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omments/modernComment_7FFFDE12_67069B3F.xml" ContentType="application/vnd.ms-powerpoint.comments+xml"/>
  <Override PartName="/ppt/notesSlides/notesSlide2.xml" ContentType="application/vnd.openxmlformats-officedocument.presentationml.notesSlide+xml"/>
  <Override PartName="/ppt/comments/modernComment_7FFFF114_609CD17A.xml" ContentType="application/vnd.ms-powerpoint.comment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omments/modernComment_7FFFF11C_7F90B48F.xml" ContentType="application/vnd.ms-powerpoint.comments+xml"/>
  <Override PartName="/ppt/comments/modernComment_7FFFF11D_B5FAFBBA.xml" ContentType="application/vnd.ms-powerpoint.comment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omments/modernComment_7FFD51D2_BFCD5ABA.xml" ContentType="application/vnd.ms-powerpoint.comments+xml"/>
  <Override PartName="/ppt/notesSlides/notesSlide7.xml" ContentType="application/vnd.openxmlformats-officedocument.presentationml.notesSlide+xml"/>
  <Override PartName="/ppt/comments/modernComment_1D7_A3DFF5.xml" ContentType="application/vnd.ms-powerpoint.comment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omments/modernComment_7FFFF11E_F7D1A2A7.xml" ContentType="application/vnd.ms-powerpoint.comments+xml"/>
  <Override PartName="/ppt/notesSlides/notesSlide12.xml" ContentType="application/vnd.openxmlformats-officedocument.presentationml.notesSlide+xml"/>
  <Override PartName="/ppt/comments/modernComment_7FFD516D_1B429092.xml" ContentType="application/vnd.ms-powerpoint.comment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5" r:id="rId4"/>
  </p:sldMasterIdLst>
  <p:notesMasterIdLst>
    <p:notesMasterId r:id="rId38"/>
  </p:notesMasterIdLst>
  <p:handoutMasterIdLst>
    <p:handoutMasterId r:id="rId39"/>
  </p:handoutMasterIdLst>
  <p:sldIdLst>
    <p:sldId id="2147474960" r:id="rId5"/>
    <p:sldId id="2147474962" r:id="rId6"/>
    <p:sldId id="2147479828" r:id="rId7"/>
    <p:sldId id="2147479827" r:id="rId8"/>
    <p:sldId id="2147479836" r:id="rId9"/>
    <p:sldId id="2147479837" r:id="rId10"/>
    <p:sldId id="2147307985" r:id="rId11"/>
    <p:sldId id="2147307986" r:id="rId12"/>
    <p:sldId id="2147479833" r:id="rId13"/>
    <p:sldId id="471" r:id="rId14"/>
    <p:sldId id="1673" r:id="rId15"/>
    <p:sldId id="2147308020" r:id="rId16"/>
    <p:sldId id="2147308028" r:id="rId17"/>
    <p:sldId id="2147479820" r:id="rId18"/>
    <p:sldId id="2147308024" r:id="rId19"/>
    <p:sldId id="2147479838" r:id="rId20"/>
    <p:sldId id="2147479840" r:id="rId21"/>
    <p:sldId id="2147307885" r:id="rId22"/>
    <p:sldId id="2147474961" r:id="rId23"/>
    <p:sldId id="2147479831" r:id="rId24"/>
    <p:sldId id="2147479814" r:id="rId25"/>
    <p:sldId id="2147479815" r:id="rId26"/>
    <p:sldId id="2147479816" r:id="rId27"/>
    <p:sldId id="2147479817" r:id="rId28"/>
    <p:sldId id="2147479818" r:id="rId29"/>
    <p:sldId id="2147479821" r:id="rId30"/>
    <p:sldId id="2147479823" r:id="rId31"/>
    <p:sldId id="2147479822" r:id="rId32"/>
    <p:sldId id="2147474913" r:id="rId33"/>
    <p:sldId id="2147479825" r:id="rId34"/>
    <p:sldId id="2147479826" r:id="rId35"/>
    <p:sldId id="2147474964" r:id="rId36"/>
    <p:sldId id="2147474963" r:id="rId37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BDF9E4C-0612-4C66-AB46-B9836F8E285B}">
          <p14:sldIdLst>
            <p14:sldId id="2147474960"/>
            <p14:sldId id="2147474962"/>
            <p14:sldId id="2147479828"/>
            <p14:sldId id="2147479827"/>
            <p14:sldId id="2147479836"/>
            <p14:sldId id="2147479837"/>
            <p14:sldId id="2147307985"/>
            <p14:sldId id="2147307986"/>
            <p14:sldId id="2147479833"/>
            <p14:sldId id="471"/>
            <p14:sldId id="1673"/>
            <p14:sldId id="2147308020"/>
            <p14:sldId id="2147308028"/>
            <p14:sldId id="2147479820"/>
            <p14:sldId id="2147308024"/>
            <p14:sldId id="2147479838"/>
            <p14:sldId id="2147479840"/>
            <p14:sldId id="2147307885"/>
            <p14:sldId id="2147474961"/>
            <p14:sldId id="2147479831"/>
            <p14:sldId id="2147479814"/>
            <p14:sldId id="2147479815"/>
            <p14:sldId id="2147479816"/>
            <p14:sldId id="2147479817"/>
            <p14:sldId id="2147479818"/>
            <p14:sldId id="2147479821"/>
            <p14:sldId id="2147479823"/>
            <p14:sldId id="2147479822"/>
            <p14:sldId id="2147474913"/>
            <p14:sldId id="2147479825"/>
            <p14:sldId id="2147479826"/>
            <p14:sldId id="2147474964"/>
            <p14:sldId id="2147474963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CFC99EC-B55A-E1D1-029D-DA32AE32062C}" name="Rick Hebly" initials="RH" userId="S::rick.hebly@acronis.com::a152ad2a-6ccf-477d-864d-78d616b5c90f" providerId="AD"/>
  <p188:author id="{CF19A9FC-3715-CCD5-917B-851B2FA5E592}" name="Andy Kerr" initials="AK" userId="S::andrew.kerr@acronis.com::f89d9365-98dc-419d-9acf-303683fc09d4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k Hammer" initials="MH" lastIdx="9" clrIdx="0">
    <p:extLst>
      <p:ext uri="{19B8F6BF-5375-455C-9EA6-DF929625EA0E}">
        <p15:presenceInfo xmlns:p15="http://schemas.microsoft.com/office/powerpoint/2012/main" userId="S::mark.hammer@acronis.com::67607adb-4531-4491-a2ef-786fa8ba4bc4" providerId="AD"/>
      </p:ext>
    </p:extLst>
  </p:cmAuthor>
  <p:cmAuthor id="2" name="iliyan.gerov@acronis.com" initials="i" lastIdx="1" clrIdx="1">
    <p:extLst>
      <p:ext uri="{19B8F6BF-5375-455C-9EA6-DF929625EA0E}">
        <p15:presenceInfo xmlns:p15="http://schemas.microsoft.com/office/powerpoint/2012/main" userId="iliyan.gerov@acronis.com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0000"/>
    <a:srgbClr val="C74634"/>
    <a:srgbClr val="870000"/>
    <a:srgbClr val="EA4335"/>
    <a:srgbClr val="B3B3B3"/>
    <a:srgbClr val="AAB4BE"/>
    <a:srgbClr val="F5BE0A"/>
    <a:srgbClr val="00A4EF"/>
    <a:srgbClr val="006EDE"/>
    <a:srgbClr val="6EE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817EA92-75D0-4044-A80A-286907CE0DDB}">
  <a:tblStyle styleId="{0817EA92-75D0-4044-A80A-286907CE0DDB}" styleName="Acronis Table Style">
    <a:wholeTbl>
      <a:tcTxStyle>
        <a:fontRef idx="minor">
          <a:srgbClr val="00204D"/>
        </a:fontRef>
        <a:srgbClr val="00204D"/>
      </a:tcTxStyle>
      <a:tcStyle>
        <a:tcBdr>
          <a:left>
            <a:ln w="6350" cmpd="sng">
              <a:solidFill>
                <a:schemeClr val="lt1"/>
              </a:solidFill>
            </a:ln>
          </a:left>
          <a:right>
            <a:ln w="6350" cmpd="sng">
              <a:solidFill>
                <a:schemeClr val="lt1"/>
              </a:solidFill>
            </a:ln>
          </a:right>
          <a:top>
            <a:ln w="6350" cmpd="sng">
              <a:solidFill>
                <a:schemeClr val="lt1"/>
              </a:solidFill>
            </a:ln>
          </a:top>
          <a:bottom>
            <a:ln w="6350" cmpd="sng">
              <a:solidFill>
                <a:schemeClr val="lt1"/>
              </a:solidFill>
            </a:ln>
          </a:bottom>
          <a:insideH>
            <a:ln w="6350" cmpd="sng">
              <a:solidFill>
                <a:schemeClr val="lt1"/>
              </a:solidFill>
            </a:ln>
          </a:insideH>
          <a:insideV>
            <a:ln w="635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srgbClr val="00204D"/>
        </a:fontRef>
        <a:schemeClr val="lt1"/>
      </a:tcTxStyle>
      <a:tcStyle>
        <a:tcBdr/>
        <a:fill>
          <a:solidFill>
            <a:srgbClr val="005ABE"/>
          </a:solidFill>
        </a:fill>
      </a:tcStyle>
    </a:lastCol>
    <a:firstCol>
      <a:tcTxStyle b="on">
        <a:fontRef idx="minor">
          <a:srgbClr val="00204D"/>
        </a:fontRef>
        <a:schemeClr val="lt1"/>
      </a:tcTxStyle>
      <a:tcStyle>
        <a:tcBdr/>
        <a:fill>
          <a:solidFill>
            <a:srgbClr val="005ABE"/>
          </a:solidFill>
        </a:fill>
      </a:tcStyle>
    </a:firstCol>
    <a:lastRow>
      <a:tcTxStyle b="on">
        <a:fontRef idx="minor">
          <a:srgbClr val="00204D"/>
        </a:fontRef>
        <a:schemeClr val="lt1"/>
      </a:tcTxStyle>
      <a:tcStyle>
        <a:tcBdr>
          <a:top>
            <a:ln w="19050" cmpd="sng">
              <a:solidFill>
                <a:schemeClr val="lt1"/>
              </a:solidFill>
            </a:ln>
          </a:top>
        </a:tcBdr>
        <a:fill>
          <a:solidFill>
            <a:srgbClr val="00204D"/>
          </a:solidFill>
        </a:fill>
      </a:tcStyle>
    </a:lastRow>
    <a:firstRow>
      <a:tcTxStyle b="on">
        <a:fontRef idx="minor">
          <a:srgbClr val="00204D"/>
        </a:fontRef>
        <a:schemeClr val="lt1"/>
      </a:tcTxStyle>
      <a:tcStyle>
        <a:tcBdr>
          <a:bottom>
            <a:ln w="19050" cmpd="sng">
              <a:solidFill>
                <a:schemeClr val="lt1"/>
              </a:solidFill>
            </a:ln>
          </a:bottom>
        </a:tcBdr>
        <a:fill>
          <a:solidFill>
            <a:srgbClr val="00204D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srgbClr val="00204D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srgbClr val="00204D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rgbClr val="00204D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srgbClr val="00204D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srgbClr val="00204D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srgbClr val="00204D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srgbClr val="00204D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rgbClr val="00204D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srgbClr val="00204D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srgbClr val="00204D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53"/>
    <p:restoredTop sz="94761"/>
  </p:normalViewPr>
  <p:slideViewPr>
    <p:cSldViewPr snapToGrid="0">
      <p:cViewPr varScale="1">
        <p:scale>
          <a:sx n="119" d="100"/>
          <a:sy n="119" d="100"/>
        </p:scale>
        <p:origin x="184" y="5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commentAuthors" Target="commentAuthors.xml"/><Relationship Id="rId45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Relationship Id="rId20" Type="http://schemas.openxmlformats.org/officeDocument/2006/relationships/slide" Target="slides/slide16.xml"/><Relationship Id="rId41" Type="http://schemas.openxmlformats.org/officeDocument/2006/relationships/presProps" Target="presProps.xml"/></Relationships>
</file>

<file path=ppt/comments/modernComment_1D7_A3DFF5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C88D4794-9601-48D2-B4E3-5B3A99827BC3}" authorId="{0CFC99EC-B55A-E1D1-029D-DA32AE32062C}" status="resolved" created="2024-09-25T10:59:10.941" complete="100000">
    <pc:sldMkLst xmlns:pc="http://schemas.microsoft.com/office/powerpoint/2013/main/command">
      <pc:docMk/>
      <pc:sldMk cId="10739701" sldId="471"/>
    </pc:sldMkLst>
    <p188:txBody>
      <a:bodyPr/>
      <a:lstStyle/>
      <a:p>
        <a:r>
          <a:rPr lang="en-US"/>
          <a:t>It's a design thing, but lets more away from all the colored boxes. Because we're aligning the colors with the particular logo's, which do not comprise a compatible color palet, it just looks amateurist. </a:t>
        </a:r>
      </a:p>
    </p188:txBody>
    <p188:extLst>
      <p:ext xmlns:p="http://schemas.openxmlformats.org/presentationml/2006/main" uri="{57CB4572-C831-44C2-8A1C-0ADB6CCDFE69}">
        <p223:reactions xmlns:p223="http://schemas.microsoft.com/office/powerpoint/2022/03/main">
          <p223:rxn type="👍">
            <p223:instance time="2024-09-25T11:27:04.615" authorId="{CF19A9FC-3715-CCD5-917B-851B2FA5E592}"/>
          </p223:rxn>
        </p223:reactions>
      </p:ext>
    </p188:extLst>
  </p188:cm>
</p188:cmLst>
</file>

<file path=ppt/comments/modernComment_7FFD51D2_BFCD5ABA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C66FB1D5-33D2-4AD2-9FE5-3C0826EC02E1}" authorId="{0CFC99EC-B55A-E1D1-029D-DA32AE32062C}" status="resolved" created="2024-09-25T10:55:37.391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3217906362" sldId="2147307986"/>
      <ac:spMk id="2" creationId="{0D1A3A0E-01DA-4DBF-A0AD-937DD0CA1432}"/>
      <ac:txMk cp="0" len="12">
        <ac:context len="330" hash="3973949030"/>
      </ac:txMk>
    </ac:txMkLst>
    <p188:pos x="2167327" y="118672"/>
    <p188:txBody>
      <a:bodyPr/>
      <a:lstStyle/>
      <a:p>
        <a:r>
          <a:rPr lang="en-US"/>
          <a:t>Maybe add some popular abbreviations/logos here, because otherwise comply with what? I mean, "take the heavy lifting / headache / tool sprawl our of compliance with CMMC, HIPAA, PCI-DSS, NIS2 and many more". Something like that</a:t>
        </a:r>
      </a:p>
    </p188:txBody>
  </p188:cm>
</p188:cmLst>
</file>

<file path=ppt/comments/modernComment_7FFD516D_1B429092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7935B00E-CA27-49D4-8FF6-2EA629FF2C7E}" authorId="{0CFC99EC-B55A-E1D1-029D-DA32AE32062C}" status="resolved" created="2024-09-25T11:03:04.897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457347218" sldId="2147307885"/>
      <ac:spMk id="16" creationId="{93999142-3BC5-EBD3-830A-8E0A6F3C4CD7}"/>
      <ac:txMk cp="59" len="15">
        <ac:context len="75" hash="558458370"/>
      </ac:txMk>
    </ac:txMkLst>
    <p188:pos x="971237" y="1236688"/>
    <p188:txBody>
      <a:bodyPr/>
      <a:lstStyle/>
      <a:p>
        <a:r>
          <a:rPr lang="en-US"/>
          <a:t>You said 54 DCs on a previous slide</a:t>
        </a:r>
      </a:p>
    </p188:txBody>
  </p188:cm>
  <p188:cm id="{D85D3FA1-4168-4181-9D76-BA25A466DD26}" authorId="{0CFC99EC-B55A-E1D1-029D-DA32AE32062C}" status="resolved" created="2024-09-25T11:03:57.054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457347218" sldId="2147307885"/>
      <ac:spMk id="18" creationId="{317ACED3-6808-4F85-4232-403D99010970}"/>
      <ac:txMk cp="80">
        <ac:context len="81" hash="451338585"/>
      </ac:txMk>
    </ac:txMkLst>
    <p188:pos x="1502139" y="852565"/>
    <p188:txBody>
      <a:bodyPr/>
      <a:lstStyle/>
      <a:p>
        <a:r>
          <a:rPr lang="en-US"/>
          <a:t>Lets put number of businesses here, under SP and corp cloud alike, makes probably over 400K. SPs are less relevant here</a:t>
        </a:r>
      </a:p>
    </p188:txBody>
  </p188:cm>
</p188:cmLst>
</file>

<file path=ppt/comments/modernComment_7FFFDE12_67069B3F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336F5C24-2AE3-4C6C-877F-D2E80133B426}" authorId="{0CFC99EC-B55A-E1D1-029D-DA32AE32062C}" status="resolved" created="2024-09-25T10:44:18.881" complete="10000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1728486207" sldId="2147474962"/>
      <ac:spMk id="2" creationId="{5A04898B-E04B-42E9-9E91-12A0179264BA}"/>
    </ac:deMkLst>
    <p188:txBody>
      <a:bodyPr/>
      <a:lstStyle/>
      <a:p>
        <a:r>
          <a:rPr lang="en-US"/>
          <a:t>Cloud Deployment is very much an internal phrase and the suggestion of deployment goes against the SaaS reality that there is no deployment but its delivered plug &amp; play. Maybe something like "Cloud-based Cyber Protection"?</a:t>
        </a:r>
      </a:p>
    </p188:txBody>
  </p188:cm>
</p188:cmLst>
</file>

<file path=ppt/comments/modernComment_7FFFF11C_7F90B48F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ED189358-8AB1-4114-9EE4-C154D552470C}" authorId="{0CFC99EC-B55A-E1D1-029D-DA32AE32062C}" status="resolved" created="2024-09-25T10:46:58.680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2140189839" sldId="2147479836"/>
      <ac:spMk id="4" creationId="{B8AADEA1-9685-956C-BB2E-8F9C2D5B56A1}"/>
      <ac:txMk cp="21">
        <ac:context len="22" hash="4185058226"/>
      </ac:txMk>
    </ac:txMkLst>
    <p188:pos x="1449049" y="87442"/>
    <p188:txBody>
      <a:bodyPr/>
      <a:lstStyle/>
      <a:p>
        <a:r>
          <a:rPr lang="en-US"/>
          <a:t>"What's in it for you" ? (more crispy?)</a:t>
        </a:r>
      </a:p>
    </p188:txBody>
  </p188:cm>
</p188:cmLst>
</file>

<file path=ppt/comments/modernComment_7FFFF11D_B5FAFBBA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581227E1-5C40-4A32-8A1A-0B7887487EA6}" authorId="{0CFC99EC-B55A-E1D1-029D-DA32AE32062C}" status="resolved" created="2024-09-25T10:52:09.653" complete="10000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3053124538" sldId="2147479837"/>
      <ac:spMk id="19" creationId="{E5B1C45F-9CC5-1900-5E5C-768B3E90645E}"/>
    </ac:deMkLst>
    <p188:txBody>
      <a:bodyPr/>
      <a:lstStyle/>
      <a:p>
        <a:r>
          <a:rPr lang="en-US"/>
          <a:t>You talk here specifically about native integration scenarios, however you didn;t call it such. Maybe "Natively integrated protection against cyber threats" and then put AI-powered in the subtitle like "Protect your data, devices and apps in one go, with the power of AI"</a:t>
        </a:r>
      </a:p>
    </p188:txBody>
  </p188:cm>
</p188:cmLst>
</file>

<file path=ppt/comments/modernComment_7FFFF11E_F7D1A2A7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F865101A-4354-4D9B-8868-0DA65C30DA16}" authorId="{0CFC99EC-B55A-E1D1-029D-DA32AE32062C}" status="resolved" created="2024-09-25T11:00:16.457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4157711015" sldId="2147479838"/>
      <ac:spMk id="38" creationId="{3A661FA6-1E24-97CC-16D6-21BB0199E932}"/>
      <ac:txMk cp="0">
        <ac:context len="3" hash="59446"/>
      </ac:txMk>
    </ac:txMkLst>
    <p188:pos x="1536491" y="109303"/>
    <p188:txBody>
      <a:bodyPr/>
      <a:lstStyle/>
      <a:p>
        <a:r>
          <a:rPr lang="en-US"/>
          <a:t>Just make it 54</a:t>
        </a:r>
      </a:p>
    </p188:txBody>
  </p188:cm>
</p188:cmLst>
</file>

<file path=ppt/comments/modernComment_7FFFF114_609CD17A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8FEE9D42-BB99-40CD-8618-6D6627A41053}" authorId="{0CFC99EC-B55A-E1D1-029D-DA32AE32062C}" status="resolved" created="2024-09-25T10:45:19.804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1620889978" sldId="2147479828"/>
      <ac:spMk id="26" creationId="{D1354B58-1121-410C-87E1-68059C05B273}"/>
      <ac:txMk cp="41">
        <ac:context len="108" hash="355735023"/>
      </ac:txMk>
    </ac:txMkLst>
    <p188:pos x="2916836" y="59336"/>
    <p188:txBody>
      <a:bodyPr/>
      <a:lstStyle/>
      <a:p>
        <a:r>
          <a:rPr lang="en-US"/>
          <a:t>natively</a:t>
        </a:r>
      </a:p>
    </p188:txBody>
  </p188:cm>
</p188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>
              <a:latin typeface="Aptos Display" panose="020B000402020202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B9685C-12B2-4839-9F72-42FE32A29CC5}" type="datetimeFigureOut">
              <a:rPr lang="en-US" smtClean="0">
                <a:latin typeface="Aptos Display" panose="020B0004020202020204" pitchFamily="34" charset="0"/>
              </a:rPr>
              <a:t>10/21/2024</a:t>
            </a:fld>
            <a:endParaRPr lang="en-US">
              <a:latin typeface="Aptos Display" panose="020B00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>
              <a:latin typeface="Aptos Display" panose="020B00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0913AA-F2D7-4F01-AF1A-626B189C4D58}" type="slidenum">
              <a:rPr lang="en-US" smtClean="0">
                <a:latin typeface="Aptos Display" panose="020B0004020202020204" pitchFamily="34" charset="0"/>
              </a:rPr>
              <a:t>‹#›</a:t>
            </a:fld>
            <a:endParaRPr lang="en-US">
              <a:latin typeface="Aptos Display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4538580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19456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ptos Display" panose="020B00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ptos Display" panose="020B0004020202020204" pitchFamily="34" charset="0"/>
              </a:defRPr>
            </a:lvl1pPr>
          </a:lstStyle>
          <a:p>
            <a:fld id="{35F5B620-246B-41B5-9941-B6BDC430BC98}" type="datetimeFigureOut">
              <a:rPr lang="en-US" smtClean="0"/>
              <a:pPr/>
              <a:t>10/21/2024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ptos Display" panose="020B00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ptos Display" panose="020B0004020202020204" pitchFamily="34" charset="0"/>
              </a:defRPr>
            </a:lvl1pPr>
          </a:lstStyle>
          <a:p>
            <a:fld id="{2B7E0514-6F58-47C5-A734-6214F30864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542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ptos Display" panose="020B00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ptos Display" panose="020B00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ptos Display" panose="020B00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ptos Display" panose="020B00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ptos Display" panose="020B00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E0514-6F58-47C5-A734-6214F308647A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5551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defTabSz="914400">
              <a:lnSpc>
                <a:spcPts val="2100"/>
              </a:lnSpc>
              <a:spcBef>
                <a:spcPts val="200"/>
              </a:spcBef>
              <a:defRPr/>
            </a:pPr>
            <a:r>
              <a:rPr lang="en-US" sz="1200" b="1" kern="0">
                <a:solidFill>
                  <a:srgbClr val="00204D"/>
                </a:solidFill>
              </a:rPr>
              <a:t>Complete</a:t>
            </a:r>
            <a:r>
              <a:rPr lang="en-US" sz="1200" kern="0">
                <a:solidFill>
                  <a:srgbClr val="00204D"/>
                </a:solidFill>
              </a:rPr>
              <a:t>: includes all required components to build resilient and secure infrastructure</a:t>
            </a:r>
          </a:p>
          <a:p>
            <a:pPr lvl="0" defTabSz="914400">
              <a:lnSpc>
                <a:spcPts val="2100"/>
              </a:lnSpc>
              <a:spcBef>
                <a:spcPts val="200"/>
              </a:spcBef>
              <a:defRPr/>
            </a:pPr>
            <a:r>
              <a:rPr lang="en-US" sz="1200" b="1" kern="0">
                <a:solidFill>
                  <a:srgbClr val="00204D"/>
                </a:solidFill>
              </a:rPr>
              <a:t>Integrated</a:t>
            </a:r>
            <a:r>
              <a:rPr lang="en-US" sz="1200" kern="0">
                <a:solidFill>
                  <a:srgbClr val="00204D"/>
                </a:solidFill>
              </a:rPr>
              <a:t>: one agent, no conflicts, perfect balance of data protection vectors</a:t>
            </a:r>
          </a:p>
          <a:p>
            <a:pPr lvl="0" defTabSz="914400">
              <a:lnSpc>
                <a:spcPts val="2100"/>
              </a:lnSpc>
              <a:spcBef>
                <a:spcPts val="200"/>
              </a:spcBef>
              <a:defRPr/>
            </a:pPr>
            <a:r>
              <a:rPr lang="en-US" sz="1200" b="1" kern="0">
                <a:solidFill>
                  <a:srgbClr val="00204D"/>
                </a:solidFill>
              </a:rPr>
              <a:t>Innovative</a:t>
            </a:r>
            <a:r>
              <a:rPr lang="en-US" sz="1200" kern="0">
                <a:solidFill>
                  <a:srgbClr val="00204D"/>
                </a:solidFill>
              </a:rPr>
              <a:t>: enables new data protection scenarios, saving money and improving uptime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E0514-6F58-47C5-A734-6214F308647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7530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43507" indent="-143507"/>
            <a:r>
              <a:rPr lang="en-US" sz="1200" b="1">
                <a:solidFill>
                  <a:schemeClr val="tx2"/>
                </a:solidFill>
              </a:rPr>
              <a:t>SECURITY</a:t>
            </a:r>
          </a:p>
          <a:p>
            <a:pPr marL="143507" indent="-143507"/>
            <a:r>
              <a:rPr lang="en-US" sz="1200" b="1">
                <a:solidFill>
                  <a:schemeClr val="tx2"/>
                </a:solidFill>
              </a:rPr>
              <a:t>Zero-day malware and ransomware protection-</a:t>
            </a:r>
            <a:r>
              <a:rPr lang="en-US" sz="1200">
                <a:solidFill>
                  <a:srgbClr val="00204D"/>
                </a:solidFill>
              </a:rPr>
              <a:t>  AI-assisted protection  extended with a static analyzer and behavioral analysis.</a:t>
            </a:r>
            <a:endParaRPr lang="en-US" sz="1200">
              <a:solidFill>
                <a:srgbClr val="00204D"/>
              </a:solidFill>
              <a:cs typeface="Arial"/>
            </a:endParaRPr>
          </a:p>
          <a:p>
            <a:pPr marL="143507" indent="-143507"/>
            <a:r>
              <a:rPr lang="en-US" sz="1200" b="1">
                <a:solidFill>
                  <a:schemeClr val="tx2"/>
                </a:solidFill>
              </a:rPr>
              <a:t>Remote work protection- </a:t>
            </a:r>
            <a:r>
              <a:rPr lang="en-US" sz="1200">
                <a:solidFill>
                  <a:schemeClr val="tx1"/>
                </a:solidFill>
              </a:rPr>
              <a:t>R</a:t>
            </a:r>
            <a:r>
              <a:rPr lang="en-US" sz="1200">
                <a:solidFill>
                  <a:srgbClr val="00204D"/>
                </a:solidFill>
              </a:rPr>
              <a:t>emote wipe, protection for remote work tools, remote connection, and others.</a:t>
            </a:r>
            <a:endParaRPr lang="en-US" sz="1200" b="1">
              <a:solidFill>
                <a:schemeClr val="tx2"/>
              </a:solidFill>
              <a:ea typeface="+mn-lt"/>
              <a:cs typeface="+mn-lt"/>
            </a:endParaRPr>
          </a:p>
          <a:p>
            <a:pPr marL="143507" indent="-143507"/>
            <a:r>
              <a:rPr lang="en-US" sz="1200" b="1">
                <a:solidFill>
                  <a:schemeClr val="tx2"/>
                </a:solidFill>
                <a:ea typeface="+mn-lt"/>
                <a:cs typeface="+mn-lt"/>
              </a:rPr>
              <a:t>Detection &amp; Response for security incidents -</a:t>
            </a:r>
            <a:r>
              <a:rPr lang="en-US" sz="1200">
                <a:solidFill>
                  <a:schemeClr val="tx1"/>
                </a:solidFill>
                <a:ea typeface="+mn-lt"/>
                <a:cs typeface="+mn-lt"/>
              </a:rPr>
              <a:t> Advanced and unknown threat detection together with informed threat investigation and response </a:t>
            </a:r>
          </a:p>
          <a:p>
            <a:pPr marL="143507" indent="-143507"/>
            <a:endParaRPr lang="en-US" b="1">
              <a:solidFill>
                <a:schemeClr val="tx1"/>
              </a:solidFill>
              <a:cs typeface="Arial"/>
            </a:endParaRPr>
          </a:p>
          <a:p>
            <a:pPr marL="143507" indent="-143507"/>
            <a:r>
              <a:rPr lang="en-US" b="1">
                <a:solidFill>
                  <a:schemeClr val="tx1"/>
                </a:solidFill>
                <a:cs typeface="Arial"/>
              </a:rPr>
              <a:t>DATA PROTECTION</a:t>
            </a:r>
          </a:p>
          <a:p>
            <a:pPr marL="143507" indent="-143507"/>
            <a:r>
              <a:rPr lang="en-US" sz="1200" b="1">
                <a:solidFill>
                  <a:schemeClr val="tx2"/>
                </a:solidFill>
              </a:rPr>
              <a:t>Backup data across your all environments – </a:t>
            </a:r>
            <a:r>
              <a:rPr lang="en-US" sz="1200"/>
              <a:t>protect data across all your environments, physical, virtual, or cloud with best-of-breed backup and recovery technologies</a:t>
            </a:r>
          </a:p>
          <a:p>
            <a:pPr marL="143507" indent="-143507"/>
            <a:r>
              <a:rPr lang="en-US" sz="1200" b="1">
                <a:solidFill>
                  <a:schemeClr val="tx2"/>
                </a:solidFill>
              </a:rPr>
              <a:t>Post attack recovery- </a:t>
            </a:r>
            <a:r>
              <a:rPr lang="en-US" sz="1200">
                <a:solidFill>
                  <a:srgbClr val="00204D"/>
                </a:solidFill>
              </a:rPr>
              <a:t>Recover with a single-click, automatically rollback attacks, or leverage disaster recovery, empowered by best-of-breed RPOs &amp; RTOs along with antimalware scans of backups and safe and quick recovery to prevent malware reinfection. </a:t>
            </a:r>
            <a:endParaRPr lang="en-US" sz="1200" b="1">
              <a:solidFill>
                <a:schemeClr val="tx2"/>
              </a:solidFill>
              <a:cs typeface="Arial"/>
            </a:endParaRPr>
          </a:p>
          <a:p>
            <a:pPr marL="143507" indent="-143507"/>
            <a:r>
              <a:rPr lang="en-US" sz="1200" b="1">
                <a:solidFill>
                  <a:schemeClr val="tx2"/>
                </a:solidFill>
              </a:rPr>
              <a:t>Real-time protection of critical data and files-</a:t>
            </a:r>
            <a:r>
              <a:rPr lang="en-US" sz="1200">
                <a:solidFill>
                  <a:srgbClr val="00204D"/>
                </a:solidFill>
              </a:rPr>
              <a:t> Immediately save all changes to critical files, even between backups.</a:t>
            </a:r>
            <a:br>
              <a:rPr lang="en-US" sz="1200">
                <a:solidFill>
                  <a:srgbClr val="00204D"/>
                </a:solidFill>
              </a:rPr>
            </a:br>
            <a:endParaRPr lang="en-US" sz="1200">
              <a:solidFill>
                <a:srgbClr val="00204D"/>
              </a:solidFill>
            </a:endParaRPr>
          </a:p>
          <a:p>
            <a:pPr marL="143507" indent="-143507"/>
            <a:endParaRPr lang="en-US" sz="1200">
              <a:solidFill>
                <a:srgbClr val="00204D"/>
              </a:solidFill>
              <a:cs typeface="Arial"/>
            </a:endParaRPr>
          </a:p>
          <a:p>
            <a:pPr marL="143507" indent="-143507"/>
            <a:r>
              <a:rPr lang="en-US" sz="1200" b="1">
                <a:solidFill>
                  <a:schemeClr val="tx2"/>
                </a:solidFill>
              </a:rPr>
              <a:t>ADMINISTRATION ( ENDPOINT MANAGEMENT )</a:t>
            </a:r>
          </a:p>
          <a:p>
            <a:pPr marL="143507" indent="-143507"/>
            <a:r>
              <a:rPr lang="en-US" sz="1200" b="1">
                <a:solidFill>
                  <a:schemeClr val="tx2"/>
                </a:solidFill>
              </a:rPr>
              <a:t>Streamlined management – </a:t>
            </a:r>
            <a:r>
              <a:rPr lang="en-US" sz="1200">
                <a:solidFill>
                  <a:srgbClr val="00204D"/>
                </a:solidFill>
              </a:rPr>
              <a:t>Consolidate cybersecurity, data protection, and endpoint management under a single-pane-of-glass with unified provisioning &amp; management. </a:t>
            </a:r>
          </a:p>
          <a:p>
            <a:pPr marL="143507" indent="-143507"/>
            <a:r>
              <a:rPr lang="en-US" sz="1200" b="1">
                <a:solidFill>
                  <a:schemeClr val="tx2"/>
                </a:solidFill>
              </a:rPr>
              <a:t>Reduced costs &amp; complexity –</a:t>
            </a:r>
            <a:r>
              <a:rPr lang="en-US" sz="1200">
                <a:solidFill>
                  <a:srgbClr val="00204D"/>
                </a:solidFill>
              </a:rPr>
              <a:t> Leverage consolidation along with tech innovations that allow our technologies to right-size to teams’ of any size, budget &amp; expertise, enabling your to reduce your TCO and overcome adoption barriers. </a:t>
            </a:r>
          </a:p>
          <a:p>
            <a:pPr marL="143507" indent="-143507"/>
            <a:r>
              <a:rPr lang="en-US" sz="1100" b="1">
                <a:solidFill>
                  <a:schemeClr val="tx2"/>
                </a:solidFill>
              </a:rPr>
              <a:t>Compliance and forensic investigations-</a:t>
            </a:r>
            <a:r>
              <a:rPr lang="en-US" sz="1100">
                <a:solidFill>
                  <a:srgbClr val="00204D"/>
                </a:solidFill>
              </a:rPr>
              <a:t> Forensics backups with data like free space and memory dumps with rich reporting capabilities for compliance &amp; security proposes. 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E0514-6F58-47C5-A734-6214F308647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1774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Adapt for Cloud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E0514-6F58-47C5-A734-6214F308647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8087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Advanced Security + EDR enables a more holistic endpoint protection than any point solution. Instead of just stopping the breach like point solutions, you can leverage the full power of a single platform with integrated capabilities, enabling unmatched business resilience: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/>
          </a:p>
          <a:p>
            <a:pPr marL="171450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200" b="1">
                <a:solidFill>
                  <a:schemeClr val="tx2"/>
                </a:solidFill>
              </a:rPr>
              <a:t>Investigate further </a:t>
            </a:r>
            <a:r>
              <a:rPr lang="en-US" sz="1200"/>
              <a:t>using remote connection and forensic backup</a:t>
            </a:r>
          </a:p>
          <a:p>
            <a:pPr marL="171450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200" b="1">
                <a:solidFill>
                  <a:schemeClr val="tx2"/>
                </a:solidFill>
              </a:rPr>
              <a:t>Contain threats </a:t>
            </a:r>
            <a:r>
              <a:rPr lang="en-US" sz="1200"/>
              <a:t>by network isolating the affected workload</a:t>
            </a:r>
            <a:endParaRPr lang="en-US" sz="1200">
              <a:solidFill>
                <a:schemeClr val="tx2"/>
              </a:solidFill>
            </a:endParaRPr>
          </a:p>
          <a:p>
            <a:pPr marL="171450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200" b="1">
                <a:solidFill>
                  <a:schemeClr val="tx2"/>
                </a:solidFill>
              </a:rPr>
              <a:t>Remediate</a:t>
            </a:r>
            <a:r>
              <a:rPr lang="en-US" sz="1200"/>
              <a:t> by killing malware processes, quarantining threats, and rollbacking changes.</a:t>
            </a:r>
          </a:p>
          <a:p>
            <a:pPr marL="171450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200" b="1">
                <a:solidFill>
                  <a:schemeClr val="tx2"/>
                </a:solidFill>
              </a:rPr>
              <a:t>Prevent</a:t>
            </a:r>
            <a:r>
              <a:rPr lang="en-US" sz="1200" b="1"/>
              <a:t> incidents from reoccurring </a:t>
            </a:r>
            <a:r>
              <a:rPr lang="en-US" sz="1200"/>
              <a:t>with software patch </a:t>
            </a:r>
            <a:br>
              <a:rPr lang="ru-RU" sz="1200"/>
            </a:br>
            <a:r>
              <a:rPr lang="en-US" sz="1200"/>
              <a:t>management and by blocking analyzed threats from execution</a:t>
            </a:r>
          </a:p>
          <a:p>
            <a:pPr marL="171450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200" b="1">
                <a:solidFill>
                  <a:schemeClr val="tx2"/>
                </a:solidFill>
              </a:rPr>
              <a:t>Ensure unmatched business continuity </a:t>
            </a:r>
            <a:r>
              <a:rPr lang="en-US" sz="1200"/>
              <a:t>with integrated recovery capabilities, including attack-specific rollback, file- or image-level recovery, and disaster recovery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/>
          </a:p>
          <a:p>
            <a:pPr marL="0" indent="0">
              <a:buFont typeface="Arial" panose="020B0604020202020204" pitchFamily="34" charset="0"/>
              <a:buNone/>
            </a:pPr>
            <a:endParaRPr lang="en-US"/>
          </a:p>
          <a:p>
            <a:pPr marL="0" indent="0">
              <a:buFont typeface="Arial" panose="020B0604020202020204" pitchFamily="34" charset="0"/>
              <a:buNone/>
            </a:pPr>
            <a:endParaRPr lang="en-US"/>
          </a:p>
          <a:p>
            <a:pPr marL="0" indent="0">
              <a:buFont typeface="Arial" panose="020B0604020202020204" pitchFamily="34" charset="0"/>
              <a:buNone/>
            </a:pPr>
            <a:r>
              <a:rPr lang="en-US"/>
              <a:t>There is no EDR solution out there capable of providing such holistic response capabilities, including recovery. </a:t>
            </a:r>
            <a:endParaRPr lang="bg-BG"/>
          </a:p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E0514-6F58-47C5-A734-6214F308647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88260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Acronis enable you to meet multiple cyber insurance </a:t>
            </a:r>
            <a:r>
              <a:rPr lang="en-US" err="1"/>
              <a:t>reqs</a:t>
            </a:r>
            <a:r>
              <a:rPr lang="en-US"/>
              <a:t>: </a:t>
            </a:r>
            <a:br>
              <a:rPr lang="en-US"/>
            </a:br>
            <a:r>
              <a:rPr lang="en-US"/>
              <a:t>- Read listed ones, mention there are just some cases in which SP will need to work with a third party. </a:t>
            </a:r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E0514-6F58-47C5-A734-6214F308647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75521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Increase productivity and keep user-error at bay working with just one solution for all customer needs, rather than switching between per-use-case tools. </a:t>
            </a:r>
          </a:p>
          <a:p>
            <a:endParaRPr lang="en-US"/>
          </a:p>
          <a:p>
            <a:r>
              <a:rPr lang="en-US"/>
              <a:t>Acronis protects over 20 workloads:</a:t>
            </a:r>
            <a:endParaRPr lang="en-ZA"/>
          </a:p>
          <a:p>
            <a:endParaRPr lang="en-ZA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/>
              <a:t>It supports</a:t>
            </a:r>
            <a:r>
              <a:rPr lang="en-ZA" baseline="0"/>
              <a:t> a</a:t>
            </a:r>
            <a:r>
              <a:rPr lang="en-ZA"/>
              <a:t>ll major hypervisors: an</a:t>
            </a:r>
            <a:r>
              <a:rPr lang="en-ZA" baseline="0"/>
              <a:t> agent-less backup for </a:t>
            </a:r>
            <a:r>
              <a:rPr lang="en-ZA"/>
              <a:t>VMware vSphere, Microsoft Hyper-V, Virtuozzo, and agent-based</a:t>
            </a:r>
            <a:r>
              <a:rPr lang="en-ZA" baseline="0"/>
              <a:t> for </a:t>
            </a:r>
            <a:r>
              <a:rPr lang="en-ZA"/>
              <a:t>Citrix XenServer, Linux KVM, Red Hat Enterprise Virtualization, Oracle VM Server, and Nutanix Acropolis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/>
              <a:t>Windows, Linux, Mac desktops</a:t>
            </a:r>
            <a:r>
              <a:rPr lang="en-ZA" baseline="0"/>
              <a:t> and servers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baseline="0"/>
              <a:t>It protects machines in all environments: in a local data </a:t>
            </a:r>
            <a:r>
              <a:rPr lang="en-US" baseline="0" noProof="0"/>
              <a:t>center</a:t>
            </a:r>
            <a:r>
              <a:rPr lang="en-ZA" baseline="0"/>
              <a:t>, in private cloud or in a public cloud like AWS or Azure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baseline="0"/>
              <a:t>In addition to backup and recovery of Office 365’s Exchange Online it allows to protect </a:t>
            </a:r>
            <a:r>
              <a:rPr lang="en-US" baseline="0"/>
              <a:t>OneDrive for Business and SharePoint Online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 Suite: Gmail, Drive (including Team Drives), Calendar and Contacts</a:t>
            </a:r>
            <a:endParaRPr lang="en-ZA" baseline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The backups are</a:t>
            </a:r>
            <a:r>
              <a:rPr lang="en-US" baseline="0"/>
              <a:t> application-aware for </a:t>
            </a:r>
            <a:r>
              <a:rPr lang="en-US"/>
              <a:t>Microsoft Exchange, SQL Server, SharePoint, Active Directory,</a:t>
            </a:r>
            <a:r>
              <a:rPr lang="en-US" baseline="0"/>
              <a:t> Oracle Database, and SAP HANA</a:t>
            </a:r>
            <a:endParaRPr lang="en-US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ZA"/>
              <a:t>iPhone, iPad, Android</a:t>
            </a:r>
            <a:r>
              <a:rPr lang="en-ZA" baseline="0"/>
              <a:t> mobile devices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/>
              <a:t>Plus, it can backup websites’ files and MySQL databases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E0514-6F58-47C5-A734-6214F308647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56432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E0514-6F58-47C5-A734-6214F308647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3961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E0514-6F58-47C5-A734-6214F308647A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4264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E0514-6F58-47C5-A734-6214F308647A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1715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E0514-6F58-47C5-A734-6214F308647A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5978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E0514-6F58-47C5-A734-6214F308647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9717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E0514-6F58-47C5-A734-6214F308647A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9496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defTabSz="914400">
              <a:lnSpc>
                <a:spcPts val="2100"/>
              </a:lnSpc>
              <a:spcBef>
                <a:spcPts val="200"/>
              </a:spcBef>
              <a:defRPr/>
            </a:pPr>
            <a:r>
              <a:rPr lang="en-US" sz="1200" b="1" kern="0">
                <a:solidFill>
                  <a:srgbClr val="00204D"/>
                </a:solidFill>
              </a:rPr>
              <a:t>Complete</a:t>
            </a:r>
            <a:r>
              <a:rPr lang="en-US" sz="1200" kern="0">
                <a:solidFill>
                  <a:srgbClr val="00204D"/>
                </a:solidFill>
              </a:rPr>
              <a:t>: includes all required components to build resilient and secure infrastructure</a:t>
            </a:r>
          </a:p>
          <a:p>
            <a:pPr lvl="0" defTabSz="914400">
              <a:lnSpc>
                <a:spcPts val="2100"/>
              </a:lnSpc>
              <a:spcBef>
                <a:spcPts val="200"/>
              </a:spcBef>
              <a:defRPr/>
            </a:pPr>
            <a:r>
              <a:rPr lang="en-US" sz="1200" b="1" kern="0">
                <a:solidFill>
                  <a:srgbClr val="00204D"/>
                </a:solidFill>
              </a:rPr>
              <a:t>Integrated</a:t>
            </a:r>
            <a:r>
              <a:rPr lang="en-US" sz="1200" kern="0">
                <a:solidFill>
                  <a:srgbClr val="00204D"/>
                </a:solidFill>
              </a:rPr>
              <a:t>: one agent, no conflicts, perfect balance of data protection vectors</a:t>
            </a:r>
          </a:p>
          <a:p>
            <a:pPr lvl="0" defTabSz="914400">
              <a:lnSpc>
                <a:spcPts val="2100"/>
              </a:lnSpc>
              <a:spcBef>
                <a:spcPts val="200"/>
              </a:spcBef>
              <a:defRPr/>
            </a:pPr>
            <a:r>
              <a:rPr lang="en-US" sz="1200" b="1" kern="0">
                <a:solidFill>
                  <a:srgbClr val="00204D"/>
                </a:solidFill>
              </a:rPr>
              <a:t>Innovative</a:t>
            </a:r>
            <a:r>
              <a:rPr lang="en-US" sz="1200" kern="0">
                <a:solidFill>
                  <a:srgbClr val="00204D"/>
                </a:solidFill>
              </a:rPr>
              <a:t>: enables new data protection scenarios, saving money and improving uptime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E0514-6F58-47C5-A734-6214F308647A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7097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Sources: </a:t>
            </a:r>
            <a:r>
              <a:rPr kumimoji="0" lang="en-US" sz="1200" i="0" u="none" strike="noStrike" kern="1200" cap="none" spc="0" normalizeH="0" baseline="0" noProof="0" err="1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Senseye</a:t>
            </a:r>
            <a:r>
              <a:rPr kumimoji="0" lang="en-US" sz="120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Predictive Maintenance: The True Cost of Downtime 2022</a:t>
            </a:r>
          </a:p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E0514-6F58-47C5-A734-6214F308647A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1826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Results in much faster resumption of operations after an outage than if IT intervention were required.</a:t>
            </a:r>
            <a:r>
              <a:rPr lang="en-GB"/>
              <a:t> </a:t>
            </a:r>
          </a:p>
          <a:p>
            <a:r>
              <a:rPr lang="en-US"/>
              <a:t>Push-button simplicity enables non-IT users to initiate recovery operations without direct IT intervention</a:t>
            </a:r>
            <a:r>
              <a:rPr lang="en-GB"/>
              <a:t> 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E0514-6F58-47C5-A734-6214F308647A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1187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Increase productivity and keep user-error at bay working with just one solution for all customer needs, rather than switching between per-use-case tools. </a:t>
            </a:r>
          </a:p>
          <a:p>
            <a:endParaRPr lang="en-US"/>
          </a:p>
          <a:p>
            <a:r>
              <a:rPr lang="en-US"/>
              <a:t>Acronis protects over 20 workloads:</a:t>
            </a:r>
            <a:endParaRPr lang="en-ZA"/>
          </a:p>
          <a:p>
            <a:endParaRPr lang="en-ZA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/>
              <a:t>It supports</a:t>
            </a:r>
            <a:r>
              <a:rPr lang="en-ZA" baseline="0"/>
              <a:t> a</a:t>
            </a:r>
            <a:r>
              <a:rPr lang="en-ZA"/>
              <a:t>ll major hypervisors: an</a:t>
            </a:r>
            <a:r>
              <a:rPr lang="en-ZA" baseline="0"/>
              <a:t> agent-less backup for </a:t>
            </a:r>
            <a:r>
              <a:rPr lang="en-ZA"/>
              <a:t>VMware vSphere, Microsoft Hyper-V, </a:t>
            </a:r>
            <a:r>
              <a:rPr lang="en-ZA" err="1"/>
              <a:t>Virtuozzo</a:t>
            </a:r>
            <a:r>
              <a:rPr lang="en-ZA"/>
              <a:t>, and agent-based</a:t>
            </a:r>
            <a:r>
              <a:rPr lang="en-ZA" baseline="0"/>
              <a:t> for </a:t>
            </a:r>
            <a:r>
              <a:rPr lang="en-ZA"/>
              <a:t>Citrix </a:t>
            </a:r>
            <a:r>
              <a:rPr lang="en-ZA" err="1"/>
              <a:t>XenServer</a:t>
            </a:r>
            <a:r>
              <a:rPr lang="en-ZA"/>
              <a:t>, Linux KVM, Red Hat Enterprise Virtualization, Oracle VM Server, and Nutanix Acropolis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/>
              <a:t>Windows, Linux, Mac desktops</a:t>
            </a:r>
            <a:r>
              <a:rPr lang="en-ZA" baseline="0"/>
              <a:t> and servers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baseline="0"/>
              <a:t>It protects machines in all environments: in a local data </a:t>
            </a:r>
            <a:r>
              <a:rPr lang="en-US" baseline="0" noProof="0"/>
              <a:t>center</a:t>
            </a:r>
            <a:r>
              <a:rPr lang="en-ZA" baseline="0"/>
              <a:t>, in private cloud or in a public cloud like AWS or Azure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baseline="0"/>
              <a:t>In addition to backup and recovery of Office 365’s Exchange Online it allows to protect </a:t>
            </a:r>
            <a:r>
              <a:rPr lang="en-US" baseline="0"/>
              <a:t>OneDrive for Business and SharePoint Online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 Suite: Gmail, Drive (including Team Drives), Calendar and Contacts</a:t>
            </a:r>
            <a:endParaRPr lang="en-ZA" baseline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The backups are</a:t>
            </a:r>
            <a:r>
              <a:rPr lang="en-US" baseline="0"/>
              <a:t> application-aware for </a:t>
            </a:r>
            <a:r>
              <a:rPr lang="en-US"/>
              <a:t>Microsoft Exchange, SQL Server, SharePoint, Active Directory,</a:t>
            </a:r>
            <a:r>
              <a:rPr lang="en-US" baseline="0"/>
              <a:t> Oracle Database, and SAP HANA</a:t>
            </a:r>
            <a:endParaRPr lang="en-US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ZA"/>
              <a:t>iPhone, iPad, Android</a:t>
            </a:r>
            <a:r>
              <a:rPr lang="en-ZA" baseline="0"/>
              <a:t> mobile devices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/>
              <a:t>Plus, it can backup websites’ files and MySQL databases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E0514-6F58-47C5-A734-6214F308647A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3807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69863" indent="-169863">
              <a:lnSpc>
                <a:spcPct val="110000"/>
              </a:lnSpc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US" sz="1200" b="1">
                <a:solidFill>
                  <a:schemeClr val="bg2"/>
                </a:solidFill>
              </a:rPr>
              <a:t>Optimized</a:t>
            </a:r>
            <a:r>
              <a:rPr lang="en-US" sz="1200">
                <a:solidFill>
                  <a:schemeClr val="bg2"/>
                </a:solidFill>
              </a:rPr>
              <a:t>: The data from NAS is accessed locally from the storage without network overhead.</a:t>
            </a:r>
          </a:p>
          <a:p>
            <a:pPr marL="169863" indent="-169863">
              <a:lnSpc>
                <a:spcPct val="110000"/>
              </a:lnSpc>
              <a:spcBef>
                <a:spcPts val="300"/>
              </a:spcBef>
              <a:buFont typeface="Wingdings" panose="05000000000000000000" pitchFamily="2" charset="2"/>
              <a:buChar char="§"/>
            </a:pPr>
            <a:endParaRPr lang="en-US" sz="1200">
              <a:solidFill>
                <a:schemeClr val="bg2"/>
              </a:solidFill>
            </a:endParaRPr>
          </a:p>
          <a:p>
            <a:pPr marL="169863" indent="-169863">
              <a:lnSpc>
                <a:spcPct val="110000"/>
              </a:lnSpc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US" sz="1200" b="1">
                <a:solidFill>
                  <a:schemeClr val="bg2"/>
                </a:solidFill>
              </a:rPr>
              <a:t>Efficiency</a:t>
            </a:r>
            <a:r>
              <a:rPr lang="en-US" sz="1200">
                <a:solidFill>
                  <a:schemeClr val="bg2"/>
                </a:solidFill>
              </a:rPr>
              <a:t>: The agent runs directly on the NAS device and does not require an additional machine to be set up.</a:t>
            </a:r>
          </a:p>
          <a:p>
            <a:pPr marL="169863" indent="-169863">
              <a:lnSpc>
                <a:spcPct val="110000"/>
              </a:lnSpc>
              <a:spcBef>
                <a:spcPts val="300"/>
              </a:spcBef>
              <a:buFont typeface="Wingdings" panose="05000000000000000000" pitchFamily="2" charset="2"/>
              <a:buChar char="§"/>
            </a:pPr>
            <a:endParaRPr lang="en-US" sz="1200">
              <a:solidFill>
                <a:schemeClr val="bg2"/>
              </a:solidFill>
            </a:endParaRPr>
          </a:p>
          <a:p>
            <a:pPr marL="169863" indent="-169863">
              <a:lnSpc>
                <a:spcPct val="110000"/>
              </a:lnSpc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US" sz="1200" b="1">
                <a:solidFill>
                  <a:schemeClr val="bg2"/>
                </a:solidFill>
              </a:rPr>
              <a:t>Versatility</a:t>
            </a:r>
            <a:r>
              <a:rPr lang="en-US" sz="1200">
                <a:solidFill>
                  <a:schemeClr val="bg2"/>
                </a:solidFill>
              </a:rPr>
              <a:t>: Besides backup, the Agent for Synology can be used to perform other backup management tasks such as replication or validation.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E0514-6F58-47C5-A734-6214F308647A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2050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Add in air-gapped somewhere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E0514-6F58-47C5-A734-6214F308647A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8307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E0514-6F58-47C5-A734-6214F308647A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7281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log.acronis.com/" TargetMode="Externa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full in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7CB7073-479E-DF79-230D-3462157CBFA2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75000">
                <a:srgbClr val="0C2090"/>
              </a:gs>
              <a:gs pos="0">
                <a:schemeClr val="bg2"/>
              </a:gs>
              <a:gs pos="100000">
                <a:srgbClr val="1820B0"/>
              </a:gs>
            </a:gsLst>
            <a:lin ang="189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endParaRPr lang="en-US" sz="3200" noProof="0">
              <a:solidFill>
                <a:schemeClr val="bg2"/>
              </a:solidFill>
              <a:latin typeface="Aptos Display" panose="020B0004020202020204" pitchFamily="34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0ED2B15-3C94-0649-8170-9C8B1A3F2C89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360000" y="1492395"/>
            <a:ext cx="8388000" cy="1142180"/>
          </a:xfrm>
        </p:spPr>
        <p:txBody>
          <a:bodyPr anchor="t">
            <a:noAutofit/>
          </a:bodyPr>
          <a:lstStyle>
            <a:lvl1pPr>
              <a:defRPr sz="4400">
                <a:solidFill>
                  <a:schemeClr val="bg1"/>
                </a:solidFill>
                <a:latin typeface="Aptos Display" panose="020B0004020202020204" pitchFamily="34" charset="0"/>
              </a:defRPr>
            </a:lvl1pPr>
          </a:lstStyle>
          <a:p>
            <a:r>
              <a:rPr lang="en-US" noProof="0"/>
              <a:t>Click to add a title. </a:t>
            </a:r>
            <a:br>
              <a:rPr lang="en-US" noProof="0"/>
            </a:br>
            <a:r>
              <a:rPr lang="en-US" noProof="0"/>
              <a:t>Please be short and clear</a:t>
            </a:r>
            <a:endParaRPr lang="en-US" noProof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360000" y="3038400"/>
            <a:ext cx="8388000" cy="8460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Font typeface="Arial" panose="020B0604020202020204" pitchFamily="34" charset="0"/>
              <a:buNone/>
              <a:defRPr sz="2400">
                <a:solidFill>
                  <a:schemeClr val="bg1"/>
                </a:solidFill>
                <a:latin typeface="+mn-lt"/>
              </a:defRPr>
            </a:lvl1pPr>
            <a:lvl2pPr marL="342900" indent="0">
              <a:buNone/>
              <a:defRPr sz="2100">
                <a:solidFill>
                  <a:schemeClr val="accent2"/>
                </a:solidFill>
              </a:defRPr>
            </a:lvl2pPr>
            <a:lvl3pPr marL="685800" indent="0">
              <a:buNone/>
              <a:defRPr sz="2100">
                <a:solidFill>
                  <a:schemeClr val="accent2"/>
                </a:solidFill>
              </a:defRPr>
            </a:lvl3pPr>
            <a:lvl4pPr marL="1028700" indent="0">
              <a:buNone/>
              <a:defRPr sz="2100">
                <a:solidFill>
                  <a:schemeClr val="accent2"/>
                </a:solidFill>
              </a:defRPr>
            </a:lvl4pPr>
            <a:lvl5pPr marL="1371600" indent="0">
              <a:buNone/>
              <a:defRPr sz="21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noProof="0"/>
              <a:t>Click to add a subtitle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360000" y="4227677"/>
            <a:ext cx="8390932" cy="243248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80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</a:defRPr>
            </a:lvl1pPr>
            <a:lvl2pPr marL="342900" indent="0">
              <a:buNone/>
              <a:defRPr sz="2100">
                <a:solidFill>
                  <a:schemeClr val="accent2"/>
                </a:solidFill>
              </a:defRPr>
            </a:lvl2pPr>
            <a:lvl3pPr marL="685800" indent="0">
              <a:buNone/>
              <a:defRPr sz="2100">
                <a:solidFill>
                  <a:schemeClr val="accent2"/>
                </a:solidFill>
              </a:defRPr>
            </a:lvl3pPr>
            <a:lvl4pPr marL="1028700" indent="0">
              <a:buNone/>
              <a:defRPr sz="2100">
                <a:solidFill>
                  <a:schemeClr val="accent2"/>
                </a:solidFill>
              </a:defRPr>
            </a:lvl4pPr>
            <a:lvl5pPr marL="1371600" indent="0">
              <a:buNone/>
              <a:defRPr sz="21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noProof="0"/>
              <a:t>Name Surname, job title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sz="quarter" idx="19" hasCustomPrompt="1"/>
          </p:nvPr>
        </p:nvSpPr>
        <p:spPr>
          <a:xfrm>
            <a:off x="360000" y="4573536"/>
            <a:ext cx="4190999" cy="243248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80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</a:defRPr>
            </a:lvl1pPr>
            <a:lvl2pPr marL="342900" indent="0">
              <a:buNone/>
              <a:defRPr sz="2100">
                <a:solidFill>
                  <a:schemeClr val="accent2"/>
                </a:solidFill>
              </a:defRPr>
            </a:lvl2pPr>
            <a:lvl3pPr marL="685800" indent="0">
              <a:buNone/>
              <a:defRPr sz="2100">
                <a:solidFill>
                  <a:schemeClr val="accent2"/>
                </a:solidFill>
              </a:defRPr>
            </a:lvl3pPr>
            <a:lvl4pPr marL="1028700" indent="0">
              <a:buNone/>
              <a:defRPr sz="2100">
                <a:solidFill>
                  <a:schemeClr val="accent2"/>
                </a:solidFill>
              </a:defRPr>
            </a:lvl4pPr>
            <a:lvl5pPr marL="1371600" indent="0">
              <a:buNone/>
              <a:defRPr sz="21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noProof="0"/>
              <a:t>Date / Version</a:t>
            </a:r>
          </a:p>
        </p:txBody>
      </p:sp>
      <p:sp>
        <p:nvSpPr>
          <p:cNvPr id="4" name="Text Placeholder 23">
            <a:extLst>
              <a:ext uri="{FF2B5EF4-FFF2-40B4-BE49-F238E27FC236}">
                <a16:creationId xmlns:a16="http://schemas.microsoft.com/office/drawing/2014/main" id="{FDFF5AB2-8058-D347-51C6-A175926E390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2800" b="1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8F76DFB0-6083-7BAE-D6D6-557F6343D3C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385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800" b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8" name="Text Placeholder 26">
            <a:extLst>
              <a:ext uri="{FF2B5EF4-FFF2-40B4-BE49-F238E27FC236}">
                <a16:creationId xmlns:a16="http://schemas.microsoft.com/office/drawing/2014/main" id="{A7B9B234-EBC9-AF05-ACB3-9CE252ECB9C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577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1600" b="1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Text title1</a:t>
            </a:r>
          </a:p>
        </p:txBody>
      </p:sp>
      <p:sp>
        <p:nvSpPr>
          <p:cNvPr id="9" name="Text Placeholder 26">
            <a:extLst>
              <a:ext uri="{FF2B5EF4-FFF2-40B4-BE49-F238E27FC236}">
                <a16:creationId xmlns:a16="http://schemas.microsoft.com/office/drawing/2014/main" id="{69F27B2B-0DB8-1420-BCD3-F79D88058B7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962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200" b="0">
                <a:solidFill>
                  <a:schemeClr val="bg2"/>
                </a:solidFill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Text</a:t>
            </a:r>
          </a:p>
        </p:txBody>
      </p:sp>
      <p:sp>
        <p:nvSpPr>
          <p:cNvPr id="10" name="Text Placeholder 26">
            <a:extLst>
              <a:ext uri="{FF2B5EF4-FFF2-40B4-BE49-F238E27FC236}">
                <a16:creationId xmlns:a16="http://schemas.microsoft.com/office/drawing/2014/main" id="{A0CF164E-61AB-7415-8622-BA18846B1DA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155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800" b="0">
                <a:solidFill>
                  <a:schemeClr val="bg2"/>
                </a:solidFill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Caption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BB568159-CEA1-12B2-172A-15FCCF6FC26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192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28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Title2</a:t>
            </a:r>
          </a:p>
        </p:txBody>
      </p:sp>
      <p:sp>
        <p:nvSpPr>
          <p:cNvPr id="21" name="Text Placeholder 23">
            <a:extLst>
              <a:ext uri="{FF2B5EF4-FFF2-40B4-BE49-F238E27FC236}">
                <a16:creationId xmlns:a16="http://schemas.microsoft.com/office/drawing/2014/main" id="{E5D3555A-AC80-D656-DB94-48CF752ED9FA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0770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16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Text title2</a:t>
            </a:r>
          </a:p>
        </p:txBody>
      </p:sp>
      <p:sp>
        <p:nvSpPr>
          <p:cNvPr id="22" name="Text Placeholder 26">
            <a:extLst>
              <a:ext uri="{FF2B5EF4-FFF2-40B4-BE49-F238E27FC236}">
                <a16:creationId xmlns:a16="http://schemas.microsoft.com/office/drawing/2014/main" id="{7C194D56-2F8F-72B7-2D3A-74DF0C9EECED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1347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144000" indent="-144000" algn="l"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§"/>
              <a:defRPr sz="1200" b="0">
                <a:solidFill>
                  <a:schemeClr val="bg2"/>
                </a:solidFill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50" b="0">
                <a:solidFill>
                  <a:schemeClr val="bg2"/>
                </a:solidFill>
              </a:defRPr>
            </a:lvl2pPr>
            <a:lvl3pPr marL="504000" indent="-216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lang="en-US" sz="10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Font typeface="+mj-lt"/>
              <a:buAutoNum type="romanLcPeriod"/>
              <a:defRPr sz="900" b="0">
                <a:solidFill>
                  <a:schemeClr val="bg2"/>
                </a:solidFill>
              </a:defRPr>
            </a:lvl4pPr>
            <a:lvl5pPr marL="819450" indent="-1714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Bullet points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  <a:p>
            <a:pPr lvl="3"/>
            <a:r>
              <a:rPr lang="en-US" noProof="0"/>
              <a:t>Level 4</a:t>
            </a:r>
          </a:p>
          <a:p>
            <a:pPr lvl="4"/>
            <a:r>
              <a:rPr lang="en-US" noProof="0"/>
              <a:t>Level 5</a:t>
            </a:r>
          </a:p>
        </p:txBody>
      </p:sp>
      <p:sp>
        <p:nvSpPr>
          <p:cNvPr id="24" name="Text Placeholder 26">
            <a:extLst>
              <a:ext uri="{FF2B5EF4-FFF2-40B4-BE49-F238E27FC236}">
                <a16:creationId xmlns:a16="http://schemas.microsoft.com/office/drawing/2014/main" id="{D1DE34F7-3A41-527A-D290-18934E1E85F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154001" y="-812548"/>
            <a:ext cx="990000" cy="46668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228600" indent="-228600" algn="l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1200" b="0">
                <a:solidFill>
                  <a:schemeClr val="bg2"/>
                </a:solidFill>
              </a:defRPr>
            </a:lvl1pPr>
            <a:lvl2pPr marL="4608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arenR"/>
              <a:defRPr sz="1000" b="0">
                <a:solidFill>
                  <a:schemeClr val="bg2"/>
                </a:solidFill>
              </a:defRPr>
            </a:lvl2pPr>
            <a:lvl3pPr marL="691200" indent="-2304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lang="en-US" sz="9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835200" indent="-144000">
              <a:lnSpc>
                <a:spcPct val="100000"/>
              </a:lnSpc>
              <a:spcBef>
                <a:spcPts val="600"/>
              </a:spcBef>
              <a:buFont typeface="+mj-lt"/>
              <a:buAutoNum type="romanLcPeriod"/>
              <a:defRPr sz="800" b="0">
                <a:solidFill>
                  <a:schemeClr val="bg2"/>
                </a:solidFill>
              </a:defRPr>
            </a:lvl4pPr>
            <a:lvl5pPr marL="8766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800"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Numbering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  <a:p>
            <a:pPr lvl="3"/>
            <a:r>
              <a:rPr lang="en-US" noProof="0"/>
              <a:t>Level 4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91193D5-5DAE-42D5-B418-978C6F1B2885}"/>
              </a:ext>
            </a:extLst>
          </p:cNvPr>
          <p:cNvSpPr/>
          <p:nvPr/>
        </p:nvSpPr>
        <p:spPr>
          <a:xfrm>
            <a:off x="360000" y="345873"/>
            <a:ext cx="1946588" cy="395257"/>
          </a:xfrm>
          <a:custGeom>
            <a:avLst/>
            <a:gdLst>
              <a:gd name="connsiteX0" fmla="*/ 162855 w 1946588"/>
              <a:gd name="connsiteY0" fmla="*/ 0 h 395257"/>
              <a:gd name="connsiteX1" fmla="*/ 224730 w 1946588"/>
              <a:gd name="connsiteY1" fmla="*/ 0 h 395257"/>
              <a:gd name="connsiteX2" fmla="*/ 387338 w 1946588"/>
              <a:gd name="connsiteY2" fmla="*/ 389565 h 395257"/>
              <a:gd name="connsiteX3" fmla="*/ 327690 w 1946588"/>
              <a:gd name="connsiteY3" fmla="*/ 389565 h 395257"/>
              <a:gd name="connsiteX4" fmla="*/ 299723 w 1946588"/>
              <a:gd name="connsiteY4" fmla="*/ 318533 h 395257"/>
              <a:gd name="connsiteX5" fmla="*/ 88358 w 1946588"/>
              <a:gd name="connsiteY5" fmla="*/ 318533 h 395257"/>
              <a:gd name="connsiteX6" fmla="*/ 59648 w 1946588"/>
              <a:gd name="connsiteY6" fmla="*/ 389565 h 395257"/>
              <a:gd name="connsiteX7" fmla="*/ 0 w 1946588"/>
              <a:gd name="connsiteY7" fmla="*/ 389565 h 395257"/>
              <a:gd name="connsiteX8" fmla="*/ 162855 w 1946588"/>
              <a:gd name="connsiteY8" fmla="*/ 0 h 395257"/>
              <a:gd name="connsiteX9" fmla="*/ 280170 w 1946588"/>
              <a:gd name="connsiteY9" fmla="*/ 269775 h 395257"/>
              <a:gd name="connsiteX10" fmla="*/ 261855 w 1946588"/>
              <a:gd name="connsiteY10" fmla="*/ 224978 h 395257"/>
              <a:gd name="connsiteX11" fmla="*/ 125483 w 1946588"/>
              <a:gd name="connsiteY11" fmla="*/ 224978 h 395257"/>
              <a:gd name="connsiteX12" fmla="*/ 107663 w 1946588"/>
              <a:gd name="connsiteY12" fmla="*/ 269775 h 395257"/>
              <a:gd name="connsiteX13" fmla="*/ 280170 w 1946588"/>
              <a:gd name="connsiteY13" fmla="*/ 269775 h 395257"/>
              <a:gd name="connsiteX14" fmla="*/ 244035 w 1946588"/>
              <a:gd name="connsiteY14" fmla="*/ 179190 h 395257"/>
              <a:gd name="connsiteX15" fmla="*/ 233640 w 1946588"/>
              <a:gd name="connsiteY15" fmla="*/ 153945 h 395257"/>
              <a:gd name="connsiteX16" fmla="*/ 193545 w 1946588"/>
              <a:gd name="connsiteY16" fmla="*/ 52470 h 395257"/>
              <a:gd name="connsiteX17" fmla="*/ 153945 w 1946588"/>
              <a:gd name="connsiteY17" fmla="*/ 153945 h 395257"/>
              <a:gd name="connsiteX18" fmla="*/ 143550 w 1946588"/>
              <a:gd name="connsiteY18" fmla="*/ 179190 h 395257"/>
              <a:gd name="connsiteX19" fmla="*/ 244035 w 1946588"/>
              <a:gd name="connsiteY19" fmla="*/ 179190 h 395257"/>
              <a:gd name="connsiteX20" fmla="*/ 392040 w 1946588"/>
              <a:gd name="connsiteY20" fmla="*/ 238095 h 395257"/>
              <a:gd name="connsiteX21" fmla="*/ 549698 w 1946588"/>
              <a:gd name="connsiteY21" fmla="*/ 81180 h 395257"/>
              <a:gd name="connsiteX22" fmla="*/ 696960 w 1946588"/>
              <a:gd name="connsiteY22" fmla="*/ 199733 h 395257"/>
              <a:gd name="connsiteX23" fmla="*/ 638055 w 1946588"/>
              <a:gd name="connsiteY23" fmla="*/ 199733 h 395257"/>
              <a:gd name="connsiteX24" fmla="*/ 548708 w 1946588"/>
              <a:gd name="connsiteY24" fmla="*/ 132660 h 395257"/>
              <a:gd name="connsiteX25" fmla="*/ 450698 w 1946588"/>
              <a:gd name="connsiteY25" fmla="*/ 238095 h 395257"/>
              <a:gd name="connsiteX26" fmla="*/ 549203 w 1946588"/>
              <a:gd name="connsiteY26" fmla="*/ 343530 h 395257"/>
              <a:gd name="connsiteX27" fmla="*/ 638550 w 1946588"/>
              <a:gd name="connsiteY27" fmla="*/ 281160 h 395257"/>
              <a:gd name="connsiteX28" fmla="*/ 697455 w 1946588"/>
              <a:gd name="connsiteY28" fmla="*/ 281160 h 395257"/>
              <a:gd name="connsiteX29" fmla="*/ 546728 w 1946588"/>
              <a:gd name="connsiteY29" fmla="*/ 395258 h 395257"/>
              <a:gd name="connsiteX30" fmla="*/ 392040 w 1946588"/>
              <a:gd name="connsiteY30" fmla="*/ 238095 h 395257"/>
              <a:gd name="connsiteX31" fmla="*/ 741263 w 1946588"/>
              <a:gd name="connsiteY31" fmla="*/ 86873 h 395257"/>
              <a:gd name="connsiteX32" fmla="*/ 793980 w 1946588"/>
              <a:gd name="connsiteY32" fmla="*/ 86873 h 395257"/>
              <a:gd name="connsiteX33" fmla="*/ 796208 w 1946588"/>
              <a:gd name="connsiteY33" fmla="*/ 125235 h 395257"/>
              <a:gd name="connsiteX34" fmla="*/ 878625 w 1946588"/>
              <a:gd name="connsiteY34" fmla="*/ 81180 h 395257"/>
              <a:gd name="connsiteX35" fmla="*/ 883823 w 1946588"/>
              <a:gd name="connsiteY35" fmla="*/ 81180 h 395257"/>
              <a:gd name="connsiteX36" fmla="*/ 883823 w 1946588"/>
              <a:gd name="connsiteY36" fmla="*/ 144788 h 395257"/>
              <a:gd name="connsiteX37" fmla="*/ 875160 w 1946588"/>
              <a:gd name="connsiteY37" fmla="*/ 144788 h 395257"/>
              <a:gd name="connsiteX38" fmla="*/ 798435 w 1946588"/>
              <a:gd name="connsiteY38" fmla="*/ 232898 h 395257"/>
              <a:gd name="connsiteX39" fmla="*/ 798435 w 1946588"/>
              <a:gd name="connsiteY39" fmla="*/ 389318 h 395257"/>
              <a:gd name="connsiteX40" fmla="*/ 741263 w 1946588"/>
              <a:gd name="connsiteY40" fmla="*/ 389318 h 395257"/>
              <a:gd name="connsiteX41" fmla="*/ 741263 w 1946588"/>
              <a:gd name="connsiteY41" fmla="*/ 86873 h 395257"/>
              <a:gd name="connsiteX42" fmla="*/ 741263 w 1946588"/>
              <a:gd name="connsiteY42" fmla="*/ 86873 h 395257"/>
              <a:gd name="connsiteX43" fmla="*/ 893228 w 1946588"/>
              <a:gd name="connsiteY43" fmla="*/ 238095 h 395257"/>
              <a:gd name="connsiteX44" fmla="*/ 1051876 w 1946588"/>
              <a:gd name="connsiteY44" fmla="*/ 81180 h 395257"/>
              <a:gd name="connsiteX45" fmla="*/ 1210523 w 1946588"/>
              <a:gd name="connsiteY45" fmla="*/ 238095 h 395257"/>
              <a:gd name="connsiteX46" fmla="*/ 1051876 w 1946588"/>
              <a:gd name="connsiteY46" fmla="*/ 395010 h 395257"/>
              <a:gd name="connsiteX47" fmla="*/ 893228 w 1946588"/>
              <a:gd name="connsiteY47" fmla="*/ 238095 h 395257"/>
              <a:gd name="connsiteX48" fmla="*/ 1152113 w 1946588"/>
              <a:gd name="connsiteY48" fmla="*/ 237600 h 395257"/>
              <a:gd name="connsiteX49" fmla="*/ 1051876 w 1946588"/>
              <a:gd name="connsiteY49" fmla="*/ 132660 h 395257"/>
              <a:gd name="connsiteX50" fmla="*/ 952133 w 1946588"/>
              <a:gd name="connsiteY50" fmla="*/ 237600 h 395257"/>
              <a:gd name="connsiteX51" fmla="*/ 1052371 w 1946588"/>
              <a:gd name="connsiteY51" fmla="*/ 343530 h 395257"/>
              <a:gd name="connsiteX52" fmla="*/ 1152113 w 1946588"/>
              <a:gd name="connsiteY52" fmla="*/ 237600 h 395257"/>
              <a:gd name="connsiteX53" fmla="*/ 1252846 w 1946588"/>
              <a:gd name="connsiteY53" fmla="*/ 86873 h 395257"/>
              <a:gd name="connsiteX54" fmla="*/ 1303831 w 1946588"/>
              <a:gd name="connsiteY54" fmla="*/ 86873 h 395257"/>
              <a:gd name="connsiteX55" fmla="*/ 1307791 w 1946588"/>
              <a:gd name="connsiteY55" fmla="*/ 118305 h 395257"/>
              <a:gd name="connsiteX56" fmla="*/ 1404563 w 1946588"/>
              <a:gd name="connsiteY56" fmla="*/ 81180 h 395257"/>
              <a:gd name="connsiteX57" fmla="*/ 1516186 w 1946588"/>
              <a:gd name="connsiteY57" fmla="*/ 198495 h 395257"/>
              <a:gd name="connsiteX58" fmla="*/ 1516186 w 1946588"/>
              <a:gd name="connsiteY58" fmla="*/ 389318 h 395257"/>
              <a:gd name="connsiteX59" fmla="*/ 1459013 w 1946588"/>
              <a:gd name="connsiteY59" fmla="*/ 389318 h 395257"/>
              <a:gd name="connsiteX60" fmla="*/ 1459013 w 1946588"/>
              <a:gd name="connsiteY60" fmla="*/ 209385 h 395257"/>
              <a:gd name="connsiteX61" fmla="*/ 1392436 w 1946588"/>
              <a:gd name="connsiteY61" fmla="*/ 133155 h 395257"/>
              <a:gd name="connsiteX62" fmla="*/ 1310018 w 1946588"/>
              <a:gd name="connsiteY62" fmla="*/ 215078 h 395257"/>
              <a:gd name="connsiteX63" fmla="*/ 1310018 w 1946588"/>
              <a:gd name="connsiteY63" fmla="*/ 389318 h 395257"/>
              <a:gd name="connsiteX64" fmla="*/ 1252846 w 1946588"/>
              <a:gd name="connsiteY64" fmla="*/ 389318 h 395257"/>
              <a:gd name="connsiteX65" fmla="*/ 1252846 w 1946588"/>
              <a:gd name="connsiteY65" fmla="*/ 86873 h 395257"/>
              <a:gd name="connsiteX66" fmla="*/ 1252846 w 1946588"/>
              <a:gd name="connsiteY66" fmla="*/ 86873 h 395257"/>
              <a:gd name="connsiteX67" fmla="*/ 1578803 w 1946588"/>
              <a:gd name="connsiteY67" fmla="*/ 86873 h 395257"/>
              <a:gd name="connsiteX68" fmla="*/ 1635481 w 1946588"/>
              <a:gd name="connsiteY68" fmla="*/ 86873 h 395257"/>
              <a:gd name="connsiteX69" fmla="*/ 1635481 w 1946588"/>
              <a:gd name="connsiteY69" fmla="*/ 389318 h 395257"/>
              <a:gd name="connsiteX70" fmla="*/ 1578803 w 1946588"/>
              <a:gd name="connsiteY70" fmla="*/ 389318 h 395257"/>
              <a:gd name="connsiteX71" fmla="*/ 1578803 w 1946588"/>
              <a:gd name="connsiteY71" fmla="*/ 86873 h 395257"/>
              <a:gd name="connsiteX72" fmla="*/ 1694633 w 1946588"/>
              <a:gd name="connsiteY72" fmla="*/ 296010 h 395257"/>
              <a:gd name="connsiteX73" fmla="*/ 1750321 w 1946588"/>
              <a:gd name="connsiteY73" fmla="*/ 296010 h 395257"/>
              <a:gd name="connsiteX74" fmla="*/ 1828284 w 1946588"/>
              <a:gd name="connsiteY74" fmla="*/ 348728 h 395257"/>
              <a:gd name="connsiteX75" fmla="*/ 1890654 w 1946588"/>
              <a:gd name="connsiteY75" fmla="*/ 306900 h 395257"/>
              <a:gd name="connsiteX76" fmla="*/ 1867141 w 1946588"/>
              <a:gd name="connsiteY76" fmla="*/ 274230 h 395257"/>
              <a:gd name="connsiteX77" fmla="*/ 1810463 w 1946588"/>
              <a:gd name="connsiteY77" fmla="*/ 262103 h 395257"/>
              <a:gd name="connsiteX78" fmla="*/ 1742154 w 1946588"/>
              <a:gd name="connsiteY78" fmla="*/ 244283 h 395257"/>
              <a:gd name="connsiteX79" fmla="*/ 1703791 w 1946588"/>
              <a:gd name="connsiteY79" fmla="*/ 178943 h 395257"/>
              <a:gd name="connsiteX80" fmla="*/ 1818879 w 1946588"/>
              <a:gd name="connsiteY80" fmla="*/ 80933 h 395257"/>
              <a:gd name="connsiteX81" fmla="*/ 1939659 w 1946588"/>
              <a:gd name="connsiteY81" fmla="*/ 179438 h 395257"/>
              <a:gd name="connsiteX82" fmla="*/ 1885209 w 1946588"/>
              <a:gd name="connsiteY82" fmla="*/ 179438 h 395257"/>
              <a:gd name="connsiteX83" fmla="*/ 1818879 w 1946588"/>
              <a:gd name="connsiteY83" fmla="*/ 127215 h 395257"/>
              <a:gd name="connsiteX84" fmla="*/ 1758736 w 1946588"/>
              <a:gd name="connsiteY84" fmla="*/ 171765 h 395257"/>
              <a:gd name="connsiteX85" fmla="*/ 1781754 w 1946588"/>
              <a:gd name="connsiteY85" fmla="*/ 202703 h 395257"/>
              <a:gd name="connsiteX86" fmla="*/ 1847589 w 1946588"/>
              <a:gd name="connsiteY86" fmla="*/ 214830 h 395257"/>
              <a:gd name="connsiteX87" fmla="*/ 1909464 w 1946588"/>
              <a:gd name="connsiteY87" fmla="*/ 232650 h 395257"/>
              <a:gd name="connsiteX88" fmla="*/ 1946589 w 1946588"/>
              <a:gd name="connsiteY88" fmla="*/ 299723 h 395257"/>
              <a:gd name="connsiteX89" fmla="*/ 1915156 w 1946588"/>
              <a:gd name="connsiteY89" fmla="*/ 370260 h 395257"/>
              <a:gd name="connsiteX90" fmla="*/ 1828036 w 1946588"/>
              <a:gd name="connsiteY90" fmla="*/ 395010 h 395257"/>
              <a:gd name="connsiteX91" fmla="*/ 1694633 w 1946588"/>
              <a:gd name="connsiteY91" fmla="*/ 296010 h 395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1946588" h="395257">
                <a:moveTo>
                  <a:pt x="162855" y="0"/>
                </a:moveTo>
                <a:lnTo>
                  <a:pt x="224730" y="0"/>
                </a:lnTo>
                <a:lnTo>
                  <a:pt x="387338" y="389565"/>
                </a:lnTo>
                <a:lnTo>
                  <a:pt x="327690" y="389565"/>
                </a:lnTo>
                <a:lnTo>
                  <a:pt x="299723" y="318533"/>
                </a:lnTo>
                <a:lnTo>
                  <a:pt x="88358" y="318533"/>
                </a:lnTo>
                <a:lnTo>
                  <a:pt x="59648" y="389565"/>
                </a:lnTo>
                <a:lnTo>
                  <a:pt x="0" y="389565"/>
                </a:lnTo>
                <a:lnTo>
                  <a:pt x="162855" y="0"/>
                </a:lnTo>
                <a:close/>
                <a:moveTo>
                  <a:pt x="280170" y="269775"/>
                </a:moveTo>
                <a:lnTo>
                  <a:pt x="261855" y="224978"/>
                </a:lnTo>
                <a:lnTo>
                  <a:pt x="125483" y="224978"/>
                </a:lnTo>
                <a:lnTo>
                  <a:pt x="107663" y="269775"/>
                </a:lnTo>
                <a:lnTo>
                  <a:pt x="280170" y="269775"/>
                </a:lnTo>
                <a:close/>
                <a:moveTo>
                  <a:pt x="244035" y="179190"/>
                </a:moveTo>
                <a:lnTo>
                  <a:pt x="233640" y="153945"/>
                </a:lnTo>
                <a:cubicBezTo>
                  <a:pt x="217058" y="112613"/>
                  <a:pt x="202703" y="78210"/>
                  <a:pt x="193545" y="52470"/>
                </a:cubicBezTo>
                <a:cubicBezTo>
                  <a:pt x="184883" y="78210"/>
                  <a:pt x="170528" y="112613"/>
                  <a:pt x="153945" y="153945"/>
                </a:cubicBezTo>
                <a:lnTo>
                  <a:pt x="143550" y="179190"/>
                </a:lnTo>
                <a:lnTo>
                  <a:pt x="244035" y="179190"/>
                </a:lnTo>
                <a:close/>
                <a:moveTo>
                  <a:pt x="392040" y="238095"/>
                </a:moveTo>
                <a:cubicBezTo>
                  <a:pt x="392040" y="144788"/>
                  <a:pt x="460845" y="81180"/>
                  <a:pt x="549698" y="81180"/>
                </a:cubicBezTo>
                <a:cubicBezTo>
                  <a:pt x="625928" y="81180"/>
                  <a:pt x="683843" y="124740"/>
                  <a:pt x="696960" y="199733"/>
                </a:cubicBezTo>
                <a:lnTo>
                  <a:pt x="638055" y="199733"/>
                </a:lnTo>
                <a:cubicBezTo>
                  <a:pt x="624938" y="153450"/>
                  <a:pt x="593258" y="132660"/>
                  <a:pt x="548708" y="132660"/>
                </a:cubicBezTo>
                <a:cubicBezTo>
                  <a:pt x="486338" y="132660"/>
                  <a:pt x="450698" y="178448"/>
                  <a:pt x="450698" y="238095"/>
                </a:cubicBezTo>
                <a:cubicBezTo>
                  <a:pt x="450698" y="300465"/>
                  <a:pt x="488565" y="343530"/>
                  <a:pt x="549203" y="343530"/>
                </a:cubicBezTo>
                <a:cubicBezTo>
                  <a:pt x="593258" y="343530"/>
                  <a:pt x="625928" y="321255"/>
                  <a:pt x="638550" y="281160"/>
                </a:cubicBezTo>
                <a:lnTo>
                  <a:pt x="697455" y="281160"/>
                </a:lnTo>
                <a:cubicBezTo>
                  <a:pt x="679140" y="354420"/>
                  <a:pt x="620730" y="395258"/>
                  <a:pt x="546728" y="395258"/>
                </a:cubicBezTo>
                <a:cubicBezTo>
                  <a:pt x="451440" y="395258"/>
                  <a:pt x="392040" y="328680"/>
                  <a:pt x="392040" y="238095"/>
                </a:cubicBezTo>
                <a:close/>
                <a:moveTo>
                  <a:pt x="741263" y="86873"/>
                </a:moveTo>
                <a:lnTo>
                  <a:pt x="793980" y="86873"/>
                </a:lnTo>
                <a:lnTo>
                  <a:pt x="796208" y="125235"/>
                </a:lnTo>
                <a:cubicBezTo>
                  <a:pt x="815018" y="98258"/>
                  <a:pt x="843233" y="81180"/>
                  <a:pt x="878625" y="81180"/>
                </a:cubicBezTo>
                <a:lnTo>
                  <a:pt x="883823" y="81180"/>
                </a:lnTo>
                <a:lnTo>
                  <a:pt x="883823" y="144788"/>
                </a:lnTo>
                <a:lnTo>
                  <a:pt x="875160" y="144788"/>
                </a:lnTo>
                <a:cubicBezTo>
                  <a:pt x="815018" y="144788"/>
                  <a:pt x="798435" y="179190"/>
                  <a:pt x="798435" y="232898"/>
                </a:cubicBezTo>
                <a:lnTo>
                  <a:pt x="798435" y="389318"/>
                </a:lnTo>
                <a:lnTo>
                  <a:pt x="741263" y="389318"/>
                </a:lnTo>
                <a:lnTo>
                  <a:pt x="741263" y="86873"/>
                </a:lnTo>
                <a:lnTo>
                  <a:pt x="741263" y="86873"/>
                </a:lnTo>
                <a:close/>
                <a:moveTo>
                  <a:pt x="893228" y="238095"/>
                </a:moveTo>
                <a:cubicBezTo>
                  <a:pt x="893228" y="145283"/>
                  <a:pt x="962528" y="81180"/>
                  <a:pt x="1051876" y="81180"/>
                </a:cubicBezTo>
                <a:cubicBezTo>
                  <a:pt x="1144688" y="81180"/>
                  <a:pt x="1210523" y="148748"/>
                  <a:pt x="1210523" y="238095"/>
                </a:cubicBezTo>
                <a:cubicBezTo>
                  <a:pt x="1210523" y="328680"/>
                  <a:pt x="1143451" y="395010"/>
                  <a:pt x="1051876" y="395010"/>
                </a:cubicBezTo>
                <a:cubicBezTo>
                  <a:pt x="960301" y="395010"/>
                  <a:pt x="893228" y="328680"/>
                  <a:pt x="893228" y="238095"/>
                </a:cubicBezTo>
                <a:close/>
                <a:moveTo>
                  <a:pt x="1152113" y="237600"/>
                </a:moveTo>
                <a:cubicBezTo>
                  <a:pt x="1152113" y="177953"/>
                  <a:pt x="1113256" y="132660"/>
                  <a:pt x="1051876" y="132660"/>
                </a:cubicBezTo>
                <a:cubicBezTo>
                  <a:pt x="989506" y="132660"/>
                  <a:pt x="952133" y="178448"/>
                  <a:pt x="952133" y="237600"/>
                </a:cubicBezTo>
                <a:cubicBezTo>
                  <a:pt x="952133" y="300713"/>
                  <a:pt x="993961" y="343530"/>
                  <a:pt x="1052371" y="343530"/>
                </a:cubicBezTo>
                <a:cubicBezTo>
                  <a:pt x="1111523" y="343530"/>
                  <a:pt x="1152113" y="298238"/>
                  <a:pt x="1152113" y="237600"/>
                </a:cubicBezTo>
                <a:close/>
                <a:moveTo>
                  <a:pt x="1252846" y="86873"/>
                </a:moveTo>
                <a:lnTo>
                  <a:pt x="1303831" y="86873"/>
                </a:lnTo>
                <a:lnTo>
                  <a:pt x="1307791" y="118305"/>
                </a:lnTo>
                <a:cubicBezTo>
                  <a:pt x="1331303" y="93803"/>
                  <a:pt x="1363231" y="81180"/>
                  <a:pt x="1404563" y="81180"/>
                </a:cubicBezTo>
                <a:cubicBezTo>
                  <a:pt x="1476091" y="81180"/>
                  <a:pt x="1516186" y="123503"/>
                  <a:pt x="1516186" y="198495"/>
                </a:cubicBezTo>
                <a:lnTo>
                  <a:pt x="1516186" y="389318"/>
                </a:lnTo>
                <a:lnTo>
                  <a:pt x="1459013" y="389318"/>
                </a:lnTo>
                <a:lnTo>
                  <a:pt x="1459013" y="209385"/>
                </a:lnTo>
                <a:cubicBezTo>
                  <a:pt x="1459013" y="160133"/>
                  <a:pt x="1439461" y="133155"/>
                  <a:pt x="1392436" y="133155"/>
                </a:cubicBezTo>
                <a:cubicBezTo>
                  <a:pt x="1341451" y="133155"/>
                  <a:pt x="1310018" y="165825"/>
                  <a:pt x="1310018" y="215078"/>
                </a:cubicBezTo>
                <a:lnTo>
                  <a:pt x="1310018" y="389318"/>
                </a:lnTo>
                <a:lnTo>
                  <a:pt x="1252846" y="389318"/>
                </a:lnTo>
                <a:lnTo>
                  <a:pt x="1252846" y="86873"/>
                </a:lnTo>
                <a:lnTo>
                  <a:pt x="1252846" y="86873"/>
                </a:lnTo>
                <a:close/>
                <a:moveTo>
                  <a:pt x="1578803" y="86873"/>
                </a:moveTo>
                <a:lnTo>
                  <a:pt x="1635481" y="86873"/>
                </a:lnTo>
                <a:lnTo>
                  <a:pt x="1635481" y="389318"/>
                </a:lnTo>
                <a:lnTo>
                  <a:pt x="1578803" y="389318"/>
                </a:lnTo>
                <a:lnTo>
                  <a:pt x="1578803" y="86873"/>
                </a:lnTo>
                <a:close/>
                <a:moveTo>
                  <a:pt x="1694633" y="296010"/>
                </a:moveTo>
                <a:lnTo>
                  <a:pt x="1750321" y="296010"/>
                </a:lnTo>
                <a:cubicBezTo>
                  <a:pt x="1756013" y="332640"/>
                  <a:pt x="1785218" y="348728"/>
                  <a:pt x="1828284" y="348728"/>
                </a:cubicBezTo>
                <a:cubicBezTo>
                  <a:pt x="1863923" y="348728"/>
                  <a:pt x="1890654" y="334868"/>
                  <a:pt x="1890654" y="306900"/>
                </a:cubicBezTo>
                <a:cubicBezTo>
                  <a:pt x="1890654" y="287348"/>
                  <a:pt x="1881496" y="279428"/>
                  <a:pt x="1867141" y="274230"/>
                </a:cubicBezTo>
                <a:cubicBezTo>
                  <a:pt x="1853281" y="269033"/>
                  <a:pt x="1839173" y="266805"/>
                  <a:pt x="1810463" y="262103"/>
                </a:cubicBezTo>
                <a:cubicBezTo>
                  <a:pt x="1780763" y="257648"/>
                  <a:pt x="1759973" y="252945"/>
                  <a:pt x="1742154" y="244283"/>
                </a:cubicBezTo>
                <a:cubicBezTo>
                  <a:pt x="1714681" y="231165"/>
                  <a:pt x="1703791" y="206415"/>
                  <a:pt x="1703791" y="178943"/>
                </a:cubicBezTo>
                <a:cubicBezTo>
                  <a:pt x="1703791" y="114840"/>
                  <a:pt x="1754281" y="80933"/>
                  <a:pt x="1818879" y="80933"/>
                </a:cubicBezTo>
                <a:cubicBezTo>
                  <a:pt x="1889416" y="80933"/>
                  <a:pt x="1936194" y="113603"/>
                  <a:pt x="1939659" y="179438"/>
                </a:cubicBezTo>
                <a:lnTo>
                  <a:pt x="1885209" y="179438"/>
                </a:lnTo>
                <a:cubicBezTo>
                  <a:pt x="1881743" y="144540"/>
                  <a:pt x="1854271" y="127215"/>
                  <a:pt x="1818879" y="127215"/>
                </a:cubicBezTo>
                <a:cubicBezTo>
                  <a:pt x="1781011" y="127215"/>
                  <a:pt x="1758736" y="146025"/>
                  <a:pt x="1758736" y="171765"/>
                </a:cubicBezTo>
                <a:cubicBezTo>
                  <a:pt x="1758736" y="188348"/>
                  <a:pt x="1766656" y="197010"/>
                  <a:pt x="1781754" y="202703"/>
                </a:cubicBezTo>
                <a:cubicBezTo>
                  <a:pt x="1796604" y="208395"/>
                  <a:pt x="1824076" y="211365"/>
                  <a:pt x="1847589" y="214830"/>
                </a:cubicBezTo>
                <a:cubicBezTo>
                  <a:pt x="1869864" y="218295"/>
                  <a:pt x="1890654" y="222255"/>
                  <a:pt x="1909464" y="232650"/>
                </a:cubicBezTo>
                <a:cubicBezTo>
                  <a:pt x="1934709" y="246263"/>
                  <a:pt x="1946589" y="272745"/>
                  <a:pt x="1946589" y="299723"/>
                </a:cubicBezTo>
                <a:cubicBezTo>
                  <a:pt x="1946589" y="328433"/>
                  <a:pt x="1935698" y="353678"/>
                  <a:pt x="1915156" y="370260"/>
                </a:cubicBezTo>
                <a:cubicBezTo>
                  <a:pt x="1893376" y="388080"/>
                  <a:pt x="1864666" y="395010"/>
                  <a:pt x="1828036" y="395010"/>
                </a:cubicBezTo>
                <a:cubicBezTo>
                  <a:pt x="1754281" y="395258"/>
                  <a:pt x="1700326" y="367785"/>
                  <a:pt x="1694633" y="296010"/>
                </a:cubicBezTo>
                <a:close/>
              </a:path>
            </a:pathLst>
          </a:custGeom>
          <a:solidFill>
            <a:srgbClr val="FFFFFF"/>
          </a:solidFill>
          <a:ln w="2469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68F4DF5-8225-45FB-BE84-726014DA144F}"/>
              </a:ext>
            </a:extLst>
          </p:cNvPr>
          <p:cNvGrpSpPr/>
          <p:nvPr userDrawn="1"/>
        </p:nvGrpSpPr>
        <p:grpSpPr>
          <a:xfrm>
            <a:off x="7451999" y="417590"/>
            <a:ext cx="1303039" cy="326816"/>
            <a:chOff x="7451999" y="417590"/>
            <a:chExt cx="1303039" cy="326816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CC32BF7B-7D3F-4CAC-B56A-43FF75D777DF}"/>
                </a:ext>
              </a:extLst>
            </p:cNvPr>
            <p:cNvSpPr/>
            <p:nvPr/>
          </p:nvSpPr>
          <p:spPr>
            <a:xfrm>
              <a:off x="7667952" y="503379"/>
              <a:ext cx="871134" cy="180857"/>
            </a:xfrm>
            <a:custGeom>
              <a:avLst/>
              <a:gdLst>
                <a:gd name="connsiteX0" fmla="*/ 317747 w 871134"/>
                <a:gd name="connsiteY0" fmla="*/ 96014 h 180857"/>
                <a:gd name="connsiteX1" fmla="*/ 309999 w 871134"/>
                <a:gd name="connsiteY1" fmla="*/ 120384 h 180857"/>
                <a:gd name="connsiteX2" fmla="*/ 309294 w 871134"/>
                <a:gd name="connsiteY2" fmla="*/ 120384 h 180857"/>
                <a:gd name="connsiteX3" fmla="*/ 298729 w 871134"/>
                <a:gd name="connsiteY3" fmla="*/ 91224 h 180857"/>
                <a:gd name="connsiteX4" fmla="*/ 279008 w 871134"/>
                <a:gd name="connsiteY4" fmla="*/ 40511 h 180857"/>
                <a:gd name="connsiteX5" fmla="*/ 258300 w 871134"/>
                <a:gd name="connsiteY5" fmla="*/ 40511 h 180857"/>
                <a:gd name="connsiteX6" fmla="*/ 300561 w 871134"/>
                <a:gd name="connsiteY6" fmla="*/ 144191 h 180857"/>
                <a:gd name="connsiteX7" fmla="*/ 297743 w 871134"/>
                <a:gd name="connsiteY7" fmla="*/ 151235 h 180857"/>
                <a:gd name="connsiteX8" fmla="*/ 279430 w 871134"/>
                <a:gd name="connsiteY8" fmla="*/ 163631 h 180857"/>
                <a:gd name="connsiteX9" fmla="*/ 272527 w 871134"/>
                <a:gd name="connsiteY9" fmla="*/ 163631 h 180857"/>
                <a:gd name="connsiteX10" fmla="*/ 272527 w 871134"/>
                <a:gd name="connsiteY10" fmla="*/ 180676 h 180857"/>
                <a:gd name="connsiteX11" fmla="*/ 281684 w 871134"/>
                <a:gd name="connsiteY11" fmla="*/ 180676 h 180857"/>
                <a:gd name="connsiteX12" fmla="*/ 316197 w 871134"/>
                <a:gd name="connsiteY12" fmla="*/ 153629 h 180857"/>
                <a:gd name="connsiteX13" fmla="*/ 356345 w 871134"/>
                <a:gd name="connsiteY13" fmla="*/ 40934 h 180857"/>
                <a:gd name="connsiteX14" fmla="*/ 336200 w 871134"/>
                <a:gd name="connsiteY14" fmla="*/ 40934 h 180857"/>
                <a:gd name="connsiteX15" fmla="*/ 102499 w 871134"/>
                <a:gd name="connsiteY15" fmla="*/ 11492 h 180857"/>
                <a:gd name="connsiteX16" fmla="*/ 85594 w 871134"/>
                <a:gd name="connsiteY16" fmla="*/ 11492 h 180857"/>
                <a:gd name="connsiteX17" fmla="*/ 76719 w 871134"/>
                <a:gd name="connsiteY17" fmla="*/ 47132 h 180857"/>
                <a:gd name="connsiteX18" fmla="*/ 51222 w 871134"/>
                <a:gd name="connsiteY18" fmla="*/ 47132 h 180857"/>
                <a:gd name="connsiteX19" fmla="*/ 59674 w 871134"/>
                <a:gd name="connsiteY19" fmla="*/ 10788 h 180857"/>
                <a:gd name="connsiteX20" fmla="*/ 42770 w 871134"/>
                <a:gd name="connsiteY20" fmla="*/ 10788 h 180857"/>
                <a:gd name="connsiteX21" fmla="*/ 34459 w 871134"/>
                <a:gd name="connsiteY21" fmla="*/ 47132 h 180857"/>
                <a:gd name="connsiteX22" fmla="*/ 13610 w 871134"/>
                <a:gd name="connsiteY22" fmla="*/ 47132 h 180857"/>
                <a:gd name="connsiteX23" fmla="*/ 10370 w 871134"/>
                <a:gd name="connsiteY23" fmla="*/ 62205 h 180857"/>
                <a:gd name="connsiteX24" fmla="*/ 30937 w 871134"/>
                <a:gd name="connsiteY24" fmla="*/ 62205 h 180857"/>
                <a:gd name="connsiteX25" fmla="*/ 24034 w 871134"/>
                <a:gd name="connsiteY25" fmla="*/ 91365 h 180857"/>
                <a:gd name="connsiteX26" fmla="*/ 3045 w 871134"/>
                <a:gd name="connsiteY26" fmla="*/ 91365 h 180857"/>
                <a:gd name="connsiteX27" fmla="*/ -195 w 871134"/>
                <a:gd name="connsiteY27" fmla="*/ 106720 h 180857"/>
                <a:gd name="connsiteX28" fmla="*/ 20513 w 871134"/>
                <a:gd name="connsiteY28" fmla="*/ 106720 h 180857"/>
                <a:gd name="connsiteX29" fmla="*/ 11920 w 871134"/>
                <a:gd name="connsiteY29" fmla="*/ 143909 h 180857"/>
                <a:gd name="connsiteX30" fmla="*/ 28542 w 871134"/>
                <a:gd name="connsiteY30" fmla="*/ 143909 h 180857"/>
                <a:gd name="connsiteX31" fmla="*/ 37135 w 871134"/>
                <a:gd name="connsiteY31" fmla="*/ 106720 h 180857"/>
                <a:gd name="connsiteX32" fmla="*/ 62773 w 871134"/>
                <a:gd name="connsiteY32" fmla="*/ 106720 h 180857"/>
                <a:gd name="connsiteX33" fmla="*/ 54180 w 871134"/>
                <a:gd name="connsiteY33" fmla="*/ 143909 h 180857"/>
                <a:gd name="connsiteX34" fmla="*/ 70803 w 871134"/>
                <a:gd name="connsiteY34" fmla="*/ 143909 h 180857"/>
                <a:gd name="connsiteX35" fmla="*/ 79396 w 871134"/>
                <a:gd name="connsiteY35" fmla="*/ 106720 h 180857"/>
                <a:gd name="connsiteX36" fmla="*/ 100808 w 871134"/>
                <a:gd name="connsiteY36" fmla="*/ 106720 h 180857"/>
                <a:gd name="connsiteX37" fmla="*/ 104048 w 871134"/>
                <a:gd name="connsiteY37" fmla="*/ 91365 h 180857"/>
                <a:gd name="connsiteX38" fmla="*/ 83059 w 871134"/>
                <a:gd name="connsiteY38" fmla="*/ 91365 h 180857"/>
                <a:gd name="connsiteX39" fmla="*/ 89961 w 871134"/>
                <a:gd name="connsiteY39" fmla="*/ 62205 h 180857"/>
                <a:gd name="connsiteX40" fmla="*/ 110951 w 871134"/>
                <a:gd name="connsiteY40" fmla="*/ 62205 h 180857"/>
                <a:gd name="connsiteX41" fmla="*/ 114191 w 871134"/>
                <a:gd name="connsiteY41" fmla="*/ 47132 h 180857"/>
                <a:gd name="connsiteX42" fmla="*/ 93483 w 871134"/>
                <a:gd name="connsiteY42" fmla="*/ 47132 h 180857"/>
                <a:gd name="connsiteX43" fmla="*/ 66859 w 871134"/>
                <a:gd name="connsiteY43" fmla="*/ 92069 h 180857"/>
                <a:gd name="connsiteX44" fmla="*/ 41361 w 871134"/>
                <a:gd name="connsiteY44" fmla="*/ 92069 h 180857"/>
                <a:gd name="connsiteX45" fmla="*/ 48264 w 871134"/>
                <a:gd name="connsiteY45" fmla="*/ 62910 h 180857"/>
                <a:gd name="connsiteX46" fmla="*/ 73761 w 871134"/>
                <a:gd name="connsiteY46" fmla="*/ 62910 h 180857"/>
                <a:gd name="connsiteX47" fmla="*/ 190119 w 871134"/>
                <a:gd name="connsiteY47" fmla="*/ 128836 h 180857"/>
                <a:gd name="connsiteX48" fmla="*/ 146309 w 871134"/>
                <a:gd name="connsiteY48" fmla="*/ 77419 h 180857"/>
                <a:gd name="connsiteX49" fmla="*/ 188570 w 871134"/>
                <a:gd name="connsiteY49" fmla="*/ 27129 h 180857"/>
                <a:gd name="connsiteX50" fmla="*/ 228999 w 871134"/>
                <a:gd name="connsiteY50" fmla="*/ 57979 h 180857"/>
                <a:gd name="connsiteX51" fmla="*/ 250129 w 871134"/>
                <a:gd name="connsiteY51" fmla="*/ 57979 h 180857"/>
                <a:gd name="connsiteX52" fmla="*/ 189415 w 871134"/>
                <a:gd name="connsiteY52" fmla="*/ 8816 h 180857"/>
                <a:gd name="connsiteX53" fmla="*/ 125277 w 871134"/>
                <a:gd name="connsiteY53" fmla="*/ 71446 h 180857"/>
                <a:gd name="connsiteX54" fmla="*/ 125460 w 871134"/>
                <a:gd name="connsiteY54" fmla="*/ 77137 h 180857"/>
                <a:gd name="connsiteX55" fmla="*/ 189415 w 871134"/>
                <a:gd name="connsiteY55" fmla="*/ 145741 h 180857"/>
                <a:gd name="connsiteX56" fmla="*/ 250411 w 871134"/>
                <a:gd name="connsiteY56" fmla="*/ 95732 h 180857"/>
                <a:gd name="connsiteX57" fmla="*/ 229844 w 871134"/>
                <a:gd name="connsiteY57" fmla="*/ 95732 h 180857"/>
                <a:gd name="connsiteX58" fmla="*/ 190119 w 871134"/>
                <a:gd name="connsiteY58" fmla="*/ 128132 h 180857"/>
                <a:gd name="connsiteX59" fmla="*/ 799801 w 871134"/>
                <a:gd name="connsiteY59" fmla="*/ 11351 h 180857"/>
                <a:gd name="connsiteX60" fmla="*/ 781065 w 871134"/>
                <a:gd name="connsiteY60" fmla="*/ 11351 h 180857"/>
                <a:gd name="connsiteX61" fmla="*/ 781065 w 871134"/>
                <a:gd name="connsiteY61" fmla="*/ 29242 h 180857"/>
                <a:gd name="connsiteX62" fmla="*/ 800223 w 871134"/>
                <a:gd name="connsiteY62" fmla="*/ 29242 h 180857"/>
                <a:gd name="connsiteX63" fmla="*/ 673018 w 871134"/>
                <a:gd name="connsiteY63" fmla="*/ 144473 h 180857"/>
                <a:gd name="connsiteX64" fmla="*/ 692599 w 871134"/>
                <a:gd name="connsiteY64" fmla="*/ 144473 h 180857"/>
                <a:gd name="connsiteX65" fmla="*/ 692599 w 871134"/>
                <a:gd name="connsiteY65" fmla="*/ 86012 h 180857"/>
                <a:gd name="connsiteX66" fmla="*/ 746411 w 871134"/>
                <a:gd name="connsiteY66" fmla="*/ 86012 h 180857"/>
                <a:gd name="connsiteX67" fmla="*/ 746411 w 871134"/>
                <a:gd name="connsiteY67" fmla="*/ 67981 h 180857"/>
                <a:gd name="connsiteX68" fmla="*/ 692599 w 871134"/>
                <a:gd name="connsiteY68" fmla="*/ 67981 h 180857"/>
                <a:gd name="connsiteX69" fmla="*/ 692599 w 871134"/>
                <a:gd name="connsiteY69" fmla="*/ 28538 h 180857"/>
                <a:gd name="connsiteX70" fmla="*/ 765006 w 871134"/>
                <a:gd name="connsiteY70" fmla="*/ 28538 h 180857"/>
                <a:gd name="connsiteX71" fmla="*/ 765006 w 871134"/>
                <a:gd name="connsiteY71" fmla="*/ 10647 h 180857"/>
                <a:gd name="connsiteX72" fmla="*/ 673018 w 871134"/>
                <a:gd name="connsiteY72" fmla="*/ 10647 h 180857"/>
                <a:gd name="connsiteX73" fmla="*/ 781065 w 871134"/>
                <a:gd name="connsiteY73" fmla="*/ 40934 h 180857"/>
                <a:gd name="connsiteX74" fmla="*/ 781065 w 871134"/>
                <a:gd name="connsiteY74" fmla="*/ 143768 h 180857"/>
                <a:gd name="connsiteX75" fmla="*/ 800364 w 871134"/>
                <a:gd name="connsiteY75" fmla="*/ 143768 h 180857"/>
                <a:gd name="connsiteX76" fmla="*/ 800364 w 871134"/>
                <a:gd name="connsiteY76" fmla="*/ 40934 h 180857"/>
                <a:gd name="connsiteX77" fmla="*/ 423539 w 871134"/>
                <a:gd name="connsiteY77" fmla="*/ 38962 h 180857"/>
                <a:gd name="connsiteX78" fmla="*/ 388745 w 871134"/>
                <a:gd name="connsiteY78" fmla="*/ 52204 h 180857"/>
                <a:gd name="connsiteX79" fmla="*/ 388745 w 871134"/>
                <a:gd name="connsiteY79" fmla="*/ -59 h 180857"/>
                <a:gd name="connsiteX80" fmla="*/ 369727 w 871134"/>
                <a:gd name="connsiteY80" fmla="*/ -59 h 180857"/>
                <a:gd name="connsiteX81" fmla="*/ 369727 w 871134"/>
                <a:gd name="connsiteY81" fmla="*/ 143768 h 180857"/>
                <a:gd name="connsiteX82" fmla="*/ 386632 w 871134"/>
                <a:gd name="connsiteY82" fmla="*/ 143768 h 180857"/>
                <a:gd name="connsiteX83" fmla="*/ 388181 w 871134"/>
                <a:gd name="connsiteY83" fmla="*/ 132921 h 180857"/>
                <a:gd name="connsiteX84" fmla="*/ 421990 w 871134"/>
                <a:gd name="connsiteY84" fmla="*/ 145741 h 180857"/>
                <a:gd name="connsiteX85" fmla="*/ 473365 w 871134"/>
                <a:gd name="connsiteY85" fmla="*/ 96553 h 180857"/>
                <a:gd name="connsiteX86" fmla="*/ 473266 w 871134"/>
                <a:gd name="connsiteY86" fmla="*/ 92210 h 180857"/>
                <a:gd name="connsiteX87" fmla="*/ 429132 w 871134"/>
                <a:gd name="connsiteY87" fmla="*/ 38743 h 180857"/>
                <a:gd name="connsiteX88" fmla="*/ 423117 w 871134"/>
                <a:gd name="connsiteY88" fmla="*/ 38539 h 180857"/>
                <a:gd name="connsiteX89" fmla="*/ 420722 w 871134"/>
                <a:gd name="connsiteY89" fmla="*/ 129541 h 180857"/>
                <a:gd name="connsiteX90" fmla="*/ 387702 w 871134"/>
                <a:gd name="connsiteY90" fmla="*/ 88604 h 180857"/>
                <a:gd name="connsiteX91" fmla="*/ 420722 w 871134"/>
                <a:gd name="connsiteY91" fmla="*/ 55584 h 180857"/>
                <a:gd name="connsiteX92" fmla="*/ 454136 w 871134"/>
                <a:gd name="connsiteY92" fmla="*/ 89784 h 180857"/>
                <a:gd name="connsiteX93" fmla="*/ 453967 w 871134"/>
                <a:gd name="connsiteY93" fmla="*/ 92774 h 180857"/>
                <a:gd name="connsiteX94" fmla="*/ 423680 w 871134"/>
                <a:gd name="connsiteY94" fmla="*/ 128988 h 180857"/>
                <a:gd name="connsiteX95" fmla="*/ 420299 w 871134"/>
                <a:gd name="connsiteY95" fmla="*/ 129118 h 180857"/>
                <a:gd name="connsiteX96" fmla="*/ 870658 w 871134"/>
                <a:gd name="connsiteY96" fmla="*/ 128132 h 180857"/>
                <a:gd name="connsiteX97" fmla="*/ 860093 w 871134"/>
                <a:gd name="connsiteY97" fmla="*/ 128132 h 180857"/>
                <a:gd name="connsiteX98" fmla="*/ 846992 w 871134"/>
                <a:gd name="connsiteY98" fmla="*/ 114045 h 180857"/>
                <a:gd name="connsiteX99" fmla="*/ 846992 w 871134"/>
                <a:gd name="connsiteY99" fmla="*/ 55866 h 180857"/>
                <a:gd name="connsiteX100" fmla="*/ 870658 w 871134"/>
                <a:gd name="connsiteY100" fmla="*/ 55866 h 180857"/>
                <a:gd name="connsiteX101" fmla="*/ 870658 w 871134"/>
                <a:gd name="connsiteY101" fmla="*/ 40934 h 180857"/>
                <a:gd name="connsiteX102" fmla="*/ 847274 w 871134"/>
                <a:gd name="connsiteY102" fmla="*/ 40934 h 180857"/>
                <a:gd name="connsiteX103" fmla="*/ 847274 w 871134"/>
                <a:gd name="connsiteY103" fmla="*/ 18395 h 180857"/>
                <a:gd name="connsiteX104" fmla="*/ 828397 w 871134"/>
                <a:gd name="connsiteY104" fmla="*/ 18395 h 180857"/>
                <a:gd name="connsiteX105" fmla="*/ 828397 w 871134"/>
                <a:gd name="connsiteY105" fmla="*/ 40934 h 180857"/>
                <a:gd name="connsiteX106" fmla="*/ 814310 w 871134"/>
                <a:gd name="connsiteY106" fmla="*/ 40934 h 180857"/>
                <a:gd name="connsiteX107" fmla="*/ 814310 w 871134"/>
                <a:gd name="connsiteY107" fmla="*/ 56289 h 180857"/>
                <a:gd name="connsiteX108" fmla="*/ 828397 w 871134"/>
                <a:gd name="connsiteY108" fmla="*/ 56289 h 180857"/>
                <a:gd name="connsiteX109" fmla="*/ 828397 w 871134"/>
                <a:gd name="connsiteY109" fmla="*/ 117567 h 180857"/>
                <a:gd name="connsiteX110" fmla="*/ 854458 w 871134"/>
                <a:gd name="connsiteY110" fmla="*/ 144191 h 180857"/>
                <a:gd name="connsiteX111" fmla="*/ 870940 w 871134"/>
                <a:gd name="connsiteY111" fmla="*/ 144191 h 180857"/>
                <a:gd name="connsiteX112" fmla="*/ 623996 w 871134"/>
                <a:gd name="connsiteY112" fmla="*/ 57697 h 180857"/>
                <a:gd name="connsiteX113" fmla="*/ 623996 w 871134"/>
                <a:gd name="connsiteY113" fmla="*/ 57697 h 180857"/>
                <a:gd name="connsiteX114" fmla="*/ 623996 w 871134"/>
                <a:gd name="connsiteY114" fmla="*/ 41638 h 180857"/>
                <a:gd name="connsiteX115" fmla="*/ 606388 w 871134"/>
                <a:gd name="connsiteY115" fmla="*/ 41638 h 180857"/>
                <a:gd name="connsiteX116" fmla="*/ 606388 w 871134"/>
                <a:gd name="connsiteY116" fmla="*/ 143768 h 180857"/>
                <a:gd name="connsiteX117" fmla="*/ 625405 w 871134"/>
                <a:gd name="connsiteY117" fmla="*/ 143768 h 180857"/>
                <a:gd name="connsiteX118" fmla="*/ 625405 w 871134"/>
                <a:gd name="connsiteY118" fmla="*/ 89956 h 180857"/>
                <a:gd name="connsiteX119" fmla="*/ 650620 w 871134"/>
                <a:gd name="connsiteY119" fmla="*/ 59388 h 180857"/>
                <a:gd name="connsiteX120" fmla="*/ 659777 w 871134"/>
                <a:gd name="connsiteY120" fmla="*/ 59388 h 180857"/>
                <a:gd name="connsiteX121" fmla="*/ 659777 w 871134"/>
                <a:gd name="connsiteY121" fmla="*/ 40934 h 180857"/>
                <a:gd name="connsiteX122" fmla="*/ 653719 w 871134"/>
                <a:gd name="connsiteY122" fmla="*/ 40934 h 180857"/>
                <a:gd name="connsiteX123" fmla="*/ 623574 w 871134"/>
                <a:gd name="connsiteY123" fmla="*/ 56570 h 180857"/>
                <a:gd name="connsiteX124" fmla="*/ 537784 w 871134"/>
                <a:gd name="connsiteY124" fmla="*/ 39666 h 180857"/>
                <a:gd name="connsiteX125" fmla="*/ 486846 w 871134"/>
                <a:gd name="connsiteY125" fmla="*/ 90434 h 180857"/>
                <a:gd name="connsiteX126" fmla="*/ 486930 w 871134"/>
                <a:gd name="connsiteY126" fmla="*/ 93478 h 180857"/>
                <a:gd name="connsiteX127" fmla="*/ 532558 w 871134"/>
                <a:gd name="connsiteY127" fmla="*/ 146728 h 180857"/>
                <a:gd name="connsiteX128" fmla="*/ 537221 w 871134"/>
                <a:gd name="connsiteY128" fmla="*/ 146867 h 180857"/>
                <a:gd name="connsiteX129" fmla="*/ 583848 w 871134"/>
                <a:gd name="connsiteY129" fmla="*/ 112495 h 180857"/>
                <a:gd name="connsiteX130" fmla="*/ 565535 w 871134"/>
                <a:gd name="connsiteY130" fmla="*/ 112495 h 180857"/>
                <a:gd name="connsiteX131" fmla="*/ 537362 w 871134"/>
                <a:gd name="connsiteY131" fmla="*/ 128977 h 180857"/>
                <a:gd name="connsiteX132" fmla="*/ 505229 w 871134"/>
                <a:gd name="connsiteY132" fmla="*/ 96874 h 180857"/>
                <a:gd name="connsiteX133" fmla="*/ 505243 w 871134"/>
                <a:gd name="connsiteY133" fmla="*/ 95873 h 180857"/>
                <a:gd name="connsiteX134" fmla="*/ 585539 w 871134"/>
                <a:gd name="connsiteY134" fmla="*/ 95873 h 180857"/>
                <a:gd name="connsiteX135" fmla="*/ 537362 w 871134"/>
                <a:gd name="connsiteY135" fmla="*/ 38539 h 180857"/>
                <a:gd name="connsiteX136" fmla="*/ 506652 w 871134"/>
                <a:gd name="connsiteY136" fmla="*/ 81927 h 180857"/>
                <a:gd name="connsiteX137" fmla="*/ 537362 w 871134"/>
                <a:gd name="connsiteY137" fmla="*/ 55021 h 180857"/>
                <a:gd name="connsiteX138" fmla="*/ 566662 w 871134"/>
                <a:gd name="connsiteY138" fmla="*/ 81645 h 180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</a:cxnLst>
              <a:rect l="l" t="t" r="r" b="b"/>
              <a:pathLst>
                <a:path w="871134" h="180857">
                  <a:moveTo>
                    <a:pt x="317747" y="96014"/>
                  </a:moveTo>
                  <a:cubicBezTo>
                    <a:pt x="314084" y="107283"/>
                    <a:pt x="312112" y="113341"/>
                    <a:pt x="309999" y="120384"/>
                  </a:cubicBezTo>
                  <a:lnTo>
                    <a:pt x="309294" y="120384"/>
                  </a:lnTo>
                  <a:cubicBezTo>
                    <a:pt x="307181" y="113482"/>
                    <a:pt x="304646" y="106297"/>
                    <a:pt x="298729" y="91224"/>
                  </a:cubicBezTo>
                  <a:lnTo>
                    <a:pt x="279008" y="40511"/>
                  </a:lnTo>
                  <a:lnTo>
                    <a:pt x="258300" y="40511"/>
                  </a:lnTo>
                  <a:lnTo>
                    <a:pt x="300561" y="144191"/>
                  </a:lnTo>
                  <a:lnTo>
                    <a:pt x="297743" y="151235"/>
                  </a:lnTo>
                  <a:cubicBezTo>
                    <a:pt x="294221" y="161659"/>
                    <a:pt x="289573" y="163631"/>
                    <a:pt x="279430" y="163631"/>
                  </a:cubicBezTo>
                  <a:lnTo>
                    <a:pt x="272527" y="163631"/>
                  </a:lnTo>
                  <a:lnTo>
                    <a:pt x="272527" y="180676"/>
                  </a:lnTo>
                  <a:lnTo>
                    <a:pt x="281684" y="180676"/>
                  </a:lnTo>
                  <a:cubicBezTo>
                    <a:pt x="298504" y="182137"/>
                    <a:pt x="313591" y="170317"/>
                    <a:pt x="316197" y="153629"/>
                  </a:cubicBezTo>
                  <a:lnTo>
                    <a:pt x="356345" y="40934"/>
                  </a:lnTo>
                  <a:lnTo>
                    <a:pt x="336200" y="40934"/>
                  </a:lnTo>
                  <a:close/>
                  <a:moveTo>
                    <a:pt x="102499" y="11492"/>
                  </a:moveTo>
                  <a:lnTo>
                    <a:pt x="85594" y="11492"/>
                  </a:lnTo>
                  <a:lnTo>
                    <a:pt x="76719" y="47132"/>
                  </a:lnTo>
                  <a:lnTo>
                    <a:pt x="51222" y="47132"/>
                  </a:lnTo>
                  <a:lnTo>
                    <a:pt x="59674" y="10788"/>
                  </a:lnTo>
                  <a:lnTo>
                    <a:pt x="42770" y="10788"/>
                  </a:lnTo>
                  <a:lnTo>
                    <a:pt x="34459" y="47132"/>
                  </a:lnTo>
                  <a:lnTo>
                    <a:pt x="13610" y="47132"/>
                  </a:lnTo>
                  <a:lnTo>
                    <a:pt x="10370" y="62205"/>
                  </a:lnTo>
                  <a:lnTo>
                    <a:pt x="30937" y="62205"/>
                  </a:lnTo>
                  <a:lnTo>
                    <a:pt x="24034" y="91365"/>
                  </a:lnTo>
                  <a:lnTo>
                    <a:pt x="3045" y="91365"/>
                  </a:lnTo>
                  <a:lnTo>
                    <a:pt x="-195" y="106720"/>
                  </a:lnTo>
                  <a:lnTo>
                    <a:pt x="20513" y="106720"/>
                  </a:lnTo>
                  <a:lnTo>
                    <a:pt x="11920" y="143909"/>
                  </a:lnTo>
                  <a:lnTo>
                    <a:pt x="28542" y="143909"/>
                  </a:lnTo>
                  <a:lnTo>
                    <a:pt x="37135" y="106720"/>
                  </a:lnTo>
                  <a:lnTo>
                    <a:pt x="62773" y="106720"/>
                  </a:lnTo>
                  <a:lnTo>
                    <a:pt x="54180" y="143909"/>
                  </a:lnTo>
                  <a:lnTo>
                    <a:pt x="70803" y="143909"/>
                  </a:lnTo>
                  <a:lnTo>
                    <a:pt x="79396" y="106720"/>
                  </a:lnTo>
                  <a:lnTo>
                    <a:pt x="100808" y="106720"/>
                  </a:lnTo>
                  <a:lnTo>
                    <a:pt x="104048" y="91365"/>
                  </a:lnTo>
                  <a:lnTo>
                    <a:pt x="83059" y="91365"/>
                  </a:lnTo>
                  <a:lnTo>
                    <a:pt x="89961" y="62205"/>
                  </a:lnTo>
                  <a:lnTo>
                    <a:pt x="110951" y="62205"/>
                  </a:lnTo>
                  <a:lnTo>
                    <a:pt x="114191" y="47132"/>
                  </a:lnTo>
                  <a:lnTo>
                    <a:pt x="93483" y="47132"/>
                  </a:lnTo>
                  <a:close/>
                  <a:moveTo>
                    <a:pt x="66859" y="92069"/>
                  </a:moveTo>
                  <a:lnTo>
                    <a:pt x="41361" y="92069"/>
                  </a:lnTo>
                  <a:lnTo>
                    <a:pt x="48264" y="62910"/>
                  </a:lnTo>
                  <a:lnTo>
                    <a:pt x="73761" y="62910"/>
                  </a:lnTo>
                  <a:close/>
                  <a:moveTo>
                    <a:pt x="190119" y="128836"/>
                  </a:moveTo>
                  <a:cubicBezTo>
                    <a:pt x="164481" y="128836"/>
                    <a:pt x="146309" y="108128"/>
                    <a:pt x="146309" y="77419"/>
                  </a:cubicBezTo>
                  <a:cubicBezTo>
                    <a:pt x="146309" y="46710"/>
                    <a:pt x="164199" y="27129"/>
                    <a:pt x="188570" y="27129"/>
                  </a:cubicBezTo>
                  <a:cubicBezTo>
                    <a:pt x="207685" y="26422"/>
                    <a:pt x="224632" y="39351"/>
                    <a:pt x="228999" y="57979"/>
                  </a:cubicBezTo>
                  <a:lnTo>
                    <a:pt x="250129" y="57979"/>
                  </a:lnTo>
                  <a:cubicBezTo>
                    <a:pt x="244903" y="28792"/>
                    <a:pt x="219054" y="7862"/>
                    <a:pt x="189415" y="8816"/>
                  </a:cubicBezTo>
                  <a:cubicBezTo>
                    <a:pt x="154409" y="8399"/>
                    <a:pt x="125686" y="36439"/>
                    <a:pt x="125277" y="71446"/>
                  </a:cubicBezTo>
                  <a:cubicBezTo>
                    <a:pt x="125249" y="73345"/>
                    <a:pt x="125319" y="75244"/>
                    <a:pt x="125460" y="77137"/>
                  </a:cubicBezTo>
                  <a:cubicBezTo>
                    <a:pt x="125460" y="117426"/>
                    <a:pt x="151380" y="145741"/>
                    <a:pt x="189415" y="145741"/>
                  </a:cubicBezTo>
                  <a:cubicBezTo>
                    <a:pt x="219490" y="146968"/>
                    <a:pt x="245720" y="125465"/>
                    <a:pt x="250411" y="95732"/>
                  </a:cubicBezTo>
                  <a:lnTo>
                    <a:pt x="229844" y="95732"/>
                  </a:lnTo>
                  <a:cubicBezTo>
                    <a:pt x="226900" y="115138"/>
                    <a:pt x="209714" y="129150"/>
                    <a:pt x="190119" y="128132"/>
                  </a:cubicBezTo>
                  <a:close/>
                  <a:moveTo>
                    <a:pt x="799801" y="11351"/>
                  </a:moveTo>
                  <a:lnTo>
                    <a:pt x="781065" y="11351"/>
                  </a:lnTo>
                  <a:lnTo>
                    <a:pt x="781065" y="29242"/>
                  </a:lnTo>
                  <a:lnTo>
                    <a:pt x="800223" y="29242"/>
                  </a:lnTo>
                  <a:close/>
                  <a:moveTo>
                    <a:pt x="673018" y="144473"/>
                  </a:moveTo>
                  <a:lnTo>
                    <a:pt x="692599" y="144473"/>
                  </a:lnTo>
                  <a:lnTo>
                    <a:pt x="692599" y="86012"/>
                  </a:lnTo>
                  <a:lnTo>
                    <a:pt x="746411" y="86012"/>
                  </a:lnTo>
                  <a:lnTo>
                    <a:pt x="746411" y="67981"/>
                  </a:lnTo>
                  <a:lnTo>
                    <a:pt x="692599" y="67981"/>
                  </a:lnTo>
                  <a:lnTo>
                    <a:pt x="692599" y="28538"/>
                  </a:lnTo>
                  <a:lnTo>
                    <a:pt x="765006" y="28538"/>
                  </a:lnTo>
                  <a:lnTo>
                    <a:pt x="765006" y="10647"/>
                  </a:lnTo>
                  <a:lnTo>
                    <a:pt x="673018" y="10647"/>
                  </a:lnTo>
                  <a:close/>
                  <a:moveTo>
                    <a:pt x="781065" y="40934"/>
                  </a:moveTo>
                  <a:lnTo>
                    <a:pt x="781065" y="143768"/>
                  </a:lnTo>
                  <a:lnTo>
                    <a:pt x="800364" y="143768"/>
                  </a:lnTo>
                  <a:lnTo>
                    <a:pt x="800364" y="40934"/>
                  </a:lnTo>
                  <a:close/>
                  <a:moveTo>
                    <a:pt x="423539" y="38962"/>
                  </a:moveTo>
                  <a:cubicBezTo>
                    <a:pt x="410636" y="38503"/>
                    <a:pt x="398084" y="43278"/>
                    <a:pt x="388745" y="52204"/>
                  </a:cubicBezTo>
                  <a:lnTo>
                    <a:pt x="388745" y="-59"/>
                  </a:lnTo>
                  <a:lnTo>
                    <a:pt x="369727" y="-59"/>
                  </a:lnTo>
                  <a:lnTo>
                    <a:pt x="369727" y="143768"/>
                  </a:lnTo>
                  <a:lnTo>
                    <a:pt x="386632" y="143768"/>
                  </a:lnTo>
                  <a:lnTo>
                    <a:pt x="388181" y="132921"/>
                  </a:lnTo>
                  <a:cubicBezTo>
                    <a:pt x="397253" y="141582"/>
                    <a:pt x="409452" y="146205"/>
                    <a:pt x="421990" y="145741"/>
                  </a:cubicBezTo>
                  <a:cubicBezTo>
                    <a:pt x="449755" y="146344"/>
                    <a:pt x="472759" y="124321"/>
                    <a:pt x="473365" y="96553"/>
                  </a:cubicBezTo>
                  <a:cubicBezTo>
                    <a:pt x="473393" y="95105"/>
                    <a:pt x="473365" y="93656"/>
                    <a:pt x="473266" y="92210"/>
                  </a:cubicBezTo>
                  <a:cubicBezTo>
                    <a:pt x="475844" y="65259"/>
                    <a:pt x="456080" y="41321"/>
                    <a:pt x="429132" y="38743"/>
                  </a:cubicBezTo>
                  <a:cubicBezTo>
                    <a:pt x="427131" y="38552"/>
                    <a:pt x="425131" y="38484"/>
                    <a:pt x="423117" y="38539"/>
                  </a:cubicBezTo>
                  <a:close/>
                  <a:moveTo>
                    <a:pt x="420722" y="129541"/>
                  </a:moveTo>
                  <a:cubicBezTo>
                    <a:pt x="400296" y="127354"/>
                    <a:pt x="385519" y="109026"/>
                    <a:pt x="387702" y="88604"/>
                  </a:cubicBezTo>
                  <a:cubicBezTo>
                    <a:pt x="389562" y="71198"/>
                    <a:pt x="403311" y="57448"/>
                    <a:pt x="420722" y="55584"/>
                  </a:cubicBezTo>
                  <a:cubicBezTo>
                    <a:pt x="439387" y="55801"/>
                    <a:pt x="454347" y="71114"/>
                    <a:pt x="454136" y="89784"/>
                  </a:cubicBezTo>
                  <a:cubicBezTo>
                    <a:pt x="454122" y="90783"/>
                    <a:pt x="454066" y="91781"/>
                    <a:pt x="453967" y="92774"/>
                  </a:cubicBezTo>
                  <a:cubicBezTo>
                    <a:pt x="455601" y="111140"/>
                    <a:pt x="442035" y="127354"/>
                    <a:pt x="423680" y="128988"/>
                  </a:cubicBezTo>
                  <a:cubicBezTo>
                    <a:pt x="422553" y="129088"/>
                    <a:pt x="421426" y="129132"/>
                    <a:pt x="420299" y="129118"/>
                  </a:cubicBezTo>
                  <a:close/>
                  <a:moveTo>
                    <a:pt x="870658" y="128132"/>
                  </a:moveTo>
                  <a:lnTo>
                    <a:pt x="860093" y="128132"/>
                  </a:lnTo>
                  <a:cubicBezTo>
                    <a:pt x="850796" y="128132"/>
                    <a:pt x="846992" y="123061"/>
                    <a:pt x="846992" y="114045"/>
                  </a:cubicBezTo>
                  <a:lnTo>
                    <a:pt x="846992" y="55866"/>
                  </a:lnTo>
                  <a:lnTo>
                    <a:pt x="870658" y="55866"/>
                  </a:lnTo>
                  <a:lnTo>
                    <a:pt x="870658" y="40934"/>
                  </a:lnTo>
                  <a:lnTo>
                    <a:pt x="847274" y="40934"/>
                  </a:lnTo>
                  <a:lnTo>
                    <a:pt x="847274" y="18395"/>
                  </a:lnTo>
                  <a:lnTo>
                    <a:pt x="828397" y="18395"/>
                  </a:lnTo>
                  <a:lnTo>
                    <a:pt x="828397" y="40934"/>
                  </a:lnTo>
                  <a:lnTo>
                    <a:pt x="814310" y="40934"/>
                  </a:lnTo>
                  <a:lnTo>
                    <a:pt x="814310" y="56289"/>
                  </a:lnTo>
                  <a:lnTo>
                    <a:pt x="828397" y="56289"/>
                  </a:lnTo>
                  <a:lnTo>
                    <a:pt x="828397" y="117567"/>
                  </a:lnTo>
                  <a:cubicBezTo>
                    <a:pt x="828397" y="135175"/>
                    <a:pt x="835863" y="144191"/>
                    <a:pt x="854458" y="144191"/>
                  </a:cubicBezTo>
                  <a:lnTo>
                    <a:pt x="870940" y="144191"/>
                  </a:lnTo>
                  <a:close/>
                  <a:moveTo>
                    <a:pt x="623996" y="57697"/>
                  </a:moveTo>
                  <a:lnTo>
                    <a:pt x="623996" y="57697"/>
                  </a:lnTo>
                  <a:lnTo>
                    <a:pt x="623996" y="41638"/>
                  </a:lnTo>
                  <a:lnTo>
                    <a:pt x="606388" y="41638"/>
                  </a:lnTo>
                  <a:lnTo>
                    <a:pt x="606388" y="143768"/>
                  </a:lnTo>
                  <a:lnTo>
                    <a:pt x="625405" y="143768"/>
                  </a:lnTo>
                  <a:lnTo>
                    <a:pt x="625405" y="89956"/>
                  </a:lnTo>
                  <a:cubicBezTo>
                    <a:pt x="625405" y="65445"/>
                    <a:pt x="638506" y="59388"/>
                    <a:pt x="650620" y="59388"/>
                  </a:cubicBezTo>
                  <a:lnTo>
                    <a:pt x="659777" y="59388"/>
                  </a:lnTo>
                  <a:lnTo>
                    <a:pt x="659777" y="40934"/>
                  </a:lnTo>
                  <a:lnTo>
                    <a:pt x="653719" y="40934"/>
                  </a:lnTo>
                  <a:cubicBezTo>
                    <a:pt x="641464" y="39761"/>
                    <a:pt x="629673" y="45881"/>
                    <a:pt x="623574" y="56570"/>
                  </a:cubicBezTo>
                  <a:close/>
                  <a:moveTo>
                    <a:pt x="537784" y="39666"/>
                  </a:moveTo>
                  <a:cubicBezTo>
                    <a:pt x="509695" y="39618"/>
                    <a:pt x="486888" y="62348"/>
                    <a:pt x="486846" y="90434"/>
                  </a:cubicBezTo>
                  <a:cubicBezTo>
                    <a:pt x="486846" y="91450"/>
                    <a:pt x="486874" y="92464"/>
                    <a:pt x="486930" y="93478"/>
                  </a:cubicBezTo>
                  <a:cubicBezTo>
                    <a:pt x="484831" y="120783"/>
                    <a:pt x="505258" y="144624"/>
                    <a:pt x="532558" y="146728"/>
                  </a:cubicBezTo>
                  <a:cubicBezTo>
                    <a:pt x="534107" y="146848"/>
                    <a:pt x="535671" y="146894"/>
                    <a:pt x="537221" y="146867"/>
                  </a:cubicBezTo>
                  <a:cubicBezTo>
                    <a:pt x="558619" y="146891"/>
                    <a:pt x="577537" y="132948"/>
                    <a:pt x="583848" y="112495"/>
                  </a:cubicBezTo>
                  <a:lnTo>
                    <a:pt x="565535" y="112495"/>
                  </a:lnTo>
                  <a:cubicBezTo>
                    <a:pt x="560450" y="123279"/>
                    <a:pt x="549251" y="129827"/>
                    <a:pt x="537362" y="128977"/>
                  </a:cubicBezTo>
                  <a:cubicBezTo>
                    <a:pt x="519626" y="128986"/>
                    <a:pt x="505243" y="114613"/>
                    <a:pt x="505229" y="96874"/>
                  </a:cubicBezTo>
                  <a:cubicBezTo>
                    <a:pt x="505229" y="96541"/>
                    <a:pt x="505229" y="96207"/>
                    <a:pt x="505243" y="95873"/>
                  </a:cubicBezTo>
                  <a:lnTo>
                    <a:pt x="585539" y="95873"/>
                  </a:lnTo>
                  <a:cubicBezTo>
                    <a:pt x="587511" y="64600"/>
                    <a:pt x="569761" y="38539"/>
                    <a:pt x="537362" y="38539"/>
                  </a:cubicBezTo>
                  <a:close/>
                  <a:moveTo>
                    <a:pt x="506652" y="81927"/>
                  </a:moveTo>
                  <a:cubicBezTo>
                    <a:pt x="508638" y="66499"/>
                    <a:pt x="521809" y="54965"/>
                    <a:pt x="537362" y="55021"/>
                  </a:cubicBezTo>
                  <a:cubicBezTo>
                    <a:pt x="552773" y="54381"/>
                    <a:pt x="565831" y="66247"/>
                    <a:pt x="566662" y="81645"/>
                  </a:cubicBezTo>
                  <a:close/>
                </a:path>
              </a:pathLst>
            </a:custGeom>
            <a:solidFill>
              <a:srgbClr val="FFFFFF"/>
            </a:solidFill>
            <a:ln w="140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5EC33AC6-7CA6-4302-B77F-ED8189E822B1}"/>
                </a:ext>
              </a:extLst>
            </p:cNvPr>
            <p:cNvSpPr/>
            <p:nvPr/>
          </p:nvSpPr>
          <p:spPr>
            <a:xfrm>
              <a:off x="7451999" y="417590"/>
              <a:ext cx="1303039" cy="326816"/>
            </a:xfrm>
            <a:custGeom>
              <a:avLst/>
              <a:gdLst>
                <a:gd name="connsiteX0" fmla="*/ 1139436 w 1303039"/>
                <a:gd name="connsiteY0" fmla="*/ 14028 h 326816"/>
                <a:gd name="connsiteX1" fmla="*/ 1288476 w 1303039"/>
                <a:gd name="connsiteY1" fmla="*/ 163067 h 326816"/>
                <a:gd name="connsiteX2" fmla="*/ 1139436 w 1303039"/>
                <a:gd name="connsiteY2" fmla="*/ 312107 h 326816"/>
                <a:gd name="connsiteX3" fmla="*/ 163072 w 1303039"/>
                <a:gd name="connsiteY3" fmla="*/ 312107 h 326816"/>
                <a:gd name="connsiteX4" fmla="*/ 14033 w 1303039"/>
                <a:gd name="connsiteY4" fmla="*/ 163067 h 326816"/>
                <a:gd name="connsiteX5" fmla="*/ 163072 w 1303039"/>
                <a:gd name="connsiteY5" fmla="*/ 14028 h 326816"/>
                <a:gd name="connsiteX6" fmla="*/ 1139436 w 1303039"/>
                <a:gd name="connsiteY6" fmla="*/ 14028 h 326816"/>
                <a:gd name="connsiteX7" fmla="*/ 1139436 w 1303039"/>
                <a:gd name="connsiteY7" fmla="*/ -59 h 326816"/>
                <a:gd name="connsiteX8" fmla="*/ 163072 w 1303039"/>
                <a:gd name="connsiteY8" fmla="*/ -59 h 326816"/>
                <a:gd name="connsiteX9" fmla="*/ -195 w 1303039"/>
                <a:gd name="connsiteY9" fmla="*/ 163208 h 326816"/>
                <a:gd name="connsiteX10" fmla="*/ -195 w 1303039"/>
                <a:gd name="connsiteY10" fmla="*/ 163208 h 326816"/>
                <a:gd name="connsiteX11" fmla="*/ 162791 w 1303039"/>
                <a:gd name="connsiteY11" fmla="*/ 326757 h 326816"/>
                <a:gd name="connsiteX12" fmla="*/ 163072 w 1303039"/>
                <a:gd name="connsiteY12" fmla="*/ 326757 h 326816"/>
                <a:gd name="connsiteX13" fmla="*/ 1139436 w 1303039"/>
                <a:gd name="connsiteY13" fmla="*/ 326757 h 326816"/>
                <a:gd name="connsiteX14" fmla="*/ 1302844 w 1303039"/>
                <a:gd name="connsiteY14" fmla="*/ 163631 h 326816"/>
                <a:gd name="connsiteX15" fmla="*/ 1302844 w 1303039"/>
                <a:gd name="connsiteY15" fmla="*/ 163490 h 326816"/>
                <a:gd name="connsiteX16" fmla="*/ 1302844 w 1303039"/>
                <a:gd name="connsiteY16" fmla="*/ 163490 h 326816"/>
                <a:gd name="connsiteX17" fmla="*/ 1139859 w 1303039"/>
                <a:gd name="connsiteY17" fmla="*/ -59 h 326816"/>
                <a:gd name="connsiteX18" fmla="*/ 1139436 w 1303039"/>
                <a:gd name="connsiteY18" fmla="*/ -59 h 326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303039" h="326816">
                  <a:moveTo>
                    <a:pt x="1139436" y="14028"/>
                  </a:moveTo>
                  <a:cubicBezTo>
                    <a:pt x="1221746" y="14028"/>
                    <a:pt x="1288476" y="80755"/>
                    <a:pt x="1288476" y="163067"/>
                  </a:cubicBezTo>
                  <a:cubicBezTo>
                    <a:pt x="1288476" y="245380"/>
                    <a:pt x="1221746" y="312107"/>
                    <a:pt x="1139436" y="312107"/>
                  </a:cubicBezTo>
                  <a:lnTo>
                    <a:pt x="163072" y="312107"/>
                  </a:lnTo>
                  <a:cubicBezTo>
                    <a:pt x="80762" y="312107"/>
                    <a:pt x="14033" y="245380"/>
                    <a:pt x="14033" y="163067"/>
                  </a:cubicBezTo>
                  <a:cubicBezTo>
                    <a:pt x="14033" y="80755"/>
                    <a:pt x="80762" y="14028"/>
                    <a:pt x="163072" y="14028"/>
                  </a:cubicBezTo>
                  <a:lnTo>
                    <a:pt x="1139436" y="14028"/>
                  </a:lnTo>
                  <a:moveTo>
                    <a:pt x="1139436" y="-59"/>
                  </a:moveTo>
                  <a:lnTo>
                    <a:pt x="163072" y="-59"/>
                  </a:lnTo>
                  <a:cubicBezTo>
                    <a:pt x="72902" y="-59"/>
                    <a:pt x="-195" y="73038"/>
                    <a:pt x="-195" y="163208"/>
                  </a:cubicBezTo>
                  <a:lnTo>
                    <a:pt x="-195" y="163208"/>
                  </a:lnTo>
                  <a:cubicBezTo>
                    <a:pt x="-350" y="253379"/>
                    <a:pt x="72620" y="326601"/>
                    <a:pt x="162791" y="326757"/>
                  </a:cubicBezTo>
                  <a:cubicBezTo>
                    <a:pt x="162889" y="326757"/>
                    <a:pt x="162974" y="326757"/>
                    <a:pt x="163072" y="326757"/>
                  </a:cubicBezTo>
                  <a:lnTo>
                    <a:pt x="1139436" y="326757"/>
                  </a:lnTo>
                  <a:cubicBezTo>
                    <a:pt x="1229606" y="326835"/>
                    <a:pt x="1302760" y="253801"/>
                    <a:pt x="1302844" y="163631"/>
                  </a:cubicBezTo>
                  <a:cubicBezTo>
                    <a:pt x="1302844" y="163584"/>
                    <a:pt x="1302844" y="163536"/>
                    <a:pt x="1302844" y="163490"/>
                  </a:cubicBezTo>
                  <a:lnTo>
                    <a:pt x="1302844" y="163490"/>
                  </a:lnTo>
                  <a:cubicBezTo>
                    <a:pt x="1303000" y="73320"/>
                    <a:pt x="1230029" y="97"/>
                    <a:pt x="1139859" y="-59"/>
                  </a:cubicBezTo>
                  <a:cubicBezTo>
                    <a:pt x="1139718" y="-59"/>
                    <a:pt x="1139577" y="-59"/>
                    <a:pt x="1139436" y="-59"/>
                  </a:cubicBezTo>
                  <a:close/>
                </a:path>
              </a:pathLst>
            </a:custGeom>
            <a:gradFill>
              <a:gsLst>
                <a:gs pos="50000">
                  <a:srgbClr val="35ABE2"/>
                </a:gs>
                <a:gs pos="0">
                  <a:srgbClr val="006EDE"/>
                </a:gs>
                <a:gs pos="100000">
                  <a:srgbClr val="64C3E6"/>
                </a:gs>
              </a:gsLst>
              <a:lin ang="18900000" scaled="0"/>
            </a:gradFill>
            <a:ln w="97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noProof="0"/>
            </a:p>
          </p:txBody>
        </p:sp>
      </p:grpSp>
    </p:spTree>
    <p:extLst>
      <p:ext uri="{BB962C8B-B14F-4D97-AF65-F5344CB8AC3E}">
        <p14:creationId xmlns:p14="http://schemas.microsoft.com/office/powerpoint/2010/main" val="3548654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E07DA37-63D7-25A2-1417-2DD6B59803FF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75000">
                <a:srgbClr val="0C2090"/>
              </a:gs>
              <a:gs pos="0">
                <a:schemeClr val="bg2"/>
              </a:gs>
              <a:gs pos="100000">
                <a:srgbClr val="1820B0"/>
              </a:gs>
            </a:gsLst>
            <a:lin ang="189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endParaRPr lang="en-US" sz="3200" noProof="0">
              <a:solidFill>
                <a:schemeClr val="bg2"/>
              </a:solidFill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0ED2B15-3C94-0649-8170-9C8B1A3F2C89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360000" y="2390400"/>
            <a:ext cx="8390932" cy="1218795"/>
          </a:xfrm>
        </p:spPr>
        <p:txBody>
          <a:bodyPr anchor="b">
            <a:noAutofit/>
          </a:bodyPr>
          <a:lstStyle>
            <a:lvl1pPr>
              <a:defRPr sz="4400">
                <a:solidFill>
                  <a:schemeClr val="bg1"/>
                </a:solidFill>
                <a:latin typeface="Aptos Display" panose="020B0004020202020204" pitchFamily="34" charset="0"/>
              </a:defRPr>
            </a:lvl1pPr>
          </a:lstStyle>
          <a:p>
            <a:r>
              <a:rPr lang="en-US" noProof="0"/>
              <a:t>Click to add a title. </a:t>
            </a:r>
            <a:br>
              <a:rPr lang="en-US" noProof="0"/>
            </a:br>
            <a:r>
              <a:rPr lang="en-US" noProof="0"/>
              <a:t>Please be short and clear</a:t>
            </a:r>
            <a:endParaRPr lang="en-US" noProof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360000" y="3960000"/>
            <a:ext cx="8390933" cy="290849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lang="en-US" sz="2400" dirty="0">
                <a:solidFill>
                  <a:schemeClr val="bg1"/>
                </a:solidFill>
              </a:defRPr>
            </a:lvl1pPr>
          </a:lstStyle>
          <a:p>
            <a:pPr marL="171450" lvl="0" indent="-171450"/>
            <a:r>
              <a:rPr lang="en-US" noProof="0"/>
              <a:t>Click to add a subtitle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BF66636-221D-46FB-92D1-4BF0174B06D2}"/>
              </a:ext>
            </a:extLst>
          </p:cNvPr>
          <p:cNvGrpSpPr/>
          <p:nvPr userDrawn="1"/>
        </p:nvGrpSpPr>
        <p:grpSpPr>
          <a:xfrm>
            <a:off x="7451999" y="417590"/>
            <a:ext cx="1303039" cy="326816"/>
            <a:chOff x="7451999" y="417590"/>
            <a:chExt cx="1303039" cy="326816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35A61123-581B-414C-ADA4-AC22FDE16E3C}"/>
                </a:ext>
              </a:extLst>
            </p:cNvPr>
            <p:cNvSpPr/>
            <p:nvPr/>
          </p:nvSpPr>
          <p:spPr>
            <a:xfrm>
              <a:off x="7667952" y="503379"/>
              <a:ext cx="871134" cy="180857"/>
            </a:xfrm>
            <a:custGeom>
              <a:avLst/>
              <a:gdLst>
                <a:gd name="connsiteX0" fmla="*/ 317747 w 871134"/>
                <a:gd name="connsiteY0" fmla="*/ 96014 h 180857"/>
                <a:gd name="connsiteX1" fmla="*/ 309999 w 871134"/>
                <a:gd name="connsiteY1" fmla="*/ 120384 h 180857"/>
                <a:gd name="connsiteX2" fmla="*/ 309294 w 871134"/>
                <a:gd name="connsiteY2" fmla="*/ 120384 h 180857"/>
                <a:gd name="connsiteX3" fmla="*/ 298729 w 871134"/>
                <a:gd name="connsiteY3" fmla="*/ 91224 h 180857"/>
                <a:gd name="connsiteX4" fmla="*/ 279008 w 871134"/>
                <a:gd name="connsiteY4" fmla="*/ 40511 h 180857"/>
                <a:gd name="connsiteX5" fmla="*/ 258300 w 871134"/>
                <a:gd name="connsiteY5" fmla="*/ 40511 h 180857"/>
                <a:gd name="connsiteX6" fmla="*/ 300561 w 871134"/>
                <a:gd name="connsiteY6" fmla="*/ 144191 h 180857"/>
                <a:gd name="connsiteX7" fmla="*/ 297743 w 871134"/>
                <a:gd name="connsiteY7" fmla="*/ 151235 h 180857"/>
                <a:gd name="connsiteX8" fmla="*/ 279430 w 871134"/>
                <a:gd name="connsiteY8" fmla="*/ 163631 h 180857"/>
                <a:gd name="connsiteX9" fmla="*/ 272527 w 871134"/>
                <a:gd name="connsiteY9" fmla="*/ 163631 h 180857"/>
                <a:gd name="connsiteX10" fmla="*/ 272527 w 871134"/>
                <a:gd name="connsiteY10" fmla="*/ 180676 h 180857"/>
                <a:gd name="connsiteX11" fmla="*/ 281684 w 871134"/>
                <a:gd name="connsiteY11" fmla="*/ 180676 h 180857"/>
                <a:gd name="connsiteX12" fmla="*/ 316197 w 871134"/>
                <a:gd name="connsiteY12" fmla="*/ 153629 h 180857"/>
                <a:gd name="connsiteX13" fmla="*/ 356345 w 871134"/>
                <a:gd name="connsiteY13" fmla="*/ 40934 h 180857"/>
                <a:gd name="connsiteX14" fmla="*/ 336200 w 871134"/>
                <a:gd name="connsiteY14" fmla="*/ 40934 h 180857"/>
                <a:gd name="connsiteX15" fmla="*/ 102499 w 871134"/>
                <a:gd name="connsiteY15" fmla="*/ 11492 h 180857"/>
                <a:gd name="connsiteX16" fmla="*/ 85594 w 871134"/>
                <a:gd name="connsiteY16" fmla="*/ 11492 h 180857"/>
                <a:gd name="connsiteX17" fmla="*/ 76719 w 871134"/>
                <a:gd name="connsiteY17" fmla="*/ 47132 h 180857"/>
                <a:gd name="connsiteX18" fmla="*/ 51222 w 871134"/>
                <a:gd name="connsiteY18" fmla="*/ 47132 h 180857"/>
                <a:gd name="connsiteX19" fmla="*/ 59674 w 871134"/>
                <a:gd name="connsiteY19" fmla="*/ 10788 h 180857"/>
                <a:gd name="connsiteX20" fmla="*/ 42770 w 871134"/>
                <a:gd name="connsiteY20" fmla="*/ 10788 h 180857"/>
                <a:gd name="connsiteX21" fmla="*/ 34459 w 871134"/>
                <a:gd name="connsiteY21" fmla="*/ 47132 h 180857"/>
                <a:gd name="connsiteX22" fmla="*/ 13610 w 871134"/>
                <a:gd name="connsiteY22" fmla="*/ 47132 h 180857"/>
                <a:gd name="connsiteX23" fmla="*/ 10370 w 871134"/>
                <a:gd name="connsiteY23" fmla="*/ 62205 h 180857"/>
                <a:gd name="connsiteX24" fmla="*/ 30937 w 871134"/>
                <a:gd name="connsiteY24" fmla="*/ 62205 h 180857"/>
                <a:gd name="connsiteX25" fmla="*/ 24034 w 871134"/>
                <a:gd name="connsiteY25" fmla="*/ 91365 h 180857"/>
                <a:gd name="connsiteX26" fmla="*/ 3045 w 871134"/>
                <a:gd name="connsiteY26" fmla="*/ 91365 h 180857"/>
                <a:gd name="connsiteX27" fmla="*/ -195 w 871134"/>
                <a:gd name="connsiteY27" fmla="*/ 106720 h 180857"/>
                <a:gd name="connsiteX28" fmla="*/ 20513 w 871134"/>
                <a:gd name="connsiteY28" fmla="*/ 106720 h 180857"/>
                <a:gd name="connsiteX29" fmla="*/ 11920 w 871134"/>
                <a:gd name="connsiteY29" fmla="*/ 143909 h 180857"/>
                <a:gd name="connsiteX30" fmla="*/ 28542 w 871134"/>
                <a:gd name="connsiteY30" fmla="*/ 143909 h 180857"/>
                <a:gd name="connsiteX31" fmla="*/ 37135 w 871134"/>
                <a:gd name="connsiteY31" fmla="*/ 106720 h 180857"/>
                <a:gd name="connsiteX32" fmla="*/ 62773 w 871134"/>
                <a:gd name="connsiteY32" fmla="*/ 106720 h 180857"/>
                <a:gd name="connsiteX33" fmla="*/ 54180 w 871134"/>
                <a:gd name="connsiteY33" fmla="*/ 143909 h 180857"/>
                <a:gd name="connsiteX34" fmla="*/ 70803 w 871134"/>
                <a:gd name="connsiteY34" fmla="*/ 143909 h 180857"/>
                <a:gd name="connsiteX35" fmla="*/ 79396 w 871134"/>
                <a:gd name="connsiteY35" fmla="*/ 106720 h 180857"/>
                <a:gd name="connsiteX36" fmla="*/ 100808 w 871134"/>
                <a:gd name="connsiteY36" fmla="*/ 106720 h 180857"/>
                <a:gd name="connsiteX37" fmla="*/ 104048 w 871134"/>
                <a:gd name="connsiteY37" fmla="*/ 91365 h 180857"/>
                <a:gd name="connsiteX38" fmla="*/ 83059 w 871134"/>
                <a:gd name="connsiteY38" fmla="*/ 91365 h 180857"/>
                <a:gd name="connsiteX39" fmla="*/ 89961 w 871134"/>
                <a:gd name="connsiteY39" fmla="*/ 62205 h 180857"/>
                <a:gd name="connsiteX40" fmla="*/ 110951 w 871134"/>
                <a:gd name="connsiteY40" fmla="*/ 62205 h 180857"/>
                <a:gd name="connsiteX41" fmla="*/ 114191 w 871134"/>
                <a:gd name="connsiteY41" fmla="*/ 47132 h 180857"/>
                <a:gd name="connsiteX42" fmla="*/ 93483 w 871134"/>
                <a:gd name="connsiteY42" fmla="*/ 47132 h 180857"/>
                <a:gd name="connsiteX43" fmla="*/ 66859 w 871134"/>
                <a:gd name="connsiteY43" fmla="*/ 92069 h 180857"/>
                <a:gd name="connsiteX44" fmla="*/ 41361 w 871134"/>
                <a:gd name="connsiteY44" fmla="*/ 92069 h 180857"/>
                <a:gd name="connsiteX45" fmla="*/ 48264 w 871134"/>
                <a:gd name="connsiteY45" fmla="*/ 62910 h 180857"/>
                <a:gd name="connsiteX46" fmla="*/ 73761 w 871134"/>
                <a:gd name="connsiteY46" fmla="*/ 62910 h 180857"/>
                <a:gd name="connsiteX47" fmla="*/ 190119 w 871134"/>
                <a:gd name="connsiteY47" fmla="*/ 128836 h 180857"/>
                <a:gd name="connsiteX48" fmla="*/ 146309 w 871134"/>
                <a:gd name="connsiteY48" fmla="*/ 77419 h 180857"/>
                <a:gd name="connsiteX49" fmla="*/ 188570 w 871134"/>
                <a:gd name="connsiteY49" fmla="*/ 27129 h 180857"/>
                <a:gd name="connsiteX50" fmla="*/ 228999 w 871134"/>
                <a:gd name="connsiteY50" fmla="*/ 57979 h 180857"/>
                <a:gd name="connsiteX51" fmla="*/ 250129 w 871134"/>
                <a:gd name="connsiteY51" fmla="*/ 57979 h 180857"/>
                <a:gd name="connsiteX52" fmla="*/ 189415 w 871134"/>
                <a:gd name="connsiteY52" fmla="*/ 8816 h 180857"/>
                <a:gd name="connsiteX53" fmla="*/ 125277 w 871134"/>
                <a:gd name="connsiteY53" fmla="*/ 71446 h 180857"/>
                <a:gd name="connsiteX54" fmla="*/ 125460 w 871134"/>
                <a:gd name="connsiteY54" fmla="*/ 77137 h 180857"/>
                <a:gd name="connsiteX55" fmla="*/ 189415 w 871134"/>
                <a:gd name="connsiteY55" fmla="*/ 145741 h 180857"/>
                <a:gd name="connsiteX56" fmla="*/ 250411 w 871134"/>
                <a:gd name="connsiteY56" fmla="*/ 95732 h 180857"/>
                <a:gd name="connsiteX57" fmla="*/ 229844 w 871134"/>
                <a:gd name="connsiteY57" fmla="*/ 95732 h 180857"/>
                <a:gd name="connsiteX58" fmla="*/ 190119 w 871134"/>
                <a:gd name="connsiteY58" fmla="*/ 128132 h 180857"/>
                <a:gd name="connsiteX59" fmla="*/ 799801 w 871134"/>
                <a:gd name="connsiteY59" fmla="*/ 11351 h 180857"/>
                <a:gd name="connsiteX60" fmla="*/ 781065 w 871134"/>
                <a:gd name="connsiteY60" fmla="*/ 11351 h 180857"/>
                <a:gd name="connsiteX61" fmla="*/ 781065 w 871134"/>
                <a:gd name="connsiteY61" fmla="*/ 29242 h 180857"/>
                <a:gd name="connsiteX62" fmla="*/ 800223 w 871134"/>
                <a:gd name="connsiteY62" fmla="*/ 29242 h 180857"/>
                <a:gd name="connsiteX63" fmla="*/ 673018 w 871134"/>
                <a:gd name="connsiteY63" fmla="*/ 144473 h 180857"/>
                <a:gd name="connsiteX64" fmla="*/ 692599 w 871134"/>
                <a:gd name="connsiteY64" fmla="*/ 144473 h 180857"/>
                <a:gd name="connsiteX65" fmla="*/ 692599 w 871134"/>
                <a:gd name="connsiteY65" fmla="*/ 86012 h 180857"/>
                <a:gd name="connsiteX66" fmla="*/ 746411 w 871134"/>
                <a:gd name="connsiteY66" fmla="*/ 86012 h 180857"/>
                <a:gd name="connsiteX67" fmla="*/ 746411 w 871134"/>
                <a:gd name="connsiteY67" fmla="*/ 67981 h 180857"/>
                <a:gd name="connsiteX68" fmla="*/ 692599 w 871134"/>
                <a:gd name="connsiteY68" fmla="*/ 67981 h 180857"/>
                <a:gd name="connsiteX69" fmla="*/ 692599 w 871134"/>
                <a:gd name="connsiteY69" fmla="*/ 28538 h 180857"/>
                <a:gd name="connsiteX70" fmla="*/ 765006 w 871134"/>
                <a:gd name="connsiteY70" fmla="*/ 28538 h 180857"/>
                <a:gd name="connsiteX71" fmla="*/ 765006 w 871134"/>
                <a:gd name="connsiteY71" fmla="*/ 10647 h 180857"/>
                <a:gd name="connsiteX72" fmla="*/ 673018 w 871134"/>
                <a:gd name="connsiteY72" fmla="*/ 10647 h 180857"/>
                <a:gd name="connsiteX73" fmla="*/ 781065 w 871134"/>
                <a:gd name="connsiteY73" fmla="*/ 40934 h 180857"/>
                <a:gd name="connsiteX74" fmla="*/ 781065 w 871134"/>
                <a:gd name="connsiteY74" fmla="*/ 143768 h 180857"/>
                <a:gd name="connsiteX75" fmla="*/ 800364 w 871134"/>
                <a:gd name="connsiteY75" fmla="*/ 143768 h 180857"/>
                <a:gd name="connsiteX76" fmla="*/ 800364 w 871134"/>
                <a:gd name="connsiteY76" fmla="*/ 40934 h 180857"/>
                <a:gd name="connsiteX77" fmla="*/ 423539 w 871134"/>
                <a:gd name="connsiteY77" fmla="*/ 38962 h 180857"/>
                <a:gd name="connsiteX78" fmla="*/ 388745 w 871134"/>
                <a:gd name="connsiteY78" fmla="*/ 52204 h 180857"/>
                <a:gd name="connsiteX79" fmla="*/ 388745 w 871134"/>
                <a:gd name="connsiteY79" fmla="*/ -59 h 180857"/>
                <a:gd name="connsiteX80" fmla="*/ 369727 w 871134"/>
                <a:gd name="connsiteY80" fmla="*/ -59 h 180857"/>
                <a:gd name="connsiteX81" fmla="*/ 369727 w 871134"/>
                <a:gd name="connsiteY81" fmla="*/ 143768 h 180857"/>
                <a:gd name="connsiteX82" fmla="*/ 386632 w 871134"/>
                <a:gd name="connsiteY82" fmla="*/ 143768 h 180857"/>
                <a:gd name="connsiteX83" fmla="*/ 388181 w 871134"/>
                <a:gd name="connsiteY83" fmla="*/ 132921 h 180857"/>
                <a:gd name="connsiteX84" fmla="*/ 421990 w 871134"/>
                <a:gd name="connsiteY84" fmla="*/ 145741 h 180857"/>
                <a:gd name="connsiteX85" fmla="*/ 473365 w 871134"/>
                <a:gd name="connsiteY85" fmla="*/ 96553 h 180857"/>
                <a:gd name="connsiteX86" fmla="*/ 473266 w 871134"/>
                <a:gd name="connsiteY86" fmla="*/ 92210 h 180857"/>
                <a:gd name="connsiteX87" fmla="*/ 429132 w 871134"/>
                <a:gd name="connsiteY87" fmla="*/ 38743 h 180857"/>
                <a:gd name="connsiteX88" fmla="*/ 423117 w 871134"/>
                <a:gd name="connsiteY88" fmla="*/ 38539 h 180857"/>
                <a:gd name="connsiteX89" fmla="*/ 420722 w 871134"/>
                <a:gd name="connsiteY89" fmla="*/ 129541 h 180857"/>
                <a:gd name="connsiteX90" fmla="*/ 387702 w 871134"/>
                <a:gd name="connsiteY90" fmla="*/ 88604 h 180857"/>
                <a:gd name="connsiteX91" fmla="*/ 420722 w 871134"/>
                <a:gd name="connsiteY91" fmla="*/ 55584 h 180857"/>
                <a:gd name="connsiteX92" fmla="*/ 454136 w 871134"/>
                <a:gd name="connsiteY92" fmla="*/ 89784 h 180857"/>
                <a:gd name="connsiteX93" fmla="*/ 453967 w 871134"/>
                <a:gd name="connsiteY93" fmla="*/ 92774 h 180857"/>
                <a:gd name="connsiteX94" fmla="*/ 423680 w 871134"/>
                <a:gd name="connsiteY94" fmla="*/ 128988 h 180857"/>
                <a:gd name="connsiteX95" fmla="*/ 420299 w 871134"/>
                <a:gd name="connsiteY95" fmla="*/ 129118 h 180857"/>
                <a:gd name="connsiteX96" fmla="*/ 870658 w 871134"/>
                <a:gd name="connsiteY96" fmla="*/ 128132 h 180857"/>
                <a:gd name="connsiteX97" fmla="*/ 860093 w 871134"/>
                <a:gd name="connsiteY97" fmla="*/ 128132 h 180857"/>
                <a:gd name="connsiteX98" fmla="*/ 846992 w 871134"/>
                <a:gd name="connsiteY98" fmla="*/ 114045 h 180857"/>
                <a:gd name="connsiteX99" fmla="*/ 846992 w 871134"/>
                <a:gd name="connsiteY99" fmla="*/ 55866 h 180857"/>
                <a:gd name="connsiteX100" fmla="*/ 870658 w 871134"/>
                <a:gd name="connsiteY100" fmla="*/ 55866 h 180857"/>
                <a:gd name="connsiteX101" fmla="*/ 870658 w 871134"/>
                <a:gd name="connsiteY101" fmla="*/ 40934 h 180857"/>
                <a:gd name="connsiteX102" fmla="*/ 847274 w 871134"/>
                <a:gd name="connsiteY102" fmla="*/ 40934 h 180857"/>
                <a:gd name="connsiteX103" fmla="*/ 847274 w 871134"/>
                <a:gd name="connsiteY103" fmla="*/ 18395 h 180857"/>
                <a:gd name="connsiteX104" fmla="*/ 828397 w 871134"/>
                <a:gd name="connsiteY104" fmla="*/ 18395 h 180857"/>
                <a:gd name="connsiteX105" fmla="*/ 828397 w 871134"/>
                <a:gd name="connsiteY105" fmla="*/ 40934 h 180857"/>
                <a:gd name="connsiteX106" fmla="*/ 814310 w 871134"/>
                <a:gd name="connsiteY106" fmla="*/ 40934 h 180857"/>
                <a:gd name="connsiteX107" fmla="*/ 814310 w 871134"/>
                <a:gd name="connsiteY107" fmla="*/ 56289 h 180857"/>
                <a:gd name="connsiteX108" fmla="*/ 828397 w 871134"/>
                <a:gd name="connsiteY108" fmla="*/ 56289 h 180857"/>
                <a:gd name="connsiteX109" fmla="*/ 828397 w 871134"/>
                <a:gd name="connsiteY109" fmla="*/ 117567 h 180857"/>
                <a:gd name="connsiteX110" fmla="*/ 854458 w 871134"/>
                <a:gd name="connsiteY110" fmla="*/ 144191 h 180857"/>
                <a:gd name="connsiteX111" fmla="*/ 870940 w 871134"/>
                <a:gd name="connsiteY111" fmla="*/ 144191 h 180857"/>
                <a:gd name="connsiteX112" fmla="*/ 623996 w 871134"/>
                <a:gd name="connsiteY112" fmla="*/ 57697 h 180857"/>
                <a:gd name="connsiteX113" fmla="*/ 623996 w 871134"/>
                <a:gd name="connsiteY113" fmla="*/ 57697 h 180857"/>
                <a:gd name="connsiteX114" fmla="*/ 623996 w 871134"/>
                <a:gd name="connsiteY114" fmla="*/ 41638 h 180857"/>
                <a:gd name="connsiteX115" fmla="*/ 606388 w 871134"/>
                <a:gd name="connsiteY115" fmla="*/ 41638 h 180857"/>
                <a:gd name="connsiteX116" fmla="*/ 606388 w 871134"/>
                <a:gd name="connsiteY116" fmla="*/ 143768 h 180857"/>
                <a:gd name="connsiteX117" fmla="*/ 625405 w 871134"/>
                <a:gd name="connsiteY117" fmla="*/ 143768 h 180857"/>
                <a:gd name="connsiteX118" fmla="*/ 625405 w 871134"/>
                <a:gd name="connsiteY118" fmla="*/ 89956 h 180857"/>
                <a:gd name="connsiteX119" fmla="*/ 650620 w 871134"/>
                <a:gd name="connsiteY119" fmla="*/ 59388 h 180857"/>
                <a:gd name="connsiteX120" fmla="*/ 659777 w 871134"/>
                <a:gd name="connsiteY120" fmla="*/ 59388 h 180857"/>
                <a:gd name="connsiteX121" fmla="*/ 659777 w 871134"/>
                <a:gd name="connsiteY121" fmla="*/ 40934 h 180857"/>
                <a:gd name="connsiteX122" fmla="*/ 653719 w 871134"/>
                <a:gd name="connsiteY122" fmla="*/ 40934 h 180857"/>
                <a:gd name="connsiteX123" fmla="*/ 623574 w 871134"/>
                <a:gd name="connsiteY123" fmla="*/ 56570 h 180857"/>
                <a:gd name="connsiteX124" fmla="*/ 537784 w 871134"/>
                <a:gd name="connsiteY124" fmla="*/ 39666 h 180857"/>
                <a:gd name="connsiteX125" fmla="*/ 486846 w 871134"/>
                <a:gd name="connsiteY125" fmla="*/ 90434 h 180857"/>
                <a:gd name="connsiteX126" fmla="*/ 486930 w 871134"/>
                <a:gd name="connsiteY126" fmla="*/ 93478 h 180857"/>
                <a:gd name="connsiteX127" fmla="*/ 532558 w 871134"/>
                <a:gd name="connsiteY127" fmla="*/ 146728 h 180857"/>
                <a:gd name="connsiteX128" fmla="*/ 537221 w 871134"/>
                <a:gd name="connsiteY128" fmla="*/ 146867 h 180857"/>
                <a:gd name="connsiteX129" fmla="*/ 583848 w 871134"/>
                <a:gd name="connsiteY129" fmla="*/ 112495 h 180857"/>
                <a:gd name="connsiteX130" fmla="*/ 565535 w 871134"/>
                <a:gd name="connsiteY130" fmla="*/ 112495 h 180857"/>
                <a:gd name="connsiteX131" fmla="*/ 537362 w 871134"/>
                <a:gd name="connsiteY131" fmla="*/ 128977 h 180857"/>
                <a:gd name="connsiteX132" fmla="*/ 505229 w 871134"/>
                <a:gd name="connsiteY132" fmla="*/ 96874 h 180857"/>
                <a:gd name="connsiteX133" fmla="*/ 505243 w 871134"/>
                <a:gd name="connsiteY133" fmla="*/ 95873 h 180857"/>
                <a:gd name="connsiteX134" fmla="*/ 585539 w 871134"/>
                <a:gd name="connsiteY134" fmla="*/ 95873 h 180857"/>
                <a:gd name="connsiteX135" fmla="*/ 537362 w 871134"/>
                <a:gd name="connsiteY135" fmla="*/ 38539 h 180857"/>
                <a:gd name="connsiteX136" fmla="*/ 506652 w 871134"/>
                <a:gd name="connsiteY136" fmla="*/ 81927 h 180857"/>
                <a:gd name="connsiteX137" fmla="*/ 537362 w 871134"/>
                <a:gd name="connsiteY137" fmla="*/ 55021 h 180857"/>
                <a:gd name="connsiteX138" fmla="*/ 566662 w 871134"/>
                <a:gd name="connsiteY138" fmla="*/ 81645 h 180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</a:cxnLst>
              <a:rect l="l" t="t" r="r" b="b"/>
              <a:pathLst>
                <a:path w="871134" h="180857">
                  <a:moveTo>
                    <a:pt x="317747" y="96014"/>
                  </a:moveTo>
                  <a:cubicBezTo>
                    <a:pt x="314084" y="107283"/>
                    <a:pt x="312112" y="113341"/>
                    <a:pt x="309999" y="120384"/>
                  </a:cubicBezTo>
                  <a:lnTo>
                    <a:pt x="309294" y="120384"/>
                  </a:lnTo>
                  <a:cubicBezTo>
                    <a:pt x="307181" y="113482"/>
                    <a:pt x="304646" y="106297"/>
                    <a:pt x="298729" y="91224"/>
                  </a:cubicBezTo>
                  <a:lnTo>
                    <a:pt x="279008" y="40511"/>
                  </a:lnTo>
                  <a:lnTo>
                    <a:pt x="258300" y="40511"/>
                  </a:lnTo>
                  <a:lnTo>
                    <a:pt x="300561" y="144191"/>
                  </a:lnTo>
                  <a:lnTo>
                    <a:pt x="297743" y="151235"/>
                  </a:lnTo>
                  <a:cubicBezTo>
                    <a:pt x="294221" y="161659"/>
                    <a:pt x="289573" y="163631"/>
                    <a:pt x="279430" y="163631"/>
                  </a:cubicBezTo>
                  <a:lnTo>
                    <a:pt x="272527" y="163631"/>
                  </a:lnTo>
                  <a:lnTo>
                    <a:pt x="272527" y="180676"/>
                  </a:lnTo>
                  <a:lnTo>
                    <a:pt x="281684" y="180676"/>
                  </a:lnTo>
                  <a:cubicBezTo>
                    <a:pt x="298504" y="182137"/>
                    <a:pt x="313591" y="170317"/>
                    <a:pt x="316197" y="153629"/>
                  </a:cubicBezTo>
                  <a:lnTo>
                    <a:pt x="356345" y="40934"/>
                  </a:lnTo>
                  <a:lnTo>
                    <a:pt x="336200" y="40934"/>
                  </a:lnTo>
                  <a:close/>
                  <a:moveTo>
                    <a:pt x="102499" y="11492"/>
                  </a:moveTo>
                  <a:lnTo>
                    <a:pt x="85594" y="11492"/>
                  </a:lnTo>
                  <a:lnTo>
                    <a:pt x="76719" y="47132"/>
                  </a:lnTo>
                  <a:lnTo>
                    <a:pt x="51222" y="47132"/>
                  </a:lnTo>
                  <a:lnTo>
                    <a:pt x="59674" y="10788"/>
                  </a:lnTo>
                  <a:lnTo>
                    <a:pt x="42770" y="10788"/>
                  </a:lnTo>
                  <a:lnTo>
                    <a:pt x="34459" y="47132"/>
                  </a:lnTo>
                  <a:lnTo>
                    <a:pt x="13610" y="47132"/>
                  </a:lnTo>
                  <a:lnTo>
                    <a:pt x="10370" y="62205"/>
                  </a:lnTo>
                  <a:lnTo>
                    <a:pt x="30937" y="62205"/>
                  </a:lnTo>
                  <a:lnTo>
                    <a:pt x="24034" y="91365"/>
                  </a:lnTo>
                  <a:lnTo>
                    <a:pt x="3045" y="91365"/>
                  </a:lnTo>
                  <a:lnTo>
                    <a:pt x="-195" y="106720"/>
                  </a:lnTo>
                  <a:lnTo>
                    <a:pt x="20513" y="106720"/>
                  </a:lnTo>
                  <a:lnTo>
                    <a:pt x="11920" y="143909"/>
                  </a:lnTo>
                  <a:lnTo>
                    <a:pt x="28542" y="143909"/>
                  </a:lnTo>
                  <a:lnTo>
                    <a:pt x="37135" y="106720"/>
                  </a:lnTo>
                  <a:lnTo>
                    <a:pt x="62773" y="106720"/>
                  </a:lnTo>
                  <a:lnTo>
                    <a:pt x="54180" y="143909"/>
                  </a:lnTo>
                  <a:lnTo>
                    <a:pt x="70803" y="143909"/>
                  </a:lnTo>
                  <a:lnTo>
                    <a:pt x="79396" y="106720"/>
                  </a:lnTo>
                  <a:lnTo>
                    <a:pt x="100808" y="106720"/>
                  </a:lnTo>
                  <a:lnTo>
                    <a:pt x="104048" y="91365"/>
                  </a:lnTo>
                  <a:lnTo>
                    <a:pt x="83059" y="91365"/>
                  </a:lnTo>
                  <a:lnTo>
                    <a:pt x="89961" y="62205"/>
                  </a:lnTo>
                  <a:lnTo>
                    <a:pt x="110951" y="62205"/>
                  </a:lnTo>
                  <a:lnTo>
                    <a:pt x="114191" y="47132"/>
                  </a:lnTo>
                  <a:lnTo>
                    <a:pt x="93483" y="47132"/>
                  </a:lnTo>
                  <a:close/>
                  <a:moveTo>
                    <a:pt x="66859" y="92069"/>
                  </a:moveTo>
                  <a:lnTo>
                    <a:pt x="41361" y="92069"/>
                  </a:lnTo>
                  <a:lnTo>
                    <a:pt x="48264" y="62910"/>
                  </a:lnTo>
                  <a:lnTo>
                    <a:pt x="73761" y="62910"/>
                  </a:lnTo>
                  <a:close/>
                  <a:moveTo>
                    <a:pt x="190119" y="128836"/>
                  </a:moveTo>
                  <a:cubicBezTo>
                    <a:pt x="164481" y="128836"/>
                    <a:pt x="146309" y="108128"/>
                    <a:pt x="146309" y="77419"/>
                  </a:cubicBezTo>
                  <a:cubicBezTo>
                    <a:pt x="146309" y="46710"/>
                    <a:pt x="164199" y="27129"/>
                    <a:pt x="188570" y="27129"/>
                  </a:cubicBezTo>
                  <a:cubicBezTo>
                    <a:pt x="207685" y="26422"/>
                    <a:pt x="224632" y="39351"/>
                    <a:pt x="228999" y="57979"/>
                  </a:cubicBezTo>
                  <a:lnTo>
                    <a:pt x="250129" y="57979"/>
                  </a:lnTo>
                  <a:cubicBezTo>
                    <a:pt x="244903" y="28792"/>
                    <a:pt x="219054" y="7862"/>
                    <a:pt x="189415" y="8816"/>
                  </a:cubicBezTo>
                  <a:cubicBezTo>
                    <a:pt x="154409" y="8399"/>
                    <a:pt x="125686" y="36439"/>
                    <a:pt x="125277" y="71446"/>
                  </a:cubicBezTo>
                  <a:cubicBezTo>
                    <a:pt x="125249" y="73345"/>
                    <a:pt x="125319" y="75244"/>
                    <a:pt x="125460" y="77137"/>
                  </a:cubicBezTo>
                  <a:cubicBezTo>
                    <a:pt x="125460" y="117426"/>
                    <a:pt x="151380" y="145741"/>
                    <a:pt x="189415" y="145741"/>
                  </a:cubicBezTo>
                  <a:cubicBezTo>
                    <a:pt x="219490" y="146968"/>
                    <a:pt x="245720" y="125465"/>
                    <a:pt x="250411" y="95732"/>
                  </a:cubicBezTo>
                  <a:lnTo>
                    <a:pt x="229844" y="95732"/>
                  </a:lnTo>
                  <a:cubicBezTo>
                    <a:pt x="226900" y="115138"/>
                    <a:pt x="209714" y="129150"/>
                    <a:pt x="190119" y="128132"/>
                  </a:cubicBezTo>
                  <a:close/>
                  <a:moveTo>
                    <a:pt x="799801" y="11351"/>
                  </a:moveTo>
                  <a:lnTo>
                    <a:pt x="781065" y="11351"/>
                  </a:lnTo>
                  <a:lnTo>
                    <a:pt x="781065" y="29242"/>
                  </a:lnTo>
                  <a:lnTo>
                    <a:pt x="800223" y="29242"/>
                  </a:lnTo>
                  <a:close/>
                  <a:moveTo>
                    <a:pt x="673018" y="144473"/>
                  </a:moveTo>
                  <a:lnTo>
                    <a:pt x="692599" y="144473"/>
                  </a:lnTo>
                  <a:lnTo>
                    <a:pt x="692599" y="86012"/>
                  </a:lnTo>
                  <a:lnTo>
                    <a:pt x="746411" y="86012"/>
                  </a:lnTo>
                  <a:lnTo>
                    <a:pt x="746411" y="67981"/>
                  </a:lnTo>
                  <a:lnTo>
                    <a:pt x="692599" y="67981"/>
                  </a:lnTo>
                  <a:lnTo>
                    <a:pt x="692599" y="28538"/>
                  </a:lnTo>
                  <a:lnTo>
                    <a:pt x="765006" y="28538"/>
                  </a:lnTo>
                  <a:lnTo>
                    <a:pt x="765006" y="10647"/>
                  </a:lnTo>
                  <a:lnTo>
                    <a:pt x="673018" y="10647"/>
                  </a:lnTo>
                  <a:close/>
                  <a:moveTo>
                    <a:pt x="781065" y="40934"/>
                  </a:moveTo>
                  <a:lnTo>
                    <a:pt x="781065" y="143768"/>
                  </a:lnTo>
                  <a:lnTo>
                    <a:pt x="800364" y="143768"/>
                  </a:lnTo>
                  <a:lnTo>
                    <a:pt x="800364" y="40934"/>
                  </a:lnTo>
                  <a:close/>
                  <a:moveTo>
                    <a:pt x="423539" y="38962"/>
                  </a:moveTo>
                  <a:cubicBezTo>
                    <a:pt x="410636" y="38503"/>
                    <a:pt x="398084" y="43278"/>
                    <a:pt x="388745" y="52204"/>
                  </a:cubicBezTo>
                  <a:lnTo>
                    <a:pt x="388745" y="-59"/>
                  </a:lnTo>
                  <a:lnTo>
                    <a:pt x="369727" y="-59"/>
                  </a:lnTo>
                  <a:lnTo>
                    <a:pt x="369727" y="143768"/>
                  </a:lnTo>
                  <a:lnTo>
                    <a:pt x="386632" y="143768"/>
                  </a:lnTo>
                  <a:lnTo>
                    <a:pt x="388181" y="132921"/>
                  </a:lnTo>
                  <a:cubicBezTo>
                    <a:pt x="397253" y="141582"/>
                    <a:pt x="409452" y="146205"/>
                    <a:pt x="421990" y="145741"/>
                  </a:cubicBezTo>
                  <a:cubicBezTo>
                    <a:pt x="449755" y="146344"/>
                    <a:pt x="472759" y="124321"/>
                    <a:pt x="473365" y="96553"/>
                  </a:cubicBezTo>
                  <a:cubicBezTo>
                    <a:pt x="473393" y="95105"/>
                    <a:pt x="473365" y="93656"/>
                    <a:pt x="473266" y="92210"/>
                  </a:cubicBezTo>
                  <a:cubicBezTo>
                    <a:pt x="475844" y="65259"/>
                    <a:pt x="456080" y="41321"/>
                    <a:pt x="429132" y="38743"/>
                  </a:cubicBezTo>
                  <a:cubicBezTo>
                    <a:pt x="427131" y="38552"/>
                    <a:pt x="425131" y="38484"/>
                    <a:pt x="423117" y="38539"/>
                  </a:cubicBezTo>
                  <a:close/>
                  <a:moveTo>
                    <a:pt x="420722" y="129541"/>
                  </a:moveTo>
                  <a:cubicBezTo>
                    <a:pt x="400296" y="127354"/>
                    <a:pt x="385519" y="109026"/>
                    <a:pt x="387702" y="88604"/>
                  </a:cubicBezTo>
                  <a:cubicBezTo>
                    <a:pt x="389562" y="71198"/>
                    <a:pt x="403311" y="57448"/>
                    <a:pt x="420722" y="55584"/>
                  </a:cubicBezTo>
                  <a:cubicBezTo>
                    <a:pt x="439387" y="55801"/>
                    <a:pt x="454347" y="71114"/>
                    <a:pt x="454136" y="89784"/>
                  </a:cubicBezTo>
                  <a:cubicBezTo>
                    <a:pt x="454122" y="90783"/>
                    <a:pt x="454066" y="91781"/>
                    <a:pt x="453967" y="92774"/>
                  </a:cubicBezTo>
                  <a:cubicBezTo>
                    <a:pt x="455601" y="111140"/>
                    <a:pt x="442035" y="127354"/>
                    <a:pt x="423680" y="128988"/>
                  </a:cubicBezTo>
                  <a:cubicBezTo>
                    <a:pt x="422553" y="129088"/>
                    <a:pt x="421426" y="129132"/>
                    <a:pt x="420299" y="129118"/>
                  </a:cubicBezTo>
                  <a:close/>
                  <a:moveTo>
                    <a:pt x="870658" y="128132"/>
                  </a:moveTo>
                  <a:lnTo>
                    <a:pt x="860093" y="128132"/>
                  </a:lnTo>
                  <a:cubicBezTo>
                    <a:pt x="850796" y="128132"/>
                    <a:pt x="846992" y="123061"/>
                    <a:pt x="846992" y="114045"/>
                  </a:cubicBezTo>
                  <a:lnTo>
                    <a:pt x="846992" y="55866"/>
                  </a:lnTo>
                  <a:lnTo>
                    <a:pt x="870658" y="55866"/>
                  </a:lnTo>
                  <a:lnTo>
                    <a:pt x="870658" y="40934"/>
                  </a:lnTo>
                  <a:lnTo>
                    <a:pt x="847274" y="40934"/>
                  </a:lnTo>
                  <a:lnTo>
                    <a:pt x="847274" y="18395"/>
                  </a:lnTo>
                  <a:lnTo>
                    <a:pt x="828397" y="18395"/>
                  </a:lnTo>
                  <a:lnTo>
                    <a:pt x="828397" y="40934"/>
                  </a:lnTo>
                  <a:lnTo>
                    <a:pt x="814310" y="40934"/>
                  </a:lnTo>
                  <a:lnTo>
                    <a:pt x="814310" y="56289"/>
                  </a:lnTo>
                  <a:lnTo>
                    <a:pt x="828397" y="56289"/>
                  </a:lnTo>
                  <a:lnTo>
                    <a:pt x="828397" y="117567"/>
                  </a:lnTo>
                  <a:cubicBezTo>
                    <a:pt x="828397" y="135175"/>
                    <a:pt x="835863" y="144191"/>
                    <a:pt x="854458" y="144191"/>
                  </a:cubicBezTo>
                  <a:lnTo>
                    <a:pt x="870940" y="144191"/>
                  </a:lnTo>
                  <a:close/>
                  <a:moveTo>
                    <a:pt x="623996" y="57697"/>
                  </a:moveTo>
                  <a:lnTo>
                    <a:pt x="623996" y="57697"/>
                  </a:lnTo>
                  <a:lnTo>
                    <a:pt x="623996" y="41638"/>
                  </a:lnTo>
                  <a:lnTo>
                    <a:pt x="606388" y="41638"/>
                  </a:lnTo>
                  <a:lnTo>
                    <a:pt x="606388" y="143768"/>
                  </a:lnTo>
                  <a:lnTo>
                    <a:pt x="625405" y="143768"/>
                  </a:lnTo>
                  <a:lnTo>
                    <a:pt x="625405" y="89956"/>
                  </a:lnTo>
                  <a:cubicBezTo>
                    <a:pt x="625405" y="65445"/>
                    <a:pt x="638506" y="59388"/>
                    <a:pt x="650620" y="59388"/>
                  </a:cubicBezTo>
                  <a:lnTo>
                    <a:pt x="659777" y="59388"/>
                  </a:lnTo>
                  <a:lnTo>
                    <a:pt x="659777" y="40934"/>
                  </a:lnTo>
                  <a:lnTo>
                    <a:pt x="653719" y="40934"/>
                  </a:lnTo>
                  <a:cubicBezTo>
                    <a:pt x="641464" y="39761"/>
                    <a:pt x="629673" y="45881"/>
                    <a:pt x="623574" y="56570"/>
                  </a:cubicBezTo>
                  <a:close/>
                  <a:moveTo>
                    <a:pt x="537784" y="39666"/>
                  </a:moveTo>
                  <a:cubicBezTo>
                    <a:pt x="509695" y="39618"/>
                    <a:pt x="486888" y="62348"/>
                    <a:pt x="486846" y="90434"/>
                  </a:cubicBezTo>
                  <a:cubicBezTo>
                    <a:pt x="486846" y="91450"/>
                    <a:pt x="486874" y="92464"/>
                    <a:pt x="486930" y="93478"/>
                  </a:cubicBezTo>
                  <a:cubicBezTo>
                    <a:pt x="484831" y="120783"/>
                    <a:pt x="505258" y="144624"/>
                    <a:pt x="532558" y="146728"/>
                  </a:cubicBezTo>
                  <a:cubicBezTo>
                    <a:pt x="534107" y="146848"/>
                    <a:pt x="535671" y="146894"/>
                    <a:pt x="537221" y="146867"/>
                  </a:cubicBezTo>
                  <a:cubicBezTo>
                    <a:pt x="558619" y="146891"/>
                    <a:pt x="577537" y="132948"/>
                    <a:pt x="583848" y="112495"/>
                  </a:cubicBezTo>
                  <a:lnTo>
                    <a:pt x="565535" y="112495"/>
                  </a:lnTo>
                  <a:cubicBezTo>
                    <a:pt x="560450" y="123279"/>
                    <a:pt x="549251" y="129827"/>
                    <a:pt x="537362" y="128977"/>
                  </a:cubicBezTo>
                  <a:cubicBezTo>
                    <a:pt x="519626" y="128986"/>
                    <a:pt x="505243" y="114613"/>
                    <a:pt x="505229" y="96874"/>
                  </a:cubicBezTo>
                  <a:cubicBezTo>
                    <a:pt x="505229" y="96541"/>
                    <a:pt x="505229" y="96207"/>
                    <a:pt x="505243" y="95873"/>
                  </a:cubicBezTo>
                  <a:lnTo>
                    <a:pt x="585539" y="95873"/>
                  </a:lnTo>
                  <a:cubicBezTo>
                    <a:pt x="587511" y="64600"/>
                    <a:pt x="569761" y="38539"/>
                    <a:pt x="537362" y="38539"/>
                  </a:cubicBezTo>
                  <a:close/>
                  <a:moveTo>
                    <a:pt x="506652" y="81927"/>
                  </a:moveTo>
                  <a:cubicBezTo>
                    <a:pt x="508638" y="66499"/>
                    <a:pt x="521809" y="54965"/>
                    <a:pt x="537362" y="55021"/>
                  </a:cubicBezTo>
                  <a:cubicBezTo>
                    <a:pt x="552773" y="54381"/>
                    <a:pt x="565831" y="66247"/>
                    <a:pt x="566662" y="81645"/>
                  </a:cubicBezTo>
                  <a:close/>
                </a:path>
              </a:pathLst>
            </a:custGeom>
            <a:solidFill>
              <a:srgbClr val="FFFFFF"/>
            </a:solidFill>
            <a:ln w="140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C2601E1F-D5BB-44D3-93A6-234EA76632CC}"/>
                </a:ext>
              </a:extLst>
            </p:cNvPr>
            <p:cNvSpPr/>
            <p:nvPr/>
          </p:nvSpPr>
          <p:spPr>
            <a:xfrm>
              <a:off x="7451999" y="417590"/>
              <a:ext cx="1303039" cy="326816"/>
            </a:xfrm>
            <a:custGeom>
              <a:avLst/>
              <a:gdLst>
                <a:gd name="connsiteX0" fmla="*/ 1139436 w 1303039"/>
                <a:gd name="connsiteY0" fmla="*/ 14028 h 326816"/>
                <a:gd name="connsiteX1" fmla="*/ 1288476 w 1303039"/>
                <a:gd name="connsiteY1" fmla="*/ 163067 h 326816"/>
                <a:gd name="connsiteX2" fmla="*/ 1139436 w 1303039"/>
                <a:gd name="connsiteY2" fmla="*/ 312107 h 326816"/>
                <a:gd name="connsiteX3" fmla="*/ 163072 w 1303039"/>
                <a:gd name="connsiteY3" fmla="*/ 312107 h 326816"/>
                <a:gd name="connsiteX4" fmla="*/ 14033 w 1303039"/>
                <a:gd name="connsiteY4" fmla="*/ 163067 h 326816"/>
                <a:gd name="connsiteX5" fmla="*/ 163072 w 1303039"/>
                <a:gd name="connsiteY5" fmla="*/ 14028 h 326816"/>
                <a:gd name="connsiteX6" fmla="*/ 1139436 w 1303039"/>
                <a:gd name="connsiteY6" fmla="*/ 14028 h 326816"/>
                <a:gd name="connsiteX7" fmla="*/ 1139436 w 1303039"/>
                <a:gd name="connsiteY7" fmla="*/ -59 h 326816"/>
                <a:gd name="connsiteX8" fmla="*/ 163072 w 1303039"/>
                <a:gd name="connsiteY8" fmla="*/ -59 h 326816"/>
                <a:gd name="connsiteX9" fmla="*/ -195 w 1303039"/>
                <a:gd name="connsiteY9" fmla="*/ 163208 h 326816"/>
                <a:gd name="connsiteX10" fmla="*/ -195 w 1303039"/>
                <a:gd name="connsiteY10" fmla="*/ 163208 h 326816"/>
                <a:gd name="connsiteX11" fmla="*/ 162791 w 1303039"/>
                <a:gd name="connsiteY11" fmla="*/ 326757 h 326816"/>
                <a:gd name="connsiteX12" fmla="*/ 163072 w 1303039"/>
                <a:gd name="connsiteY12" fmla="*/ 326757 h 326816"/>
                <a:gd name="connsiteX13" fmla="*/ 1139436 w 1303039"/>
                <a:gd name="connsiteY13" fmla="*/ 326757 h 326816"/>
                <a:gd name="connsiteX14" fmla="*/ 1302844 w 1303039"/>
                <a:gd name="connsiteY14" fmla="*/ 163631 h 326816"/>
                <a:gd name="connsiteX15" fmla="*/ 1302844 w 1303039"/>
                <a:gd name="connsiteY15" fmla="*/ 163490 h 326816"/>
                <a:gd name="connsiteX16" fmla="*/ 1302844 w 1303039"/>
                <a:gd name="connsiteY16" fmla="*/ 163490 h 326816"/>
                <a:gd name="connsiteX17" fmla="*/ 1139859 w 1303039"/>
                <a:gd name="connsiteY17" fmla="*/ -59 h 326816"/>
                <a:gd name="connsiteX18" fmla="*/ 1139436 w 1303039"/>
                <a:gd name="connsiteY18" fmla="*/ -59 h 326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303039" h="326816">
                  <a:moveTo>
                    <a:pt x="1139436" y="14028"/>
                  </a:moveTo>
                  <a:cubicBezTo>
                    <a:pt x="1221746" y="14028"/>
                    <a:pt x="1288476" y="80755"/>
                    <a:pt x="1288476" y="163067"/>
                  </a:cubicBezTo>
                  <a:cubicBezTo>
                    <a:pt x="1288476" y="245380"/>
                    <a:pt x="1221746" y="312107"/>
                    <a:pt x="1139436" y="312107"/>
                  </a:cubicBezTo>
                  <a:lnTo>
                    <a:pt x="163072" y="312107"/>
                  </a:lnTo>
                  <a:cubicBezTo>
                    <a:pt x="80762" y="312107"/>
                    <a:pt x="14033" y="245380"/>
                    <a:pt x="14033" y="163067"/>
                  </a:cubicBezTo>
                  <a:cubicBezTo>
                    <a:pt x="14033" y="80755"/>
                    <a:pt x="80762" y="14028"/>
                    <a:pt x="163072" y="14028"/>
                  </a:cubicBezTo>
                  <a:lnTo>
                    <a:pt x="1139436" y="14028"/>
                  </a:lnTo>
                  <a:moveTo>
                    <a:pt x="1139436" y="-59"/>
                  </a:moveTo>
                  <a:lnTo>
                    <a:pt x="163072" y="-59"/>
                  </a:lnTo>
                  <a:cubicBezTo>
                    <a:pt x="72902" y="-59"/>
                    <a:pt x="-195" y="73038"/>
                    <a:pt x="-195" y="163208"/>
                  </a:cubicBezTo>
                  <a:lnTo>
                    <a:pt x="-195" y="163208"/>
                  </a:lnTo>
                  <a:cubicBezTo>
                    <a:pt x="-350" y="253379"/>
                    <a:pt x="72620" y="326601"/>
                    <a:pt x="162791" y="326757"/>
                  </a:cubicBezTo>
                  <a:cubicBezTo>
                    <a:pt x="162889" y="326757"/>
                    <a:pt x="162974" y="326757"/>
                    <a:pt x="163072" y="326757"/>
                  </a:cubicBezTo>
                  <a:lnTo>
                    <a:pt x="1139436" y="326757"/>
                  </a:lnTo>
                  <a:cubicBezTo>
                    <a:pt x="1229606" y="326835"/>
                    <a:pt x="1302760" y="253801"/>
                    <a:pt x="1302844" y="163631"/>
                  </a:cubicBezTo>
                  <a:cubicBezTo>
                    <a:pt x="1302844" y="163584"/>
                    <a:pt x="1302844" y="163536"/>
                    <a:pt x="1302844" y="163490"/>
                  </a:cubicBezTo>
                  <a:lnTo>
                    <a:pt x="1302844" y="163490"/>
                  </a:lnTo>
                  <a:cubicBezTo>
                    <a:pt x="1303000" y="73320"/>
                    <a:pt x="1230029" y="97"/>
                    <a:pt x="1139859" y="-59"/>
                  </a:cubicBezTo>
                  <a:cubicBezTo>
                    <a:pt x="1139718" y="-59"/>
                    <a:pt x="1139577" y="-59"/>
                    <a:pt x="1139436" y="-59"/>
                  </a:cubicBezTo>
                  <a:close/>
                </a:path>
              </a:pathLst>
            </a:custGeom>
            <a:gradFill>
              <a:gsLst>
                <a:gs pos="50000">
                  <a:srgbClr val="35ABE2"/>
                </a:gs>
                <a:gs pos="0">
                  <a:srgbClr val="006EDE"/>
                </a:gs>
                <a:gs pos="100000">
                  <a:srgbClr val="64C3E6"/>
                </a:gs>
              </a:gsLst>
              <a:lin ang="18900000" scaled="0"/>
            </a:gradFill>
            <a:ln w="97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noProof="0"/>
            </a:p>
          </p:txBody>
        </p:sp>
      </p:grpSp>
      <p:sp>
        <p:nvSpPr>
          <p:cNvPr id="4" name="Text Placeholder 23">
            <a:extLst>
              <a:ext uri="{FF2B5EF4-FFF2-40B4-BE49-F238E27FC236}">
                <a16:creationId xmlns:a16="http://schemas.microsoft.com/office/drawing/2014/main" id="{64913A91-1C34-1619-1A09-8F154EE73BF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2800" b="1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0BAFA5D4-8A2E-8BF5-7115-2FF1E723CB3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385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800" b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8" name="Text Placeholder 26">
            <a:extLst>
              <a:ext uri="{FF2B5EF4-FFF2-40B4-BE49-F238E27FC236}">
                <a16:creationId xmlns:a16="http://schemas.microsoft.com/office/drawing/2014/main" id="{88A42481-127C-68EA-9EEC-8B20CF0DF1D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577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1600" b="1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Text title1</a:t>
            </a:r>
          </a:p>
        </p:txBody>
      </p:sp>
      <p:sp>
        <p:nvSpPr>
          <p:cNvPr id="9" name="Text Placeholder 26">
            <a:extLst>
              <a:ext uri="{FF2B5EF4-FFF2-40B4-BE49-F238E27FC236}">
                <a16:creationId xmlns:a16="http://schemas.microsoft.com/office/drawing/2014/main" id="{442DAF23-92D8-5F82-59D8-32CC32CB6D7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962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200" b="0">
                <a:solidFill>
                  <a:schemeClr val="bg2"/>
                </a:solidFill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Text</a:t>
            </a:r>
          </a:p>
        </p:txBody>
      </p:sp>
      <p:sp>
        <p:nvSpPr>
          <p:cNvPr id="14" name="Text Placeholder 26">
            <a:extLst>
              <a:ext uri="{FF2B5EF4-FFF2-40B4-BE49-F238E27FC236}">
                <a16:creationId xmlns:a16="http://schemas.microsoft.com/office/drawing/2014/main" id="{F0A31D48-F4B3-94B4-7113-BCC5303532C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155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800" b="0">
                <a:solidFill>
                  <a:schemeClr val="bg2"/>
                </a:solidFill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Caption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E1228D26-7628-57C5-D6A7-7FC48F6345D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192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28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Title2</a:t>
            </a:r>
          </a:p>
        </p:txBody>
      </p:sp>
      <p:sp>
        <p:nvSpPr>
          <p:cNvPr id="19" name="Text Placeholder 23">
            <a:extLst>
              <a:ext uri="{FF2B5EF4-FFF2-40B4-BE49-F238E27FC236}">
                <a16:creationId xmlns:a16="http://schemas.microsoft.com/office/drawing/2014/main" id="{C746A5EA-1C41-8B96-F58F-C372EBEBF49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0770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16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Text title2</a:t>
            </a:r>
          </a:p>
        </p:txBody>
      </p:sp>
      <p:sp>
        <p:nvSpPr>
          <p:cNvPr id="20" name="Text Placeholder 26">
            <a:extLst>
              <a:ext uri="{FF2B5EF4-FFF2-40B4-BE49-F238E27FC236}">
                <a16:creationId xmlns:a16="http://schemas.microsoft.com/office/drawing/2014/main" id="{511B5DDC-4D65-925B-E8D1-275167929D8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1347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144000" indent="-144000" algn="l"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§"/>
              <a:defRPr sz="1200" b="0">
                <a:solidFill>
                  <a:schemeClr val="bg2"/>
                </a:solidFill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50" b="0">
                <a:solidFill>
                  <a:schemeClr val="bg2"/>
                </a:solidFill>
              </a:defRPr>
            </a:lvl2pPr>
            <a:lvl3pPr marL="504000" indent="-216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lang="en-US" sz="10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Font typeface="+mj-lt"/>
              <a:buAutoNum type="romanLcPeriod"/>
              <a:defRPr sz="900" b="0">
                <a:solidFill>
                  <a:schemeClr val="bg2"/>
                </a:solidFill>
              </a:defRPr>
            </a:lvl4pPr>
            <a:lvl5pPr marL="819450" indent="-1714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Bullet points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  <a:p>
            <a:pPr lvl="3"/>
            <a:r>
              <a:rPr lang="en-US" noProof="0"/>
              <a:t>Level 4</a:t>
            </a:r>
          </a:p>
          <a:p>
            <a:pPr lvl="4"/>
            <a:r>
              <a:rPr lang="en-US" noProof="0"/>
              <a:t>Level 5</a:t>
            </a:r>
          </a:p>
        </p:txBody>
      </p:sp>
      <p:sp>
        <p:nvSpPr>
          <p:cNvPr id="21" name="Text Placeholder 26">
            <a:extLst>
              <a:ext uri="{FF2B5EF4-FFF2-40B4-BE49-F238E27FC236}">
                <a16:creationId xmlns:a16="http://schemas.microsoft.com/office/drawing/2014/main" id="{EA4BC3D2-23CD-F137-ABF3-545B8B23CDD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154001" y="-812548"/>
            <a:ext cx="990000" cy="46668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228600" indent="-228600" algn="l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1200" b="0">
                <a:solidFill>
                  <a:schemeClr val="bg2"/>
                </a:solidFill>
              </a:defRPr>
            </a:lvl1pPr>
            <a:lvl2pPr marL="4608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arenR"/>
              <a:defRPr sz="1000" b="0">
                <a:solidFill>
                  <a:schemeClr val="bg2"/>
                </a:solidFill>
              </a:defRPr>
            </a:lvl2pPr>
            <a:lvl3pPr marL="691200" indent="-2304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lang="en-US" sz="9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835200" indent="-144000">
              <a:lnSpc>
                <a:spcPct val="100000"/>
              </a:lnSpc>
              <a:spcBef>
                <a:spcPts val="600"/>
              </a:spcBef>
              <a:buFont typeface="+mj-lt"/>
              <a:buAutoNum type="romanLcPeriod"/>
              <a:defRPr sz="800" b="0">
                <a:solidFill>
                  <a:schemeClr val="bg2"/>
                </a:solidFill>
              </a:defRPr>
            </a:lvl4pPr>
            <a:lvl5pPr marL="8766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800"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Numbering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  <a:p>
            <a:pPr lvl="3"/>
            <a:r>
              <a:rPr lang="en-US" noProof="0"/>
              <a:t>Level 4</a:t>
            </a: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FF3DA522-A744-4066-A735-ED0B45F4593D}"/>
              </a:ext>
            </a:extLst>
          </p:cNvPr>
          <p:cNvSpPr/>
          <p:nvPr/>
        </p:nvSpPr>
        <p:spPr>
          <a:xfrm>
            <a:off x="360000" y="345873"/>
            <a:ext cx="1946588" cy="395257"/>
          </a:xfrm>
          <a:custGeom>
            <a:avLst/>
            <a:gdLst>
              <a:gd name="connsiteX0" fmla="*/ 162855 w 1946588"/>
              <a:gd name="connsiteY0" fmla="*/ 0 h 395257"/>
              <a:gd name="connsiteX1" fmla="*/ 224730 w 1946588"/>
              <a:gd name="connsiteY1" fmla="*/ 0 h 395257"/>
              <a:gd name="connsiteX2" fmla="*/ 387338 w 1946588"/>
              <a:gd name="connsiteY2" fmla="*/ 389565 h 395257"/>
              <a:gd name="connsiteX3" fmla="*/ 327690 w 1946588"/>
              <a:gd name="connsiteY3" fmla="*/ 389565 h 395257"/>
              <a:gd name="connsiteX4" fmla="*/ 299723 w 1946588"/>
              <a:gd name="connsiteY4" fmla="*/ 318533 h 395257"/>
              <a:gd name="connsiteX5" fmla="*/ 88358 w 1946588"/>
              <a:gd name="connsiteY5" fmla="*/ 318533 h 395257"/>
              <a:gd name="connsiteX6" fmla="*/ 59648 w 1946588"/>
              <a:gd name="connsiteY6" fmla="*/ 389565 h 395257"/>
              <a:gd name="connsiteX7" fmla="*/ 0 w 1946588"/>
              <a:gd name="connsiteY7" fmla="*/ 389565 h 395257"/>
              <a:gd name="connsiteX8" fmla="*/ 162855 w 1946588"/>
              <a:gd name="connsiteY8" fmla="*/ 0 h 395257"/>
              <a:gd name="connsiteX9" fmla="*/ 280170 w 1946588"/>
              <a:gd name="connsiteY9" fmla="*/ 269775 h 395257"/>
              <a:gd name="connsiteX10" fmla="*/ 261855 w 1946588"/>
              <a:gd name="connsiteY10" fmla="*/ 224978 h 395257"/>
              <a:gd name="connsiteX11" fmla="*/ 125483 w 1946588"/>
              <a:gd name="connsiteY11" fmla="*/ 224978 h 395257"/>
              <a:gd name="connsiteX12" fmla="*/ 107663 w 1946588"/>
              <a:gd name="connsiteY12" fmla="*/ 269775 h 395257"/>
              <a:gd name="connsiteX13" fmla="*/ 280170 w 1946588"/>
              <a:gd name="connsiteY13" fmla="*/ 269775 h 395257"/>
              <a:gd name="connsiteX14" fmla="*/ 244035 w 1946588"/>
              <a:gd name="connsiteY14" fmla="*/ 179190 h 395257"/>
              <a:gd name="connsiteX15" fmla="*/ 233640 w 1946588"/>
              <a:gd name="connsiteY15" fmla="*/ 153945 h 395257"/>
              <a:gd name="connsiteX16" fmla="*/ 193545 w 1946588"/>
              <a:gd name="connsiteY16" fmla="*/ 52470 h 395257"/>
              <a:gd name="connsiteX17" fmla="*/ 153945 w 1946588"/>
              <a:gd name="connsiteY17" fmla="*/ 153945 h 395257"/>
              <a:gd name="connsiteX18" fmla="*/ 143550 w 1946588"/>
              <a:gd name="connsiteY18" fmla="*/ 179190 h 395257"/>
              <a:gd name="connsiteX19" fmla="*/ 244035 w 1946588"/>
              <a:gd name="connsiteY19" fmla="*/ 179190 h 395257"/>
              <a:gd name="connsiteX20" fmla="*/ 392040 w 1946588"/>
              <a:gd name="connsiteY20" fmla="*/ 238095 h 395257"/>
              <a:gd name="connsiteX21" fmla="*/ 549698 w 1946588"/>
              <a:gd name="connsiteY21" fmla="*/ 81180 h 395257"/>
              <a:gd name="connsiteX22" fmla="*/ 696960 w 1946588"/>
              <a:gd name="connsiteY22" fmla="*/ 199733 h 395257"/>
              <a:gd name="connsiteX23" fmla="*/ 638055 w 1946588"/>
              <a:gd name="connsiteY23" fmla="*/ 199733 h 395257"/>
              <a:gd name="connsiteX24" fmla="*/ 548708 w 1946588"/>
              <a:gd name="connsiteY24" fmla="*/ 132660 h 395257"/>
              <a:gd name="connsiteX25" fmla="*/ 450698 w 1946588"/>
              <a:gd name="connsiteY25" fmla="*/ 238095 h 395257"/>
              <a:gd name="connsiteX26" fmla="*/ 549203 w 1946588"/>
              <a:gd name="connsiteY26" fmla="*/ 343530 h 395257"/>
              <a:gd name="connsiteX27" fmla="*/ 638550 w 1946588"/>
              <a:gd name="connsiteY27" fmla="*/ 281160 h 395257"/>
              <a:gd name="connsiteX28" fmla="*/ 697455 w 1946588"/>
              <a:gd name="connsiteY28" fmla="*/ 281160 h 395257"/>
              <a:gd name="connsiteX29" fmla="*/ 546728 w 1946588"/>
              <a:gd name="connsiteY29" fmla="*/ 395258 h 395257"/>
              <a:gd name="connsiteX30" fmla="*/ 392040 w 1946588"/>
              <a:gd name="connsiteY30" fmla="*/ 238095 h 395257"/>
              <a:gd name="connsiteX31" fmla="*/ 741263 w 1946588"/>
              <a:gd name="connsiteY31" fmla="*/ 86873 h 395257"/>
              <a:gd name="connsiteX32" fmla="*/ 793980 w 1946588"/>
              <a:gd name="connsiteY32" fmla="*/ 86873 h 395257"/>
              <a:gd name="connsiteX33" fmla="*/ 796208 w 1946588"/>
              <a:gd name="connsiteY33" fmla="*/ 125235 h 395257"/>
              <a:gd name="connsiteX34" fmla="*/ 878625 w 1946588"/>
              <a:gd name="connsiteY34" fmla="*/ 81180 h 395257"/>
              <a:gd name="connsiteX35" fmla="*/ 883823 w 1946588"/>
              <a:gd name="connsiteY35" fmla="*/ 81180 h 395257"/>
              <a:gd name="connsiteX36" fmla="*/ 883823 w 1946588"/>
              <a:gd name="connsiteY36" fmla="*/ 144788 h 395257"/>
              <a:gd name="connsiteX37" fmla="*/ 875160 w 1946588"/>
              <a:gd name="connsiteY37" fmla="*/ 144788 h 395257"/>
              <a:gd name="connsiteX38" fmla="*/ 798435 w 1946588"/>
              <a:gd name="connsiteY38" fmla="*/ 232898 h 395257"/>
              <a:gd name="connsiteX39" fmla="*/ 798435 w 1946588"/>
              <a:gd name="connsiteY39" fmla="*/ 389318 h 395257"/>
              <a:gd name="connsiteX40" fmla="*/ 741263 w 1946588"/>
              <a:gd name="connsiteY40" fmla="*/ 389318 h 395257"/>
              <a:gd name="connsiteX41" fmla="*/ 741263 w 1946588"/>
              <a:gd name="connsiteY41" fmla="*/ 86873 h 395257"/>
              <a:gd name="connsiteX42" fmla="*/ 741263 w 1946588"/>
              <a:gd name="connsiteY42" fmla="*/ 86873 h 395257"/>
              <a:gd name="connsiteX43" fmla="*/ 893228 w 1946588"/>
              <a:gd name="connsiteY43" fmla="*/ 238095 h 395257"/>
              <a:gd name="connsiteX44" fmla="*/ 1051876 w 1946588"/>
              <a:gd name="connsiteY44" fmla="*/ 81180 h 395257"/>
              <a:gd name="connsiteX45" fmla="*/ 1210523 w 1946588"/>
              <a:gd name="connsiteY45" fmla="*/ 238095 h 395257"/>
              <a:gd name="connsiteX46" fmla="*/ 1051876 w 1946588"/>
              <a:gd name="connsiteY46" fmla="*/ 395010 h 395257"/>
              <a:gd name="connsiteX47" fmla="*/ 893228 w 1946588"/>
              <a:gd name="connsiteY47" fmla="*/ 238095 h 395257"/>
              <a:gd name="connsiteX48" fmla="*/ 1152113 w 1946588"/>
              <a:gd name="connsiteY48" fmla="*/ 237600 h 395257"/>
              <a:gd name="connsiteX49" fmla="*/ 1051876 w 1946588"/>
              <a:gd name="connsiteY49" fmla="*/ 132660 h 395257"/>
              <a:gd name="connsiteX50" fmla="*/ 952133 w 1946588"/>
              <a:gd name="connsiteY50" fmla="*/ 237600 h 395257"/>
              <a:gd name="connsiteX51" fmla="*/ 1052371 w 1946588"/>
              <a:gd name="connsiteY51" fmla="*/ 343530 h 395257"/>
              <a:gd name="connsiteX52" fmla="*/ 1152113 w 1946588"/>
              <a:gd name="connsiteY52" fmla="*/ 237600 h 395257"/>
              <a:gd name="connsiteX53" fmla="*/ 1252846 w 1946588"/>
              <a:gd name="connsiteY53" fmla="*/ 86873 h 395257"/>
              <a:gd name="connsiteX54" fmla="*/ 1303831 w 1946588"/>
              <a:gd name="connsiteY54" fmla="*/ 86873 h 395257"/>
              <a:gd name="connsiteX55" fmla="*/ 1307791 w 1946588"/>
              <a:gd name="connsiteY55" fmla="*/ 118305 h 395257"/>
              <a:gd name="connsiteX56" fmla="*/ 1404563 w 1946588"/>
              <a:gd name="connsiteY56" fmla="*/ 81180 h 395257"/>
              <a:gd name="connsiteX57" fmla="*/ 1516186 w 1946588"/>
              <a:gd name="connsiteY57" fmla="*/ 198495 h 395257"/>
              <a:gd name="connsiteX58" fmla="*/ 1516186 w 1946588"/>
              <a:gd name="connsiteY58" fmla="*/ 389318 h 395257"/>
              <a:gd name="connsiteX59" fmla="*/ 1459013 w 1946588"/>
              <a:gd name="connsiteY59" fmla="*/ 389318 h 395257"/>
              <a:gd name="connsiteX60" fmla="*/ 1459013 w 1946588"/>
              <a:gd name="connsiteY60" fmla="*/ 209385 h 395257"/>
              <a:gd name="connsiteX61" fmla="*/ 1392436 w 1946588"/>
              <a:gd name="connsiteY61" fmla="*/ 133155 h 395257"/>
              <a:gd name="connsiteX62" fmla="*/ 1310018 w 1946588"/>
              <a:gd name="connsiteY62" fmla="*/ 215078 h 395257"/>
              <a:gd name="connsiteX63" fmla="*/ 1310018 w 1946588"/>
              <a:gd name="connsiteY63" fmla="*/ 389318 h 395257"/>
              <a:gd name="connsiteX64" fmla="*/ 1252846 w 1946588"/>
              <a:gd name="connsiteY64" fmla="*/ 389318 h 395257"/>
              <a:gd name="connsiteX65" fmla="*/ 1252846 w 1946588"/>
              <a:gd name="connsiteY65" fmla="*/ 86873 h 395257"/>
              <a:gd name="connsiteX66" fmla="*/ 1252846 w 1946588"/>
              <a:gd name="connsiteY66" fmla="*/ 86873 h 395257"/>
              <a:gd name="connsiteX67" fmla="*/ 1578803 w 1946588"/>
              <a:gd name="connsiteY67" fmla="*/ 86873 h 395257"/>
              <a:gd name="connsiteX68" fmla="*/ 1635481 w 1946588"/>
              <a:gd name="connsiteY68" fmla="*/ 86873 h 395257"/>
              <a:gd name="connsiteX69" fmla="*/ 1635481 w 1946588"/>
              <a:gd name="connsiteY69" fmla="*/ 389318 h 395257"/>
              <a:gd name="connsiteX70" fmla="*/ 1578803 w 1946588"/>
              <a:gd name="connsiteY70" fmla="*/ 389318 h 395257"/>
              <a:gd name="connsiteX71" fmla="*/ 1578803 w 1946588"/>
              <a:gd name="connsiteY71" fmla="*/ 86873 h 395257"/>
              <a:gd name="connsiteX72" fmla="*/ 1694633 w 1946588"/>
              <a:gd name="connsiteY72" fmla="*/ 296010 h 395257"/>
              <a:gd name="connsiteX73" fmla="*/ 1750321 w 1946588"/>
              <a:gd name="connsiteY73" fmla="*/ 296010 h 395257"/>
              <a:gd name="connsiteX74" fmla="*/ 1828284 w 1946588"/>
              <a:gd name="connsiteY74" fmla="*/ 348728 h 395257"/>
              <a:gd name="connsiteX75" fmla="*/ 1890654 w 1946588"/>
              <a:gd name="connsiteY75" fmla="*/ 306900 h 395257"/>
              <a:gd name="connsiteX76" fmla="*/ 1867141 w 1946588"/>
              <a:gd name="connsiteY76" fmla="*/ 274230 h 395257"/>
              <a:gd name="connsiteX77" fmla="*/ 1810463 w 1946588"/>
              <a:gd name="connsiteY77" fmla="*/ 262103 h 395257"/>
              <a:gd name="connsiteX78" fmla="*/ 1742154 w 1946588"/>
              <a:gd name="connsiteY78" fmla="*/ 244283 h 395257"/>
              <a:gd name="connsiteX79" fmla="*/ 1703791 w 1946588"/>
              <a:gd name="connsiteY79" fmla="*/ 178943 h 395257"/>
              <a:gd name="connsiteX80" fmla="*/ 1818879 w 1946588"/>
              <a:gd name="connsiteY80" fmla="*/ 80933 h 395257"/>
              <a:gd name="connsiteX81" fmla="*/ 1939659 w 1946588"/>
              <a:gd name="connsiteY81" fmla="*/ 179438 h 395257"/>
              <a:gd name="connsiteX82" fmla="*/ 1885209 w 1946588"/>
              <a:gd name="connsiteY82" fmla="*/ 179438 h 395257"/>
              <a:gd name="connsiteX83" fmla="*/ 1818879 w 1946588"/>
              <a:gd name="connsiteY83" fmla="*/ 127215 h 395257"/>
              <a:gd name="connsiteX84" fmla="*/ 1758736 w 1946588"/>
              <a:gd name="connsiteY84" fmla="*/ 171765 h 395257"/>
              <a:gd name="connsiteX85" fmla="*/ 1781754 w 1946588"/>
              <a:gd name="connsiteY85" fmla="*/ 202703 h 395257"/>
              <a:gd name="connsiteX86" fmla="*/ 1847589 w 1946588"/>
              <a:gd name="connsiteY86" fmla="*/ 214830 h 395257"/>
              <a:gd name="connsiteX87" fmla="*/ 1909464 w 1946588"/>
              <a:gd name="connsiteY87" fmla="*/ 232650 h 395257"/>
              <a:gd name="connsiteX88" fmla="*/ 1946589 w 1946588"/>
              <a:gd name="connsiteY88" fmla="*/ 299723 h 395257"/>
              <a:gd name="connsiteX89" fmla="*/ 1915156 w 1946588"/>
              <a:gd name="connsiteY89" fmla="*/ 370260 h 395257"/>
              <a:gd name="connsiteX90" fmla="*/ 1828036 w 1946588"/>
              <a:gd name="connsiteY90" fmla="*/ 395010 h 395257"/>
              <a:gd name="connsiteX91" fmla="*/ 1694633 w 1946588"/>
              <a:gd name="connsiteY91" fmla="*/ 296010 h 395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1946588" h="395257">
                <a:moveTo>
                  <a:pt x="162855" y="0"/>
                </a:moveTo>
                <a:lnTo>
                  <a:pt x="224730" y="0"/>
                </a:lnTo>
                <a:lnTo>
                  <a:pt x="387338" y="389565"/>
                </a:lnTo>
                <a:lnTo>
                  <a:pt x="327690" y="389565"/>
                </a:lnTo>
                <a:lnTo>
                  <a:pt x="299723" y="318533"/>
                </a:lnTo>
                <a:lnTo>
                  <a:pt x="88358" y="318533"/>
                </a:lnTo>
                <a:lnTo>
                  <a:pt x="59648" y="389565"/>
                </a:lnTo>
                <a:lnTo>
                  <a:pt x="0" y="389565"/>
                </a:lnTo>
                <a:lnTo>
                  <a:pt x="162855" y="0"/>
                </a:lnTo>
                <a:close/>
                <a:moveTo>
                  <a:pt x="280170" y="269775"/>
                </a:moveTo>
                <a:lnTo>
                  <a:pt x="261855" y="224978"/>
                </a:lnTo>
                <a:lnTo>
                  <a:pt x="125483" y="224978"/>
                </a:lnTo>
                <a:lnTo>
                  <a:pt x="107663" y="269775"/>
                </a:lnTo>
                <a:lnTo>
                  <a:pt x="280170" y="269775"/>
                </a:lnTo>
                <a:close/>
                <a:moveTo>
                  <a:pt x="244035" y="179190"/>
                </a:moveTo>
                <a:lnTo>
                  <a:pt x="233640" y="153945"/>
                </a:lnTo>
                <a:cubicBezTo>
                  <a:pt x="217058" y="112613"/>
                  <a:pt x="202703" y="78210"/>
                  <a:pt x="193545" y="52470"/>
                </a:cubicBezTo>
                <a:cubicBezTo>
                  <a:pt x="184883" y="78210"/>
                  <a:pt x="170528" y="112613"/>
                  <a:pt x="153945" y="153945"/>
                </a:cubicBezTo>
                <a:lnTo>
                  <a:pt x="143550" y="179190"/>
                </a:lnTo>
                <a:lnTo>
                  <a:pt x="244035" y="179190"/>
                </a:lnTo>
                <a:close/>
                <a:moveTo>
                  <a:pt x="392040" y="238095"/>
                </a:moveTo>
                <a:cubicBezTo>
                  <a:pt x="392040" y="144788"/>
                  <a:pt x="460845" y="81180"/>
                  <a:pt x="549698" y="81180"/>
                </a:cubicBezTo>
                <a:cubicBezTo>
                  <a:pt x="625928" y="81180"/>
                  <a:pt x="683843" y="124740"/>
                  <a:pt x="696960" y="199733"/>
                </a:cubicBezTo>
                <a:lnTo>
                  <a:pt x="638055" y="199733"/>
                </a:lnTo>
                <a:cubicBezTo>
                  <a:pt x="624938" y="153450"/>
                  <a:pt x="593258" y="132660"/>
                  <a:pt x="548708" y="132660"/>
                </a:cubicBezTo>
                <a:cubicBezTo>
                  <a:pt x="486338" y="132660"/>
                  <a:pt x="450698" y="178448"/>
                  <a:pt x="450698" y="238095"/>
                </a:cubicBezTo>
                <a:cubicBezTo>
                  <a:pt x="450698" y="300465"/>
                  <a:pt x="488565" y="343530"/>
                  <a:pt x="549203" y="343530"/>
                </a:cubicBezTo>
                <a:cubicBezTo>
                  <a:pt x="593258" y="343530"/>
                  <a:pt x="625928" y="321255"/>
                  <a:pt x="638550" y="281160"/>
                </a:cubicBezTo>
                <a:lnTo>
                  <a:pt x="697455" y="281160"/>
                </a:lnTo>
                <a:cubicBezTo>
                  <a:pt x="679140" y="354420"/>
                  <a:pt x="620730" y="395258"/>
                  <a:pt x="546728" y="395258"/>
                </a:cubicBezTo>
                <a:cubicBezTo>
                  <a:pt x="451440" y="395258"/>
                  <a:pt x="392040" y="328680"/>
                  <a:pt x="392040" y="238095"/>
                </a:cubicBezTo>
                <a:close/>
                <a:moveTo>
                  <a:pt x="741263" y="86873"/>
                </a:moveTo>
                <a:lnTo>
                  <a:pt x="793980" y="86873"/>
                </a:lnTo>
                <a:lnTo>
                  <a:pt x="796208" y="125235"/>
                </a:lnTo>
                <a:cubicBezTo>
                  <a:pt x="815018" y="98258"/>
                  <a:pt x="843233" y="81180"/>
                  <a:pt x="878625" y="81180"/>
                </a:cubicBezTo>
                <a:lnTo>
                  <a:pt x="883823" y="81180"/>
                </a:lnTo>
                <a:lnTo>
                  <a:pt x="883823" y="144788"/>
                </a:lnTo>
                <a:lnTo>
                  <a:pt x="875160" y="144788"/>
                </a:lnTo>
                <a:cubicBezTo>
                  <a:pt x="815018" y="144788"/>
                  <a:pt x="798435" y="179190"/>
                  <a:pt x="798435" y="232898"/>
                </a:cubicBezTo>
                <a:lnTo>
                  <a:pt x="798435" y="389318"/>
                </a:lnTo>
                <a:lnTo>
                  <a:pt x="741263" y="389318"/>
                </a:lnTo>
                <a:lnTo>
                  <a:pt x="741263" y="86873"/>
                </a:lnTo>
                <a:lnTo>
                  <a:pt x="741263" y="86873"/>
                </a:lnTo>
                <a:close/>
                <a:moveTo>
                  <a:pt x="893228" y="238095"/>
                </a:moveTo>
                <a:cubicBezTo>
                  <a:pt x="893228" y="145283"/>
                  <a:pt x="962528" y="81180"/>
                  <a:pt x="1051876" y="81180"/>
                </a:cubicBezTo>
                <a:cubicBezTo>
                  <a:pt x="1144688" y="81180"/>
                  <a:pt x="1210523" y="148748"/>
                  <a:pt x="1210523" y="238095"/>
                </a:cubicBezTo>
                <a:cubicBezTo>
                  <a:pt x="1210523" y="328680"/>
                  <a:pt x="1143451" y="395010"/>
                  <a:pt x="1051876" y="395010"/>
                </a:cubicBezTo>
                <a:cubicBezTo>
                  <a:pt x="960301" y="395010"/>
                  <a:pt x="893228" y="328680"/>
                  <a:pt x="893228" y="238095"/>
                </a:cubicBezTo>
                <a:close/>
                <a:moveTo>
                  <a:pt x="1152113" y="237600"/>
                </a:moveTo>
                <a:cubicBezTo>
                  <a:pt x="1152113" y="177953"/>
                  <a:pt x="1113256" y="132660"/>
                  <a:pt x="1051876" y="132660"/>
                </a:cubicBezTo>
                <a:cubicBezTo>
                  <a:pt x="989506" y="132660"/>
                  <a:pt x="952133" y="178448"/>
                  <a:pt x="952133" y="237600"/>
                </a:cubicBezTo>
                <a:cubicBezTo>
                  <a:pt x="952133" y="300713"/>
                  <a:pt x="993961" y="343530"/>
                  <a:pt x="1052371" y="343530"/>
                </a:cubicBezTo>
                <a:cubicBezTo>
                  <a:pt x="1111523" y="343530"/>
                  <a:pt x="1152113" y="298238"/>
                  <a:pt x="1152113" y="237600"/>
                </a:cubicBezTo>
                <a:close/>
                <a:moveTo>
                  <a:pt x="1252846" y="86873"/>
                </a:moveTo>
                <a:lnTo>
                  <a:pt x="1303831" y="86873"/>
                </a:lnTo>
                <a:lnTo>
                  <a:pt x="1307791" y="118305"/>
                </a:lnTo>
                <a:cubicBezTo>
                  <a:pt x="1331303" y="93803"/>
                  <a:pt x="1363231" y="81180"/>
                  <a:pt x="1404563" y="81180"/>
                </a:cubicBezTo>
                <a:cubicBezTo>
                  <a:pt x="1476091" y="81180"/>
                  <a:pt x="1516186" y="123503"/>
                  <a:pt x="1516186" y="198495"/>
                </a:cubicBezTo>
                <a:lnTo>
                  <a:pt x="1516186" y="389318"/>
                </a:lnTo>
                <a:lnTo>
                  <a:pt x="1459013" y="389318"/>
                </a:lnTo>
                <a:lnTo>
                  <a:pt x="1459013" y="209385"/>
                </a:lnTo>
                <a:cubicBezTo>
                  <a:pt x="1459013" y="160133"/>
                  <a:pt x="1439461" y="133155"/>
                  <a:pt x="1392436" y="133155"/>
                </a:cubicBezTo>
                <a:cubicBezTo>
                  <a:pt x="1341451" y="133155"/>
                  <a:pt x="1310018" y="165825"/>
                  <a:pt x="1310018" y="215078"/>
                </a:cubicBezTo>
                <a:lnTo>
                  <a:pt x="1310018" y="389318"/>
                </a:lnTo>
                <a:lnTo>
                  <a:pt x="1252846" y="389318"/>
                </a:lnTo>
                <a:lnTo>
                  <a:pt x="1252846" y="86873"/>
                </a:lnTo>
                <a:lnTo>
                  <a:pt x="1252846" y="86873"/>
                </a:lnTo>
                <a:close/>
                <a:moveTo>
                  <a:pt x="1578803" y="86873"/>
                </a:moveTo>
                <a:lnTo>
                  <a:pt x="1635481" y="86873"/>
                </a:lnTo>
                <a:lnTo>
                  <a:pt x="1635481" y="389318"/>
                </a:lnTo>
                <a:lnTo>
                  <a:pt x="1578803" y="389318"/>
                </a:lnTo>
                <a:lnTo>
                  <a:pt x="1578803" y="86873"/>
                </a:lnTo>
                <a:close/>
                <a:moveTo>
                  <a:pt x="1694633" y="296010"/>
                </a:moveTo>
                <a:lnTo>
                  <a:pt x="1750321" y="296010"/>
                </a:lnTo>
                <a:cubicBezTo>
                  <a:pt x="1756013" y="332640"/>
                  <a:pt x="1785218" y="348728"/>
                  <a:pt x="1828284" y="348728"/>
                </a:cubicBezTo>
                <a:cubicBezTo>
                  <a:pt x="1863923" y="348728"/>
                  <a:pt x="1890654" y="334868"/>
                  <a:pt x="1890654" y="306900"/>
                </a:cubicBezTo>
                <a:cubicBezTo>
                  <a:pt x="1890654" y="287348"/>
                  <a:pt x="1881496" y="279428"/>
                  <a:pt x="1867141" y="274230"/>
                </a:cubicBezTo>
                <a:cubicBezTo>
                  <a:pt x="1853281" y="269033"/>
                  <a:pt x="1839173" y="266805"/>
                  <a:pt x="1810463" y="262103"/>
                </a:cubicBezTo>
                <a:cubicBezTo>
                  <a:pt x="1780763" y="257648"/>
                  <a:pt x="1759973" y="252945"/>
                  <a:pt x="1742154" y="244283"/>
                </a:cubicBezTo>
                <a:cubicBezTo>
                  <a:pt x="1714681" y="231165"/>
                  <a:pt x="1703791" y="206415"/>
                  <a:pt x="1703791" y="178943"/>
                </a:cubicBezTo>
                <a:cubicBezTo>
                  <a:pt x="1703791" y="114840"/>
                  <a:pt x="1754281" y="80933"/>
                  <a:pt x="1818879" y="80933"/>
                </a:cubicBezTo>
                <a:cubicBezTo>
                  <a:pt x="1889416" y="80933"/>
                  <a:pt x="1936194" y="113603"/>
                  <a:pt x="1939659" y="179438"/>
                </a:cubicBezTo>
                <a:lnTo>
                  <a:pt x="1885209" y="179438"/>
                </a:lnTo>
                <a:cubicBezTo>
                  <a:pt x="1881743" y="144540"/>
                  <a:pt x="1854271" y="127215"/>
                  <a:pt x="1818879" y="127215"/>
                </a:cubicBezTo>
                <a:cubicBezTo>
                  <a:pt x="1781011" y="127215"/>
                  <a:pt x="1758736" y="146025"/>
                  <a:pt x="1758736" y="171765"/>
                </a:cubicBezTo>
                <a:cubicBezTo>
                  <a:pt x="1758736" y="188348"/>
                  <a:pt x="1766656" y="197010"/>
                  <a:pt x="1781754" y="202703"/>
                </a:cubicBezTo>
                <a:cubicBezTo>
                  <a:pt x="1796604" y="208395"/>
                  <a:pt x="1824076" y="211365"/>
                  <a:pt x="1847589" y="214830"/>
                </a:cubicBezTo>
                <a:cubicBezTo>
                  <a:pt x="1869864" y="218295"/>
                  <a:pt x="1890654" y="222255"/>
                  <a:pt x="1909464" y="232650"/>
                </a:cubicBezTo>
                <a:cubicBezTo>
                  <a:pt x="1934709" y="246263"/>
                  <a:pt x="1946589" y="272745"/>
                  <a:pt x="1946589" y="299723"/>
                </a:cubicBezTo>
                <a:cubicBezTo>
                  <a:pt x="1946589" y="328433"/>
                  <a:pt x="1935698" y="353678"/>
                  <a:pt x="1915156" y="370260"/>
                </a:cubicBezTo>
                <a:cubicBezTo>
                  <a:pt x="1893376" y="388080"/>
                  <a:pt x="1864666" y="395010"/>
                  <a:pt x="1828036" y="395010"/>
                </a:cubicBezTo>
                <a:cubicBezTo>
                  <a:pt x="1754281" y="395258"/>
                  <a:pt x="1700326" y="367785"/>
                  <a:pt x="1694633" y="296010"/>
                </a:cubicBezTo>
                <a:close/>
              </a:path>
            </a:pathLst>
          </a:custGeom>
          <a:solidFill>
            <a:srgbClr val="FFFFFF"/>
          </a:solidFill>
          <a:ln w="2469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68544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ak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2165A630-2592-DE3D-5C35-F7D8883A0472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75000">
                <a:srgbClr val="0C2090"/>
              </a:gs>
              <a:gs pos="0">
                <a:schemeClr val="bg2"/>
              </a:gs>
              <a:gs pos="100000">
                <a:srgbClr val="1820B0"/>
              </a:gs>
            </a:gsLst>
            <a:lin ang="189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endParaRPr lang="en-US" sz="3200" noProof="0">
              <a:solidFill>
                <a:schemeClr val="bg2"/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8F42019-E3CB-C14A-96AB-93BC4E08D76E}"/>
              </a:ext>
            </a:extLst>
          </p:cNvPr>
          <p:cNvSpPr/>
          <p:nvPr userDrawn="1"/>
        </p:nvSpPr>
        <p:spPr>
          <a:xfrm>
            <a:off x="4752000" y="230400"/>
            <a:ext cx="1655999" cy="4462272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outerShdw blurRad="635000" dist="139700" dir="10800000" algn="r" rotWithShape="0">
              <a:schemeClr val="tx1">
                <a:alpha val="7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endParaRPr lang="en-US" sz="3200" noProof="0">
              <a:solidFill>
                <a:schemeClr val="bg2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8613138-BD69-BB43-B56D-BDA82025E244}"/>
              </a:ext>
            </a:extLst>
          </p:cNvPr>
          <p:cNvSpPr/>
          <p:nvPr userDrawn="1"/>
        </p:nvSpPr>
        <p:spPr>
          <a:xfrm>
            <a:off x="4572000" y="0"/>
            <a:ext cx="4572000" cy="5143499"/>
          </a:xfrm>
          <a:prstGeom prst="rect">
            <a:avLst/>
          </a:prstGeom>
          <a:gradFill>
            <a:gsLst>
              <a:gs pos="15000">
                <a:srgbClr val="082080"/>
              </a:gs>
              <a:gs pos="100000">
                <a:schemeClr val="bg2"/>
              </a:gs>
            </a:gsLst>
            <a:lin ang="72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lvl="0" algn="ctr"/>
            <a:endParaRPr lang="en-US" sz="3200" noProof="0">
              <a:solidFill>
                <a:schemeClr val="bg2"/>
              </a:solidFill>
            </a:endParaRPr>
          </a:p>
        </p:txBody>
      </p:sp>
      <p:sp>
        <p:nvSpPr>
          <p:cNvPr id="32" name="Text Placeholder 10">
            <a:extLst>
              <a:ext uri="{FF2B5EF4-FFF2-40B4-BE49-F238E27FC236}">
                <a16:creationId xmlns:a16="http://schemas.microsoft.com/office/drawing/2014/main" id="{3AB09F1C-5F0C-6347-BE99-42C7629BB40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169408" y="3055824"/>
            <a:ext cx="3377184" cy="334492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spcBef>
                <a:spcPts val="0"/>
              </a:spcBef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Name Surname</a:t>
            </a:r>
          </a:p>
        </p:txBody>
      </p:sp>
      <p:sp>
        <p:nvSpPr>
          <p:cNvPr id="33" name="Text Placeholder 10">
            <a:extLst>
              <a:ext uri="{FF2B5EF4-FFF2-40B4-BE49-F238E27FC236}">
                <a16:creationId xmlns:a16="http://schemas.microsoft.com/office/drawing/2014/main" id="{0F005931-7E65-8640-89B3-AFE2F1D87A5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169408" y="3543359"/>
            <a:ext cx="3377184" cy="662881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en-US" noProof="0"/>
              <a:t>Click to add a job title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B4E72C0B-9C1E-1A90-4996-E3285010F65D}"/>
              </a:ext>
            </a:extLst>
          </p:cNvPr>
          <p:cNvSpPr/>
          <p:nvPr userDrawn="1"/>
        </p:nvSpPr>
        <p:spPr>
          <a:xfrm>
            <a:off x="5904000" y="964800"/>
            <a:ext cx="1908000" cy="1908000"/>
          </a:xfrm>
          <a:prstGeom prst="ellipse">
            <a:avLst/>
          </a:prstGeom>
          <a:gradFill>
            <a:gsLst>
              <a:gs pos="20000">
                <a:srgbClr val="006EDE"/>
              </a:gs>
              <a:gs pos="100000">
                <a:srgbClr val="6EE6FF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noProof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42126CB-B1A3-4747-809C-771E0A023082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958000" y="1018800"/>
            <a:ext cx="1800000" cy="1800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>
                <a:solidFill>
                  <a:schemeClr val="bg2"/>
                </a:solidFill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noProof="0"/>
              <a:t>Click on the icon </a:t>
            </a:r>
            <a:br>
              <a:rPr lang="en-US" noProof="0"/>
            </a:br>
            <a:r>
              <a:rPr lang="en-US" noProof="0"/>
              <a:t>to add a picture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C3E87367-DB81-350D-8780-43A1CE06FE8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60000" y="1022398"/>
            <a:ext cx="3924000" cy="3183841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add </a:t>
            </a:r>
            <a:br>
              <a:rPr lang="en-US" noProof="0"/>
            </a:br>
            <a:r>
              <a:rPr lang="en-US" noProof="0"/>
              <a:t>a track title</a:t>
            </a:r>
          </a:p>
        </p:txBody>
      </p:sp>
      <p:sp>
        <p:nvSpPr>
          <p:cNvPr id="3" name="Text Placeholder 23">
            <a:extLst>
              <a:ext uri="{FF2B5EF4-FFF2-40B4-BE49-F238E27FC236}">
                <a16:creationId xmlns:a16="http://schemas.microsoft.com/office/drawing/2014/main" id="{EBF2AB9D-ACFE-72A8-1387-503A2A83300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2800" b="1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4" name="Text Placeholder 26">
            <a:extLst>
              <a:ext uri="{FF2B5EF4-FFF2-40B4-BE49-F238E27FC236}">
                <a16:creationId xmlns:a16="http://schemas.microsoft.com/office/drawing/2014/main" id="{810D3F54-B879-E962-74B3-976C7EB520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385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800" b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11" name="Text Placeholder 26">
            <a:extLst>
              <a:ext uri="{FF2B5EF4-FFF2-40B4-BE49-F238E27FC236}">
                <a16:creationId xmlns:a16="http://schemas.microsoft.com/office/drawing/2014/main" id="{FA3AB055-4EA0-A059-4B0B-30C683C543C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577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1600" b="1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Text title1</a:t>
            </a:r>
          </a:p>
        </p:txBody>
      </p:sp>
      <p:sp>
        <p:nvSpPr>
          <p:cNvPr id="17" name="Text Placeholder 26">
            <a:extLst>
              <a:ext uri="{FF2B5EF4-FFF2-40B4-BE49-F238E27FC236}">
                <a16:creationId xmlns:a16="http://schemas.microsoft.com/office/drawing/2014/main" id="{6282746B-1EEC-DB06-6FBE-DA8B40A477F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962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200" b="0">
                <a:solidFill>
                  <a:schemeClr val="bg2"/>
                </a:solidFill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Text</a:t>
            </a:r>
          </a:p>
        </p:txBody>
      </p:sp>
      <p:sp>
        <p:nvSpPr>
          <p:cNvPr id="18" name="Text Placeholder 26">
            <a:extLst>
              <a:ext uri="{FF2B5EF4-FFF2-40B4-BE49-F238E27FC236}">
                <a16:creationId xmlns:a16="http://schemas.microsoft.com/office/drawing/2014/main" id="{46C317F6-F973-85D8-B1CC-C69A31F4416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155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800" b="0">
                <a:solidFill>
                  <a:schemeClr val="bg2"/>
                </a:solidFill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Caption</a:t>
            </a:r>
          </a:p>
        </p:txBody>
      </p:sp>
      <p:sp>
        <p:nvSpPr>
          <p:cNvPr id="19" name="Text Placeholder 23">
            <a:extLst>
              <a:ext uri="{FF2B5EF4-FFF2-40B4-BE49-F238E27FC236}">
                <a16:creationId xmlns:a16="http://schemas.microsoft.com/office/drawing/2014/main" id="{0FE5F183-02B0-BC04-86FB-157480A3DE7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192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28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Title2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8B28AF0-06F7-82E7-FADD-9EBA85F3D13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0770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16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Text title2</a:t>
            </a:r>
          </a:p>
        </p:txBody>
      </p:sp>
      <p:sp>
        <p:nvSpPr>
          <p:cNvPr id="22" name="Text Placeholder 26">
            <a:extLst>
              <a:ext uri="{FF2B5EF4-FFF2-40B4-BE49-F238E27FC236}">
                <a16:creationId xmlns:a16="http://schemas.microsoft.com/office/drawing/2014/main" id="{AD975FBC-0824-DB95-D0BD-4823E2A66B5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1347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144000" indent="-144000" algn="l"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§"/>
              <a:defRPr sz="1200" b="0">
                <a:solidFill>
                  <a:schemeClr val="bg2"/>
                </a:solidFill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50" b="0">
                <a:solidFill>
                  <a:schemeClr val="bg2"/>
                </a:solidFill>
              </a:defRPr>
            </a:lvl2pPr>
            <a:lvl3pPr marL="504000" indent="-216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lang="en-US" sz="10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Font typeface="+mj-lt"/>
              <a:buAutoNum type="romanLcPeriod"/>
              <a:defRPr sz="900" b="0">
                <a:solidFill>
                  <a:schemeClr val="bg2"/>
                </a:solidFill>
              </a:defRPr>
            </a:lvl4pPr>
            <a:lvl5pPr marL="819450" indent="-1714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Bullet points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  <a:p>
            <a:pPr lvl="3"/>
            <a:r>
              <a:rPr lang="en-US" noProof="0"/>
              <a:t>Level 4</a:t>
            </a:r>
          </a:p>
          <a:p>
            <a:pPr lvl="4"/>
            <a:r>
              <a:rPr lang="en-US" noProof="0"/>
              <a:t>Level 5</a:t>
            </a:r>
          </a:p>
        </p:txBody>
      </p:sp>
      <p:sp>
        <p:nvSpPr>
          <p:cNvPr id="24" name="Text Placeholder 26">
            <a:extLst>
              <a:ext uri="{FF2B5EF4-FFF2-40B4-BE49-F238E27FC236}">
                <a16:creationId xmlns:a16="http://schemas.microsoft.com/office/drawing/2014/main" id="{368B4D2F-1440-3921-C600-A89C5A520F4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154001" y="-812548"/>
            <a:ext cx="990000" cy="46668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228600" indent="-228600" algn="l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1200" b="0">
                <a:solidFill>
                  <a:schemeClr val="bg2"/>
                </a:solidFill>
              </a:defRPr>
            </a:lvl1pPr>
            <a:lvl2pPr marL="4608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arenR"/>
              <a:defRPr sz="1000" b="0">
                <a:solidFill>
                  <a:schemeClr val="bg2"/>
                </a:solidFill>
              </a:defRPr>
            </a:lvl2pPr>
            <a:lvl3pPr marL="691200" indent="-2304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lang="en-US" sz="9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835200" indent="-144000">
              <a:lnSpc>
                <a:spcPct val="100000"/>
              </a:lnSpc>
              <a:spcBef>
                <a:spcPts val="600"/>
              </a:spcBef>
              <a:buFont typeface="+mj-lt"/>
              <a:buAutoNum type="romanLcPeriod"/>
              <a:defRPr sz="800" b="0">
                <a:solidFill>
                  <a:schemeClr val="bg2"/>
                </a:solidFill>
              </a:defRPr>
            </a:lvl4pPr>
            <a:lvl5pPr marL="8766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800"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Numbering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  <a:p>
            <a:pPr lvl="3"/>
            <a:r>
              <a:rPr lang="en-US" noProof="0"/>
              <a:t>Level 4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98A1BCB6-12CA-4A25-A926-4E195131BC43}"/>
              </a:ext>
            </a:extLst>
          </p:cNvPr>
          <p:cNvSpPr/>
          <p:nvPr/>
        </p:nvSpPr>
        <p:spPr>
          <a:xfrm>
            <a:off x="360000" y="341642"/>
            <a:ext cx="1238738" cy="251527"/>
          </a:xfrm>
          <a:custGeom>
            <a:avLst/>
            <a:gdLst>
              <a:gd name="connsiteX0" fmla="*/ 103635 w 1238738"/>
              <a:gd name="connsiteY0" fmla="*/ 0 h 251527"/>
              <a:gd name="connsiteX1" fmla="*/ 143010 w 1238738"/>
              <a:gd name="connsiteY1" fmla="*/ 0 h 251527"/>
              <a:gd name="connsiteX2" fmla="*/ 246488 w 1238738"/>
              <a:gd name="connsiteY2" fmla="*/ 247905 h 251527"/>
              <a:gd name="connsiteX3" fmla="*/ 208530 w 1238738"/>
              <a:gd name="connsiteY3" fmla="*/ 247905 h 251527"/>
              <a:gd name="connsiteX4" fmla="*/ 190733 w 1238738"/>
              <a:gd name="connsiteY4" fmla="*/ 202703 h 251527"/>
              <a:gd name="connsiteX5" fmla="*/ 56228 w 1238738"/>
              <a:gd name="connsiteY5" fmla="*/ 202703 h 251527"/>
              <a:gd name="connsiteX6" fmla="*/ 37958 w 1238738"/>
              <a:gd name="connsiteY6" fmla="*/ 247905 h 251527"/>
              <a:gd name="connsiteX7" fmla="*/ 0 w 1238738"/>
              <a:gd name="connsiteY7" fmla="*/ 247905 h 251527"/>
              <a:gd name="connsiteX8" fmla="*/ 103635 w 1238738"/>
              <a:gd name="connsiteY8" fmla="*/ 0 h 251527"/>
              <a:gd name="connsiteX9" fmla="*/ 178290 w 1238738"/>
              <a:gd name="connsiteY9" fmla="*/ 171675 h 251527"/>
              <a:gd name="connsiteX10" fmla="*/ 166635 w 1238738"/>
              <a:gd name="connsiteY10" fmla="*/ 143168 h 251527"/>
              <a:gd name="connsiteX11" fmla="*/ 79853 w 1238738"/>
              <a:gd name="connsiteY11" fmla="*/ 143168 h 251527"/>
              <a:gd name="connsiteX12" fmla="*/ 68513 w 1238738"/>
              <a:gd name="connsiteY12" fmla="*/ 171675 h 251527"/>
              <a:gd name="connsiteX13" fmla="*/ 178290 w 1238738"/>
              <a:gd name="connsiteY13" fmla="*/ 171675 h 251527"/>
              <a:gd name="connsiteX14" fmla="*/ 155295 w 1238738"/>
              <a:gd name="connsiteY14" fmla="*/ 114030 h 251527"/>
              <a:gd name="connsiteX15" fmla="*/ 148680 w 1238738"/>
              <a:gd name="connsiteY15" fmla="*/ 97965 h 251527"/>
              <a:gd name="connsiteX16" fmla="*/ 123165 w 1238738"/>
              <a:gd name="connsiteY16" fmla="*/ 33390 h 251527"/>
              <a:gd name="connsiteX17" fmla="*/ 97965 w 1238738"/>
              <a:gd name="connsiteY17" fmla="*/ 97965 h 251527"/>
              <a:gd name="connsiteX18" fmla="*/ 91350 w 1238738"/>
              <a:gd name="connsiteY18" fmla="*/ 114030 h 251527"/>
              <a:gd name="connsiteX19" fmla="*/ 155295 w 1238738"/>
              <a:gd name="connsiteY19" fmla="*/ 114030 h 251527"/>
              <a:gd name="connsiteX20" fmla="*/ 249480 w 1238738"/>
              <a:gd name="connsiteY20" fmla="*/ 151515 h 251527"/>
              <a:gd name="connsiteX21" fmla="*/ 349808 w 1238738"/>
              <a:gd name="connsiteY21" fmla="*/ 51660 h 251527"/>
              <a:gd name="connsiteX22" fmla="*/ 443520 w 1238738"/>
              <a:gd name="connsiteY22" fmla="*/ 127102 h 251527"/>
              <a:gd name="connsiteX23" fmla="*/ 406035 w 1238738"/>
              <a:gd name="connsiteY23" fmla="*/ 127102 h 251527"/>
              <a:gd name="connsiteX24" fmla="*/ 349178 w 1238738"/>
              <a:gd name="connsiteY24" fmla="*/ 84420 h 251527"/>
              <a:gd name="connsiteX25" fmla="*/ 286808 w 1238738"/>
              <a:gd name="connsiteY25" fmla="*/ 151515 h 251527"/>
              <a:gd name="connsiteX26" fmla="*/ 349493 w 1238738"/>
              <a:gd name="connsiteY26" fmla="*/ 218610 h 251527"/>
              <a:gd name="connsiteX27" fmla="*/ 406350 w 1238738"/>
              <a:gd name="connsiteY27" fmla="*/ 178920 h 251527"/>
              <a:gd name="connsiteX28" fmla="*/ 443835 w 1238738"/>
              <a:gd name="connsiteY28" fmla="*/ 178920 h 251527"/>
              <a:gd name="connsiteX29" fmla="*/ 347918 w 1238738"/>
              <a:gd name="connsiteY29" fmla="*/ 251528 h 251527"/>
              <a:gd name="connsiteX30" fmla="*/ 249480 w 1238738"/>
              <a:gd name="connsiteY30" fmla="*/ 151515 h 251527"/>
              <a:gd name="connsiteX31" fmla="*/ 471713 w 1238738"/>
              <a:gd name="connsiteY31" fmla="*/ 55282 h 251527"/>
              <a:gd name="connsiteX32" fmla="*/ 505260 w 1238738"/>
              <a:gd name="connsiteY32" fmla="*/ 55282 h 251527"/>
              <a:gd name="connsiteX33" fmla="*/ 506678 w 1238738"/>
              <a:gd name="connsiteY33" fmla="*/ 79695 h 251527"/>
              <a:gd name="connsiteX34" fmla="*/ 559125 w 1238738"/>
              <a:gd name="connsiteY34" fmla="*/ 51660 h 251527"/>
              <a:gd name="connsiteX35" fmla="*/ 562433 w 1238738"/>
              <a:gd name="connsiteY35" fmla="*/ 51660 h 251527"/>
              <a:gd name="connsiteX36" fmla="*/ 562433 w 1238738"/>
              <a:gd name="connsiteY36" fmla="*/ 92138 h 251527"/>
              <a:gd name="connsiteX37" fmla="*/ 556920 w 1238738"/>
              <a:gd name="connsiteY37" fmla="*/ 92138 h 251527"/>
              <a:gd name="connsiteX38" fmla="*/ 508095 w 1238738"/>
              <a:gd name="connsiteY38" fmla="*/ 148208 h 251527"/>
              <a:gd name="connsiteX39" fmla="*/ 508095 w 1238738"/>
              <a:gd name="connsiteY39" fmla="*/ 247748 h 251527"/>
              <a:gd name="connsiteX40" fmla="*/ 471713 w 1238738"/>
              <a:gd name="connsiteY40" fmla="*/ 247748 h 251527"/>
              <a:gd name="connsiteX41" fmla="*/ 471713 w 1238738"/>
              <a:gd name="connsiteY41" fmla="*/ 55282 h 251527"/>
              <a:gd name="connsiteX42" fmla="*/ 471713 w 1238738"/>
              <a:gd name="connsiteY42" fmla="*/ 55282 h 251527"/>
              <a:gd name="connsiteX43" fmla="*/ 568418 w 1238738"/>
              <a:gd name="connsiteY43" fmla="*/ 151515 h 251527"/>
              <a:gd name="connsiteX44" fmla="*/ 669376 w 1238738"/>
              <a:gd name="connsiteY44" fmla="*/ 51660 h 251527"/>
              <a:gd name="connsiteX45" fmla="*/ 770333 w 1238738"/>
              <a:gd name="connsiteY45" fmla="*/ 151515 h 251527"/>
              <a:gd name="connsiteX46" fmla="*/ 669376 w 1238738"/>
              <a:gd name="connsiteY46" fmla="*/ 251370 h 251527"/>
              <a:gd name="connsiteX47" fmla="*/ 568418 w 1238738"/>
              <a:gd name="connsiteY47" fmla="*/ 151515 h 251527"/>
              <a:gd name="connsiteX48" fmla="*/ 733163 w 1238738"/>
              <a:gd name="connsiteY48" fmla="*/ 151200 h 251527"/>
              <a:gd name="connsiteX49" fmla="*/ 669376 w 1238738"/>
              <a:gd name="connsiteY49" fmla="*/ 84420 h 251527"/>
              <a:gd name="connsiteX50" fmla="*/ 605903 w 1238738"/>
              <a:gd name="connsiteY50" fmla="*/ 151200 h 251527"/>
              <a:gd name="connsiteX51" fmla="*/ 669691 w 1238738"/>
              <a:gd name="connsiteY51" fmla="*/ 218610 h 251527"/>
              <a:gd name="connsiteX52" fmla="*/ 733163 w 1238738"/>
              <a:gd name="connsiteY52" fmla="*/ 151200 h 251527"/>
              <a:gd name="connsiteX53" fmla="*/ 797266 w 1238738"/>
              <a:gd name="connsiteY53" fmla="*/ 55282 h 251527"/>
              <a:gd name="connsiteX54" fmla="*/ 829711 w 1238738"/>
              <a:gd name="connsiteY54" fmla="*/ 55282 h 251527"/>
              <a:gd name="connsiteX55" fmla="*/ 832231 w 1238738"/>
              <a:gd name="connsiteY55" fmla="*/ 75285 h 251527"/>
              <a:gd name="connsiteX56" fmla="*/ 893813 w 1238738"/>
              <a:gd name="connsiteY56" fmla="*/ 51660 h 251527"/>
              <a:gd name="connsiteX57" fmla="*/ 964846 w 1238738"/>
              <a:gd name="connsiteY57" fmla="*/ 126315 h 251527"/>
              <a:gd name="connsiteX58" fmla="*/ 964846 w 1238738"/>
              <a:gd name="connsiteY58" fmla="*/ 247748 h 251527"/>
              <a:gd name="connsiteX59" fmla="*/ 928463 w 1238738"/>
              <a:gd name="connsiteY59" fmla="*/ 247748 h 251527"/>
              <a:gd name="connsiteX60" fmla="*/ 928463 w 1238738"/>
              <a:gd name="connsiteY60" fmla="*/ 133245 h 251527"/>
              <a:gd name="connsiteX61" fmla="*/ 886096 w 1238738"/>
              <a:gd name="connsiteY61" fmla="*/ 84735 h 251527"/>
              <a:gd name="connsiteX62" fmla="*/ 833648 w 1238738"/>
              <a:gd name="connsiteY62" fmla="*/ 136868 h 251527"/>
              <a:gd name="connsiteX63" fmla="*/ 833648 w 1238738"/>
              <a:gd name="connsiteY63" fmla="*/ 247748 h 251527"/>
              <a:gd name="connsiteX64" fmla="*/ 797266 w 1238738"/>
              <a:gd name="connsiteY64" fmla="*/ 247748 h 251527"/>
              <a:gd name="connsiteX65" fmla="*/ 797266 w 1238738"/>
              <a:gd name="connsiteY65" fmla="*/ 55282 h 251527"/>
              <a:gd name="connsiteX66" fmla="*/ 797266 w 1238738"/>
              <a:gd name="connsiteY66" fmla="*/ 55282 h 251527"/>
              <a:gd name="connsiteX67" fmla="*/ 1004693 w 1238738"/>
              <a:gd name="connsiteY67" fmla="*/ 55282 h 251527"/>
              <a:gd name="connsiteX68" fmla="*/ 1040761 w 1238738"/>
              <a:gd name="connsiteY68" fmla="*/ 55282 h 251527"/>
              <a:gd name="connsiteX69" fmla="*/ 1040761 w 1238738"/>
              <a:gd name="connsiteY69" fmla="*/ 247748 h 251527"/>
              <a:gd name="connsiteX70" fmla="*/ 1004693 w 1238738"/>
              <a:gd name="connsiteY70" fmla="*/ 247748 h 251527"/>
              <a:gd name="connsiteX71" fmla="*/ 1004693 w 1238738"/>
              <a:gd name="connsiteY71" fmla="*/ 55282 h 251527"/>
              <a:gd name="connsiteX72" fmla="*/ 1078403 w 1238738"/>
              <a:gd name="connsiteY72" fmla="*/ 188370 h 251527"/>
              <a:gd name="connsiteX73" fmla="*/ 1113841 w 1238738"/>
              <a:gd name="connsiteY73" fmla="*/ 188370 h 251527"/>
              <a:gd name="connsiteX74" fmla="*/ 1163454 w 1238738"/>
              <a:gd name="connsiteY74" fmla="*/ 221917 h 251527"/>
              <a:gd name="connsiteX75" fmla="*/ 1203144 w 1238738"/>
              <a:gd name="connsiteY75" fmla="*/ 195300 h 251527"/>
              <a:gd name="connsiteX76" fmla="*/ 1188181 w 1238738"/>
              <a:gd name="connsiteY76" fmla="*/ 174510 h 251527"/>
              <a:gd name="connsiteX77" fmla="*/ 1152113 w 1238738"/>
              <a:gd name="connsiteY77" fmla="*/ 166793 h 251527"/>
              <a:gd name="connsiteX78" fmla="*/ 1108643 w 1238738"/>
              <a:gd name="connsiteY78" fmla="*/ 155453 h 251527"/>
              <a:gd name="connsiteX79" fmla="*/ 1084231 w 1238738"/>
              <a:gd name="connsiteY79" fmla="*/ 113873 h 251527"/>
              <a:gd name="connsiteX80" fmla="*/ 1157469 w 1238738"/>
              <a:gd name="connsiteY80" fmla="*/ 51503 h 251527"/>
              <a:gd name="connsiteX81" fmla="*/ 1234329 w 1238738"/>
              <a:gd name="connsiteY81" fmla="*/ 114188 h 251527"/>
              <a:gd name="connsiteX82" fmla="*/ 1199679 w 1238738"/>
              <a:gd name="connsiteY82" fmla="*/ 114188 h 251527"/>
              <a:gd name="connsiteX83" fmla="*/ 1157469 w 1238738"/>
              <a:gd name="connsiteY83" fmla="*/ 80955 h 251527"/>
              <a:gd name="connsiteX84" fmla="*/ 1119196 w 1238738"/>
              <a:gd name="connsiteY84" fmla="*/ 109305 h 251527"/>
              <a:gd name="connsiteX85" fmla="*/ 1133844 w 1238738"/>
              <a:gd name="connsiteY85" fmla="*/ 128993 h 251527"/>
              <a:gd name="connsiteX86" fmla="*/ 1175739 w 1238738"/>
              <a:gd name="connsiteY86" fmla="*/ 136710 h 251527"/>
              <a:gd name="connsiteX87" fmla="*/ 1215114 w 1238738"/>
              <a:gd name="connsiteY87" fmla="*/ 148050 h 251527"/>
              <a:gd name="connsiteX88" fmla="*/ 1238739 w 1238738"/>
              <a:gd name="connsiteY88" fmla="*/ 190733 h 251527"/>
              <a:gd name="connsiteX89" fmla="*/ 1218736 w 1238738"/>
              <a:gd name="connsiteY89" fmla="*/ 235620 h 251527"/>
              <a:gd name="connsiteX90" fmla="*/ 1163296 w 1238738"/>
              <a:gd name="connsiteY90" fmla="*/ 251370 h 251527"/>
              <a:gd name="connsiteX91" fmla="*/ 1078403 w 1238738"/>
              <a:gd name="connsiteY91" fmla="*/ 188370 h 251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1238738" h="251527">
                <a:moveTo>
                  <a:pt x="103635" y="0"/>
                </a:moveTo>
                <a:lnTo>
                  <a:pt x="143010" y="0"/>
                </a:lnTo>
                <a:lnTo>
                  <a:pt x="246488" y="247905"/>
                </a:lnTo>
                <a:lnTo>
                  <a:pt x="208530" y="247905"/>
                </a:lnTo>
                <a:lnTo>
                  <a:pt x="190733" y="202703"/>
                </a:lnTo>
                <a:lnTo>
                  <a:pt x="56228" y="202703"/>
                </a:lnTo>
                <a:lnTo>
                  <a:pt x="37958" y="247905"/>
                </a:lnTo>
                <a:lnTo>
                  <a:pt x="0" y="247905"/>
                </a:lnTo>
                <a:lnTo>
                  <a:pt x="103635" y="0"/>
                </a:lnTo>
                <a:close/>
                <a:moveTo>
                  <a:pt x="178290" y="171675"/>
                </a:moveTo>
                <a:lnTo>
                  <a:pt x="166635" y="143168"/>
                </a:lnTo>
                <a:lnTo>
                  <a:pt x="79853" y="143168"/>
                </a:lnTo>
                <a:lnTo>
                  <a:pt x="68513" y="171675"/>
                </a:lnTo>
                <a:lnTo>
                  <a:pt x="178290" y="171675"/>
                </a:lnTo>
                <a:close/>
                <a:moveTo>
                  <a:pt x="155295" y="114030"/>
                </a:moveTo>
                <a:lnTo>
                  <a:pt x="148680" y="97965"/>
                </a:lnTo>
                <a:cubicBezTo>
                  <a:pt x="138128" y="71663"/>
                  <a:pt x="128993" y="49770"/>
                  <a:pt x="123165" y="33390"/>
                </a:cubicBezTo>
                <a:cubicBezTo>
                  <a:pt x="117653" y="49770"/>
                  <a:pt x="108518" y="71663"/>
                  <a:pt x="97965" y="97965"/>
                </a:cubicBezTo>
                <a:lnTo>
                  <a:pt x="91350" y="114030"/>
                </a:lnTo>
                <a:lnTo>
                  <a:pt x="155295" y="114030"/>
                </a:lnTo>
                <a:close/>
                <a:moveTo>
                  <a:pt x="249480" y="151515"/>
                </a:moveTo>
                <a:cubicBezTo>
                  <a:pt x="249480" y="92138"/>
                  <a:pt x="293265" y="51660"/>
                  <a:pt x="349808" y="51660"/>
                </a:cubicBezTo>
                <a:cubicBezTo>
                  <a:pt x="398318" y="51660"/>
                  <a:pt x="435173" y="79380"/>
                  <a:pt x="443520" y="127102"/>
                </a:cubicBezTo>
                <a:lnTo>
                  <a:pt x="406035" y="127102"/>
                </a:lnTo>
                <a:cubicBezTo>
                  <a:pt x="397688" y="97650"/>
                  <a:pt x="377528" y="84420"/>
                  <a:pt x="349178" y="84420"/>
                </a:cubicBezTo>
                <a:cubicBezTo>
                  <a:pt x="309488" y="84420"/>
                  <a:pt x="286808" y="113558"/>
                  <a:pt x="286808" y="151515"/>
                </a:cubicBezTo>
                <a:cubicBezTo>
                  <a:pt x="286808" y="191205"/>
                  <a:pt x="310905" y="218610"/>
                  <a:pt x="349493" y="218610"/>
                </a:cubicBezTo>
                <a:cubicBezTo>
                  <a:pt x="377528" y="218610"/>
                  <a:pt x="398318" y="204435"/>
                  <a:pt x="406350" y="178920"/>
                </a:cubicBezTo>
                <a:lnTo>
                  <a:pt x="443835" y="178920"/>
                </a:lnTo>
                <a:cubicBezTo>
                  <a:pt x="432180" y="225540"/>
                  <a:pt x="395010" y="251528"/>
                  <a:pt x="347918" y="251528"/>
                </a:cubicBezTo>
                <a:cubicBezTo>
                  <a:pt x="287280" y="251528"/>
                  <a:pt x="249480" y="209160"/>
                  <a:pt x="249480" y="151515"/>
                </a:cubicBezTo>
                <a:close/>
                <a:moveTo>
                  <a:pt x="471713" y="55282"/>
                </a:moveTo>
                <a:lnTo>
                  <a:pt x="505260" y="55282"/>
                </a:lnTo>
                <a:lnTo>
                  <a:pt x="506678" y="79695"/>
                </a:lnTo>
                <a:cubicBezTo>
                  <a:pt x="518648" y="62528"/>
                  <a:pt x="536603" y="51660"/>
                  <a:pt x="559125" y="51660"/>
                </a:cubicBezTo>
                <a:lnTo>
                  <a:pt x="562433" y="51660"/>
                </a:lnTo>
                <a:lnTo>
                  <a:pt x="562433" y="92138"/>
                </a:lnTo>
                <a:lnTo>
                  <a:pt x="556920" y="92138"/>
                </a:lnTo>
                <a:cubicBezTo>
                  <a:pt x="518648" y="92138"/>
                  <a:pt x="508095" y="114030"/>
                  <a:pt x="508095" y="148208"/>
                </a:cubicBezTo>
                <a:lnTo>
                  <a:pt x="508095" y="247748"/>
                </a:lnTo>
                <a:lnTo>
                  <a:pt x="471713" y="247748"/>
                </a:lnTo>
                <a:lnTo>
                  <a:pt x="471713" y="55282"/>
                </a:lnTo>
                <a:lnTo>
                  <a:pt x="471713" y="55282"/>
                </a:lnTo>
                <a:close/>
                <a:moveTo>
                  <a:pt x="568418" y="151515"/>
                </a:moveTo>
                <a:cubicBezTo>
                  <a:pt x="568418" y="92453"/>
                  <a:pt x="612518" y="51660"/>
                  <a:pt x="669376" y="51660"/>
                </a:cubicBezTo>
                <a:cubicBezTo>
                  <a:pt x="728438" y="51660"/>
                  <a:pt x="770333" y="94658"/>
                  <a:pt x="770333" y="151515"/>
                </a:cubicBezTo>
                <a:cubicBezTo>
                  <a:pt x="770333" y="209160"/>
                  <a:pt x="727651" y="251370"/>
                  <a:pt x="669376" y="251370"/>
                </a:cubicBezTo>
                <a:cubicBezTo>
                  <a:pt x="611101" y="251370"/>
                  <a:pt x="568418" y="209160"/>
                  <a:pt x="568418" y="151515"/>
                </a:cubicBezTo>
                <a:close/>
                <a:moveTo>
                  <a:pt x="733163" y="151200"/>
                </a:moveTo>
                <a:cubicBezTo>
                  <a:pt x="733163" y="113243"/>
                  <a:pt x="708436" y="84420"/>
                  <a:pt x="669376" y="84420"/>
                </a:cubicBezTo>
                <a:cubicBezTo>
                  <a:pt x="629686" y="84420"/>
                  <a:pt x="605903" y="113558"/>
                  <a:pt x="605903" y="151200"/>
                </a:cubicBezTo>
                <a:cubicBezTo>
                  <a:pt x="605903" y="191363"/>
                  <a:pt x="632521" y="218610"/>
                  <a:pt x="669691" y="218610"/>
                </a:cubicBezTo>
                <a:cubicBezTo>
                  <a:pt x="707333" y="218610"/>
                  <a:pt x="733163" y="189788"/>
                  <a:pt x="733163" y="151200"/>
                </a:cubicBezTo>
                <a:close/>
                <a:moveTo>
                  <a:pt x="797266" y="55282"/>
                </a:moveTo>
                <a:lnTo>
                  <a:pt x="829711" y="55282"/>
                </a:lnTo>
                <a:lnTo>
                  <a:pt x="832231" y="75285"/>
                </a:lnTo>
                <a:cubicBezTo>
                  <a:pt x="847193" y="59693"/>
                  <a:pt x="867511" y="51660"/>
                  <a:pt x="893813" y="51660"/>
                </a:cubicBezTo>
                <a:cubicBezTo>
                  <a:pt x="939331" y="51660"/>
                  <a:pt x="964846" y="78593"/>
                  <a:pt x="964846" y="126315"/>
                </a:cubicBezTo>
                <a:lnTo>
                  <a:pt x="964846" y="247748"/>
                </a:lnTo>
                <a:lnTo>
                  <a:pt x="928463" y="247748"/>
                </a:lnTo>
                <a:lnTo>
                  <a:pt x="928463" y="133245"/>
                </a:lnTo>
                <a:cubicBezTo>
                  <a:pt x="928463" y="101902"/>
                  <a:pt x="916021" y="84735"/>
                  <a:pt x="886096" y="84735"/>
                </a:cubicBezTo>
                <a:cubicBezTo>
                  <a:pt x="853651" y="84735"/>
                  <a:pt x="833648" y="105525"/>
                  <a:pt x="833648" y="136868"/>
                </a:cubicBezTo>
                <a:lnTo>
                  <a:pt x="833648" y="247748"/>
                </a:lnTo>
                <a:lnTo>
                  <a:pt x="797266" y="247748"/>
                </a:lnTo>
                <a:lnTo>
                  <a:pt x="797266" y="55282"/>
                </a:lnTo>
                <a:lnTo>
                  <a:pt x="797266" y="55282"/>
                </a:lnTo>
                <a:close/>
                <a:moveTo>
                  <a:pt x="1004693" y="55282"/>
                </a:moveTo>
                <a:lnTo>
                  <a:pt x="1040761" y="55282"/>
                </a:lnTo>
                <a:lnTo>
                  <a:pt x="1040761" y="247748"/>
                </a:lnTo>
                <a:lnTo>
                  <a:pt x="1004693" y="247748"/>
                </a:lnTo>
                <a:lnTo>
                  <a:pt x="1004693" y="55282"/>
                </a:lnTo>
                <a:close/>
                <a:moveTo>
                  <a:pt x="1078403" y="188370"/>
                </a:moveTo>
                <a:lnTo>
                  <a:pt x="1113841" y="188370"/>
                </a:lnTo>
                <a:cubicBezTo>
                  <a:pt x="1117463" y="211680"/>
                  <a:pt x="1136048" y="221917"/>
                  <a:pt x="1163454" y="221917"/>
                </a:cubicBezTo>
                <a:cubicBezTo>
                  <a:pt x="1186133" y="221917"/>
                  <a:pt x="1203144" y="213098"/>
                  <a:pt x="1203144" y="195300"/>
                </a:cubicBezTo>
                <a:cubicBezTo>
                  <a:pt x="1203144" y="182858"/>
                  <a:pt x="1197316" y="177818"/>
                  <a:pt x="1188181" y="174510"/>
                </a:cubicBezTo>
                <a:cubicBezTo>
                  <a:pt x="1179361" y="171203"/>
                  <a:pt x="1170383" y="169785"/>
                  <a:pt x="1152113" y="166793"/>
                </a:cubicBezTo>
                <a:cubicBezTo>
                  <a:pt x="1133213" y="163958"/>
                  <a:pt x="1119983" y="160965"/>
                  <a:pt x="1108643" y="155453"/>
                </a:cubicBezTo>
                <a:cubicBezTo>
                  <a:pt x="1091161" y="147105"/>
                  <a:pt x="1084231" y="131355"/>
                  <a:pt x="1084231" y="113873"/>
                </a:cubicBezTo>
                <a:cubicBezTo>
                  <a:pt x="1084231" y="73080"/>
                  <a:pt x="1116361" y="51503"/>
                  <a:pt x="1157469" y="51503"/>
                </a:cubicBezTo>
                <a:cubicBezTo>
                  <a:pt x="1202356" y="51503"/>
                  <a:pt x="1232124" y="72293"/>
                  <a:pt x="1234329" y="114188"/>
                </a:cubicBezTo>
                <a:lnTo>
                  <a:pt x="1199679" y="114188"/>
                </a:lnTo>
                <a:cubicBezTo>
                  <a:pt x="1197474" y="91980"/>
                  <a:pt x="1179991" y="80955"/>
                  <a:pt x="1157469" y="80955"/>
                </a:cubicBezTo>
                <a:cubicBezTo>
                  <a:pt x="1133371" y="80955"/>
                  <a:pt x="1119196" y="92925"/>
                  <a:pt x="1119196" y="109305"/>
                </a:cubicBezTo>
                <a:cubicBezTo>
                  <a:pt x="1119196" y="119858"/>
                  <a:pt x="1124236" y="125370"/>
                  <a:pt x="1133844" y="128993"/>
                </a:cubicBezTo>
                <a:cubicBezTo>
                  <a:pt x="1143294" y="132615"/>
                  <a:pt x="1160776" y="134505"/>
                  <a:pt x="1175739" y="136710"/>
                </a:cubicBezTo>
                <a:cubicBezTo>
                  <a:pt x="1189914" y="138915"/>
                  <a:pt x="1203144" y="141435"/>
                  <a:pt x="1215114" y="148050"/>
                </a:cubicBezTo>
                <a:cubicBezTo>
                  <a:pt x="1231179" y="156713"/>
                  <a:pt x="1238739" y="173565"/>
                  <a:pt x="1238739" y="190733"/>
                </a:cubicBezTo>
                <a:cubicBezTo>
                  <a:pt x="1238739" y="209003"/>
                  <a:pt x="1231809" y="225067"/>
                  <a:pt x="1218736" y="235620"/>
                </a:cubicBezTo>
                <a:cubicBezTo>
                  <a:pt x="1204876" y="246960"/>
                  <a:pt x="1186606" y="251370"/>
                  <a:pt x="1163296" y="251370"/>
                </a:cubicBezTo>
                <a:cubicBezTo>
                  <a:pt x="1116361" y="251528"/>
                  <a:pt x="1082026" y="234045"/>
                  <a:pt x="1078403" y="188370"/>
                </a:cubicBezTo>
                <a:close/>
              </a:path>
            </a:pathLst>
          </a:custGeom>
          <a:solidFill>
            <a:srgbClr val="FFFFFF"/>
          </a:solidFill>
          <a:ln w="157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243D28E-60E1-4573-AC2F-B6CFF9D88DC7}"/>
              </a:ext>
            </a:extLst>
          </p:cNvPr>
          <p:cNvGrpSpPr/>
          <p:nvPr userDrawn="1"/>
        </p:nvGrpSpPr>
        <p:grpSpPr>
          <a:xfrm>
            <a:off x="360933" y="4606791"/>
            <a:ext cx="1013478" cy="254191"/>
            <a:chOff x="360933" y="4606791"/>
            <a:chExt cx="1013478" cy="254191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A6B4FD4-5FD1-43D5-9DA3-86AC1511B228}"/>
                </a:ext>
              </a:extLst>
            </p:cNvPr>
            <p:cNvSpPr/>
            <p:nvPr/>
          </p:nvSpPr>
          <p:spPr>
            <a:xfrm>
              <a:off x="528897" y="4673517"/>
              <a:ext cx="677551" cy="140667"/>
            </a:xfrm>
            <a:custGeom>
              <a:avLst/>
              <a:gdLst>
                <a:gd name="connsiteX0" fmla="*/ 247094 w 677551"/>
                <a:gd name="connsiteY0" fmla="*/ 74665 h 140667"/>
                <a:gd name="connsiteX1" fmla="*/ 241068 w 677551"/>
                <a:gd name="connsiteY1" fmla="*/ 93619 h 140667"/>
                <a:gd name="connsiteX2" fmla="*/ 240520 w 677551"/>
                <a:gd name="connsiteY2" fmla="*/ 93619 h 140667"/>
                <a:gd name="connsiteX3" fmla="*/ 232302 w 677551"/>
                <a:gd name="connsiteY3" fmla="*/ 70939 h 140667"/>
                <a:gd name="connsiteX4" fmla="*/ 216963 w 677551"/>
                <a:gd name="connsiteY4" fmla="*/ 31496 h 140667"/>
                <a:gd name="connsiteX5" fmla="*/ 200857 w 677551"/>
                <a:gd name="connsiteY5" fmla="*/ 31496 h 140667"/>
                <a:gd name="connsiteX6" fmla="*/ 233727 w 677551"/>
                <a:gd name="connsiteY6" fmla="*/ 112136 h 140667"/>
                <a:gd name="connsiteX7" fmla="*/ 231535 w 677551"/>
                <a:gd name="connsiteY7" fmla="*/ 117614 h 140667"/>
                <a:gd name="connsiteX8" fmla="*/ 217292 w 677551"/>
                <a:gd name="connsiteY8" fmla="*/ 127256 h 140667"/>
                <a:gd name="connsiteX9" fmla="*/ 211923 w 677551"/>
                <a:gd name="connsiteY9" fmla="*/ 127256 h 140667"/>
                <a:gd name="connsiteX10" fmla="*/ 211923 w 677551"/>
                <a:gd name="connsiteY10" fmla="*/ 140513 h 140667"/>
                <a:gd name="connsiteX11" fmla="*/ 219045 w 677551"/>
                <a:gd name="connsiteY11" fmla="*/ 140513 h 140667"/>
                <a:gd name="connsiteX12" fmla="*/ 245888 w 677551"/>
                <a:gd name="connsiteY12" fmla="*/ 119477 h 140667"/>
                <a:gd name="connsiteX13" fmla="*/ 277115 w 677551"/>
                <a:gd name="connsiteY13" fmla="*/ 31824 h 140667"/>
                <a:gd name="connsiteX14" fmla="*/ 261447 w 677551"/>
                <a:gd name="connsiteY14" fmla="*/ 31824 h 140667"/>
                <a:gd name="connsiteX15" fmla="*/ 79678 w 677551"/>
                <a:gd name="connsiteY15" fmla="*/ 8925 h 140667"/>
                <a:gd name="connsiteX16" fmla="*/ 66530 w 677551"/>
                <a:gd name="connsiteY16" fmla="*/ 8925 h 140667"/>
                <a:gd name="connsiteX17" fmla="*/ 59628 w 677551"/>
                <a:gd name="connsiteY17" fmla="*/ 36645 h 140667"/>
                <a:gd name="connsiteX18" fmla="*/ 39796 w 677551"/>
                <a:gd name="connsiteY18" fmla="*/ 36645 h 140667"/>
                <a:gd name="connsiteX19" fmla="*/ 46370 w 677551"/>
                <a:gd name="connsiteY19" fmla="*/ 8378 h 140667"/>
                <a:gd name="connsiteX20" fmla="*/ 33222 w 677551"/>
                <a:gd name="connsiteY20" fmla="*/ 8378 h 140667"/>
                <a:gd name="connsiteX21" fmla="*/ 26758 w 677551"/>
                <a:gd name="connsiteY21" fmla="*/ 36645 h 140667"/>
                <a:gd name="connsiteX22" fmla="*/ 10542 w 677551"/>
                <a:gd name="connsiteY22" fmla="*/ 36645 h 140667"/>
                <a:gd name="connsiteX23" fmla="*/ 8022 w 677551"/>
                <a:gd name="connsiteY23" fmla="*/ 48369 h 140667"/>
                <a:gd name="connsiteX24" fmla="*/ 24019 w 677551"/>
                <a:gd name="connsiteY24" fmla="*/ 48369 h 140667"/>
                <a:gd name="connsiteX25" fmla="*/ 18650 w 677551"/>
                <a:gd name="connsiteY25" fmla="*/ 71049 h 140667"/>
                <a:gd name="connsiteX26" fmla="*/ 2325 w 677551"/>
                <a:gd name="connsiteY26" fmla="*/ 71049 h 140667"/>
                <a:gd name="connsiteX27" fmla="*/ -195 w 677551"/>
                <a:gd name="connsiteY27" fmla="*/ 82991 h 140667"/>
                <a:gd name="connsiteX28" fmla="*/ 15911 w 677551"/>
                <a:gd name="connsiteY28" fmla="*/ 82991 h 140667"/>
                <a:gd name="connsiteX29" fmla="*/ 9227 w 677551"/>
                <a:gd name="connsiteY29" fmla="*/ 111917 h 140667"/>
                <a:gd name="connsiteX30" fmla="*/ 22156 w 677551"/>
                <a:gd name="connsiteY30" fmla="*/ 111917 h 140667"/>
                <a:gd name="connsiteX31" fmla="*/ 28840 w 677551"/>
                <a:gd name="connsiteY31" fmla="*/ 82991 h 140667"/>
                <a:gd name="connsiteX32" fmla="*/ 48780 w 677551"/>
                <a:gd name="connsiteY32" fmla="*/ 82991 h 140667"/>
                <a:gd name="connsiteX33" fmla="*/ 42097 w 677551"/>
                <a:gd name="connsiteY33" fmla="*/ 111917 h 140667"/>
                <a:gd name="connsiteX34" fmla="*/ 55026 w 677551"/>
                <a:gd name="connsiteY34" fmla="*/ 111917 h 140667"/>
                <a:gd name="connsiteX35" fmla="*/ 61709 w 677551"/>
                <a:gd name="connsiteY35" fmla="*/ 82991 h 140667"/>
                <a:gd name="connsiteX36" fmla="*/ 78363 w 677551"/>
                <a:gd name="connsiteY36" fmla="*/ 82991 h 140667"/>
                <a:gd name="connsiteX37" fmla="*/ 80883 w 677551"/>
                <a:gd name="connsiteY37" fmla="*/ 71049 h 140667"/>
                <a:gd name="connsiteX38" fmla="*/ 64558 w 677551"/>
                <a:gd name="connsiteY38" fmla="*/ 71049 h 140667"/>
                <a:gd name="connsiteX39" fmla="*/ 69927 w 677551"/>
                <a:gd name="connsiteY39" fmla="*/ 48369 h 140667"/>
                <a:gd name="connsiteX40" fmla="*/ 86252 w 677551"/>
                <a:gd name="connsiteY40" fmla="*/ 48369 h 140667"/>
                <a:gd name="connsiteX41" fmla="*/ 88772 w 677551"/>
                <a:gd name="connsiteY41" fmla="*/ 36645 h 140667"/>
                <a:gd name="connsiteX42" fmla="*/ 72666 w 677551"/>
                <a:gd name="connsiteY42" fmla="*/ 36645 h 140667"/>
                <a:gd name="connsiteX43" fmla="*/ 51958 w 677551"/>
                <a:gd name="connsiteY43" fmla="*/ 71597 h 140667"/>
                <a:gd name="connsiteX44" fmla="*/ 32127 w 677551"/>
                <a:gd name="connsiteY44" fmla="*/ 71597 h 140667"/>
                <a:gd name="connsiteX45" fmla="*/ 37495 w 677551"/>
                <a:gd name="connsiteY45" fmla="*/ 48917 h 140667"/>
                <a:gd name="connsiteX46" fmla="*/ 57327 w 677551"/>
                <a:gd name="connsiteY46" fmla="*/ 48917 h 140667"/>
                <a:gd name="connsiteX47" fmla="*/ 147828 w 677551"/>
                <a:gd name="connsiteY47" fmla="*/ 100193 h 140667"/>
                <a:gd name="connsiteX48" fmla="*/ 113753 w 677551"/>
                <a:gd name="connsiteY48" fmla="*/ 60202 h 140667"/>
                <a:gd name="connsiteX49" fmla="*/ 146622 w 677551"/>
                <a:gd name="connsiteY49" fmla="*/ 21087 h 140667"/>
                <a:gd name="connsiteX50" fmla="*/ 178068 w 677551"/>
                <a:gd name="connsiteY50" fmla="*/ 45082 h 140667"/>
                <a:gd name="connsiteX51" fmla="*/ 194502 w 677551"/>
                <a:gd name="connsiteY51" fmla="*/ 45082 h 140667"/>
                <a:gd name="connsiteX52" fmla="*/ 147280 w 677551"/>
                <a:gd name="connsiteY52" fmla="*/ 6844 h 140667"/>
                <a:gd name="connsiteX53" fmla="*/ 97395 w 677551"/>
                <a:gd name="connsiteY53" fmla="*/ 55556 h 140667"/>
                <a:gd name="connsiteX54" fmla="*/ 97537 w 677551"/>
                <a:gd name="connsiteY54" fmla="*/ 59983 h 140667"/>
                <a:gd name="connsiteX55" fmla="*/ 147280 w 677551"/>
                <a:gd name="connsiteY55" fmla="*/ 113341 h 140667"/>
                <a:gd name="connsiteX56" fmla="*/ 194722 w 677551"/>
                <a:gd name="connsiteY56" fmla="*/ 74445 h 140667"/>
                <a:gd name="connsiteX57" fmla="*/ 178725 w 677551"/>
                <a:gd name="connsiteY57" fmla="*/ 74445 h 140667"/>
                <a:gd name="connsiteX58" fmla="*/ 147828 w 677551"/>
                <a:gd name="connsiteY58" fmla="*/ 99645 h 140667"/>
                <a:gd name="connsiteX59" fmla="*/ 622026 w 677551"/>
                <a:gd name="connsiteY59" fmla="*/ 8816 h 140667"/>
                <a:gd name="connsiteX60" fmla="*/ 607454 w 677551"/>
                <a:gd name="connsiteY60" fmla="*/ 8816 h 140667"/>
                <a:gd name="connsiteX61" fmla="*/ 607454 w 677551"/>
                <a:gd name="connsiteY61" fmla="*/ 22731 h 140667"/>
                <a:gd name="connsiteX62" fmla="*/ 622355 w 677551"/>
                <a:gd name="connsiteY62" fmla="*/ 22731 h 140667"/>
                <a:gd name="connsiteX63" fmla="*/ 523417 w 677551"/>
                <a:gd name="connsiteY63" fmla="*/ 112355 h 140667"/>
                <a:gd name="connsiteX64" fmla="*/ 538647 w 677551"/>
                <a:gd name="connsiteY64" fmla="*/ 112355 h 140667"/>
                <a:gd name="connsiteX65" fmla="*/ 538647 w 677551"/>
                <a:gd name="connsiteY65" fmla="*/ 66885 h 140667"/>
                <a:gd name="connsiteX66" fmla="*/ 580501 w 677551"/>
                <a:gd name="connsiteY66" fmla="*/ 66885 h 140667"/>
                <a:gd name="connsiteX67" fmla="*/ 580501 w 677551"/>
                <a:gd name="connsiteY67" fmla="*/ 52861 h 140667"/>
                <a:gd name="connsiteX68" fmla="*/ 538647 w 677551"/>
                <a:gd name="connsiteY68" fmla="*/ 52861 h 140667"/>
                <a:gd name="connsiteX69" fmla="*/ 538647 w 677551"/>
                <a:gd name="connsiteY69" fmla="*/ 22183 h 140667"/>
                <a:gd name="connsiteX70" fmla="*/ 594963 w 677551"/>
                <a:gd name="connsiteY70" fmla="*/ 22183 h 140667"/>
                <a:gd name="connsiteX71" fmla="*/ 594963 w 677551"/>
                <a:gd name="connsiteY71" fmla="*/ 8268 h 140667"/>
                <a:gd name="connsiteX72" fmla="*/ 523417 w 677551"/>
                <a:gd name="connsiteY72" fmla="*/ 8268 h 140667"/>
                <a:gd name="connsiteX73" fmla="*/ 607454 w 677551"/>
                <a:gd name="connsiteY73" fmla="*/ 31824 h 140667"/>
                <a:gd name="connsiteX74" fmla="*/ 607454 w 677551"/>
                <a:gd name="connsiteY74" fmla="*/ 111807 h 140667"/>
                <a:gd name="connsiteX75" fmla="*/ 622464 w 677551"/>
                <a:gd name="connsiteY75" fmla="*/ 111807 h 140667"/>
                <a:gd name="connsiteX76" fmla="*/ 622464 w 677551"/>
                <a:gd name="connsiteY76" fmla="*/ 31824 h 140667"/>
                <a:gd name="connsiteX77" fmla="*/ 329377 w 677551"/>
                <a:gd name="connsiteY77" fmla="*/ 30291 h 140667"/>
                <a:gd name="connsiteX78" fmla="*/ 302315 w 677551"/>
                <a:gd name="connsiteY78" fmla="*/ 40590 h 140667"/>
                <a:gd name="connsiteX79" fmla="*/ 302315 w 677551"/>
                <a:gd name="connsiteY79" fmla="*/ -59 h 140667"/>
                <a:gd name="connsiteX80" fmla="*/ 287523 w 677551"/>
                <a:gd name="connsiteY80" fmla="*/ -59 h 140667"/>
                <a:gd name="connsiteX81" fmla="*/ 287523 w 677551"/>
                <a:gd name="connsiteY81" fmla="*/ 111807 h 140667"/>
                <a:gd name="connsiteX82" fmla="*/ 300671 w 677551"/>
                <a:gd name="connsiteY82" fmla="*/ 111807 h 140667"/>
                <a:gd name="connsiteX83" fmla="*/ 301876 w 677551"/>
                <a:gd name="connsiteY83" fmla="*/ 103371 h 140667"/>
                <a:gd name="connsiteX84" fmla="*/ 328172 w 677551"/>
                <a:gd name="connsiteY84" fmla="*/ 113341 h 140667"/>
                <a:gd name="connsiteX85" fmla="*/ 368130 w 677551"/>
                <a:gd name="connsiteY85" fmla="*/ 75084 h 140667"/>
                <a:gd name="connsiteX86" fmla="*/ 368054 w 677551"/>
                <a:gd name="connsiteY86" fmla="*/ 71706 h 140667"/>
                <a:gd name="connsiteX87" fmla="*/ 333727 w 677551"/>
                <a:gd name="connsiteY87" fmla="*/ 30121 h 140667"/>
                <a:gd name="connsiteX88" fmla="*/ 329048 w 677551"/>
                <a:gd name="connsiteY88" fmla="*/ 29962 h 140667"/>
                <a:gd name="connsiteX89" fmla="*/ 327186 w 677551"/>
                <a:gd name="connsiteY89" fmla="*/ 100741 h 140667"/>
                <a:gd name="connsiteX90" fmla="*/ 301504 w 677551"/>
                <a:gd name="connsiteY90" fmla="*/ 68901 h 140667"/>
                <a:gd name="connsiteX91" fmla="*/ 327186 w 677551"/>
                <a:gd name="connsiteY91" fmla="*/ 43219 h 140667"/>
                <a:gd name="connsiteX92" fmla="*/ 353175 w 677551"/>
                <a:gd name="connsiteY92" fmla="*/ 69819 h 140667"/>
                <a:gd name="connsiteX93" fmla="*/ 353043 w 677551"/>
                <a:gd name="connsiteY93" fmla="*/ 72145 h 140667"/>
                <a:gd name="connsiteX94" fmla="*/ 329487 w 677551"/>
                <a:gd name="connsiteY94" fmla="*/ 100312 h 140667"/>
                <a:gd name="connsiteX95" fmla="*/ 326857 w 677551"/>
                <a:gd name="connsiteY95" fmla="*/ 100412 h 140667"/>
                <a:gd name="connsiteX96" fmla="*/ 677137 w 677551"/>
                <a:gd name="connsiteY96" fmla="*/ 99645 h 140667"/>
                <a:gd name="connsiteX97" fmla="*/ 668920 w 677551"/>
                <a:gd name="connsiteY97" fmla="*/ 99645 h 140667"/>
                <a:gd name="connsiteX98" fmla="*/ 658730 w 677551"/>
                <a:gd name="connsiteY98" fmla="*/ 88689 h 140667"/>
                <a:gd name="connsiteX99" fmla="*/ 658730 w 677551"/>
                <a:gd name="connsiteY99" fmla="*/ 43438 h 140667"/>
                <a:gd name="connsiteX100" fmla="*/ 677137 w 677551"/>
                <a:gd name="connsiteY100" fmla="*/ 43438 h 140667"/>
                <a:gd name="connsiteX101" fmla="*/ 677137 w 677551"/>
                <a:gd name="connsiteY101" fmla="*/ 31824 h 140667"/>
                <a:gd name="connsiteX102" fmla="*/ 658950 w 677551"/>
                <a:gd name="connsiteY102" fmla="*/ 31824 h 140667"/>
                <a:gd name="connsiteX103" fmla="*/ 658950 w 677551"/>
                <a:gd name="connsiteY103" fmla="*/ 14294 h 140667"/>
                <a:gd name="connsiteX104" fmla="*/ 644268 w 677551"/>
                <a:gd name="connsiteY104" fmla="*/ 14294 h 140667"/>
                <a:gd name="connsiteX105" fmla="*/ 644268 w 677551"/>
                <a:gd name="connsiteY105" fmla="*/ 31824 h 140667"/>
                <a:gd name="connsiteX106" fmla="*/ 633311 w 677551"/>
                <a:gd name="connsiteY106" fmla="*/ 31824 h 140667"/>
                <a:gd name="connsiteX107" fmla="*/ 633311 w 677551"/>
                <a:gd name="connsiteY107" fmla="*/ 43767 h 140667"/>
                <a:gd name="connsiteX108" fmla="*/ 644268 w 677551"/>
                <a:gd name="connsiteY108" fmla="*/ 43767 h 140667"/>
                <a:gd name="connsiteX109" fmla="*/ 644268 w 677551"/>
                <a:gd name="connsiteY109" fmla="*/ 91428 h 140667"/>
                <a:gd name="connsiteX110" fmla="*/ 664537 w 677551"/>
                <a:gd name="connsiteY110" fmla="*/ 112136 h 140667"/>
                <a:gd name="connsiteX111" fmla="*/ 677357 w 677551"/>
                <a:gd name="connsiteY111" fmla="*/ 112136 h 140667"/>
                <a:gd name="connsiteX112" fmla="*/ 485289 w 677551"/>
                <a:gd name="connsiteY112" fmla="*/ 44863 h 140667"/>
                <a:gd name="connsiteX113" fmla="*/ 485289 w 677551"/>
                <a:gd name="connsiteY113" fmla="*/ 44863 h 140667"/>
                <a:gd name="connsiteX114" fmla="*/ 485289 w 677551"/>
                <a:gd name="connsiteY114" fmla="*/ 32372 h 140667"/>
                <a:gd name="connsiteX115" fmla="*/ 471593 w 677551"/>
                <a:gd name="connsiteY115" fmla="*/ 32372 h 140667"/>
                <a:gd name="connsiteX116" fmla="*/ 471593 w 677551"/>
                <a:gd name="connsiteY116" fmla="*/ 111807 h 140667"/>
                <a:gd name="connsiteX117" fmla="*/ 486384 w 677551"/>
                <a:gd name="connsiteY117" fmla="*/ 111807 h 140667"/>
                <a:gd name="connsiteX118" fmla="*/ 486384 w 677551"/>
                <a:gd name="connsiteY118" fmla="*/ 69953 h 140667"/>
                <a:gd name="connsiteX119" fmla="*/ 505996 w 677551"/>
                <a:gd name="connsiteY119" fmla="*/ 46178 h 140667"/>
                <a:gd name="connsiteX120" fmla="*/ 513118 w 677551"/>
                <a:gd name="connsiteY120" fmla="*/ 46178 h 140667"/>
                <a:gd name="connsiteX121" fmla="*/ 513118 w 677551"/>
                <a:gd name="connsiteY121" fmla="*/ 31824 h 140667"/>
                <a:gd name="connsiteX122" fmla="*/ 508407 w 677551"/>
                <a:gd name="connsiteY122" fmla="*/ 31824 h 140667"/>
                <a:gd name="connsiteX123" fmla="*/ 484960 w 677551"/>
                <a:gd name="connsiteY123" fmla="*/ 43986 h 140667"/>
                <a:gd name="connsiteX124" fmla="*/ 418235 w 677551"/>
                <a:gd name="connsiteY124" fmla="*/ 30838 h 140667"/>
                <a:gd name="connsiteX125" fmla="*/ 378616 w 677551"/>
                <a:gd name="connsiteY125" fmla="*/ 70325 h 140667"/>
                <a:gd name="connsiteX126" fmla="*/ 378682 w 677551"/>
                <a:gd name="connsiteY126" fmla="*/ 72692 h 140667"/>
                <a:gd name="connsiteX127" fmla="*/ 414170 w 677551"/>
                <a:gd name="connsiteY127" fmla="*/ 114109 h 140667"/>
                <a:gd name="connsiteX128" fmla="*/ 417796 w 677551"/>
                <a:gd name="connsiteY128" fmla="*/ 114218 h 140667"/>
                <a:gd name="connsiteX129" fmla="*/ 454062 w 677551"/>
                <a:gd name="connsiteY129" fmla="*/ 87484 h 140667"/>
                <a:gd name="connsiteX130" fmla="*/ 439819 w 677551"/>
                <a:gd name="connsiteY130" fmla="*/ 87484 h 140667"/>
                <a:gd name="connsiteX131" fmla="*/ 417906 w 677551"/>
                <a:gd name="connsiteY131" fmla="*/ 100303 h 140667"/>
                <a:gd name="connsiteX132" fmla="*/ 392914 w 677551"/>
                <a:gd name="connsiteY132" fmla="*/ 75334 h 140667"/>
                <a:gd name="connsiteX133" fmla="*/ 392925 w 677551"/>
                <a:gd name="connsiteY133" fmla="*/ 74555 h 140667"/>
                <a:gd name="connsiteX134" fmla="*/ 455377 w 677551"/>
                <a:gd name="connsiteY134" fmla="*/ 74555 h 140667"/>
                <a:gd name="connsiteX135" fmla="*/ 417906 w 677551"/>
                <a:gd name="connsiteY135" fmla="*/ 29962 h 140667"/>
                <a:gd name="connsiteX136" fmla="*/ 394021 w 677551"/>
                <a:gd name="connsiteY136" fmla="*/ 63708 h 140667"/>
                <a:gd name="connsiteX137" fmla="*/ 417906 w 677551"/>
                <a:gd name="connsiteY137" fmla="*/ 42781 h 140667"/>
                <a:gd name="connsiteX138" fmla="*/ 440696 w 677551"/>
                <a:gd name="connsiteY138" fmla="*/ 63489 h 140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</a:cxnLst>
              <a:rect l="l" t="t" r="r" b="b"/>
              <a:pathLst>
                <a:path w="677551" h="140667">
                  <a:moveTo>
                    <a:pt x="247094" y="74665"/>
                  </a:moveTo>
                  <a:cubicBezTo>
                    <a:pt x="244245" y="83430"/>
                    <a:pt x="242711" y="88141"/>
                    <a:pt x="241068" y="93619"/>
                  </a:cubicBezTo>
                  <a:lnTo>
                    <a:pt x="240520" y="93619"/>
                  </a:lnTo>
                  <a:cubicBezTo>
                    <a:pt x="238876" y="88251"/>
                    <a:pt x="236904" y="82663"/>
                    <a:pt x="232302" y="70939"/>
                  </a:cubicBezTo>
                  <a:lnTo>
                    <a:pt x="216963" y="31496"/>
                  </a:lnTo>
                  <a:lnTo>
                    <a:pt x="200857" y="31496"/>
                  </a:lnTo>
                  <a:lnTo>
                    <a:pt x="233727" y="112136"/>
                  </a:lnTo>
                  <a:lnTo>
                    <a:pt x="231535" y="117614"/>
                  </a:lnTo>
                  <a:cubicBezTo>
                    <a:pt x="228796" y="125722"/>
                    <a:pt x="225181" y="127256"/>
                    <a:pt x="217292" y="127256"/>
                  </a:cubicBezTo>
                  <a:lnTo>
                    <a:pt x="211923" y="127256"/>
                  </a:lnTo>
                  <a:lnTo>
                    <a:pt x="211923" y="140513"/>
                  </a:lnTo>
                  <a:lnTo>
                    <a:pt x="219045" y="140513"/>
                  </a:lnTo>
                  <a:cubicBezTo>
                    <a:pt x="232127" y="141649"/>
                    <a:pt x="243862" y="132456"/>
                    <a:pt x="245888" y="119477"/>
                  </a:cubicBezTo>
                  <a:lnTo>
                    <a:pt x="277115" y="31824"/>
                  </a:lnTo>
                  <a:lnTo>
                    <a:pt x="261447" y="31824"/>
                  </a:lnTo>
                  <a:close/>
                  <a:moveTo>
                    <a:pt x="79678" y="8925"/>
                  </a:moveTo>
                  <a:lnTo>
                    <a:pt x="66530" y="8925"/>
                  </a:lnTo>
                  <a:lnTo>
                    <a:pt x="59628" y="36645"/>
                  </a:lnTo>
                  <a:lnTo>
                    <a:pt x="39796" y="36645"/>
                  </a:lnTo>
                  <a:lnTo>
                    <a:pt x="46370" y="8378"/>
                  </a:lnTo>
                  <a:lnTo>
                    <a:pt x="33222" y="8378"/>
                  </a:lnTo>
                  <a:lnTo>
                    <a:pt x="26758" y="36645"/>
                  </a:lnTo>
                  <a:lnTo>
                    <a:pt x="10542" y="36645"/>
                  </a:lnTo>
                  <a:lnTo>
                    <a:pt x="8022" y="48369"/>
                  </a:lnTo>
                  <a:lnTo>
                    <a:pt x="24019" y="48369"/>
                  </a:lnTo>
                  <a:lnTo>
                    <a:pt x="18650" y="71049"/>
                  </a:lnTo>
                  <a:lnTo>
                    <a:pt x="2325" y="71049"/>
                  </a:lnTo>
                  <a:lnTo>
                    <a:pt x="-195" y="82991"/>
                  </a:lnTo>
                  <a:lnTo>
                    <a:pt x="15911" y="82991"/>
                  </a:lnTo>
                  <a:lnTo>
                    <a:pt x="9227" y="111917"/>
                  </a:lnTo>
                  <a:lnTo>
                    <a:pt x="22156" y="111917"/>
                  </a:lnTo>
                  <a:lnTo>
                    <a:pt x="28840" y="82991"/>
                  </a:lnTo>
                  <a:lnTo>
                    <a:pt x="48780" y="82991"/>
                  </a:lnTo>
                  <a:lnTo>
                    <a:pt x="42097" y="111917"/>
                  </a:lnTo>
                  <a:lnTo>
                    <a:pt x="55026" y="111917"/>
                  </a:lnTo>
                  <a:lnTo>
                    <a:pt x="61709" y="82991"/>
                  </a:lnTo>
                  <a:lnTo>
                    <a:pt x="78363" y="82991"/>
                  </a:lnTo>
                  <a:lnTo>
                    <a:pt x="80883" y="71049"/>
                  </a:lnTo>
                  <a:lnTo>
                    <a:pt x="64558" y="71049"/>
                  </a:lnTo>
                  <a:lnTo>
                    <a:pt x="69927" y="48369"/>
                  </a:lnTo>
                  <a:lnTo>
                    <a:pt x="86252" y="48369"/>
                  </a:lnTo>
                  <a:lnTo>
                    <a:pt x="88772" y="36645"/>
                  </a:lnTo>
                  <a:lnTo>
                    <a:pt x="72666" y="36645"/>
                  </a:lnTo>
                  <a:close/>
                  <a:moveTo>
                    <a:pt x="51958" y="71597"/>
                  </a:moveTo>
                  <a:lnTo>
                    <a:pt x="32127" y="71597"/>
                  </a:lnTo>
                  <a:lnTo>
                    <a:pt x="37495" y="48917"/>
                  </a:lnTo>
                  <a:lnTo>
                    <a:pt x="57327" y="48917"/>
                  </a:lnTo>
                  <a:close/>
                  <a:moveTo>
                    <a:pt x="147828" y="100193"/>
                  </a:moveTo>
                  <a:cubicBezTo>
                    <a:pt x="127887" y="100193"/>
                    <a:pt x="113753" y="84087"/>
                    <a:pt x="113753" y="60202"/>
                  </a:cubicBezTo>
                  <a:cubicBezTo>
                    <a:pt x="113753" y="36317"/>
                    <a:pt x="127668" y="21087"/>
                    <a:pt x="146622" y="21087"/>
                  </a:cubicBezTo>
                  <a:cubicBezTo>
                    <a:pt x="161490" y="20537"/>
                    <a:pt x="174671" y="30593"/>
                    <a:pt x="178068" y="45082"/>
                  </a:cubicBezTo>
                  <a:lnTo>
                    <a:pt x="194502" y="45082"/>
                  </a:lnTo>
                  <a:cubicBezTo>
                    <a:pt x="190437" y="22381"/>
                    <a:pt x="170332" y="6102"/>
                    <a:pt x="147280" y="6844"/>
                  </a:cubicBezTo>
                  <a:cubicBezTo>
                    <a:pt x="120053" y="6519"/>
                    <a:pt x="97712" y="28328"/>
                    <a:pt x="97395" y="55556"/>
                  </a:cubicBezTo>
                  <a:cubicBezTo>
                    <a:pt x="97373" y="57033"/>
                    <a:pt x="97427" y="58510"/>
                    <a:pt x="97537" y="59983"/>
                  </a:cubicBezTo>
                  <a:cubicBezTo>
                    <a:pt x="97537" y="91318"/>
                    <a:pt x="117697" y="113341"/>
                    <a:pt x="147280" y="113341"/>
                  </a:cubicBezTo>
                  <a:cubicBezTo>
                    <a:pt x="170672" y="114295"/>
                    <a:pt x="191073" y="97571"/>
                    <a:pt x="194722" y="74445"/>
                  </a:cubicBezTo>
                  <a:lnTo>
                    <a:pt x="178725" y="74445"/>
                  </a:lnTo>
                  <a:cubicBezTo>
                    <a:pt x="176435" y="89539"/>
                    <a:pt x="163068" y="100438"/>
                    <a:pt x="147828" y="99645"/>
                  </a:cubicBezTo>
                  <a:close/>
                  <a:moveTo>
                    <a:pt x="622026" y="8816"/>
                  </a:moveTo>
                  <a:lnTo>
                    <a:pt x="607454" y="8816"/>
                  </a:lnTo>
                  <a:lnTo>
                    <a:pt x="607454" y="22731"/>
                  </a:lnTo>
                  <a:lnTo>
                    <a:pt x="622355" y="22731"/>
                  </a:lnTo>
                  <a:close/>
                  <a:moveTo>
                    <a:pt x="523417" y="112355"/>
                  </a:moveTo>
                  <a:lnTo>
                    <a:pt x="538647" y="112355"/>
                  </a:lnTo>
                  <a:lnTo>
                    <a:pt x="538647" y="66885"/>
                  </a:lnTo>
                  <a:lnTo>
                    <a:pt x="580501" y="66885"/>
                  </a:lnTo>
                  <a:lnTo>
                    <a:pt x="580501" y="52861"/>
                  </a:lnTo>
                  <a:lnTo>
                    <a:pt x="538647" y="52861"/>
                  </a:lnTo>
                  <a:lnTo>
                    <a:pt x="538647" y="22183"/>
                  </a:lnTo>
                  <a:lnTo>
                    <a:pt x="594963" y="22183"/>
                  </a:lnTo>
                  <a:lnTo>
                    <a:pt x="594963" y="8268"/>
                  </a:lnTo>
                  <a:lnTo>
                    <a:pt x="523417" y="8268"/>
                  </a:lnTo>
                  <a:close/>
                  <a:moveTo>
                    <a:pt x="607454" y="31824"/>
                  </a:moveTo>
                  <a:lnTo>
                    <a:pt x="607454" y="111807"/>
                  </a:lnTo>
                  <a:lnTo>
                    <a:pt x="622464" y="111807"/>
                  </a:lnTo>
                  <a:lnTo>
                    <a:pt x="622464" y="31824"/>
                  </a:lnTo>
                  <a:close/>
                  <a:moveTo>
                    <a:pt x="329377" y="30291"/>
                  </a:moveTo>
                  <a:cubicBezTo>
                    <a:pt x="319341" y="29933"/>
                    <a:pt x="309579" y="33648"/>
                    <a:pt x="302315" y="40590"/>
                  </a:cubicBezTo>
                  <a:lnTo>
                    <a:pt x="302315" y="-59"/>
                  </a:lnTo>
                  <a:lnTo>
                    <a:pt x="287523" y="-59"/>
                  </a:lnTo>
                  <a:lnTo>
                    <a:pt x="287523" y="111807"/>
                  </a:lnTo>
                  <a:lnTo>
                    <a:pt x="300671" y="111807"/>
                  </a:lnTo>
                  <a:lnTo>
                    <a:pt x="301876" y="103371"/>
                  </a:lnTo>
                  <a:cubicBezTo>
                    <a:pt x="308932" y="110107"/>
                    <a:pt x="318421" y="113703"/>
                    <a:pt x="328172" y="113341"/>
                  </a:cubicBezTo>
                  <a:cubicBezTo>
                    <a:pt x="349767" y="113810"/>
                    <a:pt x="367659" y="96682"/>
                    <a:pt x="368130" y="75084"/>
                  </a:cubicBezTo>
                  <a:cubicBezTo>
                    <a:pt x="368152" y="73958"/>
                    <a:pt x="368130" y="72830"/>
                    <a:pt x="368054" y="71706"/>
                  </a:cubicBezTo>
                  <a:cubicBezTo>
                    <a:pt x="370059" y="50744"/>
                    <a:pt x="354687" y="32126"/>
                    <a:pt x="333727" y="30121"/>
                  </a:cubicBezTo>
                  <a:cubicBezTo>
                    <a:pt x="332171" y="29972"/>
                    <a:pt x="330615" y="29919"/>
                    <a:pt x="329048" y="29962"/>
                  </a:cubicBezTo>
                  <a:close/>
                  <a:moveTo>
                    <a:pt x="327186" y="100741"/>
                  </a:moveTo>
                  <a:cubicBezTo>
                    <a:pt x="311299" y="99041"/>
                    <a:pt x="299806" y="84785"/>
                    <a:pt x="301504" y="68901"/>
                  </a:cubicBezTo>
                  <a:cubicBezTo>
                    <a:pt x="302950" y="55363"/>
                    <a:pt x="313644" y="44669"/>
                    <a:pt x="327186" y="43219"/>
                  </a:cubicBezTo>
                  <a:cubicBezTo>
                    <a:pt x="341703" y="43388"/>
                    <a:pt x="353339" y="55298"/>
                    <a:pt x="353175" y="69819"/>
                  </a:cubicBezTo>
                  <a:cubicBezTo>
                    <a:pt x="353164" y="70596"/>
                    <a:pt x="353120" y="71372"/>
                    <a:pt x="353043" y="72145"/>
                  </a:cubicBezTo>
                  <a:cubicBezTo>
                    <a:pt x="354314" y="86430"/>
                    <a:pt x="343763" y="99041"/>
                    <a:pt x="329487" y="100312"/>
                  </a:cubicBezTo>
                  <a:cubicBezTo>
                    <a:pt x="328610" y="100389"/>
                    <a:pt x="327734" y="100423"/>
                    <a:pt x="326857" y="100412"/>
                  </a:cubicBezTo>
                  <a:close/>
                  <a:moveTo>
                    <a:pt x="677137" y="99645"/>
                  </a:moveTo>
                  <a:lnTo>
                    <a:pt x="668920" y="99645"/>
                  </a:lnTo>
                  <a:cubicBezTo>
                    <a:pt x="661689" y="99645"/>
                    <a:pt x="658730" y="95701"/>
                    <a:pt x="658730" y="88689"/>
                  </a:cubicBezTo>
                  <a:lnTo>
                    <a:pt x="658730" y="43438"/>
                  </a:lnTo>
                  <a:lnTo>
                    <a:pt x="677137" y="43438"/>
                  </a:lnTo>
                  <a:lnTo>
                    <a:pt x="677137" y="31824"/>
                  </a:lnTo>
                  <a:lnTo>
                    <a:pt x="658950" y="31824"/>
                  </a:lnTo>
                  <a:lnTo>
                    <a:pt x="658950" y="14294"/>
                  </a:lnTo>
                  <a:lnTo>
                    <a:pt x="644268" y="14294"/>
                  </a:lnTo>
                  <a:lnTo>
                    <a:pt x="644268" y="31824"/>
                  </a:lnTo>
                  <a:lnTo>
                    <a:pt x="633311" y="31824"/>
                  </a:lnTo>
                  <a:lnTo>
                    <a:pt x="633311" y="43767"/>
                  </a:lnTo>
                  <a:lnTo>
                    <a:pt x="644268" y="43767"/>
                  </a:lnTo>
                  <a:lnTo>
                    <a:pt x="644268" y="91428"/>
                  </a:lnTo>
                  <a:cubicBezTo>
                    <a:pt x="644268" y="105124"/>
                    <a:pt x="650075" y="112136"/>
                    <a:pt x="664537" y="112136"/>
                  </a:cubicBezTo>
                  <a:lnTo>
                    <a:pt x="677357" y="112136"/>
                  </a:lnTo>
                  <a:close/>
                  <a:moveTo>
                    <a:pt x="485289" y="44863"/>
                  </a:moveTo>
                  <a:lnTo>
                    <a:pt x="485289" y="44863"/>
                  </a:lnTo>
                  <a:lnTo>
                    <a:pt x="485289" y="32372"/>
                  </a:lnTo>
                  <a:lnTo>
                    <a:pt x="471593" y="32372"/>
                  </a:lnTo>
                  <a:lnTo>
                    <a:pt x="471593" y="111807"/>
                  </a:lnTo>
                  <a:lnTo>
                    <a:pt x="486384" y="111807"/>
                  </a:lnTo>
                  <a:lnTo>
                    <a:pt x="486384" y="69953"/>
                  </a:lnTo>
                  <a:cubicBezTo>
                    <a:pt x="486384" y="50889"/>
                    <a:pt x="496574" y="46178"/>
                    <a:pt x="505996" y="46178"/>
                  </a:cubicBezTo>
                  <a:lnTo>
                    <a:pt x="513118" y="46178"/>
                  </a:lnTo>
                  <a:lnTo>
                    <a:pt x="513118" y="31824"/>
                  </a:lnTo>
                  <a:lnTo>
                    <a:pt x="508407" y="31824"/>
                  </a:lnTo>
                  <a:cubicBezTo>
                    <a:pt x="498875" y="30912"/>
                    <a:pt x="489704" y="35672"/>
                    <a:pt x="484960" y="43986"/>
                  </a:cubicBezTo>
                  <a:close/>
                  <a:moveTo>
                    <a:pt x="418235" y="30838"/>
                  </a:moveTo>
                  <a:cubicBezTo>
                    <a:pt x="396387" y="30801"/>
                    <a:pt x="378649" y="48480"/>
                    <a:pt x="378616" y="70325"/>
                  </a:cubicBezTo>
                  <a:cubicBezTo>
                    <a:pt x="378616" y="71115"/>
                    <a:pt x="378638" y="71903"/>
                    <a:pt x="378682" y="72692"/>
                  </a:cubicBezTo>
                  <a:cubicBezTo>
                    <a:pt x="377049" y="93929"/>
                    <a:pt x="392936" y="112472"/>
                    <a:pt x="414170" y="114109"/>
                  </a:cubicBezTo>
                  <a:cubicBezTo>
                    <a:pt x="415375" y="114202"/>
                    <a:pt x="416591" y="114238"/>
                    <a:pt x="417796" y="114218"/>
                  </a:cubicBezTo>
                  <a:cubicBezTo>
                    <a:pt x="434439" y="114236"/>
                    <a:pt x="449154" y="103391"/>
                    <a:pt x="454062" y="87484"/>
                  </a:cubicBezTo>
                  <a:lnTo>
                    <a:pt x="439819" y="87484"/>
                  </a:lnTo>
                  <a:cubicBezTo>
                    <a:pt x="435864" y="95871"/>
                    <a:pt x="427153" y="100963"/>
                    <a:pt x="417906" y="100303"/>
                  </a:cubicBezTo>
                  <a:cubicBezTo>
                    <a:pt x="404112" y="100309"/>
                    <a:pt x="392925" y="89130"/>
                    <a:pt x="392914" y="75334"/>
                  </a:cubicBezTo>
                  <a:cubicBezTo>
                    <a:pt x="392914" y="75074"/>
                    <a:pt x="392914" y="74815"/>
                    <a:pt x="392925" y="74555"/>
                  </a:cubicBezTo>
                  <a:lnTo>
                    <a:pt x="455377" y="74555"/>
                  </a:lnTo>
                  <a:cubicBezTo>
                    <a:pt x="456911" y="50231"/>
                    <a:pt x="443106" y="29962"/>
                    <a:pt x="417906" y="29962"/>
                  </a:cubicBezTo>
                  <a:close/>
                  <a:moveTo>
                    <a:pt x="394021" y="63708"/>
                  </a:moveTo>
                  <a:cubicBezTo>
                    <a:pt x="395566" y="51708"/>
                    <a:pt x="405810" y="42737"/>
                    <a:pt x="417906" y="42781"/>
                  </a:cubicBezTo>
                  <a:cubicBezTo>
                    <a:pt x="429892" y="42284"/>
                    <a:pt x="440049" y="51512"/>
                    <a:pt x="440696" y="63489"/>
                  </a:cubicBezTo>
                  <a:close/>
                </a:path>
              </a:pathLst>
            </a:custGeom>
            <a:solidFill>
              <a:srgbClr val="FFFFFF"/>
            </a:solidFill>
            <a:ln w="108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CF1CD621-8940-47AA-9054-23F272B1F9A7}"/>
                </a:ext>
              </a:extLst>
            </p:cNvPr>
            <p:cNvSpPr/>
            <p:nvPr/>
          </p:nvSpPr>
          <p:spPr>
            <a:xfrm>
              <a:off x="360933" y="4606791"/>
              <a:ext cx="1013478" cy="254191"/>
            </a:xfrm>
            <a:custGeom>
              <a:avLst/>
              <a:gdLst>
                <a:gd name="connsiteX0" fmla="*/ 886188 w 1013478"/>
                <a:gd name="connsiteY0" fmla="*/ 10898 h 254191"/>
                <a:gd name="connsiteX1" fmla="*/ 1002108 w 1013478"/>
                <a:gd name="connsiteY1" fmla="*/ 126818 h 254191"/>
                <a:gd name="connsiteX2" fmla="*/ 886188 w 1013478"/>
                <a:gd name="connsiteY2" fmla="*/ 242738 h 254191"/>
                <a:gd name="connsiteX3" fmla="*/ 126791 w 1013478"/>
                <a:gd name="connsiteY3" fmla="*/ 242738 h 254191"/>
                <a:gd name="connsiteX4" fmla="*/ 10871 w 1013478"/>
                <a:gd name="connsiteY4" fmla="*/ 126818 h 254191"/>
                <a:gd name="connsiteX5" fmla="*/ 126791 w 1013478"/>
                <a:gd name="connsiteY5" fmla="*/ 10898 h 254191"/>
                <a:gd name="connsiteX6" fmla="*/ 886188 w 1013478"/>
                <a:gd name="connsiteY6" fmla="*/ 10898 h 254191"/>
                <a:gd name="connsiteX7" fmla="*/ 886188 w 1013478"/>
                <a:gd name="connsiteY7" fmla="*/ -59 h 254191"/>
                <a:gd name="connsiteX8" fmla="*/ 126791 w 1013478"/>
                <a:gd name="connsiteY8" fmla="*/ -59 h 254191"/>
                <a:gd name="connsiteX9" fmla="*/ -195 w 1013478"/>
                <a:gd name="connsiteY9" fmla="*/ 126927 h 254191"/>
                <a:gd name="connsiteX10" fmla="*/ -195 w 1013478"/>
                <a:gd name="connsiteY10" fmla="*/ 126927 h 254191"/>
                <a:gd name="connsiteX11" fmla="*/ 126572 w 1013478"/>
                <a:gd name="connsiteY11" fmla="*/ 254132 h 254191"/>
                <a:gd name="connsiteX12" fmla="*/ 126791 w 1013478"/>
                <a:gd name="connsiteY12" fmla="*/ 254132 h 254191"/>
                <a:gd name="connsiteX13" fmla="*/ 886188 w 1013478"/>
                <a:gd name="connsiteY13" fmla="*/ 254132 h 254191"/>
                <a:gd name="connsiteX14" fmla="*/ 1013284 w 1013478"/>
                <a:gd name="connsiteY14" fmla="*/ 127256 h 254191"/>
                <a:gd name="connsiteX15" fmla="*/ 1013284 w 1013478"/>
                <a:gd name="connsiteY15" fmla="*/ 127146 h 254191"/>
                <a:gd name="connsiteX16" fmla="*/ 1013284 w 1013478"/>
                <a:gd name="connsiteY16" fmla="*/ 127146 h 254191"/>
                <a:gd name="connsiteX17" fmla="*/ 886517 w 1013478"/>
                <a:gd name="connsiteY17" fmla="*/ -59 h 254191"/>
                <a:gd name="connsiteX18" fmla="*/ 886188 w 1013478"/>
                <a:gd name="connsiteY18" fmla="*/ -59 h 254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013478" h="254191">
                  <a:moveTo>
                    <a:pt x="886188" y="10898"/>
                  </a:moveTo>
                  <a:cubicBezTo>
                    <a:pt x="950207" y="10898"/>
                    <a:pt x="1002108" y="62796"/>
                    <a:pt x="1002108" y="126818"/>
                  </a:cubicBezTo>
                  <a:cubicBezTo>
                    <a:pt x="1002108" y="190839"/>
                    <a:pt x="950207" y="242738"/>
                    <a:pt x="886188" y="242738"/>
                  </a:cubicBezTo>
                  <a:lnTo>
                    <a:pt x="126791" y="242738"/>
                  </a:lnTo>
                  <a:cubicBezTo>
                    <a:pt x="62772" y="242738"/>
                    <a:pt x="10871" y="190839"/>
                    <a:pt x="10871" y="126818"/>
                  </a:cubicBezTo>
                  <a:cubicBezTo>
                    <a:pt x="10871" y="62796"/>
                    <a:pt x="62772" y="10898"/>
                    <a:pt x="126791" y="10898"/>
                  </a:cubicBezTo>
                  <a:lnTo>
                    <a:pt x="886188" y="10898"/>
                  </a:lnTo>
                  <a:moveTo>
                    <a:pt x="886188" y="-59"/>
                  </a:moveTo>
                  <a:lnTo>
                    <a:pt x="126791" y="-59"/>
                  </a:lnTo>
                  <a:cubicBezTo>
                    <a:pt x="56658" y="-59"/>
                    <a:pt x="-195" y="56794"/>
                    <a:pt x="-195" y="126927"/>
                  </a:cubicBezTo>
                  <a:lnTo>
                    <a:pt x="-195" y="126927"/>
                  </a:lnTo>
                  <a:cubicBezTo>
                    <a:pt x="-316" y="197060"/>
                    <a:pt x="56439" y="254011"/>
                    <a:pt x="126572" y="254132"/>
                  </a:cubicBezTo>
                  <a:cubicBezTo>
                    <a:pt x="126649" y="254132"/>
                    <a:pt x="126714" y="254132"/>
                    <a:pt x="126791" y="254132"/>
                  </a:cubicBezTo>
                  <a:lnTo>
                    <a:pt x="886188" y="254132"/>
                  </a:lnTo>
                  <a:cubicBezTo>
                    <a:pt x="956321" y="254193"/>
                    <a:pt x="1013218" y="197389"/>
                    <a:pt x="1013284" y="127256"/>
                  </a:cubicBezTo>
                  <a:cubicBezTo>
                    <a:pt x="1013284" y="127220"/>
                    <a:pt x="1013284" y="127182"/>
                    <a:pt x="1013284" y="127146"/>
                  </a:cubicBezTo>
                  <a:lnTo>
                    <a:pt x="1013284" y="127146"/>
                  </a:lnTo>
                  <a:cubicBezTo>
                    <a:pt x="1013404" y="57013"/>
                    <a:pt x="956649" y="63"/>
                    <a:pt x="886517" y="-59"/>
                  </a:cubicBezTo>
                  <a:cubicBezTo>
                    <a:pt x="886407" y="-59"/>
                    <a:pt x="886297" y="-59"/>
                    <a:pt x="886188" y="-59"/>
                  </a:cubicBezTo>
                  <a:close/>
                </a:path>
              </a:pathLst>
            </a:custGeom>
            <a:gradFill>
              <a:gsLst>
                <a:gs pos="50000">
                  <a:srgbClr val="35ABE2"/>
                </a:gs>
                <a:gs pos="0">
                  <a:srgbClr val="006EDE"/>
                </a:gs>
                <a:gs pos="100000">
                  <a:srgbClr val="64C3E6"/>
                </a:gs>
              </a:gsLst>
              <a:lin ang="18900000" scaled="0"/>
            </a:gradFill>
            <a:ln w="97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noProof="0"/>
            </a:p>
          </p:txBody>
        </p:sp>
      </p:grpSp>
    </p:spTree>
    <p:extLst>
      <p:ext uri="{BB962C8B-B14F-4D97-AF65-F5344CB8AC3E}">
        <p14:creationId xmlns:p14="http://schemas.microsoft.com/office/powerpoint/2010/main" val="1764833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akers 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22CBD1D-E8A2-018D-3511-C8928F9EFCDC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75000">
                <a:srgbClr val="0C2090"/>
              </a:gs>
              <a:gs pos="0">
                <a:schemeClr val="bg2"/>
              </a:gs>
              <a:gs pos="100000">
                <a:srgbClr val="1820B0"/>
              </a:gs>
            </a:gsLst>
            <a:lin ang="189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endParaRPr lang="en-US" sz="3200" noProof="0">
              <a:solidFill>
                <a:schemeClr val="bg2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A7FD6F0-9D6F-61A5-BFCF-BB8B9EDC3013}"/>
              </a:ext>
            </a:extLst>
          </p:cNvPr>
          <p:cNvSpPr/>
          <p:nvPr userDrawn="1"/>
        </p:nvSpPr>
        <p:spPr>
          <a:xfrm>
            <a:off x="4752000" y="230400"/>
            <a:ext cx="1655999" cy="4462272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outerShdw blurRad="635000" dist="139700" dir="10800000" algn="r" rotWithShape="0">
              <a:schemeClr val="tx1">
                <a:alpha val="7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endParaRPr lang="en-US" sz="3200" noProof="0">
              <a:solidFill>
                <a:schemeClr val="bg2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AB9461B-EDBA-C56C-78D4-7ED4593C6649}"/>
              </a:ext>
            </a:extLst>
          </p:cNvPr>
          <p:cNvSpPr/>
          <p:nvPr userDrawn="1"/>
        </p:nvSpPr>
        <p:spPr>
          <a:xfrm>
            <a:off x="4572000" y="0"/>
            <a:ext cx="4572000" cy="5143499"/>
          </a:xfrm>
          <a:prstGeom prst="rect">
            <a:avLst/>
          </a:prstGeom>
          <a:gradFill>
            <a:gsLst>
              <a:gs pos="15000">
                <a:srgbClr val="082080"/>
              </a:gs>
              <a:gs pos="100000">
                <a:schemeClr val="bg2"/>
              </a:gs>
            </a:gsLst>
            <a:lin ang="72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lvl="0" algn="ctr"/>
            <a:endParaRPr lang="en-US" sz="3200" noProof="0">
              <a:solidFill>
                <a:schemeClr val="bg2"/>
              </a:solidFill>
            </a:endParaRPr>
          </a:p>
        </p:txBody>
      </p:sp>
      <p:sp>
        <p:nvSpPr>
          <p:cNvPr id="32" name="Text Placeholder 10">
            <a:extLst>
              <a:ext uri="{FF2B5EF4-FFF2-40B4-BE49-F238E27FC236}">
                <a16:creationId xmlns:a16="http://schemas.microsoft.com/office/drawing/2014/main" id="{3AB09F1C-5F0C-6347-BE99-42C7629BB40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008306" y="2829951"/>
            <a:ext cx="1633114" cy="39600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Name </a:t>
            </a:r>
            <a:br>
              <a:rPr lang="en-US" noProof="0"/>
            </a:br>
            <a:r>
              <a:rPr lang="en-US" noProof="0"/>
              <a:t>Surname</a:t>
            </a:r>
          </a:p>
        </p:txBody>
      </p:sp>
      <p:sp>
        <p:nvSpPr>
          <p:cNvPr id="33" name="Text Placeholder 10">
            <a:extLst>
              <a:ext uri="{FF2B5EF4-FFF2-40B4-BE49-F238E27FC236}">
                <a16:creationId xmlns:a16="http://schemas.microsoft.com/office/drawing/2014/main" id="{0F005931-7E65-8640-89B3-AFE2F1D87A5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8306" y="3398261"/>
            <a:ext cx="1633114" cy="39600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100" b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en-US" noProof="0"/>
              <a:t>Click to add </a:t>
            </a:r>
            <a:br>
              <a:rPr lang="en-US" noProof="0"/>
            </a:br>
            <a:r>
              <a:rPr lang="en-US" noProof="0"/>
              <a:t>a job title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E01C2201-820D-4794-A69B-AB7A88BEFDC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076153" y="2829951"/>
            <a:ext cx="1633114" cy="39600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Name </a:t>
            </a:r>
            <a:br>
              <a:rPr lang="en-US" noProof="0"/>
            </a:br>
            <a:r>
              <a:rPr lang="en-US" noProof="0"/>
              <a:t>Surname</a:t>
            </a: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0B83783E-68B8-4EC0-9178-E9820E03D1A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076153" y="3398261"/>
            <a:ext cx="1633114" cy="39600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100" b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en-US" noProof="0"/>
              <a:t>Click to add </a:t>
            </a:r>
            <a:br>
              <a:rPr lang="en-US" noProof="0"/>
            </a:br>
            <a:r>
              <a:rPr lang="en-US" noProof="0"/>
              <a:t>a job title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07F6A4D3-05A1-1ED2-7204-A759AECD61CE}"/>
              </a:ext>
            </a:extLst>
          </p:cNvPr>
          <p:cNvSpPr/>
          <p:nvPr userDrawn="1"/>
        </p:nvSpPr>
        <p:spPr>
          <a:xfrm>
            <a:off x="5158800" y="1368000"/>
            <a:ext cx="1332000" cy="1332000"/>
          </a:xfrm>
          <a:prstGeom prst="ellipse">
            <a:avLst/>
          </a:prstGeom>
          <a:gradFill>
            <a:gsLst>
              <a:gs pos="20000">
                <a:srgbClr val="006EDE"/>
              </a:gs>
              <a:gs pos="100000">
                <a:srgbClr val="6EE6FF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noProof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42126CB-B1A3-4747-809C-771E0A023082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194800" y="1404000"/>
            <a:ext cx="1260000" cy="1260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00">
                <a:solidFill>
                  <a:schemeClr val="bg2"/>
                </a:solidFill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noProof="0"/>
              <a:t>Click on the icon to add a picture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991DB91B-A6D8-5779-2DFE-60721B36790D}"/>
              </a:ext>
            </a:extLst>
          </p:cNvPr>
          <p:cNvSpPr/>
          <p:nvPr userDrawn="1"/>
        </p:nvSpPr>
        <p:spPr>
          <a:xfrm>
            <a:off x="7226710" y="1368000"/>
            <a:ext cx="1332000" cy="1332000"/>
          </a:xfrm>
          <a:prstGeom prst="ellipse">
            <a:avLst/>
          </a:prstGeom>
          <a:gradFill>
            <a:gsLst>
              <a:gs pos="20000">
                <a:srgbClr val="006EDE"/>
              </a:gs>
              <a:gs pos="100000">
                <a:srgbClr val="6EE6FF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noProof="0"/>
          </a:p>
        </p:txBody>
      </p:sp>
      <p:sp>
        <p:nvSpPr>
          <p:cNvPr id="20" name="Picture Placeholder 8">
            <a:extLst>
              <a:ext uri="{FF2B5EF4-FFF2-40B4-BE49-F238E27FC236}">
                <a16:creationId xmlns:a16="http://schemas.microsoft.com/office/drawing/2014/main" id="{90AD057A-911D-4578-8171-39450739805D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7262710" y="1404000"/>
            <a:ext cx="1260000" cy="1260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00">
                <a:solidFill>
                  <a:schemeClr val="bg2"/>
                </a:solidFill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noProof="0"/>
              <a:t>Click on the icon to add a picture</a:t>
            </a:r>
          </a:p>
        </p:txBody>
      </p:sp>
      <p:sp>
        <p:nvSpPr>
          <p:cNvPr id="34" name="Text Placeholder 10">
            <a:extLst>
              <a:ext uri="{FF2B5EF4-FFF2-40B4-BE49-F238E27FC236}">
                <a16:creationId xmlns:a16="http://schemas.microsoft.com/office/drawing/2014/main" id="{061E188B-9354-EE03-573A-1D5915E4101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60000" y="1022398"/>
            <a:ext cx="3924000" cy="3183841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add </a:t>
            </a:r>
            <a:br>
              <a:rPr lang="en-US" noProof="0"/>
            </a:br>
            <a:r>
              <a:rPr lang="en-US" noProof="0"/>
              <a:t>a track title</a:t>
            </a:r>
          </a:p>
        </p:txBody>
      </p:sp>
      <p:sp>
        <p:nvSpPr>
          <p:cNvPr id="6" name="Text Placeholder 23">
            <a:extLst>
              <a:ext uri="{FF2B5EF4-FFF2-40B4-BE49-F238E27FC236}">
                <a16:creationId xmlns:a16="http://schemas.microsoft.com/office/drawing/2014/main" id="{75C2A95B-E752-BC47-3443-088A6E9C2EF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2800" b="1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9B0E1E7B-10BE-EBD0-B349-72ACFDB27B4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385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800" b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8" name="Text Placeholder 26">
            <a:extLst>
              <a:ext uri="{FF2B5EF4-FFF2-40B4-BE49-F238E27FC236}">
                <a16:creationId xmlns:a16="http://schemas.microsoft.com/office/drawing/2014/main" id="{A381F015-52F2-AAF8-BA20-E541C02A323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577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1600" b="1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Text title1</a:t>
            </a:r>
          </a:p>
        </p:txBody>
      </p:sp>
      <p:sp>
        <p:nvSpPr>
          <p:cNvPr id="10" name="Text Placeholder 26">
            <a:extLst>
              <a:ext uri="{FF2B5EF4-FFF2-40B4-BE49-F238E27FC236}">
                <a16:creationId xmlns:a16="http://schemas.microsoft.com/office/drawing/2014/main" id="{F9E7A012-57B3-7792-768B-505D27015BA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962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200" b="0">
                <a:solidFill>
                  <a:schemeClr val="bg2"/>
                </a:solidFill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Text</a:t>
            </a:r>
          </a:p>
        </p:txBody>
      </p:sp>
      <p:sp>
        <p:nvSpPr>
          <p:cNvPr id="19" name="Text Placeholder 26">
            <a:extLst>
              <a:ext uri="{FF2B5EF4-FFF2-40B4-BE49-F238E27FC236}">
                <a16:creationId xmlns:a16="http://schemas.microsoft.com/office/drawing/2014/main" id="{8C467EE0-4AEA-6922-64B8-39CA0C36C20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155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800" b="0">
                <a:solidFill>
                  <a:schemeClr val="bg2"/>
                </a:solidFill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Caption</a:t>
            </a:r>
          </a:p>
        </p:txBody>
      </p:sp>
      <p:sp>
        <p:nvSpPr>
          <p:cNvPr id="21" name="Text Placeholder 23">
            <a:extLst>
              <a:ext uri="{FF2B5EF4-FFF2-40B4-BE49-F238E27FC236}">
                <a16:creationId xmlns:a16="http://schemas.microsoft.com/office/drawing/2014/main" id="{5CFA4B0F-51C9-27BA-EC67-EB1CFFDBC50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192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28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Title2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2AE7B8A-FE38-23D5-951F-04E79515EDC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0770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16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Text title2</a:t>
            </a:r>
          </a:p>
        </p:txBody>
      </p:sp>
      <p:sp>
        <p:nvSpPr>
          <p:cNvPr id="25" name="Text Placeholder 26">
            <a:extLst>
              <a:ext uri="{FF2B5EF4-FFF2-40B4-BE49-F238E27FC236}">
                <a16:creationId xmlns:a16="http://schemas.microsoft.com/office/drawing/2014/main" id="{56739DCF-6201-9881-E2D6-D11BAEC7D14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1347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144000" indent="-144000" algn="l"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§"/>
              <a:defRPr sz="1200" b="0">
                <a:solidFill>
                  <a:schemeClr val="bg2"/>
                </a:solidFill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50" b="0">
                <a:solidFill>
                  <a:schemeClr val="bg2"/>
                </a:solidFill>
              </a:defRPr>
            </a:lvl2pPr>
            <a:lvl3pPr marL="504000" indent="-216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lang="en-US" sz="10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Font typeface="+mj-lt"/>
              <a:buAutoNum type="romanLcPeriod"/>
              <a:defRPr sz="900" b="0">
                <a:solidFill>
                  <a:schemeClr val="bg2"/>
                </a:solidFill>
              </a:defRPr>
            </a:lvl4pPr>
            <a:lvl5pPr marL="819450" indent="-1714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Bullet points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  <a:p>
            <a:pPr lvl="3"/>
            <a:r>
              <a:rPr lang="en-US" noProof="0"/>
              <a:t>Level 4</a:t>
            </a:r>
          </a:p>
          <a:p>
            <a:pPr lvl="4"/>
            <a:r>
              <a:rPr lang="en-US" noProof="0"/>
              <a:t>Level 5</a:t>
            </a:r>
          </a:p>
        </p:txBody>
      </p:sp>
      <p:sp>
        <p:nvSpPr>
          <p:cNvPr id="26" name="Text Placeholder 26">
            <a:extLst>
              <a:ext uri="{FF2B5EF4-FFF2-40B4-BE49-F238E27FC236}">
                <a16:creationId xmlns:a16="http://schemas.microsoft.com/office/drawing/2014/main" id="{1721AF07-FEF0-D27E-0E38-336E1E623CE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154001" y="-812548"/>
            <a:ext cx="990000" cy="46668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228600" indent="-228600" algn="l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1200" b="0">
                <a:solidFill>
                  <a:schemeClr val="bg2"/>
                </a:solidFill>
              </a:defRPr>
            </a:lvl1pPr>
            <a:lvl2pPr marL="4608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arenR"/>
              <a:defRPr sz="1000" b="0">
                <a:solidFill>
                  <a:schemeClr val="bg2"/>
                </a:solidFill>
              </a:defRPr>
            </a:lvl2pPr>
            <a:lvl3pPr marL="691200" indent="-2304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lang="en-US" sz="9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835200" indent="-144000">
              <a:lnSpc>
                <a:spcPct val="100000"/>
              </a:lnSpc>
              <a:spcBef>
                <a:spcPts val="600"/>
              </a:spcBef>
              <a:buFont typeface="+mj-lt"/>
              <a:buAutoNum type="romanLcPeriod"/>
              <a:defRPr sz="800" b="0">
                <a:solidFill>
                  <a:schemeClr val="bg2"/>
                </a:solidFill>
              </a:defRPr>
            </a:lvl4pPr>
            <a:lvl5pPr marL="8766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800"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Numbering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  <a:p>
            <a:pPr lvl="3"/>
            <a:r>
              <a:rPr lang="en-US" noProof="0"/>
              <a:t>Level 4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0BC02E6E-975E-422A-BA18-168359952C78}"/>
              </a:ext>
            </a:extLst>
          </p:cNvPr>
          <p:cNvSpPr/>
          <p:nvPr/>
        </p:nvSpPr>
        <p:spPr>
          <a:xfrm>
            <a:off x="360000" y="341642"/>
            <a:ext cx="1238738" cy="251527"/>
          </a:xfrm>
          <a:custGeom>
            <a:avLst/>
            <a:gdLst>
              <a:gd name="connsiteX0" fmla="*/ 103635 w 1238738"/>
              <a:gd name="connsiteY0" fmla="*/ 0 h 251527"/>
              <a:gd name="connsiteX1" fmla="*/ 143010 w 1238738"/>
              <a:gd name="connsiteY1" fmla="*/ 0 h 251527"/>
              <a:gd name="connsiteX2" fmla="*/ 246488 w 1238738"/>
              <a:gd name="connsiteY2" fmla="*/ 247905 h 251527"/>
              <a:gd name="connsiteX3" fmla="*/ 208530 w 1238738"/>
              <a:gd name="connsiteY3" fmla="*/ 247905 h 251527"/>
              <a:gd name="connsiteX4" fmla="*/ 190733 w 1238738"/>
              <a:gd name="connsiteY4" fmla="*/ 202703 h 251527"/>
              <a:gd name="connsiteX5" fmla="*/ 56228 w 1238738"/>
              <a:gd name="connsiteY5" fmla="*/ 202703 h 251527"/>
              <a:gd name="connsiteX6" fmla="*/ 37958 w 1238738"/>
              <a:gd name="connsiteY6" fmla="*/ 247905 h 251527"/>
              <a:gd name="connsiteX7" fmla="*/ 0 w 1238738"/>
              <a:gd name="connsiteY7" fmla="*/ 247905 h 251527"/>
              <a:gd name="connsiteX8" fmla="*/ 103635 w 1238738"/>
              <a:gd name="connsiteY8" fmla="*/ 0 h 251527"/>
              <a:gd name="connsiteX9" fmla="*/ 178290 w 1238738"/>
              <a:gd name="connsiteY9" fmla="*/ 171675 h 251527"/>
              <a:gd name="connsiteX10" fmla="*/ 166635 w 1238738"/>
              <a:gd name="connsiteY10" fmla="*/ 143168 h 251527"/>
              <a:gd name="connsiteX11" fmla="*/ 79853 w 1238738"/>
              <a:gd name="connsiteY11" fmla="*/ 143168 h 251527"/>
              <a:gd name="connsiteX12" fmla="*/ 68513 w 1238738"/>
              <a:gd name="connsiteY12" fmla="*/ 171675 h 251527"/>
              <a:gd name="connsiteX13" fmla="*/ 178290 w 1238738"/>
              <a:gd name="connsiteY13" fmla="*/ 171675 h 251527"/>
              <a:gd name="connsiteX14" fmla="*/ 155295 w 1238738"/>
              <a:gd name="connsiteY14" fmla="*/ 114030 h 251527"/>
              <a:gd name="connsiteX15" fmla="*/ 148680 w 1238738"/>
              <a:gd name="connsiteY15" fmla="*/ 97965 h 251527"/>
              <a:gd name="connsiteX16" fmla="*/ 123165 w 1238738"/>
              <a:gd name="connsiteY16" fmla="*/ 33390 h 251527"/>
              <a:gd name="connsiteX17" fmla="*/ 97965 w 1238738"/>
              <a:gd name="connsiteY17" fmla="*/ 97965 h 251527"/>
              <a:gd name="connsiteX18" fmla="*/ 91350 w 1238738"/>
              <a:gd name="connsiteY18" fmla="*/ 114030 h 251527"/>
              <a:gd name="connsiteX19" fmla="*/ 155295 w 1238738"/>
              <a:gd name="connsiteY19" fmla="*/ 114030 h 251527"/>
              <a:gd name="connsiteX20" fmla="*/ 249480 w 1238738"/>
              <a:gd name="connsiteY20" fmla="*/ 151515 h 251527"/>
              <a:gd name="connsiteX21" fmla="*/ 349808 w 1238738"/>
              <a:gd name="connsiteY21" fmla="*/ 51660 h 251527"/>
              <a:gd name="connsiteX22" fmla="*/ 443520 w 1238738"/>
              <a:gd name="connsiteY22" fmla="*/ 127102 h 251527"/>
              <a:gd name="connsiteX23" fmla="*/ 406035 w 1238738"/>
              <a:gd name="connsiteY23" fmla="*/ 127102 h 251527"/>
              <a:gd name="connsiteX24" fmla="*/ 349178 w 1238738"/>
              <a:gd name="connsiteY24" fmla="*/ 84420 h 251527"/>
              <a:gd name="connsiteX25" fmla="*/ 286808 w 1238738"/>
              <a:gd name="connsiteY25" fmla="*/ 151515 h 251527"/>
              <a:gd name="connsiteX26" fmla="*/ 349493 w 1238738"/>
              <a:gd name="connsiteY26" fmla="*/ 218610 h 251527"/>
              <a:gd name="connsiteX27" fmla="*/ 406350 w 1238738"/>
              <a:gd name="connsiteY27" fmla="*/ 178920 h 251527"/>
              <a:gd name="connsiteX28" fmla="*/ 443835 w 1238738"/>
              <a:gd name="connsiteY28" fmla="*/ 178920 h 251527"/>
              <a:gd name="connsiteX29" fmla="*/ 347918 w 1238738"/>
              <a:gd name="connsiteY29" fmla="*/ 251528 h 251527"/>
              <a:gd name="connsiteX30" fmla="*/ 249480 w 1238738"/>
              <a:gd name="connsiteY30" fmla="*/ 151515 h 251527"/>
              <a:gd name="connsiteX31" fmla="*/ 471713 w 1238738"/>
              <a:gd name="connsiteY31" fmla="*/ 55282 h 251527"/>
              <a:gd name="connsiteX32" fmla="*/ 505260 w 1238738"/>
              <a:gd name="connsiteY32" fmla="*/ 55282 h 251527"/>
              <a:gd name="connsiteX33" fmla="*/ 506678 w 1238738"/>
              <a:gd name="connsiteY33" fmla="*/ 79695 h 251527"/>
              <a:gd name="connsiteX34" fmla="*/ 559125 w 1238738"/>
              <a:gd name="connsiteY34" fmla="*/ 51660 h 251527"/>
              <a:gd name="connsiteX35" fmla="*/ 562433 w 1238738"/>
              <a:gd name="connsiteY35" fmla="*/ 51660 h 251527"/>
              <a:gd name="connsiteX36" fmla="*/ 562433 w 1238738"/>
              <a:gd name="connsiteY36" fmla="*/ 92138 h 251527"/>
              <a:gd name="connsiteX37" fmla="*/ 556920 w 1238738"/>
              <a:gd name="connsiteY37" fmla="*/ 92138 h 251527"/>
              <a:gd name="connsiteX38" fmla="*/ 508095 w 1238738"/>
              <a:gd name="connsiteY38" fmla="*/ 148208 h 251527"/>
              <a:gd name="connsiteX39" fmla="*/ 508095 w 1238738"/>
              <a:gd name="connsiteY39" fmla="*/ 247748 h 251527"/>
              <a:gd name="connsiteX40" fmla="*/ 471713 w 1238738"/>
              <a:gd name="connsiteY40" fmla="*/ 247748 h 251527"/>
              <a:gd name="connsiteX41" fmla="*/ 471713 w 1238738"/>
              <a:gd name="connsiteY41" fmla="*/ 55282 h 251527"/>
              <a:gd name="connsiteX42" fmla="*/ 471713 w 1238738"/>
              <a:gd name="connsiteY42" fmla="*/ 55282 h 251527"/>
              <a:gd name="connsiteX43" fmla="*/ 568418 w 1238738"/>
              <a:gd name="connsiteY43" fmla="*/ 151515 h 251527"/>
              <a:gd name="connsiteX44" fmla="*/ 669376 w 1238738"/>
              <a:gd name="connsiteY44" fmla="*/ 51660 h 251527"/>
              <a:gd name="connsiteX45" fmla="*/ 770333 w 1238738"/>
              <a:gd name="connsiteY45" fmla="*/ 151515 h 251527"/>
              <a:gd name="connsiteX46" fmla="*/ 669376 w 1238738"/>
              <a:gd name="connsiteY46" fmla="*/ 251370 h 251527"/>
              <a:gd name="connsiteX47" fmla="*/ 568418 w 1238738"/>
              <a:gd name="connsiteY47" fmla="*/ 151515 h 251527"/>
              <a:gd name="connsiteX48" fmla="*/ 733163 w 1238738"/>
              <a:gd name="connsiteY48" fmla="*/ 151200 h 251527"/>
              <a:gd name="connsiteX49" fmla="*/ 669376 w 1238738"/>
              <a:gd name="connsiteY49" fmla="*/ 84420 h 251527"/>
              <a:gd name="connsiteX50" fmla="*/ 605903 w 1238738"/>
              <a:gd name="connsiteY50" fmla="*/ 151200 h 251527"/>
              <a:gd name="connsiteX51" fmla="*/ 669691 w 1238738"/>
              <a:gd name="connsiteY51" fmla="*/ 218610 h 251527"/>
              <a:gd name="connsiteX52" fmla="*/ 733163 w 1238738"/>
              <a:gd name="connsiteY52" fmla="*/ 151200 h 251527"/>
              <a:gd name="connsiteX53" fmla="*/ 797266 w 1238738"/>
              <a:gd name="connsiteY53" fmla="*/ 55282 h 251527"/>
              <a:gd name="connsiteX54" fmla="*/ 829711 w 1238738"/>
              <a:gd name="connsiteY54" fmla="*/ 55282 h 251527"/>
              <a:gd name="connsiteX55" fmla="*/ 832231 w 1238738"/>
              <a:gd name="connsiteY55" fmla="*/ 75285 h 251527"/>
              <a:gd name="connsiteX56" fmla="*/ 893813 w 1238738"/>
              <a:gd name="connsiteY56" fmla="*/ 51660 h 251527"/>
              <a:gd name="connsiteX57" fmla="*/ 964846 w 1238738"/>
              <a:gd name="connsiteY57" fmla="*/ 126315 h 251527"/>
              <a:gd name="connsiteX58" fmla="*/ 964846 w 1238738"/>
              <a:gd name="connsiteY58" fmla="*/ 247748 h 251527"/>
              <a:gd name="connsiteX59" fmla="*/ 928463 w 1238738"/>
              <a:gd name="connsiteY59" fmla="*/ 247748 h 251527"/>
              <a:gd name="connsiteX60" fmla="*/ 928463 w 1238738"/>
              <a:gd name="connsiteY60" fmla="*/ 133245 h 251527"/>
              <a:gd name="connsiteX61" fmla="*/ 886096 w 1238738"/>
              <a:gd name="connsiteY61" fmla="*/ 84735 h 251527"/>
              <a:gd name="connsiteX62" fmla="*/ 833648 w 1238738"/>
              <a:gd name="connsiteY62" fmla="*/ 136868 h 251527"/>
              <a:gd name="connsiteX63" fmla="*/ 833648 w 1238738"/>
              <a:gd name="connsiteY63" fmla="*/ 247748 h 251527"/>
              <a:gd name="connsiteX64" fmla="*/ 797266 w 1238738"/>
              <a:gd name="connsiteY64" fmla="*/ 247748 h 251527"/>
              <a:gd name="connsiteX65" fmla="*/ 797266 w 1238738"/>
              <a:gd name="connsiteY65" fmla="*/ 55282 h 251527"/>
              <a:gd name="connsiteX66" fmla="*/ 797266 w 1238738"/>
              <a:gd name="connsiteY66" fmla="*/ 55282 h 251527"/>
              <a:gd name="connsiteX67" fmla="*/ 1004693 w 1238738"/>
              <a:gd name="connsiteY67" fmla="*/ 55282 h 251527"/>
              <a:gd name="connsiteX68" fmla="*/ 1040761 w 1238738"/>
              <a:gd name="connsiteY68" fmla="*/ 55282 h 251527"/>
              <a:gd name="connsiteX69" fmla="*/ 1040761 w 1238738"/>
              <a:gd name="connsiteY69" fmla="*/ 247748 h 251527"/>
              <a:gd name="connsiteX70" fmla="*/ 1004693 w 1238738"/>
              <a:gd name="connsiteY70" fmla="*/ 247748 h 251527"/>
              <a:gd name="connsiteX71" fmla="*/ 1004693 w 1238738"/>
              <a:gd name="connsiteY71" fmla="*/ 55282 h 251527"/>
              <a:gd name="connsiteX72" fmla="*/ 1078403 w 1238738"/>
              <a:gd name="connsiteY72" fmla="*/ 188370 h 251527"/>
              <a:gd name="connsiteX73" fmla="*/ 1113841 w 1238738"/>
              <a:gd name="connsiteY73" fmla="*/ 188370 h 251527"/>
              <a:gd name="connsiteX74" fmla="*/ 1163454 w 1238738"/>
              <a:gd name="connsiteY74" fmla="*/ 221917 h 251527"/>
              <a:gd name="connsiteX75" fmla="*/ 1203144 w 1238738"/>
              <a:gd name="connsiteY75" fmla="*/ 195300 h 251527"/>
              <a:gd name="connsiteX76" fmla="*/ 1188181 w 1238738"/>
              <a:gd name="connsiteY76" fmla="*/ 174510 h 251527"/>
              <a:gd name="connsiteX77" fmla="*/ 1152113 w 1238738"/>
              <a:gd name="connsiteY77" fmla="*/ 166793 h 251527"/>
              <a:gd name="connsiteX78" fmla="*/ 1108643 w 1238738"/>
              <a:gd name="connsiteY78" fmla="*/ 155453 h 251527"/>
              <a:gd name="connsiteX79" fmla="*/ 1084231 w 1238738"/>
              <a:gd name="connsiteY79" fmla="*/ 113873 h 251527"/>
              <a:gd name="connsiteX80" fmla="*/ 1157469 w 1238738"/>
              <a:gd name="connsiteY80" fmla="*/ 51503 h 251527"/>
              <a:gd name="connsiteX81" fmla="*/ 1234329 w 1238738"/>
              <a:gd name="connsiteY81" fmla="*/ 114188 h 251527"/>
              <a:gd name="connsiteX82" fmla="*/ 1199679 w 1238738"/>
              <a:gd name="connsiteY82" fmla="*/ 114188 h 251527"/>
              <a:gd name="connsiteX83" fmla="*/ 1157469 w 1238738"/>
              <a:gd name="connsiteY83" fmla="*/ 80955 h 251527"/>
              <a:gd name="connsiteX84" fmla="*/ 1119196 w 1238738"/>
              <a:gd name="connsiteY84" fmla="*/ 109305 h 251527"/>
              <a:gd name="connsiteX85" fmla="*/ 1133844 w 1238738"/>
              <a:gd name="connsiteY85" fmla="*/ 128993 h 251527"/>
              <a:gd name="connsiteX86" fmla="*/ 1175739 w 1238738"/>
              <a:gd name="connsiteY86" fmla="*/ 136710 h 251527"/>
              <a:gd name="connsiteX87" fmla="*/ 1215114 w 1238738"/>
              <a:gd name="connsiteY87" fmla="*/ 148050 h 251527"/>
              <a:gd name="connsiteX88" fmla="*/ 1238739 w 1238738"/>
              <a:gd name="connsiteY88" fmla="*/ 190733 h 251527"/>
              <a:gd name="connsiteX89" fmla="*/ 1218736 w 1238738"/>
              <a:gd name="connsiteY89" fmla="*/ 235620 h 251527"/>
              <a:gd name="connsiteX90" fmla="*/ 1163296 w 1238738"/>
              <a:gd name="connsiteY90" fmla="*/ 251370 h 251527"/>
              <a:gd name="connsiteX91" fmla="*/ 1078403 w 1238738"/>
              <a:gd name="connsiteY91" fmla="*/ 188370 h 251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1238738" h="251527">
                <a:moveTo>
                  <a:pt x="103635" y="0"/>
                </a:moveTo>
                <a:lnTo>
                  <a:pt x="143010" y="0"/>
                </a:lnTo>
                <a:lnTo>
                  <a:pt x="246488" y="247905"/>
                </a:lnTo>
                <a:lnTo>
                  <a:pt x="208530" y="247905"/>
                </a:lnTo>
                <a:lnTo>
                  <a:pt x="190733" y="202703"/>
                </a:lnTo>
                <a:lnTo>
                  <a:pt x="56228" y="202703"/>
                </a:lnTo>
                <a:lnTo>
                  <a:pt x="37958" y="247905"/>
                </a:lnTo>
                <a:lnTo>
                  <a:pt x="0" y="247905"/>
                </a:lnTo>
                <a:lnTo>
                  <a:pt x="103635" y="0"/>
                </a:lnTo>
                <a:close/>
                <a:moveTo>
                  <a:pt x="178290" y="171675"/>
                </a:moveTo>
                <a:lnTo>
                  <a:pt x="166635" y="143168"/>
                </a:lnTo>
                <a:lnTo>
                  <a:pt x="79853" y="143168"/>
                </a:lnTo>
                <a:lnTo>
                  <a:pt x="68513" y="171675"/>
                </a:lnTo>
                <a:lnTo>
                  <a:pt x="178290" y="171675"/>
                </a:lnTo>
                <a:close/>
                <a:moveTo>
                  <a:pt x="155295" y="114030"/>
                </a:moveTo>
                <a:lnTo>
                  <a:pt x="148680" y="97965"/>
                </a:lnTo>
                <a:cubicBezTo>
                  <a:pt x="138128" y="71663"/>
                  <a:pt x="128993" y="49770"/>
                  <a:pt x="123165" y="33390"/>
                </a:cubicBezTo>
                <a:cubicBezTo>
                  <a:pt x="117653" y="49770"/>
                  <a:pt x="108518" y="71663"/>
                  <a:pt x="97965" y="97965"/>
                </a:cubicBezTo>
                <a:lnTo>
                  <a:pt x="91350" y="114030"/>
                </a:lnTo>
                <a:lnTo>
                  <a:pt x="155295" y="114030"/>
                </a:lnTo>
                <a:close/>
                <a:moveTo>
                  <a:pt x="249480" y="151515"/>
                </a:moveTo>
                <a:cubicBezTo>
                  <a:pt x="249480" y="92138"/>
                  <a:pt x="293265" y="51660"/>
                  <a:pt x="349808" y="51660"/>
                </a:cubicBezTo>
                <a:cubicBezTo>
                  <a:pt x="398318" y="51660"/>
                  <a:pt x="435173" y="79380"/>
                  <a:pt x="443520" y="127102"/>
                </a:cubicBezTo>
                <a:lnTo>
                  <a:pt x="406035" y="127102"/>
                </a:lnTo>
                <a:cubicBezTo>
                  <a:pt x="397688" y="97650"/>
                  <a:pt x="377528" y="84420"/>
                  <a:pt x="349178" y="84420"/>
                </a:cubicBezTo>
                <a:cubicBezTo>
                  <a:pt x="309488" y="84420"/>
                  <a:pt x="286808" y="113558"/>
                  <a:pt x="286808" y="151515"/>
                </a:cubicBezTo>
                <a:cubicBezTo>
                  <a:pt x="286808" y="191205"/>
                  <a:pt x="310905" y="218610"/>
                  <a:pt x="349493" y="218610"/>
                </a:cubicBezTo>
                <a:cubicBezTo>
                  <a:pt x="377528" y="218610"/>
                  <a:pt x="398318" y="204435"/>
                  <a:pt x="406350" y="178920"/>
                </a:cubicBezTo>
                <a:lnTo>
                  <a:pt x="443835" y="178920"/>
                </a:lnTo>
                <a:cubicBezTo>
                  <a:pt x="432180" y="225540"/>
                  <a:pt x="395010" y="251528"/>
                  <a:pt x="347918" y="251528"/>
                </a:cubicBezTo>
                <a:cubicBezTo>
                  <a:pt x="287280" y="251528"/>
                  <a:pt x="249480" y="209160"/>
                  <a:pt x="249480" y="151515"/>
                </a:cubicBezTo>
                <a:close/>
                <a:moveTo>
                  <a:pt x="471713" y="55282"/>
                </a:moveTo>
                <a:lnTo>
                  <a:pt x="505260" y="55282"/>
                </a:lnTo>
                <a:lnTo>
                  <a:pt x="506678" y="79695"/>
                </a:lnTo>
                <a:cubicBezTo>
                  <a:pt x="518648" y="62528"/>
                  <a:pt x="536603" y="51660"/>
                  <a:pt x="559125" y="51660"/>
                </a:cubicBezTo>
                <a:lnTo>
                  <a:pt x="562433" y="51660"/>
                </a:lnTo>
                <a:lnTo>
                  <a:pt x="562433" y="92138"/>
                </a:lnTo>
                <a:lnTo>
                  <a:pt x="556920" y="92138"/>
                </a:lnTo>
                <a:cubicBezTo>
                  <a:pt x="518648" y="92138"/>
                  <a:pt x="508095" y="114030"/>
                  <a:pt x="508095" y="148208"/>
                </a:cubicBezTo>
                <a:lnTo>
                  <a:pt x="508095" y="247748"/>
                </a:lnTo>
                <a:lnTo>
                  <a:pt x="471713" y="247748"/>
                </a:lnTo>
                <a:lnTo>
                  <a:pt x="471713" y="55282"/>
                </a:lnTo>
                <a:lnTo>
                  <a:pt x="471713" y="55282"/>
                </a:lnTo>
                <a:close/>
                <a:moveTo>
                  <a:pt x="568418" y="151515"/>
                </a:moveTo>
                <a:cubicBezTo>
                  <a:pt x="568418" y="92453"/>
                  <a:pt x="612518" y="51660"/>
                  <a:pt x="669376" y="51660"/>
                </a:cubicBezTo>
                <a:cubicBezTo>
                  <a:pt x="728438" y="51660"/>
                  <a:pt x="770333" y="94658"/>
                  <a:pt x="770333" y="151515"/>
                </a:cubicBezTo>
                <a:cubicBezTo>
                  <a:pt x="770333" y="209160"/>
                  <a:pt x="727651" y="251370"/>
                  <a:pt x="669376" y="251370"/>
                </a:cubicBezTo>
                <a:cubicBezTo>
                  <a:pt x="611101" y="251370"/>
                  <a:pt x="568418" y="209160"/>
                  <a:pt x="568418" y="151515"/>
                </a:cubicBezTo>
                <a:close/>
                <a:moveTo>
                  <a:pt x="733163" y="151200"/>
                </a:moveTo>
                <a:cubicBezTo>
                  <a:pt x="733163" y="113243"/>
                  <a:pt x="708436" y="84420"/>
                  <a:pt x="669376" y="84420"/>
                </a:cubicBezTo>
                <a:cubicBezTo>
                  <a:pt x="629686" y="84420"/>
                  <a:pt x="605903" y="113558"/>
                  <a:pt x="605903" y="151200"/>
                </a:cubicBezTo>
                <a:cubicBezTo>
                  <a:pt x="605903" y="191363"/>
                  <a:pt x="632521" y="218610"/>
                  <a:pt x="669691" y="218610"/>
                </a:cubicBezTo>
                <a:cubicBezTo>
                  <a:pt x="707333" y="218610"/>
                  <a:pt x="733163" y="189788"/>
                  <a:pt x="733163" y="151200"/>
                </a:cubicBezTo>
                <a:close/>
                <a:moveTo>
                  <a:pt x="797266" y="55282"/>
                </a:moveTo>
                <a:lnTo>
                  <a:pt x="829711" y="55282"/>
                </a:lnTo>
                <a:lnTo>
                  <a:pt x="832231" y="75285"/>
                </a:lnTo>
                <a:cubicBezTo>
                  <a:pt x="847193" y="59693"/>
                  <a:pt x="867511" y="51660"/>
                  <a:pt x="893813" y="51660"/>
                </a:cubicBezTo>
                <a:cubicBezTo>
                  <a:pt x="939331" y="51660"/>
                  <a:pt x="964846" y="78593"/>
                  <a:pt x="964846" y="126315"/>
                </a:cubicBezTo>
                <a:lnTo>
                  <a:pt x="964846" y="247748"/>
                </a:lnTo>
                <a:lnTo>
                  <a:pt x="928463" y="247748"/>
                </a:lnTo>
                <a:lnTo>
                  <a:pt x="928463" y="133245"/>
                </a:lnTo>
                <a:cubicBezTo>
                  <a:pt x="928463" y="101902"/>
                  <a:pt x="916021" y="84735"/>
                  <a:pt x="886096" y="84735"/>
                </a:cubicBezTo>
                <a:cubicBezTo>
                  <a:pt x="853651" y="84735"/>
                  <a:pt x="833648" y="105525"/>
                  <a:pt x="833648" y="136868"/>
                </a:cubicBezTo>
                <a:lnTo>
                  <a:pt x="833648" y="247748"/>
                </a:lnTo>
                <a:lnTo>
                  <a:pt x="797266" y="247748"/>
                </a:lnTo>
                <a:lnTo>
                  <a:pt x="797266" y="55282"/>
                </a:lnTo>
                <a:lnTo>
                  <a:pt x="797266" y="55282"/>
                </a:lnTo>
                <a:close/>
                <a:moveTo>
                  <a:pt x="1004693" y="55282"/>
                </a:moveTo>
                <a:lnTo>
                  <a:pt x="1040761" y="55282"/>
                </a:lnTo>
                <a:lnTo>
                  <a:pt x="1040761" y="247748"/>
                </a:lnTo>
                <a:lnTo>
                  <a:pt x="1004693" y="247748"/>
                </a:lnTo>
                <a:lnTo>
                  <a:pt x="1004693" y="55282"/>
                </a:lnTo>
                <a:close/>
                <a:moveTo>
                  <a:pt x="1078403" y="188370"/>
                </a:moveTo>
                <a:lnTo>
                  <a:pt x="1113841" y="188370"/>
                </a:lnTo>
                <a:cubicBezTo>
                  <a:pt x="1117463" y="211680"/>
                  <a:pt x="1136048" y="221917"/>
                  <a:pt x="1163454" y="221917"/>
                </a:cubicBezTo>
                <a:cubicBezTo>
                  <a:pt x="1186133" y="221917"/>
                  <a:pt x="1203144" y="213098"/>
                  <a:pt x="1203144" y="195300"/>
                </a:cubicBezTo>
                <a:cubicBezTo>
                  <a:pt x="1203144" y="182858"/>
                  <a:pt x="1197316" y="177818"/>
                  <a:pt x="1188181" y="174510"/>
                </a:cubicBezTo>
                <a:cubicBezTo>
                  <a:pt x="1179361" y="171203"/>
                  <a:pt x="1170383" y="169785"/>
                  <a:pt x="1152113" y="166793"/>
                </a:cubicBezTo>
                <a:cubicBezTo>
                  <a:pt x="1133213" y="163958"/>
                  <a:pt x="1119983" y="160965"/>
                  <a:pt x="1108643" y="155453"/>
                </a:cubicBezTo>
                <a:cubicBezTo>
                  <a:pt x="1091161" y="147105"/>
                  <a:pt x="1084231" y="131355"/>
                  <a:pt x="1084231" y="113873"/>
                </a:cubicBezTo>
                <a:cubicBezTo>
                  <a:pt x="1084231" y="73080"/>
                  <a:pt x="1116361" y="51503"/>
                  <a:pt x="1157469" y="51503"/>
                </a:cubicBezTo>
                <a:cubicBezTo>
                  <a:pt x="1202356" y="51503"/>
                  <a:pt x="1232124" y="72293"/>
                  <a:pt x="1234329" y="114188"/>
                </a:cubicBezTo>
                <a:lnTo>
                  <a:pt x="1199679" y="114188"/>
                </a:lnTo>
                <a:cubicBezTo>
                  <a:pt x="1197474" y="91980"/>
                  <a:pt x="1179991" y="80955"/>
                  <a:pt x="1157469" y="80955"/>
                </a:cubicBezTo>
                <a:cubicBezTo>
                  <a:pt x="1133371" y="80955"/>
                  <a:pt x="1119196" y="92925"/>
                  <a:pt x="1119196" y="109305"/>
                </a:cubicBezTo>
                <a:cubicBezTo>
                  <a:pt x="1119196" y="119858"/>
                  <a:pt x="1124236" y="125370"/>
                  <a:pt x="1133844" y="128993"/>
                </a:cubicBezTo>
                <a:cubicBezTo>
                  <a:pt x="1143294" y="132615"/>
                  <a:pt x="1160776" y="134505"/>
                  <a:pt x="1175739" y="136710"/>
                </a:cubicBezTo>
                <a:cubicBezTo>
                  <a:pt x="1189914" y="138915"/>
                  <a:pt x="1203144" y="141435"/>
                  <a:pt x="1215114" y="148050"/>
                </a:cubicBezTo>
                <a:cubicBezTo>
                  <a:pt x="1231179" y="156713"/>
                  <a:pt x="1238739" y="173565"/>
                  <a:pt x="1238739" y="190733"/>
                </a:cubicBezTo>
                <a:cubicBezTo>
                  <a:pt x="1238739" y="209003"/>
                  <a:pt x="1231809" y="225067"/>
                  <a:pt x="1218736" y="235620"/>
                </a:cubicBezTo>
                <a:cubicBezTo>
                  <a:pt x="1204876" y="246960"/>
                  <a:pt x="1186606" y="251370"/>
                  <a:pt x="1163296" y="251370"/>
                </a:cubicBezTo>
                <a:cubicBezTo>
                  <a:pt x="1116361" y="251528"/>
                  <a:pt x="1082026" y="234045"/>
                  <a:pt x="1078403" y="188370"/>
                </a:cubicBezTo>
                <a:close/>
              </a:path>
            </a:pathLst>
          </a:custGeom>
          <a:solidFill>
            <a:srgbClr val="FFFFFF"/>
          </a:solidFill>
          <a:ln w="157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F9DA724-B2E8-4B49-862C-4E3D2AAF79EF}"/>
              </a:ext>
            </a:extLst>
          </p:cNvPr>
          <p:cNvGrpSpPr/>
          <p:nvPr userDrawn="1"/>
        </p:nvGrpSpPr>
        <p:grpSpPr>
          <a:xfrm>
            <a:off x="360933" y="4606791"/>
            <a:ext cx="1013478" cy="254191"/>
            <a:chOff x="360933" y="4606791"/>
            <a:chExt cx="1013478" cy="254191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6029A7EB-EA8B-4E1B-8008-E52C151E1088}"/>
                </a:ext>
              </a:extLst>
            </p:cNvPr>
            <p:cNvSpPr/>
            <p:nvPr/>
          </p:nvSpPr>
          <p:spPr>
            <a:xfrm>
              <a:off x="528897" y="4673517"/>
              <a:ext cx="677551" cy="140667"/>
            </a:xfrm>
            <a:custGeom>
              <a:avLst/>
              <a:gdLst>
                <a:gd name="connsiteX0" fmla="*/ 247094 w 677551"/>
                <a:gd name="connsiteY0" fmla="*/ 74665 h 140667"/>
                <a:gd name="connsiteX1" fmla="*/ 241068 w 677551"/>
                <a:gd name="connsiteY1" fmla="*/ 93619 h 140667"/>
                <a:gd name="connsiteX2" fmla="*/ 240520 w 677551"/>
                <a:gd name="connsiteY2" fmla="*/ 93619 h 140667"/>
                <a:gd name="connsiteX3" fmla="*/ 232302 w 677551"/>
                <a:gd name="connsiteY3" fmla="*/ 70939 h 140667"/>
                <a:gd name="connsiteX4" fmla="*/ 216963 w 677551"/>
                <a:gd name="connsiteY4" fmla="*/ 31496 h 140667"/>
                <a:gd name="connsiteX5" fmla="*/ 200857 w 677551"/>
                <a:gd name="connsiteY5" fmla="*/ 31496 h 140667"/>
                <a:gd name="connsiteX6" fmla="*/ 233727 w 677551"/>
                <a:gd name="connsiteY6" fmla="*/ 112136 h 140667"/>
                <a:gd name="connsiteX7" fmla="*/ 231535 w 677551"/>
                <a:gd name="connsiteY7" fmla="*/ 117614 h 140667"/>
                <a:gd name="connsiteX8" fmla="*/ 217292 w 677551"/>
                <a:gd name="connsiteY8" fmla="*/ 127256 h 140667"/>
                <a:gd name="connsiteX9" fmla="*/ 211923 w 677551"/>
                <a:gd name="connsiteY9" fmla="*/ 127256 h 140667"/>
                <a:gd name="connsiteX10" fmla="*/ 211923 w 677551"/>
                <a:gd name="connsiteY10" fmla="*/ 140513 h 140667"/>
                <a:gd name="connsiteX11" fmla="*/ 219045 w 677551"/>
                <a:gd name="connsiteY11" fmla="*/ 140513 h 140667"/>
                <a:gd name="connsiteX12" fmla="*/ 245888 w 677551"/>
                <a:gd name="connsiteY12" fmla="*/ 119477 h 140667"/>
                <a:gd name="connsiteX13" fmla="*/ 277115 w 677551"/>
                <a:gd name="connsiteY13" fmla="*/ 31824 h 140667"/>
                <a:gd name="connsiteX14" fmla="*/ 261447 w 677551"/>
                <a:gd name="connsiteY14" fmla="*/ 31824 h 140667"/>
                <a:gd name="connsiteX15" fmla="*/ 79678 w 677551"/>
                <a:gd name="connsiteY15" fmla="*/ 8925 h 140667"/>
                <a:gd name="connsiteX16" fmla="*/ 66530 w 677551"/>
                <a:gd name="connsiteY16" fmla="*/ 8925 h 140667"/>
                <a:gd name="connsiteX17" fmla="*/ 59628 w 677551"/>
                <a:gd name="connsiteY17" fmla="*/ 36645 h 140667"/>
                <a:gd name="connsiteX18" fmla="*/ 39796 w 677551"/>
                <a:gd name="connsiteY18" fmla="*/ 36645 h 140667"/>
                <a:gd name="connsiteX19" fmla="*/ 46370 w 677551"/>
                <a:gd name="connsiteY19" fmla="*/ 8378 h 140667"/>
                <a:gd name="connsiteX20" fmla="*/ 33222 w 677551"/>
                <a:gd name="connsiteY20" fmla="*/ 8378 h 140667"/>
                <a:gd name="connsiteX21" fmla="*/ 26758 w 677551"/>
                <a:gd name="connsiteY21" fmla="*/ 36645 h 140667"/>
                <a:gd name="connsiteX22" fmla="*/ 10542 w 677551"/>
                <a:gd name="connsiteY22" fmla="*/ 36645 h 140667"/>
                <a:gd name="connsiteX23" fmla="*/ 8022 w 677551"/>
                <a:gd name="connsiteY23" fmla="*/ 48369 h 140667"/>
                <a:gd name="connsiteX24" fmla="*/ 24019 w 677551"/>
                <a:gd name="connsiteY24" fmla="*/ 48369 h 140667"/>
                <a:gd name="connsiteX25" fmla="*/ 18650 w 677551"/>
                <a:gd name="connsiteY25" fmla="*/ 71049 h 140667"/>
                <a:gd name="connsiteX26" fmla="*/ 2325 w 677551"/>
                <a:gd name="connsiteY26" fmla="*/ 71049 h 140667"/>
                <a:gd name="connsiteX27" fmla="*/ -195 w 677551"/>
                <a:gd name="connsiteY27" fmla="*/ 82991 h 140667"/>
                <a:gd name="connsiteX28" fmla="*/ 15911 w 677551"/>
                <a:gd name="connsiteY28" fmla="*/ 82991 h 140667"/>
                <a:gd name="connsiteX29" fmla="*/ 9227 w 677551"/>
                <a:gd name="connsiteY29" fmla="*/ 111917 h 140667"/>
                <a:gd name="connsiteX30" fmla="*/ 22156 w 677551"/>
                <a:gd name="connsiteY30" fmla="*/ 111917 h 140667"/>
                <a:gd name="connsiteX31" fmla="*/ 28840 w 677551"/>
                <a:gd name="connsiteY31" fmla="*/ 82991 h 140667"/>
                <a:gd name="connsiteX32" fmla="*/ 48780 w 677551"/>
                <a:gd name="connsiteY32" fmla="*/ 82991 h 140667"/>
                <a:gd name="connsiteX33" fmla="*/ 42097 w 677551"/>
                <a:gd name="connsiteY33" fmla="*/ 111917 h 140667"/>
                <a:gd name="connsiteX34" fmla="*/ 55026 w 677551"/>
                <a:gd name="connsiteY34" fmla="*/ 111917 h 140667"/>
                <a:gd name="connsiteX35" fmla="*/ 61709 w 677551"/>
                <a:gd name="connsiteY35" fmla="*/ 82991 h 140667"/>
                <a:gd name="connsiteX36" fmla="*/ 78363 w 677551"/>
                <a:gd name="connsiteY36" fmla="*/ 82991 h 140667"/>
                <a:gd name="connsiteX37" fmla="*/ 80883 w 677551"/>
                <a:gd name="connsiteY37" fmla="*/ 71049 h 140667"/>
                <a:gd name="connsiteX38" fmla="*/ 64558 w 677551"/>
                <a:gd name="connsiteY38" fmla="*/ 71049 h 140667"/>
                <a:gd name="connsiteX39" fmla="*/ 69927 w 677551"/>
                <a:gd name="connsiteY39" fmla="*/ 48369 h 140667"/>
                <a:gd name="connsiteX40" fmla="*/ 86252 w 677551"/>
                <a:gd name="connsiteY40" fmla="*/ 48369 h 140667"/>
                <a:gd name="connsiteX41" fmla="*/ 88772 w 677551"/>
                <a:gd name="connsiteY41" fmla="*/ 36645 h 140667"/>
                <a:gd name="connsiteX42" fmla="*/ 72666 w 677551"/>
                <a:gd name="connsiteY42" fmla="*/ 36645 h 140667"/>
                <a:gd name="connsiteX43" fmla="*/ 51958 w 677551"/>
                <a:gd name="connsiteY43" fmla="*/ 71597 h 140667"/>
                <a:gd name="connsiteX44" fmla="*/ 32127 w 677551"/>
                <a:gd name="connsiteY44" fmla="*/ 71597 h 140667"/>
                <a:gd name="connsiteX45" fmla="*/ 37495 w 677551"/>
                <a:gd name="connsiteY45" fmla="*/ 48917 h 140667"/>
                <a:gd name="connsiteX46" fmla="*/ 57327 w 677551"/>
                <a:gd name="connsiteY46" fmla="*/ 48917 h 140667"/>
                <a:gd name="connsiteX47" fmla="*/ 147828 w 677551"/>
                <a:gd name="connsiteY47" fmla="*/ 100193 h 140667"/>
                <a:gd name="connsiteX48" fmla="*/ 113753 w 677551"/>
                <a:gd name="connsiteY48" fmla="*/ 60202 h 140667"/>
                <a:gd name="connsiteX49" fmla="*/ 146622 w 677551"/>
                <a:gd name="connsiteY49" fmla="*/ 21087 h 140667"/>
                <a:gd name="connsiteX50" fmla="*/ 178068 w 677551"/>
                <a:gd name="connsiteY50" fmla="*/ 45082 h 140667"/>
                <a:gd name="connsiteX51" fmla="*/ 194502 w 677551"/>
                <a:gd name="connsiteY51" fmla="*/ 45082 h 140667"/>
                <a:gd name="connsiteX52" fmla="*/ 147280 w 677551"/>
                <a:gd name="connsiteY52" fmla="*/ 6844 h 140667"/>
                <a:gd name="connsiteX53" fmla="*/ 97395 w 677551"/>
                <a:gd name="connsiteY53" fmla="*/ 55556 h 140667"/>
                <a:gd name="connsiteX54" fmla="*/ 97537 w 677551"/>
                <a:gd name="connsiteY54" fmla="*/ 59983 h 140667"/>
                <a:gd name="connsiteX55" fmla="*/ 147280 w 677551"/>
                <a:gd name="connsiteY55" fmla="*/ 113341 h 140667"/>
                <a:gd name="connsiteX56" fmla="*/ 194722 w 677551"/>
                <a:gd name="connsiteY56" fmla="*/ 74445 h 140667"/>
                <a:gd name="connsiteX57" fmla="*/ 178725 w 677551"/>
                <a:gd name="connsiteY57" fmla="*/ 74445 h 140667"/>
                <a:gd name="connsiteX58" fmla="*/ 147828 w 677551"/>
                <a:gd name="connsiteY58" fmla="*/ 99645 h 140667"/>
                <a:gd name="connsiteX59" fmla="*/ 622026 w 677551"/>
                <a:gd name="connsiteY59" fmla="*/ 8816 h 140667"/>
                <a:gd name="connsiteX60" fmla="*/ 607454 w 677551"/>
                <a:gd name="connsiteY60" fmla="*/ 8816 h 140667"/>
                <a:gd name="connsiteX61" fmla="*/ 607454 w 677551"/>
                <a:gd name="connsiteY61" fmla="*/ 22731 h 140667"/>
                <a:gd name="connsiteX62" fmla="*/ 622355 w 677551"/>
                <a:gd name="connsiteY62" fmla="*/ 22731 h 140667"/>
                <a:gd name="connsiteX63" fmla="*/ 523417 w 677551"/>
                <a:gd name="connsiteY63" fmla="*/ 112355 h 140667"/>
                <a:gd name="connsiteX64" fmla="*/ 538647 w 677551"/>
                <a:gd name="connsiteY64" fmla="*/ 112355 h 140667"/>
                <a:gd name="connsiteX65" fmla="*/ 538647 w 677551"/>
                <a:gd name="connsiteY65" fmla="*/ 66885 h 140667"/>
                <a:gd name="connsiteX66" fmla="*/ 580501 w 677551"/>
                <a:gd name="connsiteY66" fmla="*/ 66885 h 140667"/>
                <a:gd name="connsiteX67" fmla="*/ 580501 w 677551"/>
                <a:gd name="connsiteY67" fmla="*/ 52861 h 140667"/>
                <a:gd name="connsiteX68" fmla="*/ 538647 w 677551"/>
                <a:gd name="connsiteY68" fmla="*/ 52861 h 140667"/>
                <a:gd name="connsiteX69" fmla="*/ 538647 w 677551"/>
                <a:gd name="connsiteY69" fmla="*/ 22183 h 140667"/>
                <a:gd name="connsiteX70" fmla="*/ 594963 w 677551"/>
                <a:gd name="connsiteY70" fmla="*/ 22183 h 140667"/>
                <a:gd name="connsiteX71" fmla="*/ 594963 w 677551"/>
                <a:gd name="connsiteY71" fmla="*/ 8268 h 140667"/>
                <a:gd name="connsiteX72" fmla="*/ 523417 w 677551"/>
                <a:gd name="connsiteY72" fmla="*/ 8268 h 140667"/>
                <a:gd name="connsiteX73" fmla="*/ 607454 w 677551"/>
                <a:gd name="connsiteY73" fmla="*/ 31824 h 140667"/>
                <a:gd name="connsiteX74" fmla="*/ 607454 w 677551"/>
                <a:gd name="connsiteY74" fmla="*/ 111807 h 140667"/>
                <a:gd name="connsiteX75" fmla="*/ 622464 w 677551"/>
                <a:gd name="connsiteY75" fmla="*/ 111807 h 140667"/>
                <a:gd name="connsiteX76" fmla="*/ 622464 w 677551"/>
                <a:gd name="connsiteY76" fmla="*/ 31824 h 140667"/>
                <a:gd name="connsiteX77" fmla="*/ 329377 w 677551"/>
                <a:gd name="connsiteY77" fmla="*/ 30291 h 140667"/>
                <a:gd name="connsiteX78" fmla="*/ 302315 w 677551"/>
                <a:gd name="connsiteY78" fmla="*/ 40590 h 140667"/>
                <a:gd name="connsiteX79" fmla="*/ 302315 w 677551"/>
                <a:gd name="connsiteY79" fmla="*/ -59 h 140667"/>
                <a:gd name="connsiteX80" fmla="*/ 287523 w 677551"/>
                <a:gd name="connsiteY80" fmla="*/ -59 h 140667"/>
                <a:gd name="connsiteX81" fmla="*/ 287523 w 677551"/>
                <a:gd name="connsiteY81" fmla="*/ 111807 h 140667"/>
                <a:gd name="connsiteX82" fmla="*/ 300671 w 677551"/>
                <a:gd name="connsiteY82" fmla="*/ 111807 h 140667"/>
                <a:gd name="connsiteX83" fmla="*/ 301876 w 677551"/>
                <a:gd name="connsiteY83" fmla="*/ 103371 h 140667"/>
                <a:gd name="connsiteX84" fmla="*/ 328172 w 677551"/>
                <a:gd name="connsiteY84" fmla="*/ 113341 h 140667"/>
                <a:gd name="connsiteX85" fmla="*/ 368130 w 677551"/>
                <a:gd name="connsiteY85" fmla="*/ 75084 h 140667"/>
                <a:gd name="connsiteX86" fmla="*/ 368054 w 677551"/>
                <a:gd name="connsiteY86" fmla="*/ 71706 h 140667"/>
                <a:gd name="connsiteX87" fmla="*/ 333727 w 677551"/>
                <a:gd name="connsiteY87" fmla="*/ 30121 h 140667"/>
                <a:gd name="connsiteX88" fmla="*/ 329048 w 677551"/>
                <a:gd name="connsiteY88" fmla="*/ 29962 h 140667"/>
                <a:gd name="connsiteX89" fmla="*/ 327186 w 677551"/>
                <a:gd name="connsiteY89" fmla="*/ 100741 h 140667"/>
                <a:gd name="connsiteX90" fmla="*/ 301504 w 677551"/>
                <a:gd name="connsiteY90" fmla="*/ 68901 h 140667"/>
                <a:gd name="connsiteX91" fmla="*/ 327186 w 677551"/>
                <a:gd name="connsiteY91" fmla="*/ 43219 h 140667"/>
                <a:gd name="connsiteX92" fmla="*/ 353175 w 677551"/>
                <a:gd name="connsiteY92" fmla="*/ 69819 h 140667"/>
                <a:gd name="connsiteX93" fmla="*/ 353043 w 677551"/>
                <a:gd name="connsiteY93" fmla="*/ 72145 h 140667"/>
                <a:gd name="connsiteX94" fmla="*/ 329487 w 677551"/>
                <a:gd name="connsiteY94" fmla="*/ 100312 h 140667"/>
                <a:gd name="connsiteX95" fmla="*/ 326857 w 677551"/>
                <a:gd name="connsiteY95" fmla="*/ 100412 h 140667"/>
                <a:gd name="connsiteX96" fmla="*/ 677137 w 677551"/>
                <a:gd name="connsiteY96" fmla="*/ 99645 h 140667"/>
                <a:gd name="connsiteX97" fmla="*/ 668920 w 677551"/>
                <a:gd name="connsiteY97" fmla="*/ 99645 h 140667"/>
                <a:gd name="connsiteX98" fmla="*/ 658730 w 677551"/>
                <a:gd name="connsiteY98" fmla="*/ 88689 h 140667"/>
                <a:gd name="connsiteX99" fmla="*/ 658730 w 677551"/>
                <a:gd name="connsiteY99" fmla="*/ 43438 h 140667"/>
                <a:gd name="connsiteX100" fmla="*/ 677137 w 677551"/>
                <a:gd name="connsiteY100" fmla="*/ 43438 h 140667"/>
                <a:gd name="connsiteX101" fmla="*/ 677137 w 677551"/>
                <a:gd name="connsiteY101" fmla="*/ 31824 h 140667"/>
                <a:gd name="connsiteX102" fmla="*/ 658950 w 677551"/>
                <a:gd name="connsiteY102" fmla="*/ 31824 h 140667"/>
                <a:gd name="connsiteX103" fmla="*/ 658950 w 677551"/>
                <a:gd name="connsiteY103" fmla="*/ 14294 h 140667"/>
                <a:gd name="connsiteX104" fmla="*/ 644268 w 677551"/>
                <a:gd name="connsiteY104" fmla="*/ 14294 h 140667"/>
                <a:gd name="connsiteX105" fmla="*/ 644268 w 677551"/>
                <a:gd name="connsiteY105" fmla="*/ 31824 h 140667"/>
                <a:gd name="connsiteX106" fmla="*/ 633311 w 677551"/>
                <a:gd name="connsiteY106" fmla="*/ 31824 h 140667"/>
                <a:gd name="connsiteX107" fmla="*/ 633311 w 677551"/>
                <a:gd name="connsiteY107" fmla="*/ 43767 h 140667"/>
                <a:gd name="connsiteX108" fmla="*/ 644268 w 677551"/>
                <a:gd name="connsiteY108" fmla="*/ 43767 h 140667"/>
                <a:gd name="connsiteX109" fmla="*/ 644268 w 677551"/>
                <a:gd name="connsiteY109" fmla="*/ 91428 h 140667"/>
                <a:gd name="connsiteX110" fmla="*/ 664537 w 677551"/>
                <a:gd name="connsiteY110" fmla="*/ 112136 h 140667"/>
                <a:gd name="connsiteX111" fmla="*/ 677357 w 677551"/>
                <a:gd name="connsiteY111" fmla="*/ 112136 h 140667"/>
                <a:gd name="connsiteX112" fmla="*/ 485289 w 677551"/>
                <a:gd name="connsiteY112" fmla="*/ 44863 h 140667"/>
                <a:gd name="connsiteX113" fmla="*/ 485289 w 677551"/>
                <a:gd name="connsiteY113" fmla="*/ 44863 h 140667"/>
                <a:gd name="connsiteX114" fmla="*/ 485289 w 677551"/>
                <a:gd name="connsiteY114" fmla="*/ 32372 h 140667"/>
                <a:gd name="connsiteX115" fmla="*/ 471593 w 677551"/>
                <a:gd name="connsiteY115" fmla="*/ 32372 h 140667"/>
                <a:gd name="connsiteX116" fmla="*/ 471593 w 677551"/>
                <a:gd name="connsiteY116" fmla="*/ 111807 h 140667"/>
                <a:gd name="connsiteX117" fmla="*/ 486384 w 677551"/>
                <a:gd name="connsiteY117" fmla="*/ 111807 h 140667"/>
                <a:gd name="connsiteX118" fmla="*/ 486384 w 677551"/>
                <a:gd name="connsiteY118" fmla="*/ 69953 h 140667"/>
                <a:gd name="connsiteX119" fmla="*/ 505996 w 677551"/>
                <a:gd name="connsiteY119" fmla="*/ 46178 h 140667"/>
                <a:gd name="connsiteX120" fmla="*/ 513118 w 677551"/>
                <a:gd name="connsiteY120" fmla="*/ 46178 h 140667"/>
                <a:gd name="connsiteX121" fmla="*/ 513118 w 677551"/>
                <a:gd name="connsiteY121" fmla="*/ 31824 h 140667"/>
                <a:gd name="connsiteX122" fmla="*/ 508407 w 677551"/>
                <a:gd name="connsiteY122" fmla="*/ 31824 h 140667"/>
                <a:gd name="connsiteX123" fmla="*/ 484960 w 677551"/>
                <a:gd name="connsiteY123" fmla="*/ 43986 h 140667"/>
                <a:gd name="connsiteX124" fmla="*/ 418235 w 677551"/>
                <a:gd name="connsiteY124" fmla="*/ 30838 h 140667"/>
                <a:gd name="connsiteX125" fmla="*/ 378616 w 677551"/>
                <a:gd name="connsiteY125" fmla="*/ 70325 h 140667"/>
                <a:gd name="connsiteX126" fmla="*/ 378682 w 677551"/>
                <a:gd name="connsiteY126" fmla="*/ 72692 h 140667"/>
                <a:gd name="connsiteX127" fmla="*/ 414170 w 677551"/>
                <a:gd name="connsiteY127" fmla="*/ 114109 h 140667"/>
                <a:gd name="connsiteX128" fmla="*/ 417796 w 677551"/>
                <a:gd name="connsiteY128" fmla="*/ 114218 h 140667"/>
                <a:gd name="connsiteX129" fmla="*/ 454062 w 677551"/>
                <a:gd name="connsiteY129" fmla="*/ 87484 h 140667"/>
                <a:gd name="connsiteX130" fmla="*/ 439819 w 677551"/>
                <a:gd name="connsiteY130" fmla="*/ 87484 h 140667"/>
                <a:gd name="connsiteX131" fmla="*/ 417906 w 677551"/>
                <a:gd name="connsiteY131" fmla="*/ 100303 h 140667"/>
                <a:gd name="connsiteX132" fmla="*/ 392914 w 677551"/>
                <a:gd name="connsiteY132" fmla="*/ 75334 h 140667"/>
                <a:gd name="connsiteX133" fmla="*/ 392925 w 677551"/>
                <a:gd name="connsiteY133" fmla="*/ 74555 h 140667"/>
                <a:gd name="connsiteX134" fmla="*/ 455377 w 677551"/>
                <a:gd name="connsiteY134" fmla="*/ 74555 h 140667"/>
                <a:gd name="connsiteX135" fmla="*/ 417906 w 677551"/>
                <a:gd name="connsiteY135" fmla="*/ 29962 h 140667"/>
                <a:gd name="connsiteX136" fmla="*/ 394021 w 677551"/>
                <a:gd name="connsiteY136" fmla="*/ 63708 h 140667"/>
                <a:gd name="connsiteX137" fmla="*/ 417906 w 677551"/>
                <a:gd name="connsiteY137" fmla="*/ 42781 h 140667"/>
                <a:gd name="connsiteX138" fmla="*/ 440696 w 677551"/>
                <a:gd name="connsiteY138" fmla="*/ 63489 h 140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</a:cxnLst>
              <a:rect l="l" t="t" r="r" b="b"/>
              <a:pathLst>
                <a:path w="677551" h="140667">
                  <a:moveTo>
                    <a:pt x="247094" y="74665"/>
                  </a:moveTo>
                  <a:cubicBezTo>
                    <a:pt x="244245" y="83430"/>
                    <a:pt x="242711" y="88141"/>
                    <a:pt x="241068" y="93619"/>
                  </a:cubicBezTo>
                  <a:lnTo>
                    <a:pt x="240520" y="93619"/>
                  </a:lnTo>
                  <a:cubicBezTo>
                    <a:pt x="238876" y="88251"/>
                    <a:pt x="236904" y="82663"/>
                    <a:pt x="232302" y="70939"/>
                  </a:cubicBezTo>
                  <a:lnTo>
                    <a:pt x="216963" y="31496"/>
                  </a:lnTo>
                  <a:lnTo>
                    <a:pt x="200857" y="31496"/>
                  </a:lnTo>
                  <a:lnTo>
                    <a:pt x="233727" y="112136"/>
                  </a:lnTo>
                  <a:lnTo>
                    <a:pt x="231535" y="117614"/>
                  </a:lnTo>
                  <a:cubicBezTo>
                    <a:pt x="228796" y="125722"/>
                    <a:pt x="225181" y="127256"/>
                    <a:pt x="217292" y="127256"/>
                  </a:cubicBezTo>
                  <a:lnTo>
                    <a:pt x="211923" y="127256"/>
                  </a:lnTo>
                  <a:lnTo>
                    <a:pt x="211923" y="140513"/>
                  </a:lnTo>
                  <a:lnTo>
                    <a:pt x="219045" y="140513"/>
                  </a:lnTo>
                  <a:cubicBezTo>
                    <a:pt x="232127" y="141649"/>
                    <a:pt x="243862" y="132456"/>
                    <a:pt x="245888" y="119477"/>
                  </a:cubicBezTo>
                  <a:lnTo>
                    <a:pt x="277115" y="31824"/>
                  </a:lnTo>
                  <a:lnTo>
                    <a:pt x="261447" y="31824"/>
                  </a:lnTo>
                  <a:close/>
                  <a:moveTo>
                    <a:pt x="79678" y="8925"/>
                  </a:moveTo>
                  <a:lnTo>
                    <a:pt x="66530" y="8925"/>
                  </a:lnTo>
                  <a:lnTo>
                    <a:pt x="59628" y="36645"/>
                  </a:lnTo>
                  <a:lnTo>
                    <a:pt x="39796" y="36645"/>
                  </a:lnTo>
                  <a:lnTo>
                    <a:pt x="46370" y="8378"/>
                  </a:lnTo>
                  <a:lnTo>
                    <a:pt x="33222" y="8378"/>
                  </a:lnTo>
                  <a:lnTo>
                    <a:pt x="26758" y="36645"/>
                  </a:lnTo>
                  <a:lnTo>
                    <a:pt x="10542" y="36645"/>
                  </a:lnTo>
                  <a:lnTo>
                    <a:pt x="8022" y="48369"/>
                  </a:lnTo>
                  <a:lnTo>
                    <a:pt x="24019" y="48369"/>
                  </a:lnTo>
                  <a:lnTo>
                    <a:pt x="18650" y="71049"/>
                  </a:lnTo>
                  <a:lnTo>
                    <a:pt x="2325" y="71049"/>
                  </a:lnTo>
                  <a:lnTo>
                    <a:pt x="-195" y="82991"/>
                  </a:lnTo>
                  <a:lnTo>
                    <a:pt x="15911" y="82991"/>
                  </a:lnTo>
                  <a:lnTo>
                    <a:pt x="9227" y="111917"/>
                  </a:lnTo>
                  <a:lnTo>
                    <a:pt x="22156" y="111917"/>
                  </a:lnTo>
                  <a:lnTo>
                    <a:pt x="28840" y="82991"/>
                  </a:lnTo>
                  <a:lnTo>
                    <a:pt x="48780" y="82991"/>
                  </a:lnTo>
                  <a:lnTo>
                    <a:pt x="42097" y="111917"/>
                  </a:lnTo>
                  <a:lnTo>
                    <a:pt x="55026" y="111917"/>
                  </a:lnTo>
                  <a:lnTo>
                    <a:pt x="61709" y="82991"/>
                  </a:lnTo>
                  <a:lnTo>
                    <a:pt x="78363" y="82991"/>
                  </a:lnTo>
                  <a:lnTo>
                    <a:pt x="80883" y="71049"/>
                  </a:lnTo>
                  <a:lnTo>
                    <a:pt x="64558" y="71049"/>
                  </a:lnTo>
                  <a:lnTo>
                    <a:pt x="69927" y="48369"/>
                  </a:lnTo>
                  <a:lnTo>
                    <a:pt x="86252" y="48369"/>
                  </a:lnTo>
                  <a:lnTo>
                    <a:pt x="88772" y="36645"/>
                  </a:lnTo>
                  <a:lnTo>
                    <a:pt x="72666" y="36645"/>
                  </a:lnTo>
                  <a:close/>
                  <a:moveTo>
                    <a:pt x="51958" y="71597"/>
                  </a:moveTo>
                  <a:lnTo>
                    <a:pt x="32127" y="71597"/>
                  </a:lnTo>
                  <a:lnTo>
                    <a:pt x="37495" y="48917"/>
                  </a:lnTo>
                  <a:lnTo>
                    <a:pt x="57327" y="48917"/>
                  </a:lnTo>
                  <a:close/>
                  <a:moveTo>
                    <a:pt x="147828" y="100193"/>
                  </a:moveTo>
                  <a:cubicBezTo>
                    <a:pt x="127887" y="100193"/>
                    <a:pt x="113753" y="84087"/>
                    <a:pt x="113753" y="60202"/>
                  </a:cubicBezTo>
                  <a:cubicBezTo>
                    <a:pt x="113753" y="36317"/>
                    <a:pt x="127668" y="21087"/>
                    <a:pt x="146622" y="21087"/>
                  </a:cubicBezTo>
                  <a:cubicBezTo>
                    <a:pt x="161490" y="20537"/>
                    <a:pt x="174671" y="30593"/>
                    <a:pt x="178068" y="45082"/>
                  </a:cubicBezTo>
                  <a:lnTo>
                    <a:pt x="194502" y="45082"/>
                  </a:lnTo>
                  <a:cubicBezTo>
                    <a:pt x="190437" y="22381"/>
                    <a:pt x="170332" y="6102"/>
                    <a:pt x="147280" y="6844"/>
                  </a:cubicBezTo>
                  <a:cubicBezTo>
                    <a:pt x="120053" y="6519"/>
                    <a:pt x="97712" y="28328"/>
                    <a:pt x="97395" y="55556"/>
                  </a:cubicBezTo>
                  <a:cubicBezTo>
                    <a:pt x="97373" y="57033"/>
                    <a:pt x="97427" y="58510"/>
                    <a:pt x="97537" y="59983"/>
                  </a:cubicBezTo>
                  <a:cubicBezTo>
                    <a:pt x="97537" y="91318"/>
                    <a:pt x="117697" y="113341"/>
                    <a:pt x="147280" y="113341"/>
                  </a:cubicBezTo>
                  <a:cubicBezTo>
                    <a:pt x="170672" y="114295"/>
                    <a:pt x="191073" y="97571"/>
                    <a:pt x="194722" y="74445"/>
                  </a:cubicBezTo>
                  <a:lnTo>
                    <a:pt x="178725" y="74445"/>
                  </a:lnTo>
                  <a:cubicBezTo>
                    <a:pt x="176435" y="89539"/>
                    <a:pt x="163068" y="100438"/>
                    <a:pt x="147828" y="99645"/>
                  </a:cubicBezTo>
                  <a:close/>
                  <a:moveTo>
                    <a:pt x="622026" y="8816"/>
                  </a:moveTo>
                  <a:lnTo>
                    <a:pt x="607454" y="8816"/>
                  </a:lnTo>
                  <a:lnTo>
                    <a:pt x="607454" y="22731"/>
                  </a:lnTo>
                  <a:lnTo>
                    <a:pt x="622355" y="22731"/>
                  </a:lnTo>
                  <a:close/>
                  <a:moveTo>
                    <a:pt x="523417" y="112355"/>
                  </a:moveTo>
                  <a:lnTo>
                    <a:pt x="538647" y="112355"/>
                  </a:lnTo>
                  <a:lnTo>
                    <a:pt x="538647" y="66885"/>
                  </a:lnTo>
                  <a:lnTo>
                    <a:pt x="580501" y="66885"/>
                  </a:lnTo>
                  <a:lnTo>
                    <a:pt x="580501" y="52861"/>
                  </a:lnTo>
                  <a:lnTo>
                    <a:pt x="538647" y="52861"/>
                  </a:lnTo>
                  <a:lnTo>
                    <a:pt x="538647" y="22183"/>
                  </a:lnTo>
                  <a:lnTo>
                    <a:pt x="594963" y="22183"/>
                  </a:lnTo>
                  <a:lnTo>
                    <a:pt x="594963" y="8268"/>
                  </a:lnTo>
                  <a:lnTo>
                    <a:pt x="523417" y="8268"/>
                  </a:lnTo>
                  <a:close/>
                  <a:moveTo>
                    <a:pt x="607454" y="31824"/>
                  </a:moveTo>
                  <a:lnTo>
                    <a:pt x="607454" y="111807"/>
                  </a:lnTo>
                  <a:lnTo>
                    <a:pt x="622464" y="111807"/>
                  </a:lnTo>
                  <a:lnTo>
                    <a:pt x="622464" y="31824"/>
                  </a:lnTo>
                  <a:close/>
                  <a:moveTo>
                    <a:pt x="329377" y="30291"/>
                  </a:moveTo>
                  <a:cubicBezTo>
                    <a:pt x="319341" y="29933"/>
                    <a:pt x="309579" y="33648"/>
                    <a:pt x="302315" y="40590"/>
                  </a:cubicBezTo>
                  <a:lnTo>
                    <a:pt x="302315" y="-59"/>
                  </a:lnTo>
                  <a:lnTo>
                    <a:pt x="287523" y="-59"/>
                  </a:lnTo>
                  <a:lnTo>
                    <a:pt x="287523" y="111807"/>
                  </a:lnTo>
                  <a:lnTo>
                    <a:pt x="300671" y="111807"/>
                  </a:lnTo>
                  <a:lnTo>
                    <a:pt x="301876" y="103371"/>
                  </a:lnTo>
                  <a:cubicBezTo>
                    <a:pt x="308932" y="110107"/>
                    <a:pt x="318421" y="113703"/>
                    <a:pt x="328172" y="113341"/>
                  </a:cubicBezTo>
                  <a:cubicBezTo>
                    <a:pt x="349767" y="113810"/>
                    <a:pt x="367659" y="96682"/>
                    <a:pt x="368130" y="75084"/>
                  </a:cubicBezTo>
                  <a:cubicBezTo>
                    <a:pt x="368152" y="73958"/>
                    <a:pt x="368130" y="72830"/>
                    <a:pt x="368054" y="71706"/>
                  </a:cubicBezTo>
                  <a:cubicBezTo>
                    <a:pt x="370059" y="50744"/>
                    <a:pt x="354687" y="32126"/>
                    <a:pt x="333727" y="30121"/>
                  </a:cubicBezTo>
                  <a:cubicBezTo>
                    <a:pt x="332171" y="29972"/>
                    <a:pt x="330615" y="29919"/>
                    <a:pt x="329048" y="29962"/>
                  </a:cubicBezTo>
                  <a:close/>
                  <a:moveTo>
                    <a:pt x="327186" y="100741"/>
                  </a:moveTo>
                  <a:cubicBezTo>
                    <a:pt x="311299" y="99041"/>
                    <a:pt x="299806" y="84785"/>
                    <a:pt x="301504" y="68901"/>
                  </a:cubicBezTo>
                  <a:cubicBezTo>
                    <a:pt x="302950" y="55363"/>
                    <a:pt x="313644" y="44669"/>
                    <a:pt x="327186" y="43219"/>
                  </a:cubicBezTo>
                  <a:cubicBezTo>
                    <a:pt x="341703" y="43388"/>
                    <a:pt x="353339" y="55298"/>
                    <a:pt x="353175" y="69819"/>
                  </a:cubicBezTo>
                  <a:cubicBezTo>
                    <a:pt x="353164" y="70596"/>
                    <a:pt x="353120" y="71372"/>
                    <a:pt x="353043" y="72145"/>
                  </a:cubicBezTo>
                  <a:cubicBezTo>
                    <a:pt x="354314" y="86430"/>
                    <a:pt x="343763" y="99041"/>
                    <a:pt x="329487" y="100312"/>
                  </a:cubicBezTo>
                  <a:cubicBezTo>
                    <a:pt x="328610" y="100389"/>
                    <a:pt x="327734" y="100423"/>
                    <a:pt x="326857" y="100412"/>
                  </a:cubicBezTo>
                  <a:close/>
                  <a:moveTo>
                    <a:pt x="677137" y="99645"/>
                  </a:moveTo>
                  <a:lnTo>
                    <a:pt x="668920" y="99645"/>
                  </a:lnTo>
                  <a:cubicBezTo>
                    <a:pt x="661689" y="99645"/>
                    <a:pt x="658730" y="95701"/>
                    <a:pt x="658730" y="88689"/>
                  </a:cubicBezTo>
                  <a:lnTo>
                    <a:pt x="658730" y="43438"/>
                  </a:lnTo>
                  <a:lnTo>
                    <a:pt x="677137" y="43438"/>
                  </a:lnTo>
                  <a:lnTo>
                    <a:pt x="677137" y="31824"/>
                  </a:lnTo>
                  <a:lnTo>
                    <a:pt x="658950" y="31824"/>
                  </a:lnTo>
                  <a:lnTo>
                    <a:pt x="658950" y="14294"/>
                  </a:lnTo>
                  <a:lnTo>
                    <a:pt x="644268" y="14294"/>
                  </a:lnTo>
                  <a:lnTo>
                    <a:pt x="644268" y="31824"/>
                  </a:lnTo>
                  <a:lnTo>
                    <a:pt x="633311" y="31824"/>
                  </a:lnTo>
                  <a:lnTo>
                    <a:pt x="633311" y="43767"/>
                  </a:lnTo>
                  <a:lnTo>
                    <a:pt x="644268" y="43767"/>
                  </a:lnTo>
                  <a:lnTo>
                    <a:pt x="644268" y="91428"/>
                  </a:lnTo>
                  <a:cubicBezTo>
                    <a:pt x="644268" y="105124"/>
                    <a:pt x="650075" y="112136"/>
                    <a:pt x="664537" y="112136"/>
                  </a:cubicBezTo>
                  <a:lnTo>
                    <a:pt x="677357" y="112136"/>
                  </a:lnTo>
                  <a:close/>
                  <a:moveTo>
                    <a:pt x="485289" y="44863"/>
                  </a:moveTo>
                  <a:lnTo>
                    <a:pt x="485289" y="44863"/>
                  </a:lnTo>
                  <a:lnTo>
                    <a:pt x="485289" y="32372"/>
                  </a:lnTo>
                  <a:lnTo>
                    <a:pt x="471593" y="32372"/>
                  </a:lnTo>
                  <a:lnTo>
                    <a:pt x="471593" y="111807"/>
                  </a:lnTo>
                  <a:lnTo>
                    <a:pt x="486384" y="111807"/>
                  </a:lnTo>
                  <a:lnTo>
                    <a:pt x="486384" y="69953"/>
                  </a:lnTo>
                  <a:cubicBezTo>
                    <a:pt x="486384" y="50889"/>
                    <a:pt x="496574" y="46178"/>
                    <a:pt x="505996" y="46178"/>
                  </a:cubicBezTo>
                  <a:lnTo>
                    <a:pt x="513118" y="46178"/>
                  </a:lnTo>
                  <a:lnTo>
                    <a:pt x="513118" y="31824"/>
                  </a:lnTo>
                  <a:lnTo>
                    <a:pt x="508407" y="31824"/>
                  </a:lnTo>
                  <a:cubicBezTo>
                    <a:pt x="498875" y="30912"/>
                    <a:pt x="489704" y="35672"/>
                    <a:pt x="484960" y="43986"/>
                  </a:cubicBezTo>
                  <a:close/>
                  <a:moveTo>
                    <a:pt x="418235" y="30838"/>
                  </a:moveTo>
                  <a:cubicBezTo>
                    <a:pt x="396387" y="30801"/>
                    <a:pt x="378649" y="48480"/>
                    <a:pt x="378616" y="70325"/>
                  </a:cubicBezTo>
                  <a:cubicBezTo>
                    <a:pt x="378616" y="71115"/>
                    <a:pt x="378638" y="71903"/>
                    <a:pt x="378682" y="72692"/>
                  </a:cubicBezTo>
                  <a:cubicBezTo>
                    <a:pt x="377049" y="93929"/>
                    <a:pt x="392936" y="112472"/>
                    <a:pt x="414170" y="114109"/>
                  </a:cubicBezTo>
                  <a:cubicBezTo>
                    <a:pt x="415375" y="114202"/>
                    <a:pt x="416591" y="114238"/>
                    <a:pt x="417796" y="114218"/>
                  </a:cubicBezTo>
                  <a:cubicBezTo>
                    <a:pt x="434439" y="114236"/>
                    <a:pt x="449154" y="103391"/>
                    <a:pt x="454062" y="87484"/>
                  </a:cubicBezTo>
                  <a:lnTo>
                    <a:pt x="439819" y="87484"/>
                  </a:lnTo>
                  <a:cubicBezTo>
                    <a:pt x="435864" y="95871"/>
                    <a:pt x="427153" y="100963"/>
                    <a:pt x="417906" y="100303"/>
                  </a:cubicBezTo>
                  <a:cubicBezTo>
                    <a:pt x="404112" y="100309"/>
                    <a:pt x="392925" y="89130"/>
                    <a:pt x="392914" y="75334"/>
                  </a:cubicBezTo>
                  <a:cubicBezTo>
                    <a:pt x="392914" y="75074"/>
                    <a:pt x="392914" y="74815"/>
                    <a:pt x="392925" y="74555"/>
                  </a:cubicBezTo>
                  <a:lnTo>
                    <a:pt x="455377" y="74555"/>
                  </a:lnTo>
                  <a:cubicBezTo>
                    <a:pt x="456911" y="50231"/>
                    <a:pt x="443106" y="29962"/>
                    <a:pt x="417906" y="29962"/>
                  </a:cubicBezTo>
                  <a:close/>
                  <a:moveTo>
                    <a:pt x="394021" y="63708"/>
                  </a:moveTo>
                  <a:cubicBezTo>
                    <a:pt x="395566" y="51708"/>
                    <a:pt x="405810" y="42737"/>
                    <a:pt x="417906" y="42781"/>
                  </a:cubicBezTo>
                  <a:cubicBezTo>
                    <a:pt x="429892" y="42284"/>
                    <a:pt x="440049" y="51512"/>
                    <a:pt x="440696" y="63489"/>
                  </a:cubicBezTo>
                  <a:close/>
                </a:path>
              </a:pathLst>
            </a:custGeom>
            <a:solidFill>
              <a:srgbClr val="FFFFFF"/>
            </a:solidFill>
            <a:ln w="108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E4BB1233-EE72-4894-8294-40CB4DF06CD3}"/>
                </a:ext>
              </a:extLst>
            </p:cNvPr>
            <p:cNvSpPr/>
            <p:nvPr/>
          </p:nvSpPr>
          <p:spPr>
            <a:xfrm>
              <a:off x="360933" y="4606791"/>
              <a:ext cx="1013478" cy="254191"/>
            </a:xfrm>
            <a:custGeom>
              <a:avLst/>
              <a:gdLst>
                <a:gd name="connsiteX0" fmla="*/ 886188 w 1013478"/>
                <a:gd name="connsiteY0" fmla="*/ 10898 h 254191"/>
                <a:gd name="connsiteX1" fmla="*/ 1002108 w 1013478"/>
                <a:gd name="connsiteY1" fmla="*/ 126818 h 254191"/>
                <a:gd name="connsiteX2" fmla="*/ 886188 w 1013478"/>
                <a:gd name="connsiteY2" fmla="*/ 242738 h 254191"/>
                <a:gd name="connsiteX3" fmla="*/ 126791 w 1013478"/>
                <a:gd name="connsiteY3" fmla="*/ 242738 h 254191"/>
                <a:gd name="connsiteX4" fmla="*/ 10871 w 1013478"/>
                <a:gd name="connsiteY4" fmla="*/ 126818 h 254191"/>
                <a:gd name="connsiteX5" fmla="*/ 126791 w 1013478"/>
                <a:gd name="connsiteY5" fmla="*/ 10898 h 254191"/>
                <a:gd name="connsiteX6" fmla="*/ 886188 w 1013478"/>
                <a:gd name="connsiteY6" fmla="*/ 10898 h 254191"/>
                <a:gd name="connsiteX7" fmla="*/ 886188 w 1013478"/>
                <a:gd name="connsiteY7" fmla="*/ -59 h 254191"/>
                <a:gd name="connsiteX8" fmla="*/ 126791 w 1013478"/>
                <a:gd name="connsiteY8" fmla="*/ -59 h 254191"/>
                <a:gd name="connsiteX9" fmla="*/ -195 w 1013478"/>
                <a:gd name="connsiteY9" fmla="*/ 126927 h 254191"/>
                <a:gd name="connsiteX10" fmla="*/ -195 w 1013478"/>
                <a:gd name="connsiteY10" fmla="*/ 126927 h 254191"/>
                <a:gd name="connsiteX11" fmla="*/ 126572 w 1013478"/>
                <a:gd name="connsiteY11" fmla="*/ 254132 h 254191"/>
                <a:gd name="connsiteX12" fmla="*/ 126791 w 1013478"/>
                <a:gd name="connsiteY12" fmla="*/ 254132 h 254191"/>
                <a:gd name="connsiteX13" fmla="*/ 886188 w 1013478"/>
                <a:gd name="connsiteY13" fmla="*/ 254132 h 254191"/>
                <a:gd name="connsiteX14" fmla="*/ 1013284 w 1013478"/>
                <a:gd name="connsiteY14" fmla="*/ 127256 h 254191"/>
                <a:gd name="connsiteX15" fmla="*/ 1013284 w 1013478"/>
                <a:gd name="connsiteY15" fmla="*/ 127146 h 254191"/>
                <a:gd name="connsiteX16" fmla="*/ 1013284 w 1013478"/>
                <a:gd name="connsiteY16" fmla="*/ 127146 h 254191"/>
                <a:gd name="connsiteX17" fmla="*/ 886517 w 1013478"/>
                <a:gd name="connsiteY17" fmla="*/ -59 h 254191"/>
                <a:gd name="connsiteX18" fmla="*/ 886188 w 1013478"/>
                <a:gd name="connsiteY18" fmla="*/ -59 h 254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013478" h="254191">
                  <a:moveTo>
                    <a:pt x="886188" y="10898"/>
                  </a:moveTo>
                  <a:cubicBezTo>
                    <a:pt x="950207" y="10898"/>
                    <a:pt x="1002108" y="62796"/>
                    <a:pt x="1002108" y="126818"/>
                  </a:cubicBezTo>
                  <a:cubicBezTo>
                    <a:pt x="1002108" y="190839"/>
                    <a:pt x="950207" y="242738"/>
                    <a:pt x="886188" y="242738"/>
                  </a:cubicBezTo>
                  <a:lnTo>
                    <a:pt x="126791" y="242738"/>
                  </a:lnTo>
                  <a:cubicBezTo>
                    <a:pt x="62772" y="242738"/>
                    <a:pt x="10871" y="190839"/>
                    <a:pt x="10871" y="126818"/>
                  </a:cubicBezTo>
                  <a:cubicBezTo>
                    <a:pt x="10871" y="62796"/>
                    <a:pt x="62772" y="10898"/>
                    <a:pt x="126791" y="10898"/>
                  </a:cubicBezTo>
                  <a:lnTo>
                    <a:pt x="886188" y="10898"/>
                  </a:lnTo>
                  <a:moveTo>
                    <a:pt x="886188" y="-59"/>
                  </a:moveTo>
                  <a:lnTo>
                    <a:pt x="126791" y="-59"/>
                  </a:lnTo>
                  <a:cubicBezTo>
                    <a:pt x="56658" y="-59"/>
                    <a:pt x="-195" y="56794"/>
                    <a:pt x="-195" y="126927"/>
                  </a:cubicBezTo>
                  <a:lnTo>
                    <a:pt x="-195" y="126927"/>
                  </a:lnTo>
                  <a:cubicBezTo>
                    <a:pt x="-316" y="197060"/>
                    <a:pt x="56439" y="254011"/>
                    <a:pt x="126572" y="254132"/>
                  </a:cubicBezTo>
                  <a:cubicBezTo>
                    <a:pt x="126649" y="254132"/>
                    <a:pt x="126714" y="254132"/>
                    <a:pt x="126791" y="254132"/>
                  </a:cubicBezTo>
                  <a:lnTo>
                    <a:pt x="886188" y="254132"/>
                  </a:lnTo>
                  <a:cubicBezTo>
                    <a:pt x="956321" y="254193"/>
                    <a:pt x="1013218" y="197389"/>
                    <a:pt x="1013284" y="127256"/>
                  </a:cubicBezTo>
                  <a:cubicBezTo>
                    <a:pt x="1013284" y="127220"/>
                    <a:pt x="1013284" y="127182"/>
                    <a:pt x="1013284" y="127146"/>
                  </a:cubicBezTo>
                  <a:lnTo>
                    <a:pt x="1013284" y="127146"/>
                  </a:lnTo>
                  <a:cubicBezTo>
                    <a:pt x="1013404" y="57013"/>
                    <a:pt x="956649" y="63"/>
                    <a:pt x="886517" y="-59"/>
                  </a:cubicBezTo>
                  <a:cubicBezTo>
                    <a:pt x="886407" y="-59"/>
                    <a:pt x="886297" y="-59"/>
                    <a:pt x="886188" y="-59"/>
                  </a:cubicBezTo>
                  <a:close/>
                </a:path>
              </a:pathLst>
            </a:custGeom>
            <a:gradFill>
              <a:gsLst>
                <a:gs pos="50000">
                  <a:srgbClr val="35ABE2"/>
                </a:gs>
                <a:gs pos="0">
                  <a:srgbClr val="006EDE"/>
                </a:gs>
                <a:gs pos="100000">
                  <a:srgbClr val="64C3E6"/>
                </a:gs>
              </a:gsLst>
              <a:lin ang="18900000" scaled="0"/>
            </a:gradFill>
            <a:ln w="97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noProof="0"/>
            </a:p>
          </p:txBody>
        </p:sp>
      </p:grpSp>
    </p:spTree>
    <p:extLst>
      <p:ext uri="{BB962C8B-B14F-4D97-AF65-F5344CB8AC3E}">
        <p14:creationId xmlns:p14="http://schemas.microsoft.com/office/powerpoint/2010/main" val="664050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akers title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026809FD-547D-9C84-791E-7017CD4EA0B2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75000">
                <a:srgbClr val="0C2090"/>
              </a:gs>
              <a:gs pos="0">
                <a:schemeClr val="bg2"/>
              </a:gs>
              <a:gs pos="100000">
                <a:srgbClr val="1820B0"/>
              </a:gs>
            </a:gsLst>
            <a:lin ang="189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endParaRPr lang="en-US" sz="3200" noProof="0">
              <a:solidFill>
                <a:schemeClr val="bg2"/>
              </a:solidFill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D8FAE631-39E2-64D2-2D65-CDBEBBB484DB}"/>
              </a:ext>
            </a:extLst>
          </p:cNvPr>
          <p:cNvSpPr/>
          <p:nvPr userDrawn="1"/>
        </p:nvSpPr>
        <p:spPr>
          <a:xfrm>
            <a:off x="4752000" y="230400"/>
            <a:ext cx="1655999" cy="4462272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outerShdw blurRad="635000" dist="139700" dir="10800000" algn="r" rotWithShape="0">
              <a:schemeClr val="tx1">
                <a:alpha val="7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endParaRPr lang="en-US" sz="3200" noProof="0">
              <a:solidFill>
                <a:schemeClr val="bg2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A6E49FF-E9C6-C38D-B76A-C0F5BADC071D}"/>
              </a:ext>
            </a:extLst>
          </p:cNvPr>
          <p:cNvSpPr/>
          <p:nvPr userDrawn="1"/>
        </p:nvSpPr>
        <p:spPr>
          <a:xfrm>
            <a:off x="4572000" y="0"/>
            <a:ext cx="4572000" cy="5143499"/>
          </a:xfrm>
          <a:prstGeom prst="rect">
            <a:avLst/>
          </a:prstGeom>
          <a:gradFill>
            <a:gsLst>
              <a:gs pos="15000">
                <a:srgbClr val="082080"/>
              </a:gs>
              <a:gs pos="100000">
                <a:schemeClr val="bg2"/>
              </a:gs>
            </a:gsLst>
            <a:lin ang="72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lvl="0" algn="ctr"/>
            <a:endParaRPr lang="en-US" sz="3200" noProof="0">
              <a:solidFill>
                <a:schemeClr val="bg2"/>
              </a:solidFill>
            </a:endParaRPr>
          </a:p>
        </p:txBody>
      </p:sp>
      <p:sp>
        <p:nvSpPr>
          <p:cNvPr id="32" name="Text Placeholder 10">
            <a:extLst>
              <a:ext uri="{FF2B5EF4-FFF2-40B4-BE49-F238E27FC236}">
                <a16:creationId xmlns:a16="http://schemas.microsoft.com/office/drawing/2014/main" id="{3AB09F1C-5F0C-6347-BE99-42C7629BB40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951060" y="1735750"/>
            <a:ext cx="1747608" cy="18000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spcBef>
                <a:spcPts val="0"/>
              </a:spcBef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Name Surname</a:t>
            </a:r>
          </a:p>
        </p:txBody>
      </p:sp>
      <p:sp>
        <p:nvSpPr>
          <p:cNvPr id="33" name="Text Placeholder 10">
            <a:extLst>
              <a:ext uri="{FF2B5EF4-FFF2-40B4-BE49-F238E27FC236}">
                <a16:creationId xmlns:a16="http://schemas.microsoft.com/office/drawing/2014/main" id="{0F005931-7E65-8640-89B3-AFE2F1D87A5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951060" y="2036512"/>
            <a:ext cx="1747608" cy="39600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000" b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en-US" noProof="0"/>
              <a:t>Click to add </a:t>
            </a:r>
            <a:br>
              <a:rPr lang="en-US" noProof="0"/>
            </a:br>
            <a:r>
              <a:rPr lang="en-US" noProof="0"/>
              <a:t>a job title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E01C2201-820D-4794-A69B-AB7A88BEFDC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018907" y="1735750"/>
            <a:ext cx="1747608" cy="18000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spcBef>
                <a:spcPts val="0"/>
              </a:spcBef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Name Surname</a:t>
            </a: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0B83783E-68B8-4EC0-9178-E9820E03D1A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018907" y="2036512"/>
            <a:ext cx="1747608" cy="39600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000" b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en-US" noProof="0"/>
              <a:t>Click to add </a:t>
            </a:r>
            <a:br>
              <a:rPr lang="en-US" noProof="0"/>
            </a:br>
            <a:r>
              <a:rPr lang="en-US" noProof="0"/>
              <a:t>a job title</a:t>
            </a:r>
          </a:p>
        </p:txBody>
      </p:sp>
      <p:sp>
        <p:nvSpPr>
          <p:cNvPr id="34" name="Text Placeholder 10">
            <a:extLst>
              <a:ext uri="{FF2B5EF4-FFF2-40B4-BE49-F238E27FC236}">
                <a16:creationId xmlns:a16="http://schemas.microsoft.com/office/drawing/2014/main" id="{CDFDB8AB-3A87-4216-882C-1FDD4ABF351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951060" y="3894291"/>
            <a:ext cx="1747608" cy="18000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spcBef>
                <a:spcPts val="0"/>
              </a:spcBef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Name Surname</a:t>
            </a:r>
          </a:p>
        </p:txBody>
      </p:sp>
      <p:sp>
        <p:nvSpPr>
          <p:cNvPr id="35" name="Text Placeholder 10">
            <a:extLst>
              <a:ext uri="{FF2B5EF4-FFF2-40B4-BE49-F238E27FC236}">
                <a16:creationId xmlns:a16="http://schemas.microsoft.com/office/drawing/2014/main" id="{CF452EA0-9F01-4190-BEF2-BA517EAACA7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951060" y="4195053"/>
            <a:ext cx="1747608" cy="39600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000" b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en-US" noProof="0"/>
              <a:t>Click to add </a:t>
            </a:r>
            <a:br>
              <a:rPr lang="en-US" noProof="0"/>
            </a:br>
            <a:r>
              <a:rPr lang="en-US" noProof="0"/>
              <a:t>a job title</a:t>
            </a:r>
          </a:p>
        </p:txBody>
      </p:sp>
      <p:sp>
        <p:nvSpPr>
          <p:cNvPr id="37" name="Text Placeholder 10">
            <a:extLst>
              <a:ext uri="{FF2B5EF4-FFF2-40B4-BE49-F238E27FC236}">
                <a16:creationId xmlns:a16="http://schemas.microsoft.com/office/drawing/2014/main" id="{10D016C2-BF6B-4339-83B9-2ACA50606C5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018907" y="3894291"/>
            <a:ext cx="1747608" cy="18000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spcBef>
                <a:spcPts val="0"/>
              </a:spcBef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Name Surname</a:t>
            </a:r>
          </a:p>
        </p:txBody>
      </p:sp>
      <p:sp>
        <p:nvSpPr>
          <p:cNvPr id="38" name="Text Placeholder 10">
            <a:extLst>
              <a:ext uri="{FF2B5EF4-FFF2-40B4-BE49-F238E27FC236}">
                <a16:creationId xmlns:a16="http://schemas.microsoft.com/office/drawing/2014/main" id="{33F168B4-C4B6-4BAC-9454-FF4D7C4133D6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018907" y="4195053"/>
            <a:ext cx="1747608" cy="39600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000" b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en-US" noProof="0"/>
              <a:t>Click to add </a:t>
            </a:r>
            <a:br>
              <a:rPr lang="en-US" noProof="0"/>
            </a:br>
            <a:r>
              <a:rPr lang="en-US" noProof="0"/>
              <a:t>a job title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3336DD05-6AF4-5949-6BB5-18E6E6620FE7}"/>
              </a:ext>
            </a:extLst>
          </p:cNvPr>
          <p:cNvSpPr/>
          <p:nvPr userDrawn="1"/>
        </p:nvSpPr>
        <p:spPr>
          <a:xfrm>
            <a:off x="7377911" y="547200"/>
            <a:ext cx="1029600" cy="1029600"/>
          </a:xfrm>
          <a:prstGeom prst="ellipse">
            <a:avLst/>
          </a:prstGeom>
          <a:gradFill>
            <a:gsLst>
              <a:gs pos="20000">
                <a:srgbClr val="006EDE"/>
              </a:gs>
              <a:gs pos="100000">
                <a:srgbClr val="6EE6FF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noProof="0"/>
          </a:p>
        </p:txBody>
      </p:sp>
      <p:sp>
        <p:nvSpPr>
          <p:cNvPr id="20" name="Picture Placeholder 8">
            <a:extLst>
              <a:ext uri="{FF2B5EF4-FFF2-40B4-BE49-F238E27FC236}">
                <a16:creationId xmlns:a16="http://schemas.microsoft.com/office/drawing/2014/main" id="{90AD057A-911D-4578-8171-39450739805D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7406711" y="576000"/>
            <a:ext cx="972000" cy="972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00">
                <a:solidFill>
                  <a:schemeClr val="bg2"/>
                </a:solidFill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noProof="0"/>
              <a:t>Click on the icon to add a picture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2DD4B853-0DBD-A57D-3D82-ED40CA14E64F}"/>
              </a:ext>
            </a:extLst>
          </p:cNvPr>
          <p:cNvSpPr/>
          <p:nvPr userDrawn="1"/>
        </p:nvSpPr>
        <p:spPr>
          <a:xfrm>
            <a:off x="5310064" y="547200"/>
            <a:ext cx="1029600" cy="1029600"/>
          </a:xfrm>
          <a:prstGeom prst="ellipse">
            <a:avLst/>
          </a:prstGeom>
          <a:gradFill>
            <a:gsLst>
              <a:gs pos="20000">
                <a:srgbClr val="006EDE"/>
              </a:gs>
              <a:gs pos="100000">
                <a:srgbClr val="6EE6FF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noProof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42126CB-B1A3-4747-809C-771E0A023082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338864" y="576000"/>
            <a:ext cx="972000" cy="972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00">
                <a:solidFill>
                  <a:schemeClr val="bg2"/>
                </a:solidFill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noProof="0"/>
              <a:t>Click on the icon to add a picture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728467C6-9669-4508-5F33-AC733CFCCDFC}"/>
              </a:ext>
            </a:extLst>
          </p:cNvPr>
          <p:cNvSpPr/>
          <p:nvPr userDrawn="1"/>
        </p:nvSpPr>
        <p:spPr>
          <a:xfrm>
            <a:off x="7377911" y="2707719"/>
            <a:ext cx="1029600" cy="1029600"/>
          </a:xfrm>
          <a:prstGeom prst="ellipse">
            <a:avLst/>
          </a:prstGeom>
          <a:gradFill>
            <a:gsLst>
              <a:gs pos="20000">
                <a:srgbClr val="006EDE"/>
              </a:gs>
              <a:gs pos="100000">
                <a:srgbClr val="6EE6FF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noProof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B604510-D410-4441-BA4A-D6FEAE38A3D7}"/>
              </a:ext>
            </a:extLst>
          </p:cNvPr>
          <p:cNvSpPr/>
          <p:nvPr userDrawn="1"/>
        </p:nvSpPr>
        <p:spPr>
          <a:xfrm>
            <a:off x="5310064" y="2707719"/>
            <a:ext cx="1029600" cy="1029600"/>
          </a:xfrm>
          <a:prstGeom prst="ellipse">
            <a:avLst/>
          </a:prstGeom>
          <a:gradFill>
            <a:gsLst>
              <a:gs pos="20000">
                <a:srgbClr val="006EDE"/>
              </a:gs>
              <a:gs pos="100000">
                <a:srgbClr val="6EE6FF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noProof="0"/>
          </a:p>
        </p:txBody>
      </p:sp>
      <p:sp>
        <p:nvSpPr>
          <p:cNvPr id="31" name="Picture Placeholder 8">
            <a:extLst>
              <a:ext uri="{FF2B5EF4-FFF2-40B4-BE49-F238E27FC236}">
                <a16:creationId xmlns:a16="http://schemas.microsoft.com/office/drawing/2014/main" id="{9CE7A41A-2A7B-4884-BB81-845A69BFD50B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5338864" y="2736519"/>
            <a:ext cx="972000" cy="972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00">
                <a:solidFill>
                  <a:schemeClr val="bg2"/>
                </a:solidFill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noProof="0"/>
              <a:t>Click on the icon to add a picture</a:t>
            </a:r>
          </a:p>
        </p:txBody>
      </p:sp>
      <p:sp>
        <p:nvSpPr>
          <p:cNvPr id="36" name="Picture Placeholder 8">
            <a:extLst>
              <a:ext uri="{FF2B5EF4-FFF2-40B4-BE49-F238E27FC236}">
                <a16:creationId xmlns:a16="http://schemas.microsoft.com/office/drawing/2014/main" id="{E47D4E7E-7B6B-45C0-8382-695942C15D93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7406711" y="2736519"/>
            <a:ext cx="972000" cy="972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00">
                <a:solidFill>
                  <a:schemeClr val="bg2"/>
                </a:solidFill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noProof="0"/>
              <a:t>Click on the icon to add a picture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C9CAAFD-2EED-483D-8C60-9C73B9C6774B}"/>
              </a:ext>
            </a:extLst>
          </p:cNvPr>
          <p:cNvGrpSpPr/>
          <p:nvPr userDrawn="1"/>
        </p:nvGrpSpPr>
        <p:grpSpPr>
          <a:xfrm>
            <a:off x="360933" y="4606791"/>
            <a:ext cx="1013478" cy="254191"/>
            <a:chOff x="360933" y="4606791"/>
            <a:chExt cx="1013478" cy="254191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168CDBC-6107-4B83-9EB4-A699164F9F7F}"/>
                </a:ext>
              </a:extLst>
            </p:cNvPr>
            <p:cNvSpPr/>
            <p:nvPr/>
          </p:nvSpPr>
          <p:spPr>
            <a:xfrm>
              <a:off x="528897" y="4673517"/>
              <a:ext cx="677551" cy="140667"/>
            </a:xfrm>
            <a:custGeom>
              <a:avLst/>
              <a:gdLst>
                <a:gd name="connsiteX0" fmla="*/ 247094 w 677551"/>
                <a:gd name="connsiteY0" fmla="*/ 74665 h 140667"/>
                <a:gd name="connsiteX1" fmla="*/ 241068 w 677551"/>
                <a:gd name="connsiteY1" fmla="*/ 93619 h 140667"/>
                <a:gd name="connsiteX2" fmla="*/ 240520 w 677551"/>
                <a:gd name="connsiteY2" fmla="*/ 93619 h 140667"/>
                <a:gd name="connsiteX3" fmla="*/ 232302 w 677551"/>
                <a:gd name="connsiteY3" fmla="*/ 70939 h 140667"/>
                <a:gd name="connsiteX4" fmla="*/ 216963 w 677551"/>
                <a:gd name="connsiteY4" fmla="*/ 31496 h 140667"/>
                <a:gd name="connsiteX5" fmla="*/ 200857 w 677551"/>
                <a:gd name="connsiteY5" fmla="*/ 31496 h 140667"/>
                <a:gd name="connsiteX6" fmla="*/ 233727 w 677551"/>
                <a:gd name="connsiteY6" fmla="*/ 112136 h 140667"/>
                <a:gd name="connsiteX7" fmla="*/ 231535 w 677551"/>
                <a:gd name="connsiteY7" fmla="*/ 117614 h 140667"/>
                <a:gd name="connsiteX8" fmla="*/ 217292 w 677551"/>
                <a:gd name="connsiteY8" fmla="*/ 127256 h 140667"/>
                <a:gd name="connsiteX9" fmla="*/ 211923 w 677551"/>
                <a:gd name="connsiteY9" fmla="*/ 127256 h 140667"/>
                <a:gd name="connsiteX10" fmla="*/ 211923 w 677551"/>
                <a:gd name="connsiteY10" fmla="*/ 140513 h 140667"/>
                <a:gd name="connsiteX11" fmla="*/ 219045 w 677551"/>
                <a:gd name="connsiteY11" fmla="*/ 140513 h 140667"/>
                <a:gd name="connsiteX12" fmla="*/ 245888 w 677551"/>
                <a:gd name="connsiteY12" fmla="*/ 119477 h 140667"/>
                <a:gd name="connsiteX13" fmla="*/ 277115 w 677551"/>
                <a:gd name="connsiteY13" fmla="*/ 31824 h 140667"/>
                <a:gd name="connsiteX14" fmla="*/ 261447 w 677551"/>
                <a:gd name="connsiteY14" fmla="*/ 31824 h 140667"/>
                <a:gd name="connsiteX15" fmla="*/ 79678 w 677551"/>
                <a:gd name="connsiteY15" fmla="*/ 8925 h 140667"/>
                <a:gd name="connsiteX16" fmla="*/ 66530 w 677551"/>
                <a:gd name="connsiteY16" fmla="*/ 8925 h 140667"/>
                <a:gd name="connsiteX17" fmla="*/ 59628 w 677551"/>
                <a:gd name="connsiteY17" fmla="*/ 36645 h 140667"/>
                <a:gd name="connsiteX18" fmla="*/ 39796 w 677551"/>
                <a:gd name="connsiteY18" fmla="*/ 36645 h 140667"/>
                <a:gd name="connsiteX19" fmla="*/ 46370 w 677551"/>
                <a:gd name="connsiteY19" fmla="*/ 8378 h 140667"/>
                <a:gd name="connsiteX20" fmla="*/ 33222 w 677551"/>
                <a:gd name="connsiteY20" fmla="*/ 8378 h 140667"/>
                <a:gd name="connsiteX21" fmla="*/ 26758 w 677551"/>
                <a:gd name="connsiteY21" fmla="*/ 36645 h 140667"/>
                <a:gd name="connsiteX22" fmla="*/ 10542 w 677551"/>
                <a:gd name="connsiteY22" fmla="*/ 36645 h 140667"/>
                <a:gd name="connsiteX23" fmla="*/ 8022 w 677551"/>
                <a:gd name="connsiteY23" fmla="*/ 48369 h 140667"/>
                <a:gd name="connsiteX24" fmla="*/ 24019 w 677551"/>
                <a:gd name="connsiteY24" fmla="*/ 48369 h 140667"/>
                <a:gd name="connsiteX25" fmla="*/ 18650 w 677551"/>
                <a:gd name="connsiteY25" fmla="*/ 71049 h 140667"/>
                <a:gd name="connsiteX26" fmla="*/ 2325 w 677551"/>
                <a:gd name="connsiteY26" fmla="*/ 71049 h 140667"/>
                <a:gd name="connsiteX27" fmla="*/ -195 w 677551"/>
                <a:gd name="connsiteY27" fmla="*/ 82991 h 140667"/>
                <a:gd name="connsiteX28" fmla="*/ 15911 w 677551"/>
                <a:gd name="connsiteY28" fmla="*/ 82991 h 140667"/>
                <a:gd name="connsiteX29" fmla="*/ 9227 w 677551"/>
                <a:gd name="connsiteY29" fmla="*/ 111917 h 140667"/>
                <a:gd name="connsiteX30" fmla="*/ 22156 w 677551"/>
                <a:gd name="connsiteY30" fmla="*/ 111917 h 140667"/>
                <a:gd name="connsiteX31" fmla="*/ 28840 w 677551"/>
                <a:gd name="connsiteY31" fmla="*/ 82991 h 140667"/>
                <a:gd name="connsiteX32" fmla="*/ 48780 w 677551"/>
                <a:gd name="connsiteY32" fmla="*/ 82991 h 140667"/>
                <a:gd name="connsiteX33" fmla="*/ 42097 w 677551"/>
                <a:gd name="connsiteY33" fmla="*/ 111917 h 140667"/>
                <a:gd name="connsiteX34" fmla="*/ 55026 w 677551"/>
                <a:gd name="connsiteY34" fmla="*/ 111917 h 140667"/>
                <a:gd name="connsiteX35" fmla="*/ 61709 w 677551"/>
                <a:gd name="connsiteY35" fmla="*/ 82991 h 140667"/>
                <a:gd name="connsiteX36" fmla="*/ 78363 w 677551"/>
                <a:gd name="connsiteY36" fmla="*/ 82991 h 140667"/>
                <a:gd name="connsiteX37" fmla="*/ 80883 w 677551"/>
                <a:gd name="connsiteY37" fmla="*/ 71049 h 140667"/>
                <a:gd name="connsiteX38" fmla="*/ 64558 w 677551"/>
                <a:gd name="connsiteY38" fmla="*/ 71049 h 140667"/>
                <a:gd name="connsiteX39" fmla="*/ 69927 w 677551"/>
                <a:gd name="connsiteY39" fmla="*/ 48369 h 140667"/>
                <a:gd name="connsiteX40" fmla="*/ 86252 w 677551"/>
                <a:gd name="connsiteY40" fmla="*/ 48369 h 140667"/>
                <a:gd name="connsiteX41" fmla="*/ 88772 w 677551"/>
                <a:gd name="connsiteY41" fmla="*/ 36645 h 140667"/>
                <a:gd name="connsiteX42" fmla="*/ 72666 w 677551"/>
                <a:gd name="connsiteY42" fmla="*/ 36645 h 140667"/>
                <a:gd name="connsiteX43" fmla="*/ 51958 w 677551"/>
                <a:gd name="connsiteY43" fmla="*/ 71597 h 140667"/>
                <a:gd name="connsiteX44" fmla="*/ 32127 w 677551"/>
                <a:gd name="connsiteY44" fmla="*/ 71597 h 140667"/>
                <a:gd name="connsiteX45" fmla="*/ 37495 w 677551"/>
                <a:gd name="connsiteY45" fmla="*/ 48917 h 140667"/>
                <a:gd name="connsiteX46" fmla="*/ 57327 w 677551"/>
                <a:gd name="connsiteY46" fmla="*/ 48917 h 140667"/>
                <a:gd name="connsiteX47" fmla="*/ 147828 w 677551"/>
                <a:gd name="connsiteY47" fmla="*/ 100193 h 140667"/>
                <a:gd name="connsiteX48" fmla="*/ 113753 w 677551"/>
                <a:gd name="connsiteY48" fmla="*/ 60202 h 140667"/>
                <a:gd name="connsiteX49" fmla="*/ 146622 w 677551"/>
                <a:gd name="connsiteY49" fmla="*/ 21087 h 140667"/>
                <a:gd name="connsiteX50" fmla="*/ 178068 w 677551"/>
                <a:gd name="connsiteY50" fmla="*/ 45082 h 140667"/>
                <a:gd name="connsiteX51" fmla="*/ 194502 w 677551"/>
                <a:gd name="connsiteY51" fmla="*/ 45082 h 140667"/>
                <a:gd name="connsiteX52" fmla="*/ 147280 w 677551"/>
                <a:gd name="connsiteY52" fmla="*/ 6844 h 140667"/>
                <a:gd name="connsiteX53" fmla="*/ 97395 w 677551"/>
                <a:gd name="connsiteY53" fmla="*/ 55556 h 140667"/>
                <a:gd name="connsiteX54" fmla="*/ 97537 w 677551"/>
                <a:gd name="connsiteY54" fmla="*/ 59983 h 140667"/>
                <a:gd name="connsiteX55" fmla="*/ 147280 w 677551"/>
                <a:gd name="connsiteY55" fmla="*/ 113341 h 140667"/>
                <a:gd name="connsiteX56" fmla="*/ 194722 w 677551"/>
                <a:gd name="connsiteY56" fmla="*/ 74445 h 140667"/>
                <a:gd name="connsiteX57" fmla="*/ 178725 w 677551"/>
                <a:gd name="connsiteY57" fmla="*/ 74445 h 140667"/>
                <a:gd name="connsiteX58" fmla="*/ 147828 w 677551"/>
                <a:gd name="connsiteY58" fmla="*/ 99645 h 140667"/>
                <a:gd name="connsiteX59" fmla="*/ 622026 w 677551"/>
                <a:gd name="connsiteY59" fmla="*/ 8816 h 140667"/>
                <a:gd name="connsiteX60" fmla="*/ 607454 w 677551"/>
                <a:gd name="connsiteY60" fmla="*/ 8816 h 140667"/>
                <a:gd name="connsiteX61" fmla="*/ 607454 w 677551"/>
                <a:gd name="connsiteY61" fmla="*/ 22731 h 140667"/>
                <a:gd name="connsiteX62" fmla="*/ 622355 w 677551"/>
                <a:gd name="connsiteY62" fmla="*/ 22731 h 140667"/>
                <a:gd name="connsiteX63" fmla="*/ 523417 w 677551"/>
                <a:gd name="connsiteY63" fmla="*/ 112355 h 140667"/>
                <a:gd name="connsiteX64" fmla="*/ 538647 w 677551"/>
                <a:gd name="connsiteY64" fmla="*/ 112355 h 140667"/>
                <a:gd name="connsiteX65" fmla="*/ 538647 w 677551"/>
                <a:gd name="connsiteY65" fmla="*/ 66885 h 140667"/>
                <a:gd name="connsiteX66" fmla="*/ 580501 w 677551"/>
                <a:gd name="connsiteY66" fmla="*/ 66885 h 140667"/>
                <a:gd name="connsiteX67" fmla="*/ 580501 w 677551"/>
                <a:gd name="connsiteY67" fmla="*/ 52861 h 140667"/>
                <a:gd name="connsiteX68" fmla="*/ 538647 w 677551"/>
                <a:gd name="connsiteY68" fmla="*/ 52861 h 140667"/>
                <a:gd name="connsiteX69" fmla="*/ 538647 w 677551"/>
                <a:gd name="connsiteY69" fmla="*/ 22183 h 140667"/>
                <a:gd name="connsiteX70" fmla="*/ 594963 w 677551"/>
                <a:gd name="connsiteY70" fmla="*/ 22183 h 140667"/>
                <a:gd name="connsiteX71" fmla="*/ 594963 w 677551"/>
                <a:gd name="connsiteY71" fmla="*/ 8268 h 140667"/>
                <a:gd name="connsiteX72" fmla="*/ 523417 w 677551"/>
                <a:gd name="connsiteY72" fmla="*/ 8268 h 140667"/>
                <a:gd name="connsiteX73" fmla="*/ 607454 w 677551"/>
                <a:gd name="connsiteY73" fmla="*/ 31824 h 140667"/>
                <a:gd name="connsiteX74" fmla="*/ 607454 w 677551"/>
                <a:gd name="connsiteY74" fmla="*/ 111807 h 140667"/>
                <a:gd name="connsiteX75" fmla="*/ 622464 w 677551"/>
                <a:gd name="connsiteY75" fmla="*/ 111807 h 140667"/>
                <a:gd name="connsiteX76" fmla="*/ 622464 w 677551"/>
                <a:gd name="connsiteY76" fmla="*/ 31824 h 140667"/>
                <a:gd name="connsiteX77" fmla="*/ 329377 w 677551"/>
                <a:gd name="connsiteY77" fmla="*/ 30291 h 140667"/>
                <a:gd name="connsiteX78" fmla="*/ 302315 w 677551"/>
                <a:gd name="connsiteY78" fmla="*/ 40590 h 140667"/>
                <a:gd name="connsiteX79" fmla="*/ 302315 w 677551"/>
                <a:gd name="connsiteY79" fmla="*/ -59 h 140667"/>
                <a:gd name="connsiteX80" fmla="*/ 287523 w 677551"/>
                <a:gd name="connsiteY80" fmla="*/ -59 h 140667"/>
                <a:gd name="connsiteX81" fmla="*/ 287523 w 677551"/>
                <a:gd name="connsiteY81" fmla="*/ 111807 h 140667"/>
                <a:gd name="connsiteX82" fmla="*/ 300671 w 677551"/>
                <a:gd name="connsiteY82" fmla="*/ 111807 h 140667"/>
                <a:gd name="connsiteX83" fmla="*/ 301876 w 677551"/>
                <a:gd name="connsiteY83" fmla="*/ 103371 h 140667"/>
                <a:gd name="connsiteX84" fmla="*/ 328172 w 677551"/>
                <a:gd name="connsiteY84" fmla="*/ 113341 h 140667"/>
                <a:gd name="connsiteX85" fmla="*/ 368130 w 677551"/>
                <a:gd name="connsiteY85" fmla="*/ 75084 h 140667"/>
                <a:gd name="connsiteX86" fmla="*/ 368054 w 677551"/>
                <a:gd name="connsiteY86" fmla="*/ 71706 h 140667"/>
                <a:gd name="connsiteX87" fmla="*/ 333727 w 677551"/>
                <a:gd name="connsiteY87" fmla="*/ 30121 h 140667"/>
                <a:gd name="connsiteX88" fmla="*/ 329048 w 677551"/>
                <a:gd name="connsiteY88" fmla="*/ 29962 h 140667"/>
                <a:gd name="connsiteX89" fmla="*/ 327186 w 677551"/>
                <a:gd name="connsiteY89" fmla="*/ 100741 h 140667"/>
                <a:gd name="connsiteX90" fmla="*/ 301504 w 677551"/>
                <a:gd name="connsiteY90" fmla="*/ 68901 h 140667"/>
                <a:gd name="connsiteX91" fmla="*/ 327186 w 677551"/>
                <a:gd name="connsiteY91" fmla="*/ 43219 h 140667"/>
                <a:gd name="connsiteX92" fmla="*/ 353175 w 677551"/>
                <a:gd name="connsiteY92" fmla="*/ 69819 h 140667"/>
                <a:gd name="connsiteX93" fmla="*/ 353043 w 677551"/>
                <a:gd name="connsiteY93" fmla="*/ 72145 h 140667"/>
                <a:gd name="connsiteX94" fmla="*/ 329487 w 677551"/>
                <a:gd name="connsiteY94" fmla="*/ 100312 h 140667"/>
                <a:gd name="connsiteX95" fmla="*/ 326857 w 677551"/>
                <a:gd name="connsiteY95" fmla="*/ 100412 h 140667"/>
                <a:gd name="connsiteX96" fmla="*/ 677137 w 677551"/>
                <a:gd name="connsiteY96" fmla="*/ 99645 h 140667"/>
                <a:gd name="connsiteX97" fmla="*/ 668920 w 677551"/>
                <a:gd name="connsiteY97" fmla="*/ 99645 h 140667"/>
                <a:gd name="connsiteX98" fmla="*/ 658730 w 677551"/>
                <a:gd name="connsiteY98" fmla="*/ 88689 h 140667"/>
                <a:gd name="connsiteX99" fmla="*/ 658730 w 677551"/>
                <a:gd name="connsiteY99" fmla="*/ 43438 h 140667"/>
                <a:gd name="connsiteX100" fmla="*/ 677137 w 677551"/>
                <a:gd name="connsiteY100" fmla="*/ 43438 h 140667"/>
                <a:gd name="connsiteX101" fmla="*/ 677137 w 677551"/>
                <a:gd name="connsiteY101" fmla="*/ 31824 h 140667"/>
                <a:gd name="connsiteX102" fmla="*/ 658950 w 677551"/>
                <a:gd name="connsiteY102" fmla="*/ 31824 h 140667"/>
                <a:gd name="connsiteX103" fmla="*/ 658950 w 677551"/>
                <a:gd name="connsiteY103" fmla="*/ 14294 h 140667"/>
                <a:gd name="connsiteX104" fmla="*/ 644268 w 677551"/>
                <a:gd name="connsiteY104" fmla="*/ 14294 h 140667"/>
                <a:gd name="connsiteX105" fmla="*/ 644268 w 677551"/>
                <a:gd name="connsiteY105" fmla="*/ 31824 h 140667"/>
                <a:gd name="connsiteX106" fmla="*/ 633311 w 677551"/>
                <a:gd name="connsiteY106" fmla="*/ 31824 h 140667"/>
                <a:gd name="connsiteX107" fmla="*/ 633311 w 677551"/>
                <a:gd name="connsiteY107" fmla="*/ 43767 h 140667"/>
                <a:gd name="connsiteX108" fmla="*/ 644268 w 677551"/>
                <a:gd name="connsiteY108" fmla="*/ 43767 h 140667"/>
                <a:gd name="connsiteX109" fmla="*/ 644268 w 677551"/>
                <a:gd name="connsiteY109" fmla="*/ 91428 h 140667"/>
                <a:gd name="connsiteX110" fmla="*/ 664537 w 677551"/>
                <a:gd name="connsiteY110" fmla="*/ 112136 h 140667"/>
                <a:gd name="connsiteX111" fmla="*/ 677357 w 677551"/>
                <a:gd name="connsiteY111" fmla="*/ 112136 h 140667"/>
                <a:gd name="connsiteX112" fmla="*/ 485289 w 677551"/>
                <a:gd name="connsiteY112" fmla="*/ 44863 h 140667"/>
                <a:gd name="connsiteX113" fmla="*/ 485289 w 677551"/>
                <a:gd name="connsiteY113" fmla="*/ 44863 h 140667"/>
                <a:gd name="connsiteX114" fmla="*/ 485289 w 677551"/>
                <a:gd name="connsiteY114" fmla="*/ 32372 h 140667"/>
                <a:gd name="connsiteX115" fmla="*/ 471593 w 677551"/>
                <a:gd name="connsiteY115" fmla="*/ 32372 h 140667"/>
                <a:gd name="connsiteX116" fmla="*/ 471593 w 677551"/>
                <a:gd name="connsiteY116" fmla="*/ 111807 h 140667"/>
                <a:gd name="connsiteX117" fmla="*/ 486384 w 677551"/>
                <a:gd name="connsiteY117" fmla="*/ 111807 h 140667"/>
                <a:gd name="connsiteX118" fmla="*/ 486384 w 677551"/>
                <a:gd name="connsiteY118" fmla="*/ 69953 h 140667"/>
                <a:gd name="connsiteX119" fmla="*/ 505996 w 677551"/>
                <a:gd name="connsiteY119" fmla="*/ 46178 h 140667"/>
                <a:gd name="connsiteX120" fmla="*/ 513118 w 677551"/>
                <a:gd name="connsiteY120" fmla="*/ 46178 h 140667"/>
                <a:gd name="connsiteX121" fmla="*/ 513118 w 677551"/>
                <a:gd name="connsiteY121" fmla="*/ 31824 h 140667"/>
                <a:gd name="connsiteX122" fmla="*/ 508407 w 677551"/>
                <a:gd name="connsiteY122" fmla="*/ 31824 h 140667"/>
                <a:gd name="connsiteX123" fmla="*/ 484960 w 677551"/>
                <a:gd name="connsiteY123" fmla="*/ 43986 h 140667"/>
                <a:gd name="connsiteX124" fmla="*/ 418235 w 677551"/>
                <a:gd name="connsiteY124" fmla="*/ 30838 h 140667"/>
                <a:gd name="connsiteX125" fmla="*/ 378616 w 677551"/>
                <a:gd name="connsiteY125" fmla="*/ 70325 h 140667"/>
                <a:gd name="connsiteX126" fmla="*/ 378682 w 677551"/>
                <a:gd name="connsiteY126" fmla="*/ 72692 h 140667"/>
                <a:gd name="connsiteX127" fmla="*/ 414170 w 677551"/>
                <a:gd name="connsiteY127" fmla="*/ 114109 h 140667"/>
                <a:gd name="connsiteX128" fmla="*/ 417796 w 677551"/>
                <a:gd name="connsiteY128" fmla="*/ 114218 h 140667"/>
                <a:gd name="connsiteX129" fmla="*/ 454062 w 677551"/>
                <a:gd name="connsiteY129" fmla="*/ 87484 h 140667"/>
                <a:gd name="connsiteX130" fmla="*/ 439819 w 677551"/>
                <a:gd name="connsiteY130" fmla="*/ 87484 h 140667"/>
                <a:gd name="connsiteX131" fmla="*/ 417906 w 677551"/>
                <a:gd name="connsiteY131" fmla="*/ 100303 h 140667"/>
                <a:gd name="connsiteX132" fmla="*/ 392914 w 677551"/>
                <a:gd name="connsiteY132" fmla="*/ 75334 h 140667"/>
                <a:gd name="connsiteX133" fmla="*/ 392925 w 677551"/>
                <a:gd name="connsiteY133" fmla="*/ 74555 h 140667"/>
                <a:gd name="connsiteX134" fmla="*/ 455377 w 677551"/>
                <a:gd name="connsiteY134" fmla="*/ 74555 h 140667"/>
                <a:gd name="connsiteX135" fmla="*/ 417906 w 677551"/>
                <a:gd name="connsiteY135" fmla="*/ 29962 h 140667"/>
                <a:gd name="connsiteX136" fmla="*/ 394021 w 677551"/>
                <a:gd name="connsiteY136" fmla="*/ 63708 h 140667"/>
                <a:gd name="connsiteX137" fmla="*/ 417906 w 677551"/>
                <a:gd name="connsiteY137" fmla="*/ 42781 h 140667"/>
                <a:gd name="connsiteX138" fmla="*/ 440696 w 677551"/>
                <a:gd name="connsiteY138" fmla="*/ 63489 h 140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</a:cxnLst>
              <a:rect l="l" t="t" r="r" b="b"/>
              <a:pathLst>
                <a:path w="677551" h="140667">
                  <a:moveTo>
                    <a:pt x="247094" y="74665"/>
                  </a:moveTo>
                  <a:cubicBezTo>
                    <a:pt x="244245" y="83430"/>
                    <a:pt x="242711" y="88141"/>
                    <a:pt x="241068" y="93619"/>
                  </a:cubicBezTo>
                  <a:lnTo>
                    <a:pt x="240520" y="93619"/>
                  </a:lnTo>
                  <a:cubicBezTo>
                    <a:pt x="238876" y="88251"/>
                    <a:pt x="236904" y="82663"/>
                    <a:pt x="232302" y="70939"/>
                  </a:cubicBezTo>
                  <a:lnTo>
                    <a:pt x="216963" y="31496"/>
                  </a:lnTo>
                  <a:lnTo>
                    <a:pt x="200857" y="31496"/>
                  </a:lnTo>
                  <a:lnTo>
                    <a:pt x="233727" y="112136"/>
                  </a:lnTo>
                  <a:lnTo>
                    <a:pt x="231535" y="117614"/>
                  </a:lnTo>
                  <a:cubicBezTo>
                    <a:pt x="228796" y="125722"/>
                    <a:pt x="225181" y="127256"/>
                    <a:pt x="217292" y="127256"/>
                  </a:cubicBezTo>
                  <a:lnTo>
                    <a:pt x="211923" y="127256"/>
                  </a:lnTo>
                  <a:lnTo>
                    <a:pt x="211923" y="140513"/>
                  </a:lnTo>
                  <a:lnTo>
                    <a:pt x="219045" y="140513"/>
                  </a:lnTo>
                  <a:cubicBezTo>
                    <a:pt x="232127" y="141649"/>
                    <a:pt x="243862" y="132456"/>
                    <a:pt x="245888" y="119477"/>
                  </a:cubicBezTo>
                  <a:lnTo>
                    <a:pt x="277115" y="31824"/>
                  </a:lnTo>
                  <a:lnTo>
                    <a:pt x="261447" y="31824"/>
                  </a:lnTo>
                  <a:close/>
                  <a:moveTo>
                    <a:pt x="79678" y="8925"/>
                  </a:moveTo>
                  <a:lnTo>
                    <a:pt x="66530" y="8925"/>
                  </a:lnTo>
                  <a:lnTo>
                    <a:pt x="59628" y="36645"/>
                  </a:lnTo>
                  <a:lnTo>
                    <a:pt x="39796" y="36645"/>
                  </a:lnTo>
                  <a:lnTo>
                    <a:pt x="46370" y="8378"/>
                  </a:lnTo>
                  <a:lnTo>
                    <a:pt x="33222" y="8378"/>
                  </a:lnTo>
                  <a:lnTo>
                    <a:pt x="26758" y="36645"/>
                  </a:lnTo>
                  <a:lnTo>
                    <a:pt x="10542" y="36645"/>
                  </a:lnTo>
                  <a:lnTo>
                    <a:pt x="8022" y="48369"/>
                  </a:lnTo>
                  <a:lnTo>
                    <a:pt x="24019" y="48369"/>
                  </a:lnTo>
                  <a:lnTo>
                    <a:pt x="18650" y="71049"/>
                  </a:lnTo>
                  <a:lnTo>
                    <a:pt x="2325" y="71049"/>
                  </a:lnTo>
                  <a:lnTo>
                    <a:pt x="-195" y="82991"/>
                  </a:lnTo>
                  <a:lnTo>
                    <a:pt x="15911" y="82991"/>
                  </a:lnTo>
                  <a:lnTo>
                    <a:pt x="9227" y="111917"/>
                  </a:lnTo>
                  <a:lnTo>
                    <a:pt x="22156" y="111917"/>
                  </a:lnTo>
                  <a:lnTo>
                    <a:pt x="28840" y="82991"/>
                  </a:lnTo>
                  <a:lnTo>
                    <a:pt x="48780" y="82991"/>
                  </a:lnTo>
                  <a:lnTo>
                    <a:pt x="42097" y="111917"/>
                  </a:lnTo>
                  <a:lnTo>
                    <a:pt x="55026" y="111917"/>
                  </a:lnTo>
                  <a:lnTo>
                    <a:pt x="61709" y="82991"/>
                  </a:lnTo>
                  <a:lnTo>
                    <a:pt x="78363" y="82991"/>
                  </a:lnTo>
                  <a:lnTo>
                    <a:pt x="80883" y="71049"/>
                  </a:lnTo>
                  <a:lnTo>
                    <a:pt x="64558" y="71049"/>
                  </a:lnTo>
                  <a:lnTo>
                    <a:pt x="69927" y="48369"/>
                  </a:lnTo>
                  <a:lnTo>
                    <a:pt x="86252" y="48369"/>
                  </a:lnTo>
                  <a:lnTo>
                    <a:pt x="88772" y="36645"/>
                  </a:lnTo>
                  <a:lnTo>
                    <a:pt x="72666" y="36645"/>
                  </a:lnTo>
                  <a:close/>
                  <a:moveTo>
                    <a:pt x="51958" y="71597"/>
                  </a:moveTo>
                  <a:lnTo>
                    <a:pt x="32127" y="71597"/>
                  </a:lnTo>
                  <a:lnTo>
                    <a:pt x="37495" y="48917"/>
                  </a:lnTo>
                  <a:lnTo>
                    <a:pt x="57327" y="48917"/>
                  </a:lnTo>
                  <a:close/>
                  <a:moveTo>
                    <a:pt x="147828" y="100193"/>
                  </a:moveTo>
                  <a:cubicBezTo>
                    <a:pt x="127887" y="100193"/>
                    <a:pt x="113753" y="84087"/>
                    <a:pt x="113753" y="60202"/>
                  </a:cubicBezTo>
                  <a:cubicBezTo>
                    <a:pt x="113753" y="36317"/>
                    <a:pt x="127668" y="21087"/>
                    <a:pt x="146622" y="21087"/>
                  </a:cubicBezTo>
                  <a:cubicBezTo>
                    <a:pt x="161490" y="20537"/>
                    <a:pt x="174671" y="30593"/>
                    <a:pt x="178068" y="45082"/>
                  </a:cubicBezTo>
                  <a:lnTo>
                    <a:pt x="194502" y="45082"/>
                  </a:lnTo>
                  <a:cubicBezTo>
                    <a:pt x="190437" y="22381"/>
                    <a:pt x="170332" y="6102"/>
                    <a:pt x="147280" y="6844"/>
                  </a:cubicBezTo>
                  <a:cubicBezTo>
                    <a:pt x="120053" y="6519"/>
                    <a:pt x="97712" y="28328"/>
                    <a:pt x="97395" y="55556"/>
                  </a:cubicBezTo>
                  <a:cubicBezTo>
                    <a:pt x="97373" y="57033"/>
                    <a:pt x="97427" y="58510"/>
                    <a:pt x="97537" y="59983"/>
                  </a:cubicBezTo>
                  <a:cubicBezTo>
                    <a:pt x="97537" y="91318"/>
                    <a:pt x="117697" y="113341"/>
                    <a:pt x="147280" y="113341"/>
                  </a:cubicBezTo>
                  <a:cubicBezTo>
                    <a:pt x="170672" y="114295"/>
                    <a:pt x="191073" y="97571"/>
                    <a:pt x="194722" y="74445"/>
                  </a:cubicBezTo>
                  <a:lnTo>
                    <a:pt x="178725" y="74445"/>
                  </a:lnTo>
                  <a:cubicBezTo>
                    <a:pt x="176435" y="89539"/>
                    <a:pt x="163068" y="100438"/>
                    <a:pt x="147828" y="99645"/>
                  </a:cubicBezTo>
                  <a:close/>
                  <a:moveTo>
                    <a:pt x="622026" y="8816"/>
                  </a:moveTo>
                  <a:lnTo>
                    <a:pt x="607454" y="8816"/>
                  </a:lnTo>
                  <a:lnTo>
                    <a:pt x="607454" y="22731"/>
                  </a:lnTo>
                  <a:lnTo>
                    <a:pt x="622355" y="22731"/>
                  </a:lnTo>
                  <a:close/>
                  <a:moveTo>
                    <a:pt x="523417" y="112355"/>
                  </a:moveTo>
                  <a:lnTo>
                    <a:pt x="538647" y="112355"/>
                  </a:lnTo>
                  <a:lnTo>
                    <a:pt x="538647" y="66885"/>
                  </a:lnTo>
                  <a:lnTo>
                    <a:pt x="580501" y="66885"/>
                  </a:lnTo>
                  <a:lnTo>
                    <a:pt x="580501" y="52861"/>
                  </a:lnTo>
                  <a:lnTo>
                    <a:pt x="538647" y="52861"/>
                  </a:lnTo>
                  <a:lnTo>
                    <a:pt x="538647" y="22183"/>
                  </a:lnTo>
                  <a:lnTo>
                    <a:pt x="594963" y="22183"/>
                  </a:lnTo>
                  <a:lnTo>
                    <a:pt x="594963" y="8268"/>
                  </a:lnTo>
                  <a:lnTo>
                    <a:pt x="523417" y="8268"/>
                  </a:lnTo>
                  <a:close/>
                  <a:moveTo>
                    <a:pt x="607454" y="31824"/>
                  </a:moveTo>
                  <a:lnTo>
                    <a:pt x="607454" y="111807"/>
                  </a:lnTo>
                  <a:lnTo>
                    <a:pt x="622464" y="111807"/>
                  </a:lnTo>
                  <a:lnTo>
                    <a:pt x="622464" y="31824"/>
                  </a:lnTo>
                  <a:close/>
                  <a:moveTo>
                    <a:pt x="329377" y="30291"/>
                  </a:moveTo>
                  <a:cubicBezTo>
                    <a:pt x="319341" y="29933"/>
                    <a:pt x="309579" y="33648"/>
                    <a:pt x="302315" y="40590"/>
                  </a:cubicBezTo>
                  <a:lnTo>
                    <a:pt x="302315" y="-59"/>
                  </a:lnTo>
                  <a:lnTo>
                    <a:pt x="287523" y="-59"/>
                  </a:lnTo>
                  <a:lnTo>
                    <a:pt x="287523" y="111807"/>
                  </a:lnTo>
                  <a:lnTo>
                    <a:pt x="300671" y="111807"/>
                  </a:lnTo>
                  <a:lnTo>
                    <a:pt x="301876" y="103371"/>
                  </a:lnTo>
                  <a:cubicBezTo>
                    <a:pt x="308932" y="110107"/>
                    <a:pt x="318421" y="113703"/>
                    <a:pt x="328172" y="113341"/>
                  </a:cubicBezTo>
                  <a:cubicBezTo>
                    <a:pt x="349767" y="113810"/>
                    <a:pt x="367659" y="96682"/>
                    <a:pt x="368130" y="75084"/>
                  </a:cubicBezTo>
                  <a:cubicBezTo>
                    <a:pt x="368152" y="73958"/>
                    <a:pt x="368130" y="72830"/>
                    <a:pt x="368054" y="71706"/>
                  </a:cubicBezTo>
                  <a:cubicBezTo>
                    <a:pt x="370059" y="50744"/>
                    <a:pt x="354687" y="32126"/>
                    <a:pt x="333727" y="30121"/>
                  </a:cubicBezTo>
                  <a:cubicBezTo>
                    <a:pt x="332171" y="29972"/>
                    <a:pt x="330615" y="29919"/>
                    <a:pt x="329048" y="29962"/>
                  </a:cubicBezTo>
                  <a:close/>
                  <a:moveTo>
                    <a:pt x="327186" y="100741"/>
                  </a:moveTo>
                  <a:cubicBezTo>
                    <a:pt x="311299" y="99041"/>
                    <a:pt x="299806" y="84785"/>
                    <a:pt x="301504" y="68901"/>
                  </a:cubicBezTo>
                  <a:cubicBezTo>
                    <a:pt x="302950" y="55363"/>
                    <a:pt x="313644" y="44669"/>
                    <a:pt x="327186" y="43219"/>
                  </a:cubicBezTo>
                  <a:cubicBezTo>
                    <a:pt x="341703" y="43388"/>
                    <a:pt x="353339" y="55298"/>
                    <a:pt x="353175" y="69819"/>
                  </a:cubicBezTo>
                  <a:cubicBezTo>
                    <a:pt x="353164" y="70596"/>
                    <a:pt x="353120" y="71372"/>
                    <a:pt x="353043" y="72145"/>
                  </a:cubicBezTo>
                  <a:cubicBezTo>
                    <a:pt x="354314" y="86430"/>
                    <a:pt x="343763" y="99041"/>
                    <a:pt x="329487" y="100312"/>
                  </a:cubicBezTo>
                  <a:cubicBezTo>
                    <a:pt x="328610" y="100389"/>
                    <a:pt x="327734" y="100423"/>
                    <a:pt x="326857" y="100412"/>
                  </a:cubicBezTo>
                  <a:close/>
                  <a:moveTo>
                    <a:pt x="677137" y="99645"/>
                  </a:moveTo>
                  <a:lnTo>
                    <a:pt x="668920" y="99645"/>
                  </a:lnTo>
                  <a:cubicBezTo>
                    <a:pt x="661689" y="99645"/>
                    <a:pt x="658730" y="95701"/>
                    <a:pt x="658730" y="88689"/>
                  </a:cubicBezTo>
                  <a:lnTo>
                    <a:pt x="658730" y="43438"/>
                  </a:lnTo>
                  <a:lnTo>
                    <a:pt x="677137" y="43438"/>
                  </a:lnTo>
                  <a:lnTo>
                    <a:pt x="677137" y="31824"/>
                  </a:lnTo>
                  <a:lnTo>
                    <a:pt x="658950" y="31824"/>
                  </a:lnTo>
                  <a:lnTo>
                    <a:pt x="658950" y="14294"/>
                  </a:lnTo>
                  <a:lnTo>
                    <a:pt x="644268" y="14294"/>
                  </a:lnTo>
                  <a:lnTo>
                    <a:pt x="644268" y="31824"/>
                  </a:lnTo>
                  <a:lnTo>
                    <a:pt x="633311" y="31824"/>
                  </a:lnTo>
                  <a:lnTo>
                    <a:pt x="633311" y="43767"/>
                  </a:lnTo>
                  <a:lnTo>
                    <a:pt x="644268" y="43767"/>
                  </a:lnTo>
                  <a:lnTo>
                    <a:pt x="644268" y="91428"/>
                  </a:lnTo>
                  <a:cubicBezTo>
                    <a:pt x="644268" y="105124"/>
                    <a:pt x="650075" y="112136"/>
                    <a:pt x="664537" y="112136"/>
                  </a:cubicBezTo>
                  <a:lnTo>
                    <a:pt x="677357" y="112136"/>
                  </a:lnTo>
                  <a:close/>
                  <a:moveTo>
                    <a:pt x="485289" y="44863"/>
                  </a:moveTo>
                  <a:lnTo>
                    <a:pt x="485289" y="44863"/>
                  </a:lnTo>
                  <a:lnTo>
                    <a:pt x="485289" y="32372"/>
                  </a:lnTo>
                  <a:lnTo>
                    <a:pt x="471593" y="32372"/>
                  </a:lnTo>
                  <a:lnTo>
                    <a:pt x="471593" y="111807"/>
                  </a:lnTo>
                  <a:lnTo>
                    <a:pt x="486384" y="111807"/>
                  </a:lnTo>
                  <a:lnTo>
                    <a:pt x="486384" y="69953"/>
                  </a:lnTo>
                  <a:cubicBezTo>
                    <a:pt x="486384" y="50889"/>
                    <a:pt x="496574" y="46178"/>
                    <a:pt x="505996" y="46178"/>
                  </a:cubicBezTo>
                  <a:lnTo>
                    <a:pt x="513118" y="46178"/>
                  </a:lnTo>
                  <a:lnTo>
                    <a:pt x="513118" y="31824"/>
                  </a:lnTo>
                  <a:lnTo>
                    <a:pt x="508407" y="31824"/>
                  </a:lnTo>
                  <a:cubicBezTo>
                    <a:pt x="498875" y="30912"/>
                    <a:pt x="489704" y="35672"/>
                    <a:pt x="484960" y="43986"/>
                  </a:cubicBezTo>
                  <a:close/>
                  <a:moveTo>
                    <a:pt x="418235" y="30838"/>
                  </a:moveTo>
                  <a:cubicBezTo>
                    <a:pt x="396387" y="30801"/>
                    <a:pt x="378649" y="48480"/>
                    <a:pt x="378616" y="70325"/>
                  </a:cubicBezTo>
                  <a:cubicBezTo>
                    <a:pt x="378616" y="71115"/>
                    <a:pt x="378638" y="71903"/>
                    <a:pt x="378682" y="72692"/>
                  </a:cubicBezTo>
                  <a:cubicBezTo>
                    <a:pt x="377049" y="93929"/>
                    <a:pt x="392936" y="112472"/>
                    <a:pt x="414170" y="114109"/>
                  </a:cubicBezTo>
                  <a:cubicBezTo>
                    <a:pt x="415375" y="114202"/>
                    <a:pt x="416591" y="114238"/>
                    <a:pt x="417796" y="114218"/>
                  </a:cubicBezTo>
                  <a:cubicBezTo>
                    <a:pt x="434439" y="114236"/>
                    <a:pt x="449154" y="103391"/>
                    <a:pt x="454062" y="87484"/>
                  </a:cubicBezTo>
                  <a:lnTo>
                    <a:pt x="439819" y="87484"/>
                  </a:lnTo>
                  <a:cubicBezTo>
                    <a:pt x="435864" y="95871"/>
                    <a:pt x="427153" y="100963"/>
                    <a:pt x="417906" y="100303"/>
                  </a:cubicBezTo>
                  <a:cubicBezTo>
                    <a:pt x="404112" y="100309"/>
                    <a:pt x="392925" y="89130"/>
                    <a:pt x="392914" y="75334"/>
                  </a:cubicBezTo>
                  <a:cubicBezTo>
                    <a:pt x="392914" y="75074"/>
                    <a:pt x="392914" y="74815"/>
                    <a:pt x="392925" y="74555"/>
                  </a:cubicBezTo>
                  <a:lnTo>
                    <a:pt x="455377" y="74555"/>
                  </a:lnTo>
                  <a:cubicBezTo>
                    <a:pt x="456911" y="50231"/>
                    <a:pt x="443106" y="29962"/>
                    <a:pt x="417906" y="29962"/>
                  </a:cubicBezTo>
                  <a:close/>
                  <a:moveTo>
                    <a:pt x="394021" y="63708"/>
                  </a:moveTo>
                  <a:cubicBezTo>
                    <a:pt x="395566" y="51708"/>
                    <a:pt x="405810" y="42737"/>
                    <a:pt x="417906" y="42781"/>
                  </a:cubicBezTo>
                  <a:cubicBezTo>
                    <a:pt x="429892" y="42284"/>
                    <a:pt x="440049" y="51512"/>
                    <a:pt x="440696" y="63489"/>
                  </a:cubicBezTo>
                  <a:close/>
                </a:path>
              </a:pathLst>
            </a:custGeom>
            <a:solidFill>
              <a:srgbClr val="FFFFFF"/>
            </a:solidFill>
            <a:ln w="108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0F1CCC2-2C43-4D0F-9987-C7D24B3BDE1A}"/>
                </a:ext>
              </a:extLst>
            </p:cNvPr>
            <p:cNvSpPr/>
            <p:nvPr/>
          </p:nvSpPr>
          <p:spPr>
            <a:xfrm>
              <a:off x="360933" y="4606791"/>
              <a:ext cx="1013478" cy="254191"/>
            </a:xfrm>
            <a:custGeom>
              <a:avLst/>
              <a:gdLst>
                <a:gd name="connsiteX0" fmla="*/ 886188 w 1013478"/>
                <a:gd name="connsiteY0" fmla="*/ 10898 h 254191"/>
                <a:gd name="connsiteX1" fmla="*/ 1002108 w 1013478"/>
                <a:gd name="connsiteY1" fmla="*/ 126818 h 254191"/>
                <a:gd name="connsiteX2" fmla="*/ 886188 w 1013478"/>
                <a:gd name="connsiteY2" fmla="*/ 242738 h 254191"/>
                <a:gd name="connsiteX3" fmla="*/ 126791 w 1013478"/>
                <a:gd name="connsiteY3" fmla="*/ 242738 h 254191"/>
                <a:gd name="connsiteX4" fmla="*/ 10871 w 1013478"/>
                <a:gd name="connsiteY4" fmla="*/ 126818 h 254191"/>
                <a:gd name="connsiteX5" fmla="*/ 126791 w 1013478"/>
                <a:gd name="connsiteY5" fmla="*/ 10898 h 254191"/>
                <a:gd name="connsiteX6" fmla="*/ 886188 w 1013478"/>
                <a:gd name="connsiteY6" fmla="*/ 10898 h 254191"/>
                <a:gd name="connsiteX7" fmla="*/ 886188 w 1013478"/>
                <a:gd name="connsiteY7" fmla="*/ -59 h 254191"/>
                <a:gd name="connsiteX8" fmla="*/ 126791 w 1013478"/>
                <a:gd name="connsiteY8" fmla="*/ -59 h 254191"/>
                <a:gd name="connsiteX9" fmla="*/ -195 w 1013478"/>
                <a:gd name="connsiteY9" fmla="*/ 126927 h 254191"/>
                <a:gd name="connsiteX10" fmla="*/ -195 w 1013478"/>
                <a:gd name="connsiteY10" fmla="*/ 126927 h 254191"/>
                <a:gd name="connsiteX11" fmla="*/ 126572 w 1013478"/>
                <a:gd name="connsiteY11" fmla="*/ 254132 h 254191"/>
                <a:gd name="connsiteX12" fmla="*/ 126791 w 1013478"/>
                <a:gd name="connsiteY12" fmla="*/ 254132 h 254191"/>
                <a:gd name="connsiteX13" fmla="*/ 886188 w 1013478"/>
                <a:gd name="connsiteY13" fmla="*/ 254132 h 254191"/>
                <a:gd name="connsiteX14" fmla="*/ 1013284 w 1013478"/>
                <a:gd name="connsiteY14" fmla="*/ 127256 h 254191"/>
                <a:gd name="connsiteX15" fmla="*/ 1013284 w 1013478"/>
                <a:gd name="connsiteY15" fmla="*/ 127146 h 254191"/>
                <a:gd name="connsiteX16" fmla="*/ 1013284 w 1013478"/>
                <a:gd name="connsiteY16" fmla="*/ 127146 h 254191"/>
                <a:gd name="connsiteX17" fmla="*/ 886517 w 1013478"/>
                <a:gd name="connsiteY17" fmla="*/ -59 h 254191"/>
                <a:gd name="connsiteX18" fmla="*/ 886188 w 1013478"/>
                <a:gd name="connsiteY18" fmla="*/ -59 h 254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013478" h="254191">
                  <a:moveTo>
                    <a:pt x="886188" y="10898"/>
                  </a:moveTo>
                  <a:cubicBezTo>
                    <a:pt x="950207" y="10898"/>
                    <a:pt x="1002108" y="62796"/>
                    <a:pt x="1002108" y="126818"/>
                  </a:cubicBezTo>
                  <a:cubicBezTo>
                    <a:pt x="1002108" y="190839"/>
                    <a:pt x="950207" y="242738"/>
                    <a:pt x="886188" y="242738"/>
                  </a:cubicBezTo>
                  <a:lnTo>
                    <a:pt x="126791" y="242738"/>
                  </a:lnTo>
                  <a:cubicBezTo>
                    <a:pt x="62772" y="242738"/>
                    <a:pt x="10871" y="190839"/>
                    <a:pt x="10871" y="126818"/>
                  </a:cubicBezTo>
                  <a:cubicBezTo>
                    <a:pt x="10871" y="62796"/>
                    <a:pt x="62772" y="10898"/>
                    <a:pt x="126791" y="10898"/>
                  </a:cubicBezTo>
                  <a:lnTo>
                    <a:pt x="886188" y="10898"/>
                  </a:lnTo>
                  <a:moveTo>
                    <a:pt x="886188" y="-59"/>
                  </a:moveTo>
                  <a:lnTo>
                    <a:pt x="126791" y="-59"/>
                  </a:lnTo>
                  <a:cubicBezTo>
                    <a:pt x="56658" y="-59"/>
                    <a:pt x="-195" y="56794"/>
                    <a:pt x="-195" y="126927"/>
                  </a:cubicBezTo>
                  <a:lnTo>
                    <a:pt x="-195" y="126927"/>
                  </a:lnTo>
                  <a:cubicBezTo>
                    <a:pt x="-316" y="197060"/>
                    <a:pt x="56439" y="254011"/>
                    <a:pt x="126572" y="254132"/>
                  </a:cubicBezTo>
                  <a:cubicBezTo>
                    <a:pt x="126649" y="254132"/>
                    <a:pt x="126714" y="254132"/>
                    <a:pt x="126791" y="254132"/>
                  </a:cubicBezTo>
                  <a:lnTo>
                    <a:pt x="886188" y="254132"/>
                  </a:lnTo>
                  <a:cubicBezTo>
                    <a:pt x="956321" y="254193"/>
                    <a:pt x="1013218" y="197389"/>
                    <a:pt x="1013284" y="127256"/>
                  </a:cubicBezTo>
                  <a:cubicBezTo>
                    <a:pt x="1013284" y="127220"/>
                    <a:pt x="1013284" y="127182"/>
                    <a:pt x="1013284" y="127146"/>
                  </a:cubicBezTo>
                  <a:lnTo>
                    <a:pt x="1013284" y="127146"/>
                  </a:lnTo>
                  <a:cubicBezTo>
                    <a:pt x="1013404" y="57013"/>
                    <a:pt x="956649" y="63"/>
                    <a:pt x="886517" y="-59"/>
                  </a:cubicBezTo>
                  <a:cubicBezTo>
                    <a:pt x="886407" y="-59"/>
                    <a:pt x="886297" y="-59"/>
                    <a:pt x="886188" y="-59"/>
                  </a:cubicBezTo>
                  <a:close/>
                </a:path>
              </a:pathLst>
            </a:custGeom>
            <a:gradFill>
              <a:gsLst>
                <a:gs pos="50000">
                  <a:srgbClr val="35ABE2"/>
                </a:gs>
                <a:gs pos="0">
                  <a:srgbClr val="006EDE"/>
                </a:gs>
                <a:gs pos="100000">
                  <a:srgbClr val="64C3E6"/>
                </a:gs>
              </a:gsLst>
              <a:lin ang="18900000" scaled="0"/>
            </a:gradFill>
            <a:ln w="97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noProof="0"/>
            </a:p>
          </p:txBody>
        </p:sp>
      </p:grp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F52DB5D7-5AD8-3BDD-8742-012600C4C7E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60000" y="1022398"/>
            <a:ext cx="3924000" cy="3183841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add </a:t>
            </a:r>
            <a:br>
              <a:rPr lang="en-US" noProof="0"/>
            </a:br>
            <a:r>
              <a:rPr lang="en-US" noProof="0"/>
              <a:t>a track title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458E72E7-2DA8-9250-0AAE-1C28FE864E1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2800" b="1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14" name="Text Placeholder 26">
            <a:extLst>
              <a:ext uri="{FF2B5EF4-FFF2-40B4-BE49-F238E27FC236}">
                <a16:creationId xmlns:a16="http://schemas.microsoft.com/office/drawing/2014/main" id="{3D62B619-7FE6-E4A2-DCB2-E3046B7C8D6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385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800" b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15" name="Text Placeholder 26">
            <a:extLst>
              <a:ext uri="{FF2B5EF4-FFF2-40B4-BE49-F238E27FC236}">
                <a16:creationId xmlns:a16="http://schemas.microsoft.com/office/drawing/2014/main" id="{F0EC9011-E66C-EDC9-92BE-87639FE7C65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577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1600" b="1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Text title1</a:t>
            </a:r>
          </a:p>
        </p:txBody>
      </p:sp>
      <p:sp>
        <p:nvSpPr>
          <p:cNvPr id="16" name="Text Placeholder 26">
            <a:extLst>
              <a:ext uri="{FF2B5EF4-FFF2-40B4-BE49-F238E27FC236}">
                <a16:creationId xmlns:a16="http://schemas.microsoft.com/office/drawing/2014/main" id="{9F421B76-DC99-97AE-EDDB-F47EFF42943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962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200" b="0">
                <a:solidFill>
                  <a:schemeClr val="bg2"/>
                </a:solidFill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Text</a:t>
            </a:r>
          </a:p>
        </p:txBody>
      </p:sp>
      <p:sp>
        <p:nvSpPr>
          <p:cNvPr id="24" name="Text Placeholder 26">
            <a:extLst>
              <a:ext uri="{FF2B5EF4-FFF2-40B4-BE49-F238E27FC236}">
                <a16:creationId xmlns:a16="http://schemas.microsoft.com/office/drawing/2014/main" id="{270EF437-7BBA-D903-7913-E7A05A12B58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155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800" b="0">
                <a:solidFill>
                  <a:schemeClr val="bg2"/>
                </a:solidFill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Caption</a:t>
            </a:r>
          </a:p>
        </p:txBody>
      </p:sp>
      <p:sp>
        <p:nvSpPr>
          <p:cNvPr id="25" name="Text Placeholder 23">
            <a:extLst>
              <a:ext uri="{FF2B5EF4-FFF2-40B4-BE49-F238E27FC236}">
                <a16:creationId xmlns:a16="http://schemas.microsoft.com/office/drawing/2014/main" id="{F06D7889-48C9-FF5B-4C98-C7119DB37DD7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0192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28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Title2</a:t>
            </a:r>
          </a:p>
        </p:txBody>
      </p:sp>
      <p:sp>
        <p:nvSpPr>
          <p:cNvPr id="26" name="Text Placeholder 23">
            <a:extLst>
              <a:ext uri="{FF2B5EF4-FFF2-40B4-BE49-F238E27FC236}">
                <a16:creationId xmlns:a16="http://schemas.microsoft.com/office/drawing/2014/main" id="{8167C0BE-EB97-E2D6-B027-4AD008DE2B97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0770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16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Text title2</a:t>
            </a:r>
          </a:p>
        </p:txBody>
      </p:sp>
      <p:sp>
        <p:nvSpPr>
          <p:cNvPr id="30" name="Text Placeholder 26">
            <a:extLst>
              <a:ext uri="{FF2B5EF4-FFF2-40B4-BE49-F238E27FC236}">
                <a16:creationId xmlns:a16="http://schemas.microsoft.com/office/drawing/2014/main" id="{572F3217-B2E5-3473-97B0-1D2A899547EE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1347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144000" indent="-144000" algn="l"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§"/>
              <a:defRPr sz="1200" b="0">
                <a:solidFill>
                  <a:schemeClr val="bg2"/>
                </a:solidFill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50" b="0">
                <a:solidFill>
                  <a:schemeClr val="bg2"/>
                </a:solidFill>
              </a:defRPr>
            </a:lvl2pPr>
            <a:lvl3pPr marL="504000" indent="-216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lang="en-US" sz="10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Font typeface="+mj-lt"/>
              <a:buAutoNum type="romanLcPeriod"/>
              <a:defRPr sz="900" b="0">
                <a:solidFill>
                  <a:schemeClr val="bg2"/>
                </a:solidFill>
              </a:defRPr>
            </a:lvl4pPr>
            <a:lvl5pPr marL="819450" indent="-1714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Bullet points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  <a:p>
            <a:pPr lvl="3"/>
            <a:r>
              <a:rPr lang="en-US" noProof="0"/>
              <a:t>Level 4</a:t>
            </a:r>
          </a:p>
          <a:p>
            <a:pPr lvl="4"/>
            <a:r>
              <a:rPr lang="en-US" noProof="0"/>
              <a:t>Level 5</a:t>
            </a:r>
          </a:p>
        </p:txBody>
      </p:sp>
      <p:sp>
        <p:nvSpPr>
          <p:cNvPr id="39" name="Text Placeholder 26">
            <a:extLst>
              <a:ext uri="{FF2B5EF4-FFF2-40B4-BE49-F238E27FC236}">
                <a16:creationId xmlns:a16="http://schemas.microsoft.com/office/drawing/2014/main" id="{7489BCF1-527E-B4FF-D4F7-67BFFB1894BF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154001" y="-812548"/>
            <a:ext cx="990000" cy="46668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228600" indent="-228600" algn="l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1200" b="0">
                <a:solidFill>
                  <a:schemeClr val="bg2"/>
                </a:solidFill>
              </a:defRPr>
            </a:lvl1pPr>
            <a:lvl2pPr marL="4608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arenR"/>
              <a:defRPr sz="1000" b="0">
                <a:solidFill>
                  <a:schemeClr val="bg2"/>
                </a:solidFill>
              </a:defRPr>
            </a:lvl2pPr>
            <a:lvl3pPr marL="691200" indent="-2304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lang="en-US" sz="9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835200" indent="-144000">
              <a:lnSpc>
                <a:spcPct val="100000"/>
              </a:lnSpc>
              <a:spcBef>
                <a:spcPts val="600"/>
              </a:spcBef>
              <a:buFont typeface="+mj-lt"/>
              <a:buAutoNum type="romanLcPeriod"/>
              <a:defRPr sz="800" b="0">
                <a:solidFill>
                  <a:schemeClr val="bg2"/>
                </a:solidFill>
              </a:defRPr>
            </a:lvl4pPr>
            <a:lvl5pPr marL="8766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800"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Numbering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  <a:p>
            <a:pPr lvl="3"/>
            <a:r>
              <a:rPr lang="en-US" noProof="0"/>
              <a:t>Level 4</a:t>
            </a: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5AA19499-2B60-425E-923D-8ADBE6F1ECF6}"/>
              </a:ext>
            </a:extLst>
          </p:cNvPr>
          <p:cNvSpPr/>
          <p:nvPr/>
        </p:nvSpPr>
        <p:spPr>
          <a:xfrm>
            <a:off x="360000" y="341642"/>
            <a:ext cx="1238738" cy="251527"/>
          </a:xfrm>
          <a:custGeom>
            <a:avLst/>
            <a:gdLst>
              <a:gd name="connsiteX0" fmla="*/ 103635 w 1238738"/>
              <a:gd name="connsiteY0" fmla="*/ 0 h 251527"/>
              <a:gd name="connsiteX1" fmla="*/ 143010 w 1238738"/>
              <a:gd name="connsiteY1" fmla="*/ 0 h 251527"/>
              <a:gd name="connsiteX2" fmla="*/ 246488 w 1238738"/>
              <a:gd name="connsiteY2" fmla="*/ 247905 h 251527"/>
              <a:gd name="connsiteX3" fmla="*/ 208530 w 1238738"/>
              <a:gd name="connsiteY3" fmla="*/ 247905 h 251527"/>
              <a:gd name="connsiteX4" fmla="*/ 190733 w 1238738"/>
              <a:gd name="connsiteY4" fmla="*/ 202703 h 251527"/>
              <a:gd name="connsiteX5" fmla="*/ 56228 w 1238738"/>
              <a:gd name="connsiteY5" fmla="*/ 202703 h 251527"/>
              <a:gd name="connsiteX6" fmla="*/ 37958 w 1238738"/>
              <a:gd name="connsiteY6" fmla="*/ 247905 h 251527"/>
              <a:gd name="connsiteX7" fmla="*/ 0 w 1238738"/>
              <a:gd name="connsiteY7" fmla="*/ 247905 h 251527"/>
              <a:gd name="connsiteX8" fmla="*/ 103635 w 1238738"/>
              <a:gd name="connsiteY8" fmla="*/ 0 h 251527"/>
              <a:gd name="connsiteX9" fmla="*/ 178290 w 1238738"/>
              <a:gd name="connsiteY9" fmla="*/ 171675 h 251527"/>
              <a:gd name="connsiteX10" fmla="*/ 166635 w 1238738"/>
              <a:gd name="connsiteY10" fmla="*/ 143168 h 251527"/>
              <a:gd name="connsiteX11" fmla="*/ 79853 w 1238738"/>
              <a:gd name="connsiteY11" fmla="*/ 143168 h 251527"/>
              <a:gd name="connsiteX12" fmla="*/ 68513 w 1238738"/>
              <a:gd name="connsiteY12" fmla="*/ 171675 h 251527"/>
              <a:gd name="connsiteX13" fmla="*/ 178290 w 1238738"/>
              <a:gd name="connsiteY13" fmla="*/ 171675 h 251527"/>
              <a:gd name="connsiteX14" fmla="*/ 155295 w 1238738"/>
              <a:gd name="connsiteY14" fmla="*/ 114030 h 251527"/>
              <a:gd name="connsiteX15" fmla="*/ 148680 w 1238738"/>
              <a:gd name="connsiteY15" fmla="*/ 97965 h 251527"/>
              <a:gd name="connsiteX16" fmla="*/ 123165 w 1238738"/>
              <a:gd name="connsiteY16" fmla="*/ 33390 h 251527"/>
              <a:gd name="connsiteX17" fmla="*/ 97965 w 1238738"/>
              <a:gd name="connsiteY17" fmla="*/ 97965 h 251527"/>
              <a:gd name="connsiteX18" fmla="*/ 91350 w 1238738"/>
              <a:gd name="connsiteY18" fmla="*/ 114030 h 251527"/>
              <a:gd name="connsiteX19" fmla="*/ 155295 w 1238738"/>
              <a:gd name="connsiteY19" fmla="*/ 114030 h 251527"/>
              <a:gd name="connsiteX20" fmla="*/ 249480 w 1238738"/>
              <a:gd name="connsiteY20" fmla="*/ 151515 h 251527"/>
              <a:gd name="connsiteX21" fmla="*/ 349808 w 1238738"/>
              <a:gd name="connsiteY21" fmla="*/ 51660 h 251527"/>
              <a:gd name="connsiteX22" fmla="*/ 443520 w 1238738"/>
              <a:gd name="connsiteY22" fmla="*/ 127102 h 251527"/>
              <a:gd name="connsiteX23" fmla="*/ 406035 w 1238738"/>
              <a:gd name="connsiteY23" fmla="*/ 127102 h 251527"/>
              <a:gd name="connsiteX24" fmla="*/ 349178 w 1238738"/>
              <a:gd name="connsiteY24" fmla="*/ 84420 h 251527"/>
              <a:gd name="connsiteX25" fmla="*/ 286808 w 1238738"/>
              <a:gd name="connsiteY25" fmla="*/ 151515 h 251527"/>
              <a:gd name="connsiteX26" fmla="*/ 349493 w 1238738"/>
              <a:gd name="connsiteY26" fmla="*/ 218610 h 251527"/>
              <a:gd name="connsiteX27" fmla="*/ 406350 w 1238738"/>
              <a:gd name="connsiteY27" fmla="*/ 178920 h 251527"/>
              <a:gd name="connsiteX28" fmla="*/ 443835 w 1238738"/>
              <a:gd name="connsiteY28" fmla="*/ 178920 h 251527"/>
              <a:gd name="connsiteX29" fmla="*/ 347918 w 1238738"/>
              <a:gd name="connsiteY29" fmla="*/ 251528 h 251527"/>
              <a:gd name="connsiteX30" fmla="*/ 249480 w 1238738"/>
              <a:gd name="connsiteY30" fmla="*/ 151515 h 251527"/>
              <a:gd name="connsiteX31" fmla="*/ 471713 w 1238738"/>
              <a:gd name="connsiteY31" fmla="*/ 55282 h 251527"/>
              <a:gd name="connsiteX32" fmla="*/ 505260 w 1238738"/>
              <a:gd name="connsiteY32" fmla="*/ 55282 h 251527"/>
              <a:gd name="connsiteX33" fmla="*/ 506678 w 1238738"/>
              <a:gd name="connsiteY33" fmla="*/ 79695 h 251527"/>
              <a:gd name="connsiteX34" fmla="*/ 559125 w 1238738"/>
              <a:gd name="connsiteY34" fmla="*/ 51660 h 251527"/>
              <a:gd name="connsiteX35" fmla="*/ 562433 w 1238738"/>
              <a:gd name="connsiteY35" fmla="*/ 51660 h 251527"/>
              <a:gd name="connsiteX36" fmla="*/ 562433 w 1238738"/>
              <a:gd name="connsiteY36" fmla="*/ 92138 h 251527"/>
              <a:gd name="connsiteX37" fmla="*/ 556920 w 1238738"/>
              <a:gd name="connsiteY37" fmla="*/ 92138 h 251527"/>
              <a:gd name="connsiteX38" fmla="*/ 508095 w 1238738"/>
              <a:gd name="connsiteY38" fmla="*/ 148208 h 251527"/>
              <a:gd name="connsiteX39" fmla="*/ 508095 w 1238738"/>
              <a:gd name="connsiteY39" fmla="*/ 247748 h 251527"/>
              <a:gd name="connsiteX40" fmla="*/ 471713 w 1238738"/>
              <a:gd name="connsiteY40" fmla="*/ 247748 h 251527"/>
              <a:gd name="connsiteX41" fmla="*/ 471713 w 1238738"/>
              <a:gd name="connsiteY41" fmla="*/ 55282 h 251527"/>
              <a:gd name="connsiteX42" fmla="*/ 471713 w 1238738"/>
              <a:gd name="connsiteY42" fmla="*/ 55282 h 251527"/>
              <a:gd name="connsiteX43" fmla="*/ 568418 w 1238738"/>
              <a:gd name="connsiteY43" fmla="*/ 151515 h 251527"/>
              <a:gd name="connsiteX44" fmla="*/ 669376 w 1238738"/>
              <a:gd name="connsiteY44" fmla="*/ 51660 h 251527"/>
              <a:gd name="connsiteX45" fmla="*/ 770333 w 1238738"/>
              <a:gd name="connsiteY45" fmla="*/ 151515 h 251527"/>
              <a:gd name="connsiteX46" fmla="*/ 669376 w 1238738"/>
              <a:gd name="connsiteY46" fmla="*/ 251370 h 251527"/>
              <a:gd name="connsiteX47" fmla="*/ 568418 w 1238738"/>
              <a:gd name="connsiteY47" fmla="*/ 151515 h 251527"/>
              <a:gd name="connsiteX48" fmla="*/ 733163 w 1238738"/>
              <a:gd name="connsiteY48" fmla="*/ 151200 h 251527"/>
              <a:gd name="connsiteX49" fmla="*/ 669376 w 1238738"/>
              <a:gd name="connsiteY49" fmla="*/ 84420 h 251527"/>
              <a:gd name="connsiteX50" fmla="*/ 605903 w 1238738"/>
              <a:gd name="connsiteY50" fmla="*/ 151200 h 251527"/>
              <a:gd name="connsiteX51" fmla="*/ 669691 w 1238738"/>
              <a:gd name="connsiteY51" fmla="*/ 218610 h 251527"/>
              <a:gd name="connsiteX52" fmla="*/ 733163 w 1238738"/>
              <a:gd name="connsiteY52" fmla="*/ 151200 h 251527"/>
              <a:gd name="connsiteX53" fmla="*/ 797266 w 1238738"/>
              <a:gd name="connsiteY53" fmla="*/ 55282 h 251527"/>
              <a:gd name="connsiteX54" fmla="*/ 829711 w 1238738"/>
              <a:gd name="connsiteY54" fmla="*/ 55282 h 251527"/>
              <a:gd name="connsiteX55" fmla="*/ 832231 w 1238738"/>
              <a:gd name="connsiteY55" fmla="*/ 75285 h 251527"/>
              <a:gd name="connsiteX56" fmla="*/ 893813 w 1238738"/>
              <a:gd name="connsiteY56" fmla="*/ 51660 h 251527"/>
              <a:gd name="connsiteX57" fmla="*/ 964846 w 1238738"/>
              <a:gd name="connsiteY57" fmla="*/ 126315 h 251527"/>
              <a:gd name="connsiteX58" fmla="*/ 964846 w 1238738"/>
              <a:gd name="connsiteY58" fmla="*/ 247748 h 251527"/>
              <a:gd name="connsiteX59" fmla="*/ 928463 w 1238738"/>
              <a:gd name="connsiteY59" fmla="*/ 247748 h 251527"/>
              <a:gd name="connsiteX60" fmla="*/ 928463 w 1238738"/>
              <a:gd name="connsiteY60" fmla="*/ 133245 h 251527"/>
              <a:gd name="connsiteX61" fmla="*/ 886096 w 1238738"/>
              <a:gd name="connsiteY61" fmla="*/ 84735 h 251527"/>
              <a:gd name="connsiteX62" fmla="*/ 833648 w 1238738"/>
              <a:gd name="connsiteY62" fmla="*/ 136868 h 251527"/>
              <a:gd name="connsiteX63" fmla="*/ 833648 w 1238738"/>
              <a:gd name="connsiteY63" fmla="*/ 247748 h 251527"/>
              <a:gd name="connsiteX64" fmla="*/ 797266 w 1238738"/>
              <a:gd name="connsiteY64" fmla="*/ 247748 h 251527"/>
              <a:gd name="connsiteX65" fmla="*/ 797266 w 1238738"/>
              <a:gd name="connsiteY65" fmla="*/ 55282 h 251527"/>
              <a:gd name="connsiteX66" fmla="*/ 797266 w 1238738"/>
              <a:gd name="connsiteY66" fmla="*/ 55282 h 251527"/>
              <a:gd name="connsiteX67" fmla="*/ 1004693 w 1238738"/>
              <a:gd name="connsiteY67" fmla="*/ 55282 h 251527"/>
              <a:gd name="connsiteX68" fmla="*/ 1040761 w 1238738"/>
              <a:gd name="connsiteY68" fmla="*/ 55282 h 251527"/>
              <a:gd name="connsiteX69" fmla="*/ 1040761 w 1238738"/>
              <a:gd name="connsiteY69" fmla="*/ 247748 h 251527"/>
              <a:gd name="connsiteX70" fmla="*/ 1004693 w 1238738"/>
              <a:gd name="connsiteY70" fmla="*/ 247748 h 251527"/>
              <a:gd name="connsiteX71" fmla="*/ 1004693 w 1238738"/>
              <a:gd name="connsiteY71" fmla="*/ 55282 h 251527"/>
              <a:gd name="connsiteX72" fmla="*/ 1078403 w 1238738"/>
              <a:gd name="connsiteY72" fmla="*/ 188370 h 251527"/>
              <a:gd name="connsiteX73" fmla="*/ 1113841 w 1238738"/>
              <a:gd name="connsiteY73" fmla="*/ 188370 h 251527"/>
              <a:gd name="connsiteX74" fmla="*/ 1163454 w 1238738"/>
              <a:gd name="connsiteY74" fmla="*/ 221917 h 251527"/>
              <a:gd name="connsiteX75" fmla="*/ 1203144 w 1238738"/>
              <a:gd name="connsiteY75" fmla="*/ 195300 h 251527"/>
              <a:gd name="connsiteX76" fmla="*/ 1188181 w 1238738"/>
              <a:gd name="connsiteY76" fmla="*/ 174510 h 251527"/>
              <a:gd name="connsiteX77" fmla="*/ 1152113 w 1238738"/>
              <a:gd name="connsiteY77" fmla="*/ 166793 h 251527"/>
              <a:gd name="connsiteX78" fmla="*/ 1108643 w 1238738"/>
              <a:gd name="connsiteY78" fmla="*/ 155453 h 251527"/>
              <a:gd name="connsiteX79" fmla="*/ 1084231 w 1238738"/>
              <a:gd name="connsiteY79" fmla="*/ 113873 h 251527"/>
              <a:gd name="connsiteX80" fmla="*/ 1157469 w 1238738"/>
              <a:gd name="connsiteY80" fmla="*/ 51503 h 251527"/>
              <a:gd name="connsiteX81" fmla="*/ 1234329 w 1238738"/>
              <a:gd name="connsiteY81" fmla="*/ 114188 h 251527"/>
              <a:gd name="connsiteX82" fmla="*/ 1199679 w 1238738"/>
              <a:gd name="connsiteY82" fmla="*/ 114188 h 251527"/>
              <a:gd name="connsiteX83" fmla="*/ 1157469 w 1238738"/>
              <a:gd name="connsiteY83" fmla="*/ 80955 h 251527"/>
              <a:gd name="connsiteX84" fmla="*/ 1119196 w 1238738"/>
              <a:gd name="connsiteY84" fmla="*/ 109305 h 251527"/>
              <a:gd name="connsiteX85" fmla="*/ 1133844 w 1238738"/>
              <a:gd name="connsiteY85" fmla="*/ 128993 h 251527"/>
              <a:gd name="connsiteX86" fmla="*/ 1175739 w 1238738"/>
              <a:gd name="connsiteY86" fmla="*/ 136710 h 251527"/>
              <a:gd name="connsiteX87" fmla="*/ 1215114 w 1238738"/>
              <a:gd name="connsiteY87" fmla="*/ 148050 h 251527"/>
              <a:gd name="connsiteX88" fmla="*/ 1238739 w 1238738"/>
              <a:gd name="connsiteY88" fmla="*/ 190733 h 251527"/>
              <a:gd name="connsiteX89" fmla="*/ 1218736 w 1238738"/>
              <a:gd name="connsiteY89" fmla="*/ 235620 h 251527"/>
              <a:gd name="connsiteX90" fmla="*/ 1163296 w 1238738"/>
              <a:gd name="connsiteY90" fmla="*/ 251370 h 251527"/>
              <a:gd name="connsiteX91" fmla="*/ 1078403 w 1238738"/>
              <a:gd name="connsiteY91" fmla="*/ 188370 h 251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1238738" h="251527">
                <a:moveTo>
                  <a:pt x="103635" y="0"/>
                </a:moveTo>
                <a:lnTo>
                  <a:pt x="143010" y="0"/>
                </a:lnTo>
                <a:lnTo>
                  <a:pt x="246488" y="247905"/>
                </a:lnTo>
                <a:lnTo>
                  <a:pt x="208530" y="247905"/>
                </a:lnTo>
                <a:lnTo>
                  <a:pt x="190733" y="202703"/>
                </a:lnTo>
                <a:lnTo>
                  <a:pt x="56228" y="202703"/>
                </a:lnTo>
                <a:lnTo>
                  <a:pt x="37958" y="247905"/>
                </a:lnTo>
                <a:lnTo>
                  <a:pt x="0" y="247905"/>
                </a:lnTo>
                <a:lnTo>
                  <a:pt x="103635" y="0"/>
                </a:lnTo>
                <a:close/>
                <a:moveTo>
                  <a:pt x="178290" y="171675"/>
                </a:moveTo>
                <a:lnTo>
                  <a:pt x="166635" y="143168"/>
                </a:lnTo>
                <a:lnTo>
                  <a:pt x="79853" y="143168"/>
                </a:lnTo>
                <a:lnTo>
                  <a:pt x="68513" y="171675"/>
                </a:lnTo>
                <a:lnTo>
                  <a:pt x="178290" y="171675"/>
                </a:lnTo>
                <a:close/>
                <a:moveTo>
                  <a:pt x="155295" y="114030"/>
                </a:moveTo>
                <a:lnTo>
                  <a:pt x="148680" y="97965"/>
                </a:lnTo>
                <a:cubicBezTo>
                  <a:pt x="138128" y="71663"/>
                  <a:pt x="128993" y="49770"/>
                  <a:pt x="123165" y="33390"/>
                </a:cubicBezTo>
                <a:cubicBezTo>
                  <a:pt x="117653" y="49770"/>
                  <a:pt x="108518" y="71663"/>
                  <a:pt x="97965" y="97965"/>
                </a:cubicBezTo>
                <a:lnTo>
                  <a:pt x="91350" y="114030"/>
                </a:lnTo>
                <a:lnTo>
                  <a:pt x="155295" y="114030"/>
                </a:lnTo>
                <a:close/>
                <a:moveTo>
                  <a:pt x="249480" y="151515"/>
                </a:moveTo>
                <a:cubicBezTo>
                  <a:pt x="249480" y="92138"/>
                  <a:pt x="293265" y="51660"/>
                  <a:pt x="349808" y="51660"/>
                </a:cubicBezTo>
                <a:cubicBezTo>
                  <a:pt x="398318" y="51660"/>
                  <a:pt x="435173" y="79380"/>
                  <a:pt x="443520" y="127102"/>
                </a:cubicBezTo>
                <a:lnTo>
                  <a:pt x="406035" y="127102"/>
                </a:lnTo>
                <a:cubicBezTo>
                  <a:pt x="397688" y="97650"/>
                  <a:pt x="377528" y="84420"/>
                  <a:pt x="349178" y="84420"/>
                </a:cubicBezTo>
                <a:cubicBezTo>
                  <a:pt x="309488" y="84420"/>
                  <a:pt x="286808" y="113558"/>
                  <a:pt x="286808" y="151515"/>
                </a:cubicBezTo>
                <a:cubicBezTo>
                  <a:pt x="286808" y="191205"/>
                  <a:pt x="310905" y="218610"/>
                  <a:pt x="349493" y="218610"/>
                </a:cubicBezTo>
                <a:cubicBezTo>
                  <a:pt x="377528" y="218610"/>
                  <a:pt x="398318" y="204435"/>
                  <a:pt x="406350" y="178920"/>
                </a:cubicBezTo>
                <a:lnTo>
                  <a:pt x="443835" y="178920"/>
                </a:lnTo>
                <a:cubicBezTo>
                  <a:pt x="432180" y="225540"/>
                  <a:pt x="395010" y="251528"/>
                  <a:pt x="347918" y="251528"/>
                </a:cubicBezTo>
                <a:cubicBezTo>
                  <a:pt x="287280" y="251528"/>
                  <a:pt x="249480" y="209160"/>
                  <a:pt x="249480" y="151515"/>
                </a:cubicBezTo>
                <a:close/>
                <a:moveTo>
                  <a:pt x="471713" y="55282"/>
                </a:moveTo>
                <a:lnTo>
                  <a:pt x="505260" y="55282"/>
                </a:lnTo>
                <a:lnTo>
                  <a:pt x="506678" y="79695"/>
                </a:lnTo>
                <a:cubicBezTo>
                  <a:pt x="518648" y="62528"/>
                  <a:pt x="536603" y="51660"/>
                  <a:pt x="559125" y="51660"/>
                </a:cubicBezTo>
                <a:lnTo>
                  <a:pt x="562433" y="51660"/>
                </a:lnTo>
                <a:lnTo>
                  <a:pt x="562433" y="92138"/>
                </a:lnTo>
                <a:lnTo>
                  <a:pt x="556920" y="92138"/>
                </a:lnTo>
                <a:cubicBezTo>
                  <a:pt x="518648" y="92138"/>
                  <a:pt x="508095" y="114030"/>
                  <a:pt x="508095" y="148208"/>
                </a:cubicBezTo>
                <a:lnTo>
                  <a:pt x="508095" y="247748"/>
                </a:lnTo>
                <a:lnTo>
                  <a:pt x="471713" y="247748"/>
                </a:lnTo>
                <a:lnTo>
                  <a:pt x="471713" y="55282"/>
                </a:lnTo>
                <a:lnTo>
                  <a:pt x="471713" y="55282"/>
                </a:lnTo>
                <a:close/>
                <a:moveTo>
                  <a:pt x="568418" y="151515"/>
                </a:moveTo>
                <a:cubicBezTo>
                  <a:pt x="568418" y="92453"/>
                  <a:pt x="612518" y="51660"/>
                  <a:pt x="669376" y="51660"/>
                </a:cubicBezTo>
                <a:cubicBezTo>
                  <a:pt x="728438" y="51660"/>
                  <a:pt x="770333" y="94658"/>
                  <a:pt x="770333" y="151515"/>
                </a:cubicBezTo>
                <a:cubicBezTo>
                  <a:pt x="770333" y="209160"/>
                  <a:pt x="727651" y="251370"/>
                  <a:pt x="669376" y="251370"/>
                </a:cubicBezTo>
                <a:cubicBezTo>
                  <a:pt x="611101" y="251370"/>
                  <a:pt x="568418" y="209160"/>
                  <a:pt x="568418" y="151515"/>
                </a:cubicBezTo>
                <a:close/>
                <a:moveTo>
                  <a:pt x="733163" y="151200"/>
                </a:moveTo>
                <a:cubicBezTo>
                  <a:pt x="733163" y="113243"/>
                  <a:pt x="708436" y="84420"/>
                  <a:pt x="669376" y="84420"/>
                </a:cubicBezTo>
                <a:cubicBezTo>
                  <a:pt x="629686" y="84420"/>
                  <a:pt x="605903" y="113558"/>
                  <a:pt x="605903" y="151200"/>
                </a:cubicBezTo>
                <a:cubicBezTo>
                  <a:pt x="605903" y="191363"/>
                  <a:pt x="632521" y="218610"/>
                  <a:pt x="669691" y="218610"/>
                </a:cubicBezTo>
                <a:cubicBezTo>
                  <a:pt x="707333" y="218610"/>
                  <a:pt x="733163" y="189788"/>
                  <a:pt x="733163" y="151200"/>
                </a:cubicBezTo>
                <a:close/>
                <a:moveTo>
                  <a:pt x="797266" y="55282"/>
                </a:moveTo>
                <a:lnTo>
                  <a:pt x="829711" y="55282"/>
                </a:lnTo>
                <a:lnTo>
                  <a:pt x="832231" y="75285"/>
                </a:lnTo>
                <a:cubicBezTo>
                  <a:pt x="847193" y="59693"/>
                  <a:pt x="867511" y="51660"/>
                  <a:pt x="893813" y="51660"/>
                </a:cubicBezTo>
                <a:cubicBezTo>
                  <a:pt x="939331" y="51660"/>
                  <a:pt x="964846" y="78593"/>
                  <a:pt x="964846" y="126315"/>
                </a:cubicBezTo>
                <a:lnTo>
                  <a:pt x="964846" y="247748"/>
                </a:lnTo>
                <a:lnTo>
                  <a:pt x="928463" y="247748"/>
                </a:lnTo>
                <a:lnTo>
                  <a:pt x="928463" y="133245"/>
                </a:lnTo>
                <a:cubicBezTo>
                  <a:pt x="928463" y="101902"/>
                  <a:pt x="916021" y="84735"/>
                  <a:pt x="886096" y="84735"/>
                </a:cubicBezTo>
                <a:cubicBezTo>
                  <a:pt x="853651" y="84735"/>
                  <a:pt x="833648" y="105525"/>
                  <a:pt x="833648" y="136868"/>
                </a:cubicBezTo>
                <a:lnTo>
                  <a:pt x="833648" y="247748"/>
                </a:lnTo>
                <a:lnTo>
                  <a:pt x="797266" y="247748"/>
                </a:lnTo>
                <a:lnTo>
                  <a:pt x="797266" y="55282"/>
                </a:lnTo>
                <a:lnTo>
                  <a:pt x="797266" y="55282"/>
                </a:lnTo>
                <a:close/>
                <a:moveTo>
                  <a:pt x="1004693" y="55282"/>
                </a:moveTo>
                <a:lnTo>
                  <a:pt x="1040761" y="55282"/>
                </a:lnTo>
                <a:lnTo>
                  <a:pt x="1040761" y="247748"/>
                </a:lnTo>
                <a:lnTo>
                  <a:pt x="1004693" y="247748"/>
                </a:lnTo>
                <a:lnTo>
                  <a:pt x="1004693" y="55282"/>
                </a:lnTo>
                <a:close/>
                <a:moveTo>
                  <a:pt x="1078403" y="188370"/>
                </a:moveTo>
                <a:lnTo>
                  <a:pt x="1113841" y="188370"/>
                </a:lnTo>
                <a:cubicBezTo>
                  <a:pt x="1117463" y="211680"/>
                  <a:pt x="1136048" y="221917"/>
                  <a:pt x="1163454" y="221917"/>
                </a:cubicBezTo>
                <a:cubicBezTo>
                  <a:pt x="1186133" y="221917"/>
                  <a:pt x="1203144" y="213098"/>
                  <a:pt x="1203144" y="195300"/>
                </a:cubicBezTo>
                <a:cubicBezTo>
                  <a:pt x="1203144" y="182858"/>
                  <a:pt x="1197316" y="177818"/>
                  <a:pt x="1188181" y="174510"/>
                </a:cubicBezTo>
                <a:cubicBezTo>
                  <a:pt x="1179361" y="171203"/>
                  <a:pt x="1170383" y="169785"/>
                  <a:pt x="1152113" y="166793"/>
                </a:cubicBezTo>
                <a:cubicBezTo>
                  <a:pt x="1133213" y="163958"/>
                  <a:pt x="1119983" y="160965"/>
                  <a:pt x="1108643" y="155453"/>
                </a:cubicBezTo>
                <a:cubicBezTo>
                  <a:pt x="1091161" y="147105"/>
                  <a:pt x="1084231" y="131355"/>
                  <a:pt x="1084231" y="113873"/>
                </a:cubicBezTo>
                <a:cubicBezTo>
                  <a:pt x="1084231" y="73080"/>
                  <a:pt x="1116361" y="51503"/>
                  <a:pt x="1157469" y="51503"/>
                </a:cubicBezTo>
                <a:cubicBezTo>
                  <a:pt x="1202356" y="51503"/>
                  <a:pt x="1232124" y="72293"/>
                  <a:pt x="1234329" y="114188"/>
                </a:cubicBezTo>
                <a:lnTo>
                  <a:pt x="1199679" y="114188"/>
                </a:lnTo>
                <a:cubicBezTo>
                  <a:pt x="1197474" y="91980"/>
                  <a:pt x="1179991" y="80955"/>
                  <a:pt x="1157469" y="80955"/>
                </a:cubicBezTo>
                <a:cubicBezTo>
                  <a:pt x="1133371" y="80955"/>
                  <a:pt x="1119196" y="92925"/>
                  <a:pt x="1119196" y="109305"/>
                </a:cubicBezTo>
                <a:cubicBezTo>
                  <a:pt x="1119196" y="119858"/>
                  <a:pt x="1124236" y="125370"/>
                  <a:pt x="1133844" y="128993"/>
                </a:cubicBezTo>
                <a:cubicBezTo>
                  <a:pt x="1143294" y="132615"/>
                  <a:pt x="1160776" y="134505"/>
                  <a:pt x="1175739" y="136710"/>
                </a:cubicBezTo>
                <a:cubicBezTo>
                  <a:pt x="1189914" y="138915"/>
                  <a:pt x="1203144" y="141435"/>
                  <a:pt x="1215114" y="148050"/>
                </a:cubicBezTo>
                <a:cubicBezTo>
                  <a:pt x="1231179" y="156713"/>
                  <a:pt x="1238739" y="173565"/>
                  <a:pt x="1238739" y="190733"/>
                </a:cubicBezTo>
                <a:cubicBezTo>
                  <a:pt x="1238739" y="209003"/>
                  <a:pt x="1231809" y="225067"/>
                  <a:pt x="1218736" y="235620"/>
                </a:cubicBezTo>
                <a:cubicBezTo>
                  <a:pt x="1204876" y="246960"/>
                  <a:pt x="1186606" y="251370"/>
                  <a:pt x="1163296" y="251370"/>
                </a:cubicBezTo>
                <a:cubicBezTo>
                  <a:pt x="1116361" y="251528"/>
                  <a:pt x="1082026" y="234045"/>
                  <a:pt x="1078403" y="188370"/>
                </a:cubicBezTo>
                <a:close/>
              </a:path>
            </a:pathLst>
          </a:custGeom>
          <a:solidFill>
            <a:srgbClr val="FFFFFF"/>
          </a:solidFill>
          <a:ln w="157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520380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aker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B79EBD18-583C-415C-78DF-D37508175A03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75000">
                <a:srgbClr val="0C2090"/>
              </a:gs>
              <a:gs pos="0">
                <a:schemeClr val="bg2"/>
              </a:gs>
              <a:gs pos="100000">
                <a:srgbClr val="1820B0"/>
              </a:gs>
            </a:gsLst>
            <a:lin ang="189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endParaRPr lang="en-US" sz="3200" noProof="0">
              <a:solidFill>
                <a:schemeClr val="bg2"/>
              </a:solidFill>
            </a:endParaRPr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1AAF299A-6441-444E-A370-0FBC4ED068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0825" y="237317"/>
            <a:ext cx="8640000" cy="713596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>
            <a:lvl1pPr algn="ctr"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Click to add a track title</a:t>
            </a:r>
          </a:p>
        </p:txBody>
      </p:sp>
      <p:sp>
        <p:nvSpPr>
          <p:cNvPr id="32" name="Text Placeholder 10">
            <a:extLst>
              <a:ext uri="{FF2B5EF4-FFF2-40B4-BE49-F238E27FC236}">
                <a16:creationId xmlns:a16="http://schemas.microsoft.com/office/drawing/2014/main" id="{8D42F2BE-EF34-1248-A9BA-D5A6E4C567A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062800" y="2989401"/>
            <a:ext cx="2278922" cy="51468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spcBef>
                <a:spcPts val="0"/>
              </a:spcBef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Name </a:t>
            </a:r>
            <a:br>
              <a:rPr lang="en-US" noProof="0"/>
            </a:br>
            <a:r>
              <a:rPr lang="en-US" noProof="0"/>
              <a:t>Surname</a:t>
            </a:r>
          </a:p>
        </p:txBody>
      </p:sp>
      <p:sp>
        <p:nvSpPr>
          <p:cNvPr id="33" name="Text Placeholder 10">
            <a:extLst>
              <a:ext uri="{FF2B5EF4-FFF2-40B4-BE49-F238E27FC236}">
                <a16:creationId xmlns:a16="http://schemas.microsoft.com/office/drawing/2014/main" id="{D7915CE9-6DD3-7A4D-987A-FA7B2F3D693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062800" y="3618000"/>
            <a:ext cx="2278922" cy="623902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en-US" noProof="0"/>
              <a:t>Click to add </a:t>
            </a:r>
            <a:br>
              <a:rPr lang="en-US" noProof="0"/>
            </a:br>
            <a:r>
              <a:rPr lang="en-US" noProof="0"/>
              <a:t>a job title</a:t>
            </a:r>
          </a:p>
        </p:txBody>
      </p:sp>
      <p:sp>
        <p:nvSpPr>
          <p:cNvPr id="34" name="Text Placeholder 10">
            <a:extLst>
              <a:ext uri="{FF2B5EF4-FFF2-40B4-BE49-F238E27FC236}">
                <a16:creationId xmlns:a16="http://schemas.microsoft.com/office/drawing/2014/main" id="{BEB0EF2B-605A-F74D-91D6-A9307641CD5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797000" y="2989401"/>
            <a:ext cx="2278922" cy="51468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spcBef>
                <a:spcPts val="0"/>
              </a:spcBef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Name </a:t>
            </a:r>
            <a:br>
              <a:rPr lang="en-US" noProof="0"/>
            </a:br>
            <a:r>
              <a:rPr lang="en-US" noProof="0"/>
              <a:t>Surname</a:t>
            </a:r>
          </a:p>
        </p:txBody>
      </p:sp>
      <p:sp>
        <p:nvSpPr>
          <p:cNvPr id="35" name="Text Placeholder 10">
            <a:extLst>
              <a:ext uri="{FF2B5EF4-FFF2-40B4-BE49-F238E27FC236}">
                <a16:creationId xmlns:a16="http://schemas.microsoft.com/office/drawing/2014/main" id="{A373A8DC-9E03-8C48-B0AF-010F5E3BC69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797000" y="3618000"/>
            <a:ext cx="2278922" cy="623902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en-US" noProof="0"/>
              <a:t>Click to add </a:t>
            </a:r>
            <a:br>
              <a:rPr lang="en-US" noProof="0"/>
            </a:br>
            <a:r>
              <a:rPr lang="en-US" noProof="0"/>
              <a:t>a job title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0BFA5B8-53CD-F658-5DC9-FA83081C500B}"/>
              </a:ext>
            </a:extLst>
          </p:cNvPr>
          <p:cNvSpPr/>
          <p:nvPr userDrawn="1"/>
        </p:nvSpPr>
        <p:spPr>
          <a:xfrm>
            <a:off x="2345461" y="1188000"/>
            <a:ext cx="1713600" cy="1713600"/>
          </a:xfrm>
          <a:prstGeom prst="ellipse">
            <a:avLst/>
          </a:prstGeom>
          <a:gradFill>
            <a:gsLst>
              <a:gs pos="20000">
                <a:srgbClr val="006EDE"/>
              </a:gs>
              <a:gs pos="100000">
                <a:srgbClr val="6EE6FF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noProof="0"/>
          </a:p>
        </p:txBody>
      </p:sp>
      <p:sp>
        <p:nvSpPr>
          <p:cNvPr id="20" name="Picture Placeholder 8">
            <a:extLst>
              <a:ext uri="{FF2B5EF4-FFF2-40B4-BE49-F238E27FC236}">
                <a16:creationId xmlns:a16="http://schemas.microsoft.com/office/drawing/2014/main" id="{0CA2FFB2-E35D-CA49-96E8-DF36C70B79B4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2392261" y="1234800"/>
            <a:ext cx="1620000" cy="1620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>
                <a:solidFill>
                  <a:schemeClr val="bg2"/>
                </a:solidFill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noProof="0"/>
              <a:t>Click on the icon </a:t>
            </a:r>
            <a:br>
              <a:rPr lang="en-US" noProof="0"/>
            </a:br>
            <a:r>
              <a:rPr lang="en-US" noProof="0"/>
              <a:t>to add a picture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4C42863-3D58-0D66-457D-E76E8338B87D}"/>
              </a:ext>
            </a:extLst>
          </p:cNvPr>
          <p:cNvSpPr/>
          <p:nvPr userDrawn="1"/>
        </p:nvSpPr>
        <p:spPr>
          <a:xfrm>
            <a:off x="5079661" y="1188000"/>
            <a:ext cx="1713600" cy="1713600"/>
          </a:xfrm>
          <a:prstGeom prst="ellipse">
            <a:avLst/>
          </a:prstGeom>
          <a:gradFill>
            <a:gsLst>
              <a:gs pos="20000">
                <a:srgbClr val="006EDE"/>
              </a:gs>
              <a:gs pos="100000">
                <a:srgbClr val="6EE6FF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noProof="0"/>
          </a:p>
        </p:txBody>
      </p:sp>
      <p:sp>
        <p:nvSpPr>
          <p:cNvPr id="23" name="Picture Placeholder 8">
            <a:extLst>
              <a:ext uri="{FF2B5EF4-FFF2-40B4-BE49-F238E27FC236}">
                <a16:creationId xmlns:a16="http://schemas.microsoft.com/office/drawing/2014/main" id="{1F7F23E0-AB2E-2F4D-A3D1-1740D5E17626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5126461" y="1234800"/>
            <a:ext cx="1620000" cy="1620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>
                <a:solidFill>
                  <a:schemeClr val="bg2"/>
                </a:solidFill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noProof="0"/>
              <a:t>Click on the icon </a:t>
            </a:r>
            <a:br>
              <a:rPr lang="en-US" noProof="0"/>
            </a:br>
            <a:r>
              <a:rPr lang="en-US" noProof="0"/>
              <a:t>to add a picture</a:t>
            </a:r>
          </a:p>
        </p:txBody>
      </p:sp>
      <p:sp>
        <p:nvSpPr>
          <p:cNvPr id="2" name="Text Placeholder 23">
            <a:extLst>
              <a:ext uri="{FF2B5EF4-FFF2-40B4-BE49-F238E27FC236}">
                <a16:creationId xmlns:a16="http://schemas.microsoft.com/office/drawing/2014/main" id="{F8A9A6CA-5DC9-E90E-C219-254E2BD00BF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2800" b="1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14" name="Text Placeholder 26">
            <a:extLst>
              <a:ext uri="{FF2B5EF4-FFF2-40B4-BE49-F238E27FC236}">
                <a16:creationId xmlns:a16="http://schemas.microsoft.com/office/drawing/2014/main" id="{759BA7A1-8423-A1E3-865B-C01D59EECA9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385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800" b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16" name="Text Placeholder 26">
            <a:extLst>
              <a:ext uri="{FF2B5EF4-FFF2-40B4-BE49-F238E27FC236}">
                <a16:creationId xmlns:a16="http://schemas.microsoft.com/office/drawing/2014/main" id="{2455E1FB-2F07-07A8-57D5-DCAA18A1821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577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1600" b="1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Text title1</a:t>
            </a:r>
          </a:p>
        </p:txBody>
      </p:sp>
      <p:sp>
        <p:nvSpPr>
          <p:cNvPr id="19" name="Text Placeholder 26">
            <a:extLst>
              <a:ext uri="{FF2B5EF4-FFF2-40B4-BE49-F238E27FC236}">
                <a16:creationId xmlns:a16="http://schemas.microsoft.com/office/drawing/2014/main" id="{95DBAEE2-AA6F-B5EE-BC2C-50CAA0A886D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962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200" b="0">
                <a:solidFill>
                  <a:schemeClr val="bg2"/>
                </a:solidFill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Text</a:t>
            </a:r>
          </a:p>
        </p:txBody>
      </p:sp>
      <p:sp>
        <p:nvSpPr>
          <p:cNvPr id="21" name="Text Placeholder 26">
            <a:extLst>
              <a:ext uri="{FF2B5EF4-FFF2-40B4-BE49-F238E27FC236}">
                <a16:creationId xmlns:a16="http://schemas.microsoft.com/office/drawing/2014/main" id="{9EE15FF6-C01B-C46B-DC49-EC0BDF948B5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155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800" b="0">
                <a:solidFill>
                  <a:schemeClr val="bg2"/>
                </a:solidFill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Caption</a:t>
            </a:r>
          </a:p>
        </p:txBody>
      </p:sp>
      <p:sp>
        <p:nvSpPr>
          <p:cNvPr id="22" name="Text Placeholder 23">
            <a:extLst>
              <a:ext uri="{FF2B5EF4-FFF2-40B4-BE49-F238E27FC236}">
                <a16:creationId xmlns:a16="http://schemas.microsoft.com/office/drawing/2014/main" id="{A2CDFB2B-370C-8F1B-45F8-F0EECE7640D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192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28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Title2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6127B978-3D47-9178-4AD2-74EC697EC90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0770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16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Text title2</a:t>
            </a:r>
          </a:p>
        </p:txBody>
      </p:sp>
      <p:sp>
        <p:nvSpPr>
          <p:cNvPr id="25" name="Text Placeholder 26">
            <a:extLst>
              <a:ext uri="{FF2B5EF4-FFF2-40B4-BE49-F238E27FC236}">
                <a16:creationId xmlns:a16="http://schemas.microsoft.com/office/drawing/2014/main" id="{08E21A29-F2BB-3CF5-6B4B-BEF94D12565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1347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144000" indent="-144000" algn="l"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§"/>
              <a:defRPr sz="1200" b="0">
                <a:solidFill>
                  <a:schemeClr val="bg2"/>
                </a:solidFill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50" b="0">
                <a:solidFill>
                  <a:schemeClr val="bg2"/>
                </a:solidFill>
              </a:defRPr>
            </a:lvl2pPr>
            <a:lvl3pPr marL="504000" indent="-216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lang="en-US" sz="10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Font typeface="+mj-lt"/>
              <a:buAutoNum type="romanLcPeriod"/>
              <a:defRPr sz="900" b="0">
                <a:solidFill>
                  <a:schemeClr val="bg2"/>
                </a:solidFill>
              </a:defRPr>
            </a:lvl4pPr>
            <a:lvl5pPr marL="819450" indent="-1714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Bullet points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  <a:p>
            <a:pPr lvl="3"/>
            <a:r>
              <a:rPr lang="en-US" noProof="0"/>
              <a:t>Level 4</a:t>
            </a:r>
          </a:p>
          <a:p>
            <a:pPr lvl="4"/>
            <a:r>
              <a:rPr lang="en-US" noProof="0"/>
              <a:t>Level 5</a:t>
            </a:r>
          </a:p>
        </p:txBody>
      </p:sp>
      <p:sp>
        <p:nvSpPr>
          <p:cNvPr id="26" name="Text Placeholder 26">
            <a:extLst>
              <a:ext uri="{FF2B5EF4-FFF2-40B4-BE49-F238E27FC236}">
                <a16:creationId xmlns:a16="http://schemas.microsoft.com/office/drawing/2014/main" id="{B63E0BD8-3EFB-1237-2771-895B30B287A2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154001" y="-812548"/>
            <a:ext cx="990000" cy="46668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228600" indent="-228600" algn="l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1200" b="0">
                <a:solidFill>
                  <a:schemeClr val="bg2"/>
                </a:solidFill>
              </a:defRPr>
            </a:lvl1pPr>
            <a:lvl2pPr marL="4608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arenR"/>
              <a:defRPr sz="1000" b="0">
                <a:solidFill>
                  <a:schemeClr val="bg2"/>
                </a:solidFill>
              </a:defRPr>
            </a:lvl2pPr>
            <a:lvl3pPr marL="691200" indent="-2304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lang="en-US" sz="9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835200" indent="-144000">
              <a:lnSpc>
                <a:spcPct val="100000"/>
              </a:lnSpc>
              <a:spcBef>
                <a:spcPts val="600"/>
              </a:spcBef>
              <a:buFont typeface="+mj-lt"/>
              <a:buAutoNum type="romanLcPeriod"/>
              <a:defRPr sz="800" b="0">
                <a:solidFill>
                  <a:schemeClr val="bg2"/>
                </a:solidFill>
              </a:defRPr>
            </a:lvl4pPr>
            <a:lvl5pPr marL="8766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800"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Numbering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  <a:p>
            <a:pPr lvl="3"/>
            <a:r>
              <a:rPr lang="en-US" noProof="0"/>
              <a:t>Level 4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0F7B5603-F65D-4929-AEC6-F22AFE090B6B}"/>
              </a:ext>
            </a:extLst>
          </p:cNvPr>
          <p:cNvCxnSpPr/>
          <p:nvPr userDrawn="1"/>
        </p:nvCxnSpPr>
        <p:spPr>
          <a:xfrm>
            <a:off x="0" y="4820400"/>
            <a:ext cx="9144000" cy="0"/>
          </a:xfrm>
          <a:prstGeom prst="line">
            <a:avLst/>
          </a:prstGeom>
          <a:ln w="6350">
            <a:solidFill>
              <a:schemeClr val="bg2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2F5BCD96-5F6E-4ABE-9BC6-2F780168323F}"/>
              </a:ext>
            </a:extLst>
          </p:cNvPr>
          <p:cNvSpPr txBox="1"/>
          <p:nvPr userDrawn="1"/>
        </p:nvSpPr>
        <p:spPr>
          <a:xfrm>
            <a:off x="8370229" y="4820394"/>
            <a:ext cx="522946" cy="3230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fld id="{543EFB28-95C3-4AD7-B235-3AE45BD06154}" type="slidenum">
              <a:rPr lang="en-US" sz="800" b="0" spc="50" noProof="0" smtClean="0">
                <a:solidFill>
                  <a:schemeClr val="bg1"/>
                </a:solidFill>
                <a:latin typeface="+mj-lt"/>
              </a:rPr>
              <a:pPr algn="r"/>
              <a:t>‹#›</a:t>
            </a:fld>
            <a:endParaRPr lang="en-US" sz="800" b="0" spc="50" noProof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77433ED-C22C-45F2-A313-BEF2E50F1A5A}"/>
              </a:ext>
            </a:extLst>
          </p:cNvPr>
          <p:cNvSpPr txBox="1"/>
          <p:nvPr userDrawn="1"/>
        </p:nvSpPr>
        <p:spPr>
          <a:xfrm>
            <a:off x="7001818" y="4820400"/>
            <a:ext cx="1483142" cy="3230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 algn="ctr">
              <a:defRPr sz="900" b="0" spc="50" baseline="0">
                <a:solidFill>
                  <a:schemeClr val="tx2"/>
                </a:solidFill>
              </a:defRPr>
            </a:lvl1pPr>
          </a:lstStyle>
          <a:p>
            <a:pPr lvl="0" algn="r"/>
            <a:r>
              <a:rPr lang="en-US" sz="800" b="0" kern="1200" spc="0" baseline="0" noProof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Acronis 2024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47413A12-D799-40B8-97B0-CD96537748AD}"/>
              </a:ext>
            </a:extLst>
          </p:cNvPr>
          <p:cNvSpPr/>
          <p:nvPr/>
        </p:nvSpPr>
        <p:spPr>
          <a:xfrm>
            <a:off x="249530" y="4919738"/>
            <a:ext cx="611611" cy="124188"/>
          </a:xfrm>
          <a:custGeom>
            <a:avLst/>
            <a:gdLst>
              <a:gd name="connsiteX0" fmla="*/ 51168 w 611611"/>
              <a:gd name="connsiteY0" fmla="*/ 0 h 124188"/>
              <a:gd name="connsiteX1" fmla="*/ 70609 w 611611"/>
              <a:gd name="connsiteY1" fmla="*/ 0 h 124188"/>
              <a:gd name="connsiteX2" fmla="*/ 121700 w 611611"/>
              <a:gd name="connsiteY2" fmla="*/ 122400 h 124188"/>
              <a:gd name="connsiteX3" fmla="*/ 102959 w 611611"/>
              <a:gd name="connsiteY3" fmla="*/ 122400 h 124188"/>
              <a:gd name="connsiteX4" fmla="*/ 94172 w 611611"/>
              <a:gd name="connsiteY4" fmla="*/ 100082 h 124188"/>
              <a:gd name="connsiteX5" fmla="*/ 27762 w 611611"/>
              <a:gd name="connsiteY5" fmla="*/ 100082 h 124188"/>
              <a:gd name="connsiteX6" fmla="*/ 18741 w 611611"/>
              <a:gd name="connsiteY6" fmla="*/ 122400 h 124188"/>
              <a:gd name="connsiteX7" fmla="*/ 0 w 611611"/>
              <a:gd name="connsiteY7" fmla="*/ 122400 h 124188"/>
              <a:gd name="connsiteX8" fmla="*/ 51168 w 611611"/>
              <a:gd name="connsiteY8" fmla="*/ 0 h 124188"/>
              <a:gd name="connsiteX9" fmla="*/ 88028 w 611611"/>
              <a:gd name="connsiteY9" fmla="*/ 84762 h 124188"/>
              <a:gd name="connsiteX10" fmla="*/ 82274 w 611611"/>
              <a:gd name="connsiteY10" fmla="*/ 70687 h 124188"/>
              <a:gd name="connsiteX11" fmla="*/ 39426 w 611611"/>
              <a:gd name="connsiteY11" fmla="*/ 70687 h 124188"/>
              <a:gd name="connsiteX12" fmla="*/ 33827 w 611611"/>
              <a:gd name="connsiteY12" fmla="*/ 84762 h 124188"/>
              <a:gd name="connsiteX13" fmla="*/ 88028 w 611611"/>
              <a:gd name="connsiteY13" fmla="*/ 84762 h 124188"/>
              <a:gd name="connsiteX14" fmla="*/ 76675 w 611611"/>
              <a:gd name="connsiteY14" fmla="*/ 56301 h 124188"/>
              <a:gd name="connsiteX15" fmla="*/ 73409 w 611611"/>
              <a:gd name="connsiteY15" fmla="*/ 48369 h 124188"/>
              <a:gd name="connsiteX16" fmla="*/ 60811 w 611611"/>
              <a:gd name="connsiteY16" fmla="*/ 16486 h 124188"/>
              <a:gd name="connsiteX17" fmla="*/ 48369 w 611611"/>
              <a:gd name="connsiteY17" fmla="*/ 48369 h 124188"/>
              <a:gd name="connsiteX18" fmla="*/ 45103 w 611611"/>
              <a:gd name="connsiteY18" fmla="*/ 56301 h 124188"/>
              <a:gd name="connsiteX19" fmla="*/ 76675 w 611611"/>
              <a:gd name="connsiteY19" fmla="*/ 56301 h 124188"/>
              <a:gd name="connsiteX20" fmla="*/ 123178 w 611611"/>
              <a:gd name="connsiteY20" fmla="*/ 74809 h 124188"/>
              <a:gd name="connsiteX21" fmla="*/ 172713 w 611611"/>
              <a:gd name="connsiteY21" fmla="*/ 25507 h 124188"/>
              <a:gd name="connsiteX22" fmla="*/ 218982 w 611611"/>
              <a:gd name="connsiteY22" fmla="*/ 62755 h 124188"/>
              <a:gd name="connsiteX23" fmla="*/ 200475 w 611611"/>
              <a:gd name="connsiteY23" fmla="*/ 62755 h 124188"/>
              <a:gd name="connsiteX24" fmla="*/ 172402 w 611611"/>
              <a:gd name="connsiteY24" fmla="*/ 41681 h 124188"/>
              <a:gd name="connsiteX25" fmla="*/ 141608 w 611611"/>
              <a:gd name="connsiteY25" fmla="*/ 74809 h 124188"/>
              <a:gd name="connsiteX26" fmla="*/ 172558 w 611611"/>
              <a:gd name="connsiteY26" fmla="*/ 107936 h 124188"/>
              <a:gd name="connsiteX27" fmla="*/ 200630 w 611611"/>
              <a:gd name="connsiteY27" fmla="*/ 88340 h 124188"/>
              <a:gd name="connsiteX28" fmla="*/ 219138 w 611611"/>
              <a:gd name="connsiteY28" fmla="*/ 88340 h 124188"/>
              <a:gd name="connsiteX29" fmla="*/ 171780 w 611611"/>
              <a:gd name="connsiteY29" fmla="*/ 124189 h 124188"/>
              <a:gd name="connsiteX30" fmla="*/ 123178 w 611611"/>
              <a:gd name="connsiteY30" fmla="*/ 74809 h 124188"/>
              <a:gd name="connsiteX31" fmla="*/ 232902 w 611611"/>
              <a:gd name="connsiteY31" fmla="*/ 27295 h 124188"/>
              <a:gd name="connsiteX32" fmla="*/ 249466 w 611611"/>
              <a:gd name="connsiteY32" fmla="*/ 27295 h 124188"/>
              <a:gd name="connsiteX33" fmla="*/ 250166 w 611611"/>
              <a:gd name="connsiteY33" fmla="*/ 39348 h 124188"/>
              <a:gd name="connsiteX34" fmla="*/ 276061 w 611611"/>
              <a:gd name="connsiteY34" fmla="*/ 25507 h 124188"/>
              <a:gd name="connsiteX35" fmla="*/ 277694 w 611611"/>
              <a:gd name="connsiteY35" fmla="*/ 25507 h 124188"/>
              <a:gd name="connsiteX36" fmla="*/ 277694 w 611611"/>
              <a:gd name="connsiteY36" fmla="*/ 45492 h 124188"/>
              <a:gd name="connsiteX37" fmla="*/ 274972 w 611611"/>
              <a:gd name="connsiteY37" fmla="*/ 45492 h 124188"/>
              <a:gd name="connsiteX38" fmla="*/ 250866 w 611611"/>
              <a:gd name="connsiteY38" fmla="*/ 73176 h 124188"/>
              <a:gd name="connsiteX39" fmla="*/ 250866 w 611611"/>
              <a:gd name="connsiteY39" fmla="*/ 122322 h 124188"/>
              <a:gd name="connsiteX40" fmla="*/ 232902 w 611611"/>
              <a:gd name="connsiteY40" fmla="*/ 122322 h 124188"/>
              <a:gd name="connsiteX41" fmla="*/ 232902 w 611611"/>
              <a:gd name="connsiteY41" fmla="*/ 27295 h 124188"/>
              <a:gd name="connsiteX42" fmla="*/ 232902 w 611611"/>
              <a:gd name="connsiteY42" fmla="*/ 27295 h 124188"/>
              <a:gd name="connsiteX43" fmla="*/ 280649 w 611611"/>
              <a:gd name="connsiteY43" fmla="*/ 74809 h 124188"/>
              <a:gd name="connsiteX44" fmla="*/ 330496 w 611611"/>
              <a:gd name="connsiteY44" fmla="*/ 25507 h 124188"/>
              <a:gd name="connsiteX45" fmla="*/ 380342 w 611611"/>
              <a:gd name="connsiteY45" fmla="*/ 74809 h 124188"/>
              <a:gd name="connsiteX46" fmla="*/ 330496 w 611611"/>
              <a:gd name="connsiteY46" fmla="*/ 124111 h 124188"/>
              <a:gd name="connsiteX47" fmla="*/ 280649 w 611611"/>
              <a:gd name="connsiteY47" fmla="*/ 74809 h 124188"/>
              <a:gd name="connsiteX48" fmla="*/ 361990 w 611611"/>
              <a:gd name="connsiteY48" fmla="*/ 74653 h 124188"/>
              <a:gd name="connsiteX49" fmla="*/ 330496 w 611611"/>
              <a:gd name="connsiteY49" fmla="*/ 41681 h 124188"/>
              <a:gd name="connsiteX50" fmla="*/ 299157 w 611611"/>
              <a:gd name="connsiteY50" fmla="*/ 74653 h 124188"/>
              <a:gd name="connsiteX51" fmla="*/ 330651 w 611611"/>
              <a:gd name="connsiteY51" fmla="*/ 107936 h 124188"/>
              <a:gd name="connsiteX52" fmla="*/ 361990 w 611611"/>
              <a:gd name="connsiteY52" fmla="*/ 74653 h 124188"/>
              <a:gd name="connsiteX53" fmla="*/ 393640 w 611611"/>
              <a:gd name="connsiteY53" fmla="*/ 27295 h 124188"/>
              <a:gd name="connsiteX54" fmla="*/ 409659 w 611611"/>
              <a:gd name="connsiteY54" fmla="*/ 27295 h 124188"/>
              <a:gd name="connsiteX55" fmla="*/ 410903 w 611611"/>
              <a:gd name="connsiteY55" fmla="*/ 37171 h 124188"/>
              <a:gd name="connsiteX56" fmla="*/ 441309 w 611611"/>
              <a:gd name="connsiteY56" fmla="*/ 25507 h 124188"/>
              <a:gd name="connsiteX57" fmla="*/ 476380 w 611611"/>
              <a:gd name="connsiteY57" fmla="*/ 62367 h 124188"/>
              <a:gd name="connsiteX58" fmla="*/ 476380 w 611611"/>
              <a:gd name="connsiteY58" fmla="*/ 122322 h 124188"/>
              <a:gd name="connsiteX59" fmla="*/ 458417 w 611611"/>
              <a:gd name="connsiteY59" fmla="*/ 122322 h 124188"/>
              <a:gd name="connsiteX60" fmla="*/ 458417 w 611611"/>
              <a:gd name="connsiteY60" fmla="*/ 65788 h 124188"/>
              <a:gd name="connsiteX61" fmla="*/ 437498 w 611611"/>
              <a:gd name="connsiteY61" fmla="*/ 41837 h 124188"/>
              <a:gd name="connsiteX62" fmla="*/ 411603 w 611611"/>
              <a:gd name="connsiteY62" fmla="*/ 67577 h 124188"/>
              <a:gd name="connsiteX63" fmla="*/ 411603 w 611611"/>
              <a:gd name="connsiteY63" fmla="*/ 122322 h 124188"/>
              <a:gd name="connsiteX64" fmla="*/ 393640 w 611611"/>
              <a:gd name="connsiteY64" fmla="*/ 122322 h 124188"/>
              <a:gd name="connsiteX65" fmla="*/ 393640 w 611611"/>
              <a:gd name="connsiteY65" fmla="*/ 27295 h 124188"/>
              <a:gd name="connsiteX66" fmla="*/ 393640 w 611611"/>
              <a:gd name="connsiteY66" fmla="*/ 27295 h 124188"/>
              <a:gd name="connsiteX67" fmla="*/ 496054 w 611611"/>
              <a:gd name="connsiteY67" fmla="*/ 27295 h 124188"/>
              <a:gd name="connsiteX68" fmla="*/ 513862 w 611611"/>
              <a:gd name="connsiteY68" fmla="*/ 27295 h 124188"/>
              <a:gd name="connsiteX69" fmla="*/ 513862 w 611611"/>
              <a:gd name="connsiteY69" fmla="*/ 122322 h 124188"/>
              <a:gd name="connsiteX70" fmla="*/ 496054 w 611611"/>
              <a:gd name="connsiteY70" fmla="*/ 122322 h 124188"/>
              <a:gd name="connsiteX71" fmla="*/ 496054 w 611611"/>
              <a:gd name="connsiteY71" fmla="*/ 27295 h 124188"/>
              <a:gd name="connsiteX72" fmla="*/ 532448 w 611611"/>
              <a:gd name="connsiteY72" fmla="*/ 93005 h 124188"/>
              <a:gd name="connsiteX73" fmla="*/ 549945 w 611611"/>
              <a:gd name="connsiteY73" fmla="*/ 93005 h 124188"/>
              <a:gd name="connsiteX74" fmla="*/ 574440 w 611611"/>
              <a:gd name="connsiteY74" fmla="*/ 109569 h 124188"/>
              <a:gd name="connsiteX75" fmla="*/ 594037 w 611611"/>
              <a:gd name="connsiteY75" fmla="*/ 96427 h 124188"/>
              <a:gd name="connsiteX76" fmla="*/ 586649 w 611611"/>
              <a:gd name="connsiteY76" fmla="*/ 86162 h 124188"/>
              <a:gd name="connsiteX77" fmla="*/ 568841 w 611611"/>
              <a:gd name="connsiteY77" fmla="*/ 82352 h 124188"/>
              <a:gd name="connsiteX78" fmla="*/ 547378 w 611611"/>
              <a:gd name="connsiteY78" fmla="*/ 76753 h 124188"/>
              <a:gd name="connsiteX79" fmla="*/ 535325 w 611611"/>
              <a:gd name="connsiteY79" fmla="*/ 56223 h 124188"/>
              <a:gd name="connsiteX80" fmla="*/ 571485 w 611611"/>
              <a:gd name="connsiteY80" fmla="*/ 25429 h 124188"/>
              <a:gd name="connsiteX81" fmla="*/ 609434 w 611611"/>
              <a:gd name="connsiteY81" fmla="*/ 56379 h 124188"/>
              <a:gd name="connsiteX82" fmla="*/ 592326 w 611611"/>
              <a:gd name="connsiteY82" fmla="*/ 56379 h 124188"/>
              <a:gd name="connsiteX83" fmla="*/ 571485 w 611611"/>
              <a:gd name="connsiteY83" fmla="*/ 39971 h 124188"/>
              <a:gd name="connsiteX84" fmla="*/ 552589 w 611611"/>
              <a:gd name="connsiteY84" fmla="*/ 53968 h 124188"/>
              <a:gd name="connsiteX85" fmla="*/ 559821 w 611611"/>
              <a:gd name="connsiteY85" fmla="*/ 63689 h 124188"/>
              <a:gd name="connsiteX86" fmla="*/ 580506 w 611611"/>
              <a:gd name="connsiteY86" fmla="*/ 67499 h 124188"/>
              <a:gd name="connsiteX87" fmla="*/ 599947 w 611611"/>
              <a:gd name="connsiteY87" fmla="*/ 73098 h 124188"/>
              <a:gd name="connsiteX88" fmla="*/ 611611 w 611611"/>
              <a:gd name="connsiteY88" fmla="*/ 94172 h 124188"/>
              <a:gd name="connsiteX89" fmla="*/ 601735 w 611611"/>
              <a:gd name="connsiteY89" fmla="*/ 116335 h 124188"/>
              <a:gd name="connsiteX90" fmla="*/ 574362 w 611611"/>
              <a:gd name="connsiteY90" fmla="*/ 124111 h 124188"/>
              <a:gd name="connsiteX91" fmla="*/ 532448 w 611611"/>
              <a:gd name="connsiteY91" fmla="*/ 93005 h 124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611611" h="124188">
                <a:moveTo>
                  <a:pt x="51168" y="0"/>
                </a:moveTo>
                <a:lnTo>
                  <a:pt x="70609" y="0"/>
                </a:lnTo>
                <a:lnTo>
                  <a:pt x="121700" y="122400"/>
                </a:lnTo>
                <a:lnTo>
                  <a:pt x="102959" y="122400"/>
                </a:lnTo>
                <a:lnTo>
                  <a:pt x="94172" y="100082"/>
                </a:lnTo>
                <a:lnTo>
                  <a:pt x="27762" y="100082"/>
                </a:lnTo>
                <a:lnTo>
                  <a:pt x="18741" y="122400"/>
                </a:lnTo>
                <a:lnTo>
                  <a:pt x="0" y="122400"/>
                </a:lnTo>
                <a:lnTo>
                  <a:pt x="51168" y="0"/>
                </a:lnTo>
                <a:close/>
                <a:moveTo>
                  <a:pt x="88028" y="84762"/>
                </a:moveTo>
                <a:lnTo>
                  <a:pt x="82274" y="70687"/>
                </a:lnTo>
                <a:lnTo>
                  <a:pt x="39426" y="70687"/>
                </a:lnTo>
                <a:lnTo>
                  <a:pt x="33827" y="84762"/>
                </a:lnTo>
                <a:lnTo>
                  <a:pt x="88028" y="84762"/>
                </a:lnTo>
                <a:close/>
                <a:moveTo>
                  <a:pt x="76675" y="56301"/>
                </a:moveTo>
                <a:lnTo>
                  <a:pt x="73409" y="48369"/>
                </a:lnTo>
                <a:cubicBezTo>
                  <a:pt x="68199" y="35383"/>
                  <a:pt x="63688" y="24573"/>
                  <a:pt x="60811" y="16486"/>
                </a:cubicBezTo>
                <a:cubicBezTo>
                  <a:pt x="58089" y="24573"/>
                  <a:pt x="53579" y="35383"/>
                  <a:pt x="48369" y="48369"/>
                </a:cubicBezTo>
                <a:lnTo>
                  <a:pt x="45103" y="56301"/>
                </a:lnTo>
                <a:lnTo>
                  <a:pt x="76675" y="56301"/>
                </a:lnTo>
                <a:close/>
                <a:moveTo>
                  <a:pt x="123178" y="74809"/>
                </a:moveTo>
                <a:cubicBezTo>
                  <a:pt x="123178" y="45492"/>
                  <a:pt x="144796" y="25507"/>
                  <a:pt x="172713" y="25507"/>
                </a:cubicBezTo>
                <a:cubicBezTo>
                  <a:pt x="196664" y="25507"/>
                  <a:pt x="214861" y="39193"/>
                  <a:pt x="218982" y="62755"/>
                </a:cubicBezTo>
                <a:lnTo>
                  <a:pt x="200475" y="62755"/>
                </a:lnTo>
                <a:cubicBezTo>
                  <a:pt x="196353" y="48214"/>
                  <a:pt x="186399" y="41681"/>
                  <a:pt x="172402" y="41681"/>
                </a:cubicBezTo>
                <a:cubicBezTo>
                  <a:pt x="152806" y="41681"/>
                  <a:pt x="141608" y="56068"/>
                  <a:pt x="141608" y="74809"/>
                </a:cubicBezTo>
                <a:cubicBezTo>
                  <a:pt x="141608" y="94405"/>
                  <a:pt x="153505" y="107936"/>
                  <a:pt x="172558" y="107936"/>
                </a:cubicBezTo>
                <a:cubicBezTo>
                  <a:pt x="186399" y="107936"/>
                  <a:pt x="196664" y="100937"/>
                  <a:pt x="200630" y="88340"/>
                </a:cubicBezTo>
                <a:lnTo>
                  <a:pt x="219138" y="88340"/>
                </a:lnTo>
                <a:cubicBezTo>
                  <a:pt x="213383" y="111358"/>
                  <a:pt x="195031" y="124189"/>
                  <a:pt x="171780" y="124189"/>
                </a:cubicBezTo>
                <a:cubicBezTo>
                  <a:pt x="141841" y="124189"/>
                  <a:pt x="123178" y="103270"/>
                  <a:pt x="123178" y="74809"/>
                </a:cubicBezTo>
                <a:close/>
                <a:moveTo>
                  <a:pt x="232902" y="27295"/>
                </a:moveTo>
                <a:lnTo>
                  <a:pt x="249466" y="27295"/>
                </a:lnTo>
                <a:lnTo>
                  <a:pt x="250166" y="39348"/>
                </a:lnTo>
                <a:cubicBezTo>
                  <a:pt x="256076" y="30872"/>
                  <a:pt x="264941" y="25507"/>
                  <a:pt x="276061" y="25507"/>
                </a:cubicBezTo>
                <a:lnTo>
                  <a:pt x="277694" y="25507"/>
                </a:lnTo>
                <a:lnTo>
                  <a:pt x="277694" y="45492"/>
                </a:lnTo>
                <a:lnTo>
                  <a:pt x="274972" y="45492"/>
                </a:lnTo>
                <a:cubicBezTo>
                  <a:pt x="256076" y="45492"/>
                  <a:pt x="250866" y="56301"/>
                  <a:pt x="250866" y="73176"/>
                </a:cubicBezTo>
                <a:lnTo>
                  <a:pt x="250866" y="122322"/>
                </a:lnTo>
                <a:lnTo>
                  <a:pt x="232902" y="122322"/>
                </a:lnTo>
                <a:lnTo>
                  <a:pt x="232902" y="27295"/>
                </a:lnTo>
                <a:lnTo>
                  <a:pt x="232902" y="27295"/>
                </a:lnTo>
                <a:close/>
                <a:moveTo>
                  <a:pt x="280649" y="74809"/>
                </a:moveTo>
                <a:cubicBezTo>
                  <a:pt x="280649" y="45647"/>
                  <a:pt x="302423" y="25507"/>
                  <a:pt x="330496" y="25507"/>
                </a:cubicBezTo>
                <a:cubicBezTo>
                  <a:pt x="359657" y="25507"/>
                  <a:pt x="380342" y="46736"/>
                  <a:pt x="380342" y="74809"/>
                </a:cubicBezTo>
                <a:cubicBezTo>
                  <a:pt x="380342" y="103270"/>
                  <a:pt x="359268" y="124111"/>
                  <a:pt x="330496" y="124111"/>
                </a:cubicBezTo>
                <a:cubicBezTo>
                  <a:pt x="301723" y="124111"/>
                  <a:pt x="280649" y="103270"/>
                  <a:pt x="280649" y="74809"/>
                </a:cubicBezTo>
                <a:close/>
                <a:moveTo>
                  <a:pt x="361990" y="74653"/>
                </a:moveTo>
                <a:cubicBezTo>
                  <a:pt x="361990" y="55912"/>
                  <a:pt x="349781" y="41681"/>
                  <a:pt x="330496" y="41681"/>
                </a:cubicBezTo>
                <a:cubicBezTo>
                  <a:pt x="310899" y="41681"/>
                  <a:pt x="299157" y="56068"/>
                  <a:pt x="299157" y="74653"/>
                </a:cubicBezTo>
                <a:cubicBezTo>
                  <a:pt x="299157" y="94483"/>
                  <a:pt x="312299" y="107936"/>
                  <a:pt x="330651" y="107936"/>
                </a:cubicBezTo>
                <a:cubicBezTo>
                  <a:pt x="349237" y="107936"/>
                  <a:pt x="361990" y="93705"/>
                  <a:pt x="361990" y="74653"/>
                </a:cubicBezTo>
                <a:close/>
                <a:moveTo>
                  <a:pt x="393640" y="27295"/>
                </a:moveTo>
                <a:lnTo>
                  <a:pt x="409659" y="27295"/>
                </a:lnTo>
                <a:lnTo>
                  <a:pt x="410903" y="37171"/>
                </a:lnTo>
                <a:cubicBezTo>
                  <a:pt x="418291" y="29472"/>
                  <a:pt x="428322" y="25507"/>
                  <a:pt x="441309" y="25507"/>
                </a:cubicBezTo>
                <a:cubicBezTo>
                  <a:pt x="463782" y="25507"/>
                  <a:pt x="476380" y="38804"/>
                  <a:pt x="476380" y="62367"/>
                </a:cubicBezTo>
                <a:lnTo>
                  <a:pt x="476380" y="122322"/>
                </a:lnTo>
                <a:lnTo>
                  <a:pt x="458417" y="122322"/>
                </a:lnTo>
                <a:lnTo>
                  <a:pt x="458417" y="65788"/>
                </a:lnTo>
                <a:cubicBezTo>
                  <a:pt x="458417" y="50313"/>
                  <a:pt x="452273" y="41837"/>
                  <a:pt x="437498" y="41837"/>
                </a:cubicBezTo>
                <a:cubicBezTo>
                  <a:pt x="421479" y="41837"/>
                  <a:pt x="411603" y="52102"/>
                  <a:pt x="411603" y="67577"/>
                </a:cubicBezTo>
                <a:lnTo>
                  <a:pt x="411603" y="122322"/>
                </a:lnTo>
                <a:lnTo>
                  <a:pt x="393640" y="122322"/>
                </a:lnTo>
                <a:lnTo>
                  <a:pt x="393640" y="27295"/>
                </a:lnTo>
                <a:lnTo>
                  <a:pt x="393640" y="27295"/>
                </a:lnTo>
                <a:close/>
                <a:moveTo>
                  <a:pt x="496054" y="27295"/>
                </a:moveTo>
                <a:lnTo>
                  <a:pt x="513862" y="27295"/>
                </a:lnTo>
                <a:lnTo>
                  <a:pt x="513862" y="122322"/>
                </a:lnTo>
                <a:lnTo>
                  <a:pt x="496054" y="122322"/>
                </a:lnTo>
                <a:lnTo>
                  <a:pt x="496054" y="27295"/>
                </a:lnTo>
                <a:close/>
                <a:moveTo>
                  <a:pt x="532448" y="93005"/>
                </a:moveTo>
                <a:lnTo>
                  <a:pt x="549945" y="93005"/>
                </a:lnTo>
                <a:cubicBezTo>
                  <a:pt x="551733" y="104514"/>
                  <a:pt x="560909" y="109569"/>
                  <a:pt x="574440" y="109569"/>
                </a:cubicBezTo>
                <a:cubicBezTo>
                  <a:pt x="585638" y="109569"/>
                  <a:pt x="594037" y="105214"/>
                  <a:pt x="594037" y="96427"/>
                </a:cubicBezTo>
                <a:cubicBezTo>
                  <a:pt x="594037" y="90284"/>
                  <a:pt x="591159" y="87795"/>
                  <a:pt x="586649" y="86162"/>
                </a:cubicBezTo>
                <a:cubicBezTo>
                  <a:pt x="582294" y="84529"/>
                  <a:pt x="577862" y="83829"/>
                  <a:pt x="568841" y="82352"/>
                </a:cubicBezTo>
                <a:cubicBezTo>
                  <a:pt x="559510" y="80952"/>
                  <a:pt x="552977" y="79475"/>
                  <a:pt x="547378" y="76753"/>
                </a:cubicBezTo>
                <a:cubicBezTo>
                  <a:pt x="538747" y="72631"/>
                  <a:pt x="535325" y="64855"/>
                  <a:pt x="535325" y="56223"/>
                </a:cubicBezTo>
                <a:cubicBezTo>
                  <a:pt x="535325" y="36082"/>
                  <a:pt x="551189" y="25429"/>
                  <a:pt x="571485" y="25429"/>
                </a:cubicBezTo>
                <a:cubicBezTo>
                  <a:pt x="593648" y="25429"/>
                  <a:pt x="608345" y="35694"/>
                  <a:pt x="609434" y="56379"/>
                </a:cubicBezTo>
                <a:lnTo>
                  <a:pt x="592326" y="56379"/>
                </a:lnTo>
                <a:cubicBezTo>
                  <a:pt x="591237" y="45414"/>
                  <a:pt x="582605" y="39971"/>
                  <a:pt x="571485" y="39971"/>
                </a:cubicBezTo>
                <a:cubicBezTo>
                  <a:pt x="559587" y="39971"/>
                  <a:pt x="552589" y="45881"/>
                  <a:pt x="552589" y="53968"/>
                </a:cubicBezTo>
                <a:cubicBezTo>
                  <a:pt x="552589" y="59178"/>
                  <a:pt x="555077" y="61900"/>
                  <a:pt x="559821" y="63689"/>
                </a:cubicBezTo>
                <a:cubicBezTo>
                  <a:pt x="564486" y="65477"/>
                  <a:pt x="573118" y="66410"/>
                  <a:pt x="580506" y="67499"/>
                </a:cubicBezTo>
                <a:cubicBezTo>
                  <a:pt x="587504" y="68588"/>
                  <a:pt x="594037" y="69832"/>
                  <a:pt x="599947" y="73098"/>
                </a:cubicBezTo>
                <a:cubicBezTo>
                  <a:pt x="607879" y="77375"/>
                  <a:pt x="611611" y="85696"/>
                  <a:pt x="611611" y="94172"/>
                </a:cubicBezTo>
                <a:cubicBezTo>
                  <a:pt x="611611" y="103192"/>
                  <a:pt x="608190" y="111124"/>
                  <a:pt x="601735" y="116335"/>
                </a:cubicBezTo>
                <a:cubicBezTo>
                  <a:pt x="594892" y="121934"/>
                  <a:pt x="585871" y="124111"/>
                  <a:pt x="574362" y="124111"/>
                </a:cubicBezTo>
                <a:cubicBezTo>
                  <a:pt x="551189" y="124189"/>
                  <a:pt x="534236" y="115557"/>
                  <a:pt x="532448" y="93005"/>
                </a:cubicBezTo>
                <a:close/>
              </a:path>
            </a:pathLst>
          </a:custGeom>
          <a:solidFill>
            <a:schemeClr val="bg1"/>
          </a:solidFill>
          <a:ln w="7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0937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akers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D8660D99-30D7-5A8B-4421-755B290E0026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75000">
                <a:srgbClr val="0C2090"/>
              </a:gs>
              <a:gs pos="0">
                <a:schemeClr val="bg2"/>
              </a:gs>
              <a:gs pos="100000">
                <a:srgbClr val="1820B0"/>
              </a:gs>
            </a:gsLst>
            <a:lin ang="189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endParaRPr lang="en-US" sz="3200" noProof="0">
              <a:solidFill>
                <a:schemeClr val="bg2"/>
              </a:solidFill>
            </a:endParaRPr>
          </a:p>
        </p:txBody>
      </p:sp>
      <p:sp>
        <p:nvSpPr>
          <p:cNvPr id="32" name="Text Placeholder 10">
            <a:extLst>
              <a:ext uri="{FF2B5EF4-FFF2-40B4-BE49-F238E27FC236}">
                <a16:creationId xmlns:a16="http://schemas.microsoft.com/office/drawing/2014/main" id="{8D42F2BE-EF34-1248-A9BA-D5A6E4C567A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05200" y="2989401"/>
            <a:ext cx="2129126" cy="51468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spcBef>
                <a:spcPts val="0"/>
              </a:spcBef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Name </a:t>
            </a:r>
            <a:br>
              <a:rPr lang="en-US" noProof="0"/>
            </a:br>
            <a:r>
              <a:rPr lang="en-US" noProof="0"/>
              <a:t>Surname</a:t>
            </a:r>
          </a:p>
        </p:txBody>
      </p:sp>
      <p:sp>
        <p:nvSpPr>
          <p:cNvPr id="33" name="Text Placeholder 10">
            <a:extLst>
              <a:ext uri="{FF2B5EF4-FFF2-40B4-BE49-F238E27FC236}">
                <a16:creationId xmlns:a16="http://schemas.microsoft.com/office/drawing/2014/main" id="{D7915CE9-6DD3-7A4D-987A-FA7B2F3D693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05963" y="3619152"/>
            <a:ext cx="2127600" cy="623902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en-US" noProof="0"/>
              <a:t>Click to add </a:t>
            </a:r>
            <a:br>
              <a:rPr lang="en-US" noProof="0"/>
            </a:br>
            <a:r>
              <a:rPr lang="en-US" noProof="0"/>
              <a:t>a job title</a:t>
            </a:r>
          </a:p>
        </p:txBody>
      </p:sp>
      <p:sp>
        <p:nvSpPr>
          <p:cNvPr id="34" name="Text Placeholder 10">
            <a:extLst>
              <a:ext uri="{FF2B5EF4-FFF2-40B4-BE49-F238E27FC236}">
                <a16:creationId xmlns:a16="http://schemas.microsoft.com/office/drawing/2014/main" id="{BEB0EF2B-605A-F74D-91D6-A9307641CD5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507437" y="2989401"/>
            <a:ext cx="2129126" cy="51468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spcBef>
                <a:spcPts val="0"/>
              </a:spcBef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Name </a:t>
            </a:r>
            <a:br>
              <a:rPr lang="en-US" noProof="0"/>
            </a:br>
            <a:r>
              <a:rPr lang="en-US" noProof="0"/>
              <a:t>Surname</a:t>
            </a:r>
          </a:p>
        </p:txBody>
      </p:sp>
      <p:sp>
        <p:nvSpPr>
          <p:cNvPr id="35" name="Text Placeholder 10">
            <a:extLst>
              <a:ext uri="{FF2B5EF4-FFF2-40B4-BE49-F238E27FC236}">
                <a16:creationId xmlns:a16="http://schemas.microsoft.com/office/drawing/2014/main" id="{A373A8DC-9E03-8C48-B0AF-010F5E3BC69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507437" y="3619152"/>
            <a:ext cx="2129126" cy="623902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en-US" noProof="0"/>
              <a:t>Click to add </a:t>
            </a:r>
            <a:br>
              <a:rPr lang="en-US" noProof="0"/>
            </a:br>
            <a:r>
              <a:rPr lang="en-US" noProof="0"/>
              <a:t>a job title</a:t>
            </a:r>
          </a:p>
        </p:txBody>
      </p:sp>
      <p:sp>
        <p:nvSpPr>
          <p:cNvPr id="36" name="Text Placeholder 10">
            <a:extLst>
              <a:ext uri="{FF2B5EF4-FFF2-40B4-BE49-F238E27FC236}">
                <a16:creationId xmlns:a16="http://schemas.microsoft.com/office/drawing/2014/main" id="{D2DE6EEF-0447-7740-98CA-B607F3396F8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911200" y="2989401"/>
            <a:ext cx="2129126" cy="51468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spcBef>
                <a:spcPts val="0"/>
              </a:spcBef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Name </a:t>
            </a:r>
            <a:br>
              <a:rPr lang="en-US" noProof="0"/>
            </a:br>
            <a:r>
              <a:rPr lang="en-US" noProof="0"/>
              <a:t>Surname</a:t>
            </a:r>
          </a:p>
        </p:txBody>
      </p:sp>
      <p:sp>
        <p:nvSpPr>
          <p:cNvPr id="37" name="Text Placeholder 10">
            <a:extLst>
              <a:ext uri="{FF2B5EF4-FFF2-40B4-BE49-F238E27FC236}">
                <a16:creationId xmlns:a16="http://schemas.microsoft.com/office/drawing/2014/main" id="{0F156F80-B192-704E-9338-3ED2E8DBA7C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911200" y="3619152"/>
            <a:ext cx="2129126" cy="623902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en-US" noProof="0"/>
              <a:t>Click to add </a:t>
            </a:r>
            <a:br>
              <a:rPr lang="en-US" noProof="0"/>
            </a:br>
            <a:r>
              <a:rPr lang="en-US" noProof="0"/>
              <a:t>a job title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08BC19D-1D3C-9210-5BC9-4653C96FC1BE}"/>
              </a:ext>
            </a:extLst>
          </p:cNvPr>
          <p:cNvSpPr/>
          <p:nvPr userDrawn="1"/>
        </p:nvSpPr>
        <p:spPr>
          <a:xfrm>
            <a:off x="3808800" y="1281600"/>
            <a:ext cx="1526400" cy="1526400"/>
          </a:xfrm>
          <a:prstGeom prst="ellipse">
            <a:avLst/>
          </a:prstGeom>
          <a:gradFill>
            <a:gsLst>
              <a:gs pos="20000">
                <a:srgbClr val="006EDE"/>
              </a:gs>
              <a:gs pos="100000">
                <a:srgbClr val="6EE6FF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noProof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48C186C-E1C9-6C4A-ADFC-29F4CCDAD143}"/>
              </a:ext>
            </a:extLst>
          </p:cNvPr>
          <p:cNvSpPr/>
          <p:nvPr userDrawn="1"/>
        </p:nvSpPr>
        <p:spPr>
          <a:xfrm>
            <a:off x="6212563" y="1281600"/>
            <a:ext cx="1526400" cy="1526400"/>
          </a:xfrm>
          <a:prstGeom prst="ellipse">
            <a:avLst/>
          </a:prstGeom>
          <a:gradFill>
            <a:gsLst>
              <a:gs pos="20000">
                <a:srgbClr val="006EDE"/>
              </a:gs>
              <a:gs pos="100000">
                <a:srgbClr val="6EE6FF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noProof="0"/>
          </a:p>
        </p:txBody>
      </p:sp>
      <p:sp>
        <p:nvSpPr>
          <p:cNvPr id="23" name="Picture Placeholder 8">
            <a:extLst>
              <a:ext uri="{FF2B5EF4-FFF2-40B4-BE49-F238E27FC236}">
                <a16:creationId xmlns:a16="http://schemas.microsoft.com/office/drawing/2014/main" id="{1F7F23E0-AB2E-2F4D-A3D1-1740D5E17626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3852000" y="1324800"/>
            <a:ext cx="1440000" cy="1440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lIns="0" tIns="0" rIns="0" bIns="0" anchor="ctr"/>
          <a:lstStyle>
            <a:lvl1pPr marL="0" marR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>
                <a:solidFill>
                  <a:schemeClr val="bg2"/>
                </a:solidFill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noProof="0"/>
              <a:t>Click on the icon </a:t>
            </a:r>
            <a:br>
              <a:rPr lang="en-US" noProof="0"/>
            </a:br>
            <a:r>
              <a:rPr lang="en-US" noProof="0"/>
              <a:t>to add a picture</a:t>
            </a:r>
          </a:p>
        </p:txBody>
      </p:sp>
      <p:sp>
        <p:nvSpPr>
          <p:cNvPr id="26" name="Picture Placeholder 8">
            <a:extLst>
              <a:ext uri="{FF2B5EF4-FFF2-40B4-BE49-F238E27FC236}">
                <a16:creationId xmlns:a16="http://schemas.microsoft.com/office/drawing/2014/main" id="{3F25650E-B30F-304A-A0DC-1ECF6C81D76D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6255763" y="1324800"/>
            <a:ext cx="1440000" cy="1440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lIns="0" tIns="0" rIns="0" bIns="0" anchor="ctr"/>
          <a:lstStyle>
            <a:lvl1pPr marL="0" marR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>
                <a:solidFill>
                  <a:schemeClr val="bg2"/>
                </a:solidFill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noProof="0"/>
              <a:t>Click on the icon </a:t>
            </a:r>
            <a:br>
              <a:rPr lang="en-US" noProof="0"/>
            </a:br>
            <a:r>
              <a:rPr lang="en-US" noProof="0"/>
              <a:t>to add a picture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DFA4036-702F-C640-0E6D-A1312CBAC2E8}"/>
              </a:ext>
            </a:extLst>
          </p:cNvPr>
          <p:cNvSpPr/>
          <p:nvPr userDrawn="1"/>
        </p:nvSpPr>
        <p:spPr>
          <a:xfrm>
            <a:off x="1406563" y="1281600"/>
            <a:ext cx="1526400" cy="1526400"/>
          </a:xfrm>
          <a:prstGeom prst="ellipse">
            <a:avLst/>
          </a:prstGeom>
          <a:gradFill>
            <a:gsLst>
              <a:gs pos="20000">
                <a:srgbClr val="006EDE"/>
              </a:gs>
              <a:gs pos="100000">
                <a:srgbClr val="6EE6FF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noProof="0"/>
          </a:p>
        </p:txBody>
      </p:sp>
      <p:sp>
        <p:nvSpPr>
          <p:cNvPr id="20" name="Picture Placeholder 8">
            <a:extLst>
              <a:ext uri="{FF2B5EF4-FFF2-40B4-BE49-F238E27FC236}">
                <a16:creationId xmlns:a16="http://schemas.microsoft.com/office/drawing/2014/main" id="{0CA2FFB2-E35D-CA49-96E8-DF36C70B79B4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1449763" y="1324800"/>
            <a:ext cx="1440000" cy="1440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lIns="0" tIns="0" rIns="0" bIns="0" anchor="ctr"/>
          <a:lstStyle>
            <a:lvl1pPr marL="0" marR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>
                <a:solidFill>
                  <a:schemeClr val="bg2"/>
                </a:solidFill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noProof="0"/>
              <a:t>Click on the icon </a:t>
            </a:r>
            <a:br>
              <a:rPr lang="en-US" noProof="0"/>
            </a:br>
            <a:r>
              <a:rPr lang="en-US" noProof="0"/>
              <a:t>to add a picture</a:t>
            </a:r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6B677DA7-8ABF-3867-A0BF-EFBD6AFC4F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0825" y="237317"/>
            <a:ext cx="8640000" cy="713596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>
            <a:lvl1pPr algn="ctr"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Click to add a track title</a:t>
            </a:r>
          </a:p>
        </p:txBody>
      </p:sp>
      <p:sp>
        <p:nvSpPr>
          <p:cNvPr id="2" name="Text Placeholder 23">
            <a:extLst>
              <a:ext uri="{FF2B5EF4-FFF2-40B4-BE49-F238E27FC236}">
                <a16:creationId xmlns:a16="http://schemas.microsoft.com/office/drawing/2014/main" id="{06180483-AAEB-635A-D047-E6C0E7A567D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2800" b="1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14" name="Text Placeholder 26">
            <a:extLst>
              <a:ext uri="{FF2B5EF4-FFF2-40B4-BE49-F238E27FC236}">
                <a16:creationId xmlns:a16="http://schemas.microsoft.com/office/drawing/2014/main" id="{BF8E9DA8-3B4D-7998-5A3B-D9559B3235C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385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800" b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16" name="Text Placeholder 26">
            <a:extLst>
              <a:ext uri="{FF2B5EF4-FFF2-40B4-BE49-F238E27FC236}">
                <a16:creationId xmlns:a16="http://schemas.microsoft.com/office/drawing/2014/main" id="{EA9F9CD6-4FF6-995B-72C6-BA80812D655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577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1600" b="1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Text title1</a:t>
            </a:r>
          </a:p>
        </p:txBody>
      </p:sp>
      <p:sp>
        <p:nvSpPr>
          <p:cNvPr id="19" name="Text Placeholder 26">
            <a:extLst>
              <a:ext uri="{FF2B5EF4-FFF2-40B4-BE49-F238E27FC236}">
                <a16:creationId xmlns:a16="http://schemas.microsoft.com/office/drawing/2014/main" id="{1ACE0C9F-8138-19A5-08E5-51C62C5B759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962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200" b="0">
                <a:solidFill>
                  <a:schemeClr val="bg2"/>
                </a:solidFill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Text</a:t>
            </a:r>
          </a:p>
        </p:txBody>
      </p:sp>
      <p:sp>
        <p:nvSpPr>
          <p:cNvPr id="22" name="Text Placeholder 26">
            <a:extLst>
              <a:ext uri="{FF2B5EF4-FFF2-40B4-BE49-F238E27FC236}">
                <a16:creationId xmlns:a16="http://schemas.microsoft.com/office/drawing/2014/main" id="{590E7213-A4A5-72B4-D9EE-CF6775F50FC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155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800" b="0">
                <a:solidFill>
                  <a:schemeClr val="bg2"/>
                </a:solidFill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Caption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60C8A29B-4368-BA57-3547-9F20A517CD0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0192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28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Title2</a:t>
            </a:r>
          </a:p>
        </p:txBody>
      </p:sp>
      <p:sp>
        <p:nvSpPr>
          <p:cNvPr id="25" name="Text Placeholder 23">
            <a:extLst>
              <a:ext uri="{FF2B5EF4-FFF2-40B4-BE49-F238E27FC236}">
                <a16:creationId xmlns:a16="http://schemas.microsoft.com/office/drawing/2014/main" id="{3AA1CE5E-ECD9-1035-D1AF-207DF57C3D2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0770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16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Text title2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D842980D-7912-B0F5-D984-CD9D4A724377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1347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144000" indent="-144000" algn="l"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§"/>
              <a:defRPr sz="1200" b="0">
                <a:solidFill>
                  <a:schemeClr val="bg2"/>
                </a:solidFill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50" b="0">
                <a:solidFill>
                  <a:schemeClr val="bg2"/>
                </a:solidFill>
              </a:defRPr>
            </a:lvl2pPr>
            <a:lvl3pPr marL="504000" indent="-216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lang="en-US" sz="10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Font typeface="+mj-lt"/>
              <a:buAutoNum type="romanLcPeriod"/>
              <a:defRPr sz="900" b="0">
                <a:solidFill>
                  <a:schemeClr val="bg2"/>
                </a:solidFill>
              </a:defRPr>
            </a:lvl4pPr>
            <a:lvl5pPr marL="819450" indent="-1714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Bullet points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  <a:p>
            <a:pPr lvl="3"/>
            <a:r>
              <a:rPr lang="en-US" noProof="0"/>
              <a:t>Level 4</a:t>
            </a:r>
          </a:p>
          <a:p>
            <a:pPr lvl="4"/>
            <a:r>
              <a:rPr lang="en-US" noProof="0"/>
              <a:t>Level 5</a:t>
            </a:r>
          </a:p>
        </p:txBody>
      </p:sp>
      <p:sp>
        <p:nvSpPr>
          <p:cNvPr id="28" name="Text Placeholder 26">
            <a:extLst>
              <a:ext uri="{FF2B5EF4-FFF2-40B4-BE49-F238E27FC236}">
                <a16:creationId xmlns:a16="http://schemas.microsoft.com/office/drawing/2014/main" id="{92EE46B2-63AA-CC5C-634E-12CAC46762D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154001" y="-812548"/>
            <a:ext cx="990000" cy="46668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228600" indent="-228600" algn="l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1200" b="0">
                <a:solidFill>
                  <a:schemeClr val="bg2"/>
                </a:solidFill>
              </a:defRPr>
            </a:lvl1pPr>
            <a:lvl2pPr marL="4608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arenR"/>
              <a:defRPr sz="1000" b="0">
                <a:solidFill>
                  <a:schemeClr val="bg2"/>
                </a:solidFill>
              </a:defRPr>
            </a:lvl2pPr>
            <a:lvl3pPr marL="691200" indent="-2304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lang="en-US" sz="9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835200" indent="-144000">
              <a:lnSpc>
                <a:spcPct val="100000"/>
              </a:lnSpc>
              <a:spcBef>
                <a:spcPts val="600"/>
              </a:spcBef>
              <a:buFont typeface="+mj-lt"/>
              <a:buAutoNum type="romanLcPeriod"/>
              <a:defRPr sz="800" b="0">
                <a:solidFill>
                  <a:schemeClr val="bg2"/>
                </a:solidFill>
              </a:defRPr>
            </a:lvl4pPr>
            <a:lvl5pPr marL="8766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800"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Numbering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  <a:p>
            <a:pPr lvl="3"/>
            <a:r>
              <a:rPr lang="en-US" noProof="0"/>
              <a:t>Level 4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C4BE858-86DB-4E3B-950B-E33F79BE660B}"/>
              </a:ext>
            </a:extLst>
          </p:cNvPr>
          <p:cNvSpPr txBox="1"/>
          <p:nvPr userDrawn="1"/>
        </p:nvSpPr>
        <p:spPr>
          <a:xfrm>
            <a:off x="8370229" y="4820394"/>
            <a:ext cx="522946" cy="3230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fld id="{543EFB28-95C3-4AD7-B235-3AE45BD06154}" type="slidenum">
              <a:rPr lang="en-US" sz="800" b="0" spc="50" noProof="0" smtClean="0">
                <a:solidFill>
                  <a:schemeClr val="bg1"/>
                </a:solidFill>
                <a:latin typeface="+mj-lt"/>
              </a:rPr>
              <a:pPr algn="r"/>
              <a:t>‹#›</a:t>
            </a:fld>
            <a:endParaRPr lang="en-US" sz="800" b="0" spc="50" noProof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111B4EA-9420-4B4E-8B0F-4B467C018E5B}"/>
              </a:ext>
            </a:extLst>
          </p:cNvPr>
          <p:cNvSpPr txBox="1"/>
          <p:nvPr userDrawn="1"/>
        </p:nvSpPr>
        <p:spPr>
          <a:xfrm>
            <a:off x="7001818" y="4820400"/>
            <a:ext cx="1483142" cy="3230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 algn="ctr">
              <a:defRPr sz="900" b="0" spc="50" baseline="0">
                <a:solidFill>
                  <a:schemeClr val="tx2"/>
                </a:solidFill>
              </a:defRPr>
            </a:lvl1pPr>
          </a:lstStyle>
          <a:p>
            <a:pPr lvl="0" algn="r"/>
            <a:r>
              <a:rPr lang="en-US" sz="800" b="0" kern="1200" spc="0" baseline="0" noProof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Acronis 2024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6B06F2FB-25EC-4372-B586-6344857F43EA}"/>
              </a:ext>
            </a:extLst>
          </p:cNvPr>
          <p:cNvCxnSpPr/>
          <p:nvPr userDrawn="1"/>
        </p:nvCxnSpPr>
        <p:spPr>
          <a:xfrm>
            <a:off x="0" y="4820400"/>
            <a:ext cx="9144000" cy="0"/>
          </a:xfrm>
          <a:prstGeom prst="line">
            <a:avLst/>
          </a:prstGeom>
          <a:ln w="6350">
            <a:solidFill>
              <a:schemeClr val="bg2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7F50F5BA-00DC-4BB2-8F7E-A8B243668E7E}"/>
              </a:ext>
            </a:extLst>
          </p:cNvPr>
          <p:cNvSpPr/>
          <p:nvPr/>
        </p:nvSpPr>
        <p:spPr>
          <a:xfrm>
            <a:off x="249530" y="4919738"/>
            <a:ext cx="611611" cy="124188"/>
          </a:xfrm>
          <a:custGeom>
            <a:avLst/>
            <a:gdLst>
              <a:gd name="connsiteX0" fmla="*/ 51168 w 611611"/>
              <a:gd name="connsiteY0" fmla="*/ 0 h 124188"/>
              <a:gd name="connsiteX1" fmla="*/ 70609 w 611611"/>
              <a:gd name="connsiteY1" fmla="*/ 0 h 124188"/>
              <a:gd name="connsiteX2" fmla="*/ 121700 w 611611"/>
              <a:gd name="connsiteY2" fmla="*/ 122400 h 124188"/>
              <a:gd name="connsiteX3" fmla="*/ 102959 w 611611"/>
              <a:gd name="connsiteY3" fmla="*/ 122400 h 124188"/>
              <a:gd name="connsiteX4" fmla="*/ 94172 w 611611"/>
              <a:gd name="connsiteY4" fmla="*/ 100082 h 124188"/>
              <a:gd name="connsiteX5" fmla="*/ 27762 w 611611"/>
              <a:gd name="connsiteY5" fmla="*/ 100082 h 124188"/>
              <a:gd name="connsiteX6" fmla="*/ 18741 w 611611"/>
              <a:gd name="connsiteY6" fmla="*/ 122400 h 124188"/>
              <a:gd name="connsiteX7" fmla="*/ 0 w 611611"/>
              <a:gd name="connsiteY7" fmla="*/ 122400 h 124188"/>
              <a:gd name="connsiteX8" fmla="*/ 51168 w 611611"/>
              <a:gd name="connsiteY8" fmla="*/ 0 h 124188"/>
              <a:gd name="connsiteX9" fmla="*/ 88028 w 611611"/>
              <a:gd name="connsiteY9" fmla="*/ 84762 h 124188"/>
              <a:gd name="connsiteX10" fmla="*/ 82274 w 611611"/>
              <a:gd name="connsiteY10" fmla="*/ 70687 h 124188"/>
              <a:gd name="connsiteX11" fmla="*/ 39426 w 611611"/>
              <a:gd name="connsiteY11" fmla="*/ 70687 h 124188"/>
              <a:gd name="connsiteX12" fmla="*/ 33827 w 611611"/>
              <a:gd name="connsiteY12" fmla="*/ 84762 h 124188"/>
              <a:gd name="connsiteX13" fmla="*/ 88028 w 611611"/>
              <a:gd name="connsiteY13" fmla="*/ 84762 h 124188"/>
              <a:gd name="connsiteX14" fmla="*/ 76675 w 611611"/>
              <a:gd name="connsiteY14" fmla="*/ 56301 h 124188"/>
              <a:gd name="connsiteX15" fmla="*/ 73409 w 611611"/>
              <a:gd name="connsiteY15" fmla="*/ 48369 h 124188"/>
              <a:gd name="connsiteX16" fmla="*/ 60811 w 611611"/>
              <a:gd name="connsiteY16" fmla="*/ 16486 h 124188"/>
              <a:gd name="connsiteX17" fmla="*/ 48369 w 611611"/>
              <a:gd name="connsiteY17" fmla="*/ 48369 h 124188"/>
              <a:gd name="connsiteX18" fmla="*/ 45103 w 611611"/>
              <a:gd name="connsiteY18" fmla="*/ 56301 h 124188"/>
              <a:gd name="connsiteX19" fmla="*/ 76675 w 611611"/>
              <a:gd name="connsiteY19" fmla="*/ 56301 h 124188"/>
              <a:gd name="connsiteX20" fmla="*/ 123178 w 611611"/>
              <a:gd name="connsiteY20" fmla="*/ 74809 h 124188"/>
              <a:gd name="connsiteX21" fmla="*/ 172713 w 611611"/>
              <a:gd name="connsiteY21" fmla="*/ 25507 h 124188"/>
              <a:gd name="connsiteX22" fmla="*/ 218982 w 611611"/>
              <a:gd name="connsiteY22" fmla="*/ 62755 h 124188"/>
              <a:gd name="connsiteX23" fmla="*/ 200475 w 611611"/>
              <a:gd name="connsiteY23" fmla="*/ 62755 h 124188"/>
              <a:gd name="connsiteX24" fmla="*/ 172402 w 611611"/>
              <a:gd name="connsiteY24" fmla="*/ 41681 h 124188"/>
              <a:gd name="connsiteX25" fmla="*/ 141608 w 611611"/>
              <a:gd name="connsiteY25" fmla="*/ 74809 h 124188"/>
              <a:gd name="connsiteX26" fmla="*/ 172558 w 611611"/>
              <a:gd name="connsiteY26" fmla="*/ 107936 h 124188"/>
              <a:gd name="connsiteX27" fmla="*/ 200630 w 611611"/>
              <a:gd name="connsiteY27" fmla="*/ 88340 h 124188"/>
              <a:gd name="connsiteX28" fmla="*/ 219138 w 611611"/>
              <a:gd name="connsiteY28" fmla="*/ 88340 h 124188"/>
              <a:gd name="connsiteX29" fmla="*/ 171780 w 611611"/>
              <a:gd name="connsiteY29" fmla="*/ 124189 h 124188"/>
              <a:gd name="connsiteX30" fmla="*/ 123178 w 611611"/>
              <a:gd name="connsiteY30" fmla="*/ 74809 h 124188"/>
              <a:gd name="connsiteX31" fmla="*/ 232902 w 611611"/>
              <a:gd name="connsiteY31" fmla="*/ 27295 h 124188"/>
              <a:gd name="connsiteX32" fmla="*/ 249466 w 611611"/>
              <a:gd name="connsiteY32" fmla="*/ 27295 h 124188"/>
              <a:gd name="connsiteX33" fmla="*/ 250166 w 611611"/>
              <a:gd name="connsiteY33" fmla="*/ 39348 h 124188"/>
              <a:gd name="connsiteX34" fmla="*/ 276061 w 611611"/>
              <a:gd name="connsiteY34" fmla="*/ 25507 h 124188"/>
              <a:gd name="connsiteX35" fmla="*/ 277694 w 611611"/>
              <a:gd name="connsiteY35" fmla="*/ 25507 h 124188"/>
              <a:gd name="connsiteX36" fmla="*/ 277694 w 611611"/>
              <a:gd name="connsiteY36" fmla="*/ 45492 h 124188"/>
              <a:gd name="connsiteX37" fmla="*/ 274972 w 611611"/>
              <a:gd name="connsiteY37" fmla="*/ 45492 h 124188"/>
              <a:gd name="connsiteX38" fmla="*/ 250866 w 611611"/>
              <a:gd name="connsiteY38" fmla="*/ 73176 h 124188"/>
              <a:gd name="connsiteX39" fmla="*/ 250866 w 611611"/>
              <a:gd name="connsiteY39" fmla="*/ 122322 h 124188"/>
              <a:gd name="connsiteX40" fmla="*/ 232902 w 611611"/>
              <a:gd name="connsiteY40" fmla="*/ 122322 h 124188"/>
              <a:gd name="connsiteX41" fmla="*/ 232902 w 611611"/>
              <a:gd name="connsiteY41" fmla="*/ 27295 h 124188"/>
              <a:gd name="connsiteX42" fmla="*/ 232902 w 611611"/>
              <a:gd name="connsiteY42" fmla="*/ 27295 h 124188"/>
              <a:gd name="connsiteX43" fmla="*/ 280649 w 611611"/>
              <a:gd name="connsiteY43" fmla="*/ 74809 h 124188"/>
              <a:gd name="connsiteX44" fmla="*/ 330496 w 611611"/>
              <a:gd name="connsiteY44" fmla="*/ 25507 h 124188"/>
              <a:gd name="connsiteX45" fmla="*/ 380342 w 611611"/>
              <a:gd name="connsiteY45" fmla="*/ 74809 h 124188"/>
              <a:gd name="connsiteX46" fmla="*/ 330496 w 611611"/>
              <a:gd name="connsiteY46" fmla="*/ 124111 h 124188"/>
              <a:gd name="connsiteX47" fmla="*/ 280649 w 611611"/>
              <a:gd name="connsiteY47" fmla="*/ 74809 h 124188"/>
              <a:gd name="connsiteX48" fmla="*/ 361990 w 611611"/>
              <a:gd name="connsiteY48" fmla="*/ 74653 h 124188"/>
              <a:gd name="connsiteX49" fmla="*/ 330496 w 611611"/>
              <a:gd name="connsiteY49" fmla="*/ 41681 h 124188"/>
              <a:gd name="connsiteX50" fmla="*/ 299157 w 611611"/>
              <a:gd name="connsiteY50" fmla="*/ 74653 h 124188"/>
              <a:gd name="connsiteX51" fmla="*/ 330651 w 611611"/>
              <a:gd name="connsiteY51" fmla="*/ 107936 h 124188"/>
              <a:gd name="connsiteX52" fmla="*/ 361990 w 611611"/>
              <a:gd name="connsiteY52" fmla="*/ 74653 h 124188"/>
              <a:gd name="connsiteX53" fmla="*/ 393640 w 611611"/>
              <a:gd name="connsiteY53" fmla="*/ 27295 h 124188"/>
              <a:gd name="connsiteX54" fmla="*/ 409659 w 611611"/>
              <a:gd name="connsiteY54" fmla="*/ 27295 h 124188"/>
              <a:gd name="connsiteX55" fmla="*/ 410903 w 611611"/>
              <a:gd name="connsiteY55" fmla="*/ 37171 h 124188"/>
              <a:gd name="connsiteX56" fmla="*/ 441309 w 611611"/>
              <a:gd name="connsiteY56" fmla="*/ 25507 h 124188"/>
              <a:gd name="connsiteX57" fmla="*/ 476380 w 611611"/>
              <a:gd name="connsiteY57" fmla="*/ 62367 h 124188"/>
              <a:gd name="connsiteX58" fmla="*/ 476380 w 611611"/>
              <a:gd name="connsiteY58" fmla="*/ 122322 h 124188"/>
              <a:gd name="connsiteX59" fmla="*/ 458417 w 611611"/>
              <a:gd name="connsiteY59" fmla="*/ 122322 h 124188"/>
              <a:gd name="connsiteX60" fmla="*/ 458417 w 611611"/>
              <a:gd name="connsiteY60" fmla="*/ 65788 h 124188"/>
              <a:gd name="connsiteX61" fmla="*/ 437498 w 611611"/>
              <a:gd name="connsiteY61" fmla="*/ 41837 h 124188"/>
              <a:gd name="connsiteX62" fmla="*/ 411603 w 611611"/>
              <a:gd name="connsiteY62" fmla="*/ 67577 h 124188"/>
              <a:gd name="connsiteX63" fmla="*/ 411603 w 611611"/>
              <a:gd name="connsiteY63" fmla="*/ 122322 h 124188"/>
              <a:gd name="connsiteX64" fmla="*/ 393640 w 611611"/>
              <a:gd name="connsiteY64" fmla="*/ 122322 h 124188"/>
              <a:gd name="connsiteX65" fmla="*/ 393640 w 611611"/>
              <a:gd name="connsiteY65" fmla="*/ 27295 h 124188"/>
              <a:gd name="connsiteX66" fmla="*/ 393640 w 611611"/>
              <a:gd name="connsiteY66" fmla="*/ 27295 h 124188"/>
              <a:gd name="connsiteX67" fmla="*/ 496054 w 611611"/>
              <a:gd name="connsiteY67" fmla="*/ 27295 h 124188"/>
              <a:gd name="connsiteX68" fmla="*/ 513862 w 611611"/>
              <a:gd name="connsiteY68" fmla="*/ 27295 h 124188"/>
              <a:gd name="connsiteX69" fmla="*/ 513862 w 611611"/>
              <a:gd name="connsiteY69" fmla="*/ 122322 h 124188"/>
              <a:gd name="connsiteX70" fmla="*/ 496054 w 611611"/>
              <a:gd name="connsiteY70" fmla="*/ 122322 h 124188"/>
              <a:gd name="connsiteX71" fmla="*/ 496054 w 611611"/>
              <a:gd name="connsiteY71" fmla="*/ 27295 h 124188"/>
              <a:gd name="connsiteX72" fmla="*/ 532448 w 611611"/>
              <a:gd name="connsiteY72" fmla="*/ 93005 h 124188"/>
              <a:gd name="connsiteX73" fmla="*/ 549945 w 611611"/>
              <a:gd name="connsiteY73" fmla="*/ 93005 h 124188"/>
              <a:gd name="connsiteX74" fmla="*/ 574440 w 611611"/>
              <a:gd name="connsiteY74" fmla="*/ 109569 h 124188"/>
              <a:gd name="connsiteX75" fmla="*/ 594037 w 611611"/>
              <a:gd name="connsiteY75" fmla="*/ 96427 h 124188"/>
              <a:gd name="connsiteX76" fmla="*/ 586649 w 611611"/>
              <a:gd name="connsiteY76" fmla="*/ 86162 h 124188"/>
              <a:gd name="connsiteX77" fmla="*/ 568841 w 611611"/>
              <a:gd name="connsiteY77" fmla="*/ 82352 h 124188"/>
              <a:gd name="connsiteX78" fmla="*/ 547378 w 611611"/>
              <a:gd name="connsiteY78" fmla="*/ 76753 h 124188"/>
              <a:gd name="connsiteX79" fmla="*/ 535325 w 611611"/>
              <a:gd name="connsiteY79" fmla="*/ 56223 h 124188"/>
              <a:gd name="connsiteX80" fmla="*/ 571485 w 611611"/>
              <a:gd name="connsiteY80" fmla="*/ 25429 h 124188"/>
              <a:gd name="connsiteX81" fmla="*/ 609434 w 611611"/>
              <a:gd name="connsiteY81" fmla="*/ 56379 h 124188"/>
              <a:gd name="connsiteX82" fmla="*/ 592326 w 611611"/>
              <a:gd name="connsiteY82" fmla="*/ 56379 h 124188"/>
              <a:gd name="connsiteX83" fmla="*/ 571485 w 611611"/>
              <a:gd name="connsiteY83" fmla="*/ 39971 h 124188"/>
              <a:gd name="connsiteX84" fmla="*/ 552589 w 611611"/>
              <a:gd name="connsiteY84" fmla="*/ 53968 h 124188"/>
              <a:gd name="connsiteX85" fmla="*/ 559821 w 611611"/>
              <a:gd name="connsiteY85" fmla="*/ 63689 h 124188"/>
              <a:gd name="connsiteX86" fmla="*/ 580506 w 611611"/>
              <a:gd name="connsiteY86" fmla="*/ 67499 h 124188"/>
              <a:gd name="connsiteX87" fmla="*/ 599947 w 611611"/>
              <a:gd name="connsiteY87" fmla="*/ 73098 h 124188"/>
              <a:gd name="connsiteX88" fmla="*/ 611611 w 611611"/>
              <a:gd name="connsiteY88" fmla="*/ 94172 h 124188"/>
              <a:gd name="connsiteX89" fmla="*/ 601735 w 611611"/>
              <a:gd name="connsiteY89" fmla="*/ 116335 h 124188"/>
              <a:gd name="connsiteX90" fmla="*/ 574362 w 611611"/>
              <a:gd name="connsiteY90" fmla="*/ 124111 h 124188"/>
              <a:gd name="connsiteX91" fmla="*/ 532448 w 611611"/>
              <a:gd name="connsiteY91" fmla="*/ 93005 h 124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611611" h="124188">
                <a:moveTo>
                  <a:pt x="51168" y="0"/>
                </a:moveTo>
                <a:lnTo>
                  <a:pt x="70609" y="0"/>
                </a:lnTo>
                <a:lnTo>
                  <a:pt x="121700" y="122400"/>
                </a:lnTo>
                <a:lnTo>
                  <a:pt x="102959" y="122400"/>
                </a:lnTo>
                <a:lnTo>
                  <a:pt x="94172" y="100082"/>
                </a:lnTo>
                <a:lnTo>
                  <a:pt x="27762" y="100082"/>
                </a:lnTo>
                <a:lnTo>
                  <a:pt x="18741" y="122400"/>
                </a:lnTo>
                <a:lnTo>
                  <a:pt x="0" y="122400"/>
                </a:lnTo>
                <a:lnTo>
                  <a:pt x="51168" y="0"/>
                </a:lnTo>
                <a:close/>
                <a:moveTo>
                  <a:pt x="88028" y="84762"/>
                </a:moveTo>
                <a:lnTo>
                  <a:pt x="82274" y="70687"/>
                </a:lnTo>
                <a:lnTo>
                  <a:pt x="39426" y="70687"/>
                </a:lnTo>
                <a:lnTo>
                  <a:pt x="33827" y="84762"/>
                </a:lnTo>
                <a:lnTo>
                  <a:pt x="88028" y="84762"/>
                </a:lnTo>
                <a:close/>
                <a:moveTo>
                  <a:pt x="76675" y="56301"/>
                </a:moveTo>
                <a:lnTo>
                  <a:pt x="73409" y="48369"/>
                </a:lnTo>
                <a:cubicBezTo>
                  <a:pt x="68199" y="35383"/>
                  <a:pt x="63688" y="24573"/>
                  <a:pt x="60811" y="16486"/>
                </a:cubicBezTo>
                <a:cubicBezTo>
                  <a:pt x="58089" y="24573"/>
                  <a:pt x="53579" y="35383"/>
                  <a:pt x="48369" y="48369"/>
                </a:cubicBezTo>
                <a:lnTo>
                  <a:pt x="45103" y="56301"/>
                </a:lnTo>
                <a:lnTo>
                  <a:pt x="76675" y="56301"/>
                </a:lnTo>
                <a:close/>
                <a:moveTo>
                  <a:pt x="123178" y="74809"/>
                </a:moveTo>
                <a:cubicBezTo>
                  <a:pt x="123178" y="45492"/>
                  <a:pt x="144796" y="25507"/>
                  <a:pt x="172713" y="25507"/>
                </a:cubicBezTo>
                <a:cubicBezTo>
                  <a:pt x="196664" y="25507"/>
                  <a:pt x="214861" y="39193"/>
                  <a:pt x="218982" y="62755"/>
                </a:cubicBezTo>
                <a:lnTo>
                  <a:pt x="200475" y="62755"/>
                </a:lnTo>
                <a:cubicBezTo>
                  <a:pt x="196353" y="48214"/>
                  <a:pt x="186399" y="41681"/>
                  <a:pt x="172402" y="41681"/>
                </a:cubicBezTo>
                <a:cubicBezTo>
                  <a:pt x="152806" y="41681"/>
                  <a:pt x="141608" y="56068"/>
                  <a:pt x="141608" y="74809"/>
                </a:cubicBezTo>
                <a:cubicBezTo>
                  <a:pt x="141608" y="94405"/>
                  <a:pt x="153505" y="107936"/>
                  <a:pt x="172558" y="107936"/>
                </a:cubicBezTo>
                <a:cubicBezTo>
                  <a:pt x="186399" y="107936"/>
                  <a:pt x="196664" y="100937"/>
                  <a:pt x="200630" y="88340"/>
                </a:cubicBezTo>
                <a:lnTo>
                  <a:pt x="219138" y="88340"/>
                </a:lnTo>
                <a:cubicBezTo>
                  <a:pt x="213383" y="111358"/>
                  <a:pt x="195031" y="124189"/>
                  <a:pt x="171780" y="124189"/>
                </a:cubicBezTo>
                <a:cubicBezTo>
                  <a:pt x="141841" y="124189"/>
                  <a:pt x="123178" y="103270"/>
                  <a:pt x="123178" y="74809"/>
                </a:cubicBezTo>
                <a:close/>
                <a:moveTo>
                  <a:pt x="232902" y="27295"/>
                </a:moveTo>
                <a:lnTo>
                  <a:pt x="249466" y="27295"/>
                </a:lnTo>
                <a:lnTo>
                  <a:pt x="250166" y="39348"/>
                </a:lnTo>
                <a:cubicBezTo>
                  <a:pt x="256076" y="30872"/>
                  <a:pt x="264941" y="25507"/>
                  <a:pt x="276061" y="25507"/>
                </a:cubicBezTo>
                <a:lnTo>
                  <a:pt x="277694" y="25507"/>
                </a:lnTo>
                <a:lnTo>
                  <a:pt x="277694" y="45492"/>
                </a:lnTo>
                <a:lnTo>
                  <a:pt x="274972" y="45492"/>
                </a:lnTo>
                <a:cubicBezTo>
                  <a:pt x="256076" y="45492"/>
                  <a:pt x="250866" y="56301"/>
                  <a:pt x="250866" y="73176"/>
                </a:cubicBezTo>
                <a:lnTo>
                  <a:pt x="250866" y="122322"/>
                </a:lnTo>
                <a:lnTo>
                  <a:pt x="232902" y="122322"/>
                </a:lnTo>
                <a:lnTo>
                  <a:pt x="232902" y="27295"/>
                </a:lnTo>
                <a:lnTo>
                  <a:pt x="232902" y="27295"/>
                </a:lnTo>
                <a:close/>
                <a:moveTo>
                  <a:pt x="280649" y="74809"/>
                </a:moveTo>
                <a:cubicBezTo>
                  <a:pt x="280649" y="45647"/>
                  <a:pt x="302423" y="25507"/>
                  <a:pt x="330496" y="25507"/>
                </a:cubicBezTo>
                <a:cubicBezTo>
                  <a:pt x="359657" y="25507"/>
                  <a:pt x="380342" y="46736"/>
                  <a:pt x="380342" y="74809"/>
                </a:cubicBezTo>
                <a:cubicBezTo>
                  <a:pt x="380342" y="103270"/>
                  <a:pt x="359268" y="124111"/>
                  <a:pt x="330496" y="124111"/>
                </a:cubicBezTo>
                <a:cubicBezTo>
                  <a:pt x="301723" y="124111"/>
                  <a:pt x="280649" y="103270"/>
                  <a:pt x="280649" y="74809"/>
                </a:cubicBezTo>
                <a:close/>
                <a:moveTo>
                  <a:pt x="361990" y="74653"/>
                </a:moveTo>
                <a:cubicBezTo>
                  <a:pt x="361990" y="55912"/>
                  <a:pt x="349781" y="41681"/>
                  <a:pt x="330496" y="41681"/>
                </a:cubicBezTo>
                <a:cubicBezTo>
                  <a:pt x="310899" y="41681"/>
                  <a:pt x="299157" y="56068"/>
                  <a:pt x="299157" y="74653"/>
                </a:cubicBezTo>
                <a:cubicBezTo>
                  <a:pt x="299157" y="94483"/>
                  <a:pt x="312299" y="107936"/>
                  <a:pt x="330651" y="107936"/>
                </a:cubicBezTo>
                <a:cubicBezTo>
                  <a:pt x="349237" y="107936"/>
                  <a:pt x="361990" y="93705"/>
                  <a:pt x="361990" y="74653"/>
                </a:cubicBezTo>
                <a:close/>
                <a:moveTo>
                  <a:pt x="393640" y="27295"/>
                </a:moveTo>
                <a:lnTo>
                  <a:pt x="409659" y="27295"/>
                </a:lnTo>
                <a:lnTo>
                  <a:pt x="410903" y="37171"/>
                </a:lnTo>
                <a:cubicBezTo>
                  <a:pt x="418291" y="29472"/>
                  <a:pt x="428322" y="25507"/>
                  <a:pt x="441309" y="25507"/>
                </a:cubicBezTo>
                <a:cubicBezTo>
                  <a:pt x="463782" y="25507"/>
                  <a:pt x="476380" y="38804"/>
                  <a:pt x="476380" y="62367"/>
                </a:cubicBezTo>
                <a:lnTo>
                  <a:pt x="476380" y="122322"/>
                </a:lnTo>
                <a:lnTo>
                  <a:pt x="458417" y="122322"/>
                </a:lnTo>
                <a:lnTo>
                  <a:pt x="458417" y="65788"/>
                </a:lnTo>
                <a:cubicBezTo>
                  <a:pt x="458417" y="50313"/>
                  <a:pt x="452273" y="41837"/>
                  <a:pt x="437498" y="41837"/>
                </a:cubicBezTo>
                <a:cubicBezTo>
                  <a:pt x="421479" y="41837"/>
                  <a:pt x="411603" y="52102"/>
                  <a:pt x="411603" y="67577"/>
                </a:cubicBezTo>
                <a:lnTo>
                  <a:pt x="411603" y="122322"/>
                </a:lnTo>
                <a:lnTo>
                  <a:pt x="393640" y="122322"/>
                </a:lnTo>
                <a:lnTo>
                  <a:pt x="393640" y="27295"/>
                </a:lnTo>
                <a:lnTo>
                  <a:pt x="393640" y="27295"/>
                </a:lnTo>
                <a:close/>
                <a:moveTo>
                  <a:pt x="496054" y="27295"/>
                </a:moveTo>
                <a:lnTo>
                  <a:pt x="513862" y="27295"/>
                </a:lnTo>
                <a:lnTo>
                  <a:pt x="513862" y="122322"/>
                </a:lnTo>
                <a:lnTo>
                  <a:pt x="496054" y="122322"/>
                </a:lnTo>
                <a:lnTo>
                  <a:pt x="496054" y="27295"/>
                </a:lnTo>
                <a:close/>
                <a:moveTo>
                  <a:pt x="532448" y="93005"/>
                </a:moveTo>
                <a:lnTo>
                  <a:pt x="549945" y="93005"/>
                </a:lnTo>
                <a:cubicBezTo>
                  <a:pt x="551733" y="104514"/>
                  <a:pt x="560909" y="109569"/>
                  <a:pt x="574440" y="109569"/>
                </a:cubicBezTo>
                <a:cubicBezTo>
                  <a:pt x="585638" y="109569"/>
                  <a:pt x="594037" y="105214"/>
                  <a:pt x="594037" y="96427"/>
                </a:cubicBezTo>
                <a:cubicBezTo>
                  <a:pt x="594037" y="90284"/>
                  <a:pt x="591159" y="87795"/>
                  <a:pt x="586649" y="86162"/>
                </a:cubicBezTo>
                <a:cubicBezTo>
                  <a:pt x="582294" y="84529"/>
                  <a:pt x="577862" y="83829"/>
                  <a:pt x="568841" y="82352"/>
                </a:cubicBezTo>
                <a:cubicBezTo>
                  <a:pt x="559510" y="80952"/>
                  <a:pt x="552977" y="79475"/>
                  <a:pt x="547378" y="76753"/>
                </a:cubicBezTo>
                <a:cubicBezTo>
                  <a:pt x="538747" y="72631"/>
                  <a:pt x="535325" y="64855"/>
                  <a:pt x="535325" y="56223"/>
                </a:cubicBezTo>
                <a:cubicBezTo>
                  <a:pt x="535325" y="36082"/>
                  <a:pt x="551189" y="25429"/>
                  <a:pt x="571485" y="25429"/>
                </a:cubicBezTo>
                <a:cubicBezTo>
                  <a:pt x="593648" y="25429"/>
                  <a:pt x="608345" y="35694"/>
                  <a:pt x="609434" y="56379"/>
                </a:cubicBezTo>
                <a:lnTo>
                  <a:pt x="592326" y="56379"/>
                </a:lnTo>
                <a:cubicBezTo>
                  <a:pt x="591237" y="45414"/>
                  <a:pt x="582605" y="39971"/>
                  <a:pt x="571485" y="39971"/>
                </a:cubicBezTo>
                <a:cubicBezTo>
                  <a:pt x="559587" y="39971"/>
                  <a:pt x="552589" y="45881"/>
                  <a:pt x="552589" y="53968"/>
                </a:cubicBezTo>
                <a:cubicBezTo>
                  <a:pt x="552589" y="59178"/>
                  <a:pt x="555077" y="61900"/>
                  <a:pt x="559821" y="63689"/>
                </a:cubicBezTo>
                <a:cubicBezTo>
                  <a:pt x="564486" y="65477"/>
                  <a:pt x="573118" y="66410"/>
                  <a:pt x="580506" y="67499"/>
                </a:cubicBezTo>
                <a:cubicBezTo>
                  <a:pt x="587504" y="68588"/>
                  <a:pt x="594037" y="69832"/>
                  <a:pt x="599947" y="73098"/>
                </a:cubicBezTo>
                <a:cubicBezTo>
                  <a:pt x="607879" y="77375"/>
                  <a:pt x="611611" y="85696"/>
                  <a:pt x="611611" y="94172"/>
                </a:cubicBezTo>
                <a:cubicBezTo>
                  <a:pt x="611611" y="103192"/>
                  <a:pt x="608190" y="111124"/>
                  <a:pt x="601735" y="116335"/>
                </a:cubicBezTo>
                <a:cubicBezTo>
                  <a:pt x="594892" y="121934"/>
                  <a:pt x="585871" y="124111"/>
                  <a:pt x="574362" y="124111"/>
                </a:cubicBezTo>
                <a:cubicBezTo>
                  <a:pt x="551189" y="124189"/>
                  <a:pt x="534236" y="115557"/>
                  <a:pt x="532448" y="93005"/>
                </a:cubicBezTo>
                <a:close/>
              </a:path>
            </a:pathLst>
          </a:custGeom>
          <a:solidFill>
            <a:schemeClr val="bg1"/>
          </a:solidFill>
          <a:ln w="7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1461677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akers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AEF455DA-2658-EA94-D32E-45E2864DAF75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75000">
                <a:srgbClr val="0C2090"/>
              </a:gs>
              <a:gs pos="0">
                <a:schemeClr val="bg2"/>
              </a:gs>
              <a:gs pos="100000">
                <a:srgbClr val="1820B0"/>
              </a:gs>
            </a:gsLst>
            <a:lin ang="189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endParaRPr lang="en-US" sz="3200" noProof="0">
              <a:solidFill>
                <a:schemeClr val="bg2"/>
              </a:solidFill>
            </a:endParaRP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2C08343A-45E9-DB40-BB4A-EB64DEE3982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3608" y="2989401"/>
            <a:ext cx="1903584" cy="51468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spcBef>
                <a:spcPts val="0"/>
              </a:spcBef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Name </a:t>
            </a:r>
            <a:br>
              <a:rPr lang="en-US" noProof="0"/>
            </a:br>
            <a:r>
              <a:rPr lang="en-US" noProof="0"/>
              <a:t>Surname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11B7CBA4-2BF1-FD41-A92F-CD5D48A3BAF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83608" y="3619152"/>
            <a:ext cx="1903584" cy="623902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en-US" noProof="0"/>
              <a:t>Click to add </a:t>
            </a:r>
            <a:br>
              <a:rPr lang="en-US" noProof="0"/>
            </a:br>
            <a:r>
              <a:rPr lang="en-US" noProof="0"/>
              <a:t>a job title</a:t>
            </a:r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C611B8AB-B3DD-9A40-8097-77B5CCE0965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542822" y="2989401"/>
            <a:ext cx="1903584" cy="51468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spcBef>
                <a:spcPts val="0"/>
              </a:spcBef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Name </a:t>
            </a:r>
            <a:br>
              <a:rPr lang="en-US" noProof="0"/>
            </a:br>
            <a:r>
              <a:rPr lang="en-US" noProof="0"/>
              <a:t>Surname</a:t>
            </a:r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E8B6490B-0D2B-8B48-B85D-83948A4ED69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542822" y="3619152"/>
            <a:ext cx="1903584" cy="623902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en-US" noProof="0"/>
              <a:t>Click to add </a:t>
            </a:r>
            <a:br>
              <a:rPr lang="en-US" noProof="0"/>
            </a:br>
            <a:r>
              <a:rPr lang="en-US" noProof="0"/>
              <a:t>a job title</a:t>
            </a:r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885270AE-682F-004C-A312-9416DD7738B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690854" y="2989401"/>
            <a:ext cx="1903584" cy="51468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spcBef>
                <a:spcPts val="0"/>
              </a:spcBef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Name </a:t>
            </a:r>
            <a:br>
              <a:rPr lang="en-US" noProof="0"/>
            </a:br>
            <a:r>
              <a:rPr lang="en-US" noProof="0"/>
              <a:t>Surname</a:t>
            </a:r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6BBD2E3E-547B-C44D-93A4-B6D654FA409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690854" y="3619152"/>
            <a:ext cx="1903584" cy="623902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en-US" noProof="0"/>
              <a:t>Click to add </a:t>
            </a:r>
            <a:br>
              <a:rPr lang="en-US" noProof="0"/>
            </a:br>
            <a:r>
              <a:rPr lang="en-US" noProof="0"/>
              <a:t>a job title</a:t>
            </a:r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80144B90-EB95-A944-9D50-17FCB203A8F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835438" y="2989401"/>
            <a:ext cx="1903584" cy="51468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spcBef>
                <a:spcPts val="0"/>
              </a:spcBef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Name </a:t>
            </a:r>
            <a:br>
              <a:rPr lang="en-US" noProof="0"/>
            </a:br>
            <a:r>
              <a:rPr lang="en-US" noProof="0"/>
              <a:t>Surname</a:t>
            </a:r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1EA2A6EF-9A06-6A49-85B2-587EF5C2E44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835438" y="3619152"/>
            <a:ext cx="1903584" cy="623902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en-US" noProof="0"/>
              <a:t>Click to add </a:t>
            </a:r>
            <a:br>
              <a:rPr lang="en-US" noProof="0"/>
            </a:br>
            <a:r>
              <a:rPr lang="en-US" noProof="0"/>
              <a:t>a job title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8E2D2AC-1285-29C5-FB05-B7F15EB777FA}"/>
              </a:ext>
            </a:extLst>
          </p:cNvPr>
          <p:cNvSpPr/>
          <p:nvPr userDrawn="1"/>
        </p:nvSpPr>
        <p:spPr>
          <a:xfrm>
            <a:off x="608200" y="1317600"/>
            <a:ext cx="1454400" cy="1454400"/>
          </a:xfrm>
          <a:prstGeom prst="ellipse">
            <a:avLst/>
          </a:prstGeom>
          <a:gradFill>
            <a:gsLst>
              <a:gs pos="20000">
                <a:srgbClr val="006EDE"/>
              </a:gs>
              <a:gs pos="100000">
                <a:srgbClr val="6EE6FF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noProof="0"/>
          </a:p>
        </p:txBody>
      </p:sp>
      <p:sp>
        <p:nvSpPr>
          <p:cNvPr id="20" name="Picture Placeholder 8">
            <a:extLst>
              <a:ext uri="{FF2B5EF4-FFF2-40B4-BE49-F238E27FC236}">
                <a16:creationId xmlns:a16="http://schemas.microsoft.com/office/drawing/2014/main" id="{0CA2FFB2-E35D-CA49-96E8-DF36C70B79B4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51400" y="1360800"/>
            <a:ext cx="1368000" cy="1368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lIns="0" tIns="0" rIns="0" bIns="0" anchor="ctr"/>
          <a:lstStyle>
            <a:lvl1pPr marL="0" marR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>
                <a:solidFill>
                  <a:schemeClr val="bg2"/>
                </a:solidFill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noProof="0"/>
              <a:t>Click on the icon </a:t>
            </a:r>
            <a:br>
              <a:rPr lang="en-US" noProof="0"/>
            </a:br>
            <a:r>
              <a:rPr lang="en-US" noProof="0"/>
              <a:t>to add a picture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97FAF61-0D6D-1A54-074A-DD8496FE84E5}"/>
              </a:ext>
            </a:extLst>
          </p:cNvPr>
          <p:cNvSpPr/>
          <p:nvPr userDrawn="1"/>
        </p:nvSpPr>
        <p:spPr>
          <a:xfrm>
            <a:off x="2767414" y="1317600"/>
            <a:ext cx="1454400" cy="1454400"/>
          </a:xfrm>
          <a:prstGeom prst="ellipse">
            <a:avLst/>
          </a:prstGeom>
          <a:gradFill>
            <a:gsLst>
              <a:gs pos="20000">
                <a:srgbClr val="006EDE"/>
              </a:gs>
              <a:gs pos="100000">
                <a:srgbClr val="6EE6FF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noProof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130DB16-89BF-5188-200D-14027C4D96CE}"/>
              </a:ext>
            </a:extLst>
          </p:cNvPr>
          <p:cNvSpPr/>
          <p:nvPr userDrawn="1"/>
        </p:nvSpPr>
        <p:spPr>
          <a:xfrm>
            <a:off x="4915446" y="1317600"/>
            <a:ext cx="1454400" cy="1454400"/>
          </a:xfrm>
          <a:prstGeom prst="ellipse">
            <a:avLst/>
          </a:prstGeom>
          <a:gradFill>
            <a:gsLst>
              <a:gs pos="20000">
                <a:srgbClr val="006EDE"/>
              </a:gs>
              <a:gs pos="100000">
                <a:srgbClr val="6EE6FF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noProof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CB73679-DBC0-021B-F152-3CA8F3AF8DE6}"/>
              </a:ext>
            </a:extLst>
          </p:cNvPr>
          <p:cNvSpPr/>
          <p:nvPr userDrawn="1"/>
        </p:nvSpPr>
        <p:spPr>
          <a:xfrm>
            <a:off x="7060030" y="1317600"/>
            <a:ext cx="1454400" cy="1454400"/>
          </a:xfrm>
          <a:prstGeom prst="ellipse">
            <a:avLst/>
          </a:prstGeom>
          <a:gradFill>
            <a:gsLst>
              <a:gs pos="20000">
                <a:srgbClr val="006EDE"/>
              </a:gs>
              <a:gs pos="100000">
                <a:srgbClr val="6EE6FF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noProof="0"/>
          </a:p>
        </p:txBody>
      </p:sp>
      <p:sp>
        <p:nvSpPr>
          <p:cNvPr id="23" name="Picture Placeholder 8">
            <a:extLst>
              <a:ext uri="{FF2B5EF4-FFF2-40B4-BE49-F238E27FC236}">
                <a16:creationId xmlns:a16="http://schemas.microsoft.com/office/drawing/2014/main" id="{1F7F23E0-AB2E-2F4D-A3D1-1740D5E17626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2810614" y="1360800"/>
            <a:ext cx="1368000" cy="1368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lIns="0" tIns="0" rIns="0" bIns="0" anchor="ctr"/>
          <a:lstStyle>
            <a:lvl1pPr marL="0" marR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>
                <a:solidFill>
                  <a:schemeClr val="bg2"/>
                </a:solidFill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noProof="0"/>
              <a:t>Click on the icon </a:t>
            </a:r>
            <a:br>
              <a:rPr lang="en-US" noProof="0"/>
            </a:br>
            <a:r>
              <a:rPr lang="en-US" noProof="0"/>
              <a:t>to add a picture</a:t>
            </a:r>
          </a:p>
        </p:txBody>
      </p:sp>
      <p:sp>
        <p:nvSpPr>
          <p:cNvPr id="26" name="Picture Placeholder 8">
            <a:extLst>
              <a:ext uri="{FF2B5EF4-FFF2-40B4-BE49-F238E27FC236}">
                <a16:creationId xmlns:a16="http://schemas.microsoft.com/office/drawing/2014/main" id="{3F25650E-B30F-304A-A0DC-1ECF6C81D76D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4958646" y="1360800"/>
            <a:ext cx="1368000" cy="1368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lIns="0" tIns="0" rIns="0" bIns="0" anchor="ctr"/>
          <a:lstStyle>
            <a:lvl1pPr marL="0" marR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>
                <a:solidFill>
                  <a:schemeClr val="bg2"/>
                </a:solidFill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noProof="0"/>
              <a:t>Click on the icon </a:t>
            </a:r>
            <a:br>
              <a:rPr lang="en-US" noProof="0"/>
            </a:br>
            <a:r>
              <a:rPr lang="en-US" noProof="0"/>
              <a:t>to add a picture</a:t>
            </a:r>
          </a:p>
        </p:txBody>
      </p:sp>
      <p:sp>
        <p:nvSpPr>
          <p:cNvPr id="29" name="Picture Placeholder 8">
            <a:extLst>
              <a:ext uri="{FF2B5EF4-FFF2-40B4-BE49-F238E27FC236}">
                <a16:creationId xmlns:a16="http://schemas.microsoft.com/office/drawing/2014/main" id="{785B54FE-A286-C94D-8905-5E00B3769F0F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7103230" y="1360800"/>
            <a:ext cx="1368000" cy="1368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lIns="0" tIns="0" rIns="0" bIns="0" anchor="ctr"/>
          <a:lstStyle>
            <a:lvl1pPr marL="0" marR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>
                <a:solidFill>
                  <a:schemeClr val="bg2"/>
                </a:solidFill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noProof="0"/>
              <a:t>Click on the icon </a:t>
            </a:r>
            <a:br>
              <a:rPr lang="en-US" noProof="0"/>
            </a:br>
            <a:r>
              <a:rPr lang="en-US" noProof="0"/>
              <a:t>to add a picture</a:t>
            </a:r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846F60F2-F648-7F58-9001-DE1BAEC963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0825" y="237317"/>
            <a:ext cx="8640000" cy="713596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>
            <a:lvl1pPr algn="ctr"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Click to add a track title</a:t>
            </a:r>
          </a:p>
        </p:txBody>
      </p:sp>
      <p:sp>
        <p:nvSpPr>
          <p:cNvPr id="2" name="Text Placeholder 23">
            <a:extLst>
              <a:ext uri="{FF2B5EF4-FFF2-40B4-BE49-F238E27FC236}">
                <a16:creationId xmlns:a16="http://schemas.microsoft.com/office/drawing/2014/main" id="{D3EE5FE7-5FC8-7E92-F851-CDC80E656C7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2800" b="1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14" name="Text Placeholder 26">
            <a:extLst>
              <a:ext uri="{FF2B5EF4-FFF2-40B4-BE49-F238E27FC236}">
                <a16:creationId xmlns:a16="http://schemas.microsoft.com/office/drawing/2014/main" id="{69CD2633-EAC8-1BB4-16C9-304F3542B3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385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800" b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16" name="Text Placeholder 26">
            <a:extLst>
              <a:ext uri="{FF2B5EF4-FFF2-40B4-BE49-F238E27FC236}">
                <a16:creationId xmlns:a16="http://schemas.microsoft.com/office/drawing/2014/main" id="{13C1BEF2-7942-F96B-D43E-7672D3687B2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577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1600" b="1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Text title1</a:t>
            </a:r>
          </a:p>
        </p:txBody>
      </p:sp>
      <p:sp>
        <p:nvSpPr>
          <p:cNvPr id="19" name="Text Placeholder 26">
            <a:extLst>
              <a:ext uri="{FF2B5EF4-FFF2-40B4-BE49-F238E27FC236}">
                <a16:creationId xmlns:a16="http://schemas.microsoft.com/office/drawing/2014/main" id="{1A2394FF-07B7-38AB-0D67-0F6D3654898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962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200" b="0">
                <a:solidFill>
                  <a:schemeClr val="bg2"/>
                </a:solidFill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Text</a:t>
            </a:r>
          </a:p>
        </p:txBody>
      </p:sp>
      <p:sp>
        <p:nvSpPr>
          <p:cNvPr id="34" name="Text Placeholder 26">
            <a:extLst>
              <a:ext uri="{FF2B5EF4-FFF2-40B4-BE49-F238E27FC236}">
                <a16:creationId xmlns:a16="http://schemas.microsoft.com/office/drawing/2014/main" id="{249DDC2F-4296-079C-5905-E1A69D5FC79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155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800" b="0">
                <a:solidFill>
                  <a:schemeClr val="bg2"/>
                </a:solidFill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Caption</a:t>
            </a:r>
          </a:p>
        </p:txBody>
      </p:sp>
      <p:sp>
        <p:nvSpPr>
          <p:cNvPr id="35" name="Text Placeholder 23">
            <a:extLst>
              <a:ext uri="{FF2B5EF4-FFF2-40B4-BE49-F238E27FC236}">
                <a16:creationId xmlns:a16="http://schemas.microsoft.com/office/drawing/2014/main" id="{5075F0AA-C7D6-68AE-55C2-AE405B10D04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0192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28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Title2</a:t>
            </a:r>
          </a:p>
        </p:txBody>
      </p:sp>
      <p:sp>
        <p:nvSpPr>
          <p:cNvPr id="36" name="Text Placeholder 23">
            <a:extLst>
              <a:ext uri="{FF2B5EF4-FFF2-40B4-BE49-F238E27FC236}">
                <a16:creationId xmlns:a16="http://schemas.microsoft.com/office/drawing/2014/main" id="{2FD00C51-B205-6478-5354-DC52EF73172E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0770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16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Text title2</a:t>
            </a:r>
          </a:p>
        </p:txBody>
      </p:sp>
      <p:sp>
        <p:nvSpPr>
          <p:cNvPr id="37" name="Text Placeholder 26">
            <a:extLst>
              <a:ext uri="{FF2B5EF4-FFF2-40B4-BE49-F238E27FC236}">
                <a16:creationId xmlns:a16="http://schemas.microsoft.com/office/drawing/2014/main" id="{ED729626-4BD5-B141-D71C-12C0A00F58E0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1347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144000" indent="-144000" algn="l"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§"/>
              <a:defRPr sz="1200" b="0">
                <a:solidFill>
                  <a:schemeClr val="bg2"/>
                </a:solidFill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50" b="0">
                <a:solidFill>
                  <a:schemeClr val="bg2"/>
                </a:solidFill>
              </a:defRPr>
            </a:lvl2pPr>
            <a:lvl3pPr marL="504000" indent="-216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lang="en-US" sz="10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Font typeface="+mj-lt"/>
              <a:buAutoNum type="romanLcPeriod"/>
              <a:defRPr sz="900" b="0">
                <a:solidFill>
                  <a:schemeClr val="bg2"/>
                </a:solidFill>
              </a:defRPr>
            </a:lvl4pPr>
            <a:lvl5pPr marL="819450" indent="-1714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Bullet points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  <a:p>
            <a:pPr lvl="3"/>
            <a:r>
              <a:rPr lang="en-US" noProof="0"/>
              <a:t>Level 4</a:t>
            </a:r>
          </a:p>
          <a:p>
            <a:pPr lvl="4"/>
            <a:r>
              <a:rPr lang="en-US" noProof="0"/>
              <a:t>Level 5</a:t>
            </a:r>
          </a:p>
        </p:txBody>
      </p:sp>
      <p:sp>
        <p:nvSpPr>
          <p:cNvPr id="38" name="Text Placeholder 26">
            <a:extLst>
              <a:ext uri="{FF2B5EF4-FFF2-40B4-BE49-F238E27FC236}">
                <a16:creationId xmlns:a16="http://schemas.microsoft.com/office/drawing/2014/main" id="{82058EDE-89B5-B519-9036-3169BB133655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154001" y="-812548"/>
            <a:ext cx="990000" cy="46668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228600" indent="-228600" algn="l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1200" b="0">
                <a:solidFill>
                  <a:schemeClr val="bg2"/>
                </a:solidFill>
              </a:defRPr>
            </a:lvl1pPr>
            <a:lvl2pPr marL="4608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arenR"/>
              <a:defRPr sz="1000" b="0">
                <a:solidFill>
                  <a:schemeClr val="bg2"/>
                </a:solidFill>
              </a:defRPr>
            </a:lvl2pPr>
            <a:lvl3pPr marL="691200" indent="-2304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lang="en-US" sz="9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835200" indent="-144000">
              <a:lnSpc>
                <a:spcPct val="100000"/>
              </a:lnSpc>
              <a:spcBef>
                <a:spcPts val="600"/>
              </a:spcBef>
              <a:buFont typeface="+mj-lt"/>
              <a:buAutoNum type="romanLcPeriod"/>
              <a:defRPr sz="800" b="0">
                <a:solidFill>
                  <a:schemeClr val="bg2"/>
                </a:solidFill>
              </a:defRPr>
            </a:lvl4pPr>
            <a:lvl5pPr marL="8766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800"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Numbering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  <a:p>
            <a:pPr lvl="3"/>
            <a:r>
              <a:rPr lang="en-US" noProof="0"/>
              <a:t>Level 4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CC4AB47-82D9-4474-86ED-B0DEBF9A024B}"/>
              </a:ext>
            </a:extLst>
          </p:cNvPr>
          <p:cNvSpPr txBox="1"/>
          <p:nvPr userDrawn="1"/>
        </p:nvSpPr>
        <p:spPr>
          <a:xfrm>
            <a:off x="8370229" y="4820394"/>
            <a:ext cx="522946" cy="3230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fld id="{543EFB28-95C3-4AD7-B235-3AE45BD06154}" type="slidenum">
              <a:rPr lang="en-US" sz="800" b="0" spc="50" noProof="0" smtClean="0">
                <a:solidFill>
                  <a:schemeClr val="bg1"/>
                </a:solidFill>
                <a:latin typeface="+mj-lt"/>
              </a:rPr>
              <a:pPr algn="r"/>
              <a:t>‹#›</a:t>
            </a:fld>
            <a:endParaRPr lang="en-US" sz="800" b="0" spc="50" noProof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C65A8A2-F812-40E7-A5C6-664368E07D15}"/>
              </a:ext>
            </a:extLst>
          </p:cNvPr>
          <p:cNvSpPr txBox="1"/>
          <p:nvPr userDrawn="1"/>
        </p:nvSpPr>
        <p:spPr>
          <a:xfrm>
            <a:off x="7001818" y="4820400"/>
            <a:ext cx="1483142" cy="3230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 algn="ctr">
              <a:defRPr sz="900" b="0" spc="50" baseline="0">
                <a:solidFill>
                  <a:schemeClr val="tx2"/>
                </a:solidFill>
              </a:defRPr>
            </a:lvl1pPr>
          </a:lstStyle>
          <a:p>
            <a:pPr lvl="0" algn="r"/>
            <a:r>
              <a:rPr lang="en-US" sz="800" b="0" kern="1200" spc="0" baseline="0" noProof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Acronis 2024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3B216464-D771-4571-9CC7-2220BE8383BB}"/>
              </a:ext>
            </a:extLst>
          </p:cNvPr>
          <p:cNvCxnSpPr/>
          <p:nvPr userDrawn="1"/>
        </p:nvCxnSpPr>
        <p:spPr>
          <a:xfrm>
            <a:off x="0" y="4820400"/>
            <a:ext cx="9144000" cy="0"/>
          </a:xfrm>
          <a:prstGeom prst="line">
            <a:avLst/>
          </a:prstGeom>
          <a:ln w="6350">
            <a:solidFill>
              <a:schemeClr val="bg2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D7D2F8AF-A6F3-44CA-8E94-2FE036060C8E}"/>
              </a:ext>
            </a:extLst>
          </p:cNvPr>
          <p:cNvSpPr/>
          <p:nvPr userDrawn="1"/>
        </p:nvSpPr>
        <p:spPr>
          <a:xfrm>
            <a:off x="249530" y="4919738"/>
            <a:ext cx="611611" cy="124188"/>
          </a:xfrm>
          <a:custGeom>
            <a:avLst/>
            <a:gdLst>
              <a:gd name="connsiteX0" fmla="*/ 51168 w 611611"/>
              <a:gd name="connsiteY0" fmla="*/ 0 h 124188"/>
              <a:gd name="connsiteX1" fmla="*/ 70609 w 611611"/>
              <a:gd name="connsiteY1" fmla="*/ 0 h 124188"/>
              <a:gd name="connsiteX2" fmla="*/ 121700 w 611611"/>
              <a:gd name="connsiteY2" fmla="*/ 122400 h 124188"/>
              <a:gd name="connsiteX3" fmla="*/ 102959 w 611611"/>
              <a:gd name="connsiteY3" fmla="*/ 122400 h 124188"/>
              <a:gd name="connsiteX4" fmla="*/ 94172 w 611611"/>
              <a:gd name="connsiteY4" fmla="*/ 100082 h 124188"/>
              <a:gd name="connsiteX5" fmla="*/ 27762 w 611611"/>
              <a:gd name="connsiteY5" fmla="*/ 100082 h 124188"/>
              <a:gd name="connsiteX6" fmla="*/ 18741 w 611611"/>
              <a:gd name="connsiteY6" fmla="*/ 122400 h 124188"/>
              <a:gd name="connsiteX7" fmla="*/ 0 w 611611"/>
              <a:gd name="connsiteY7" fmla="*/ 122400 h 124188"/>
              <a:gd name="connsiteX8" fmla="*/ 51168 w 611611"/>
              <a:gd name="connsiteY8" fmla="*/ 0 h 124188"/>
              <a:gd name="connsiteX9" fmla="*/ 88028 w 611611"/>
              <a:gd name="connsiteY9" fmla="*/ 84762 h 124188"/>
              <a:gd name="connsiteX10" fmla="*/ 82274 w 611611"/>
              <a:gd name="connsiteY10" fmla="*/ 70687 h 124188"/>
              <a:gd name="connsiteX11" fmla="*/ 39426 w 611611"/>
              <a:gd name="connsiteY11" fmla="*/ 70687 h 124188"/>
              <a:gd name="connsiteX12" fmla="*/ 33827 w 611611"/>
              <a:gd name="connsiteY12" fmla="*/ 84762 h 124188"/>
              <a:gd name="connsiteX13" fmla="*/ 88028 w 611611"/>
              <a:gd name="connsiteY13" fmla="*/ 84762 h 124188"/>
              <a:gd name="connsiteX14" fmla="*/ 76675 w 611611"/>
              <a:gd name="connsiteY14" fmla="*/ 56301 h 124188"/>
              <a:gd name="connsiteX15" fmla="*/ 73409 w 611611"/>
              <a:gd name="connsiteY15" fmla="*/ 48369 h 124188"/>
              <a:gd name="connsiteX16" fmla="*/ 60811 w 611611"/>
              <a:gd name="connsiteY16" fmla="*/ 16486 h 124188"/>
              <a:gd name="connsiteX17" fmla="*/ 48369 w 611611"/>
              <a:gd name="connsiteY17" fmla="*/ 48369 h 124188"/>
              <a:gd name="connsiteX18" fmla="*/ 45103 w 611611"/>
              <a:gd name="connsiteY18" fmla="*/ 56301 h 124188"/>
              <a:gd name="connsiteX19" fmla="*/ 76675 w 611611"/>
              <a:gd name="connsiteY19" fmla="*/ 56301 h 124188"/>
              <a:gd name="connsiteX20" fmla="*/ 123178 w 611611"/>
              <a:gd name="connsiteY20" fmla="*/ 74809 h 124188"/>
              <a:gd name="connsiteX21" fmla="*/ 172713 w 611611"/>
              <a:gd name="connsiteY21" fmla="*/ 25507 h 124188"/>
              <a:gd name="connsiteX22" fmla="*/ 218982 w 611611"/>
              <a:gd name="connsiteY22" fmla="*/ 62755 h 124188"/>
              <a:gd name="connsiteX23" fmla="*/ 200475 w 611611"/>
              <a:gd name="connsiteY23" fmla="*/ 62755 h 124188"/>
              <a:gd name="connsiteX24" fmla="*/ 172402 w 611611"/>
              <a:gd name="connsiteY24" fmla="*/ 41681 h 124188"/>
              <a:gd name="connsiteX25" fmla="*/ 141608 w 611611"/>
              <a:gd name="connsiteY25" fmla="*/ 74809 h 124188"/>
              <a:gd name="connsiteX26" fmla="*/ 172558 w 611611"/>
              <a:gd name="connsiteY26" fmla="*/ 107936 h 124188"/>
              <a:gd name="connsiteX27" fmla="*/ 200630 w 611611"/>
              <a:gd name="connsiteY27" fmla="*/ 88340 h 124188"/>
              <a:gd name="connsiteX28" fmla="*/ 219138 w 611611"/>
              <a:gd name="connsiteY28" fmla="*/ 88340 h 124188"/>
              <a:gd name="connsiteX29" fmla="*/ 171780 w 611611"/>
              <a:gd name="connsiteY29" fmla="*/ 124189 h 124188"/>
              <a:gd name="connsiteX30" fmla="*/ 123178 w 611611"/>
              <a:gd name="connsiteY30" fmla="*/ 74809 h 124188"/>
              <a:gd name="connsiteX31" fmla="*/ 232902 w 611611"/>
              <a:gd name="connsiteY31" fmla="*/ 27295 h 124188"/>
              <a:gd name="connsiteX32" fmla="*/ 249466 w 611611"/>
              <a:gd name="connsiteY32" fmla="*/ 27295 h 124188"/>
              <a:gd name="connsiteX33" fmla="*/ 250166 w 611611"/>
              <a:gd name="connsiteY33" fmla="*/ 39348 h 124188"/>
              <a:gd name="connsiteX34" fmla="*/ 276061 w 611611"/>
              <a:gd name="connsiteY34" fmla="*/ 25507 h 124188"/>
              <a:gd name="connsiteX35" fmla="*/ 277694 w 611611"/>
              <a:gd name="connsiteY35" fmla="*/ 25507 h 124188"/>
              <a:gd name="connsiteX36" fmla="*/ 277694 w 611611"/>
              <a:gd name="connsiteY36" fmla="*/ 45492 h 124188"/>
              <a:gd name="connsiteX37" fmla="*/ 274972 w 611611"/>
              <a:gd name="connsiteY37" fmla="*/ 45492 h 124188"/>
              <a:gd name="connsiteX38" fmla="*/ 250866 w 611611"/>
              <a:gd name="connsiteY38" fmla="*/ 73176 h 124188"/>
              <a:gd name="connsiteX39" fmla="*/ 250866 w 611611"/>
              <a:gd name="connsiteY39" fmla="*/ 122322 h 124188"/>
              <a:gd name="connsiteX40" fmla="*/ 232902 w 611611"/>
              <a:gd name="connsiteY40" fmla="*/ 122322 h 124188"/>
              <a:gd name="connsiteX41" fmla="*/ 232902 w 611611"/>
              <a:gd name="connsiteY41" fmla="*/ 27295 h 124188"/>
              <a:gd name="connsiteX42" fmla="*/ 232902 w 611611"/>
              <a:gd name="connsiteY42" fmla="*/ 27295 h 124188"/>
              <a:gd name="connsiteX43" fmla="*/ 280649 w 611611"/>
              <a:gd name="connsiteY43" fmla="*/ 74809 h 124188"/>
              <a:gd name="connsiteX44" fmla="*/ 330496 w 611611"/>
              <a:gd name="connsiteY44" fmla="*/ 25507 h 124188"/>
              <a:gd name="connsiteX45" fmla="*/ 380342 w 611611"/>
              <a:gd name="connsiteY45" fmla="*/ 74809 h 124188"/>
              <a:gd name="connsiteX46" fmla="*/ 330496 w 611611"/>
              <a:gd name="connsiteY46" fmla="*/ 124111 h 124188"/>
              <a:gd name="connsiteX47" fmla="*/ 280649 w 611611"/>
              <a:gd name="connsiteY47" fmla="*/ 74809 h 124188"/>
              <a:gd name="connsiteX48" fmla="*/ 361990 w 611611"/>
              <a:gd name="connsiteY48" fmla="*/ 74653 h 124188"/>
              <a:gd name="connsiteX49" fmla="*/ 330496 w 611611"/>
              <a:gd name="connsiteY49" fmla="*/ 41681 h 124188"/>
              <a:gd name="connsiteX50" fmla="*/ 299157 w 611611"/>
              <a:gd name="connsiteY50" fmla="*/ 74653 h 124188"/>
              <a:gd name="connsiteX51" fmla="*/ 330651 w 611611"/>
              <a:gd name="connsiteY51" fmla="*/ 107936 h 124188"/>
              <a:gd name="connsiteX52" fmla="*/ 361990 w 611611"/>
              <a:gd name="connsiteY52" fmla="*/ 74653 h 124188"/>
              <a:gd name="connsiteX53" fmla="*/ 393640 w 611611"/>
              <a:gd name="connsiteY53" fmla="*/ 27295 h 124188"/>
              <a:gd name="connsiteX54" fmla="*/ 409659 w 611611"/>
              <a:gd name="connsiteY54" fmla="*/ 27295 h 124188"/>
              <a:gd name="connsiteX55" fmla="*/ 410903 w 611611"/>
              <a:gd name="connsiteY55" fmla="*/ 37171 h 124188"/>
              <a:gd name="connsiteX56" fmla="*/ 441309 w 611611"/>
              <a:gd name="connsiteY56" fmla="*/ 25507 h 124188"/>
              <a:gd name="connsiteX57" fmla="*/ 476380 w 611611"/>
              <a:gd name="connsiteY57" fmla="*/ 62367 h 124188"/>
              <a:gd name="connsiteX58" fmla="*/ 476380 w 611611"/>
              <a:gd name="connsiteY58" fmla="*/ 122322 h 124188"/>
              <a:gd name="connsiteX59" fmla="*/ 458417 w 611611"/>
              <a:gd name="connsiteY59" fmla="*/ 122322 h 124188"/>
              <a:gd name="connsiteX60" fmla="*/ 458417 w 611611"/>
              <a:gd name="connsiteY60" fmla="*/ 65788 h 124188"/>
              <a:gd name="connsiteX61" fmla="*/ 437498 w 611611"/>
              <a:gd name="connsiteY61" fmla="*/ 41837 h 124188"/>
              <a:gd name="connsiteX62" fmla="*/ 411603 w 611611"/>
              <a:gd name="connsiteY62" fmla="*/ 67577 h 124188"/>
              <a:gd name="connsiteX63" fmla="*/ 411603 w 611611"/>
              <a:gd name="connsiteY63" fmla="*/ 122322 h 124188"/>
              <a:gd name="connsiteX64" fmla="*/ 393640 w 611611"/>
              <a:gd name="connsiteY64" fmla="*/ 122322 h 124188"/>
              <a:gd name="connsiteX65" fmla="*/ 393640 w 611611"/>
              <a:gd name="connsiteY65" fmla="*/ 27295 h 124188"/>
              <a:gd name="connsiteX66" fmla="*/ 393640 w 611611"/>
              <a:gd name="connsiteY66" fmla="*/ 27295 h 124188"/>
              <a:gd name="connsiteX67" fmla="*/ 496054 w 611611"/>
              <a:gd name="connsiteY67" fmla="*/ 27295 h 124188"/>
              <a:gd name="connsiteX68" fmla="*/ 513862 w 611611"/>
              <a:gd name="connsiteY68" fmla="*/ 27295 h 124188"/>
              <a:gd name="connsiteX69" fmla="*/ 513862 w 611611"/>
              <a:gd name="connsiteY69" fmla="*/ 122322 h 124188"/>
              <a:gd name="connsiteX70" fmla="*/ 496054 w 611611"/>
              <a:gd name="connsiteY70" fmla="*/ 122322 h 124188"/>
              <a:gd name="connsiteX71" fmla="*/ 496054 w 611611"/>
              <a:gd name="connsiteY71" fmla="*/ 27295 h 124188"/>
              <a:gd name="connsiteX72" fmla="*/ 532448 w 611611"/>
              <a:gd name="connsiteY72" fmla="*/ 93005 h 124188"/>
              <a:gd name="connsiteX73" fmla="*/ 549945 w 611611"/>
              <a:gd name="connsiteY73" fmla="*/ 93005 h 124188"/>
              <a:gd name="connsiteX74" fmla="*/ 574440 w 611611"/>
              <a:gd name="connsiteY74" fmla="*/ 109569 h 124188"/>
              <a:gd name="connsiteX75" fmla="*/ 594037 w 611611"/>
              <a:gd name="connsiteY75" fmla="*/ 96427 h 124188"/>
              <a:gd name="connsiteX76" fmla="*/ 586649 w 611611"/>
              <a:gd name="connsiteY76" fmla="*/ 86162 h 124188"/>
              <a:gd name="connsiteX77" fmla="*/ 568841 w 611611"/>
              <a:gd name="connsiteY77" fmla="*/ 82352 h 124188"/>
              <a:gd name="connsiteX78" fmla="*/ 547378 w 611611"/>
              <a:gd name="connsiteY78" fmla="*/ 76753 h 124188"/>
              <a:gd name="connsiteX79" fmla="*/ 535325 w 611611"/>
              <a:gd name="connsiteY79" fmla="*/ 56223 h 124188"/>
              <a:gd name="connsiteX80" fmla="*/ 571485 w 611611"/>
              <a:gd name="connsiteY80" fmla="*/ 25429 h 124188"/>
              <a:gd name="connsiteX81" fmla="*/ 609434 w 611611"/>
              <a:gd name="connsiteY81" fmla="*/ 56379 h 124188"/>
              <a:gd name="connsiteX82" fmla="*/ 592326 w 611611"/>
              <a:gd name="connsiteY82" fmla="*/ 56379 h 124188"/>
              <a:gd name="connsiteX83" fmla="*/ 571485 w 611611"/>
              <a:gd name="connsiteY83" fmla="*/ 39971 h 124188"/>
              <a:gd name="connsiteX84" fmla="*/ 552589 w 611611"/>
              <a:gd name="connsiteY84" fmla="*/ 53968 h 124188"/>
              <a:gd name="connsiteX85" fmla="*/ 559821 w 611611"/>
              <a:gd name="connsiteY85" fmla="*/ 63689 h 124188"/>
              <a:gd name="connsiteX86" fmla="*/ 580506 w 611611"/>
              <a:gd name="connsiteY86" fmla="*/ 67499 h 124188"/>
              <a:gd name="connsiteX87" fmla="*/ 599947 w 611611"/>
              <a:gd name="connsiteY87" fmla="*/ 73098 h 124188"/>
              <a:gd name="connsiteX88" fmla="*/ 611611 w 611611"/>
              <a:gd name="connsiteY88" fmla="*/ 94172 h 124188"/>
              <a:gd name="connsiteX89" fmla="*/ 601735 w 611611"/>
              <a:gd name="connsiteY89" fmla="*/ 116335 h 124188"/>
              <a:gd name="connsiteX90" fmla="*/ 574362 w 611611"/>
              <a:gd name="connsiteY90" fmla="*/ 124111 h 124188"/>
              <a:gd name="connsiteX91" fmla="*/ 532448 w 611611"/>
              <a:gd name="connsiteY91" fmla="*/ 93005 h 124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611611" h="124188">
                <a:moveTo>
                  <a:pt x="51168" y="0"/>
                </a:moveTo>
                <a:lnTo>
                  <a:pt x="70609" y="0"/>
                </a:lnTo>
                <a:lnTo>
                  <a:pt x="121700" y="122400"/>
                </a:lnTo>
                <a:lnTo>
                  <a:pt x="102959" y="122400"/>
                </a:lnTo>
                <a:lnTo>
                  <a:pt x="94172" y="100082"/>
                </a:lnTo>
                <a:lnTo>
                  <a:pt x="27762" y="100082"/>
                </a:lnTo>
                <a:lnTo>
                  <a:pt x="18741" y="122400"/>
                </a:lnTo>
                <a:lnTo>
                  <a:pt x="0" y="122400"/>
                </a:lnTo>
                <a:lnTo>
                  <a:pt x="51168" y="0"/>
                </a:lnTo>
                <a:close/>
                <a:moveTo>
                  <a:pt x="88028" y="84762"/>
                </a:moveTo>
                <a:lnTo>
                  <a:pt x="82274" y="70687"/>
                </a:lnTo>
                <a:lnTo>
                  <a:pt x="39426" y="70687"/>
                </a:lnTo>
                <a:lnTo>
                  <a:pt x="33827" y="84762"/>
                </a:lnTo>
                <a:lnTo>
                  <a:pt x="88028" y="84762"/>
                </a:lnTo>
                <a:close/>
                <a:moveTo>
                  <a:pt x="76675" y="56301"/>
                </a:moveTo>
                <a:lnTo>
                  <a:pt x="73409" y="48369"/>
                </a:lnTo>
                <a:cubicBezTo>
                  <a:pt x="68199" y="35383"/>
                  <a:pt x="63688" y="24573"/>
                  <a:pt x="60811" y="16486"/>
                </a:cubicBezTo>
                <a:cubicBezTo>
                  <a:pt x="58089" y="24573"/>
                  <a:pt x="53579" y="35383"/>
                  <a:pt x="48369" y="48369"/>
                </a:cubicBezTo>
                <a:lnTo>
                  <a:pt x="45103" y="56301"/>
                </a:lnTo>
                <a:lnTo>
                  <a:pt x="76675" y="56301"/>
                </a:lnTo>
                <a:close/>
                <a:moveTo>
                  <a:pt x="123178" y="74809"/>
                </a:moveTo>
                <a:cubicBezTo>
                  <a:pt x="123178" y="45492"/>
                  <a:pt x="144796" y="25507"/>
                  <a:pt x="172713" y="25507"/>
                </a:cubicBezTo>
                <a:cubicBezTo>
                  <a:pt x="196664" y="25507"/>
                  <a:pt x="214861" y="39193"/>
                  <a:pt x="218982" y="62755"/>
                </a:cubicBezTo>
                <a:lnTo>
                  <a:pt x="200475" y="62755"/>
                </a:lnTo>
                <a:cubicBezTo>
                  <a:pt x="196353" y="48214"/>
                  <a:pt x="186399" y="41681"/>
                  <a:pt x="172402" y="41681"/>
                </a:cubicBezTo>
                <a:cubicBezTo>
                  <a:pt x="152806" y="41681"/>
                  <a:pt x="141608" y="56068"/>
                  <a:pt x="141608" y="74809"/>
                </a:cubicBezTo>
                <a:cubicBezTo>
                  <a:pt x="141608" y="94405"/>
                  <a:pt x="153505" y="107936"/>
                  <a:pt x="172558" y="107936"/>
                </a:cubicBezTo>
                <a:cubicBezTo>
                  <a:pt x="186399" y="107936"/>
                  <a:pt x="196664" y="100937"/>
                  <a:pt x="200630" y="88340"/>
                </a:cubicBezTo>
                <a:lnTo>
                  <a:pt x="219138" y="88340"/>
                </a:lnTo>
                <a:cubicBezTo>
                  <a:pt x="213383" y="111358"/>
                  <a:pt x="195031" y="124189"/>
                  <a:pt x="171780" y="124189"/>
                </a:cubicBezTo>
                <a:cubicBezTo>
                  <a:pt x="141841" y="124189"/>
                  <a:pt x="123178" y="103270"/>
                  <a:pt x="123178" y="74809"/>
                </a:cubicBezTo>
                <a:close/>
                <a:moveTo>
                  <a:pt x="232902" y="27295"/>
                </a:moveTo>
                <a:lnTo>
                  <a:pt x="249466" y="27295"/>
                </a:lnTo>
                <a:lnTo>
                  <a:pt x="250166" y="39348"/>
                </a:lnTo>
                <a:cubicBezTo>
                  <a:pt x="256076" y="30872"/>
                  <a:pt x="264941" y="25507"/>
                  <a:pt x="276061" y="25507"/>
                </a:cubicBezTo>
                <a:lnTo>
                  <a:pt x="277694" y="25507"/>
                </a:lnTo>
                <a:lnTo>
                  <a:pt x="277694" y="45492"/>
                </a:lnTo>
                <a:lnTo>
                  <a:pt x="274972" y="45492"/>
                </a:lnTo>
                <a:cubicBezTo>
                  <a:pt x="256076" y="45492"/>
                  <a:pt x="250866" y="56301"/>
                  <a:pt x="250866" y="73176"/>
                </a:cubicBezTo>
                <a:lnTo>
                  <a:pt x="250866" y="122322"/>
                </a:lnTo>
                <a:lnTo>
                  <a:pt x="232902" y="122322"/>
                </a:lnTo>
                <a:lnTo>
                  <a:pt x="232902" y="27295"/>
                </a:lnTo>
                <a:lnTo>
                  <a:pt x="232902" y="27295"/>
                </a:lnTo>
                <a:close/>
                <a:moveTo>
                  <a:pt x="280649" y="74809"/>
                </a:moveTo>
                <a:cubicBezTo>
                  <a:pt x="280649" y="45647"/>
                  <a:pt x="302423" y="25507"/>
                  <a:pt x="330496" y="25507"/>
                </a:cubicBezTo>
                <a:cubicBezTo>
                  <a:pt x="359657" y="25507"/>
                  <a:pt x="380342" y="46736"/>
                  <a:pt x="380342" y="74809"/>
                </a:cubicBezTo>
                <a:cubicBezTo>
                  <a:pt x="380342" y="103270"/>
                  <a:pt x="359268" y="124111"/>
                  <a:pt x="330496" y="124111"/>
                </a:cubicBezTo>
                <a:cubicBezTo>
                  <a:pt x="301723" y="124111"/>
                  <a:pt x="280649" y="103270"/>
                  <a:pt x="280649" y="74809"/>
                </a:cubicBezTo>
                <a:close/>
                <a:moveTo>
                  <a:pt x="361990" y="74653"/>
                </a:moveTo>
                <a:cubicBezTo>
                  <a:pt x="361990" y="55912"/>
                  <a:pt x="349781" y="41681"/>
                  <a:pt x="330496" y="41681"/>
                </a:cubicBezTo>
                <a:cubicBezTo>
                  <a:pt x="310899" y="41681"/>
                  <a:pt x="299157" y="56068"/>
                  <a:pt x="299157" y="74653"/>
                </a:cubicBezTo>
                <a:cubicBezTo>
                  <a:pt x="299157" y="94483"/>
                  <a:pt x="312299" y="107936"/>
                  <a:pt x="330651" y="107936"/>
                </a:cubicBezTo>
                <a:cubicBezTo>
                  <a:pt x="349237" y="107936"/>
                  <a:pt x="361990" y="93705"/>
                  <a:pt x="361990" y="74653"/>
                </a:cubicBezTo>
                <a:close/>
                <a:moveTo>
                  <a:pt x="393640" y="27295"/>
                </a:moveTo>
                <a:lnTo>
                  <a:pt x="409659" y="27295"/>
                </a:lnTo>
                <a:lnTo>
                  <a:pt x="410903" y="37171"/>
                </a:lnTo>
                <a:cubicBezTo>
                  <a:pt x="418291" y="29472"/>
                  <a:pt x="428322" y="25507"/>
                  <a:pt x="441309" y="25507"/>
                </a:cubicBezTo>
                <a:cubicBezTo>
                  <a:pt x="463782" y="25507"/>
                  <a:pt x="476380" y="38804"/>
                  <a:pt x="476380" y="62367"/>
                </a:cubicBezTo>
                <a:lnTo>
                  <a:pt x="476380" y="122322"/>
                </a:lnTo>
                <a:lnTo>
                  <a:pt x="458417" y="122322"/>
                </a:lnTo>
                <a:lnTo>
                  <a:pt x="458417" y="65788"/>
                </a:lnTo>
                <a:cubicBezTo>
                  <a:pt x="458417" y="50313"/>
                  <a:pt x="452273" y="41837"/>
                  <a:pt x="437498" y="41837"/>
                </a:cubicBezTo>
                <a:cubicBezTo>
                  <a:pt x="421479" y="41837"/>
                  <a:pt x="411603" y="52102"/>
                  <a:pt x="411603" y="67577"/>
                </a:cubicBezTo>
                <a:lnTo>
                  <a:pt x="411603" y="122322"/>
                </a:lnTo>
                <a:lnTo>
                  <a:pt x="393640" y="122322"/>
                </a:lnTo>
                <a:lnTo>
                  <a:pt x="393640" y="27295"/>
                </a:lnTo>
                <a:lnTo>
                  <a:pt x="393640" y="27295"/>
                </a:lnTo>
                <a:close/>
                <a:moveTo>
                  <a:pt x="496054" y="27295"/>
                </a:moveTo>
                <a:lnTo>
                  <a:pt x="513862" y="27295"/>
                </a:lnTo>
                <a:lnTo>
                  <a:pt x="513862" y="122322"/>
                </a:lnTo>
                <a:lnTo>
                  <a:pt x="496054" y="122322"/>
                </a:lnTo>
                <a:lnTo>
                  <a:pt x="496054" y="27295"/>
                </a:lnTo>
                <a:close/>
                <a:moveTo>
                  <a:pt x="532448" y="93005"/>
                </a:moveTo>
                <a:lnTo>
                  <a:pt x="549945" y="93005"/>
                </a:lnTo>
                <a:cubicBezTo>
                  <a:pt x="551733" y="104514"/>
                  <a:pt x="560909" y="109569"/>
                  <a:pt x="574440" y="109569"/>
                </a:cubicBezTo>
                <a:cubicBezTo>
                  <a:pt x="585638" y="109569"/>
                  <a:pt x="594037" y="105214"/>
                  <a:pt x="594037" y="96427"/>
                </a:cubicBezTo>
                <a:cubicBezTo>
                  <a:pt x="594037" y="90284"/>
                  <a:pt x="591159" y="87795"/>
                  <a:pt x="586649" y="86162"/>
                </a:cubicBezTo>
                <a:cubicBezTo>
                  <a:pt x="582294" y="84529"/>
                  <a:pt x="577862" y="83829"/>
                  <a:pt x="568841" y="82352"/>
                </a:cubicBezTo>
                <a:cubicBezTo>
                  <a:pt x="559510" y="80952"/>
                  <a:pt x="552977" y="79475"/>
                  <a:pt x="547378" y="76753"/>
                </a:cubicBezTo>
                <a:cubicBezTo>
                  <a:pt x="538747" y="72631"/>
                  <a:pt x="535325" y="64855"/>
                  <a:pt x="535325" y="56223"/>
                </a:cubicBezTo>
                <a:cubicBezTo>
                  <a:pt x="535325" y="36082"/>
                  <a:pt x="551189" y="25429"/>
                  <a:pt x="571485" y="25429"/>
                </a:cubicBezTo>
                <a:cubicBezTo>
                  <a:pt x="593648" y="25429"/>
                  <a:pt x="608345" y="35694"/>
                  <a:pt x="609434" y="56379"/>
                </a:cubicBezTo>
                <a:lnTo>
                  <a:pt x="592326" y="56379"/>
                </a:lnTo>
                <a:cubicBezTo>
                  <a:pt x="591237" y="45414"/>
                  <a:pt x="582605" y="39971"/>
                  <a:pt x="571485" y="39971"/>
                </a:cubicBezTo>
                <a:cubicBezTo>
                  <a:pt x="559587" y="39971"/>
                  <a:pt x="552589" y="45881"/>
                  <a:pt x="552589" y="53968"/>
                </a:cubicBezTo>
                <a:cubicBezTo>
                  <a:pt x="552589" y="59178"/>
                  <a:pt x="555077" y="61900"/>
                  <a:pt x="559821" y="63689"/>
                </a:cubicBezTo>
                <a:cubicBezTo>
                  <a:pt x="564486" y="65477"/>
                  <a:pt x="573118" y="66410"/>
                  <a:pt x="580506" y="67499"/>
                </a:cubicBezTo>
                <a:cubicBezTo>
                  <a:pt x="587504" y="68588"/>
                  <a:pt x="594037" y="69832"/>
                  <a:pt x="599947" y="73098"/>
                </a:cubicBezTo>
                <a:cubicBezTo>
                  <a:pt x="607879" y="77375"/>
                  <a:pt x="611611" y="85696"/>
                  <a:pt x="611611" y="94172"/>
                </a:cubicBezTo>
                <a:cubicBezTo>
                  <a:pt x="611611" y="103192"/>
                  <a:pt x="608190" y="111124"/>
                  <a:pt x="601735" y="116335"/>
                </a:cubicBezTo>
                <a:cubicBezTo>
                  <a:pt x="594892" y="121934"/>
                  <a:pt x="585871" y="124111"/>
                  <a:pt x="574362" y="124111"/>
                </a:cubicBezTo>
                <a:cubicBezTo>
                  <a:pt x="551189" y="124189"/>
                  <a:pt x="534236" y="115557"/>
                  <a:pt x="532448" y="93005"/>
                </a:cubicBezTo>
                <a:close/>
              </a:path>
            </a:pathLst>
          </a:custGeom>
          <a:solidFill>
            <a:schemeClr val="bg1"/>
          </a:solidFill>
          <a:ln w="7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3057801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akers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1F243820-2F03-136E-871F-F39CEEED2A73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75000">
                <a:srgbClr val="0C2090"/>
              </a:gs>
              <a:gs pos="0">
                <a:schemeClr val="bg2"/>
              </a:gs>
              <a:gs pos="100000">
                <a:srgbClr val="1820B0"/>
              </a:gs>
            </a:gsLst>
            <a:lin ang="189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endParaRPr lang="en-US" sz="3200" noProof="0">
              <a:solidFill>
                <a:schemeClr val="bg2"/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7308FDD-5ABF-B670-B2CC-6FA2F35807E4}"/>
              </a:ext>
            </a:extLst>
          </p:cNvPr>
          <p:cNvSpPr/>
          <p:nvPr userDrawn="1"/>
        </p:nvSpPr>
        <p:spPr>
          <a:xfrm>
            <a:off x="280800" y="1317600"/>
            <a:ext cx="1454400" cy="1454400"/>
          </a:xfrm>
          <a:prstGeom prst="ellipse">
            <a:avLst/>
          </a:prstGeom>
          <a:gradFill>
            <a:gsLst>
              <a:gs pos="20000">
                <a:srgbClr val="006EDE"/>
              </a:gs>
              <a:gs pos="100000">
                <a:srgbClr val="6EE6FF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noProof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780710B3-EA9B-172B-1893-91A21C298FF3}"/>
              </a:ext>
            </a:extLst>
          </p:cNvPr>
          <p:cNvSpPr/>
          <p:nvPr userDrawn="1"/>
        </p:nvSpPr>
        <p:spPr>
          <a:xfrm>
            <a:off x="3844800" y="1317600"/>
            <a:ext cx="1454400" cy="1454400"/>
          </a:xfrm>
          <a:prstGeom prst="ellipse">
            <a:avLst/>
          </a:prstGeom>
          <a:gradFill>
            <a:gsLst>
              <a:gs pos="20000">
                <a:srgbClr val="006EDE"/>
              </a:gs>
              <a:gs pos="100000">
                <a:srgbClr val="6EE6FF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noProof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832EA43-6A3E-972B-AAAA-D522D82FAE37}"/>
              </a:ext>
            </a:extLst>
          </p:cNvPr>
          <p:cNvSpPr/>
          <p:nvPr userDrawn="1"/>
        </p:nvSpPr>
        <p:spPr>
          <a:xfrm>
            <a:off x="5615779" y="1317600"/>
            <a:ext cx="1454400" cy="1454400"/>
          </a:xfrm>
          <a:prstGeom prst="ellipse">
            <a:avLst/>
          </a:prstGeom>
          <a:gradFill>
            <a:gsLst>
              <a:gs pos="20000">
                <a:srgbClr val="006EDE"/>
              </a:gs>
              <a:gs pos="100000">
                <a:srgbClr val="6EE6FF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noProof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203BD00-BBAF-44FE-8267-CABF6AE912D0}"/>
              </a:ext>
            </a:extLst>
          </p:cNvPr>
          <p:cNvSpPr/>
          <p:nvPr userDrawn="1"/>
        </p:nvSpPr>
        <p:spPr>
          <a:xfrm>
            <a:off x="7403840" y="1317600"/>
            <a:ext cx="1454400" cy="1454400"/>
          </a:xfrm>
          <a:prstGeom prst="ellipse">
            <a:avLst/>
          </a:prstGeom>
          <a:gradFill>
            <a:gsLst>
              <a:gs pos="20000">
                <a:srgbClr val="006EDE"/>
              </a:gs>
              <a:gs pos="100000">
                <a:srgbClr val="6EE6FF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noProof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2A42354-CF3C-5BA4-5F52-1B507030BBF1}"/>
              </a:ext>
            </a:extLst>
          </p:cNvPr>
          <p:cNvSpPr/>
          <p:nvPr userDrawn="1"/>
        </p:nvSpPr>
        <p:spPr>
          <a:xfrm>
            <a:off x="2056389" y="1317600"/>
            <a:ext cx="1454400" cy="1454400"/>
          </a:xfrm>
          <a:prstGeom prst="ellipse">
            <a:avLst/>
          </a:prstGeom>
          <a:gradFill>
            <a:gsLst>
              <a:gs pos="20000">
                <a:srgbClr val="006EDE"/>
              </a:gs>
              <a:gs pos="100000">
                <a:srgbClr val="6EE6FF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noProof="0"/>
          </a:p>
        </p:txBody>
      </p:sp>
      <p:sp>
        <p:nvSpPr>
          <p:cNvPr id="20" name="Picture Placeholder 8">
            <a:extLst>
              <a:ext uri="{FF2B5EF4-FFF2-40B4-BE49-F238E27FC236}">
                <a16:creationId xmlns:a16="http://schemas.microsoft.com/office/drawing/2014/main" id="{0CA2FFB2-E35D-CA49-96E8-DF36C70B79B4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324000" y="1360800"/>
            <a:ext cx="1368000" cy="1368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lIns="0" tIns="0" rIns="0" bIns="0" anchor="ctr"/>
          <a:lstStyle>
            <a:lvl1pPr marL="0" marR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>
                <a:solidFill>
                  <a:schemeClr val="bg2"/>
                </a:solidFill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noProof="0"/>
              <a:t>Click on the icon </a:t>
            </a:r>
            <a:br>
              <a:rPr lang="en-US" noProof="0"/>
            </a:br>
            <a:r>
              <a:rPr lang="en-US" noProof="0"/>
              <a:t>to add a picture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2C08343A-45E9-DB40-BB4A-EB64DEE3982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52000" y="2988000"/>
            <a:ext cx="1512000" cy="51468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Name </a:t>
            </a:r>
            <a:br>
              <a:rPr lang="en-US" noProof="0"/>
            </a:br>
            <a:r>
              <a:rPr lang="en-US" noProof="0"/>
              <a:t>Surname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11B7CBA4-2BF1-FD41-A92F-CD5D48A3BAF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52000" y="3618000"/>
            <a:ext cx="1512000" cy="623902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en-US" noProof="0"/>
              <a:t>Click to add </a:t>
            </a:r>
            <a:br>
              <a:rPr lang="en-US" noProof="0"/>
            </a:br>
            <a:r>
              <a:rPr lang="en-US" noProof="0"/>
              <a:t>a job title</a:t>
            </a:r>
          </a:p>
        </p:txBody>
      </p:sp>
      <p:sp>
        <p:nvSpPr>
          <p:cNvPr id="23" name="Picture Placeholder 8">
            <a:extLst>
              <a:ext uri="{FF2B5EF4-FFF2-40B4-BE49-F238E27FC236}">
                <a16:creationId xmlns:a16="http://schemas.microsoft.com/office/drawing/2014/main" id="{1F7F23E0-AB2E-2F4D-A3D1-1740D5E17626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2099589" y="1360800"/>
            <a:ext cx="1368000" cy="1368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lIns="0" tIns="0" rIns="0" bIns="0" anchor="ctr"/>
          <a:lstStyle>
            <a:lvl1pPr marL="0" marR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>
                <a:solidFill>
                  <a:schemeClr val="bg2"/>
                </a:solidFill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noProof="0"/>
              <a:t>Click on the icon </a:t>
            </a:r>
            <a:br>
              <a:rPr lang="en-US" noProof="0"/>
            </a:br>
            <a:r>
              <a:rPr lang="en-US" noProof="0"/>
              <a:t>to add a picture</a:t>
            </a:r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C611B8AB-B3DD-9A40-8097-77B5CCE0965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027590" y="2988000"/>
            <a:ext cx="1511999" cy="51468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Name </a:t>
            </a:r>
            <a:br>
              <a:rPr lang="en-US" noProof="0"/>
            </a:br>
            <a:r>
              <a:rPr lang="en-US" noProof="0"/>
              <a:t>Surname</a:t>
            </a:r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E8B6490B-0D2B-8B48-B85D-83948A4ED69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027590" y="3618000"/>
            <a:ext cx="1511999" cy="623902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en-US" noProof="0"/>
              <a:t>Click to add </a:t>
            </a:r>
            <a:br>
              <a:rPr lang="en-US" noProof="0"/>
            </a:br>
            <a:r>
              <a:rPr lang="en-US" noProof="0"/>
              <a:t>a job title</a:t>
            </a:r>
          </a:p>
        </p:txBody>
      </p:sp>
      <p:sp>
        <p:nvSpPr>
          <p:cNvPr id="26" name="Picture Placeholder 8">
            <a:extLst>
              <a:ext uri="{FF2B5EF4-FFF2-40B4-BE49-F238E27FC236}">
                <a16:creationId xmlns:a16="http://schemas.microsoft.com/office/drawing/2014/main" id="{3F25650E-B30F-304A-A0DC-1ECF6C81D76D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3886825" y="1360800"/>
            <a:ext cx="1368000" cy="1368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lIns="0" tIns="0" rIns="0" bIns="0" anchor="ctr"/>
          <a:lstStyle>
            <a:lvl1pPr marL="0" marR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>
                <a:solidFill>
                  <a:schemeClr val="bg2"/>
                </a:solidFill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noProof="0"/>
              <a:t>Click on the icon </a:t>
            </a:r>
            <a:br>
              <a:rPr lang="en-US" noProof="0"/>
            </a:br>
            <a:r>
              <a:rPr lang="en-US" noProof="0"/>
              <a:t>to add a picture</a:t>
            </a:r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885270AE-682F-004C-A312-9416DD7738B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814826" y="2988000"/>
            <a:ext cx="1511999" cy="51468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Name </a:t>
            </a:r>
            <a:br>
              <a:rPr lang="en-US" noProof="0"/>
            </a:br>
            <a:r>
              <a:rPr lang="en-US" noProof="0"/>
              <a:t>Surname</a:t>
            </a:r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6BBD2E3E-547B-C44D-93A4-B6D654FA409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814826" y="3618000"/>
            <a:ext cx="1511999" cy="623902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en-US" noProof="0"/>
              <a:t>Click to add </a:t>
            </a:r>
            <a:br>
              <a:rPr lang="en-US" noProof="0"/>
            </a:br>
            <a:r>
              <a:rPr lang="en-US" noProof="0"/>
              <a:t>a job title</a:t>
            </a:r>
          </a:p>
        </p:txBody>
      </p:sp>
      <p:sp>
        <p:nvSpPr>
          <p:cNvPr id="29" name="Picture Placeholder 8">
            <a:extLst>
              <a:ext uri="{FF2B5EF4-FFF2-40B4-BE49-F238E27FC236}">
                <a16:creationId xmlns:a16="http://schemas.microsoft.com/office/drawing/2014/main" id="{785B54FE-A286-C94D-8905-5E00B3769F0F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5658979" y="1360800"/>
            <a:ext cx="1368000" cy="1368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lIns="0" tIns="0" rIns="0" bIns="0" anchor="ctr"/>
          <a:lstStyle>
            <a:lvl1pPr marL="0" marR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>
                <a:solidFill>
                  <a:schemeClr val="bg2"/>
                </a:solidFill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noProof="0"/>
              <a:t>Click on the icon </a:t>
            </a:r>
            <a:br>
              <a:rPr lang="en-US" noProof="0"/>
            </a:br>
            <a:r>
              <a:rPr lang="en-US" noProof="0"/>
              <a:t>to add a picture</a:t>
            </a:r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80144B90-EB95-A944-9D50-17FCB203A8F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581139" y="2988000"/>
            <a:ext cx="1523680" cy="51468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Name </a:t>
            </a:r>
            <a:br>
              <a:rPr lang="en-US" noProof="0"/>
            </a:br>
            <a:r>
              <a:rPr lang="en-US" noProof="0"/>
              <a:t>Surname</a:t>
            </a:r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1EA2A6EF-9A06-6A49-85B2-587EF5C2E44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581139" y="3618000"/>
            <a:ext cx="1523680" cy="623902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en-US" noProof="0"/>
              <a:t>Click to add </a:t>
            </a:r>
            <a:br>
              <a:rPr lang="en-US" noProof="0"/>
            </a:br>
            <a:r>
              <a:rPr lang="en-US" noProof="0"/>
              <a:t>a job title</a:t>
            </a:r>
          </a:p>
        </p:txBody>
      </p:sp>
      <p:sp>
        <p:nvSpPr>
          <p:cNvPr id="37" name="Text Placeholder 10">
            <a:extLst>
              <a:ext uri="{FF2B5EF4-FFF2-40B4-BE49-F238E27FC236}">
                <a16:creationId xmlns:a16="http://schemas.microsoft.com/office/drawing/2014/main" id="{66AC9E87-6079-45C1-9B4E-3126319AD883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7369200" y="2988000"/>
            <a:ext cx="1523680" cy="51468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Name </a:t>
            </a:r>
            <a:br>
              <a:rPr lang="en-US" noProof="0"/>
            </a:br>
            <a:r>
              <a:rPr lang="en-US" noProof="0"/>
              <a:t>Surname</a:t>
            </a:r>
          </a:p>
        </p:txBody>
      </p:sp>
      <p:sp>
        <p:nvSpPr>
          <p:cNvPr id="38" name="Text Placeholder 10">
            <a:extLst>
              <a:ext uri="{FF2B5EF4-FFF2-40B4-BE49-F238E27FC236}">
                <a16:creationId xmlns:a16="http://schemas.microsoft.com/office/drawing/2014/main" id="{356A8C0E-6A34-48AF-A52E-9A2D6F653DC4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7369200" y="3618000"/>
            <a:ext cx="1523680" cy="623902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en-US" noProof="0"/>
              <a:t>Click to add </a:t>
            </a:r>
            <a:br>
              <a:rPr lang="en-US" noProof="0"/>
            </a:br>
            <a:r>
              <a:rPr lang="en-US" noProof="0"/>
              <a:t>a job title</a:t>
            </a:r>
          </a:p>
        </p:txBody>
      </p:sp>
      <p:sp>
        <p:nvSpPr>
          <p:cNvPr id="39" name="Picture Placeholder 8">
            <a:extLst>
              <a:ext uri="{FF2B5EF4-FFF2-40B4-BE49-F238E27FC236}">
                <a16:creationId xmlns:a16="http://schemas.microsoft.com/office/drawing/2014/main" id="{7E47AB6C-33F1-40EF-B1C8-09DDE5773923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7447040" y="1360800"/>
            <a:ext cx="1368000" cy="1368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lIns="0" tIns="0" rIns="0" bIns="0" anchor="ctr"/>
          <a:lstStyle>
            <a:lvl1pPr marL="0" marR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>
                <a:solidFill>
                  <a:schemeClr val="bg2"/>
                </a:solidFill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noProof="0"/>
              <a:t>Click on the icon </a:t>
            </a:r>
            <a:br>
              <a:rPr lang="en-US" noProof="0"/>
            </a:br>
            <a:r>
              <a:rPr lang="en-US" noProof="0"/>
              <a:t>to add a picture</a:t>
            </a:r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5651D55B-C923-2AB5-55A8-C977EEFDEC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0825" y="237317"/>
            <a:ext cx="8640000" cy="713596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>
            <a:lvl1pPr algn="ctr"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Click to add a track title</a:t>
            </a:r>
          </a:p>
        </p:txBody>
      </p:sp>
      <p:sp>
        <p:nvSpPr>
          <p:cNvPr id="2" name="Text Placeholder 23">
            <a:extLst>
              <a:ext uri="{FF2B5EF4-FFF2-40B4-BE49-F238E27FC236}">
                <a16:creationId xmlns:a16="http://schemas.microsoft.com/office/drawing/2014/main" id="{CCCC41BA-A278-16F6-E0CF-30BD218D8BD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2800" b="1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14" name="Text Placeholder 26">
            <a:extLst>
              <a:ext uri="{FF2B5EF4-FFF2-40B4-BE49-F238E27FC236}">
                <a16:creationId xmlns:a16="http://schemas.microsoft.com/office/drawing/2014/main" id="{53D6ED1C-684F-D6EF-30FC-F751273CD4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385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800" b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15" name="Text Placeholder 26">
            <a:extLst>
              <a:ext uri="{FF2B5EF4-FFF2-40B4-BE49-F238E27FC236}">
                <a16:creationId xmlns:a16="http://schemas.microsoft.com/office/drawing/2014/main" id="{A1FD3D4F-E717-3942-9E8A-041BCC73649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577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1600" b="1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Text title1</a:t>
            </a:r>
          </a:p>
        </p:txBody>
      </p:sp>
      <p:sp>
        <p:nvSpPr>
          <p:cNvPr id="16" name="Text Placeholder 26">
            <a:extLst>
              <a:ext uri="{FF2B5EF4-FFF2-40B4-BE49-F238E27FC236}">
                <a16:creationId xmlns:a16="http://schemas.microsoft.com/office/drawing/2014/main" id="{85F60B32-3992-9177-DBB6-299F466A9E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962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200" b="0">
                <a:solidFill>
                  <a:schemeClr val="bg2"/>
                </a:solidFill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Text</a:t>
            </a:r>
          </a:p>
        </p:txBody>
      </p:sp>
      <p:sp>
        <p:nvSpPr>
          <p:cNvPr id="18" name="Text Placeholder 26">
            <a:extLst>
              <a:ext uri="{FF2B5EF4-FFF2-40B4-BE49-F238E27FC236}">
                <a16:creationId xmlns:a16="http://schemas.microsoft.com/office/drawing/2014/main" id="{8B6FBD52-B692-A5D5-B185-30B350A33AF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155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800" b="0">
                <a:solidFill>
                  <a:schemeClr val="bg2"/>
                </a:solidFill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Caption</a:t>
            </a:r>
          </a:p>
        </p:txBody>
      </p:sp>
      <p:sp>
        <p:nvSpPr>
          <p:cNvPr id="36" name="Text Placeholder 23">
            <a:extLst>
              <a:ext uri="{FF2B5EF4-FFF2-40B4-BE49-F238E27FC236}">
                <a16:creationId xmlns:a16="http://schemas.microsoft.com/office/drawing/2014/main" id="{FC634D5E-FC38-6969-1608-A8F1C6CA86DB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10192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28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Title2</a:t>
            </a:r>
          </a:p>
        </p:txBody>
      </p:sp>
      <p:sp>
        <p:nvSpPr>
          <p:cNvPr id="40" name="Text Placeholder 23">
            <a:extLst>
              <a:ext uri="{FF2B5EF4-FFF2-40B4-BE49-F238E27FC236}">
                <a16:creationId xmlns:a16="http://schemas.microsoft.com/office/drawing/2014/main" id="{F6177590-C470-40F6-1C3D-F51AD8F64EAB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0770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16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Text title2</a:t>
            </a:r>
          </a:p>
        </p:txBody>
      </p:sp>
      <p:sp>
        <p:nvSpPr>
          <p:cNvPr id="41" name="Text Placeholder 26">
            <a:extLst>
              <a:ext uri="{FF2B5EF4-FFF2-40B4-BE49-F238E27FC236}">
                <a16:creationId xmlns:a16="http://schemas.microsoft.com/office/drawing/2014/main" id="{05E42967-C620-73CC-F3EF-C2731E33B3AD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71347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144000" indent="-144000" algn="l"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§"/>
              <a:defRPr sz="1200" b="0">
                <a:solidFill>
                  <a:schemeClr val="bg2"/>
                </a:solidFill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50" b="0">
                <a:solidFill>
                  <a:schemeClr val="bg2"/>
                </a:solidFill>
              </a:defRPr>
            </a:lvl2pPr>
            <a:lvl3pPr marL="504000" indent="-216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lang="en-US" sz="10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Font typeface="+mj-lt"/>
              <a:buAutoNum type="romanLcPeriod"/>
              <a:defRPr sz="900" b="0">
                <a:solidFill>
                  <a:schemeClr val="bg2"/>
                </a:solidFill>
              </a:defRPr>
            </a:lvl4pPr>
            <a:lvl5pPr marL="819450" indent="-1714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Bullet points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  <a:p>
            <a:pPr lvl="3"/>
            <a:r>
              <a:rPr lang="en-US" noProof="0"/>
              <a:t>Level 4</a:t>
            </a:r>
          </a:p>
          <a:p>
            <a:pPr lvl="4"/>
            <a:r>
              <a:rPr lang="en-US" noProof="0"/>
              <a:t>Level 5</a:t>
            </a:r>
          </a:p>
        </p:txBody>
      </p:sp>
      <p:sp>
        <p:nvSpPr>
          <p:cNvPr id="42" name="Text Placeholder 26">
            <a:extLst>
              <a:ext uri="{FF2B5EF4-FFF2-40B4-BE49-F238E27FC236}">
                <a16:creationId xmlns:a16="http://schemas.microsoft.com/office/drawing/2014/main" id="{2977FDCB-5F88-D617-1AF7-68CCD296873E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8154001" y="-812548"/>
            <a:ext cx="990000" cy="46668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228600" indent="-228600" algn="l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1200" b="0">
                <a:solidFill>
                  <a:schemeClr val="bg2"/>
                </a:solidFill>
              </a:defRPr>
            </a:lvl1pPr>
            <a:lvl2pPr marL="4608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arenR"/>
              <a:defRPr sz="1000" b="0">
                <a:solidFill>
                  <a:schemeClr val="bg2"/>
                </a:solidFill>
              </a:defRPr>
            </a:lvl2pPr>
            <a:lvl3pPr marL="691200" indent="-2304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lang="en-US" sz="9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835200" indent="-144000">
              <a:lnSpc>
                <a:spcPct val="100000"/>
              </a:lnSpc>
              <a:spcBef>
                <a:spcPts val="600"/>
              </a:spcBef>
              <a:buFont typeface="+mj-lt"/>
              <a:buAutoNum type="romanLcPeriod"/>
              <a:defRPr sz="800" b="0">
                <a:solidFill>
                  <a:schemeClr val="bg2"/>
                </a:solidFill>
              </a:defRPr>
            </a:lvl4pPr>
            <a:lvl5pPr marL="8766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800"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Numbering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  <a:p>
            <a:pPr lvl="3"/>
            <a:r>
              <a:rPr lang="en-US" noProof="0"/>
              <a:t>Level 4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D4C8E90-57C4-4E4F-8F16-3DA6A3CD30FC}"/>
              </a:ext>
            </a:extLst>
          </p:cNvPr>
          <p:cNvSpPr txBox="1"/>
          <p:nvPr userDrawn="1"/>
        </p:nvSpPr>
        <p:spPr>
          <a:xfrm>
            <a:off x="8370229" y="4820394"/>
            <a:ext cx="522946" cy="3230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fld id="{543EFB28-95C3-4AD7-B235-3AE45BD06154}" type="slidenum">
              <a:rPr lang="en-US" sz="800" b="0" spc="50" noProof="0" smtClean="0">
                <a:solidFill>
                  <a:schemeClr val="bg1"/>
                </a:solidFill>
                <a:latin typeface="+mj-lt"/>
              </a:rPr>
              <a:pPr algn="r"/>
              <a:t>‹#›</a:t>
            </a:fld>
            <a:endParaRPr lang="en-US" sz="800" b="0" spc="50" noProof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F6562AB-1E61-4E6C-80C4-9D6DC2E65FDE}"/>
              </a:ext>
            </a:extLst>
          </p:cNvPr>
          <p:cNvSpPr txBox="1"/>
          <p:nvPr userDrawn="1"/>
        </p:nvSpPr>
        <p:spPr>
          <a:xfrm>
            <a:off x="7001818" y="4820400"/>
            <a:ext cx="1483142" cy="3230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 algn="ctr">
              <a:defRPr sz="900" b="0" spc="50" baseline="0">
                <a:solidFill>
                  <a:schemeClr val="tx2"/>
                </a:solidFill>
              </a:defRPr>
            </a:lvl1pPr>
          </a:lstStyle>
          <a:p>
            <a:pPr lvl="0" algn="r"/>
            <a:r>
              <a:rPr lang="en-US" sz="800" b="0" kern="1200" spc="0" baseline="0" noProof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Acronis 2024</a:t>
            </a: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5E61F54F-17D1-472C-85F0-AE93C0FDB359}"/>
              </a:ext>
            </a:extLst>
          </p:cNvPr>
          <p:cNvCxnSpPr/>
          <p:nvPr userDrawn="1"/>
        </p:nvCxnSpPr>
        <p:spPr>
          <a:xfrm>
            <a:off x="0" y="4820400"/>
            <a:ext cx="9144000" cy="0"/>
          </a:xfrm>
          <a:prstGeom prst="line">
            <a:avLst/>
          </a:prstGeom>
          <a:ln w="6350">
            <a:solidFill>
              <a:schemeClr val="bg2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C63FB6EE-4222-4AC6-87D9-528FB8808836}"/>
              </a:ext>
            </a:extLst>
          </p:cNvPr>
          <p:cNvSpPr/>
          <p:nvPr userDrawn="1"/>
        </p:nvSpPr>
        <p:spPr>
          <a:xfrm>
            <a:off x="249530" y="4919738"/>
            <a:ext cx="611611" cy="124188"/>
          </a:xfrm>
          <a:custGeom>
            <a:avLst/>
            <a:gdLst>
              <a:gd name="connsiteX0" fmla="*/ 51168 w 611611"/>
              <a:gd name="connsiteY0" fmla="*/ 0 h 124188"/>
              <a:gd name="connsiteX1" fmla="*/ 70609 w 611611"/>
              <a:gd name="connsiteY1" fmla="*/ 0 h 124188"/>
              <a:gd name="connsiteX2" fmla="*/ 121700 w 611611"/>
              <a:gd name="connsiteY2" fmla="*/ 122400 h 124188"/>
              <a:gd name="connsiteX3" fmla="*/ 102959 w 611611"/>
              <a:gd name="connsiteY3" fmla="*/ 122400 h 124188"/>
              <a:gd name="connsiteX4" fmla="*/ 94172 w 611611"/>
              <a:gd name="connsiteY4" fmla="*/ 100082 h 124188"/>
              <a:gd name="connsiteX5" fmla="*/ 27762 w 611611"/>
              <a:gd name="connsiteY5" fmla="*/ 100082 h 124188"/>
              <a:gd name="connsiteX6" fmla="*/ 18741 w 611611"/>
              <a:gd name="connsiteY6" fmla="*/ 122400 h 124188"/>
              <a:gd name="connsiteX7" fmla="*/ 0 w 611611"/>
              <a:gd name="connsiteY7" fmla="*/ 122400 h 124188"/>
              <a:gd name="connsiteX8" fmla="*/ 51168 w 611611"/>
              <a:gd name="connsiteY8" fmla="*/ 0 h 124188"/>
              <a:gd name="connsiteX9" fmla="*/ 88028 w 611611"/>
              <a:gd name="connsiteY9" fmla="*/ 84762 h 124188"/>
              <a:gd name="connsiteX10" fmla="*/ 82274 w 611611"/>
              <a:gd name="connsiteY10" fmla="*/ 70687 h 124188"/>
              <a:gd name="connsiteX11" fmla="*/ 39426 w 611611"/>
              <a:gd name="connsiteY11" fmla="*/ 70687 h 124188"/>
              <a:gd name="connsiteX12" fmla="*/ 33827 w 611611"/>
              <a:gd name="connsiteY12" fmla="*/ 84762 h 124188"/>
              <a:gd name="connsiteX13" fmla="*/ 88028 w 611611"/>
              <a:gd name="connsiteY13" fmla="*/ 84762 h 124188"/>
              <a:gd name="connsiteX14" fmla="*/ 76675 w 611611"/>
              <a:gd name="connsiteY14" fmla="*/ 56301 h 124188"/>
              <a:gd name="connsiteX15" fmla="*/ 73409 w 611611"/>
              <a:gd name="connsiteY15" fmla="*/ 48369 h 124188"/>
              <a:gd name="connsiteX16" fmla="*/ 60811 w 611611"/>
              <a:gd name="connsiteY16" fmla="*/ 16486 h 124188"/>
              <a:gd name="connsiteX17" fmla="*/ 48369 w 611611"/>
              <a:gd name="connsiteY17" fmla="*/ 48369 h 124188"/>
              <a:gd name="connsiteX18" fmla="*/ 45103 w 611611"/>
              <a:gd name="connsiteY18" fmla="*/ 56301 h 124188"/>
              <a:gd name="connsiteX19" fmla="*/ 76675 w 611611"/>
              <a:gd name="connsiteY19" fmla="*/ 56301 h 124188"/>
              <a:gd name="connsiteX20" fmla="*/ 123178 w 611611"/>
              <a:gd name="connsiteY20" fmla="*/ 74809 h 124188"/>
              <a:gd name="connsiteX21" fmla="*/ 172713 w 611611"/>
              <a:gd name="connsiteY21" fmla="*/ 25507 h 124188"/>
              <a:gd name="connsiteX22" fmla="*/ 218982 w 611611"/>
              <a:gd name="connsiteY22" fmla="*/ 62755 h 124188"/>
              <a:gd name="connsiteX23" fmla="*/ 200475 w 611611"/>
              <a:gd name="connsiteY23" fmla="*/ 62755 h 124188"/>
              <a:gd name="connsiteX24" fmla="*/ 172402 w 611611"/>
              <a:gd name="connsiteY24" fmla="*/ 41681 h 124188"/>
              <a:gd name="connsiteX25" fmla="*/ 141608 w 611611"/>
              <a:gd name="connsiteY25" fmla="*/ 74809 h 124188"/>
              <a:gd name="connsiteX26" fmla="*/ 172558 w 611611"/>
              <a:gd name="connsiteY26" fmla="*/ 107936 h 124188"/>
              <a:gd name="connsiteX27" fmla="*/ 200630 w 611611"/>
              <a:gd name="connsiteY27" fmla="*/ 88340 h 124188"/>
              <a:gd name="connsiteX28" fmla="*/ 219138 w 611611"/>
              <a:gd name="connsiteY28" fmla="*/ 88340 h 124188"/>
              <a:gd name="connsiteX29" fmla="*/ 171780 w 611611"/>
              <a:gd name="connsiteY29" fmla="*/ 124189 h 124188"/>
              <a:gd name="connsiteX30" fmla="*/ 123178 w 611611"/>
              <a:gd name="connsiteY30" fmla="*/ 74809 h 124188"/>
              <a:gd name="connsiteX31" fmla="*/ 232902 w 611611"/>
              <a:gd name="connsiteY31" fmla="*/ 27295 h 124188"/>
              <a:gd name="connsiteX32" fmla="*/ 249466 w 611611"/>
              <a:gd name="connsiteY32" fmla="*/ 27295 h 124188"/>
              <a:gd name="connsiteX33" fmla="*/ 250166 w 611611"/>
              <a:gd name="connsiteY33" fmla="*/ 39348 h 124188"/>
              <a:gd name="connsiteX34" fmla="*/ 276061 w 611611"/>
              <a:gd name="connsiteY34" fmla="*/ 25507 h 124188"/>
              <a:gd name="connsiteX35" fmla="*/ 277694 w 611611"/>
              <a:gd name="connsiteY35" fmla="*/ 25507 h 124188"/>
              <a:gd name="connsiteX36" fmla="*/ 277694 w 611611"/>
              <a:gd name="connsiteY36" fmla="*/ 45492 h 124188"/>
              <a:gd name="connsiteX37" fmla="*/ 274972 w 611611"/>
              <a:gd name="connsiteY37" fmla="*/ 45492 h 124188"/>
              <a:gd name="connsiteX38" fmla="*/ 250866 w 611611"/>
              <a:gd name="connsiteY38" fmla="*/ 73176 h 124188"/>
              <a:gd name="connsiteX39" fmla="*/ 250866 w 611611"/>
              <a:gd name="connsiteY39" fmla="*/ 122322 h 124188"/>
              <a:gd name="connsiteX40" fmla="*/ 232902 w 611611"/>
              <a:gd name="connsiteY40" fmla="*/ 122322 h 124188"/>
              <a:gd name="connsiteX41" fmla="*/ 232902 w 611611"/>
              <a:gd name="connsiteY41" fmla="*/ 27295 h 124188"/>
              <a:gd name="connsiteX42" fmla="*/ 232902 w 611611"/>
              <a:gd name="connsiteY42" fmla="*/ 27295 h 124188"/>
              <a:gd name="connsiteX43" fmla="*/ 280649 w 611611"/>
              <a:gd name="connsiteY43" fmla="*/ 74809 h 124188"/>
              <a:gd name="connsiteX44" fmla="*/ 330496 w 611611"/>
              <a:gd name="connsiteY44" fmla="*/ 25507 h 124188"/>
              <a:gd name="connsiteX45" fmla="*/ 380342 w 611611"/>
              <a:gd name="connsiteY45" fmla="*/ 74809 h 124188"/>
              <a:gd name="connsiteX46" fmla="*/ 330496 w 611611"/>
              <a:gd name="connsiteY46" fmla="*/ 124111 h 124188"/>
              <a:gd name="connsiteX47" fmla="*/ 280649 w 611611"/>
              <a:gd name="connsiteY47" fmla="*/ 74809 h 124188"/>
              <a:gd name="connsiteX48" fmla="*/ 361990 w 611611"/>
              <a:gd name="connsiteY48" fmla="*/ 74653 h 124188"/>
              <a:gd name="connsiteX49" fmla="*/ 330496 w 611611"/>
              <a:gd name="connsiteY49" fmla="*/ 41681 h 124188"/>
              <a:gd name="connsiteX50" fmla="*/ 299157 w 611611"/>
              <a:gd name="connsiteY50" fmla="*/ 74653 h 124188"/>
              <a:gd name="connsiteX51" fmla="*/ 330651 w 611611"/>
              <a:gd name="connsiteY51" fmla="*/ 107936 h 124188"/>
              <a:gd name="connsiteX52" fmla="*/ 361990 w 611611"/>
              <a:gd name="connsiteY52" fmla="*/ 74653 h 124188"/>
              <a:gd name="connsiteX53" fmla="*/ 393640 w 611611"/>
              <a:gd name="connsiteY53" fmla="*/ 27295 h 124188"/>
              <a:gd name="connsiteX54" fmla="*/ 409659 w 611611"/>
              <a:gd name="connsiteY54" fmla="*/ 27295 h 124188"/>
              <a:gd name="connsiteX55" fmla="*/ 410903 w 611611"/>
              <a:gd name="connsiteY55" fmla="*/ 37171 h 124188"/>
              <a:gd name="connsiteX56" fmla="*/ 441309 w 611611"/>
              <a:gd name="connsiteY56" fmla="*/ 25507 h 124188"/>
              <a:gd name="connsiteX57" fmla="*/ 476380 w 611611"/>
              <a:gd name="connsiteY57" fmla="*/ 62367 h 124188"/>
              <a:gd name="connsiteX58" fmla="*/ 476380 w 611611"/>
              <a:gd name="connsiteY58" fmla="*/ 122322 h 124188"/>
              <a:gd name="connsiteX59" fmla="*/ 458417 w 611611"/>
              <a:gd name="connsiteY59" fmla="*/ 122322 h 124188"/>
              <a:gd name="connsiteX60" fmla="*/ 458417 w 611611"/>
              <a:gd name="connsiteY60" fmla="*/ 65788 h 124188"/>
              <a:gd name="connsiteX61" fmla="*/ 437498 w 611611"/>
              <a:gd name="connsiteY61" fmla="*/ 41837 h 124188"/>
              <a:gd name="connsiteX62" fmla="*/ 411603 w 611611"/>
              <a:gd name="connsiteY62" fmla="*/ 67577 h 124188"/>
              <a:gd name="connsiteX63" fmla="*/ 411603 w 611611"/>
              <a:gd name="connsiteY63" fmla="*/ 122322 h 124188"/>
              <a:gd name="connsiteX64" fmla="*/ 393640 w 611611"/>
              <a:gd name="connsiteY64" fmla="*/ 122322 h 124188"/>
              <a:gd name="connsiteX65" fmla="*/ 393640 w 611611"/>
              <a:gd name="connsiteY65" fmla="*/ 27295 h 124188"/>
              <a:gd name="connsiteX66" fmla="*/ 393640 w 611611"/>
              <a:gd name="connsiteY66" fmla="*/ 27295 h 124188"/>
              <a:gd name="connsiteX67" fmla="*/ 496054 w 611611"/>
              <a:gd name="connsiteY67" fmla="*/ 27295 h 124188"/>
              <a:gd name="connsiteX68" fmla="*/ 513862 w 611611"/>
              <a:gd name="connsiteY68" fmla="*/ 27295 h 124188"/>
              <a:gd name="connsiteX69" fmla="*/ 513862 w 611611"/>
              <a:gd name="connsiteY69" fmla="*/ 122322 h 124188"/>
              <a:gd name="connsiteX70" fmla="*/ 496054 w 611611"/>
              <a:gd name="connsiteY70" fmla="*/ 122322 h 124188"/>
              <a:gd name="connsiteX71" fmla="*/ 496054 w 611611"/>
              <a:gd name="connsiteY71" fmla="*/ 27295 h 124188"/>
              <a:gd name="connsiteX72" fmla="*/ 532448 w 611611"/>
              <a:gd name="connsiteY72" fmla="*/ 93005 h 124188"/>
              <a:gd name="connsiteX73" fmla="*/ 549945 w 611611"/>
              <a:gd name="connsiteY73" fmla="*/ 93005 h 124188"/>
              <a:gd name="connsiteX74" fmla="*/ 574440 w 611611"/>
              <a:gd name="connsiteY74" fmla="*/ 109569 h 124188"/>
              <a:gd name="connsiteX75" fmla="*/ 594037 w 611611"/>
              <a:gd name="connsiteY75" fmla="*/ 96427 h 124188"/>
              <a:gd name="connsiteX76" fmla="*/ 586649 w 611611"/>
              <a:gd name="connsiteY76" fmla="*/ 86162 h 124188"/>
              <a:gd name="connsiteX77" fmla="*/ 568841 w 611611"/>
              <a:gd name="connsiteY77" fmla="*/ 82352 h 124188"/>
              <a:gd name="connsiteX78" fmla="*/ 547378 w 611611"/>
              <a:gd name="connsiteY78" fmla="*/ 76753 h 124188"/>
              <a:gd name="connsiteX79" fmla="*/ 535325 w 611611"/>
              <a:gd name="connsiteY79" fmla="*/ 56223 h 124188"/>
              <a:gd name="connsiteX80" fmla="*/ 571485 w 611611"/>
              <a:gd name="connsiteY80" fmla="*/ 25429 h 124188"/>
              <a:gd name="connsiteX81" fmla="*/ 609434 w 611611"/>
              <a:gd name="connsiteY81" fmla="*/ 56379 h 124188"/>
              <a:gd name="connsiteX82" fmla="*/ 592326 w 611611"/>
              <a:gd name="connsiteY82" fmla="*/ 56379 h 124188"/>
              <a:gd name="connsiteX83" fmla="*/ 571485 w 611611"/>
              <a:gd name="connsiteY83" fmla="*/ 39971 h 124188"/>
              <a:gd name="connsiteX84" fmla="*/ 552589 w 611611"/>
              <a:gd name="connsiteY84" fmla="*/ 53968 h 124188"/>
              <a:gd name="connsiteX85" fmla="*/ 559821 w 611611"/>
              <a:gd name="connsiteY85" fmla="*/ 63689 h 124188"/>
              <a:gd name="connsiteX86" fmla="*/ 580506 w 611611"/>
              <a:gd name="connsiteY86" fmla="*/ 67499 h 124188"/>
              <a:gd name="connsiteX87" fmla="*/ 599947 w 611611"/>
              <a:gd name="connsiteY87" fmla="*/ 73098 h 124188"/>
              <a:gd name="connsiteX88" fmla="*/ 611611 w 611611"/>
              <a:gd name="connsiteY88" fmla="*/ 94172 h 124188"/>
              <a:gd name="connsiteX89" fmla="*/ 601735 w 611611"/>
              <a:gd name="connsiteY89" fmla="*/ 116335 h 124188"/>
              <a:gd name="connsiteX90" fmla="*/ 574362 w 611611"/>
              <a:gd name="connsiteY90" fmla="*/ 124111 h 124188"/>
              <a:gd name="connsiteX91" fmla="*/ 532448 w 611611"/>
              <a:gd name="connsiteY91" fmla="*/ 93005 h 124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611611" h="124188">
                <a:moveTo>
                  <a:pt x="51168" y="0"/>
                </a:moveTo>
                <a:lnTo>
                  <a:pt x="70609" y="0"/>
                </a:lnTo>
                <a:lnTo>
                  <a:pt x="121700" y="122400"/>
                </a:lnTo>
                <a:lnTo>
                  <a:pt x="102959" y="122400"/>
                </a:lnTo>
                <a:lnTo>
                  <a:pt x="94172" y="100082"/>
                </a:lnTo>
                <a:lnTo>
                  <a:pt x="27762" y="100082"/>
                </a:lnTo>
                <a:lnTo>
                  <a:pt x="18741" y="122400"/>
                </a:lnTo>
                <a:lnTo>
                  <a:pt x="0" y="122400"/>
                </a:lnTo>
                <a:lnTo>
                  <a:pt x="51168" y="0"/>
                </a:lnTo>
                <a:close/>
                <a:moveTo>
                  <a:pt x="88028" y="84762"/>
                </a:moveTo>
                <a:lnTo>
                  <a:pt x="82274" y="70687"/>
                </a:lnTo>
                <a:lnTo>
                  <a:pt x="39426" y="70687"/>
                </a:lnTo>
                <a:lnTo>
                  <a:pt x="33827" y="84762"/>
                </a:lnTo>
                <a:lnTo>
                  <a:pt x="88028" y="84762"/>
                </a:lnTo>
                <a:close/>
                <a:moveTo>
                  <a:pt x="76675" y="56301"/>
                </a:moveTo>
                <a:lnTo>
                  <a:pt x="73409" y="48369"/>
                </a:lnTo>
                <a:cubicBezTo>
                  <a:pt x="68199" y="35383"/>
                  <a:pt x="63688" y="24573"/>
                  <a:pt x="60811" y="16486"/>
                </a:cubicBezTo>
                <a:cubicBezTo>
                  <a:pt x="58089" y="24573"/>
                  <a:pt x="53579" y="35383"/>
                  <a:pt x="48369" y="48369"/>
                </a:cubicBezTo>
                <a:lnTo>
                  <a:pt x="45103" y="56301"/>
                </a:lnTo>
                <a:lnTo>
                  <a:pt x="76675" y="56301"/>
                </a:lnTo>
                <a:close/>
                <a:moveTo>
                  <a:pt x="123178" y="74809"/>
                </a:moveTo>
                <a:cubicBezTo>
                  <a:pt x="123178" y="45492"/>
                  <a:pt x="144796" y="25507"/>
                  <a:pt x="172713" y="25507"/>
                </a:cubicBezTo>
                <a:cubicBezTo>
                  <a:pt x="196664" y="25507"/>
                  <a:pt x="214861" y="39193"/>
                  <a:pt x="218982" y="62755"/>
                </a:cubicBezTo>
                <a:lnTo>
                  <a:pt x="200475" y="62755"/>
                </a:lnTo>
                <a:cubicBezTo>
                  <a:pt x="196353" y="48214"/>
                  <a:pt x="186399" y="41681"/>
                  <a:pt x="172402" y="41681"/>
                </a:cubicBezTo>
                <a:cubicBezTo>
                  <a:pt x="152806" y="41681"/>
                  <a:pt x="141608" y="56068"/>
                  <a:pt x="141608" y="74809"/>
                </a:cubicBezTo>
                <a:cubicBezTo>
                  <a:pt x="141608" y="94405"/>
                  <a:pt x="153505" y="107936"/>
                  <a:pt x="172558" y="107936"/>
                </a:cubicBezTo>
                <a:cubicBezTo>
                  <a:pt x="186399" y="107936"/>
                  <a:pt x="196664" y="100937"/>
                  <a:pt x="200630" y="88340"/>
                </a:cubicBezTo>
                <a:lnTo>
                  <a:pt x="219138" y="88340"/>
                </a:lnTo>
                <a:cubicBezTo>
                  <a:pt x="213383" y="111358"/>
                  <a:pt x="195031" y="124189"/>
                  <a:pt x="171780" y="124189"/>
                </a:cubicBezTo>
                <a:cubicBezTo>
                  <a:pt x="141841" y="124189"/>
                  <a:pt x="123178" y="103270"/>
                  <a:pt x="123178" y="74809"/>
                </a:cubicBezTo>
                <a:close/>
                <a:moveTo>
                  <a:pt x="232902" y="27295"/>
                </a:moveTo>
                <a:lnTo>
                  <a:pt x="249466" y="27295"/>
                </a:lnTo>
                <a:lnTo>
                  <a:pt x="250166" y="39348"/>
                </a:lnTo>
                <a:cubicBezTo>
                  <a:pt x="256076" y="30872"/>
                  <a:pt x="264941" y="25507"/>
                  <a:pt x="276061" y="25507"/>
                </a:cubicBezTo>
                <a:lnTo>
                  <a:pt x="277694" y="25507"/>
                </a:lnTo>
                <a:lnTo>
                  <a:pt x="277694" y="45492"/>
                </a:lnTo>
                <a:lnTo>
                  <a:pt x="274972" y="45492"/>
                </a:lnTo>
                <a:cubicBezTo>
                  <a:pt x="256076" y="45492"/>
                  <a:pt x="250866" y="56301"/>
                  <a:pt x="250866" y="73176"/>
                </a:cubicBezTo>
                <a:lnTo>
                  <a:pt x="250866" y="122322"/>
                </a:lnTo>
                <a:lnTo>
                  <a:pt x="232902" y="122322"/>
                </a:lnTo>
                <a:lnTo>
                  <a:pt x="232902" y="27295"/>
                </a:lnTo>
                <a:lnTo>
                  <a:pt x="232902" y="27295"/>
                </a:lnTo>
                <a:close/>
                <a:moveTo>
                  <a:pt x="280649" y="74809"/>
                </a:moveTo>
                <a:cubicBezTo>
                  <a:pt x="280649" y="45647"/>
                  <a:pt x="302423" y="25507"/>
                  <a:pt x="330496" y="25507"/>
                </a:cubicBezTo>
                <a:cubicBezTo>
                  <a:pt x="359657" y="25507"/>
                  <a:pt x="380342" y="46736"/>
                  <a:pt x="380342" y="74809"/>
                </a:cubicBezTo>
                <a:cubicBezTo>
                  <a:pt x="380342" y="103270"/>
                  <a:pt x="359268" y="124111"/>
                  <a:pt x="330496" y="124111"/>
                </a:cubicBezTo>
                <a:cubicBezTo>
                  <a:pt x="301723" y="124111"/>
                  <a:pt x="280649" y="103270"/>
                  <a:pt x="280649" y="74809"/>
                </a:cubicBezTo>
                <a:close/>
                <a:moveTo>
                  <a:pt x="361990" y="74653"/>
                </a:moveTo>
                <a:cubicBezTo>
                  <a:pt x="361990" y="55912"/>
                  <a:pt x="349781" y="41681"/>
                  <a:pt x="330496" y="41681"/>
                </a:cubicBezTo>
                <a:cubicBezTo>
                  <a:pt x="310899" y="41681"/>
                  <a:pt x="299157" y="56068"/>
                  <a:pt x="299157" y="74653"/>
                </a:cubicBezTo>
                <a:cubicBezTo>
                  <a:pt x="299157" y="94483"/>
                  <a:pt x="312299" y="107936"/>
                  <a:pt x="330651" y="107936"/>
                </a:cubicBezTo>
                <a:cubicBezTo>
                  <a:pt x="349237" y="107936"/>
                  <a:pt x="361990" y="93705"/>
                  <a:pt x="361990" y="74653"/>
                </a:cubicBezTo>
                <a:close/>
                <a:moveTo>
                  <a:pt x="393640" y="27295"/>
                </a:moveTo>
                <a:lnTo>
                  <a:pt x="409659" y="27295"/>
                </a:lnTo>
                <a:lnTo>
                  <a:pt x="410903" y="37171"/>
                </a:lnTo>
                <a:cubicBezTo>
                  <a:pt x="418291" y="29472"/>
                  <a:pt x="428322" y="25507"/>
                  <a:pt x="441309" y="25507"/>
                </a:cubicBezTo>
                <a:cubicBezTo>
                  <a:pt x="463782" y="25507"/>
                  <a:pt x="476380" y="38804"/>
                  <a:pt x="476380" y="62367"/>
                </a:cubicBezTo>
                <a:lnTo>
                  <a:pt x="476380" y="122322"/>
                </a:lnTo>
                <a:lnTo>
                  <a:pt x="458417" y="122322"/>
                </a:lnTo>
                <a:lnTo>
                  <a:pt x="458417" y="65788"/>
                </a:lnTo>
                <a:cubicBezTo>
                  <a:pt x="458417" y="50313"/>
                  <a:pt x="452273" y="41837"/>
                  <a:pt x="437498" y="41837"/>
                </a:cubicBezTo>
                <a:cubicBezTo>
                  <a:pt x="421479" y="41837"/>
                  <a:pt x="411603" y="52102"/>
                  <a:pt x="411603" y="67577"/>
                </a:cubicBezTo>
                <a:lnTo>
                  <a:pt x="411603" y="122322"/>
                </a:lnTo>
                <a:lnTo>
                  <a:pt x="393640" y="122322"/>
                </a:lnTo>
                <a:lnTo>
                  <a:pt x="393640" y="27295"/>
                </a:lnTo>
                <a:lnTo>
                  <a:pt x="393640" y="27295"/>
                </a:lnTo>
                <a:close/>
                <a:moveTo>
                  <a:pt x="496054" y="27295"/>
                </a:moveTo>
                <a:lnTo>
                  <a:pt x="513862" y="27295"/>
                </a:lnTo>
                <a:lnTo>
                  <a:pt x="513862" y="122322"/>
                </a:lnTo>
                <a:lnTo>
                  <a:pt x="496054" y="122322"/>
                </a:lnTo>
                <a:lnTo>
                  <a:pt x="496054" y="27295"/>
                </a:lnTo>
                <a:close/>
                <a:moveTo>
                  <a:pt x="532448" y="93005"/>
                </a:moveTo>
                <a:lnTo>
                  <a:pt x="549945" y="93005"/>
                </a:lnTo>
                <a:cubicBezTo>
                  <a:pt x="551733" y="104514"/>
                  <a:pt x="560909" y="109569"/>
                  <a:pt x="574440" y="109569"/>
                </a:cubicBezTo>
                <a:cubicBezTo>
                  <a:pt x="585638" y="109569"/>
                  <a:pt x="594037" y="105214"/>
                  <a:pt x="594037" y="96427"/>
                </a:cubicBezTo>
                <a:cubicBezTo>
                  <a:pt x="594037" y="90284"/>
                  <a:pt x="591159" y="87795"/>
                  <a:pt x="586649" y="86162"/>
                </a:cubicBezTo>
                <a:cubicBezTo>
                  <a:pt x="582294" y="84529"/>
                  <a:pt x="577862" y="83829"/>
                  <a:pt x="568841" y="82352"/>
                </a:cubicBezTo>
                <a:cubicBezTo>
                  <a:pt x="559510" y="80952"/>
                  <a:pt x="552977" y="79475"/>
                  <a:pt x="547378" y="76753"/>
                </a:cubicBezTo>
                <a:cubicBezTo>
                  <a:pt x="538747" y="72631"/>
                  <a:pt x="535325" y="64855"/>
                  <a:pt x="535325" y="56223"/>
                </a:cubicBezTo>
                <a:cubicBezTo>
                  <a:pt x="535325" y="36082"/>
                  <a:pt x="551189" y="25429"/>
                  <a:pt x="571485" y="25429"/>
                </a:cubicBezTo>
                <a:cubicBezTo>
                  <a:pt x="593648" y="25429"/>
                  <a:pt x="608345" y="35694"/>
                  <a:pt x="609434" y="56379"/>
                </a:cubicBezTo>
                <a:lnTo>
                  <a:pt x="592326" y="56379"/>
                </a:lnTo>
                <a:cubicBezTo>
                  <a:pt x="591237" y="45414"/>
                  <a:pt x="582605" y="39971"/>
                  <a:pt x="571485" y="39971"/>
                </a:cubicBezTo>
                <a:cubicBezTo>
                  <a:pt x="559587" y="39971"/>
                  <a:pt x="552589" y="45881"/>
                  <a:pt x="552589" y="53968"/>
                </a:cubicBezTo>
                <a:cubicBezTo>
                  <a:pt x="552589" y="59178"/>
                  <a:pt x="555077" y="61900"/>
                  <a:pt x="559821" y="63689"/>
                </a:cubicBezTo>
                <a:cubicBezTo>
                  <a:pt x="564486" y="65477"/>
                  <a:pt x="573118" y="66410"/>
                  <a:pt x="580506" y="67499"/>
                </a:cubicBezTo>
                <a:cubicBezTo>
                  <a:pt x="587504" y="68588"/>
                  <a:pt x="594037" y="69832"/>
                  <a:pt x="599947" y="73098"/>
                </a:cubicBezTo>
                <a:cubicBezTo>
                  <a:pt x="607879" y="77375"/>
                  <a:pt x="611611" y="85696"/>
                  <a:pt x="611611" y="94172"/>
                </a:cubicBezTo>
                <a:cubicBezTo>
                  <a:pt x="611611" y="103192"/>
                  <a:pt x="608190" y="111124"/>
                  <a:pt x="601735" y="116335"/>
                </a:cubicBezTo>
                <a:cubicBezTo>
                  <a:pt x="594892" y="121934"/>
                  <a:pt x="585871" y="124111"/>
                  <a:pt x="574362" y="124111"/>
                </a:cubicBezTo>
                <a:cubicBezTo>
                  <a:pt x="551189" y="124189"/>
                  <a:pt x="534236" y="115557"/>
                  <a:pt x="532448" y="93005"/>
                </a:cubicBezTo>
                <a:close/>
              </a:path>
            </a:pathLst>
          </a:custGeom>
          <a:solidFill>
            <a:schemeClr val="bg1"/>
          </a:solidFill>
          <a:ln w="7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540340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akers 6-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61FF2DB2-6BB7-E516-9A5E-04E563A6A447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75000">
                <a:srgbClr val="0C2090"/>
              </a:gs>
              <a:gs pos="0">
                <a:schemeClr val="bg2"/>
              </a:gs>
              <a:gs pos="100000">
                <a:srgbClr val="1820B0"/>
              </a:gs>
            </a:gsLst>
            <a:lin ang="189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endParaRPr lang="en-US" sz="3200" noProof="0">
              <a:solidFill>
                <a:schemeClr val="bg2"/>
              </a:solidFill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7F91E28E-6FAA-6B89-4204-97C8BD7D7E53}"/>
              </a:ext>
            </a:extLst>
          </p:cNvPr>
          <p:cNvSpPr/>
          <p:nvPr userDrawn="1"/>
        </p:nvSpPr>
        <p:spPr>
          <a:xfrm>
            <a:off x="4114800" y="2736000"/>
            <a:ext cx="914400" cy="914400"/>
          </a:xfrm>
          <a:prstGeom prst="ellipse">
            <a:avLst/>
          </a:prstGeom>
          <a:gradFill>
            <a:gsLst>
              <a:gs pos="20000">
                <a:srgbClr val="006EDE"/>
              </a:gs>
              <a:gs pos="100000">
                <a:srgbClr val="6EE6FF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noProof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E69CE4B0-08CC-C6E3-A89E-1BE12CB45848}"/>
              </a:ext>
            </a:extLst>
          </p:cNvPr>
          <p:cNvSpPr/>
          <p:nvPr userDrawn="1"/>
        </p:nvSpPr>
        <p:spPr>
          <a:xfrm>
            <a:off x="1850281" y="2736000"/>
            <a:ext cx="914400" cy="914400"/>
          </a:xfrm>
          <a:prstGeom prst="ellipse">
            <a:avLst/>
          </a:prstGeom>
          <a:gradFill>
            <a:gsLst>
              <a:gs pos="20000">
                <a:srgbClr val="006EDE"/>
              </a:gs>
              <a:gs pos="100000">
                <a:srgbClr val="6EE6FF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noProof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6ADD5832-61CA-C1E3-B9E3-F6AF16CAF4CF}"/>
              </a:ext>
            </a:extLst>
          </p:cNvPr>
          <p:cNvSpPr/>
          <p:nvPr userDrawn="1"/>
        </p:nvSpPr>
        <p:spPr>
          <a:xfrm>
            <a:off x="6376968" y="2736000"/>
            <a:ext cx="914400" cy="914400"/>
          </a:xfrm>
          <a:prstGeom prst="ellipse">
            <a:avLst/>
          </a:prstGeom>
          <a:gradFill>
            <a:gsLst>
              <a:gs pos="20000">
                <a:srgbClr val="006EDE"/>
              </a:gs>
              <a:gs pos="100000">
                <a:srgbClr val="6EE6FF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noProof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616B02F-FDAB-C48F-AF85-6C7DF1AA04DE}"/>
              </a:ext>
            </a:extLst>
          </p:cNvPr>
          <p:cNvSpPr/>
          <p:nvPr userDrawn="1"/>
        </p:nvSpPr>
        <p:spPr>
          <a:xfrm>
            <a:off x="719197" y="1008000"/>
            <a:ext cx="914400" cy="914400"/>
          </a:xfrm>
          <a:prstGeom prst="ellipse">
            <a:avLst/>
          </a:prstGeom>
          <a:gradFill>
            <a:gsLst>
              <a:gs pos="20000">
                <a:srgbClr val="006EDE"/>
              </a:gs>
              <a:gs pos="100000">
                <a:srgbClr val="6EE6FF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noProof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83A66C92-3DB4-ABBC-B18B-261B58F06D62}"/>
              </a:ext>
            </a:extLst>
          </p:cNvPr>
          <p:cNvSpPr/>
          <p:nvPr userDrawn="1"/>
        </p:nvSpPr>
        <p:spPr>
          <a:xfrm>
            <a:off x="2982541" y="1008000"/>
            <a:ext cx="914400" cy="914400"/>
          </a:xfrm>
          <a:prstGeom prst="ellipse">
            <a:avLst/>
          </a:prstGeom>
          <a:gradFill>
            <a:gsLst>
              <a:gs pos="20000">
                <a:srgbClr val="006EDE"/>
              </a:gs>
              <a:gs pos="100000">
                <a:srgbClr val="6EE6FF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noProof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2B45CF78-BDFB-0547-3D1A-25CF3FD32015}"/>
              </a:ext>
            </a:extLst>
          </p:cNvPr>
          <p:cNvSpPr/>
          <p:nvPr userDrawn="1"/>
        </p:nvSpPr>
        <p:spPr>
          <a:xfrm>
            <a:off x="5245885" y="1008000"/>
            <a:ext cx="914400" cy="914400"/>
          </a:xfrm>
          <a:prstGeom prst="ellipse">
            <a:avLst/>
          </a:prstGeom>
          <a:gradFill>
            <a:gsLst>
              <a:gs pos="20000">
                <a:srgbClr val="006EDE"/>
              </a:gs>
              <a:gs pos="100000">
                <a:srgbClr val="6EE6FF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noProof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DCC7D2FC-6E65-64E1-0E41-8288618193F6}"/>
              </a:ext>
            </a:extLst>
          </p:cNvPr>
          <p:cNvSpPr/>
          <p:nvPr userDrawn="1"/>
        </p:nvSpPr>
        <p:spPr>
          <a:xfrm>
            <a:off x="7509228" y="1008000"/>
            <a:ext cx="914400" cy="914400"/>
          </a:xfrm>
          <a:prstGeom prst="ellipse">
            <a:avLst/>
          </a:prstGeom>
          <a:gradFill>
            <a:gsLst>
              <a:gs pos="20000">
                <a:srgbClr val="006EDE"/>
              </a:gs>
              <a:gs pos="100000">
                <a:srgbClr val="6EE6FF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noProof="0"/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2C08343A-45E9-DB40-BB4A-EB64DEE3982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52000" y="1980000"/>
            <a:ext cx="1848794" cy="179634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Name Surname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11B7CBA4-2BF1-FD41-A92F-CD5D48A3BAF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52000" y="2286000"/>
            <a:ext cx="1848794" cy="341647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000" b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en-US" noProof="0"/>
              <a:t>Click to add a job title</a:t>
            </a:r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9B5D762F-A80A-4C6A-BA64-EB3C96D47CA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2515344" y="1980000"/>
            <a:ext cx="1848794" cy="179634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Name Surname</a:t>
            </a:r>
          </a:p>
        </p:txBody>
      </p:sp>
      <p:sp>
        <p:nvSpPr>
          <p:cNvPr id="37" name="Text Placeholder 10">
            <a:extLst>
              <a:ext uri="{FF2B5EF4-FFF2-40B4-BE49-F238E27FC236}">
                <a16:creationId xmlns:a16="http://schemas.microsoft.com/office/drawing/2014/main" id="{E0025F6C-8900-4BC9-AC44-F015BEAA83F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515344" y="2286000"/>
            <a:ext cx="1848794" cy="341647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000" b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en-US" noProof="0"/>
              <a:t>Click to add a job title</a:t>
            </a:r>
          </a:p>
        </p:txBody>
      </p:sp>
      <p:sp>
        <p:nvSpPr>
          <p:cNvPr id="38" name="Text Placeholder 10">
            <a:extLst>
              <a:ext uri="{FF2B5EF4-FFF2-40B4-BE49-F238E27FC236}">
                <a16:creationId xmlns:a16="http://schemas.microsoft.com/office/drawing/2014/main" id="{58904021-4A57-42F2-BAB9-5AE8C7511FA2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778688" y="1980000"/>
            <a:ext cx="1848794" cy="179634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Name Surname</a:t>
            </a:r>
          </a:p>
        </p:txBody>
      </p:sp>
      <p:sp>
        <p:nvSpPr>
          <p:cNvPr id="39" name="Text Placeholder 10">
            <a:extLst>
              <a:ext uri="{FF2B5EF4-FFF2-40B4-BE49-F238E27FC236}">
                <a16:creationId xmlns:a16="http://schemas.microsoft.com/office/drawing/2014/main" id="{8A16C05F-2619-4309-88BA-6886AE15659D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778688" y="2286000"/>
            <a:ext cx="1848794" cy="341647"/>
          </a:xfrm>
          <a:prstGeom prst="rect">
            <a:avLst/>
          </a:prstGeom>
        </p:spPr>
        <p:txBody>
          <a:bodyPr lIns="0" tIns="0" rIns="0" bIns="0" anchor="t"/>
          <a:lstStyle>
            <a:lvl1pPr marL="0" marR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b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en-US" noProof="0"/>
              <a:t>Click to add a job title</a:t>
            </a:r>
          </a:p>
        </p:txBody>
      </p:sp>
      <p:sp>
        <p:nvSpPr>
          <p:cNvPr id="46" name="Text Placeholder 10">
            <a:extLst>
              <a:ext uri="{FF2B5EF4-FFF2-40B4-BE49-F238E27FC236}">
                <a16:creationId xmlns:a16="http://schemas.microsoft.com/office/drawing/2014/main" id="{FBCF5AE6-C9FF-412A-B4F4-54A7246F41A6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042031" y="1980000"/>
            <a:ext cx="1848794" cy="179634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Name Surname</a:t>
            </a:r>
          </a:p>
        </p:txBody>
      </p:sp>
      <p:sp>
        <p:nvSpPr>
          <p:cNvPr id="47" name="Text Placeholder 10">
            <a:extLst>
              <a:ext uri="{FF2B5EF4-FFF2-40B4-BE49-F238E27FC236}">
                <a16:creationId xmlns:a16="http://schemas.microsoft.com/office/drawing/2014/main" id="{527380FF-8239-47B6-99D0-A94EE9806ED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042031" y="2286000"/>
            <a:ext cx="1848794" cy="341647"/>
          </a:xfrm>
          <a:prstGeom prst="rect">
            <a:avLst/>
          </a:prstGeom>
        </p:spPr>
        <p:txBody>
          <a:bodyPr lIns="0" tIns="0" rIns="0" bIns="0" anchor="t"/>
          <a:lstStyle>
            <a:lvl1pPr marL="0" marR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 b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en-US" noProof="0"/>
              <a:t>Click to add a job title</a:t>
            </a:r>
          </a:p>
        </p:txBody>
      </p:sp>
      <p:sp>
        <p:nvSpPr>
          <p:cNvPr id="49" name="Text Placeholder 10">
            <a:extLst>
              <a:ext uri="{FF2B5EF4-FFF2-40B4-BE49-F238E27FC236}">
                <a16:creationId xmlns:a16="http://schemas.microsoft.com/office/drawing/2014/main" id="{27E740BA-15F1-4A7A-B15E-BAF3A86C486A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383084" y="3726000"/>
            <a:ext cx="1848794" cy="179634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Name Surname</a:t>
            </a:r>
          </a:p>
        </p:txBody>
      </p:sp>
      <p:sp>
        <p:nvSpPr>
          <p:cNvPr id="50" name="Text Placeholder 10">
            <a:extLst>
              <a:ext uri="{FF2B5EF4-FFF2-40B4-BE49-F238E27FC236}">
                <a16:creationId xmlns:a16="http://schemas.microsoft.com/office/drawing/2014/main" id="{292115EA-E291-4487-8D2B-78F3F0750E54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383084" y="4032000"/>
            <a:ext cx="1848794" cy="341647"/>
          </a:xfrm>
          <a:prstGeom prst="rect">
            <a:avLst/>
          </a:prstGeom>
        </p:spPr>
        <p:txBody>
          <a:bodyPr lIns="0" tIns="0" rIns="0" bIns="0" anchor="t"/>
          <a:lstStyle>
            <a:lvl1pPr marL="0" marR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 b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en-US" noProof="0"/>
              <a:t>Click to add a job title</a:t>
            </a:r>
          </a:p>
        </p:txBody>
      </p:sp>
      <p:sp>
        <p:nvSpPr>
          <p:cNvPr id="54" name="Text Placeholder 10">
            <a:extLst>
              <a:ext uri="{FF2B5EF4-FFF2-40B4-BE49-F238E27FC236}">
                <a16:creationId xmlns:a16="http://schemas.microsoft.com/office/drawing/2014/main" id="{01F297F1-CB10-41F6-80CF-0058F7855510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3646428" y="3726000"/>
            <a:ext cx="1848794" cy="179634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Name Surname</a:t>
            </a:r>
          </a:p>
        </p:txBody>
      </p:sp>
      <p:sp>
        <p:nvSpPr>
          <p:cNvPr id="55" name="Text Placeholder 10">
            <a:extLst>
              <a:ext uri="{FF2B5EF4-FFF2-40B4-BE49-F238E27FC236}">
                <a16:creationId xmlns:a16="http://schemas.microsoft.com/office/drawing/2014/main" id="{763E5D8A-71B2-4F35-BCD1-AAFFEF539D87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3646428" y="4032000"/>
            <a:ext cx="1848794" cy="341647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000" b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en-US" noProof="0"/>
              <a:t>Click to add a job title</a:t>
            </a:r>
          </a:p>
        </p:txBody>
      </p:sp>
      <p:sp>
        <p:nvSpPr>
          <p:cNvPr id="56" name="Text Placeholder 10">
            <a:extLst>
              <a:ext uri="{FF2B5EF4-FFF2-40B4-BE49-F238E27FC236}">
                <a16:creationId xmlns:a16="http://schemas.microsoft.com/office/drawing/2014/main" id="{98F6D435-2D2D-45F6-AAB5-933A2C291DE6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5909771" y="3726000"/>
            <a:ext cx="1848794" cy="179634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Name Surname</a:t>
            </a:r>
          </a:p>
        </p:txBody>
      </p:sp>
      <p:sp>
        <p:nvSpPr>
          <p:cNvPr id="57" name="Text Placeholder 10">
            <a:extLst>
              <a:ext uri="{FF2B5EF4-FFF2-40B4-BE49-F238E27FC236}">
                <a16:creationId xmlns:a16="http://schemas.microsoft.com/office/drawing/2014/main" id="{A31A78DD-FF89-4725-AF4F-0E514C5BFAD8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909771" y="4032000"/>
            <a:ext cx="1848794" cy="341647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000" b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en-US" noProof="0"/>
              <a:t>Click to add a job title</a:t>
            </a:r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0D0A283C-97FC-11CE-EBE9-AA572853E6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0825" y="237317"/>
            <a:ext cx="8640000" cy="713596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>
            <a:lvl1pPr algn="ctr"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Click to add a track title</a:t>
            </a:r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6B3786D8-DAD1-D7E1-608C-5370D8099025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744397" y="1033200"/>
            <a:ext cx="864000" cy="864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lIns="0" tIns="0" rIns="0" bIns="0" anchor="ctr"/>
          <a:lstStyle>
            <a:lvl1pPr marL="0" marR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700">
                <a:solidFill>
                  <a:schemeClr val="bg2"/>
                </a:solidFill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noProof="0"/>
              <a:t>Click on the icon </a:t>
            </a:r>
            <a:br>
              <a:rPr lang="en-US" noProof="0"/>
            </a:br>
            <a:r>
              <a:rPr lang="en-US" noProof="0"/>
              <a:t>to add a picture</a:t>
            </a:r>
          </a:p>
        </p:txBody>
      </p: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4CEBF3F3-BDD8-277A-E31D-E0A9CCA58640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5271085" y="1033200"/>
            <a:ext cx="864000" cy="864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lIns="0" tIns="0" rIns="0" bIns="0" anchor="ctr"/>
          <a:lstStyle>
            <a:lvl1pPr marL="0" marR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700">
                <a:solidFill>
                  <a:schemeClr val="bg2"/>
                </a:solidFill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noProof="0"/>
              <a:t>Click on the icon </a:t>
            </a:r>
            <a:br>
              <a:rPr lang="en-US" noProof="0"/>
            </a:br>
            <a:r>
              <a:rPr lang="en-US" noProof="0"/>
              <a:t>to add a picture</a:t>
            </a:r>
          </a:p>
        </p:txBody>
      </p:sp>
      <p:sp>
        <p:nvSpPr>
          <p:cNvPr id="17" name="Picture Placeholder 8">
            <a:extLst>
              <a:ext uri="{FF2B5EF4-FFF2-40B4-BE49-F238E27FC236}">
                <a16:creationId xmlns:a16="http://schemas.microsoft.com/office/drawing/2014/main" id="{3413BF6B-4E9A-C8E4-C72F-F6C84F5EB91F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7534428" y="1033200"/>
            <a:ext cx="864000" cy="864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lIns="0" tIns="0" rIns="0" bIns="0" anchor="ctr"/>
          <a:lstStyle>
            <a:lvl1pPr marL="0" marR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700">
                <a:solidFill>
                  <a:schemeClr val="bg2"/>
                </a:solidFill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noProof="0"/>
              <a:t>Click on the icon </a:t>
            </a:r>
            <a:br>
              <a:rPr lang="en-US" noProof="0"/>
            </a:br>
            <a:r>
              <a:rPr lang="en-US" noProof="0"/>
              <a:t>to add a picture</a:t>
            </a:r>
          </a:p>
        </p:txBody>
      </p:sp>
      <p:sp>
        <p:nvSpPr>
          <p:cNvPr id="18" name="Picture Placeholder 8">
            <a:extLst>
              <a:ext uri="{FF2B5EF4-FFF2-40B4-BE49-F238E27FC236}">
                <a16:creationId xmlns:a16="http://schemas.microsoft.com/office/drawing/2014/main" id="{30C3AD1A-3554-DCF5-C1E8-8DA83489C80E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1875481" y="2761200"/>
            <a:ext cx="864000" cy="864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lIns="0" tIns="0" rIns="0" bIns="0" anchor="ctr"/>
          <a:lstStyle>
            <a:lvl1pPr marL="0" marR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700">
                <a:solidFill>
                  <a:schemeClr val="bg2"/>
                </a:solidFill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noProof="0"/>
              <a:t>Click on the icon </a:t>
            </a:r>
            <a:br>
              <a:rPr lang="en-US" noProof="0"/>
            </a:br>
            <a:r>
              <a:rPr lang="en-US" noProof="0"/>
              <a:t>to add a picture</a:t>
            </a:r>
          </a:p>
        </p:txBody>
      </p:sp>
      <p:sp>
        <p:nvSpPr>
          <p:cNvPr id="19" name="Picture Placeholder 8">
            <a:extLst>
              <a:ext uri="{FF2B5EF4-FFF2-40B4-BE49-F238E27FC236}">
                <a16:creationId xmlns:a16="http://schemas.microsoft.com/office/drawing/2014/main" id="{C76B154E-C220-AF20-3BF6-A055FB51522A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4138825" y="2761200"/>
            <a:ext cx="864000" cy="864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lIns="0" tIns="0" rIns="0" bIns="0" anchor="ctr"/>
          <a:lstStyle>
            <a:lvl1pPr marL="0" marR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700">
                <a:solidFill>
                  <a:schemeClr val="bg2"/>
                </a:solidFill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noProof="0"/>
              <a:t>Click on the icon </a:t>
            </a:r>
            <a:br>
              <a:rPr lang="en-US" noProof="0"/>
            </a:br>
            <a:r>
              <a:rPr lang="en-US" noProof="0"/>
              <a:t>to add a picture</a:t>
            </a:r>
          </a:p>
        </p:txBody>
      </p:sp>
      <p:sp>
        <p:nvSpPr>
          <p:cNvPr id="34" name="Picture Placeholder 8">
            <a:extLst>
              <a:ext uri="{FF2B5EF4-FFF2-40B4-BE49-F238E27FC236}">
                <a16:creationId xmlns:a16="http://schemas.microsoft.com/office/drawing/2014/main" id="{BDD07054-94F2-A27E-B65C-001D2E205CB7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6402168" y="2761200"/>
            <a:ext cx="864000" cy="864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lIns="0" tIns="0" rIns="0" bIns="0" anchor="ctr"/>
          <a:lstStyle>
            <a:lvl1pPr marL="0" marR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700">
                <a:solidFill>
                  <a:schemeClr val="bg2"/>
                </a:solidFill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noProof="0"/>
              <a:t>Click on the icon </a:t>
            </a:r>
            <a:br>
              <a:rPr lang="en-US" noProof="0"/>
            </a:br>
            <a:r>
              <a:rPr lang="en-US" noProof="0"/>
              <a:t>to add a picture</a:t>
            </a:r>
          </a:p>
        </p:txBody>
      </p:sp>
      <p:sp>
        <p:nvSpPr>
          <p:cNvPr id="35" name="Picture Placeholder 8">
            <a:extLst>
              <a:ext uri="{FF2B5EF4-FFF2-40B4-BE49-F238E27FC236}">
                <a16:creationId xmlns:a16="http://schemas.microsoft.com/office/drawing/2014/main" id="{BA0863E7-E3BB-FD1C-194C-34C70E9F43C0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3007741" y="1033200"/>
            <a:ext cx="864000" cy="864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lIns="0" tIns="0" rIns="0" bIns="0" anchor="ctr"/>
          <a:lstStyle>
            <a:lvl1pPr marL="0" marR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700">
                <a:solidFill>
                  <a:schemeClr val="bg2"/>
                </a:solidFill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noProof="0"/>
              <a:t>Click on the icon </a:t>
            </a:r>
            <a:br>
              <a:rPr lang="en-US" noProof="0"/>
            </a:br>
            <a:r>
              <a:rPr lang="en-US" noProof="0"/>
              <a:t>to add a picture</a:t>
            </a:r>
          </a:p>
        </p:txBody>
      </p:sp>
      <p:sp>
        <p:nvSpPr>
          <p:cNvPr id="6" name="Text Placeholder 23">
            <a:extLst>
              <a:ext uri="{FF2B5EF4-FFF2-40B4-BE49-F238E27FC236}">
                <a16:creationId xmlns:a16="http://schemas.microsoft.com/office/drawing/2014/main" id="{D2CE01BD-D20C-F707-AA2C-134C4397E24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2800" b="1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14" name="Text Placeholder 26">
            <a:extLst>
              <a:ext uri="{FF2B5EF4-FFF2-40B4-BE49-F238E27FC236}">
                <a16:creationId xmlns:a16="http://schemas.microsoft.com/office/drawing/2014/main" id="{003B7774-D273-C44E-24F9-68E3F9830D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385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800" b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24" name="Text Placeholder 26">
            <a:extLst>
              <a:ext uri="{FF2B5EF4-FFF2-40B4-BE49-F238E27FC236}">
                <a16:creationId xmlns:a16="http://schemas.microsoft.com/office/drawing/2014/main" id="{B180A9EC-3FF5-6BBF-EEF0-BA502FB45C2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577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1600" b="1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Text title1</a:t>
            </a:r>
          </a:p>
        </p:txBody>
      </p:sp>
      <p:sp>
        <p:nvSpPr>
          <p:cNvPr id="26" name="Text Placeholder 26">
            <a:extLst>
              <a:ext uri="{FF2B5EF4-FFF2-40B4-BE49-F238E27FC236}">
                <a16:creationId xmlns:a16="http://schemas.microsoft.com/office/drawing/2014/main" id="{0A92B87A-14FA-2CA9-A710-2CF44804D5F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962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200" b="0">
                <a:solidFill>
                  <a:schemeClr val="bg2"/>
                </a:solidFill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Text</a:t>
            </a:r>
          </a:p>
        </p:txBody>
      </p:sp>
      <p:sp>
        <p:nvSpPr>
          <p:cNvPr id="30" name="Text Placeholder 26">
            <a:extLst>
              <a:ext uri="{FF2B5EF4-FFF2-40B4-BE49-F238E27FC236}">
                <a16:creationId xmlns:a16="http://schemas.microsoft.com/office/drawing/2014/main" id="{101D7CCF-0CAE-F8ED-CB98-BA2B4D8CF4C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155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800" b="0">
                <a:solidFill>
                  <a:schemeClr val="bg2"/>
                </a:solidFill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Caption</a:t>
            </a:r>
          </a:p>
        </p:txBody>
      </p:sp>
      <p:sp>
        <p:nvSpPr>
          <p:cNvPr id="36" name="Text Placeholder 23">
            <a:extLst>
              <a:ext uri="{FF2B5EF4-FFF2-40B4-BE49-F238E27FC236}">
                <a16:creationId xmlns:a16="http://schemas.microsoft.com/office/drawing/2014/main" id="{E71D7EF9-14C5-6D89-2FF6-3F307454CF38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10192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28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Title2</a:t>
            </a:r>
          </a:p>
        </p:txBody>
      </p:sp>
      <p:sp>
        <p:nvSpPr>
          <p:cNvPr id="40" name="Text Placeholder 23">
            <a:extLst>
              <a:ext uri="{FF2B5EF4-FFF2-40B4-BE49-F238E27FC236}">
                <a16:creationId xmlns:a16="http://schemas.microsoft.com/office/drawing/2014/main" id="{090C61DD-84FF-EE8A-D599-5E9964FA985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0770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16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Text title2</a:t>
            </a:r>
          </a:p>
        </p:txBody>
      </p:sp>
      <p:sp>
        <p:nvSpPr>
          <p:cNvPr id="41" name="Text Placeholder 26">
            <a:extLst>
              <a:ext uri="{FF2B5EF4-FFF2-40B4-BE49-F238E27FC236}">
                <a16:creationId xmlns:a16="http://schemas.microsoft.com/office/drawing/2014/main" id="{A282F912-DFE0-5B4C-DDA9-FD5A7B6DFBA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1347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144000" indent="-144000" algn="l"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§"/>
              <a:defRPr sz="1200" b="0">
                <a:solidFill>
                  <a:schemeClr val="bg2"/>
                </a:solidFill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50" b="0">
                <a:solidFill>
                  <a:schemeClr val="bg2"/>
                </a:solidFill>
              </a:defRPr>
            </a:lvl2pPr>
            <a:lvl3pPr marL="504000" indent="-216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lang="en-US" sz="10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Font typeface="+mj-lt"/>
              <a:buAutoNum type="romanLcPeriod"/>
              <a:defRPr sz="900" b="0">
                <a:solidFill>
                  <a:schemeClr val="bg2"/>
                </a:solidFill>
              </a:defRPr>
            </a:lvl4pPr>
            <a:lvl5pPr marL="819450" indent="-1714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Bullet points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  <a:p>
            <a:pPr lvl="3"/>
            <a:r>
              <a:rPr lang="en-US" noProof="0"/>
              <a:t>Level 4</a:t>
            </a:r>
          </a:p>
          <a:p>
            <a:pPr lvl="4"/>
            <a:r>
              <a:rPr lang="en-US" noProof="0"/>
              <a:t>Level 5</a:t>
            </a:r>
          </a:p>
        </p:txBody>
      </p:sp>
      <p:sp>
        <p:nvSpPr>
          <p:cNvPr id="42" name="Text Placeholder 26">
            <a:extLst>
              <a:ext uri="{FF2B5EF4-FFF2-40B4-BE49-F238E27FC236}">
                <a16:creationId xmlns:a16="http://schemas.microsoft.com/office/drawing/2014/main" id="{49B9D26A-B62A-DB4B-10C8-694470681F72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8154001" y="-812548"/>
            <a:ext cx="990000" cy="46668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228600" indent="-228600" algn="l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1200" b="0">
                <a:solidFill>
                  <a:schemeClr val="bg2"/>
                </a:solidFill>
              </a:defRPr>
            </a:lvl1pPr>
            <a:lvl2pPr marL="4608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arenR"/>
              <a:defRPr sz="1000" b="0">
                <a:solidFill>
                  <a:schemeClr val="bg2"/>
                </a:solidFill>
              </a:defRPr>
            </a:lvl2pPr>
            <a:lvl3pPr marL="691200" indent="-2304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lang="en-US" sz="9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835200" indent="-144000">
              <a:lnSpc>
                <a:spcPct val="100000"/>
              </a:lnSpc>
              <a:spcBef>
                <a:spcPts val="600"/>
              </a:spcBef>
              <a:buFont typeface="+mj-lt"/>
              <a:buAutoNum type="romanLcPeriod"/>
              <a:defRPr sz="800" b="0">
                <a:solidFill>
                  <a:schemeClr val="bg2"/>
                </a:solidFill>
              </a:defRPr>
            </a:lvl4pPr>
            <a:lvl5pPr marL="8766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800"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Numbering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  <a:p>
            <a:pPr lvl="3"/>
            <a:r>
              <a:rPr lang="en-US" noProof="0"/>
              <a:t>Level 4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C8E950B-10E6-4DA0-92C9-6C9B4D2D084B}"/>
              </a:ext>
            </a:extLst>
          </p:cNvPr>
          <p:cNvSpPr txBox="1"/>
          <p:nvPr userDrawn="1"/>
        </p:nvSpPr>
        <p:spPr>
          <a:xfrm>
            <a:off x="8370229" y="4820394"/>
            <a:ext cx="522946" cy="3230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fld id="{543EFB28-95C3-4AD7-B235-3AE45BD06154}" type="slidenum">
              <a:rPr lang="en-US" sz="800" b="0" spc="50" noProof="0" smtClean="0">
                <a:solidFill>
                  <a:schemeClr val="bg1"/>
                </a:solidFill>
                <a:latin typeface="+mj-lt"/>
              </a:rPr>
              <a:pPr algn="r"/>
              <a:t>‹#›</a:t>
            </a:fld>
            <a:endParaRPr lang="en-US" sz="800" b="0" spc="50" noProof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620FB79-1FFC-434B-B622-F7B3BC932495}"/>
              </a:ext>
            </a:extLst>
          </p:cNvPr>
          <p:cNvSpPr txBox="1"/>
          <p:nvPr userDrawn="1"/>
        </p:nvSpPr>
        <p:spPr>
          <a:xfrm>
            <a:off x="7001818" y="4820400"/>
            <a:ext cx="1483142" cy="3230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 algn="ctr">
              <a:defRPr sz="900" b="0" spc="50" baseline="0">
                <a:solidFill>
                  <a:schemeClr val="tx2"/>
                </a:solidFill>
              </a:defRPr>
            </a:lvl1pPr>
          </a:lstStyle>
          <a:p>
            <a:pPr lvl="0" algn="r"/>
            <a:r>
              <a:rPr lang="en-US" sz="800" b="0" kern="1200" spc="0" baseline="0" noProof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Acronis 2024</a:t>
            </a:r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0DA7DA3F-A955-48E8-B301-86D4ECBF0455}"/>
              </a:ext>
            </a:extLst>
          </p:cNvPr>
          <p:cNvCxnSpPr/>
          <p:nvPr userDrawn="1"/>
        </p:nvCxnSpPr>
        <p:spPr>
          <a:xfrm>
            <a:off x="0" y="4820400"/>
            <a:ext cx="9144000" cy="0"/>
          </a:xfrm>
          <a:prstGeom prst="line">
            <a:avLst/>
          </a:prstGeom>
          <a:ln w="6350">
            <a:solidFill>
              <a:schemeClr val="bg2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70BC3B6F-5A45-47A6-A1F2-26DABB04D6B5}"/>
              </a:ext>
            </a:extLst>
          </p:cNvPr>
          <p:cNvSpPr/>
          <p:nvPr userDrawn="1"/>
        </p:nvSpPr>
        <p:spPr>
          <a:xfrm>
            <a:off x="249530" y="4919738"/>
            <a:ext cx="611611" cy="124188"/>
          </a:xfrm>
          <a:custGeom>
            <a:avLst/>
            <a:gdLst>
              <a:gd name="connsiteX0" fmla="*/ 51168 w 611611"/>
              <a:gd name="connsiteY0" fmla="*/ 0 h 124188"/>
              <a:gd name="connsiteX1" fmla="*/ 70609 w 611611"/>
              <a:gd name="connsiteY1" fmla="*/ 0 h 124188"/>
              <a:gd name="connsiteX2" fmla="*/ 121700 w 611611"/>
              <a:gd name="connsiteY2" fmla="*/ 122400 h 124188"/>
              <a:gd name="connsiteX3" fmla="*/ 102959 w 611611"/>
              <a:gd name="connsiteY3" fmla="*/ 122400 h 124188"/>
              <a:gd name="connsiteX4" fmla="*/ 94172 w 611611"/>
              <a:gd name="connsiteY4" fmla="*/ 100082 h 124188"/>
              <a:gd name="connsiteX5" fmla="*/ 27762 w 611611"/>
              <a:gd name="connsiteY5" fmla="*/ 100082 h 124188"/>
              <a:gd name="connsiteX6" fmla="*/ 18741 w 611611"/>
              <a:gd name="connsiteY6" fmla="*/ 122400 h 124188"/>
              <a:gd name="connsiteX7" fmla="*/ 0 w 611611"/>
              <a:gd name="connsiteY7" fmla="*/ 122400 h 124188"/>
              <a:gd name="connsiteX8" fmla="*/ 51168 w 611611"/>
              <a:gd name="connsiteY8" fmla="*/ 0 h 124188"/>
              <a:gd name="connsiteX9" fmla="*/ 88028 w 611611"/>
              <a:gd name="connsiteY9" fmla="*/ 84762 h 124188"/>
              <a:gd name="connsiteX10" fmla="*/ 82274 w 611611"/>
              <a:gd name="connsiteY10" fmla="*/ 70687 h 124188"/>
              <a:gd name="connsiteX11" fmla="*/ 39426 w 611611"/>
              <a:gd name="connsiteY11" fmla="*/ 70687 h 124188"/>
              <a:gd name="connsiteX12" fmla="*/ 33827 w 611611"/>
              <a:gd name="connsiteY12" fmla="*/ 84762 h 124188"/>
              <a:gd name="connsiteX13" fmla="*/ 88028 w 611611"/>
              <a:gd name="connsiteY13" fmla="*/ 84762 h 124188"/>
              <a:gd name="connsiteX14" fmla="*/ 76675 w 611611"/>
              <a:gd name="connsiteY14" fmla="*/ 56301 h 124188"/>
              <a:gd name="connsiteX15" fmla="*/ 73409 w 611611"/>
              <a:gd name="connsiteY15" fmla="*/ 48369 h 124188"/>
              <a:gd name="connsiteX16" fmla="*/ 60811 w 611611"/>
              <a:gd name="connsiteY16" fmla="*/ 16486 h 124188"/>
              <a:gd name="connsiteX17" fmla="*/ 48369 w 611611"/>
              <a:gd name="connsiteY17" fmla="*/ 48369 h 124188"/>
              <a:gd name="connsiteX18" fmla="*/ 45103 w 611611"/>
              <a:gd name="connsiteY18" fmla="*/ 56301 h 124188"/>
              <a:gd name="connsiteX19" fmla="*/ 76675 w 611611"/>
              <a:gd name="connsiteY19" fmla="*/ 56301 h 124188"/>
              <a:gd name="connsiteX20" fmla="*/ 123178 w 611611"/>
              <a:gd name="connsiteY20" fmla="*/ 74809 h 124188"/>
              <a:gd name="connsiteX21" fmla="*/ 172713 w 611611"/>
              <a:gd name="connsiteY21" fmla="*/ 25507 h 124188"/>
              <a:gd name="connsiteX22" fmla="*/ 218982 w 611611"/>
              <a:gd name="connsiteY22" fmla="*/ 62755 h 124188"/>
              <a:gd name="connsiteX23" fmla="*/ 200475 w 611611"/>
              <a:gd name="connsiteY23" fmla="*/ 62755 h 124188"/>
              <a:gd name="connsiteX24" fmla="*/ 172402 w 611611"/>
              <a:gd name="connsiteY24" fmla="*/ 41681 h 124188"/>
              <a:gd name="connsiteX25" fmla="*/ 141608 w 611611"/>
              <a:gd name="connsiteY25" fmla="*/ 74809 h 124188"/>
              <a:gd name="connsiteX26" fmla="*/ 172558 w 611611"/>
              <a:gd name="connsiteY26" fmla="*/ 107936 h 124188"/>
              <a:gd name="connsiteX27" fmla="*/ 200630 w 611611"/>
              <a:gd name="connsiteY27" fmla="*/ 88340 h 124188"/>
              <a:gd name="connsiteX28" fmla="*/ 219138 w 611611"/>
              <a:gd name="connsiteY28" fmla="*/ 88340 h 124188"/>
              <a:gd name="connsiteX29" fmla="*/ 171780 w 611611"/>
              <a:gd name="connsiteY29" fmla="*/ 124189 h 124188"/>
              <a:gd name="connsiteX30" fmla="*/ 123178 w 611611"/>
              <a:gd name="connsiteY30" fmla="*/ 74809 h 124188"/>
              <a:gd name="connsiteX31" fmla="*/ 232902 w 611611"/>
              <a:gd name="connsiteY31" fmla="*/ 27295 h 124188"/>
              <a:gd name="connsiteX32" fmla="*/ 249466 w 611611"/>
              <a:gd name="connsiteY32" fmla="*/ 27295 h 124188"/>
              <a:gd name="connsiteX33" fmla="*/ 250166 w 611611"/>
              <a:gd name="connsiteY33" fmla="*/ 39348 h 124188"/>
              <a:gd name="connsiteX34" fmla="*/ 276061 w 611611"/>
              <a:gd name="connsiteY34" fmla="*/ 25507 h 124188"/>
              <a:gd name="connsiteX35" fmla="*/ 277694 w 611611"/>
              <a:gd name="connsiteY35" fmla="*/ 25507 h 124188"/>
              <a:gd name="connsiteX36" fmla="*/ 277694 w 611611"/>
              <a:gd name="connsiteY36" fmla="*/ 45492 h 124188"/>
              <a:gd name="connsiteX37" fmla="*/ 274972 w 611611"/>
              <a:gd name="connsiteY37" fmla="*/ 45492 h 124188"/>
              <a:gd name="connsiteX38" fmla="*/ 250866 w 611611"/>
              <a:gd name="connsiteY38" fmla="*/ 73176 h 124188"/>
              <a:gd name="connsiteX39" fmla="*/ 250866 w 611611"/>
              <a:gd name="connsiteY39" fmla="*/ 122322 h 124188"/>
              <a:gd name="connsiteX40" fmla="*/ 232902 w 611611"/>
              <a:gd name="connsiteY40" fmla="*/ 122322 h 124188"/>
              <a:gd name="connsiteX41" fmla="*/ 232902 w 611611"/>
              <a:gd name="connsiteY41" fmla="*/ 27295 h 124188"/>
              <a:gd name="connsiteX42" fmla="*/ 232902 w 611611"/>
              <a:gd name="connsiteY42" fmla="*/ 27295 h 124188"/>
              <a:gd name="connsiteX43" fmla="*/ 280649 w 611611"/>
              <a:gd name="connsiteY43" fmla="*/ 74809 h 124188"/>
              <a:gd name="connsiteX44" fmla="*/ 330496 w 611611"/>
              <a:gd name="connsiteY44" fmla="*/ 25507 h 124188"/>
              <a:gd name="connsiteX45" fmla="*/ 380342 w 611611"/>
              <a:gd name="connsiteY45" fmla="*/ 74809 h 124188"/>
              <a:gd name="connsiteX46" fmla="*/ 330496 w 611611"/>
              <a:gd name="connsiteY46" fmla="*/ 124111 h 124188"/>
              <a:gd name="connsiteX47" fmla="*/ 280649 w 611611"/>
              <a:gd name="connsiteY47" fmla="*/ 74809 h 124188"/>
              <a:gd name="connsiteX48" fmla="*/ 361990 w 611611"/>
              <a:gd name="connsiteY48" fmla="*/ 74653 h 124188"/>
              <a:gd name="connsiteX49" fmla="*/ 330496 w 611611"/>
              <a:gd name="connsiteY49" fmla="*/ 41681 h 124188"/>
              <a:gd name="connsiteX50" fmla="*/ 299157 w 611611"/>
              <a:gd name="connsiteY50" fmla="*/ 74653 h 124188"/>
              <a:gd name="connsiteX51" fmla="*/ 330651 w 611611"/>
              <a:gd name="connsiteY51" fmla="*/ 107936 h 124188"/>
              <a:gd name="connsiteX52" fmla="*/ 361990 w 611611"/>
              <a:gd name="connsiteY52" fmla="*/ 74653 h 124188"/>
              <a:gd name="connsiteX53" fmla="*/ 393640 w 611611"/>
              <a:gd name="connsiteY53" fmla="*/ 27295 h 124188"/>
              <a:gd name="connsiteX54" fmla="*/ 409659 w 611611"/>
              <a:gd name="connsiteY54" fmla="*/ 27295 h 124188"/>
              <a:gd name="connsiteX55" fmla="*/ 410903 w 611611"/>
              <a:gd name="connsiteY55" fmla="*/ 37171 h 124188"/>
              <a:gd name="connsiteX56" fmla="*/ 441309 w 611611"/>
              <a:gd name="connsiteY56" fmla="*/ 25507 h 124188"/>
              <a:gd name="connsiteX57" fmla="*/ 476380 w 611611"/>
              <a:gd name="connsiteY57" fmla="*/ 62367 h 124188"/>
              <a:gd name="connsiteX58" fmla="*/ 476380 w 611611"/>
              <a:gd name="connsiteY58" fmla="*/ 122322 h 124188"/>
              <a:gd name="connsiteX59" fmla="*/ 458417 w 611611"/>
              <a:gd name="connsiteY59" fmla="*/ 122322 h 124188"/>
              <a:gd name="connsiteX60" fmla="*/ 458417 w 611611"/>
              <a:gd name="connsiteY60" fmla="*/ 65788 h 124188"/>
              <a:gd name="connsiteX61" fmla="*/ 437498 w 611611"/>
              <a:gd name="connsiteY61" fmla="*/ 41837 h 124188"/>
              <a:gd name="connsiteX62" fmla="*/ 411603 w 611611"/>
              <a:gd name="connsiteY62" fmla="*/ 67577 h 124188"/>
              <a:gd name="connsiteX63" fmla="*/ 411603 w 611611"/>
              <a:gd name="connsiteY63" fmla="*/ 122322 h 124188"/>
              <a:gd name="connsiteX64" fmla="*/ 393640 w 611611"/>
              <a:gd name="connsiteY64" fmla="*/ 122322 h 124188"/>
              <a:gd name="connsiteX65" fmla="*/ 393640 w 611611"/>
              <a:gd name="connsiteY65" fmla="*/ 27295 h 124188"/>
              <a:gd name="connsiteX66" fmla="*/ 393640 w 611611"/>
              <a:gd name="connsiteY66" fmla="*/ 27295 h 124188"/>
              <a:gd name="connsiteX67" fmla="*/ 496054 w 611611"/>
              <a:gd name="connsiteY67" fmla="*/ 27295 h 124188"/>
              <a:gd name="connsiteX68" fmla="*/ 513862 w 611611"/>
              <a:gd name="connsiteY68" fmla="*/ 27295 h 124188"/>
              <a:gd name="connsiteX69" fmla="*/ 513862 w 611611"/>
              <a:gd name="connsiteY69" fmla="*/ 122322 h 124188"/>
              <a:gd name="connsiteX70" fmla="*/ 496054 w 611611"/>
              <a:gd name="connsiteY70" fmla="*/ 122322 h 124188"/>
              <a:gd name="connsiteX71" fmla="*/ 496054 w 611611"/>
              <a:gd name="connsiteY71" fmla="*/ 27295 h 124188"/>
              <a:gd name="connsiteX72" fmla="*/ 532448 w 611611"/>
              <a:gd name="connsiteY72" fmla="*/ 93005 h 124188"/>
              <a:gd name="connsiteX73" fmla="*/ 549945 w 611611"/>
              <a:gd name="connsiteY73" fmla="*/ 93005 h 124188"/>
              <a:gd name="connsiteX74" fmla="*/ 574440 w 611611"/>
              <a:gd name="connsiteY74" fmla="*/ 109569 h 124188"/>
              <a:gd name="connsiteX75" fmla="*/ 594037 w 611611"/>
              <a:gd name="connsiteY75" fmla="*/ 96427 h 124188"/>
              <a:gd name="connsiteX76" fmla="*/ 586649 w 611611"/>
              <a:gd name="connsiteY76" fmla="*/ 86162 h 124188"/>
              <a:gd name="connsiteX77" fmla="*/ 568841 w 611611"/>
              <a:gd name="connsiteY77" fmla="*/ 82352 h 124188"/>
              <a:gd name="connsiteX78" fmla="*/ 547378 w 611611"/>
              <a:gd name="connsiteY78" fmla="*/ 76753 h 124188"/>
              <a:gd name="connsiteX79" fmla="*/ 535325 w 611611"/>
              <a:gd name="connsiteY79" fmla="*/ 56223 h 124188"/>
              <a:gd name="connsiteX80" fmla="*/ 571485 w 611611"/>
              <a:gd name="connsiteY80" fmla="*/ 25429 h 124188"/>
              <a:gd name="connsiteX81" fmla="*/ 609434 w 611611"/>
              <a:gd name="connsiteY81" fmla="*/ 56379 h 124188"/>
              <a:gd name="connsiteX82" fmla="*/ 592326 w 611611"/>
              <a:gd name="connsiteY82" fmla="*/ 56379 h 124188"/>
              <a:gd name="connsiteX83" fmla="*/ 571485 w 611611"/>
              <a:gd name="connsiteY83" fmla="*/ 39971 h 124188"/>
              <a:gd name="connsiteX84" fmla="*/ 552589 w 611611"/>
              <a:gd name="connsiteY84" fmla="*/ 53968 h 124188"/>
              <a:gd name="connsiteX85" fmla="*/ 559821 w 611611"/>
              <a:gd name="connsiteY85" fmla="*/ 63689 h 124188"/>
              <a:gd name="connsiteX86" fmla="*/ 580506 w 611611"/>
              <a:gd name="connsiteY86" fmla="*/ 67499 h 124188"/>
              <a:gd name="connsiteX87" fmla="*/ 599947 w 611611"/>
              <a:gd name="connsiteY87" fmla="*/ 73098 h 124188"/>
              <a:gd name="connsiteX88" fmla="*/ 611611 w 611611"/>
              <a:gd name="connsiteY88" fmla="*/ 94172 h 124188"/>
              <a:gd name="connsiteX89" fmla="*/ 601735 w 611611"/>
              <a:gd name="connsiteY89" fmla="*/ 116335 h 124188"/>
              <a:gd name="connsiteX90" fmla="*/ 574362 w 611611"/>
              <a:gd name="connsiteY90" fmla="*/ 124111 h 124188"/>
              <a:gd name="connsiteX91" fmla="*/ 532448 w 611611"/>
              <a:gd name="connsiteY91" fmla="*/ 93005 h 124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611611" h="124188">
                <a:moveTo>
                  <a:pt x="51168" y="0"/>
                </a:moveTo>
                <a:lnTo>
                  <a:pt x="70609" y="0"/>
                </a:lnTo>
                <a:lnTo>
                  <a:pt x="121700" y="122400"/>
                </a:lnTo>
                <a:lnTo>
                  <a:pt x="102959" y="122400"/>
                </a:lnTo>
                <a:lnTo>
                  <a:pt x="94172" y="100082"/>
                </a:lnTo>
                <a:lnTo>
                  <a:pt x="27762" y="100082"/>
                </a:lnTo>
                <a:lnTo>
                  <a:pt x="18741" y="122400"/>
                </a:lnTo>
                <a:lnTo>
                  <a:pt x="0" y="122400"/>
                </a:lnTo>
                <a:lnTo>
                  <a:pt x="51168" y="0"/>
                </a:lnTo>
                <a:close/>
                <a:moveTo>
                  <a:pt x="88028" y="84762"/>
                </a:moveTo>
                <a:lnTo>
                  <a:pt x="82274" y="70687"/>
                </a:lnTo>
                <a:lnTo>
                  <a:pt x="39426" y="70687"/>
                </a:lnTo>
                <a:lnTo>
                  <a:pt x="33827" y="84762"/>
                </a:lnTo>
                <a:lnTo>
                  <a:pt x="88028" y="84762"/>
                </a:lnTo>
                <a:close/>
                <a:moveTo>
                  <a:pt x="76675" y="56301"/>
                </a:moveTo>
                <a:lnTo>
                  <a:pt x="73409" y="48369"/>
                </a:lnTo>
                <a:cubicBezTo>
                  <a:pt x="68199" y="35383"/>
                  <a:pt x="63688" y="24573"/>
                  <a:pt x="60811" y="16486"/>
                </a:cubicBezTo>
                <a:cubicBezTo>
                  <a:pt x="58089" y="24573"/>
                  <a:pt x="53579" y="35383"/>
                  <a:pt x="48369" y="48369"/>
                </a:cubicBezTo>
                <a:lnTo>
                  <a:pt x="45103" y="56301"/>
                </a:lnTo>
                <a:lnTo>
                  <a:pt x="76675" y="56301"/>
                </a:lnTo>
                <a:close/>
                <a:moveTo>
                  <a:pt x="123178" y="74809"/>
                </a:moveTo>
                <a:cubicBezTo>
                  <a:pt x="123178" y="45492"/>
                  <a:pt x="144796" y="25507"/>
                  <a:pt x="172713" y="25507"/>
                </a:cubicBezTo>
                <a:cubicBezTo>
                  <a:pt x="196664" y="25507"/>
                  <a:pt x="214861" y="39193"/>
                  <a:pt x="218982" y="62755"/>
                </a:cubicBezTo>
                <a:lnTo>
                  <a:pt x="200475" y="62755"/>
                </a:lnTo>
                <a:cubicBezTo>
                  <a:pt x="196353" y="48214"/>
                  <a:pt x="186399" y="41681"/>
                  <a:pt x="172402" y="41681"/>
                </a:cubicBezTo>
                <a:cubicBezTo>
                  <a:pt x="152806" y="41681"/>
                  <a:pt x="141608" y="56068"/>
                  <a:pt x="141608" y="74809"/>
                </a:cubicBezTo>
                <a:cubicBezTo>
                  <a:pt x="141608" y="94405"/>
                  <a:pt x="153505" y="107936"/>
                  <a:pt x="172558" y="107936"/>
                </a:cubicBezTo>
                <a:cubicBezTo>
                  <a:pt x="186399" y="107936"/>
                  <a:pt x="196664" y="100937"/>
                  <a:pt x="200630" y="88340"/>
                </a:cubicBezTo>
                <a:lnTo>
                  <a:pt x="219138" y="88340"/>
                </a:lnTo>
                <a:cubicBezTo>
                  <a:pt x="213383" y="111358"/>
                  <a:pt x="195031" y="124189"/>
                  <a:pt x="171780" y="124189"/>
                </a:cubicBezTo>
                <a:cubicBezTo>
                  <a:pt x="141841" y="124189"/>
                  <a:pt x="123178" y="103270"/>
                  <a:pt x="123178" y="74809"/>
                </a:cubicBezTo>
                <a:close/>
                <a:moveTo>
                  <a:pt x="232902" y="27295"/>
                </a:moveTo>
                <a:lnTo>
                  <a:pt x="249466" y="27295"/>
                </a:lnTo>
                <a:lnTo>
                  <a:pt x="250166" y="39348"/>
                </a:lnTo>
                <a:cubicBezTo>
                  <a:pt x="256076" y="30872"/>
                  <a:pt x="264941" y="25507"/>
                  <a:pt x="276061" y="25507"/>
                </a:cubicBezTo>
                <a:lnTo>
                  <a:pt x="277694" y="25507"/>
                </a:lnTo>
                <a:lnTo>
                  <a:pt x="277694" y="45492"/>
                </a:lnTo>
                <a:lnTo>
                  <a:pt x="274972" y="45492"/>
                </a:lnTo>
                <a:cubicBezTo>
                  <a:pt x="256076" y="45492"/>
                  <a:pt x="250866" y="56301"/>
                  <a:pt x="250866" y="73176"/>
                </a:cubicBezTo>
                <a:lnTo>
                  <a:pt x="250866" y="122322"/>
                </a:lnTo>
                <a:lnTo>
                  <a:pt x="232902" y="122322"/>
                </a:lnTo>
                <a:lnTo>
                  <a:pt x="232902" y="27295"/>
                </a:lnTo>
                <a:lnTo>
                  <a:pt x="232902" y="27295"/>
                </a:lnTo>
                <a:close/>
                <a:moveTo>
                  <a:pt x="280649" y="74809"/>
                </a:moveTo>
                <a:cubicBezTo>
                  <a:pt x="280649" y="45647"/>
                  <a:pt x="302423" y="25507"/>
                  <a:pt x="330496" y="25507"/>
                </a:cubicBezTo>
                <a:cubicBezTo>
                  <a:pt x="359657" y="25507"/>
                  <a:pt x="380342" y="46736"/>
                  <a:pt x="380342" y="74809"/>
                </a:cubicBezTo>
                <a:cubicBezTo>
                  <a:pt x="380342" y="103270"/>
                  <a:pt x="359268" y="124111"/>
                  <a:pt x="330496" y="124111"/>
                </a:cubicBezTo>
                <a:cubicBezTo>
                  <a:pt x="301723" y="124111"/>
                  <a:pt x="280649" y="103270"/>
                  <a:pt x="280649" y="74809"/>
                </a:cubicBezTo>
                <a:close/>
                <a:moveTo>
                  <a:pt x="361990" y="74653"/>
                </a:moveTo>
                <a:cubicBezTo>
                  <a:pt x="361990" y="55912"/>
                  <a:pt x="349781" y="41681"/>
                  <a:pt x="330496" y="41681"/>
                </a:cubicBezTo>
                <a:cubicBezTo>
                  <a:pt x="310899" y="41681"/>
                  <a:pt x="299157" y="56068"/>
                  <a:pt x="299157" y="74653"/>
                </a:cubicBezTo>
                <a:cubicBezTo>
                  <a:pt x="299157" y="94483"/>
                  <a:pt x="312299" y="107936"/>
                  <a:pt x="330651" y="107936"/>
                </a:cubicBezTo>
                <a:cubicBezTo>
                  <a:pt x="349237" y="107936"/>
                  <a:pt x="361990" y="93705"/>
                  <a:pt x="361990" y="74653"/>
                </a:cubicBezTo>
                <a:close/>
                <a:moveTo>
                  <a:pt x="393640" y="27295"/>
                </a:moveTo>
                <a:lnTo>
                  <a:pt x="409659" y="27295"/>
                </a:lnTo>
                <a:lnTo>
                  <a:pt x="410903" y="37171"/>
                </a:lnTo>
                <a:cubicBezTo>
                  <a:pt x="418291" y="29472"/>
                  <a:pt x="428322" y="25507"/>
                  <a:pt x="441309" y="25507"/>
                </a:cubicBezTo>
                <a:cubicBezTo>
                  <a:pt x="463782" y="25507"/>
                  <a:pt x="476380" y="38804"/>
                  <a:pt x="476380" y="62367"/>
                </a:cubicBezTo>
                <a:lnTo>
                  <a:pt x="476380" y="122322"/>
                </a:lnTo>
                <a:lnTo>
                  <a:pt x="458417" y="122322"/>
                </a:lnTo>
                <a:lnTo>
                  <a:pt x="458417" y="65788"/>
                </a:lnTo>
                <a:cubicBezTo>
                  <a:pt x="458417" y="50313"/>
                  <a:pt x="452273" y="41837"/>
                  <a:pt x="437498" y="41837"/>
                </a:cubicBezTo>
                <a:cubicBezTo>
                  <a:pt x="421479" y="41837"/>
                  <a:pt x="411603" y="52102"/>
                  <a:pt x="411603" y="67577"/>
                </a:cubicBezTo>
                <a:lnTo>
                  <a:pt x="411603" y="122322"/>
                </a:lnTo>
                <a:lnTo>
                  <a:pt x="393640" y="122322"/>
                </a:lnTo>
                <a:lnTo>
                  <a:pt x="393640" y="27295"/>
                </a:lnTo>
                <a:lnTo>
                  <a:pt x="393640" y="27295"/>
                </a:lnTo>
                <a:close/>
                <a:moveTo>
                  <a:pt x="496054" y="27295"/>
                </a:moveTo>
                <a:lnTo>
                  <a:pt x="513862" y="27295"/>
                </a:lnTo>
                <a:lnTo>
                  <a:pt x="513862" y="122322"/>
                </a:lnTo>
                <a:lnTo>
                  <a:pt x="496054" y="122322"/>
                </a:lnTo>
                <a:lnTo>
                  <a:pt x="496054" y="27295"/>
                </a:lnTo>
                <a:close/>
                <a:moveTo>
                  <a:pt x="532448" y="93005"/>
                </a:moveTo>
                <a:lnTo>
                  <a:pt x="549945" y="93005"/>
                </a:lnTo>
                <a:cubicBezTo>
                  <a:pt x="551733" y="104514"/>
                  <a:pt x="560909" y="109569"/>
                  <a:pt x="574440" y="109569"/>
                </a:cubicBezTo>
                <a:cubicBezTo>
                  <a:pt x="585638" y="109569"/>
                  <a:pt x="594037" y="105214"/>
                  <a:pt x="594037" y="96427"/>
                </a:cubicBezTo>
                <a:cubicBezTo>
                  <a:pt x="594037" y="90284"/>
                  <a:pt x="591159" y="87795"/>
                  <a:pt x="586649" y="86162"/>
                </a:cubicBezTo>
                <a:cubicBezTo>
                  <a:pt x="582294" y="84529"/>
                  <a:pt x="577862" y="83829"/>
                  <a:pt x="568841" y="82352"/>
                </a:cubicBezTo>
                <a:cubicBezTo>
                  <a:pt x="559510" y="80952"/>
                  <a:pt x="552977" y="79475"/>
                  <a:pt x="547378" y="76753"/>
                </a:cubicBezTo>
                <a:cubicBezTo>
                  <a:pt x="538747" y="72631"/>
                  <a:pt x="535325" y="64855"/>
                  <a:pt x="535325" y="56223"/>
                </a:cubicBezTo>
                <a:cubicBezTo>
                  <a:pt x="535325" y="36082"/>
                  <a:pt x="551189" y="25429"/>
                  <a:pt x="571485" y="25429"/>
                </a:cubicBezTo>
                <a:cubicBezTo>
                  <a:pt x="593648" y="25429"/>
                  <a:pt x="608345" y="35694"/>
                  <a:pt x="609434" y="56379"/>
                </a:cubicBezTo>
                <a:lnTo>
                  <a:pt x="592326" y="56379"/>
                </a:lnTo>
                <a:cubicBezTo>
                  <a:pt x="591237" y="45414"/>
                  <a:pt x="582605" y="39971"/>
                  <a:pt x="571485" y="39971"/>
                </a:cubicBezTo>
                <a:cubicBezTo>
                  <a:pt x="559587" y="39971"/>
                  <a:pt x="552589" y="45881"/>
                  <a:pt x="552589" y="53968"/>
                </a:cubicBezTo>
                <a:cubicBezTo>
                  <a:pt x="552589" y="59178"/>
                  <a:pt x="555077" y="61900"/>
                  <a:pt x="559821" y="63689"/>
                </a:cubicBezTo>
                <a:cubicBezTo>
                  <a:pt x="564486" y="65477"/>
                  <a:pt x="573118" y="66410"/>
                  <a:pt x="580506" y="67499"/>
                </a:cubicBezTo>
                <a:cubicBezTo>
                  <a:pt x="587504" y="68588"/>
                  <a:pt x="594037" y="69832"/>
                  <a:pt x="599947" y="73098"/>
                </a:cubicBezTo>
                <a:cubicBezTo>
                  <a:pt x="607879" y="77375"/>
                  <a:pt x="611611" y="85696"/>
                  <a:pt x="611611" y="94172"/>
                </a:cubicBezTo>
                <a:cubicBezTo>
                  <a:pt x="611611" y="103192"/>
                  <a:pt x="608190" y="111124"/>
                  <a:pt x="601735" y="116335"/>
                </a:cubicBezTo>
                <a:cubicBezTo>
                  <a:pt x="594892" y="121934"/>
                  <a:pt x="585871" y="124111"/>
                  <a:pt x="574362" y="124111"/>
                </a:cubicBezTo>
                <a:cubicBezTo>
                  <a:pt x="551189" y="124189"/>
                  <a:pt x="534236" y="115557"/>
                  <a:pt x="532448" y="93005"/>
                </a:cubicBezTo>
                <a:close/>
              </a:path>
            </a:pathLst>
          </a:custGeom>
          <a:solidFill>
            <a:schemeClr val="bg1"/>
          </a:solidFill>
          <a:ln w="7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5903250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252000" y="1166813"/>
            <a:ext cx="8640000" cy="34925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 lang="en-US" sz="18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22300" indent="-279400">
              <a:lnSpc>
                <a:spcPct val="100000"/>
              </a:lnSpc>
              <a:buSzPct val="80000"/>
              <a:buFont typeface="Wingdings" pitchFamily="2" charset="2"/>
              <a:buChar char="§"/>
              <a:tabLst/>
              <a:defRPr lang="ru-RU" sz="16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028700" indent="-342900">
              <a:lnSpc>
                <a:spcPct val="100000"/>
              </a:lnSpc>
              <a:buSzPct val="80000"/>
              <a:buFont typeface="+mj-lt"/>
              <a:buAutoNum type="alphaLcParenR"/>
              <a:tabLst/>
              <a:defRPr lang="ru-RU" sz="14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-342900">
              <a:lnSpc>
                <a:spcPct val="100000"/>
              </a:lnSpc>
              <a:buSzPct val="80000"/>
              <a:buFont typeface="+mj-lt"/>
              <a:buAutoNum type="romanLcPeriod"/>
              <a:tabLst/>
              <a:defRPr lang="ru-RU" sz="14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714500" indent="-342900">
              <a:lnSpc>
                <a:spcPct val="100000"/>
              </a:lnSpc>
              <a:buSzPct val="80000"/>
              <a:buFont typeface="Arial" panose="020B0604020202020204" pitchFamily="34" charset="0"/>
              <a:buChar char="•"/>
              <a:tabLst/>
              <a:defRPr lang="ru-RU" sz="14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057400" indent="-342900">
              <a:lnSpc>
                <a:spcPct val="100000"/>
              </a:lnSpc>
              <a:buSzPct val="80000"/>
              <a:buFont typeface="Arial" panose="020B0604020202020204" pitchFamily="34" charset="0"/>
              <a:buChar char="•"/>
              <a:tabLst/>
              <a:defRPr lang="ru-RU" sz="14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400300" indent="-342900">
              <a:buSzPct val="80000"/>
              <a:buFont typeface="Arial" panose="020B0604020202020204" pitchFamily="34" charset="0"/>
              <a:buChar char="•"/>
              <a:defRPr lang="ru-RU" sz="14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743200" indent="-342900">
              <a:buSzPct val="80000"/>
              <a:buFont typeface="Arial" panose="020B0604020202020204" pitchFamily="34" charset="0"/>
              <a:buChar char="•"/>
              <a:defRPr lang="ru-RU" sz="14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</a:lstStyle>
          <a:p>
            <a:pPr lvl="0"/>
            <a:r>
              <a:rPr lang="en-US" noProof="0"/>
              <a:t>08:00 am — Speaker 1. Name Surname, job title.</a:t>
            </a:r>
          </a:p>
          <a:p>
            <a:pPr lvl="0"/>
            <a:r>
              <a:rPr lang="en-US" noProof="0"/>
              <a:t>. . .</a:t>
            </a:r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1AAF299A-6441-444E-A370-0FBC4ED068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2000" y="237317"/>
            <a:ext cx="8640000" cy="71359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>
                <a:latin typeface="+mj-lt"/>
              </a:defRPr>
            </a:lvl1pPr>
          </a:lstStyle>
          <a:p>
            <a:r>
              <a:rPr lang="en-US" noProof="0"/>
              <a:t>Agenda slide</a:t>
            </a:r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2F49CFE-0E4E-9903-B7F9-B2DC28C3398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2800" b="1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11" name="Text Placeholder 26">
            <a:extLst>
              <a:ext uri="{FF2B5EF4-FFF2-40B4-BE49-F238E27FC236}">
                <a16:creationId xmlns:a16="http://schemas.microsoft.com/office/drawing/2014/main" id="{AB332B65-447C-7421-F4BF-F744C691490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385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800" b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12" name="Text Placeholder 26">
            <a:extLst>
              <a:ext uri="{FF2B5EF4-FFF2-40B4-BE49-F238E27FC236}">
                <a16:creationId xmlns:a16="http://schemas.microsoft.com/office/drawing/2014/main" id="{74B03E35-D958-1A2A-4422-9A6CAD9CB9C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577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1600" b="1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Text title1</a:t>
            </a:r>
          </a:p>
        </p:txBody>
      </p:sp>
      <p:sp>
        <p:nvSpPr>
          <p:cNvPr id="14" name="Text Placeholder 26">
            <a:extLst>
              <a:ext uri="{FF2B5EF4-FFF2-40B4-BE49-F238E27FC236}">
                <a16:creationId xmlns:a16="http://schemas.microsoft.com/office/drawing/2014/main" id="{66CD22AB-C926-DF8A-FF14-F7E106D51C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962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200" b="0">
                <a:solidFill>
                  <a:schemeClr val="bg2"/>
                </a:solidFill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Text</a:t>
            </a:r>
          </a:p>
        </p:txBody>
      </p:sp>
      <p:sp>
        <p:nvSpPr>
          <p:cNvPr id="15" name="Text Placeholder 26">
            <a:extLst>
              <a:ext uri="{FF2B5EF4-FFF2-40B4-BE49-F238E27FC236}">
                <a16:creationId xmlns:a16="http://schemas.microsoft.com/office/drawing/2014/main" id="{15558877-59BD-EE81-9F71-3BA13331E73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155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800" b="0">
                <a:solidFill>
                  <a:schemeClr val="bg2"/>
                </a:solidFill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Caption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3A6C9770-D670-3A9F-8E65-7F12211FCE8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192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28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Title2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6A6E5D8D-5E00-5012-B940-9E92ADDC54F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0770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16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Text title2</a:t>
            </a:r>
          </a:p>
        </p:txBody>
      </p:sp>
      <p:sp>
        <p:nvSpPr>
          <p:cNvPr id="18" name="Text Placeholder 26">
            <a:extLst>
              <a:ext uri="{FF2B5EF4-FFF2-40B4-BE49-F238E27FC236}">
                <a16:creationId xmlns:a16="http://schemas.microsoft.com/office/drawing/2014/main" id="{437836F4-BD42-7B1B-0187-6D192F0928B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1347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144000" indent="-144000" algn="l"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§"/>
              <a:defRPr sz="1200" b="0">
                <a:solidFill>
                  <a:schemeClr val="bg2"/>
                </a:solidFill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50" b="0">
                <a:solidFill>
                  <a:schemeClr val="bg2"/>
                </a:solidFill>
              </a:defRPr>
            </a:lvl2pPr>
            <a:lvl3pPr marL="504000" indent="-216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lang="en-US" sz="10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Font typeface="+mj-lt"/>
              <a:buAutoNum type="romanLcPeriod"/>
              <a:defRPr sz="900" b="0">
                <a:solidFill>
                  <a:schemeClr val="bg2"/>
                </a:solidFill>
              </a:defRPr>
            </a:lvl4pPr>
            <a:lvl5pPr marL="819450" indent="-1714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Bullet points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  <a:p>
            <a:pPr lvl="3"/>
            <a:r>
              <a:rPr lang="en-US" noProof="0"/>
              <a:t>Level 4</a:t>
            </a:r>
          </a:p>
          <a:p>
            <a:pPr lvl="4"/>
            <a:r>
              <a:rPr lang="en-US" noProof="0"/>
              <a:t>Level 5</a:t>
            </a:r>
          </a:p>
        </p:txBody>
      </p:sp>
      <p:sp>
        <p:nvSpPr>
          <p:cNvPr id="19" name="Text Placeholder 26">
            <a:extLst>
              <a:ext uri="{FF2B5EF4-FFF2-40B4-BE49-F238E27FC236}">
                <a16:creationId xmlns:a16="http://schemas.microsoft.com/office/drawing/2014/main" id="{5CF0B477-FF36-72F5-364D-8EBBA43311C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154001" y="-812548"/>
            <a:ext cx="990000" cy="46668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228600" indent="-228600" algn="l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1200" b="0">
                <a:solidFill>
                  <a:schemeClr val="bg2"/>
                </a:solidFill>
              </a:defRPr>
            </a:lvl1pPr>
            <a:lvl2pPr marL="4608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arenR"/>
              <a:defRPr sz="1000" b="0">
                <a:solidFill>
                  <a:schemeClr val="bg2"/>
                </a:solidFill>
              </a:defRPr>
            </a:lvl2pPr>
            <a:lvl3pPr marL="691200" indent="-2304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lang="en-US" sz="9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835200" indent="-144000">
              <a:lnSpc>
                <a:spcPct val="100000"/>
              </a:lnSpc>
              <a:spcBef>
                <a:spcPts val="600"/>
              </a:spcBef>
              <a:buFont typeface="+mj-lt"/>
              <a:buAutoNum type="romanLcPeriod"/>
              <a:defRPr sz="800" b="0">
                <a:solidFill>
                  <a:schemeClr val="bg2"/>
                </a:solidFill>
              </a:defRPr>
            </a:lvl4pPr>
            <a:lvl5pPr marL="8766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800"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Numbering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  <a:p>
            <a:pPr lvl="3"/>
            <a:r>
              <a:rPr lang="en-US" noProof="0"/>
              <a:t>Level 4</a:t>
            </a:r>
          </a:p>
        </p:txBody>
      </p:sp>
    </p:spTree>
    <p:extLst>
      <p:ext uri="{BB962C8B-B14F-4D97-AF65-F5344CB8AC3E}">
        <p14:creationId xmlns:p14="http://schemas.microsoft.com/office/powerpoint/2010/main" val="15493585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commo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1AAF299A-6441-444E-A370-0FBC4ED068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0826" y="237317"/>
            <a:ext cx="8640000" cy="71359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>
                <a:latin typeface="+mj-lt"/>
              </a:defRPr>
            </a:lvl1pPr>
          </a:lstStyle>
          <a:p>
            <a:r>
              <a:rPr lang="en-US" noProof="0"/>
              <a:t>Click to add a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312E8C-BE32-5F45-A5AB-57FDA3272178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250826" y="1166813"/>
            <a:ext cx="8640000" cy="34925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44000" indent="-1440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>
                <a:solidFill>
                  <a:schemeClr val="bg2"/>
                </a:solidFill>
                <a:latin typeface="+mn-lt"/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100">
                <a:solidFill>
                  <a:schemeClr val="bg2"/>
                </a:solidFill>
                <a:latin typeface="+mn-lt"/>
              </a:defRPr>
            </a:lvl2pPr>
            <a:lvl3pPr marL="504000" indent="-216000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sz="1000">
                <a:solidFill>
                  <a:schemeClr val="bg2"/>
                </a:solidFill>
                <a:latin typeface="+mn-lt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SzPct val="90000"/>
              <a:buFont typeface="+mj-lt"/>
              <a:buAutoNum type="romanLcPeriod"/>
              <a:defRPr sz="900">
                <a:solidFill>
                  <a:schemeClr val="bg2"/>
                </a:solidFill>
                <a:latin typeface="+mn-lt"/>
              </a:defRPr>
            </a:lvl4pPr>
            <a:lvl5pPr marL="792000" indent="-144000">
              <a:lnSpc>
                <a:spcPct val="100000"/>
              </a:lnSpc>
              <a:spcBef>
                <a:spcPts val="600"/>
              </a:spcBef>
              <a:defRPr sz="800">
                <a:solidFill>
                  <a:schemeClr val="bg2"/>
                </a:solidFill>
                <a:latin typeface="+mn-lt"/>
              </a:defRPr>
            </a:lvl5pPr>
            <a:lvl6pPr marL="1714500" indent="0">
              <a:buNone/>
              <a:defRPr sz="1200">
                <a:solidFill>
                  <a:schemeClr val="bg2"/>
                </a:solidFill>
              </a:defRPr>
            </a:lvl6pPr>
          </a:lstStyle>
          <a:p>
            <a:pPr lvl="0"/>
            <a:r>
              <a:rPr lang="en-US" noProof="0"/>
              <a:t>Click to start texting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Text Placeholder 23">
            <a:extLst>
              <a:ext uri="{FF2B5EF4-FFF2-40B4-BE49-F238E27FC236}">
                <a16:creationId xmlns:a16="http://schemas.microsoft.com/office/drawing/2014/main" id="{AB4A249E-E23B-FA8F-AEC5-1AD975C80F2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2800" b="1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2EBDD4D9-031B-24F3-43C3-288399760F3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385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800" b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8" name="Text Placeholder 26">
            <a:extLst>
              <a:ext uri="{FF2B5EF4-FFF2-40B4-BE49-F238E27FC236}">
                <a16:creationId xmlns:a16="http://schemas.microsoft.com/office/drawing/2014/main" id="{19ED88D4-4ECB-A05E-147B-720F2696938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577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1600" b="1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Text title1</a:t>
            </a:r>
          </a:p>
        </p:txBody>
      </p:sp>
      <p:sp>
        <p:nvSpPr>
          <p:cNvPr id="9" name="Text Placeholder 26">
            <a:extLst>
              <a:ext uri="{FF2B5EF4-FFF2-40B4-BE49-F238E27FC236}">
                <a16:creationId xmlns:a16="http://schemas.microsoft.com/office/drawing/2014/main" id="{662FF722-927C-539E-2C3F-464752AAA81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962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200" b="0">
                <a:solidFill>
                  <a:schemeClr val="bg2"/>
                </a:solidFill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Text</a:t>
            </a:r>
          </a:p>
        </p:txBody>
      </p:sp>
      <p:sp>
        <p:nvSpPr>
          <p:cNvPr id="10" name="Text Placeholder 26">
            <a:extLst>
              <a:ext uri="{FF2B5EF4-FFF2-40B4-BE49-F238E27FC236}">
                <a16:creationId xmlns:a16="http://schemas.microsoft.com/office/drawing/2014/main" id="{84A67C17-2E76-932A-EB51-32453F2D897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155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800" b="0">
                <a:solidFill>
                  <a:schemeClr val="bg2"/>
                </a:solidFill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Caption</a:t>
            </a:r>
          </a:p>
        </p:txBody>
      </p:sp>
      <p:sp>
        <p:nvSpPr>
          <p:cNvPr id="2" name="Text Placeholder 23">
            <a:extLst>
              <a:ext uri="{FF2B5EF4-FFF2-40B4-BE49-F238E27FC236}">
                <a16:creationId xmlns:a16="http://schemas.microsoft.com/office/drawing/2014/main" id="{5414E529-81C3-9F9D-A7B7-51780EFD380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192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28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Title2</a:t>
            </a:r>
          </a:p>
        </p:txBody>
      </p:sp>
      <p:sp>
        <p:nvSpPr>
          <p:cNvPr id="5" name="Text Placeholder 23">
            <a:extLst>
              <a:ext uri="{FF2B5EF4-FFF2-40B4-BE49-F238E27FC236}">
                <a16:creationId xmlns:a16="http://schemas.microsoft.com/office/drawing/2014/main" id="{3EDD8862-BAC2-DA36-1925-16CDCDD408AE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0770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16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Text title2</a:t>
            </a:r>
          </a:p>
        </p:txBody>
      </p:sp>
      <p:sp>
        <p:nvSpPr>
          <p:cNvPr id="20" name="Text Placeholder 26">
            <a:extLst>
              <a:ext uri="{FF2B5EF4-FFF2-40B4-BE49-F238E27FC236}">
                <a16:creationId xmlns:a16="http://schemas.microsoft.com/office/drawing/2014/main" id="{8F135530-1A30-4EEB-1E65-016FBB040E4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1347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144000" indent="-144000" algn="l"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§"/>
              <a:defRPr sz="1200" b="0">
                <a:solidFill>
                  <a:schemeClr val="bg2"/>
                </a:solidFill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50" b="0">
                <a:solidFill>
                  <a:schemeClr val="bg2"/>
                </a:solidFill>
              </a:defRPr>
            </a:lvl2pPr>
            <a:lvl3pPr marL="504000" indent="-216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lang="en-US" sz="10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Font typeface="+mj-lt"/>
              <a:buAutoNum type="romanLcPeriod"/>
              <a:defRPr sz="900" b="0">
                <a:solidFill>
                  <a:schemeClr val="bg2"/>
                </a:solidFill>
              </a:defRPr>
            </a:lvl4pPr>
            <a:lvl5pPr marL="819450" indent="-1714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Bullet points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  <a:p>
            <a:pPr lvl="3"/>
            <a:r>
              <a:rPr lang="en-US" noProof="0"/>
              <a:t>Level 4</a:t>
            </a:r>
          </a:p>
          <a:p>
            <a:pPr lvl="4"/>
            <a:r>
              <a:rPr lang="en-US" noProof="0"/>
              <a:t>Level 5</a:t>
            </a:r>
          </a:p>
        </p:txBody>
      </p:sp>
      <p:sp>
        <p:nvSpPr>
          <p:cNvPr id="21" name="Text Placeholder 26">
            <a:extLst>
              <a:ext uri="{FF2B5EF4-FFF2-40B4-BE49-F238E27FC236}">
                <a16:creationId xmlns:a16="http://schemas.microsoft.com/office/drawing/2014/main" id="{E6932C1A-CA11-4ACC-61A5-B9722FDDCCE8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154001" y="-812548"/>
            <a:ext cx="990000" cy="46668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228600" indent="-228600" algn="l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1200" b="0">
                <a:solidFill>
                  <a:schemeClr val="bg2"/>
                </a:solidFill>
              </a:defRPr>
            </a:lvl1pPr>
            <a:lvl2pPr marL="4608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arenR"/>
              <a:defRPr sz="1000" b="0">
                <a:solidFill>
                  <a:schemeClr val="bg2"/>
                </a:solidFill>
              </a:defRPr>
            </a:lvl2pPr>
            <a:lvl3pPr marL="691200" indent="-2304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lang="en-US" sz="9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835200" indent="-144000">
              <a:lnSpc>
                <a:spcPct val="100000"/>
              </a:lnSpc>
              <a:spcBef>
                <a:spcPts val="600"/>
              </a:spcBef>
              <a:buFont typeface="+mj-lt"/>
              <a:buAutoNum type="romanLcPeriod"/>
              <a:defRPr sz="800" b="0">
                <a:solidFill>
                  <a:schemeClr val="bg2"/>
                </a:solidFill>
              </a:defRPr>
            </a:lvl4pPr>
            <a:lvl5pPr marL="8766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800"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Numbering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  <a:p>
            <a:pPr lvl="3"/>
            <a:r>
              <a:rPr lang="en-US" noProof="0"/>
              <a:t>Level 4</a:t>
            </a:r>
          </a:p>
        </p:txBody>
      </p:sp>
    </p:spTree>
    <p:extLst>
      <p:ext uri="{BB962C8B-B14F-4D97-AF65-F5344CB8AC3E}">
        <p14:creationId xmlns:p14="http://schemas.microsoft.com/office/powerpoint/2010/main" val="40842564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1AAF299A-6441-444E-A370-0FBC4ED068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0825" y="237317"/>
            <a:ext cx="8640000" cy="71359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>
                <a:latin typeface="+mj-lt"/>
              </a:defRPr>
            </a:lvl1pPr>
          </a:lstStyle>
          <a:p>
            <a:r>
              <a:rPr lang="en-US" noProof="0"/>
              <a:t>Click to add a title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9" hasCustomPrompt="1"/>
          </p:nvPr>
        </p:nvSpPr>
        <p:spPr>
          <a:xfrm>
            <a:off x="250825" y="1166813"/>
            <a:ext cx="8640000" cy="57430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lang="en-US" sz="14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r>
              <a:rPr lang="en-US" noProof="0"/>
              <a:t>Click to add a lead text or remove this placeholder if you don't want it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0824" y="735013"/>
            <a:ext cx="8640000" cy="2159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lang="en-US" sz="18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noProof="0"/>
              <a:t>Click to add a subtitle or remove this placeholder if you don't want it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DC56C8BD-EA8F-426A-8B22-22CCE47F2756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250826" y="1918251"/>
            <a:ext cx="8640000" cy="274106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44000" indent="-1440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>
                <a:solidFill>
                  <a:schemeClr val="bg2"/>
                </a:solidFill>
                <a:latin typeface="+mn-lt"/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100">
                <a:solidFill>
                  <a:schemeClr val="bg2"/>
                </a:solidFill>
                <a:latin typeface="+mn-lt"/>
              </a:defRPr>
            </a:lvl2pPr>
            <a:lvl3pPr marL="504000" indent="-216000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sz="1000">
                <a:solidFill>
                  <a:schemeClr val="bg2"/>
                </a:solidFill>
                <a:latin typeface="+mn-lt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SzPct val="90000"/>
              <a:buFont typeface="+mj-lt"/>
              <a:buAutoNum type="romanLcPeriod"/>
              <a:defRPr sz="900">
                <a:solidFill>
                  <a:schemeClr val="bg2"/>
                </a:solidFill>
                <a:latin typeface="+mn-lt"/>
              </a:defRPr>
            </a:lvl4pPr>
            <a:lvl5pPr marL="792000" indent="-144000">
              <a:lnSpc>
                <a:spcPct val="100000"/>
              </a:lnSpc>
              <a:spcBef>
                <a:spcPts val="600"/>
              </a:spcBef>
              <a:defRPr sz="800">
                <a:solidFill>
                  <a:schemeClr val="bg2"/>
                </a:solidFill>
                <a:latin typeface="+mn-lt"/>
              </a:defRPr>
            </a:lvl5pPr>
            <a:lvl6pPr marL="1714500" indent="0">
              <a:buNone/>
              <a:defRPr sz="1200">
                <a:solidFill>
                  <a:schemeClr val="bg2"/>
                </a:solidFill>
              </a:defRPr>
            </a:lvl6pPr>
          </a:lstStyle>
          <a:p>
            <a:pPr lvl="0"/>
            <a:r>
              <a:rPr lang="en-US" noProof="0"/>
              <a:t>Click to start texting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BEC1305C-EE6D-B273-81E8-F69F3EBB528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2800" b="1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14" name="Text Placeholder 26">
            <a:extLst>
              <a:ext uri="{FF2B5EF4-FFF2-40B4-BE49-F238E27FC236}">
                <a16:creationId xmlns:a16="http://schemas.microsoft.com/office/drawing/2014/main" id="{3E9E154A-941E-50CC-E025-FB137978FDD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385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800" b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15" name="Text Placeholder 26">
            <a:extLst>
              <a:ext uri="{FF2B5EF4-FFF2-40B4-BE49-F238E27FC236}">
                <a16:creationId xmlns:a16="http://schemas.microsoft.com/office/drawing/2014/main" id="{3C92B632-A930-2380-EF63-EE6120D7563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577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1600" b="1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Text title1</a:t>
            </a:r>
          </a:p>
        </p:txBody>
      </p:sp>
      <p:sp>
        <p:nvSpPr>
          <p:cNvPr id="16" name="Text Placeholder 26">
            <a:extLst>
              <a:ext uri="{FF2B5EF4-FFF2-40B4-BE49-F238E27FC236}">
                <a16:creationId xmlns:a16="http://schemas.microsoft.com/office/drawing/2014/main" id="{86C43BB4-0E99-E043-DFEA-7106EB426CD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962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200" b="0">
                <a:solidFill>
                  <a:schemeClr val="bg2"/>
                </a:solidFill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Text</a:t>
            </a:r>
          </a:p>
        </p:txBody>
      </p:sp>
      <p:sp>
        <p:nvSpPr>
          <p:cNvPr id="17" name="Text Placeholder 26">
            <a:extLst>
              <a:ext uri="{FF2B5EF4-FFF2-40B4-BE49-F238E27FC236}">
                <a16:creationId xmlns:a16="http://schemas.microsoft.com/office/drawing/2014/main" id="{E9C1C8C5-E422-4E32-76D2-1DF45916322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155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800" b="0">
                <a:solidFill>
                  <a:schemeClr val="bg2"/>
                </a:solidFill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Caption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23156034-C895-EFB3-4887-B731CEE590E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192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28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Title2</a:t>
            </a:r>
          </a:p>
        </p:txBody>
      </p:sp>
      <p:sp>
        <p:nvSpPr>
          <p:cNvPr id="19" name="Text Placeholder 23">
            <a:extLst>
              <a:ext uri="{FF2B5EF4-FFF2-40B4-BE49-F238E27FC236}">
                <a16:creationId xmlns:a16="http://schemas.microsoft.com/office/drawing/2014/main" id="{C08F67E3-09C4-B92E-C3BA-2C381A3902D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0770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16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Text title2</a:t>
            </a:r>
          </a:p>
        </p:txBody>
      </p:sp>
      <p:sp>
        <p:nvSpPr>
          <p:cNvPr id="20" name="Text Placeholder 26">
            <a:extLst>
              <a:ext uri="{FF2B5EF4-FFF2-40B4-BE49-F238E27FC236}">
                <a16:creationId xmlns:a16="http://schemas.microsoft.com/office/drawing/2014/main" id="{3C446556-83D0-AAB7-6328-99C0366DF54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1347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144000" indent="-144000" algn="l"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§"/>
              <a:defRPr sz="1200" b="0">
                <a:solidFill>
                  <a:schemeClr val="bg2"/>
                </a:solidFill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50" b="0">
                <a:solidFill>
                  <a:schemeClr val="bg2"/>
                </a:solidFill>
              </a:defRPr>
            </a:lvl2pPr>
            <a:lvl3pPr marL="504000" indent="-216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lang="en-US" sz="10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Font typeface="+mj-lt"/>
              <a:buAutoNum type="romanLcPeriod"/>
              <a:defRPr sz="900" b="0">
                <a:solidFill>
                  <a:schemeClr val="bg2"/>
                </a:solidFill>
              </a:defRPr>
            </a:lvl4pPr>
            <a:lvl5pPr marL="819450" indent="-1714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Bullet points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  <a:p>
            <a:pPr lvl="3"/>
            <a:r>
              <a:rPr lang="en-US" noProof="0"/>
              <a:t>Level 4</a:t>
            </a:r>
          </a:p>
          <a:p>
            <a:pPr lvl="4"/>
            <a:r>
              <a:rPr lang="en-US" noProof="0"/>
              <a:t>Level 5</a:t>
            </a:r>
          </a:p>
        </p:txBody>
      </p:sp>
      <p:sp>
        <p:nvSpPr>
          <p:cNvPr id="21" name="Text Placeholder 26">
            <a:extLst>
              <a:ext uri="{FF2B5EF4-FFF2-40B4-BE49-F238E27FC236}">
                <a16:creationId xmlns:a16="http://schemas.microsoft.com/office/drawing/2014/main" id="{1B59E61C-4F7C-9130-318E-017E5BF6B94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154001" y="-812548"/>
            <a:ext cx="990000" cy="46668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228600" indent="-228600" algn="l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1200" b="0">
                <a:solidFill>
                  <a:schemeClr val="bg2"/>
                </a:solidFill>
              </a:defRPr>
            </a:lvl1pPr>
            <a:lvl2pPr marL="4608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arenR"/>
              <a:defRPr sz="1000" b="0">
                <a:solidFill>
                  <a:schemeClr val="bg2"/>
                </a:solidFill>
              </a:defRPr>
            </a:lvl2pPr>
            <a:lvl3pPr marL="691200" indent="-2304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lang="en-US" sz="9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835200" indent="-144000">
              <a:lnSpc>
                <a:spcPct val="100000"/>
              </a:lnSpc>
              <a:spcBef>
                <a:spcPts val="600"/>
              </a:spcBef>
              <a:buFont typeface="+mj-lt"/>
              <a:buAutoNum type="romanLcPeriod"/>
              <a:defRPr sz="800" b="0">
                <a:solidFill>
                  <a:schemeClr val="bg2"/>
                </a:solidFill>
              </a:defRPr>
            </a:lvl4pPr>
            <a:lvl5pPr marL="8766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800"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Numbering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  <a:p>
            <a:pPr lvl="3"/>
            <a:r>
              <a:rPr lang="en-US" noProof="0"/>
              <a:t>Level 4</a:t>
            </a:r>
          </a:p>
        </p:txBody>
      </p:sp>
    </p:spTree>
    <p:extLst>
      <p:ext uri="{BB962C8B-B14F-4D97-AF65-F5344CB8AC3E}">
        <p14:creationId xmlns:p14="http://schemas.microsoft.com/office/powerpoint/2010/main" val="11898871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locks (commo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C495203F-FA6E-0C44-BB69-AF955CA6C5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0825" y="237317"/>
            <a:ext cx="8640000" cy="71359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>
                <a:latin typeface="+mj-lt"/>
              </a:defRPr>
            </a:lvl1pPr>
          </a:lstStyle>
          <a:p>
            <a:r>
              <a:rPr lang="en-US" noProof="0"/>
              <a:t>Click to add a title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4BB0F32-A6F3-4C54-B717-8D17D1F76BD7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250827" y="1166813"/>
            <a:ext cx="4210286" cy="34925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44000" indent="-1440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>
                <a:solidFill>
                  <a:schemeClr val="bg2"/>
                </a:solidFill>
                <a:latin typeface="+mn-lt"/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100">
                <a:solidFill>
                  <a:schemeClr val="bg2"/>
                </a:solidFill>
                <a:latin typeface="+mn-lt"/>
              </a:defRPr>
            </a:lvl2pPr>
            <a:lvl3pPr marL="504000" indent="-216000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sz="1000">
                <a:solidFill>
                  <a:schemeClr val="bg2"/>
                </a:solidFill>
                <a:latin typeface="+mn-lt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SzPct val="90000"/>
              <a:buFont typeface="+mj-lt"/>
              <a:buAutoNum type="romanLcPeriod"/>
              <a:defRPr sz="900">
                <a:solidFill>
                  <a:schemeClr val="bg2"/>
                </a:solidFill>
                <a:latin typeface="+mn-lt"/>
              </a:defRPr>
            </a:lvl4pPr>
            <a:lvl5pPr marL="792000" indent="-144000">
              <a:lnSpc>
                <a:spcPct val="100000"/>
              </a:lnSpc>
              <a:spcBef>
                <a:spcPts val="600"/>
              </a:spcBef>
              <a:defRPr sz="800">
                <a:solidFill>
                  <a:schemeClr val="bg2"/>
                </a:solidFill>
                <a:latin typeface="+mn-lt"/>
              </a:defRPr>
            </a:lvl5pPr>
            <a:lvl6pPr marL="1714500" indent="0">
              <a:buNone/>
              <a:defRPr sz="1200">
                <a:solidFill>
                  <a:schemeClr val="bg2"/>
                </a:solidFill>
              </a:defRPr>
            </a:lvl6pPr>
          </a:lstStyle>
          <a:p>
            <a:pPr lvl="0"/>
            <a:r>
              <a:rPr lang="en-US" noProof="0"/>
              <a:t>Click to start texting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9981C5B-5898-40A3-928C-24179E2750E0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4680000" y="1166813"/>
            <a:ext cx="4210286" cy="34925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44000" indent="-1440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>
                <a:solidFill>
                  <a:schemeClr val="bg2"/>
                </a:solidFill>
                <a:latin typeface="+mn-lt"/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100">
                <a:solidFill>
                  <a:schemeClr val="bg2"/>
                </a:solidFill>
                <a:latin typeface="+mn-lt"/>
              </a:defRPr>
            </a:lvl2pPr>
            <a:lvl3pPr marL="504000" indent="-216000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sz="1000">
                <a:solidFill>
                  <a:schemeClr val="bg2"/>
                </a:solidFill>
                <a:latin typeface="+mn-lt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SzPct val="90000"/>
              <a:buFont typeface="+mj-lt"/>
              <a:buAutoNum type="romanLcPeriod"/>
              <a:defRPr sz="900">
                <a:solidFill>
                  <a:schemeClr val="bg2"/>
                </a:solidFill>
                <a:latin typeface="+mn-lt"/>
              </a:defRPr>
            </a:lvl4pPr>
            <a:lvl5pPr marL="792000" indent="-144000">
              <a:lnSpc>
                <a:spcPct val="100000"/>
              </a:lnSpc>
              <a:spcBef>
                <a:spcPts val="600"/>
              </a:spcBef>
              <a:defRPr sz="800">
                <a:solidFill>
                  <a:schemeClr val="bg2"/>
                </a:solidFill>
                <a:latin typeface="+mn-lt"/>
              </a:defRPr>
            </a:lvl5pPr>
            <a:lvl6pPr marL="1714500" indent="0">
              <a:buNone/>
              <a:defRPr sz="1200">
                <a:solidFill>
                  <a:schemeClr val="bg2"/>
                </a:solidFill>
              </a:defRPr>
            </a:lvl6pPr>
          </a:lstStyle>
          <a:p>
            <a:pPr lvl="0"/>
            <a:r>
              <a:rPr lang="en-US" noProof="0"/>
              <a:t>Click to start texting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6E05C8C3-A7CA-B03B-5108-55A4D218AB8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2800" b="1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11" name="Text Placeholder 26">
            <a:extLst>
              <a:ext uri="{FF2B5EF4-FFF2-40B4-BE49-F238E27FC236}">
                <a16:creationId xmlns:a16="http://schemas.microsoft.com/office/drawing/2014/main" id="{63B21567-30E2-4921-66BB-0DB9EBE2157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385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800" b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12" name="Text Placeholder 26">
            <a:extLst>
              <a:ext uri="{FF2B5EF4-FFF2-40B4-BE49-F238E27FC236}">
                <a16:creationId xmlns:a16="http://schemas.microsoft.com/office/drawing/2014/main" id="{6FFE81EB-089F-0933-8B5E-BAD13905222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577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1600" b="1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Text title1</a:t>
            </a:r>
          </a:p>
        </p:txBody>
      </p:sp>
      <p:sp>
        <p:nvSpPr>
          <p:cNvPr id="13" name="Text Placeholder 26">
            <a:extLst>
              <a:ext uri="{FF2B5EF4-FFF2-40B4-BE49-F238E27FC236}">
                <a16:creationId xmlns:a16="http://schemas.microsoft.com/office/drawing/2014/main" id="{4F745AF1-23D1-0E62-6FE2-37BAE14EB66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962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200" b="0">
                <a:solidFill>
                  <a:schemeClr val="bg2"/>
                </a:solidFill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Text</a:t>
            </a:r>
          </a:p>
        </p:txBody>
      </p:sp>
      <p:sp>
        <p:nvSpPr>
          <p:cNvPr id="14" name="Text Placeholder 26">
            <a:extLst>
              <a:ext uri="{FF2B5EF4-FFF2-40B4-BE49-F238E27FC236}">
                <a16:creationId xmlns:a16="http://schemas.microsoft.com/office/drawing/2014/main" id="{414C120A-6FFE-13EE-7594-3CBC15A04E4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155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800" b="0">
                <a:solidFill>
                  <a:schemeClr val="bg2"/>
                </a:solidFill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Caption</a:t>
            </a:r>
          </a:p>
        </p:txBody>
      </p:sp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08CF945B-AB4E-8F66-AD87-579958E5755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192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28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Title2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70F04F16-826D-9745-F3B9-63F8736B408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0770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16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Text title2</a:t>
            </a:r>
          </a:p>
        </p:txBody>
      </p:sp>
      <p:sp>
        <p:nvSpPr>
          <p:cNvPr id="17" name="Text Placeholder 26">
            <a:extLst>
              <a:ext uri="{FF2B5EF4-FFF2-40B4-BE49-F238E27FC236}">
                <a16:creationId xmlns:a16="http://schemas.microsoft.com/office/drawing/2014/main" id="{D7D406E6-233E-0623-4273-42BFFC150ED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1347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144000" indent="-144000" algn="l"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§"/>
              <a:defRPr sz="1200" b="0">
                <a:solidFill>
                  <a:schemeClr val="bg2"/>
                </a:solidFill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50" b="0">
                <a:solidFill>
                  <a:schemeClr val="bg2"/>
                </a:solidFill>
              </a:defRPr>
            </a:lvl2pPr>
            <a:lvl3pPr marL="504000" indent="-216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lang="en-US" sz="10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Font typeface="+mj-lt"/>
              <a:buAutoNum type="romanLcPeriod"/>
              <a:defRPr sz="900" b="0">
                <a:solidFill>
                  <a:schemeClr val="bg2"/>
                </a:solidFill>
              </a:defRPr>
            </a:lvl4pPr>
            <a:lvl5pPr marL="819450" indent="-1714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Bullet points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  <a:p>
            <a:pPr lvl="3"/>
            <a:r>
              <a:rPr lang="en-US" noProof="0"/>
              <a:t>Level 4</a:t>
            </a:r>
          </a:p>
          <a:p>
            <a:pPr lvl="4"/>
            <a:r>
              <a:rPr lang="en-US" noProof="0"/>
              <a:t>Level 5</a:t>
            </a:r>
          </a:p>
        </p:txBody>
      </p:sp>
      <p:sp>
        <p:nvSpPr>
          <p:cNvPr id="18" name="Text Placeholder 26">
            <a:extLst>
              <a:ext uri="{FF2B5EF4-FFF2-40B4-BE49-F238E27FC236}">
                <a16:creationId xmlns:a16="http://schemas.microsoft.com/office/drawing/2014/main" id="{43B2B658-887A-B2B2-887C-2497846B8E4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154001" y="-812548"/>
            <a:ext cx="990000" cy="46668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228600" indent="-228600" algn="l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1200" b="0">
                <a:solidFill>
                  <a:schemeClr val="bg2"/>
                </a:solidFill>
              </a:defRPr>
            </a:lvl1pPr>
            <a:lvl2pPr marL="4608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arenR"/>
              <a:defRPr sz="1000" b="0">
                <a:solidFill>
                  <a:schemeClr val="bg2"/>
                </a:solidFill>
              </a:defRPr>
            </a:lvl2pPr>
            <a:lvl3pPr marL="691200" indent="-2304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lang="en-US" sz="9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835200" indent="-144000">
              <a:lnSpc>
                <a:spcPct val="100000"/>
              </a:lnSpc>
              <a:spcBef>
                <a:spcPts val="600"/>
              </a:spcBef>
              <a:buFont typeface="+mj-lt"/>
              <a:buAutoNum type="romanLcPeriod"/>
              <a:defRPr sz="800" b="0">
                <a:solidFill>
                  <a:schemeClr val="bg2"/>
                </a:solidFill>
              </a:defRPr>
            </a:lvl4pPr>
            <a:lvl5pPr marL="8766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800"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Numbering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  <a:p>
            <a:pPr lvl="3"/>
            <a:r>
              <a:rPr lang="en-US" noProof="0"/>
              <a:t>Level 4</a:t>
            </a:r>
          </a:p>
        </p:txBody>
      </p:sp>
    </p:spTree>
    <p:extLst>
      <p:ext uri="{BB962C8B-B14F-4D97-AF65-F5344CB8AC3E}">
        <p14:creationId xmlns:p14="http://schemas.microsoft.com/office/powerpoint/2010/main" val="4768483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C495203F-FA6E-0C44-BB69-AF955CA6C5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0825" y="237317"/>
            <a:ext cx="8640000" cy="71359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>
                <a:latin typeface="+mj-lt"/>
              </a:defRPr>
            </a:lvl1pPr>
          </a:lstStyle>
          <a:p>
            <a:r>
              <a:rPr lang="en-US" noProof="0"/>
              <a:t>Click to add a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9" hasCustomPrompt="1"/>
          </p:nvPr>
        </p:nvSpPr>
        <p:spPr>
          <a:xfrm>
            <a:off x="250824" y="1166813"/>
            <a:ext cx="8640000" cy="54616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lang="en-US" sz="14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r>
              <a:rPr lang="en-US" noProof="0"/>
              <a:t>Click to add a lead text or remove this placeholder if you don't want it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250825" y="735013"/>
            <a:ext cx="8640000" cy="2159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lang="en-US" sz="18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noProof="0"/>
              <a:t>Click to add a subtitle or remove this placeholder if you don't want it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4BB0F32-A6F3-4C54-B717-8D17D1F76BD7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250827" y="1918252"/>
            <a:ext cx="4210286" cy="274106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44000" indent="-1440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>
                <a:solidFill>
                  <a:schemeClr val="bg2"/>
                </a:solidFill>
                <a:latin typeface="+mn-lt"/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100">
                <a:solidFill>
                  <a:schemeClr val="bg2"/>
                </a:solidFill>
                <a:latin typeface="+mn-lt"/>
              </a:defRPr>
            </a:lvl2pPr>
            <a:lvl3pPr marL="504000" indent="-216000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sz="1000">
                <a:solidFill>
                  <a:schemeClr val="bg2"/>
                </a:solidFill>
                <a:latin typeface="+mn-lt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SzPct val="90000"/>
              <a:buFont typeface="+mj-lt"/>
              <a:buAutoNum type="romanLcPeriod"/>
              <a:defRPr sz="900">
                <a:solidFill>
                  <a:schemeClr val="bg2"/>
                </a:solidFill>
                <a:latin typeface="+mn-lt"/>
              </a:defRPr>
            </a:lvl4pPr>
            <a:lvl5pPr marL="792000" indent="-144000">
              <a:lnSpc>
                <a:spcPct val="100000"/>
              </a:lnSpc>
              <a:spcBef>
                <a:spcPts val="600"/>
              </a:spcBef>
              <a:defRPr sz="800">
                <a:solidFill>
                  <a:schemeClr val="bg2"/>
                </a:solidFill>
                <a:latin typeface="+mn-lt"/>
              </a:defRPr>
            </a:lvl5pPr>
            <a:lvl6pPr marL="1714500" indent="0">
              <a:buNone/>
              <a:defRPr sz="1200">
                <a:solidFill>
                  <a:schemeClr val="bg2"/>
                </a:solidFill>
              </a:defRPr>
            </a:lvl6pPr>
          </a:lstStyle>
          <a:p>
            <a:pPr lvl="0"/>
            <a:r>
              <a:rPr lang="en-US" noProof="0"/>
              <a:t>Click to start texting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9981C5B-5898-40A3-928C-24179E2750E0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4680000" y="1918252"/>
            <a:ext cx="4210286" cy="274106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44000" indent="-1440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>
                <a:solidFill>
                  <a:schemeClr val="bg2"/>
                </a:solidFill>
                <a:latin typeface="+mn-lt"/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100">
                <a:solidFill>
                  <a:schemeClr val="bg2"/>
                </a:solidFill>
                <a:latin typeface="+mn-lt"/>
              </a:defRPr>
            </a:lvl2pPr>
            <a:lvl3pPr marL="504000" indent="-216000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sz="1000">
                <a:solidFill>
                  <a:schemeClr val="bg2"/>
                </a:solidFill>
                <a:latin typeface="+mn-lt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SzPct val="90000"/>
              <a:buFont typeface="+mj-lt"/>
              <a:buAutoNum type="romanLcPeriod"/>
              <a:defRPr sz="900">
                <a:solidFill>
                  <a:schemeClr val="bg2"/>
                </a:solidFill>
                <a:latin typeface="+mn-lt"/>
              </a:defRPr>
            </a:lvl4pPr>
            <a:lvl5pPr marL="792000" indent="-144000">
              <a:lnSpc>
                <a:spcPct val="100000"/>
              </a:lnSpc>
              <a:spcBef>
                <a:spcPts val="600"/>
              </a:spcBef>
              <a:defRPr sz="800">
                <a:solidFill>
                  <a:schemeClr val="bg2"/>
                </a:solidFill>
                <a:latin typeface="+mn-lt"/>
              </a:defRPr>
            </a:lvl5pPr>
            <a:lvl6pPr marL="1714500" indent="0">
              <a:buNone/>
              <a:defRPr sz="1200">
                <a:solidFill>
                  <a:schemeClr val="bg2"/>
                </a:solidFill>
              </a:defRPr>
            </a:lvl6pPr>
          </a:lstStyle>
          <a:p>
            <a:pPr lvl="0"/>
            <a:r>
              <a:rPr lang="en-US" noProof="0"/>
              <a:t>Click to start texting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CFC5AF8C-7AA9-9D88-C404-D4550F769BB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2800" b="1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12" name="Text Placeholder 26">
            <a:extLst>
              <a:ext uri="{FF2B5EF4-FFF2-40B4-BE49-F238E27FC236}">
                <a16:creationId xmlns:a16="http://schemas.microsoft.com/office/drawing/2014/main" id="{AF7E2D35-09C9-230A-049F-45A6E9F71F0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385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800" b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13" name="Text Placeholder 26">
            <a:extLst>
              <a:ext uri="{FF2B5EF4-FFF2-40B4-BE49-F238E27FC236}">
                <a16:creationId xmlns:a16="http://schemas.microsoft.com/office/drawing/2014/main" id="{CE6BEB79-FC5D-EDA2-2EF3-199583A7218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577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1600" b="1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Text title1</a:t>
            </a:r>
          </a:p>
        </p:txBody>
      </p:sp>
      <p:sp>
        <p:nvSpPr>
          <p:cNvPr id="14" name="Text Placeholder 26">
            <a:extLst>
              <a:ext uri="{FF2B5EF4-FFF2-40B4-BE49-F238E27FC236}">
                <a16:creationId xmlns:a16="http://schemas.microsoft.com/office/drawing/2014/main" id="{51CDF8DB-48FB-FB12-33DA-EC70224F2D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962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200" b="0">
                <a:solidFill>
                  <a:schemeClr val="bg2"/>
                </a:solidFill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Text</a:t>
            </a:r>
          </a:p>
        </p:txBody>
      </p:sp>
      <p:sp>
        <p:nvSpPr>
          <p:cNvPr id="16" name="Text Placeholder 26">
            <a:extLst>
              <a:ext uri="{FF2B5EF4-FFF2-40B4-BE49-F238E27FC236}">
                <a16:creationId xmlns:a16="http://schemas.microsoft.com/office/drawing/2014/main" id="{BD543450-2DA3-4A84-E8E9-3571C515548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155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800" b="0">
                <a:solidFill>
                  <a:schemeClr val="bg2"/>
                </a:solidFill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Caption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CEB9F6FF-66B2-4185-61B3-AA30D8894C8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192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28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Title2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95285E1F-A806-E5D6-83D3-12EB70690C1E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0770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16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Text title2</a:t>
            </a:r>
          </a:p>
        </p:txBody>
      </p:sp>
      <p:sp>
        <p:nvSpPr>
          <p:cNvPr id="21" name="Text Placeholder 26">
            <a:extLst>
              <a:ext uri="{FF2B5EF4-FFF2-40B4-BE49-F238E27FC236}">
                <a16:creationId xmlns:a16="http://schemas.microsoft.com/office/drawing/2014/main" id="{D6BBFFED-FA3B-1539-0CF3-470CA64F838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1347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144000" indent="-144000" algn="l"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§"/>
              <a:defRPr sz="1200" b="0">
                <a:solidFill>
                  <a:schemeClr val="bg2"/>
                </a:solidFill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50" b="0">
                <a:solidFill>
                  <a:schemeClr val="bg2"/>
                </a:solidFill>
              </a:defRPr>
            </a:lvl2pPr>
            <a:lvl3pPr marL="504000" indent="-216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lang="en-US" sz="10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Font typeface="+mj-lt"/>
              <a:buAutoNum type="romanLcPeriod"/>
              <a:defRPr sz="900" b="0">
                <a:solidFill>
                  <a:schemeClr val="bg2"/>
                </a:solidFill>
              </a:defRPr>
            </a:lvl4pPr>
            <a:lvl5pPr marL="819450" indent="-1714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Bullet points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  <a:p>
            <a:pPr lvl="3"/>
            <a:r>
              <a:rPr lang="en-US" noProof="0"/>
              <a:t>Level 4</a:t>
            </a:r>
          </a:p>
          <a:p>
            <a:pPr lvl="4"/>
            <a:r>
              <a:rPr lang="en-US" noProof="0"/>
              <a:t>Level 5</a:t>
            </a:r>
          </a:p>
        </p:txBody>
      </p:sp>
      <p:sp>
        <p:nvSpPr>
          <p:cNvPr id="22" name="Text Placeholder 26">
            <a:extLst>
              <a:ext uri="{FF2B5EF4-FFF2-40B4-BE49-F238E27FC236}">
                <a16:creationId xmlns:a16="http://schemas.microsoft.com/office/drawing/2014/main" id="{34B66D57-4560-0CAD-6C1C-982D26AC84D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154001" y="-812548"/>
            <a:ext cx="990000" cy="46668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228600" indent="-228600" algn="l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1200" b="0">
                <a:solidFill>
                  <a:schemeClr val="bg2"/>
                </a:solidFill>
              </a:defRPr>
            </a:lvl1pPr>
            <a:lvl2pPr marL="4608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arenR"/>
              <a:defRPr sz="1000" b="0">
                <a:solidFill>
                  <a:schemeClr val="bg2"/>
                </a:solidFill>
              </a:defRPr>
            </a:lvl2pPr>
            <a:lvl3pPr marL="691200" indent="-2304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lang="en-US" sz="9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835200" indent="-144000">
              <a:lnSpc>
                <a:spcPct val="100000"/>
              </a:lnSpc>
              <a:spcBef>
                <a:spcPts val="600"/>
              </a:spcBef>
              <a:buFont typeface="+mj-lt"/>
              <a:buAutoNum type="romanLcPeriod"/>
              <a:defRPr sz="800" b="0">
                <a:solidFill>
                  <a:schemeClr val="bg2"/>
                </a:solidFill>
              </a:defRPr>
            </a:lvl4pPr>
            <a:lvl5pPr marL="8766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800"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Numbering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  <a:p>
            <a:pPr lvl="3"/>
            <a:r>
              <a:rPr lang="en-US" noProof="0"/>
              <a:t>Level 4</a:t>
            </a:r>
          </a:p>
        </p:txBody>
      </p:sp>
    </p:spTree>
    <p:extLst>
      <p:ext uri="{BB962C8B-B14F-4D97-AF65-F5344CB8AC3E}">
        <p14:creationId xmlns:p14="http://schemas.microsoft.com/office/powerpoint/2010/main" val="16079587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locks (gradien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F740655A-75EE-46AF-8E62-017A625293B1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4716000" y="1130399"/>
            <a:ext cx="4176000" cy="3528913"/>
          </a:xfrm>
          <a:prstGeom prst="rect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txBody>
          <a:bodyPr lIns="144000" tIns="360000" rIns="144000" bIns="144000">
            <a:noAutofit/>
          </a:bodyPr>
          <a:lstStyle>
            <a:lvl1pPr marL="144000" indent="-1440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>
                <a:solidFill>
                  <a:schemeClr val="bg2"/>
                </a:solidFill>
                <a:latin typeface="+mn-lt"/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100">
                <a:solidFill>
                  <a:schemeClr val="bg2"/>
                </a:solidFill>
                <a:latin typeface="+mn-lt"/>
              </a:defRPr>
            </a:lvl2pPr>
            <a:lvl3pPr marL="504000" indent="-216000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sz="1000">
                <a:solidFill>
                  <a:schemeClr val="bg2"/>
                </a:solidFill>
                <a:latin typeface="+mn-lt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SzPct val="90000"/>
              <a:buFont typeface="+mj-lt"/>
              <a:buAutoNum type="romanLcPeriod"/>
              <a:defRPr sz="900">
                <a:solidFill>
                  <a:schemeClr val="bg2"/>
                </a:solidFill>
                <a:latin typeface="+mn-lt"/>
              </a:defRPr>
            </a:lvl4pPr>
            <a:lvl5pPr marL="792000" indent="-144000">
              <a:lnSpc>
                <a:spcPct val="100000"/>
              </a:lnSpc>
              <a:spcBef>
                <a:spcPts val="600"/>
              </a:spcBef>
              <a:defRPr sz="800">
                <a:solidFill>
                  <a:schemeClr val="bg2"/>
                </a:solidFill>
                <a:latin typeface="+mn-lt"/>
              </a:defRPr>
            </a:lvl5pPr>
            <a:lvl6pPr marL="1714500" indent="0">
              <a:buNone/>
              <a:defRPr sz="1200">
                <a:solidFill>
                  <a:schemeClr val="bg2"/>
                </a:solidFill>
              </a:defRPr>
            </a:lvl6pPr>
          </a:lstStyle>
          <a:p>
            <a:pPr lvl="0"/>
            <a:r>
              <a:rPr lang="en-US" noProof="0"/>
              <a:t>Click to start texting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C495203F-FA6E-0C44-BB69-AF955CA6C5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0825" y="237317"/>
            <a:ext cx="8640000" cy="49769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algn="ctr">
              <a:defRPr>
                <a:latin typeface="+mj-lt"/>
              </a:defRPr>
            </a:lvl1pPr>
          </a:lstStyle>
          <a:p>
            <a:r>
              <a:rPr lang="en-US" noProof="0"/>
              <a:t>Click to add a title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1D312E8C-BE32-5F45-A5AB-57FDA3272178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250826" y="1130399"/>
            <a:ext cx="4176000" cy="3528913"/>
          </a:xfrm>
          <a:prstGeom prst="rect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txBody>
          <a:bodyPr lIns="144000" tIns="360000" rIns="144000" bIns="144000">
            <a:noAutofit/>
          </a:bodyPr>
          <a:lstStyle>
            <a:lvl1pPr marL="144000" indent="-1440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>
                <a:solidFill>
                  <a:schemeClr val="bg2"/>
                </a:solidFill>
                <a:latin typeface="+mn-lt"/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100">
                <a:solidFill>
                  <a:schemeClr val="bg2"/>
                </a:solidFill>
                <a:latin typeface="+mn-lt"/>
              </a:defRPr>
            </a:lvl2pPr>
            <a:lvl3pPr marL="504000" indent="-216000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sz="1000">
                <a:solidFill>
                  <a:schemeClr val="bg2"/>
                </a:solidFill>
                <a:latin typeface="+mn-lt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SzPct val="90000"/>
              <a:buFont typeface="+mj-lt"/>
              <a:buAutoNum type="romanLcPeriod"/>
              <a:defRPr sz="900">
                <a:solidFill>
                  <a:schemeClr val="bg2"/>
                </a:solidFill>
                <a:latin typeface="+mn-lt"/>
              </a:defRPr>
            </a:lvl4pPr>
            <a:lvl5pPr marL="792000" indent="-144000">
              <a:lnSpc>
                <a:spcPct val="100000"/>
              </a:lnSpc>
              <a:spcBef>
                <a:spcPts val="600"/>
              </a:spcBef>
              <a:defRPr sz="800">
                <a:solidFill>
                  <a:schemeClr val="bg2"/>
                </a:solidFill>
                <a:latin typeface="+mn-lt"/>
              </a:defRPr>
            </a:lvl5pPr>
            <a:lvl6pPr marL="1714500" indent="0">
              <a:buNone/>
              <a:defRPr sz="1200">
                <a:solidFill>
                  <a:schemeClr val="bg2"/>
                </a:solidFill>
              </a:defRPr>
            </a:lvl6pPr>
          </a:lstStyle>
          <a:p>
            <a:pPr lvl="0"/>
            <a:r>
              <a:rPr lang="en-US" noProof="0"/>
              <a:t>Click to start texting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5ACCE780-6EBA-4568-9606-90B7109A230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94826" y="950913"/>
            <a:ext cx="3888000" cy="360000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rgbClr val="1920D6"/>
              </a:gs>
            </a:gsLst>
            <a:lin ang="2700000" scaled="0"/>
          </a:gradFill>
        </p:spPr>
        <p:txBody>
          <a:bodyPr anchor="ctr"/>
          <a:lstStyle>
            <a:lvl1pPr marL="0" indent="0" algn="ctr">
              <a:buNone/>
              <a:defRPr lang="en-US" sz="1400" b="1" dirty="0">
                <a:solidFill>
                  <a:schemeClr val="bg1"/>
                </a:solidFill>
              </a:defRPr>
            </a:lvl1pPr>
          </a:lstStyle>
          <a:p>
            <a:pPr marL="171450" lvl="0" indent="-171450"/>
            <a:r>
              <a:rPr lang="en-US" noProof="0"/>
              <a:t>Subtitle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7A09ABD4-CE3A-496F-AE2F-E3ECDF059B8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860000" y="950913"/>
            <a:ext cx="3888000" cy="360000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rgbClr val="1920D6"/>
              </a:gs>
            </a:gsLst>
            <a:lin ang="2700000" scaled="0"/>
          </a:gradFill>
        </p:spPr>
        <p:txBody>
          <a:bodyPr anchor="ctr"/>
          <a:lstStyle>
            <a:lvl1pPr marL="0" indent="0" algn="ctr">
              <a:buNone/>
              <a:defRPr lang="en-US" sz="1400" b="1" dirty="0">
                <a:solidFill>
                  <a:schemeClr val="bg1"/>
                </a:solidFill>
              </a:defRPr>
            </a:lvl1pPr>
          </a:lstStyle>
          <a:p>
            <a:pPr marL="171450" lvl="0" indent="-171450"/>
            <a:r>
              <a:rPr lang="en-US" noProof="0"/>
              <a:t>Subtitle</a:t>
            </a:r>
          </a:p>
        </p:txBody>
      </p:sp>
      <p:sp>
        <p:nvSpPr>
          <p:cNvPr id="4" name="Text Placeholder 23">
            <a:extLst>
              <a:ext uri="{FF2B5EF4-FFF2-40B4-BE49-F238E27FC236}">
                <a16:creationId xmlns:a16="http://schemas.microsoft.com/office/drawing/2014/main" id="{FD904D39-56F4-B9C8-337C-73F35F4D6A9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2800" b="1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11" name="Text Placeholder 26">
            <a:extLst>
              <a:ext uri="{FF2B5EF4-FFF2-40B4-BE49-F238E27FC236}">
                <a16:creationId xmlns:a16="http://schemas.microsoft.com/office/drawing/2014/main" id="{139B4737-65E8-DBF6-9A37-6934729D7C9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385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800" b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12" name="Text Placeholder 26">
            <a:extLst>
              <a:ext uri="{FF2B5EF4-FFF2-40B4-BE49-F238E27FC236}">
                <a16:creationId xmlns:a16="http://schemas.microsoft.com/office/drawing/2014/main" id="{B0E46356-42FA-94EF-551A-0B1FFEA47B4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577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1600" b="1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Text title1</a:t>
            </a:r>
          </a:p>
        </p:txBody>
      </p:sp>
      <p:sp>
        <p:nvSpPr>
          <p:cNvPr id="13" name="Text Placeholder 26">
            <a:extLst>
              <a:ext uri="{FF2B5EF4-FFF2-40B4-BE49-F238E27FC236}">
                <a16:creationId xmlns:a16="http://schemas.microsoft.com/office/drawing/2014/main" id="{B2CB1AB7-04E1-D447-0217-D9B0A279BE6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962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200" b="0">
                <a:solidFill>
                  <a:schemeClr val="bg2"/>
                </a:solidFill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Text</a:t>
            </a:r>
          </a:p>
        </p:txBody>
      </p:sp>
      <p:sp>
        <p:nvSpPr>
          <p:cNvPr id="14" name="Text Placeholder 26">
            <a:extLst>
              <a:ext uri="{FF2B5EF4-FFF2-40B4-BE49-F238E27FC236}">
                <a16:creationId xmlns:a16="http://schemas.microsoft.com/office/drawing/2014/main" id="{B0129C89-5D4D-FEAD-70AF-97A75ADCAA7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155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800" b="0">
                <a:solidFill>
                  <a:schemeClr val="bg2"/>
                </a:solidFill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Caption</a:t>
            </a:r>
          </a:p>
        </p:txBody>
      </p:sp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3440666C-CB00-E887-F51A-0B01A30F9B8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192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28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Title2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8AA1DC2B-3291-4FA4-3073-2161EFED4BC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0770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16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Text title2</a:t>
            </a:r>
          </a:p>
        </p:txBody>
      </p:sp>
      <p:sp>
        <p:nvSpPr>
          <p:cNvPr id="17" name="Text Placeholder 26">
            <a:extLst>
              <a:ext uri="{FF2B5EF4-FFF2-40B4-BE49-F238E27FC236}">
                <a16:creationId xmlns:a16="http://schemas.microsoft.com/office/drawing/2014/main" id="{A6E7AB4C-AF10-E250-D992-B740F20D83C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1347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144000" indent="-144000" algn="l"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§"/>
              <a:defRPr sz="1200" b="0">
                <a:solidFill>
                  <a:schemeClr val="bg2"/>
                </a:solidFill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50" b="0">
                <a:solidFill>
                  <a:schemeClr val="bg2"/>
                </a:solidFill>
              </a:defRPr>
            </a:lvl2pPr>
            <a:lvl3pPr marL="504000" indent="-216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lang="en-US" sz="10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Font typeface="+mj-lt"/>
              <a:buAutoNum type="romanLcPeriod"/>
              <a:defRPr sz="900" b="0">
                <a:solidFill>
                  <a:schemeClr val="bg2"/>
                </a:solidFill>
              </a:defRPr>
            </a:lvl4pPr>
            <a:lvl5pPr marL="819450" indent="-1714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Bullet points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  <a:p>
            <a:pPr lvl="3"/>
            <a:r>
              <a:rPr lang="en-US" noProof="0"/>
              <a:t>Level 4</a:t>
            </a:r>
          </a:p>
          <a:p>
            <a:pPr lvl="4"/>
            <a:r>
              <a:rPr lang="en-US" noProof="0"/>
              <a:t>Level 5</a:t>
            </a:r>
          </a:p>
        </p:txBody>
      </p:sp>
      <p:sp>
        <p:nvSpPr>
          <p:cNvPr id="18" name="Text Placeholder 26">
            <a:extLst>
              <a:ext uri="{FF2B5EF4-FFF2-40B4-BE49-F238E27FC236}">
                <a16:creationId xmlns:a16="http://schemas.microsoft.com/office/drawing/2014/main" id="{F7C62A77-07AC-8D01-9796-C5273664E02D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154001" y="-812548"/>
            <a:ext cx="990000" cy="46668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228600" indent="-228600" algn="l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1200" b="0">
                <a:solidFill>
                  <a:schemeClr val="bg2"/>
                </a:solidFill>
              </a:defRPr>
            </a:lvl1pPr>
            <a:lvl2pPr marL="4608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arenR"/>
              <a:defRPr sz="1000" b="0">
                <a:solidFill>
                  <a:schemeClr val="bg2"/>
                </a:solidFill>
              </a:defRPr>
            </a:lvl2pPr>
            <a:lvl3pPr marL="691200" indent="-2304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lang="en-US" sz="9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835200" indent="-144000">
              <a:lnSpc>
                <a:spcPct val="100000"/>
              </a:lnSpc>
              <a:spcBef>
                <a:spcPts val="600"/>
              </a:spcBef>
              <a:buFont typeface="+mj-lt"/>
              <a:buAutoNum type="romanLcPeriod"/>
              <a:defRPr sz="800" b="0">
                <a:solidFill>
                  <a:schemeClr val="bg2"/>
                </a:solidFill>
              </a:defRPr>
            </a:lvl4pPr>
            <a:lvl5pPr marL="8766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800"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Numbering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  <a:p>
            <a:pPr lvl="3"/>
            <a:r>
              <a:rPr lang="en-US" noProof="0"/>
              <a:t>Level 4</a:t>
            </a:r>
          </a:p>
        </p:txBody>
      </p:sp>
    </p:spTree>
    <p:extLst>
      <p:ext uri="{BB962C8B-B14F-4D97-AF65-F5344CB8AC3E}">
        <p14:creationId xmlns:p14="http://schemas.microsoft.com/office/powerpoint/2010/main" val="12210418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C495203F-FA6E-0C44-BB69-AF955CA6C5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0825" y="237316"/>
            <a:ext cx="8640000" cy="49769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>
              <a:defRPr>
                <a:latin typeface="+mj-lt"/>
              </a:defRPr>
            </a:lvl1pPr>
          </a:lstStyle>
          <a:p>
            <a:r>
              <a:rPr lang="en-US" noProof="0"/>
              <a:t>Click to add a title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92B234F-6731-0A2B-7538-070A693BBEA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250825" y="1130913"/>
            <a:ext cx="2736000" cy="3528400"/>
          </a:xfrm>
          <a:prstGeom prst="rect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txBody>
          <a:bodyPr lIns="144000" tIns="360000" rIns="144000" bIns="144000">
            <a:noAutofit/>
          </a:bodyPr>
          <a:lstStyle>
            <a:lvl1pPr marL="144000" indent="-1440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>
                <a:solidFill>
                  <a:schemeClr val="bg2"/>
                </a:solidFill>
                <a:latin typeface="+mn-lt"/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100">
                <a:solidFill>
                  <a:schemeClr val="bg2"/>
                </a:solidFill>
                <a:latin typeface="+mn-lt"/>
              </a:defRPr>
            </a:lvl2pPr>
            <a:lvl3pPr marL="504000" indent="-216000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sz="1000">
                <a:solidFill>
                  <a:schemeClr val="bg2"/>
                </a:solidFill>
                <a:latin typeface="+mn-lt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SzPct val="90000"/>
              <a:buFont typeface="+mj-lt"/>
              <a:buAutoNum type="romanLcPeriod"/>
              <a:defRPr sz="900">
                <a:solidFill>
                  <a:schemeClr val="bg2"/>
                </a:solidFill>
                <a:latin typeface="+mn-lt"/>
              </a:defRPr>
            </a:lvl4pPr>
            <a:lvl5pPr marL="792000" indent="-144000">
              <a:lnSpc>
                <a:spcPct val="100000"/>
              </a:lnSpc>
              <a:spcBef>
                <a:spcPts val="600"/>
              </a:spcBef>
              <a:defRPr sz="800">
                <a:solidFill>
                  <a:schemeClr val="bg2"/>
                </a:solidFill>
                <a:latin typeface="+mn-lt"/>
              </a:defRPr>
            </a:lvl5pPr>
            <a:lvl6pPr marL="1714500" indent="0">
              <a:buNone/>
              <a:defRPr sz="1200">
                <a:solidFill>
                  <a:schemeClr val="bg2"/>
                </a:solidFill>
              </a:defRPr>
            </a:lvl6pPr>
          </a:lstStyle>
          <a:p>
            <a:pPr lvl="0"/>
            <a:r>
              <a:rPr lang="en-US" noProof="0"/>
              <a:t>Click to start texting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151FD741-AE42-45E0-6043-890EFE38491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94825" y="950913"/>
            <a:ext cx="2448000" cy="360000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rgbClr val="1920D6"/>
              </a:gs>
            </a:gsLst>
            <a:lin ang="2700000" scaled="0"/>
          </a:gradFill>
        </p:spPr>
        <p:txBody>
          <a:bodyPr anchor="ctr"/>
          <a:lstStyle>
            <a:lvl1pPr marL="0" indent="0" algn="ctr">
              <a:buNone/>
              <a:defRPr lang="en-US" sz="1400" b="1" dirty="0">
                <a:solidFill>
                  <a:schemeClr val="bg1"/>
                </a:solidFill>
              </a:defRPr>
            </a:lvl1pPr>
          </a:lstStyle>
          <a:p>
            <a:pPr marL="171450" lvl="0" indent="-171450"/>
            <a:r>
              <a:rPr lang="en-US" noProof="0"/>
              <a:t>Subtitle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BB98ABBD-5172-EBAC-2FF6-07317F401ECB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3204000" y="1130913"/>
            <a:ext cx="2736000" cy="3528400"/>
          </a:xfrm>
          <a:prstGeom prst="rect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txBody>
          <a:bodyPr lIns="144000" tIns="360000" rIns="144000" bIns="144000">
            <a:noAutofit/>
          </a:bodyPr>
          <a:lstStyle>
            <a:lvl1pPr marL="144000" indent="-1440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>
                <a:solidFill>
                  <a:schemeClr val="bg2"/>
                </a:solidFill>
                <a:latin typeface="+mn-lt"/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100">
                <a:solidFill>
                  <a:schemeClr val="bg2"/>
                </a:solidFill>
                <a:latin typeface="+mn-lt"/>
              </a:defRPr>
            </a:lvl2pPr>
            <a:lvl3pPr marL="504000" indent="-216000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sz="1000">
                <a:solidFill>
                  <a:schemeClr val="bg2"/>
                </a:solidFill>
                <a:latin typeface="+mn-lt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SzPct val="90000"/>
              <a:buFont typeface="+mj-lt"/>
              <a:buAutoNum type="romanLcPeriod"/>
              <a:defRPr sz="900">
                <a:solidFill>
                  <a:schemeClr val="bg2"/>
                </a:solidFill>
                <a:latin typeface="+mn-lt"/>
              </a:defRPr>
            </a:lvl4pPr>
            <a:lvl5pPr marL="792000" indent="-144000">
              <a:lnSpc>
                <a:spcPct val="100000"/>
              </a:lnSpc>
              <a:spcBef>
                <a:spcPts val="600"/>
              </a:spcBef>
              <a:defRPr sz="800">
                <a:solidFill>
                  <a:schemeClr val="bg2"/>
                </a:solidFill>
                <a:latin typeface="+mn-lt"/>
              </a:defRPr>
            </a:lvl5pPr>
            <a:lvl6pPr marL="1714500" indent="0">
              <a:buNone/>
              <a:defRPr sz="1200">
                <a:solidFill>
                  <a:schemeClr val="bg2"/>
                </a:solidFill>
              </a:defRPr>
            </a:lvl6pPr>
          </a:lstStyle>
          <a:p>
            <a:pPr lvl="0"/>
            <a:r>
              <a:rPr lang="en-US" noProof="0"/>
              <a:t>Click to start texting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007B89A4-3C65-C69A-C309-830DE711C38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348000" y="950913"/>
            <a:ext cx="2448000" cy="360000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rgbClr val="1920D6"/>
              </a:gs>
            </a:gsLst>
            <a:lin ang="2700000" scaled="0"/>
          </a:gradFill>
        </p:spPr>
        <p:txBody>
          <a:bodyPr anchor="ctr"/>
          <a:lstStyle>
            <a:lvl1pPr marL="0" indent="0" algn="ctr">
              <a:buNone/>
              <a:defRPr lang="en-US" sz="1400" b="1" dirty="0">
                <a:solidFill>
                  <a:schemeClr val="bg1"/>
                </a:solidFill>
              </a:defRPr>
            </a:lvl1pPr>
          </a:lstStyle>
          <a:p>
            <a:pPr marL="171450" lvl="0" indent="-171450"/>
            <a:r>
              <a:rPr lang="en-US" noProof="0"/>
              <a:t>Subtitle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F4E9DDD9-B536-39DF-4CE5-7EABD5A6AB87}"/>
              </a:ext>
            </a:extLst>
          </p:cNvPr>
          <p:cNvSpPr>
            <a:spLocks noGrp="1"/>
          </p:cNvSpPr>
          <p:nvPr>
            <p:ph sz="quarter" idx="28" hasCustomPrompt="1"/>
          </p:nvPr>
        </p:nvSpPr>
        <p:spPr>
          <a:xfrm>
            <a:off x="6157175" y="1130913"/>
            <a:ext cx="2736000" cy="3528400"/>
          </a:xfrm>
          <a:prstGeom prst="rect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txBody>
          <a:bodyPr lIns="144000" tIns="360000" rIns="144000" bIns="144000">
            <a:noAutofit/>
          </a:bodyPr>
          <a:lstStyle>
            <a:lvl1pPr marL="144000" indent="-1440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>
                <a:solidFill>
                  <a:schemeClr val="bg2"/>
                </a:solidFill>
                <a:latin typeface="+mn-lt"/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100">
                <a:solidFill>
                  <a:schemeClr val="bg2"/>
                </a:solidFill>
                <a:latin typeface="+mn-lt"/>
              </a:defRPr>
            </a:lvl2pPr>
            <a:lvl3pPr marL="504000" indent="-216000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sz="1000">
                <a:solidFill>
                  <a:schemeClr val="bg2"/>
                </a:solidFill>
                <a:latin typeface="+mn-lt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SzPct val="90000"/>
              <a:buFont typeface="+mj-lt"/>
              <a:buAutoNum type="romanLcPeriod"/>
              <a:defRPr sz="900">
                <a:solidFill>
                  <a:schemeClr val="bg2"/>
                </a:solidFill>
                <a:latin typeface="+mn-lt"/>
              </a:defRPr>
            </a:lvl4pPr>
            <a:lvl5pPr marL="792000" indent="-144000">
              <a:lnSpc>
                <a:spcPct val="100000"/>
              </a:lnSpc>
              <a:spcBef>
                <a:spcPts val="600"/>
              </a:spcBef>
              <a:defRPr sz="800">
                <a:solidFill>
                  <a:schemeClr val="bg2"/>
                </a:solidFill>
                <a:latin typeface="+mn-lt"/>
              </a:defRPr>
            </a:lvl5pPr>
            <a:lvl6pPr marL="1714500" indent="0">
              <a:buNone/>
              <a:defRPr sz="1200">
                <a:solidFill>
                  <a:schemeClr val="bg2"/>
                </a:solidFill>
              </a:defRPr>
            </a:lvl6pPr>
          </a:lstStyle>
          <a:p>
            <a:pPr lvl="0"/>
            <a:r>
              <a:rPr lang="en-US" noProof="0"/>
              <a:t>Click to start texting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68F27B37-55DA-A153-961D-F0CFD04440D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301175" y="950913"/>
            <a:ext cx="2448000" cy="360000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rgbClr val="1920D6"/>
              </a:gs>
            </a:gsLst>
            <a:lin ang="2700000" scaled="0"/>
          </a:gradFill>
        </p:spPr>
        <p:txBody>
          <a:bodyPr anchor="ctr"/>
          <a:lstStyle>
            <a:lvl1pPr marL="0" indent="0" algn="ctr">
              <a:buNone/>
              <a:defRPr lang="en-US" sz="1400" b="1" dirty="0">
                <a:solidFill>
                  <a:schemeClr val="bg1"/>
                </a:solidFill>
              </a:defRPr>
            </a:lvl1pPr>
          </a:lstStyle>
          <a:p>
            <a:pPr marL="171450" lvl="0" indent="-171450"/>
            <a:r>
              <a:rPr lang="en-US" noProof="0"/>
              <a:t>Subtitle</a:t>
            </a:r>
          </a:p>
        </p:txBody>
      </p:sp>
      <p:sp>
        <p:nvSpPr>
          <p:cNvPr id="4" name="Text Placeholder 23">
            <a:extLst>
              <a:ext uri="{FF2B5EF4-FFF2-40B4-BE49-F238E27FC236}">
                <a16:creationId xmlns:a16="http://schemas.microsoft.com/office/drawing/2014/main" id="{585CB3DE-E275-090B-6C80-400617F1EC9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2800" b="1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5" name="Text Placeholder 26">
            <a:extLst>
              <a:ext uri="{FF2B5EF4-FFF2-40B4-BE49-F238E27FC236}">
                <a16:creationId xmlns:a16="http://schemas.microsoft.com/office/drawing/2014/main" id="{2245D8A7-0779-4EDC-076F-10BC386C790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385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800" b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DDDD9270-D1B1-31D8-E5AB-D35D4642EDB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577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1600" b="1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Text title1</a:t>
            </a:r>
          </a:p>
        </p:txBody>
      </p:sp>
      <p:sp>
        <p:nvSpPr>
          <p:cNvPr id="8" name="Text Placeholder 26">
            <a:extLst>
              <a:ext uri="{FF2B5EF4-FFF2-40B4-BE49-F238E27FC236}">
                <a16:creationId xmlns:a16="http://schemas.microsoft.com/office/drawing/2014/main" id="{8FAD1067-2B1D-40A3-B74E-382EBE51CA1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962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200" b="0">
                <a:solidFill>
                  <a:schemeClr val="bg2"/>
                </a:solidFill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Text</a:t>
            </a:r>
          </a:p>
        </p:txBody>
      </p:sp>
      <p:sp>
        <p:nvSpPr>
          <p:cNvPr id="9" name="Text Placeholder 26">
            <a:extLst>
              <a:ext uri="{FF2B5EF4-FFF2-40B4-BE49-F238E27FC236}">
                <a16:creationId xmlns:a16="http://schemas.microsoft.com/office/drawing/2014/main" id="{AE522BB9-E53C-2E21-EDFE-F108121AEAB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155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800" b="0">
                <a:solidFill>
                  <a:schemeClr val="bg2"/>
                </a:solidFill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Caption</a:t>
            </a:r>
          </a:p>
        </p:txBody>
      </p:sp>
      <p:sp>
        <p:nvSpPr>
          <p:cNvPr id="12" name="Text Placeholder 23">
            <a:extLst>
              <a:ext uri="{FF2B5EF4-FFF2-40B4-BE49-F238E27FC236}">
                <a16:creationId xmlns:a16="http://schemas.microsoft.com/office/drawing/2014/main" id="{0A3C980E-DC0D-555A-2B4B-C64E96CB3A7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0192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28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Title2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91C05124-DA3B-5DA9-3FA1-79F4FEBA937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0770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16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Text title2</a:t>
            </a:r>
          </a:p>
        </p:txBody>
      </p:sp>
      <p:sp>
        <p:nvSpPr>
          <p:cNvPr id="18" name="Text Placeholder 26">
            <a:extLst>
              <a:ext uri="{FF2B5EF4-FFF2-40B4-BE49-F238E27FC236}">
                <a16:creationId xmlns:a16="http://schemas.microsoft.com/office/drawing/2014/main" id="{D81B3FFC-BBAB-3BDD-FD32-F4DE26A9A75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1347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144000" indent="-144000" algn="l"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§"/>
              <a:defRPr sz="1200" b="0">
                <a:solidFill>
                  <a:schemeClr val="bg2"/>
                </a:solidFill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50" b="0">
                <a:solidFill>
                  <a:schemeClr val="bg2"/>
                </a:solidFill>
              </a:defRPr>
            </a:lvl2pPr>
            <a:lvl3pPr marL="504000" indent="-216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lang="en-US" sz="10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Font typeface="+mj-lt"/>
              <a:buAutoNum type="romanLcPeriod"/>
              <a:defRPr sz="900" b="0">
                <a:solidFill>
                  <a:schemeClr val="bg2"/>
                </a:solidFill>
              </a:defRPr>
            </a:lvl4pPr>
            <a:lvl5pPr marL="819450" indent="-1714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Bullet points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  <a:p>
            <a:pPr lvl="3"/>
            <a:r>
              <a:rPr lang="en-US" noProof="0"/>
              <a:t>Level 4</a:t>
            </a:r>
          </a:p>
          <a:p>
            <a:pPr lvl="4"/>
            <a:r>
              <a:rPr lang="en-US" noProof="0"/>
              <a:t>Level 5</a:t>
            </a:r>
          </a:p>
        </p:txBody>
      </p:sp>
      <p:sp>
        <p:nvSpPr>
          <p:cNvPr id="19" name="Text Placeholder 26">
            <a:extLst>
              <a:ext uri="{FF2B5EF4-FFF2-40B4-BE49-F238E27FC236}">
                <a16:creationId xmlns:a16="http://schemas.microsoft.com/office/drawing/2014/main" id="{C642B8C0-F704-206F-A7C1-CC49620E32FC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154001" y="-812548"/>
            <a:ext cx="990000" cy="46668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228600" indent="-228600" algn="l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1200" b="0">
                <a:solidFill>
                  <a:schemeClr val="bg2"/>
                </a:solidFill>
              </a:defRPr>
            </a:lvl1pPr>
            <a:lvl2pPr marL="4608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arenR"/>
              <a:defRPr sz="1000" b="0">
                <a:solidFill>
                  <a:schemeClr val="bg2"/>
                </a:solidFill>
              </a:defRPr>
            </a:lvl2pPr>
            <a:lvl3pPr marL="691200" indent="-2304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lang="en-US" sz="9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835200" indent="-144000">
              <a:lnSpc>
                <a:spcPct val="100000"/>
              </a:lnSpc>
              <a:spcBef>
                <a:spcPts val="600"/>
              </a:spcBef>
              <a:buFont typeface="+mj-lt"/>
              <a:buAutoNum type="romanLcPeriod"/>
              <a:defRPr sz="800" b="0">
                <a:solidFill>
                  <a:schemeClr val="bg2"/>
                </a:solidFill>
              </a:defRPr>
            </a:lvl4pPr>
            <a:lvl5pPr marL="8766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800"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Numbering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  <a:p>
            <a:pPr lvl="3"/>
            <a:r>
              <a:rPr lang="en-US" noProof="0"/>
              <a:t>Level 4</a:t>
            </a:r>
          </a:p>
        </p:txBody>
      </p:sp>
    </p:spTree>
    <p:extLst>
      <p:ext uri="{BB962C8B-B14F-4D97-AF65-F5344CB8AC3E}">
        <p14:creationId xmlns:p14="http://schemas.microsoft.com/office/powerpoint/2010/main" val="37112541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locks with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C495203F-FA6E-0C44-BB69-AF955CA6C5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0825" y="237317"/>
            <a:ext cx="8640000" cy="49811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>
              <a:defRPr>
                <a:latin typeface="+mj-lt"/>
              </a:defRPr>
            </a:lvl1pPr>
          </a:lstStyle>
          <a:p>
            <a:r>
              <a:rPr lang="en-US" noProof="0"/>
              <a:t>Click to add a title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92B234F-6731-0A2B-7538-070A693BBEA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250825" y="1130913"/>
            <a:ext cx="2736000" cy="3528400"/>
          </a:xfrm>
          <a:prstGeom prst="rect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txBody>
          <a:bodyPr lIns="144000" tIns="1440000" rIns="144000" bIns="144000">
            <a:noAutofit/>
          </a:bodyPr>
          <a:lstStyle>
            <a:lvl1pPr marL="144000" indent="-1440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>
                <a:solidFill>
                  <a:schemeClr val="bg2"/>
                </a:solidFill>
                <a:latin typeface="+mn-lt"/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100">
                <a:solidFill>
                  <a:schemeClr val="bg2"/>
                </a:solidFill>
                <a:latin typeface="+mn-lt"/>
              </a:defRPr>
            </a:lvl2pPr>
            <a:lvl3pPr marL="504000" indent="-216000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sz="1000">
                <a:solidFill>
                  <a:schemeClr val="bg2"/>
                </a:solidFill>
                <a:latin typeface="+mn-lt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SzPct val="90000"/>
              <a:buFont typeface="+mj-lt"/>
              <a:buAutoNum type="romanLcPeriod"/>
              <a:defRPr sz="900">
                <a:solidFill>
                  <a:schemeClr val="bg2"/>
                </a:solidFill>
                <a:latin typeface="+mn-lt"/>
              </a:defRPr>
            </a:lvl4pPr>
            <a:lvl5pPr marL="792000" indent="-144000">
              <a:lnSpc>
                <a:spcPct val="100000"/>
              </a:lnSpc>
              <a:spcBef>
                <a:spcPts val="600"/>
              </a:spcBef>
              <a:defRPr sz="800">
                <a:solidFill>
                  <a:schemeClr val="bg2"/>
                </a:solidFill>
                <a:latin typeface="+mn-lt"/>
              </a:defRPr>
            </a:lvl5pPr>
            <a:lvl6pPr marL="1714500" indent="0">
              <a:buNone/>
              <a:defRPr sz="1200">
                <a:solidFill>
                  <a:schemeClr val="bg2"/>
                </a:solidFill>
              </a:defRPr>
            </a:lvl6pPr>
          </a:lstStyle>
          <a:p>
            <a:pPr lvl="0"/>
            <a:r>
              <a:rPr lang="en-US" noProof="0"/>
              <a:t>Click to start texting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151FD741-AE42-45E0-6043-890EFE38491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94825" y="950913"/>
            <a:ext cx="2448000" cy="360000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rgbClr val="1920D6"/>
              </a:gs>
            </a:gsLst>
            <a:lin ang="2700000" scaled="0"/>
          </a:gradFill>
        </p:spPr>
        <p:txBody>
          <a:bodyPr anchor="ctr"/>
          <a:lstStyle>
            <a:lvl1pPr marL="0" indent="0" algn="ctr">
              <a:buNone/>
              <a:defRPr lang="en-US" sz="1400" b="1" dirty="0">
                <a:solidFill>
                  <a:schemeClr val="bg1"/>
                </a:solidFill>
              </a:defRPr>
            </a:lvl1pPr>
          </a:lstStyle>
          <a:p>
            <a:pPr marL="171450" lvl="0" indent="-171450"/>
            <a:r>
              <a:rPr lang="en-US" noProof="0"/>
              <a:t>Subtitle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BB98ABBD-5172-EBAC-2FF6-07317F401ECB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3204000" y="1130913"/>
            <a:ext cx="2736000" cy="3528400"/>
          </a:xfrm>
          <a:prstGeom prst="rect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txBody>
          <a:bodyPr lIns="144000" tIns="1440000" rIns="144000" bIns="144000">
            <a:noAutofit/>
          </a:bodyPr>
          <a:lstStyle>
            <a:lvl1pPr marL="144000" indent="-1440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>
                <a:solidFill>
                  <a:schemeClr val="bg2"/>
                </a:solidFill>
                <a:latin typeface="+mn-lt"/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100">
                <a:solidFill>
                  <a:schemeClr val="bg2"/>
                </a:solidFill>
                <a:latin typeface="+mn-lt"/>
              </a:defRPr>
            </a:lvl2pPr>
            <a:lvl3pPr marL="504000" indent="-216000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sz="1000">
                <a:solidFill>
                  <a:schemeClr val="bg2"/>
                </a:solidFill>
                <a:latin typeface="+mn-lt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SzPct val="90000"/>
              <a:buFont typeface="+mj-lt"/>
              <a:buAutoNum type="romanLcPeriod"/>
              <a:defRPr sz="900">
                <a:solidFill>
                  <a:schemeClr val="bg2"/>
                </a:solidFill>
                <a:latin typeface="+mn-lt"/>
              </a:defRPr>
            </a:lvl4pPr>
            <a:lvl5pPr marL="792000" indent="-144000">
              <a:lnSpc>
                <a:spcPct val="100000"/>
              </a:lnSpc>
              <a:spcBef>
                <a:spcPts val="600"/>
              </a:spcBef>
              <a:defRPr sz="800">
                <a:solidFill>
                  <a:schemeClr val="bg2"/>
                </a:solidFill>
                <a:latin typeface="+mn-lt"/>
              </a:defRPr>
            </a:lvl5pPr>
            <a:lvl6pPr marL="1714500" indent="0">
              <a:buNone/>
              <a:defRPr sz="1200">
                <a:solidFill>
                  <a:schemeClr val="bg2"/>
                </a:solidFill>
              </a:defRPr>
            </a:lvl6pPr>
          </a:lstStyle>
          <a:p>
            <a:pPr lvl="0"/>
            <a:r>
              <a:rPr lang="en-US" noProof="0"/>
              <a:t>Click to start texting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007B89A4-3C65-C69A-C309-830DE711C38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348000" y="950913"/>
            <a:ext cx="2448000" cy="360000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rgbClr val="1920D6"/>
              </a:gs>
            </a:gsLst>
            <a:lin ang="2700000" scaled="0"/>
          </a:gradFill>
        </p:spPr>
        <p:txBody>
          <a:bodyPr anchor="ctr"/>
          <a:lstStyle>
            <a:lvl1pPr marL="0" indent="0" algn="ctr">
              <a:buNone/>
              <a:defRPr lang="en-US" sz="1400" b="1" dirty="0">
                <a:solidFill>
                  <a:schemeClr val="bg1"/>
                </a:solidFill>
              </a:defRPr>
            </a:lvl1pPr>
          </a:lstStyle>
          <a:p>
            <a:pPr marL="171450" lvl="0" indent="-171450"/>
            <a:r>
              <a:rPr lang="en-US" noProof="0"/>
              <a:t>Subtitle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F4E9DDD9-B536-39DF-4CE5-7EABD5A6AB87}"/>
              </a:ext>
            </a:extLst>
          </p:cNvPr>
          <p:cNvSpPr>
            <a:spLocks noGrp="1"/>
          </p:cNvSpPr>
          <p:nvPr>
            <p:ph sz="quarter" idx="28" hasCustomPrompt="1"/>
          </p:nvPr>
        </p:nvSpPr>
        <p:spPr>
          <a:xfrm>
            <a:off x="6157175" y="1130913"/>
            <a:ext cx="2736000" cy="3528400"/>
          </a:xfrm>
          <a:prstGeom prst="rect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txBody>
          <a:bodyPr lIns="144000" tIns="1440000" rIns="144000" bIns="144000">
            <a:noAutofit/>
          </a:bodyPr>
          <a:lstStyle>
            <a:lvl1pPr marL="144000" indent="-1440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>
                <a:solidFill>
                  <a:schemeClr val="bg2"/>
                </a:solidFill>
                <a:latin typeface="+mn-lt"/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100">
                <a:solidFill>
                  <a:schemeClr val="bg2"/>
                </a:solidFill>
                <a:latin typeface="+mn-lt"/>
              </a:defRPr>
            </a:lvl2pPr>
            <a:lvl3pPr marL="504000" indent="-216000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sz="1000">
                <a:solidFill>
                  <a:schemeClr val="bg2"/>
                </a:solidFill>
                <a:latin typeface="+mn-lt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SzPct val="90000"/>
              <a:buFont typeface="+mj-lt"/>
              <a:buAutoNum type="romanLcPeriod"/>
              <a:defRPr sz="900">
                <a:solidFill>
                  <a:schemeClr val="bg2"/>
                </a:solidFill>
                <a:latin typeface="+mn-lt"/>
              </a:defRPr>
            </a:lvl4pPr>
            <a:lvl5pPr marL="792000" indent="-144000">
              <a:lnSpc>
                <a:spcPct val="100000"/>
              </a:lnSpc>
              <a:spcBef>
                <a:spcPts val="600"/>
              </a:spcBef>
              <a:defRPr sz="800">
                <a:solidFill>
                  <a:schemeClr val="bg2"/>
                </a:solidFill>
                <a:latin typeface="+mn-lt"/>
              </a:defRPr>
            </a:lvl5pPr>
            <a:lvl6pPr marL="1714500" indent="0">
              <a:buNone/>
              <a:defRPr sz="1200">
                <a:solidFill>
                  <a:schemeClr val="bg2"/>
                </a:solidFill>
              </a:defRPr>
            </a:lvl6pPr>
          </a:lstStyle>
          <a:p>
            <a:pPr lvl="0"/>
            <a:r>
              <a:rPr lang="en-US" noProof="0"/>
              <a:t>Click to start texting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68F27B37-55DA-A153-961D-F0CFD04440D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301175" y="950913"/>
            <a:ext cx="2448000" cy="360000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rgbClr val="1920D6"/>
              </a:gs>
            </a:gsLst>
            <a:lin ang="2700000" scaled="0"/>
          </a:gradFill>
        </p:spPr>
        <p:txBody>
          <a:bodyPr anchor="ctr"/>
          <a:lstStyle>
            <a:lvl1pPr marL="0" indent="0" algn="ctr">
              <a:buNone/>
              <a:defRPr lang="en-US" sz="1400" b="1" dirty="0">
                <a:solidFill>
                  <a:schemeClr val="bg1"/>
                </a:solidFill>
              </a:defRPr>
            </a:lvl1pPr>
          </a:lstStyle>
          <a:p>
            <a:pPr marL="171450" lvl="0" indent="-171450"/>
            <a:r>
              <a:rPr lang="en-US" noProof="0"/>
              <a:t>Subtitle</a:t>
            </a:r>
          </a:p>
        </p:txBody>
      </p:sp>
      <p:sp>
        <p:nvSpPr>
          <p:cNvPr id="20" name="Picture Placeholder 6">
            <a:extLst>
              <a:ext uri="{FF2B5EF4-FFF2-40B4-BE49-F238E27FC236}">
                <a16:creationId xmlns:a16="http://schemas.microsoft.com/office/drawing/2014/main" id="{C5A037AD-2CC2-D2B9-ED51-F20CEFD6D37D}"/>
              </a:ext>
            </a:extLst>
          </p:cNvPr>
          <p:cNvSpPr>
            <a:spLocks noGrp="1"/>
          </p:cNvSpPr>
          <p:nvPr>
            <p:ph type="pic" sz="quarter" idx="65" hasCustomPrompt="1"/>
          </p:nvPr>
        </p:nvSpPr>
        <p:spPr>
          <a:xfrm>
            <a:off x="1186825" y="1526400"/>
            <a:ext cx="864000" cy="864000"/>
          </a:xfrm>
          <a:prstGeom prst="rect">
            <a:avLst/>
          </a:prstGeom>
          <a:noFill/>
        </p:spPr>
        <p:txBody>
          <a:bodyPr lIns="0" tIns="0" rIns="0" bIns="0" anchor="ctr">
            <a:noAutofit/>
          </a:bodyPr>
          <a:lstStyle>
            <a:lvl1pPr marL="0" marR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>
                <a:solidFill>
                  <a:schemeClr val="bg2"/>
                </a:solidFill>
                <a:latin typeface="+mn-lt"/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noProof="0"/>
              <a:t>Click</a:t>
            </a:r>
            <a:br>
              <a:rPr lang="en-US" noProof="0"/>
            </a:br>
            <a:r>
              <a:rPr lang="en-US" noProof="0"/>
              <a:t>to add an icon</a:t>
            </a:r>
          </a:p>
        </p:txBody>
      </p:sp>
      <p:sp>
        <p:nvSpPr>
          <p:cNvPr id="21" name="Picture Placeholder 6">
            <a:extLst>
              <a:ext uri="{FF2B5EF4-FFF2-40B4-BE49-F238E27FC236}">
                <a16:creationId xmlns:a16="http://schemas.microsoft.com/office/drawing/2014/main" id="{7674D56B-BF5D-9240-A9E3-C3BB7DDA8EEB}"/>
              </a:ext>
            </a:extLst>
          </p:cNvPr>
          <p:cNvSpPr>
            <a:spLocks noGrp="1"/>
          </p:cNvSpPr>
          <p:nvPr>
            <p:ph type="pic" sz="quarter" idx="76" hasCustomPrompt="1"/>
          </p:nvPr>
        </p:nvSpPr>
        <p:spPr>
          <a:xfrm>
            <a:off x="4140000" y="1526400"/>
            <a:ext cx="864000" cy="864000"/>
          </a:xfrm>
          <a:prstGeom prst="rect">
            <a:avLst/>
          </a:prstGeom>
          <a:noFill/>
        </p:spPr>
        <p:txBody>
          <a:bodyPr lIns="0" tIns="0" rIns="0" bIns="0" anchor="ctr">
            <a:noAutofit/>
          </a:bodyPr>
          <a:lstStyle>
            <a:lvl1pPr marL="0" marR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>
                <a:solidFill>
                  <a:schemeClr val="bg2"/>
                </a:solidFill>
                <a:latin typeface="+mn-lt"/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noProof="0"/>
              <a:t>Click</a:t>
            </a:r>
            <a:br>
              <a:rPr lang="en-US" noProof="0"/>
            </a:br>
            <a:r>
              <a:rPr lang="en-US" noProof="0"/>
              <a:t>to add an icon</a:t>
            </a:r>
          </a:p>
        </p:txBody>
      </p:sp>
      <p:sp>
        <p:nvSpPr>
          <p:cNvPr id="22" name="Picture Placeholder 6">
            <a:extLst>
              <a:ext uri="{FF2B5EF4-FFF2-40B4-BE49-F238E27FC236}">
                <a16:creationId xmlns:a16="http://schemas.microsoft.com/office/drawing/2014/main" id="{80785EEB-9BD7-11F2-E50F-B2C9BCD6A534}"/>
              </a:ext>
            </a:extLst>
          </p:cNvPr>
          <p:cNvSpPr>
            <a:spLocks noGrp="1"/>
          </p:cNvSpPr>
          <p:nvPr>
            <p:ph type="pic" sz="quarter" idx="79" hasCustomPrompt="1"/>
          </p:nvPr>
        </p:nvSpPr>
        <p:spPr>
          <a:xfrm>
            <a:off x="7093175" y="1526400"/>
            <a:ext cx="864000" cy="864000"/>
          </a:xfrm>
          <a:prstGeom prst="rect">
            <a:avLst/>
          </a:prstGeom>
          <a:noFill/>
        </p:spPr>
        <p:txBody>
          <a:bodyPr lIns="0" tIns="0" rIns="0" bIns="0" anchor="ctr">
            <a:noAutofit/>
          </a:bodyPr>
          <a:lstStyle>
            <a:lvl1pPr marL="0" marR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>
                <a:solidFill>
                  <a:schemeClr val="bg2"/>
                </a:solidFill>
                <a:latin typeface="+mn-lt"/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noProof="0"/>
              <a:t>Click</a:t>
            </a:r>
            <a:br>
              <a:rPr lang="en-US" noProof="0"/>
            </a:br>
            <a:r>
              <a:rPr lang="en-US" noProof="0"/>
              <a:t>to add an icon</a:t>
            </a:r>
          </a:p>
        </p:txBody>
      </p:sp>
      <p:sp>
        <p:nvSpPr>
          <p:cNvPr id="4" name="Text Placeholder 23">
            <a:extLst>
              <a:ext uri="{FF2B5EF4-FFF2-40B4-BE49-F238E27FC236}">
                <a16:creationId xmlns:a16="http://schemas.microsoft.com/office/drawing/2014/main" id="{04AB39B2-C8EA-77E7-2D65-3FB94D7AF42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2800" b="1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5" name="Text Placeholder 26">
            <a:extLst>
              <a:ext uri="{FF2B5EF4-FFF2-40B4-BE49-F238E27FC236}">
                <a16:creationId xmlns:a16="http://schemas.microsoft.com/office/drawing/2014/main" id="{28B03F43-64B9-2D6A-6ED3-6A978510A0B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385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800" b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B987D339-61C6-257E-61A6-DD1DEC0ED8D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577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1600" b="1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Text title1</a:t>
            </a:r>
          </a:p>
        </p:txBody>
      </p:sp>
      <p:sp>
        <p:nvSpPr>
          <p:cNvPr id="8" name="Text Placeholder 26">
            <a:extLst>
              <a:ext uri="{FF2B5EF4-FFF2-40B4-BE49-F238E27FC236}">
                <a16:creationId xmlns:a16="http://schemas.microsoft.com/office/drawing/2014/main" id="{5A03F8FE-D9A9-96AD-421C-53EEC5DFE2D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962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200" b="0">
                <a:solidFill>
                  <a:schemeClr val="bg2"/>
                </a:solidFill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Text</a:t>
            </a:r>
          </a:p>
        </p:txBody>
      </p:sp>
      <p:sp>
        <p:nvSpPr>
          <p:cNvPr id="9" name="Text Placeholder 26">
            <a:extLst>
              <a:ext uri="{FF2B5EF4-FFF2-40B4-BE49-F238E27FC236}">
                <a16:creationId xmlns:a16="http://schemas.microsoft.com/office/drawing/2014/main" id="{8C7C9E5A-E3A2-3336-7AAF-576B0484CF3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155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800" b="0">
                <a:solidFill>
                  <a:schemeClr val="bg2"/>
                </a:solidFill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Caption</a:t>
            </a:r>
          </a:p>
        </p:txBody>
      </p:sp>
      <p:sp>
        <p:nvSpPr>
          <p:cNvPr id="12" name="Text Placeholder 23">
            <a:extLst>
              <a:ext uri="{FF2B5EF4-FFF2-40B4-BE49-F238E27FC236}">
                <a16:creationId xmlns:a16="http://schemas.microsoft.com/office/drawing/2014/main" id="{CFF597DE-F5D8-C580-4254-42268ADAD4BA}"/>
              </a:ext>
            </a:extLst>
          </p:cNvPr>
          <p:cNvSpPr>
            <a:spLocks noGrp="1"/>
          </p:cNvSpPr>
          <p:nvPr>
            <p:ph type="body" sz="quarter" idx="80" hasCustomPrompt="1"/>
          </p:nvPr>
        </p:nvSpPr>
        <p:spPr>
          <a:xfrm>
            <a:off x="10192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28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Title2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3C5767B-35EA-FEBE-6CE2-D9D295D47C54}"/>
              </a:ext>
            </a:extLst>
          </p:cNvPr>
          <p:cNvSpPr>
            <a:spLocks noGrp="1"/>
          </p:cNvSpPr>
          <p:nvPr>
            <p:ph type="body" sz="quarter" idx="81" hasCustomPrompt="1"/>
          </p:nvPr>
        </p:nvSpPr>
        <p:spPr>
          <a:xfrm>
            <a:off x="40770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16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Text title2</a:t>
            </a:r>
          </a:p>
        </p:txBody>
      </p:sp>
      <p:sp>
        <p:nvSpPr>
          <p:cNvPr id="18" name="Text Placeholder 26">
            <a:extLst>
              <a:ext uri="{FF2B5EF4-FFF2-40B4-BE49-F238E27FC236}">
                <a16:creationId xmlns:a16="http://schemas.microsoft.com/office/drawing/2014/main" id="{EDC2B28B-DF1B-2D51-CF1C-5D104CE3D70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1347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144000" indent="-144000" algn="l"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§"/>
              <a:defRPr sz="1200" b="0">
                <a:solidFill>
                  <a:schemeClr val="bg2"/>
                </a:solidFill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50" b="0">
                <a:solidFill>
                  <a:schemeClr val="bg2"/>
                </a:solidFill>
              </a:defRPr>
            </a:lvl2pPr>
            <a:lvl3pPr marL="504000" indent="-216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lang="en-US" sz="10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Font typeface="+mj-lt"/>
              <a:buAutoNum type="romanLcPeriod"/>
              <a:defRPr sz="900" b="0">
                <a:solidFill>
                  <a:schemeClr val="bg2"/>
                </a:solidFill>
              </a:defRPr>
            </a:lvl4pPr>
            <a:lvl5pPr marL="819450" indent="-1714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Bullet points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  <a:p>
            <a:pPr lvl="3"/>
            <a:r>
              <a:rPr lang="en-US" noProof="0"/>
              <a:t>Level 4</a:t>
            </a:r>
          </a:p>
          <a:p>
            <a:pPr lvl="4"/>
            <a:r>
              <a:rPr lang="en-US" noProof="0"/>
              <a:t>Level 5</a:t>
            </a:r>
          </a:p>
        </p:txBody>
      </p:sp>
      <p:sp>
        <p:nvSpPr>
          <p:cNvPr id="19" name="Text Placeholder 26">
            <a:extLst>
              <a:ext uri="{FF2B5EF4-FFF2-40B4-BE49-F238E27FC236}">
                <a16:creationId xmlns:a16="http://schemas.microsoft.com/office/drawing/2014/main" id="{6498073A-F4B4-744B-C6D8-69684F90A95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154001" y="-812548"/>
            <a:ext cx="990000" cy="46668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228600" indent="-228600" algn="l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1200" b="0">
                <a:solidFill>
                  <a:schemeClr val="bg2"/>
                </a:solidFill>
              </a:defRPr>
            </a:lvl1pPr>
            <a:lvl2pPr marL="4608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arenR"/>
              <a:defRPr sz="1000" b="0">
                <a:solidFill>
                  <a:schemeClr val="bg2"/>
                </a:solidFill>
              </a:defRPr>
            </a:lvl2pPr>
            <a:lvl3pPr marL="691200" indent="-2304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lang="en-US" sz="9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835200" indent="-144000">
              <a:lnSpc>
                <a:spcPct val="100000"/>
              </a:lnSpc>
              <a:spcBef>
                <a:spcPts val="600"/>
              </a:spcBef>
              <a:buFont typeface="+mj-lt"/>
              <a:buAutoNum type="romanLcPeriod"/>
              <a:defRPr sz="800" b="0">
                <a:solidFill>
                  <a:schemeClr val="bg2"/>
                </a:solidFill>
              </a:defRPr>
            </a:lvl4pPr>
            <a:lvl5pPr marL="8766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800"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Numbering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  <a:p>
            <a:pPr lvl="3"/>
            <a:r>
              <a:rPr lang="en-US" noProof="0"/>
              <a:t>Level 4</a:t>
            </a:r>
          </a:p>
        </p:txBody>
      </p:sp>
    </p:spTree>
    <p:extLst>
      <p:ext uri="{BB962C8B-B14F-4D97-AF65-F5344CB8AC3E}">
        <p14:creationId xmlns:p14="http://schemas.microsoft.com/office/powerpoint/2010/main" val="21387301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6BADA3B2-0CF5-6554-B0B1-9A285897E8D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2800" b="1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11" name="Text Placeholder 26">
            <a:extLst>
              <a:ext uri="{FF2B5EF4-FFF2-40B4-BE49-F238E27FC236}">
                <a16:creationId xmlns:a16="http://schemas.microsoft.com/office/drawing/2014/main" id="{AC0C0819-EA8F-22B4-DE53-020955938E7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385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800" b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18" name="Text Placeholder 26">
            <a:extLst>
              <a:ext uri="{FF2B5EF4-FFF2-40B4-BE49-F238E27FC236}">
                <a16:creationId xmlns:a16="http://schemas.microsoft.com/office/drawing/2014/main" id="{F4DB604F-EB38-F02B-FFE2-8E0EBB29CB4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577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1600" b="1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Text title1</a:t>
            </a:r>
          </a:p>
        </p:txBody>
      </p:sp>
      <p:sp>
        <p:nvSpPr>
          <p:cNvPr id="19" name="Text Placeholder 26">
            <a:extLst>
              <a:ext uri="{FF2B5EF4-FFF2-40B4-BE49-F238E27FC236}">
                <a16:creationId xmlns:a16="http://schemas.microsoft.com/office/drawing/2014/main" id="{536A066B-FA61-831C-7F73-E51FB841A4E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962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200" b="0">
                <a:solidFill>
                  <a:schemeClr val="bg2"/>
                </a:solidFill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Text</a:t>
            </a:r>
          </a:p>
        </p:txBody>
      </p:sp>
      <p:sp>
        <p:nvSpPr>
          <p:cNvPr id="20" name="Text Placeholder 26">
            <a:extLst>
              <a:ext uri="{FF2B5EF4-FFF2-40B4-BE49-F238E27FC236}">
                <a16:creationId xmlns:a16="http://schemas.microsoft.com/office/drawing/2014/main" id="{376DA749-7792-968D-C765-C91F96F0E71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155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800" b="0">
                <a:solidFill>
                  <a:schemeClr val="bg2"/>
                </a:solidFill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Caption</a:t>
            </a:r>
          </a:p>
        </p:txBody>
      </p:sp>
      <p:sp>
        <p:nvSpPr>
          <p:cNvPr id="21" name="Text Placeholder 23">
            <a:extLst>
              <a:ext uri="{FF2B5EF4-FFF2-40B4-BE49-F238E27FC236}">
                <a16:creationId xmlns:a16="http://schemas.microsoft.com/office/drawing/2014/main" id="{A9FD6A1E-90C0-71E0-09D2-B0E51DB7D40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192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28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Title2</a:t>
            </a: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E2BD0AA6-520C-DA7D-8BBD-172E141EEEA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0770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16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Text title2</a:t>
            </a:r>
          </a:p>
        </p:txBody>
      </p:sp>
      <p:sp>
        <p:nvSpPr>
          <p:cNvPr id="24" name="Text Placeholder 26">
            <a:extLst>
              <a:ext uri="{FF2B5EF4-FFF2-40B4-BE49-F238E27FC236}">
                <a16:creationId xmlns:a16="http://schemas.microsoft.com/office/drawing/2014/main" id="{B7FE0CD8-19B8-28FB-8DFB-B234E850739E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1347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144000" indent="-144000" algn="l"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§"/>
              <a:defRPr sz="1200" b="0">
                <a:solidFill>
                  <a:schemeClr val="bg2"/>
                </a:solidFill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50" b="0">
                <a:solidFill>
                  <a:schemeClr val="bg2"/>
                </a:solidFill>
              </a:defRPr>
            </a:lvl2pPr>
            <a:lvl3pPr marL="504000" indent="-216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lang="en-US" sz="10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Font typeface="+mj-lt"/>
              <a:buAutoNum type="romanLcPeriod"/>
              <a:defRPr sz="900" b="0">
                <a:solidFill>
                  <a:schemeClr val="bg2"/>
                </a:solidFill>
              </a:defRPr>
            </a:lvl4pPr>
            <a:lvl5pPr marL="819450" indent="-1714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Bullet points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  <a:p>
            <a:pPr lvl="3"/>
            <a:r>
              <a:rPr lang="en-US" noProof="0"/>
              <a:t>Level 4</a:t>
            </a:r>
          </a:p>
          <a:p>
            <a:pPr lvl="4"/>
            <a:r>
              <a:rPr lang="en-US" noProof="0"/>
              <a:t>Level 5</a:t>
            </a:r>
          </a:p>
        </p:txBody>
      </p:sp>
      <p:sp>
        <p:nvSpPr>
          <p:cNvPr id="25" name="Text Placeholder 26">
            <a:extLst>
              <a:ext uri="{FF2B5EF4-FFF2-40B4-BE49-F238E27FC236}">
                <a16:creationId xmlns:a16="http://schemas.microsoft.com/office/drawing/2014/main" id="{ADD736A0-9338-7B9F-D1BC-7AE085FF1DE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154001" y="-812548"/>
            <a:ext cx="990000" cy="46668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228600" indent="-228600" algn="l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1200" b="0">
                <a:solidFill>
                  <a:schemeClr val="bg2"/>
                </a:solidFill>
              </a:defRPr>
            </a:lvl1pPr>
            <a:lvl2pPr marL="4608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arenR"/>
              <a:defRPr sz="1000" b="0">
                <a:solidFill>
                  <a:schemeClr val="bg2"/>
                </a:solidFill>
              </a:defRPr>
            </a:lvl2pPr>
            <a:lvl3pPr marL="691200" indent="-2304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lang="en-US" sz="9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835200" indent="-144000">
              <a:lnSpc>
                <a:spcPct val="100000"/>
              </a:lnSpc>
              <a:spcBef>
                <a:spcPts val="600"/>
              </a:spcBef>
              <a:buFont typeface="+mj-lt"/>
              <a:buAutoNum type="romanLcPeriod"/>
              <a:defRPr sz="800" b="0">
                <a:solidFill>
                  <a:schemeClr val="bg2"/>
                </a:solidFill>
              </a:defRPr>
            </a:lvl4pPr>
            <a:lvl5pPr marL="8766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800"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Numbering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  <a:p>
            <a:pPr lvl="3"/>
            <a:r>
              <a:rPr lang="en-US" noProof="0"/>
              <a:t>Level 4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618C423-8461-D7B6-97BC-C654508CB2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0825" y="237317"/>
            <a:ext cx="8640000" cy="49811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>
              <a:defRPr>
                <a:latin typeface="+mj-lt"/>
              </a:defRPr>
            </a:lvl1pPr>
          </a:lstStyle>
          <a:p>
            <a:r>
              <a:rPr lang="en-US" noProof="0"/>
              <a:t>Click to add a title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82D7144F-722C-4F0D-96BD-E96038D425D5}"/>
              </a:ext>
            </a:extLst>
          </p:cNvPr>
          <p:cNvSpPr>
            <a:spLocks noGrp="1"/>
          </p:cNvSpPr>
          <p:nvPr>
            <p:ph sz="quarter" idx="30" hasCustomPrompt="1"/>
          </p:nvPr>
        </p:nvSpPr>
        <p:spPr>
          <a:xfrm>
            <a:off x="250826" y="1094400"/>
            <a:ext cx="4176000" cy="1656000"/>
          </a:xfrm>
          <a:prstGeom prst="rect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txBody>
          <a:bodyPr lIns="144000" tIns="288000" rIns="144000" bIns="144000">
            <a:noAutofit/>
          </a:bodyPr>
          <a:lstStyle>
            <a:lvl1pPr marL="144000" indent="-1440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>
                <a:solidFill>
                  <a:schemeClr val="bg2"/>
                </a:solidFill>
                <a:latin typeface="+mn-lt"/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100">
                <a:solidFill>
                  <a:schemeClr val="bg2"/>
                </a:solidFill>
                <a:latin typeface="+mn-lt"/>
              </a:defRPr>
            </a:lvl2pPr>
            <a:lvl3pPr marL="504000" indent="-216000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sz="1000">
                <a:solidFill>
                  <a:schemeClr val="bg2"/>
                </a:solidFill>
                <a:latin typeface="+mn-lt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SzPct val="90000"/>
              <a:buFont typeface="+mj-lt"/>
              <a:buAutoNum type="romanLcPeriod"/>
              <a:defRPr sz="900">
                <a:solidFill>
                  <a:schemeClr val="bg2"/>
                </a:solidFill>
                <a:latin typeface="+mn-lt"/>
              </a:defRPr>
            </a:lvl4pPr>
            <a:lvl5pPr marL="792000" indent="-144000">
              <a:lnSpc>
                <a:spcPct val="100000"/>
              </a:lnSpc>
              <a:spcBef>
                <a:spcPts val="600"/>
              </a:spcBef>
              <a:defRPr sz="800">
                <a:solidFill>
                  <a:schemeClr val="bg2"/>
                </a:solidFill>
                <a:latin typeface="+mn-lt"/>
              </a:defRPr>
            </a:lvl5pPr>
            <a:lvl6pPr marL="1714500" indent="0">
              <a:buNone/>
              <a:defRPr sz="1200">
                <a:solidFill>
                  <a:schemeClr val="bg2"/>
                </a:solidFill>
              </a:defRPr>
            </a:lvl6pPr>
          </a:lstStyle>
          <a:p>
            <a:pPr lvl="0"/>
            <a:r>
              <a:rPr lang="en-US" noProof="0"/>
              <a:t>Click to start texting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E707F715-7B4D-49B4-B464-885CEDF4092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94826" y="950913"/>
            <a:ext cx="3888000" cy="288000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rgbClr val="1920D6"/>
              </a:gs>
            </a:gsLst>
            <a:lin ang="2700000" scaled="0"/>
          </a:gradFill>
        </p:spPr>
        <p:txBody>
          <a:bodyPr anchor="ctr"/>
          <a:lstStyle>
            <a:lvl1pPr marL="0" indent="0" algn="l">
              <a:buNone/>
              <a:defRPr lang="en-US" sz="1400" b="1" dirty="0">
                <a:solidFill>
                  <a:schemeClr val="bg1"/>
                </a:solidFill>
              </a:defRPr>
            </a:lvl1pPr>
          </a:lstStyle>
          <a:p>
            <a:pPr marL="171450" lvl="0" indent="-171450"/>
            <a:r>
              <a:rPr lang="en-US" noProof="0"/>
              <a:t>Subtitle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5623161C-613B-4EC5-B1D4-19A7A11BC3F1}"/>
              </a:ext>
            </a:extLst>
          </p:cNvPr>
          <p:cNvSpPr>
            <a:spLocks noGrp="1"/>
          </p:cNvSpPr>
          <p:nvPr>
            <p:ph sz="quarter" idx="37" hasCustomPrompt="1"/>
          </p:nvPr>
        </p:nvSpPr>
        <p:spPr>
          <a:xfrm>
            <a:off x="250826" y="3002400"/>
            <a:ext cx="4176000" cy="1656000"/>
          </a:xfrm>
          <a:prstGeom prst="rect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txBody>
          <a:bodyPr lIns="144000" tIns="288000" rIns="144000" bIns="144000">
            <a:noAutofit/>
          </a:bodyPr>
          <a:lstStyle>
            <a:lvl1pPr marL="144000" indent="-1440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>
                <a:solidFill>
                  <a:schemeClr val="bg2"/>
                </a:solidFill>
                <a:latin typeface="+mn-lt"/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100">
                <a:solidFill>
                  <a:schemeClr val="bg2"/>
                </a:solidFill>
                <a:latin typeface="+mn-lt"/>
              </a:defRPr>
            </a:lvl2pPr>
            <a:lvl3pPr marL="504000" indent="-216000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sz="1000">
                <a:solidFill>
                  <a:schemeClr val="bg2"/>
                </a:solidFill>
                <a:latin typeface="+mn-lt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SzPct val="90000"/>
              <a:buFont typeface="+mj-lt"/>
              <a:buAutoNum type="romanLcPeriod"/>
              <a:defRPr sz="900">
                <a:solidFill>
                  <a:schemeClr val="bg2"/>
                </a:solidFill>
                <a:latin typeface="+mn-lt"/>
              </a:defRPr>
            </a:lvl4pPr>
            <a:lvl5pPr marL="792000" indent="-144000">
              <a:lnSpc>
                <a:spcPct val="100000"/>
              </a:lnSpc>
              <a:spcBef>
                <a:spcPts val="600"/>
              </a:spcBef>
              <a:defRPr sz="800">
                <a:solidFill>
                  <a:schemeClr val="bg2"/>
                </a:solidFill>
                <a:latin typeface="+mn-lt"/>
              </a:defRPr>
            </a:lvl5pPr>
            <a:lvl6pPr marL="1714500" indent="0">
              <a:buNone/>
              <a:defRPr sz="1200">
                <a:solidFill>
                  <a:schemeClr val="bg2"/>
                </a:solidFill>
              </a:defRPr>
            </a:lvl6pPr>
          </a:lstStyle>
          <a:p>
            <a:pPr lvl="0"/>
            <a:r>
              <a:rPr lang="en-US" noProof="0"/>
              <a:t>Click to start texting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875DD320-CB46-4752-83C2-20AD61B8E77C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94826" y="2858400"/>
            <a:ext cx="3888000" cy="288000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rgbClr val="1920D6"/>
              </a:gs>
            </a:gsLst>
            <a:lin ang="2700000" scaled="0"/>
          </a:gradFill>
        </p:spPr>
        <p:txBody>
          <a:bodyPr anchor="ctr"/>
          <a:lstStyle>
            <a:lvl1pPr marL="0" indent="0" algn="l">
              <a:buNone/>
              <a:defRPr lang="en-US" sz="1400" b="1" dirty="0">
                <a:solidFill>
                  <a:schemeClr val="bg1"/>
                </a:solidFill>
              </a:defRPr>
            </a:lvl1pPr>
          </a:lstStyle>
          <a:p>
            <a:pPr marL="171450" lvl="0" indent="-171450"/>
            <a:r>
              <a:rPr lang="en-US" noProof="0"/>
              <a:t>Subtitle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9CD8AD40-CF39-408B-899D-5FB56E78AB14}"/>
              </a:ext>
            </a:extLst>
          </p:cNvPr>
          <p:cNvSpPr>
            <a:spLocks noGrp="1"/>
          </p:cNvSpPr>
          <p:nvPr>
            <p:ph sz="quarter" idx="42" hasCustomPrompt="1"/>
          </p:nvPr>
        </p:nvSpPr>
        <p:spPr>
          <a:xfrm>
            <a:off x="4714825" y="1094400"/>
            <a:ext cx="4176000" cy="1656000"/>
          </a:xfrm>
          <a:prstGeom prst="rect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txBody>
          <a:bodyPr lIns="144000" tIns="288000" rIns="144000" bIns="144000">
            <a:noAutofit/>
          </a:bodyPr>
          <a:lstStyle>
            <a:lvl1pPr marL="144000" indent="-1440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>
                <a:solidFill>
                  <a:schemeClr val="bg2"/>
                </a:solidFill>
                <a:latin typeface="+mn-lt"/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100">
                <a:solidFill>
                  <a:schemeClr val="bg2"/>
                </a:solidFill>
                <a:latin typeface="+mn-lt"/>
              </a:defRPr>
            </a:lvl2pPr>
            <a:lvl3pPr marL="504000" indent="-216000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sz="1000">
                <a:solidFill>
                  <a:schemeClr val="bg2"/>
                </a:solidFill>
                <a:latin typeface="+mn-lt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SzPct val="90000"/>
              <a:buFont typeface="+mj-lt"/>
              <a:buAutoNum type="romanLcPeriod"/>
              <a:defRPr sz="900">
                <a:solidFill>
                  <a:schemeClr val="bg2"/>
                </a:solidFill>
                <a:latin typeface="+mn-lt"/>
              </a:defRPr>
            </a:lvl4pPr>
            <a:lvl5pPr marL="792000" indent="-144000">
              <a:lnSpc>
                <a:spcPct val="100000"/>
              </a:lnSpc>
              <a:spcBef>
                <a:spcPts val="600"/>
              </a:spcBef>
              <a:defRPr sz="800">
                <a:solidFill>
                  <a:schemeClr val="bg2"/>
                </a:solidFill>
                <a:latin typeface="+mn-lt"/>
              </a:defRPr>
            </a:lvl5pPr>
            <a:lvl6pPr marL="1714500" indent="0">
              <a:buNone/>
              <a:defRPr sz="1200">
                <a:solidFill>
                  <a:schemeClr val="bg2"/>
                </a:solidFill>
              </a:defRPr>
            </a:lvl6pPr>
          </a:lstStyle>
          <a:p>
            <a:pPr lvl="0"/>
            <a:r>
              <a:rPr lang="en-US" noProof="0"/>
              <a:t>Click to start texting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22C1F5EF-3BA8-441E-B684-EF52D6E2FD18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4858825" y="950913"/>
            <a:ext cx="3888000" cy="288000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rgbClr val="1920D6"/>
              </a:gs>
            </a:gsLst>
            <a:lin ang="2700000" scaled="0"/>
          </a:gradFill>
        </p:spPr>
        <p:txBody>
          <a:bodyPr anchor="ctr"/>
          <a:lstStyle>
            <a:lvl1pPr marL="0" indent="0" algn="l">
              <a:buNone/>
              <a:defRPr lang="en-US" sz="1400" b="1" dirty="0">
                <a:solidFill>
                  <a:schemeClr val="bg1"/>
                </a:solidFill>
              </a:defRPr>
            </a:lvl1pPr>
          </a:lstStyle>
          <a:p>
            <a:pPr marL="171450" lvl="0" indent="-171450"/>
            <a:r>
              <a:rPr lang="en-US" noProof="0"/>
              <a:t>Subtitle</a:t>
            </a: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40223109-72E8-41E9-9576-45CCF568B1AE}"/>
              </a:ext>
            </a:extLst>
          </p:cNvPr>
          <p:cNvSpPr>
            <a:spLocks noGrp="1"/>
          </p:cNvSpPr>
          <p:nvPr>
            <p:ph sz="quarter" idx="44" hasCustomPrompt="1"/>
          </p:nvPr>
        </p:nvSpPr>
        <p:spPr>
          <a:xfrm>
            <a:off x="4714825" y="3002400"/>
            <a:ext cx="4176000" cy="1656000"/>
          </a:xfrm>
          <a:prstGeom prst="rect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txBody>
          <a:bodyPr lIns="144000" tIns="288000" rIns="144000" bIns="144000">
            <a:noAutofit/>
          </a:bodyPr>
          <a:lstStyle>
            <a:lvl1pPr marL="144000" indent="-1440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>
                <a:solidFill>
                  <a:schemeClr val="bg2"/>
                </a:solidFill>
                <a:latin typeface="+mn-lt"/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100">
                <a:solidFill>
                  <a:schemeClr val="bg2"/>
                </a:solidFill>
                <a:latin typeface="+mn-lt"/>
              </a:defRPr>
            </a:lvl2pPr>
            <a:lvl3pPr marL="504000" indent="-216000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sz="1000">
                <a:solidFill>
                  <a:schemeClr val="bg2"/>
                </a:solidFill>
                <a:latin typeface="+mn-lt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SzPct val="90000"/>
              <a:buFont typeface="+mj-lt"/>
              <a:buAutoNum type="romanLcPeriod"/>
              <a:defRPr sz="900">
                <a:solidFill>
                  <a:schemeClr val="bg2"/>
                </a:solidFill>
                <a:latin typeface="+mn-lt"/>
              </a:defRPr>
            </a:lvl4pPr>
            <a:lvl5pPr marL="792000" indent="-144000">
              <a:lnSpc>
                <a:spcPct val="100000"/>
              </a:lnSpc>
              <a:spcBef>
                <a:spcPts val="600"/>
              </a:spcBef>
              <a:defRPr sz="800">
                <a:solidFill>
                  <a:schemeClr val="bg2"/>
                </a:solidFill>
                <a:latin typeface="+mn-lt"/>
              </a:defRPr>
            </a:lvl5pPr>
            <a:lvl6pPr marL="1714500" indent="0">
              <a:buNone/>
              <a:defRPr sz="1200">
                <a:solidFill>
                  <a:schemeClr val="bg2"/>
                </a:solidFill>
              </a:defRPr>
            </a:lvl6pPr>
          </a:lstStyle>
          <a:p>
            <a:pPr lvl="0"/>
            <a:r>
              <a:rPr lang="en-US" noProof="0"/>
              <a:t>Click to start texting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5103A5F1-D5EF-48EC-A886-D5CEF497B267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4858825" y="2858400"/>
            <a:ext cx="3888000" cy="288000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rgbClr val="1920D6"/>
              </a:gs>
            </a:gsLst>
            <a:lin ang="2700000" scaled="0"/>
          </a:gradFill>
        </p:spPr>
        <p:txBody>
          <a:bodyPr anchor="ctr"/>
          <a:lstStyle>
            <a:lvl1pPr marL="0" indent="0" algn="l">
              <a:buNone/>
              <a:defRPr lang="en-US" sz="1400" b="1" dirty="0">
                <a:solidFill>
                  <a:schemeClr val="bg1"/>
                </a:solidFill>
              </a:defRPr>
            </a:lvl1pPr>
          </a:lstStyle>
          <a:p>
            <a:pPr marL="171450" lvl="0" indent="-171450"/>
            <a:r>
              <a:rPr lang="en-US" noProof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4516987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lock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C495203F-FA6E-0C44-BB69-AF955CA6C5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0825" y="237316"/>
            <a:ext cx="8640000" cy="49769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>
                <a:latin typeface="+mj-lt"/>
              </a:defRPr>
            </a:lvl1pPr>
          </a:lstStyle>
          <a:p>
            <a:r>
              <a:rPr lang="en-US" noProof="0"/>
              <a:t>Click to add a title</a:t>
            </a: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D1560243-AFF8-5F21-C7BA-48223217E597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4716000" y="1094399"/>
            <a:ext cx="4176000" cy="3564913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</a:ln>
        </p:spPr>
        <p:txBody>
          <a:bodyPr lIns="144000" tIns="288000" rIns="144000" bIns="144000">
            <a:noAutofit/>
          </a:bodyPr>
          <a:lstStyle>
            <a:lvl1pPr marL="144000" indent="-1440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>
                <a:solidFill>
                  <a:schemeClr val="bg2"/>
                </a:solidFill>
                <a:latin typeface="+mn-lt"/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100">
                <a:solidFill>
                  <a:schemeClr val="bg2"/>
                </a:solidFill>
                <a:latin typeface="+mn-lt"/>
              </a:defRPr>
            </a:lvl2pPr>
            <a:lvl3pPr marL="504000" indent="-216000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sz="1000">
                <a:solidFill>
                  <a:schemeClr val="bg2"/>
                </a:solidFill>
                <a:latin typeface="+mn-lt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SzPct val="90000"/>
              <a:buFont typeface="+mj-lt"/>
              <a:buAutoNum type="romanLcPeriod"/>
              <a:defRPr sz="900">
                <a:solidFill>
                  <a:schemeClr val="bg2"/>
                </a:solidFill>
                <a:latin typeface="+mn-lt"/>
              </a:defRPr>
            </a:lvl4pPr>
            <a:lvl5pPr marL="792000" indent="-144000">
              <a:lnSpc>
                <a:spcPct val="100000"/>
              </a:lnSpc>
              <a:spcBef>
                <a:spcPts val="600"/>
              </a:spcBef>
              <a:defRPr sz="800">
                <a:solidFill>
                  <a:schemeClr val="bg2"/>
                </a:solidFill>
                <a:latin typeface="+mn-lt"/>
              </a:defRPr>
            </a:lvl5pPr>
            <a:lvl6pPr marL="1714500" indent="0">
              <a:buNone/>
              <a:defRPr sz="1200">
                <a:solidFill>
                  <a:schemeClr val="bg2"/>
                </a:solidFill>
              </a:defRPr>
            </a:lvl6pPr>
          </a:lstStyle>
          <a:p>
            <a:pPr lvl="0"/>
            <a:r>
              <a:rPr lang="en-US" noProof="0"/>
              <a:t>Click to start texting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3FD6CEF4-2841-55D0-1C01-CDF10ADFD91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860000" y="950913"/>
            <a:ext cx="3888000" cy="288000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rgbClr val="1920D6"/>
              </a:gs>
            </a:gsLst>
            <a:lin ang="2700000" scaled="0"/>
          </a:gradFill>
        </p:spPr>
        <p:txBody>
          <a:bodyPr anchor="ctr"/>
          <a:lstStyle>
            <a:lvl1pPr marL="0" indent="0" algn="l">
              <a:buNone/>
              <a:defRPr lang="en-US" sz="1400" b="1" dirty="0">
                <a:solidFill>
                  <a:schemeClr val="bg1"/>
                </a:solidFill>
              </a:defRPr>
            </a:lvl1pPr>
          </a:lstStyle>
          <a:p>
            <a:pPr marL="171450" lvl="0" indent="-171450"/>
            <a:r>
              <a:rPr lang="en-US" noProof="0"/>
              <a:t>Subtitle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3A205D-AF1B-5327-BBD3-E7EF578FFF3F}"/>
              </a:ext>
            </a:extLst>
          </p:cNvPr>
          <p:cNvSpPr>
            <a:spLocks noGrp="1"/>
          </p:cNvSpPr>
          <p:nvPr>
            <p:ph sz="quarter" idx="30" hasCustomPrompt="1"/>
          </p:nvPr>
        </p:nvSpPr>
        <p:spPr>
          <a:xfrm>
            <a:off x="250826" y="1094400"/>
            <a:ext cx="4176000" cy="1656000"/>
          </a:xfrm>
          <a:prstGeom prst="rect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txBody>
          <a:bodyPr lIns="144000" tIns="288000" rIns="144000" bIns="144000">
            <a:noAutofit/>
          </a:bodyPr>
          <a:lstStyle>
            <a:lvl1pPr marL="144000" indent="-1440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>
                <a:solidFill>
                  <a:schemeClr val="bg2"/>
                </a:solidFill>
                <a:latin typeface="+mn-lt"/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100">
                <a:solidFill>
                  <a:schemeClr val="bg2"/>
                </a:solidFill>
                <a:latin typeface="+mn-lt"/>
              </a:defRPr>
            </a:lvl2pPr>
            <a:lvl3pPr marL="504000" indent="-216000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sz="1000">
                <a:solidFill>
                  <a:schemeClr val="bg2"/>
                </a:solidFill>
                <a:latin typeface="+mn-lt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SzPct val="90000"/>
              <a:buFont typeface="+mj-lt"/>
              <a:buAutoNum type="romanLcPeriod"/>
              <a:defRPr sz="900">
                <a:solidFill>
                  <a:schemeClr val="bg2"/>
                </a:solidFill>
                <a:latin typeface="+mn-lt"/>
              </a:defRPr>
            </a:lvl4pPr>
            <a:lvl5pPr marL="792000" indent="-144000">
              <a:lnSpc>
                <a:spcPct val="100000"/>
              </a:lnSpc>
              <a:spcBef>
                <a:spcPts val="600"/>
              </a:spcBef>
              <a:defRPr sz="800">
                <a:solidFill>
                  <a:schemeClr val="bg2"/>
                </a:solidFill>
                <a:latin typeface="+mn-lt"/>
              </a:defRPr>
            </a:lvl5pPr>
            <a:lvl6pPr marL="1714500" indent="0">
              <a:buNone/>
              <a:defRPr sz="1200">
                <a:solidFill>
                  <a:schemeClr val="bg2"/>
                </a:solidFill>
              </a:defRPr>
            </a:lvl6pPr>
          </a:lstStyle>
          <a:p>
            <a:pPr lvl="0"/>
            <a:r>
              <a:rPr lang="en-US" noProof="0"/>
              <a:t>Click to start texting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9D5EE780-23A9-07FD-11FB-0A12A1D35CD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94826" y="950913"/>
            <a:ext cx="3888000" cy="288000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rgbClr val="1920D6"/>
              </a:gs>
            </a:gsLst>
            <a:lin ang="2700000" scaled="0"/>
          </a:gradFill>
        </p:spPr>
        <p:txBody>
          <a:bodyPr anchor="ctr"/>
          <a:lstStyle>
            <a:lvl1pPr marL="0" indent="0" algn="l">
              <a:buNone/>
              <a:defRPr lang="en-US" sz="1400" b="1" dirty="0">
                <a:solidFill>
                  <a:schemeClr val="bg1"/>
                </a:solidFill>
              </a:defRPr>
            </a:lvl1pPr>
          </a:lstStyle>
          <a:p>
            <a:pPr marL="171450" lvl="0" indent="-171450"/>
            <a:r>
              <a:rPr lang="en-US" noProof="0"/>
              <a:t>Subtitle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AF1148E-3996-9AA4-2CD7-7AAE75582AF7}"/>
              </a:ext>
            </a:extLst>
          </p:cNvPr>
          <p:cNvSpPr>
            <a:spLocks noGrp="1"/>
          </p:cNvSpPr>
          <p:nvPr>
            <p:ph sz="quarter" idx="37" hasCustomPrompt="1"/>
          </p:nvPr>
        </p:nvSpPr>
        <p:spPr>
          <a:xfrm>
            <a:off x="250826" y="3002400"/>
            <a:ext cx="4176000" cy="1656000"/>
          </a:xfrm>
          <a:prstGeom prst="rect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txBody>
          <a:bodyPr lIns="144000" tIns="288000" rIns="144000" bIns="144000">
            <a:noAutofit/>
          </a:bodyPr>
          <a:lstStyle>
            <a:lvl1pPr marL="144000" indent="-1440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>
                <a:solidFill>
                  <a:schemeClr val="bg2"/>
                </a:solidFill>
                <a:latin typeface="+mn-lt"/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100">
                <a:solidFill>
                  <a:schemeClr val="bg2"/>
                </a:solidFill>
                <a:latin typeface="+mn-lt"/>
              </a:defRPr>
            </a:lvl2pPr>
            <a:lvl3pPr marL="504000" indent="-216000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sz="1000">
                <a:solidFill>
                  <a:schemeClr val="bg2"/>
                </a:solidFill>
                <a:latin typeface="+mn-lt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SzPct val="90000"/>
              <a:buFont typeface="+mj-lt"/>
              <a:buAutoNum type="romanLcPeriod"/>
              <a:defRPr sz="900">
                <a:solidFill>
                  <a:schemeClr val="bg2"/>
                </a:solidFill>
                <a:latin typeface="+mn-lt"/>
              </a:defRPr>
            </a:lvl4pPr>
            <a:lvl5pPr marL="792000" indent="-144000">
              <a:lnSpc>
                <a:spcPct val="100000"/>
              </a:lnSpc>
              <a:spcBef>
                <a:spcPts val="600"/>
              </a:spcBef>
              <a:defRPr sz="800">
                <a:solidFill>
                  <a:schemeClr val="bg2"/>
                </a:solidFill>
                <a:latin typeface="+mn-lt"/>
              </a:defRPr>
            </a:lvl5pPr>
            <a:lvl6pPr marL="1714500" indent="0">
              <a:buNone/>
              <a:defRPr sz="1200">
                <a:solidFill>
                  <a:schemeClr val="bg2"/>
                </a:solidFill>
              </a:defRPr>
            </a:lvl6pPr>
          </a:lstStyle>
          <a:p>
            <a:pPr lvl="0"/>
            <a:r>
              <a:rPr lang="en-US" noProof="0"/>
              <a:t>Click to start texting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9F07C18A-053B-1219-53BD-7EEA681913C8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94826" y="2858400"/>
            <a:ext cx="3888000" cy="288000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rgbClr val="1920D6"/>
              </a:gs>
            </a:gsLst>
            <a:lin ang="2700000" scaled="0"/>
          </a:gradFill>
        </p:spPr>
        <p:txBody>
          <a:bodyPr anchor="ctr"/>
          <a:lstStyle>
            <a:lvl1pPr marL="0" indent="0" algn="l">
              <a:buNone/>
              <a:defRPr lang="en-US" sz="1400" b="1" dirty="0">
                <a:solidFill>
                  <a:schemeClr val="bg1"/>
                </a:solidFill>
              </a:defRPr>
            </a:lvl1pPr>
          </a:lstStyle>
          <a:p>
            <a:pPr marL="171450" lvl="0" indent="-171450"/>
            <a:r>
              <a:rPr lang="en-US" noProof="0"/>
              <a:t>Subtitle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0FDD443B-50DB-B379-D8A3-860722E96A5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2800" b="1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10" name="Text Placeholder 26">
            <a:extLst>
              <a:ext uri="{FF2B5EF4-FFF2-40B4-BE49-F238E27FC236}">
                <a16:creationId xmlns:a16="http://schemas.microsoft.com/office/drawing/2014/main" id="{5F26A39B-8544-1834-A9A2-1F31CB39B12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385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800" b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11" name="Text Placeholder 26">
            <a:extLst>
              <a:ext uri="{FF2B5EF4-FFF2-40B4-BE49-F238E27FC236}">
                <a16:creationId xmlns:a16="http://schemas.microsoft.com/office/drawing/2014/main" id="{000A7313-DE73-7872-3935-B9EBB23BC49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577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1600" b="1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Text title1</a:t>
            </a:r>
          </a:p>
        </p:txBody>
      </p:sp>
      <p:sp>
        <p:nvSpPr>
          <p:cNvPr id="12" name="Text Placeholder 26">
            <a:extLst>
              <a:ext uri="{FF2B5EF4-FFF2-40B4-BE49-F238E27FC236}">
                <a16:creationId xmlns:a16="http://schemas.microsoft.com/office/drawing/2014/main" id="{D599B1B3-DFD9-B3E5-FF50-FA44A1E4010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962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200" b="0">
                <a:solidFill>
                  <a:schemeClr val="bg2"/>
                </a:solidFill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Text</a:t>
            </a:r>
          </a:p>
        </p:txBody>
      </p:sp>
      <p:sp>
        <p:nvSpPr>
          <p:cNvPr id="13" name="Text Placeholder 26">
            <a:extLst>
              <a:ext uri="{FF2B5EF4-FFF2-40B4-BE49-F238E27FC236}">
                <a16:creationId xmlns:a16="http://schemas.microsoft.com/office/drawing/2014/main" id="{9BD6E097-8EC3-C7A7-D024-6349D6EEFB9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155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800" b="0">
                <a:solidFill>
                  <a:schemeClr val="bg2"/>
                </a:solidFill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Caption</a:t>
            </a: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9588DF28-7928-5798-8DF0-599C030D653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192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28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Title2</a:t>
            </a:r>
          </a:p>
        </p:txBody>
      </p:sp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0DCE72A5-4D89-A5E4-2C63-69AD26BF965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0770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16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Text title2</a:t>
            </a:r>
          </a:p>
        </p:txBody>
      </p:sp>
      <p:sp>
        <p:nvSpPr>
          <p:cNvPr id="16" name="Text Placeholder 26">
            <a:extLst>
              <a:ext uri="{FF2B5EF4-FFF2-40B4-BE49-F238E27FC236}">
                <a16:creationId xmlns:a16="http://schemas.microsoft.com/office/drawing/2014/main" id="{635D3902-9159-AD4C-606B-A521614BA41D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1347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144000" indent="-144000" algn="l"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§"/>
              <a:defRPr sz="1200" b="0">
                <a:solidFill>
                  <a:schemeClr val="bg2"/>
                </a:solidFill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50" b="0">
                <a:solidFill>
                  <a:schemeClr val="bg2"/>
                </a:solidFill>
              </a:defRPr>
            </a:lvl2pPr>
            <a:lvl3pPr marL="504000" indent="-216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lang="en-US" sz="10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Font typeface="+mj-lt"/>
              <a:buAutoNum type="romanLcPeriod"/>
              <a:defRPr sz="900" b="0">
                <a:solidFill>
                  <a:schemeClr val="bg2"/>
                </a:solidFill>
              </a:defRPr>
            </a:lvl4pPr>
            <a:lvl5pPr marL="819450" indent="-1714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Bullet points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  <a:p>
            <a:pPr lvl="3"/>
            <a:r>
              <a:rPr lang="en-US" noProof="0"/>
              <a:t>Level 4</a:t>
            </a:r>
          </a:p>
          <a:p>
            <a:pPr lvl="4"/>
            <a:r>
              <a:rPr lang="en-US" noProof="0"/>
              <a:t>Level 5</a:t>
            </a:r>
          </a:p>
        </p:txBody>
      </p:sp>
      <p:sp>
        <p:nvSpPr>
          <p:cNvPr id="17" name="Text Placeholder 26">
            <a:extLst>
              <a:ext uri="{FF2B5EF4-FFF2-40B4-BE49-F238E27FC236}">
                <a16:creationId xmlns:a16="http://schemas.microsoft.com/office/drawing/2014/main" id="{BCF5752F-BBAC-C3A5-0B0C-C5E4B5C1658D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154001" y="-812548"/>
            <a:ext cx="990000" cy="46668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228600" indent="-228600" algn="l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1200" b="0">
                <a:solidFill>
                  <a:schemeClr val="bg2"/>
                </a:solidFill>
              </a:defRPr>
            </a:lvl1pPr>
            <a:lvl2pPr marL="4608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arenR"/>
              <a:defRPr sz="1000" b="0">
                <a:solidFill>
                  <a:schemeClr val="bg2"/>
                </a:solidFill>
              </a:defRPr>
            </a:lvl2pPr>
            <a:lvl3pPr marL="691200" indent="-2304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lang="en-US" sz="9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835200" indent="-144000">
              <a:lnSpc>
                <a:spcPct val="100000"/>
              </a:lnSpc>
              <a:spcBef>
                <a:spcPts val="600"/>
              </a:spcBef>
              <a:buFont typeface="+mj-lt"/>
              <a:buAutoNum type="romanLcPeriod"/>
              <a:defRPr sz="800" b="0">
                <a:solidFill>
                  <a:schemeClr val="bg2"/>
                </a:solidFill>
              </a:defRPr>
            </a:lvl4pPr>
            <a:lvl5pPr marL="8766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800"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Numbering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  <a:p>
            <a:pPr lvl="3"/>
            <a:r>
              <a:rPr lang="en-US" noProof="0"/>
              <a:t>Level 4</a:t>
            </a:r>
          </a:p>
        </p:txBody>
      </p:sp>
    </p:spTree>
    <p:extLst>
      <p:ext uri="{BB962C8B-B14F-4D97-AF65-F5344CB8AC3E}">
        <p14:creationId xmlns:p14="http://schemas.microsoft.com/office/powerpoint/2010/main" val="29286294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C495203F-FA6E-0C44-BB69-AF955CA6C5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0825" y="237316"/>
            <a:ext cx="8640000" cy="49769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>
                <a:latin typeface="+mj-lt"/>
              </a:defRPr>
            </a:lvl1pPr>
          </a:lstStyle>
          <a:p>
            <a:r>
              <a:rPr lang="en-US" noProof="0"/>
              <a:t>Click to add a title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E51856BC-00EE-027A-E405-AA2D94B1EE65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250825" y="1094401"/>
            <a:ext cx="2736000" cy="356491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</a:ln>
        </p:spPr>
        <p:txBody>
          <a:bodyPr lIns="144000" tIns="288000" rIns="144000" bIns="144000">
            <a:noAutofit/>
          </a:bodyPr>
          <a:lstStyle>
            <a:lvl1pPr marL="144000" indent="-1440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>
                <a:solidFill>
                  <a:schemeClr val="bg2"/>
                </a:solidFill>
                <a:latin typeface="+mn-lt"/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100">
                <a:solidFill>
                  <a:schemeClr val="bg2"/>
                </a:solidFill>
                <a:latin typeface="+mn-lt"/>
              </a:defRPr>
            </a:lvl2pPr>
            <a:lvl3pPr marL="504000" indent="-216000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sz="1000">
                <a:solidFill>
                  <a:schemeClr val="bg2"/>
                </a:solidFill>
                <a:latin typeface="+mn-lt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SzPct val="90000"/>
              <a:buFont typeface="+mj-lt"/>
              <a:buAutoNum type="romanLcPeriod"/>
              <a:defRPr sz="900">
                <a:solidFill>
                  <a:schemeClr val="bg2"/>
                </a:solidFill>
                <a:latin typeface="+mn-lt"/>
              </a:defRPr>
            </a:lvl4pPr>
            <a:lvl5pPr marL="792000" indent="-144000">
              <a:lnSpc>
                <a:spcPct val="100000"/>
              </a:lnSpc>
              <a:spcBef>
                <a:spcPts val="600"/>
              </a:spcBef>
              <a:defRPr sz="800">
                <a:solidFill>
                  <a:schemeClr val="bg2"/>
                </a:solidFill>
                <a:latin typeface="+mn-lt"/>
              </a:defRPr>
            </a:lvl5pPr>
            <a:lvl6pPr marL="1714500" indent="0">
              <a:buNone/>
              <a:defRPr sz="1200">
                <a:solidFill>
                  <a:schemeClr val="bg2"/>
                </a:solidFill>
              </a:defRPr>
            </a:lvl6pPr>
          </a:lstStyle>
          <a:p>
            <a:pPr lvl="0"/>
            <a:r>
              <a:rPr lang="en-US" noProof="0"/>
              <a:t>Click to start texting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B597C222-9D19-67B8-1B30-33DEB84AC5B0}"/>
              </a:ext>
            </a:extLst>
          </p:cNvPr>
          <p:cNvSpPr>
            <a:spLocks noGrp="1"/>
          </p:cNvSpPr>
          <p:nvPr>
            <p:ph type="body" sz="quarter" idx="85" hasCustomPrompt="1"/>
          </p:nvPr>
        </p:nvSpPr>
        <p:spPr>
          <a:xfrm>
            <a:off x="394825" y="950913"/>
            <a:ext cx="2448000" cy="288000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rgbClr val="1920D6"/>
              </a:gs>
            </a:gsLst>
            <a:lin ang="2700000" scaled="0"/>
          </a:gradFill>
        </p:spPr>
        <p:txBody>
          <a:bodyPr anchor="ctr"/>
          <a:lstStyle>
            <a:lvl1pPr marL="0" indent="0" algn="l">
              <a:buNone/>
              <a:defRPr lang="en-US" sz="1400" b="1" dirty="0">
                <a:solidFill>
                  <a:schemeClr val="bg1"/>
                </a:solidFill>
              </a:defRPr>
            </a:lvl1pPr>
          </a:lstStyle>
          <a:p>
            <a:pPr marL="171450" lvl="0" indent="-171450"/>
            <a:r>
              <a:rPr lang="en-US" noProof="0"/>
              <a:t>Subtitle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837202CA-D5B8-6AF9-B32E-ADE45423315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2800" b="1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16" name="Text Placeholder 26">
            <a:extLst>
              <a:ext uri="{FF2B5EF4-FFF2-40B4-BE49-F238E27FC236}">
                <a16:creationId xmlns:a16="http://schemas.microsoft.com/office/drawing/2014/main" id="{68EBF315-14AE-FE88-8D99-66FAA239E09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385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800" b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17" name="Text Placeholder 26">
            <a:extLst>
              <a:ext uri="{FF2B5EF4-FFF2-40B4-BE49-F238E27FC236}">
                <a16:creationId xmlns:a16="http://schemas.microsoft.com/office/drawing/2014/main" id="{3E483183-394C-9C16-2098-C37B402DA68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577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1600" b="1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Text title1</a:t>
            </a:r>
          </a:p>
        </p:txBody>
      </p:sp>
      <p:sp>
        <p:nvSpPr>
          <p:cNvPr id="18" name="Text Placeholder 26">
            <a:extLst>
              <a:ext uri="{FF2B5EF4-FFF2-40B4-BE49-F238E27FC236}">
                <a16:creationId xmlns:a16="http://schemas.microsoft.com/office/drawing/2014/main" id="{F3D80308-86C7-9C05-39EB-42013DB9427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962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200" b="0">
                <a:solidFill>
                  <a:schemeClr val="bg2"/>
                </a:solidFill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Text</a:t>
            </a:r>
          </a:p>
        </p:txBody>
      </p:sp>
      <p:sp>
        <p:nvSpPr>
          <p:cNvPr id="19" name="Text Placeholder 26">
            <a:extLst>
              <a:ext uri="{FF2B5EF4-FFF2-40B4-BE49-F238E27FC236}">
                <a16:creationId xmlns:a16="http://schemas.microsoft.com/office/drawing/2014/main" id="{23CE2524-07C5-5854-CCB3-9FBC40E3CDF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155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800" b="0">
                <a:solidFill>
                  <a:schemeClr val="bg2"/>
                </a:solidFill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Caption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2C57F335-7AA9-2D68-8FAA-A63F276E8FC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192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28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Title2</a:t>
            </a:r>
          </a:p>
        </p:txBody>
      </p:sp>
      <p:sp>
        <p:nvSpPr>
          <p:cNvPr id="21" name="Text Placeholder 23">
            <a:extLst>
              <a:ext uri="{FF2B5EF4-FFF2-40B4-BE49-F238E27FC236}">
                <a16:creationId xmlns:a16="http://schemas.microsoft.com/office/drawing/2014/main" id="{A856AF87-8C36-885E-F122-DA59616108D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0770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16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Text title2</a:t>
            </a:r>
          </a:p>
        </p:txBody>
      </p:sp>
      <p:sp>
        <p:nvSpPr>
          <p:cNvPr id="22" name="Text Placeholder 26">
            <a:extLst>
              <a:ext uri="{FF2B5EF4-FFF2-40B4-BE49-F238E27FC236}">
                <a16:creationId xmlns:a16="http://schemas.microsoft.com/office/drawing/2014/main" id="{AA6DAB4F-644F-4A35-13F7-9542C1264B1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1347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144000" indent="-144000" algn="l"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§"/>
              <a:defRPr sz="1200" b="0">
                <a:solidFill>
                  <a:schemeClr val="bg2"/>
                </a:solidFill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50" b="0">
                <a:solidFill>
                  <a:schemeClr val="bg2"/>
                </a:solidFill>
              </a:defRPr>
            </a:lvl2pPr>
            <a:lvl3pPr marL="504000" indent="-216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lang="en-US" sz="10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Font typeface="+mj-lt"/>
              <a:buAutoNum type="romanLcPeriod"/>
              <a:defRPr sz="900" b="0">
                <a:solidFill>
                  <a:schemeClr val="bg2"/>
                </a:solidFill>
              </a:defRPr>
            </a:lvl4pPr>
            <a:lvl5pPr marL="819450" indent="-1714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Bullet points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  <a:p>
            <a:pPr lvl="3"/>
            <a:r>
              <a:rPr lang="en-US" noProof="0"/>
              <a:t>Level 4</a:t>
            </a:r>
          </a:p>
          <a:p>
            <a:pPr lvl="4"/>
            <a:r>
              <a:rPr lang="en-US" noProof="0"/>
              <a:t>Level 5</a:t>
            </a:r>
          </a:p>
        </p:txBody>
      </p:sp>
      <p:sp>
        <p:nvSpPr>
          <p:cNvPr id="24" name="Text Placeholder 26">
            <a:extLst>
              <a:ext uri="{FF2B5EF4-FFF2-40B4-BE49-F238E27FC236}">
                <a16:creationId xmlns:a16="http://schemas.microsoft.com/office/drawing/2014/main" id="{3FB58383-0FF7-C1F5-48AE-9D3D1A84F3FA}"/>
              </a:ext>
            </a:extLst>
          </p:cNvPr>
          <p:cNvSpPr>
            <a:spLocks noGrp="1"/>
          </p:cNvSpPr>
          <p:nvPr>
            <p:ph type="body" sz="quarter" idx="86" hasCustomPrompt="1"/>
          </p:nvPr>
        </p:nvSpPr>
        <p:spPr>
          <a:xfrm>
            <a:off x="8154001" y="-812548"/>
            <a:ext cx="990000" cy="46668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228600" indent="-228600" algn="l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1200" b="0">
                <a:solidFill>
                  <a:schemeClr val="bg2"/>
                </a:solidFill>
              </a:defRPr>
            </a:lvl1pPr>
            <a:lvl2pPr marL="4608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arenR"/>
              <a:defRPr sz="1000" b="0">
                <a:solidFill>
                  <a:schemeClr val="bg2"/>
                </a:solidFill>
              </a:defRPr>
            </a:lvl2pPr>
            <a:lvl3pPr marL="691200" indent="-2304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lang="en-US" sz="9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835200" indent="-144000">
              <a:lnSpc>
                <a:spcPct val="100000"/>
              </a:lnSpc>
              <a:spcBef>
                <a:spcPts val="600"/>
              </a:spcBef>
              <a:buFont typeface="+mj-lt"/>
              <a:buAutoNum type="romanLcPeriod"/>
              <a:defRPr sz="800" b="0">
                <a:solidFill>
                  <a:schemeClr val="bg2"/>
                </a:solidFill>
              </a:defRPr>
            </a:lvl4pPr>
            <a:lvl5pPr marL="8766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800"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Numbering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  <a:p>
            <a:pPr lvl="3"/>
            <a:r>
              <a:rPr lang="en-US" noProof="0"/>
              <a:t>Level 4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6E0829EF-2232-444F-8418-3E28FD74EF34}"/>
              </a:ext>
            </a:extLst>
          </p:cNvPr>
          <p:cNvSpPr>
            <a:spLocks noGrp="1"/>
          </p:cNvSpPr>
          <p:nvPr>
            <p:ph sz="quarter" idx="39" hasCustomPrompt="1"/>
          </p:nvPr>
        </p:nvSpPr>
        <p:spPr>
          <a:xfrm>
            <a:off x="3204000" y="1094400"/>
            <a:ext cx="2735999" cy="1656000"/>
          </a:xfrm>
          <a:prstGeom prst="rect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txBody>
          <a:bodyPr lIns="144000" tIns="288000" rIns="144000" bIns="144000">
            <a:noAutofit/>
          </a:bodyPr>
          <a:lstStyle>
            <a:lvl1pPr marL="144000" indent="-1440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>
                <a:solidFill>
                  <a:schemeClr val="bg2"/>
                </a:solidFill>
                <a:latin typeface="+mn-lt"/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100">
                <a:solidFill>
                  <a:schemeClr val="bg2"/>
                </a:solidFill>
                <a:latin typeface="+mn-lt"/>
              </a:defRPr>
            </a:lvl2pPr>
            <a:lvl3pPr marL="504000" indent="-216000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sz="1000">
                <a:solidFill>
                  <a:schemeClr val="bg2"/>
                </a:solidFill>
                <a:latin typeface="+mn-lt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SzPct val="90000"/>
              <a:buFont typeface="+mj-lt"/>
              <a:buAutoNum type="romanLcPeriod"/>
              <a:defRPr sz="900">
                <a:solidFill>
                  <a:schemeClr val="bg2"/>
                </a:solidFill>
                <a:latin typeface="+mn-lt"/>
              </a:defRPr>
            </a:lvl4pPr>
            <a:lvl5pPr marL="792000" indent="-144000">
              <a:lnSpc>
                <a:spcPct val="100000"/>
              </a:lnSpc>
              <a:spcBef>
                <a:spcPts val="600"/>
              </a:spcBef>
              <a:defRPr sz="800">
                <a:solidFill>
                  <a:schemeClr val="bg2"/>
                </a:solidFill>
                <a:latin typeface="+mn-lt"/>
              </a:defRPr>
            </a:lvl5pPr>
            <a:lvl6pPr marL="1714500" indent="0">
              <a:buNone/>
              <a:defRPr sz="1200">
                <a:solidFill>
                  <a:schemeClr val="bg2"/>
                </a:solidFill>
              </a:defRPr>
            </a:lvl6pPr>
          </a:lstStyle>
          <a:p>
            <a:pPr lvl="0"/>
            <a:r>
              <a:rPr lang="en-US" noProof="0"/>
              <a:t>Click to start texting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BE109F2-70D9-4B52-AE0D-6A83E948B641}"/>
              </a:ext>
            </a:extLst>
          </p:cNvPr>
          <p:cNvSpPr>
            <a:spLocks noGrp="1"/>
          </p:cNvSpPr>
          <p:nvPr>
            <p:ph sz="quarter" idx="40" hasCustomPrompt="1"/>
          </p:nvPr>
        </p:nvSpPr>
        <p:spPr>
          <a:xfrm>
            <a:off x="6157172" y="1094400"/>
            <a:ext cx="2735999" cy="1656000"/>
          </a:xfrm>
          <a:prstGeom prst="rect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txBody>
          <a:bodyPr lIns="144000" tIns="288000" rIns="144000" bIns="144000">
            <a:noAutofit/>
          </a:bodyPr>
          <a:lstStyle>
            <a:lvl1pPr marL="144000" indent="-1440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>
                <a:solidFill>
                  <a:schemeClr val="bg2"/>
                </a:solidFill>
                <a:latin typeface="+mn-lt"/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100">
                <a:solidFill>
                  <a:schemeClr val="bg2"/>
                </a:solidFill>
                <a:latin typeface="+mn-lt"/>
              </a:defRPr>
            </a:lvl2pPr>
            <a:lvl3pPr marL="504000" indent="-216000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sz="1000">
                <a:solidFill>
                  <a:schemeClr val="bg2"/>
                </a:solidFill>
                <a:latin typeface="+mn-lt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SzPct val="90000"/>
              <a:buFont typeface="+mj-lt"/>
              <a:buAutoNum type="romanLcPeriod"/>
              <a:defRPr sz="900">
                <a:solidFill>
                  <a:schemeClr val="bg2"/>
                </a:solidFill>
                <a:latin typeface="+mn-lt"/>
              </a:defRPr>
            </a:lvl4pPr>
            <a:lvl5pPr marL="792000" indent="-144000">
              <a:lnSpc>
                <a:spcPct val="100000"/>
              </a:lnSpc>
              <a:spcBef>
                <a:spcPts val="600"/>
              </a:spcBef>
              <a:defRPr sz="800">
                <a:solidFill>
                  <a:schemeClr val="bg2"/>
                </a:solidFill>
                <a:latin typeface="+mn-lt"/>
              </a:defRPr>
            </a:lvl5pPr>
            <a:lvl6pPr marL="1714500" indent="0">
              <a:buNone/>
              <a:defRPr sz="1200">
                <a:solidFill>
                  <a:schemeClr val="bg2"/>
                </a:solidFill>
              </a:defRPr>
            </a:lvl6pPr>
          </a:lstStyle>
          <a:p>
            <a:pPr lvl="0"/>
            <a:r>
              <a:rPr lang="en-US" noProof="0"/>
              <a:t>Click to start texting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D82B1DDF-11AE-4DAE-BFEB-518D64D52297}"/>
              </a:ext>
            </a:extLst>
          </p:cNvPr>
          <p:cNvSpPr>
            <a:spLocks noGrp="1"/>
          </p:cNvSpPr>
          <p:nvPr>
            <p:ph sz="quarter" idx="42" hasCustomPrompt="1"/>
          </p:nvPr>
        </p:nvSpPr>
        <p:spPr>
          <a:xfrm>
            <a:off x="3204000" y="3002400"/>
            <a:ext cx="2735999" cy="1656000"/>
          </a:xfrm>
          <a:prstGeom prst="rect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txBody>
          <a:bodyPr lIns="144000" tIns="288000" rIns="144000" bIns="144000">
            <a:noAutofit/>
          </a:bodyPr>
          <a:lstStyle>
            <a:lvl1pPr marL="144000" indent="-1440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>
                <a:solidFill>
                  <a:schemeClr val="bg2"/>
                </a:solidFill>
                <a:latin typeface="+mn-lt"/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100">
                <a:solidFill>
                  <a:schemeClr val="bg2"/>
                </a:solidFill>
                <a:latin typeface="+mn-lt"/>
              </a:defRPr>
            </a:lvl2pPr>
            <a:lvl3pPr marL="504000" indent="-216000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sz="1000">
                <a:solidFill>
                  <a:schemeClr val="bg2"/>
                </a:solidFill>
                <a:latin typeface="+mn-lt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SzPct val="90000"/>
              <a:buFont typeface="+mj-lt"/>
              <a:buAutoNum type="romanLcPeriod"/>
              <a:defRPr sz="900">
                <a:solidFill>
                  <a:schemeClr val="bg2"/>
                </a:solidFill>
                <a:latin typeface="+mn-lt"/>
              </a:defRPr>
            </a:lvl4pPr>
            <a:lvl5pPr marL="792000" indent="-144000">
              <a:lnSpc>
                <a:spcPct val="100000"/>
              </a:lnSpc>
              <a:spcBef>
                <a:spcPts val="600"/>
              </a:spcBef>
              <a:defRPr sz="800">
                <a:solidFill>
                  <a:schemeClr val="bg2"/>
                </a:solidFill>
                <a:latin typeface="+mn-lt"/>
              </a:defRPr>
            </a:lvl5pPr>
            <a:lvl6pPr marL="1714500" indent="0">
              <a:buNone/>
              <a:defRPr sz="1200">
                <a:solidFill>
                  <a:schemeClr val="bg2"/>
                </a:solidFill>
              </a:defRPr>
            </a:lvl6pPr>
          </a:lstStyle>
          <a:p>
            <a:pPr lvl="0"/>
            <a:r>
              <a:rPr lang="en-US" noProof="0"/>
              <a:t>Click to start texting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A7B5A627-457F-4EBC-BBEC-4F899B3BAFF7}"/>
              </a:ext>
            </a:extLst>
          </p:cNvPr>
          <p:cNvSpPr>
            <a:spLocks noGrp="1"/>
          </p:cNvSpPr>
          <p:nvPr>
            <p:ph sz="quarter" idx="43" hasCustomPrompt="1"/>
          </p:nvPr>
        </p:nvSpPr>
        <p:spPr>
          <a:xfrm>
            <a:off x="6157172" y="3002400"/>
            <a:ext cx="2735999" cy="1656000"/>
          </a:xfrm>
          <a:prstGeom prst="rect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txBody>
          <a:bodyPr lIns="144000" tIns="288000" rIns="144000" bIns="144000">
            <a:noAutofit/>
          </a:bodyPr>
          <a:lstStyle>
            <a:lvl1pPr marL="144000" indent="-1440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>
                <a:solidFill>
                  <a:schemeClr val="bg2"/>
                </a:solidFill>
                <a:latin typeface="+mn-lt"/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100">
                <a:solidFill>
                  <a:schemeClr val="bg2"/>
                </a:solidFill>
                <a:latin typeface="+mn-lt"/>
              </a:defRPr>
            </a:lvl2pPr>
            <a:lvl3pPr marL="504000" indent="-216000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sz="1000">
                <a:solidFill>
                  <a:schemeClr val="bg2"/>
                </a:solidFill>
                <a:latin typeface="+mn-lt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SzPct val="90000"/>
              <a:buFont typeface="+mj-lt"/>
              <a:buAutoNum type="romanLcPeriod"/>
              <a:defRPr sz="900">
                <a:solidFill>
                  <a:schemeClr val="bg2"/>
                </a:solidFill>
                <a:latin typeface="+mn-lt"/>
              </a:defRPr>
            </a:lvl4pPr>
            <a:lvl5pPr marL="792000" indent="-144000">
              <a:lnSpc>
                <a:spcPct val="100000"/>
              </a:lnSpc>
              <a:spcBef>
                <a:spcPts val="600"/>
              </a:spcBef>
              <a:defRPr sz="800">
                <a:solidFill>
                  <a:schemeClr val="bg2"/>
                </a:solidFill>
                <a:latin typeface="+mn-lt"/>
              </a:defRPr>
            </a:lvl5pPr>
            <a:lvl6pPr marL="1714500" indent="0">
              <a:buNone/>
              <a:defRPr sz="1200">
                <a:solidFill>
                  <a:schemeClr val="bg2"/>
                </a:solidFill>
              </a:defRPr>
            </a:lvl6pPr>
          </a:lstStyle>
          <a:p>
            <a:pPr lvl="0"/>
            <a:r>
              <a:rPr lang="en-US" noProof="0"/>
              <a:t>Click to start texting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DD11A70A-7B38-48DB-9788-B6E689E8A75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347999" y="950913"/>
            <a:ext cx="2448000" cy="288000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rgbClr val="1920D6"/>
              </a:gs>
            </a:gsLst>
            <a:lin ang="2700000" scaled="0"/>
          </a:gradFill>
        </p:spPr>
        <p:txBody>
          <a:bodyPr anchor="ctr"/>
          <a:lstStyle>
            <a:lvl1pPr marL="0" indent="0" algn="l">
              <a:buNone/>
              <a:defRPr lang="en-US" sz="1400" b="1" dirty="0">
                <a:solidFill>
                  <a:schemeClr val="bg1"/>
                </a:solidFill>
              </a:defRPr>
            </a:lvl1pPr>
          </a:lstStyle>
          <a:p>
            <a:pPr marL="171450" lvl="0" indent="-171450"/>
            <a:r>
              <a:rPr lang="en-US" noProof="0"/>
              <a:t>Subtitle</a:t>
            </a:r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122F014B-44B0-466F-9DAA-9E1D39A707D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347999" y="2872800"/>
            <a:ext cx="2448000" cy="288000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rgbClr val="1920D6"/>
              </a:gs>
            </a:gsLst>
            <a:lin ang="2700000" scaled="0"/>
          </a:gradFill>
        </p:spPr>
        <p:txBody>
          <a:bodyPr anchor="ctr"/>
          <a:lstStyle>
            <a:lvl1pPr marL="0" indent="0" algn="l">
              <a:buNone/>
              <a:defRPr lang="en-US" sz="1400" b="1" dirty="0">
                <a:solidFill>
                  <a:schemeClr val="bg1"/>
                </a:solidFill>
              </a:defRPr>
            </a:lvl1pPr>
          </a:lstStyle>
          <a:p>
            <a:pPr marL="171450" lvl="0" indent="-171450"/>
            <a:r>
              <a:rPr lang="en-US" noProof="0"/>
              <a:t>Subtitle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6B9172D3-7298-4BE8-8D58-86EE164C0726}"/>
              </a:ext>
            </a:extLst>
          </p:cNvPr>
          <p:cNvSpPr>
            <a:spLocks noGrp="1"/>
          </p:cNvSpPr>
          <p:nvPr>
            <p:ph type="body" sz="quarter" idx="87" hasCustomPrompt="1"/>
          </p:nvPr>
        </p:nvSpPr>
        <p:spPr>
          <a:xfrm>
            <a:off x="6301171" y="950913"/>
            <a:ext cx="2448000" cy="288000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rgbClr val="1920D6"/>
              </a:gs>
            </a:gsLst>
            <a:lin ang="2700000" scaled="0"/>
          </a:gradFill>
        </p:spPr>
        <p:txBody>
          <a:bodyPr anchor="ctr"/>
          <a:lstStyle>
            <a:lvl1pPr marL="0" indent="0" algn="l">
              <a:buNone/>
              <a:defRPr lang="en-US" sz="1400" b="1" dirty="0">
                <a:solidFill>
                  <a:schemeClr val="bg1"/>
                </a:solidFill>
              </a:defRPr>
            </a:lvl1pPr>
          </a:lstStyle>
          <a:p>
            <a:pPr marL="171450" lvl="0" indent="-171450"/>
            <a:r>
              <a:rPr lang="en-US" noProof="0"/>
              <a:t>Subtitle</a:t>
            </a:r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195A8243-09E4-4EDB-B5EE-7F67A0DF6A9F}"/>
              </a:ext>
            </a:extLst>
          </p:cNvPr>
          <p:cNvSpPr>
            <a:spLocks noGrp="1"/>
          </p:cNvSpPr>
          <p:nvPr>
            <p:ph type="body" sz="quarter" idx="88" hasCustomPrompt="1"/>
          </p:nvPr>
        </p:nvSpPr>
        <p:spPr>
          <a:xfrm>
            <a:off x="6301171" y="2872800"/>
            <a:ext cx="2448000" cy="288000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rgbClr val="1920D6"/>
              </a:gs>
            </a:gsLst>
            <a:lin ang="2700000" scaled="0"/>
          </a:gradFill>
        </p:spPr>
        <p:txBody>
          <a:bodyPr anchor="ctr"/>
          <a:lstStyle>
            <a:lvl1pPr marL="0" indent="0" algn="l">
              <a:buNone/>
              <a:defRPr lang="en-US" sz="1400" b="1" dirty="0">
                <a:solidFill>
                  <a:schemeClr val="bg1"/>
                </a:solidFill>
              </a:defRPr>
            </a:lvl1pPr>
          </a:lstStyle>
          <a:p>
            <a:pPr marL="171450" lvl="0" indent="-171450"/>
            <a:r>
              <a:rPr lang="en-US" noProof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3184402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Content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55DA0B4B-008A-422D-BC49-04D53097E08F}"/>
              </a:ext>
            </a:extLst>
          </p:cNvPr>
          <p:cNvSpPr>
            <a:spLocks noGrp="1"/>
          </p:cNvSpPr>
          <p:nvPr>
            <p:ph sz="quarter" idx="38" hasCustomPrompt="1"/>
          </p:nvPr>
        </p:nvSpPr>
        <p:spPr>
          <a:xfrm>
            <a:off x="250826" y="1094400"/>
            <a:ext cx="2735999" cy="1656000"/>
          </a:xfrm>
          <a:prstGeom prst="rect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txBody>
          <a:bodyPr lIns="144000" tIns="288000" rIns="144000" bIns="144000">
            <a:noAutofit/>
          </a:bodyPr>
          <a:lstStyle>
            <a:lvl1pPr marL="144000" indent="-1440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>
                <a:solidFill>
                  <a:schemeClr val="bg2"/>
                </a:solidFill>
                <a:latin typeface="+mn-lt"/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100">
                <a:solidFill>
                  <a:schemeClr val="bg2"/>
                </a:solidFill>
                <a:latin typeface="+mn-lt"/>
              </a:defRPr>
            </a:lvl2pPr>
            <a:lvl3pPr marL="504000" indent="-216000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sz="1000">
                <a:solidFill>
                  <a:schemeClr val="bg2"/>
                </a:solidFill>
                <a:latin typeface="+mn-lt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SzPct val="90000"/>
              <a:buFont typeface="+mj-lt"/>
              <a:buAutoNum type="romanLcPeriod"/>
              <a:defRPr sz="900">
                <a:solidFill>
                  <a:schemeClr val="bg2"/>
                </a:solidFill>
                <a:latin typeface="+mn-lt"/>
              </a:defRPr>
            </a:lvl4pPr>
            <a:lvl5pPr marL="792000" indent="-144000">
              <a:lnSpc>
                <a:spcPct val="100000"/>
              </a:lnSpc>
              <a:spcBef>
                <a:spcPts val="600"/>
              </a:spcBef>
              <a:defRPr sz="800">
                <a:solidFill>
                  <a:schemeClr val="bg2"/>
                </a:solidFill>
                <a:latin typeface="+mn-lt"/>
              </a:defRPr>
            </a:lvl5pPr>
            <a:lvl6pPr marL="1714500" indent="0">
              <a:buNone/>
              <a:defRPr sz="1200">
                <a:solidFill>
                  <a:schemeClr val="bg2"/>
                </a:solidFill>
              </a:defRPr>
            </a:lvl6pPr>
          </a:lstStyle>
          <a:p>
            <a:pPr lvl="0"/>
            <a:r>
              <a:rPr lang="en-US" noProof="0"/>
              <a:t>Click to start texting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92862DCE-3087-4D10-B256-16F9AD1FCE87}"/>
              </a:ext>
            </a:extLst>
          </p:cNvPr>
          <p:cNvSpPr>
            <a:spLocks noGrp="1"/>
          </p:cNvSpPr>
          <p:nvPr>
            <p:ph sz="quarter" idx="39" hasCustomPrompt="1"/>
          </p:nvPr>
        </p:nvSpPr>
        <p:spPr>
          <a:xfrm>
            <a:off x="3204000" y="1094400"/>
            <a:ext cx="2735999" cy="1656000"/>
          </a:xfrm>
          <a:prstGeom prst="rect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txBody>
          <a:bodyPr lIns="144000" tIns="288000" rIns="144000" bIns="144000">
            <a:noAutofit/>
          </a:bodyPr>
          <a:lstStyle>
            <a:lvl1pPr marL="144000" indent="-1440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>
                <a:solidFill>
                  <a:schemeClr val="bg2"/>
                </a:solidFill>
                <a:latin typeface="+mn-lt"/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100">
                <a:solidFill>
                  <a:schemeClr val="bg2"/>
                </a:solidFill>
                <a:latin typeface="+mn-lt"/>
              </a:defRPr>
            </a:lvl2pPr>
            <a:lvl3pPr marL="504000" indent="-216000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sz="1000">
                <a:solidFill>
                  <a:schemeClr val="bg2"/>
                </a:solidFill>
                <a:latin typeface="+mn-lt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SzPct val="90000"/>
              <a:buFont typeface="+mj-lt"/>
              <a:buAutoNum type="romanLcPeriod"/>
              <a:defRPr sz="900">
                <a:solidFill>
                  <a:schemeClr val="bg2"/>
                </a:solidFill>
                <a:latin typeface="+mn-lt"/>
              </a:defRPr>
            </a:lvl4pPr>
            <a:lvl5pPr marL="792000" indent="-144000">
              <a:lnSpc>
                <a:spcPct val="100000"/>
              </a:lnSpc>
              <a:spcBef>
                <a:spcPts val="600"/>
              </a:spcBef>
              <a:defRPr sz="800">
                <a:solidFill>
                  <a:schemeClr val="bg2"/>
                </a:solidFill>
                <a:latin typeface="+mn-lt"/>
              </a:defRPr>
            </a:lvl5pPr>
            <a:lvl6pPr marL="1714500" indent="0">
              <a:buNone/>
              <a:defRPr sz="1200">
                <a:solidFill>
                  <a:schemeClr val="bg2"/>
                </a:solidFill>
              </a:defRPr>
            </a:lvl6pPr>
          </a:lstStyle>
          <a:p>
            <a:pPr lvl="0"/>
            <a:r>
              <a:rPr lang="en-US" noProof="0"/>
              <a:t>Click to start texting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C565BBDE-831D-43A3-B807-2D10D0ED9A59}"/>
              </a:ext>
            </a:extLst>
          </p:cNvPr>
          <p:cNvSpPr>
            <a:spLocks noGrp="1"/>
          </p:cNvSpPr>
          <p:nvPr>
            <p:ph sz="quarter" idx="40" hasCustomPrompt="1"/>
          </p:nvPr>
        </p:nvSpPr>
        <p:spPr>
          <a:xfrm>
            <a:off x="6157172" y="1094400"/>
            <a:ext cx="2735999" cy="1656000"/>
          </a:xfrm>
          <a:prstGeom prst="rect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txBody>
          <a:bodyPr lIns="144000" tIns="288000" rIns="144000" bIns="144000">
            <a:noAutofit/>
          </a:bodyPr>
          <a:lstStyle>
            <a:lvl1pPr marL="144000" indent="-1440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>
                <a:solidFill>
                  <a:schemeClr val="bg2"/>
                </a:solidFill>
                <a:latin typeface="+mn-lt"/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100">
                <a:solidFill>
                  <a:schemeClr val="bg2"/>
                </a:solidFill>
                <a:latin typeface="+mn-lt"/>
              </a:defRPr>
            </a:lvl2pPr>
            <a:lvl3pPr marL="504000" indent="-216000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sz="1000">
                <a:solidFill>
                  <a:schemeClr val="bg2"/>
                </a:solidFill>
                <a:latin typeface="+mn-lt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SzPct val="90000"/>
              <a:buFont typeface="+mj-lt"/>
              <a:buAutoNum type="romanLcPeriod"/>
              <a:defRPr sz="900">
                <a:solidFill>
                  <a:schemeClr val="bg2"/>
                </a:solidFill>
                <a:latin typeface="+mn-lt"/>
              </a:defRPr>
            </a:lvl4pPr>
            <a:lvl5pPr marL="792000" indent="-144000">
              <a:lnSpc>
                <a:spcPct val="100000"/>
              </a:lnSpc>
              <a:spcBef>
                <a:spcPts val="600"/>
              </a:spcBef>
              <a:defRPr sz="800">
                <a:solidFill>
                  <a:schemeClr val="bg2"/>
                </a:solidFill>
                <a:latin typeface="+mn-lt"/>
              </a:defRPr>
            </a:lvl5pPr>
            <a:lvl6pPr marL="1714500" indent="0">
              <a:buNone/>
              <a:defRPr sz="1200">
                <a:solidFill>
                  <a:schemeClr val="bg2"/>
                </a:solidFill>
              </a:defRPr>
            </a:lvl6pPr>
          </a:lstStyle>
          <a:p>
            <a:pPr lvl="0"/>
            <a:r>
              <a:rPr lang="en-US" noProof="0"/>
              <a:t>Click to start texting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1B664D3B-44E2-44F8-89FB-23746EB2E9CB}"/>
              </a:ext>
            </a:extLst>
          </p:cNvPr>
          <p:cNvSpPr>
            <a:spLocks noGrp="1"/>
          </p:cNvSpPr>
          <p:nvPr>
            <p:ph sz="quarter" idx="41" hasCustomPrompt="1"/>
          </p:nvPr>
        </p:nvSpPr>
        <p:spPr>
          <a:xfrm>
            <a:off x="250826" y="3002400"/>
            <a:ext cx="2735999" cy="1656000"/>
          </a:xfrm>
          <a:prstGeom prst="rect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txBody>
          <a:bodyPr lIns="144000" tIns="288000" rIns="144000" bIns="144000">
            <a:noAutofit/>
          </a:bodyPr>
          <a:lstStyle>
            <a:lvl1pPr marL="144000" indent="-1440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>
                <a:solidFill>
                  <a:schemeClr val="bg2"/>
                </a:solidFill>
                <a:latin typeface="+mn-lt"/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100">
                <a:solidFill>
                  <a:schemeClr val="bg2"/>
                </a:solidFill>
                <a:latin typeface="+mn-lt"/>
              </a:defRPr>
            </a:lvl2pPr>
            <a:lvl3pPr marL="504000" indent="-216000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sz="1000">
                <a:solidFill>
                  <a:schemeClr val="bg2"/>
                </a:solidFill>
                <a:latin typeface="+mn-lt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SzPct val="90000"/>
              <a:buFont typeface="+mj-lt"/>
              <a:buAutoNum type="romanLcPeriod"/>
              <a:defRPr sz="900">
                <a:solidFill>
                  <a:schemeClr val="bg2"/>
                </a:solidFill>
                <a:latin typeface="+mn-lt"/>
              </a:defRPr>
            </a:lvl4pPr>
            <a:lvl5pPr marL="792000" indent="-144000">
              <a:lnSpc>
                <a:spcPct val="100000"/>
              </a:lnSpc>
              <a:spcBef>
                <a:spcPts val="600"/>
              </a:spcBef>
              <a:defRPr sz="800">
                <a:solidFill>
                  <a:schemeClr val="bg2"/>
                </a:solidFill>
                <a:latin typeface="+mn-lt"/>
              </a:defRPr>
            </a:lvl5pPr>
            <a:lvl6pPr marL="1714500" indent="0">
              <a:buNone/>
              <a:defRPr sz="1200">
                <a:solidFill>
                  <a:schemeClr val="bg2"/>
                </a:solidFill>
              </a:defRPr>
            </a:lvl6pPr>
          </a:lstStyle>
          <a:p>
            <a:pPr lvl="0"/>
            <a:r>
              <a:rPr lang="en-US" noProof="0"/>
              <a:t>Click to start texting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4D26A5E1-D782-4B90-84BC-CB44F546E242}"/>
              </a:ext>
            </a:extLst>
          </p:cNvPr>
          <p:cNvSpPr>
            <a:spLocks noGrp="1"/>
          </p:cNvSpPr>
          <p:nvPr>
            <p:ph sz="quarter" idx="42" hasCustomPrompt="1"/>
          </p:nvPr>
        </p:nvSpPr>
        <p:spPr>
          <a:xfrm>
            <a:off x="3204000" y="3002400"/>
            <a:ext cx="2735999" cy="1656000"/>
          </a:xfrm>
          <a:prstGeom prst="rect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txBody>
          <a:bodyPr lIns="144000" tIns="288000" rIns="144000" bIns="144000">
            <a:noAutofit/>
          </a:bodyPr>
          <a:lstStyle>
            <a:lvl1pPr marL="144000" indent="-1440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>
                <a:solidFill>
                  <a:schemeClr val="bg2"/>
                </a:solidFill>
                <a:latin typeface="+mn-lt"/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100">
                <a:solidFill>
                  <a:schemeClr val="bg2"/>
                </a:solidFill>
                <a:latin typeface="+mn-lt"/>
              </a:defRPr>
            </a:lvl2pPr>
            <a:lvl3pPr marL="504000" indent="-216000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sz="1000">
                <a:solidFill>
                  <a:schemeClr val="bg2"/>
                </a:solidFill>
                <a:latin typeface="+mn-lt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SzPct val="90000"/>
              <a:buFont typeface="+mj-lt"/>
              <a:buAutoNum type="romanLcPeriod"/>
              <a:defRPr sz="900">
                <a:solidFill>
                  <a:schemeClr val="bg2"/>
                </a:solidFill>
                <a:latin typeface="+mn-lt"/>
              </a:defRPr>
            </a:lvl4pPr>
            <a:lvl5pPr marL="792000" indent="-144000">
              <a:lnSpc>
                <a:spcPct val="100000"/>
              </a:lnSpc>
              <a:spcBef>
                <a:spcPts val="600"/>
              </a:spcBef>
              <a:defRPr sz="800">
                <a:solidFill>
                  <a:schemeClr val="bg2"/>
                </a:solidFill>
                <a:latin typeface="+mn-lt"/>
              </a:defRPr>
            </a:lvl5pPr>
            <a:lvl6pPr marL="1714500" indent="0">
              <a:buNone/>
              <a:defRPr sz="1200">
                <a:solidFill>
                  <a:schemeClr val="bg2"/>
                </a:solidFill>
              </a:defRPr>
            </a:lvl6pPr>
          </a:lstStyle>
          <a:p>
            <a:pPr lvl="0"/>
            <a:r>
              <a:rPr lang="en-US" noProof="0"/>
              <a:t>Click to start texting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D45A8686-EBFC-4F05-BF0D-1CC1272F85F2}"/>
              </a:ext>
            </a:extLst>
          </p:cNvPr>
          <p:cNvSpPr>
            <a:spLocks noGrp="1"/>
          </p:cNvSpPr>
          <p:nvPr>
            <p:ph sz="quarter" idx="43" hasCustomPrompt="1"/>
          </p:nvPr>
        </p:nvSpPr>
        <p:spPr>
          <a:xfrm>
            <a:off x="6157172" y="3002400"/>
            <a:ext cx="2735999" cy="1656000"/>
          </a:xfrm>
          <a:prstGeom prst="rect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txBody>
          <a:bodyPr lIns="144000" tIns="288000" rIns="144000" bIns="144000">
            <a:noAutofit/>
          </a:bodyPr>
          <a:lstStyle>
            <a:lvl1pPr marL="144000" indent="-1440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>
                <a:solidFill>
                  <a:schemeClr val="bg2"/>
                </a:solidFill>
                <a:latin typeface="+mn-lt"/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100">
                <a:solidFill>
                  <a:schemeClr val="bg2"/>
                </a:solidFill>
                <a:latin typeface="+mn-lt"/>
              </a:defRPr>
            </a:lvl2pPr>
            <a:lvl3pPr marL="504000" indent="-216000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sz="1000">
                <a:solidFill>
                  <a:schemeClr val="bg2"/>
                </a:solidFill>
                <a:latin typeface="+mn-lt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SzPct val="90000"/>
              <a:buFont typeface="+mj-lt"/>
              <a:buAutoNum type="romanLcPeriod"/>
              <a:defRPr sz="900">
                <a:solidFill>
                  <a:schemeClr val="bg2"/>
                </a:solidFill>
                <a:latin typeface="+mn-lt"/>
              </a:defRPr>
            </a:lvl4pPr>
            <a:lvl5pPr marL="792000" indent="-144000">
              <a:lnSpc>
                <a:spcPct val="100000"/>
              </a:lnSpc>
              <a:spcBef>
                <a:spcPts val="600"/>
              </a:spcBef>
              <a:defRPr sz="800">
                <a:solidFill>
                  <a:schemeClr val="bg2"/>
                </a:solidFill>
                <a:latin typeface="+mn-lt"/>
              </a:defRPr>
            </a:lvl5pPr>
            <a:lvl6pPr marL="1714500" indent="0">
              <a:buNone/>
              <a:defRPr sz="1200">
                <a:solidFill>
                  <a:schemeClr val="bg2"/>
                </a:solidFill>
              </a:defRPr>
            </a:lvl6pPr>
          </a:lstStyle>
          <a:p>
            <a:pPr lvl="0"/>
            <a:r>
              <a:rPr lang="en-US" noProof="0"/>
              <a:t>Click to start texting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C495203F-FA6E-0C44-BB69-AF955CA6C5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0825" y="237316"/>
            <a:ext cx="8640000" cy="49769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>
              <a:defRPr>
                <a:latin typeface="+mj-lt"/>
              </a:defRPr>
            </a:lvl1pPr>
          </a:lstStyle>
          <a:p>
            <a:r>
              <a:rPr lang="en-US" noProof="0"/>
              <a:t>Click to add a title</a:t>
            </a:r>
          </a:p>
        </p:txBody>
      </p:sp>
      <p:sp>
        <p:nvSpPr>
          <p:cNvPr id="37" name="Text Placeholder 4">
            <a:extLst>
              <a:ext uri="{FF2B5EF4-FFF2-40B4-BE49-F238E27FC236}">
                <a16:creationId xmlns:a16="http://schemas.microsoft.com/office/drawing/2014/main" id="{A7060628-7C2C-4FC6-A519-09EB57C8C24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94825" y="950913"/>
            <a:ext cx="2448000" cy="288000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rgbClr val="1920D6"/>
              </a:gs>
            </a:gsLst>
            <a:lin ang="2700000" scaled="0"/>
          </a:gradFill>
        </p:spPr>
        <p:txBody>
          <a:bodyPr anchor="ctr"/>
          <a:lstStyle>
            <a:lvl1pPr marL="0" indent="0" algn="ctr">
              <a:buNone/>
              <a:defRPr lang="en-US" sz="1400" b="1" dirty="0">
                <a:solidFill>
                  <a:schemeClr val="bg1"/>
                </a:solidFill>
              </a:defRPr>
            </a:lvl1pPr>
          </a:lstStyle>
          <a:p>
            <a:pPr marL="171450" lvl="0" indent="-171450"/>
            <a:r>
              <a:rPr lang="en-US" noProof="0"/>
              <a:t>Subtitle</a:t>
            </a:r>
          </a:p>
        </p:txBody>
      </p:sp>
      <p:sp>
        <p:nvSpPr>
          <p:cNvPr id="41" name="Text Placeholder 4">
            <a:extLst>
              <a:ext uri="{FF2B5EF4-FFF2-40B4-BE49-F238E27FC236}">
                <a16:creationId xmlns:a16="http://schemas.microsoft.com/office/drawing/2014/main" id="{3536CEB7-7DBE-4EF3-B37F-7F01DD89F849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94825" y="2872800"/>
            <a:ext cx="2448000" cy="288000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rgbClr val="1920D6"/>
              </a:gs>
            </a:gsLst>
            <a:lin ang="2700000" scaled="0"/>
          </a:gradFill>
        </p:spPr>
        <p:txBody>
          <a:bodyPr anchor="ctr"/>
          <a:lstStyle>
            <a:lvl1pPr marL="0" indent="0" algn="ctr">
              <a:buNone/>
              <a:defRPr lang="en-US" sz="1400" b="1" dirty="0">
                <a:solidFill>
                  <a:schemeClr val="bg1"/>
                </a:solidFill>
              </a:defRPr>
            </a:lvl1pPr>
          </a:lstStyle>
          <a:p>
            <a:pPr marL="171450" lvl="0" indent="-171450"/>
            <a:r>
              <a:rPr lang="en-US" noProof="0"/>
              <a:t>Subtitle</a:t>
            </a:r>
          </a:p>
        </p:txBody>
      </p:sp>
      <p:sp>
        <p:nvSpPr>
          <p:cNvPr id="58" name="Text Placeholder 4">
            <a:extLst>
              <a:ext uri="{FF2B5EF4-FFF2-40B4-BE49-F238E27FC236}">
                <a16:creationId xmlns:a16="http://schemas.microsoft.com/office/drawing/2014/main" id="{18C8DD5A-9C35-4CC4-8150-2A233873930D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347999" y="950913"/>
            <a:ext cx="2448000" cy="288000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rgbClr val="1920D6"/>
              </a:gs>
            </a:gsLst>
            <a:lin ang="2700000" scaled="0"/>
          </a:gradFill>
        </p:spPr>
        <p:txBody>
          <a:bodyPr anchor="ctr"/>
          <a:lstStyle>
            <a:lvl1pPr marL="0" indent="0" algn="ctr">
              <a:buNone/>
              <a:defRPr lang="en-US" sz="1400" b="1" dirty="0">
                <a:solidFill>
                  <a:schemeClr val="bg1"/>
                </a:solidFill>
              </a:defRPr>
            </a:lvl1pPr>
          </a:lstStyle>
          <a:p>
            <a:pPr marL="171450" lvl="0" indent="-171450"/>
            <a:r>
              <a:rPr lang="en-US" noProof="0"/>
              <a:t>Subtitle</a:t>
            </a:r>
          </a:p>
        </p:txBody>
      </p:sp>
      <p:sp>
        <p:nvSpPr>
          <p:cNvPr id="60" name="Text Placeholder 4">
            <a:extLst>
              <a:ext uri="{FF2B5EF4-FFF2-40B4-BE49-F238E27FC236}">
                <a16:creationId xmlns:a16="http://schemas.microsoft.com/office/drawing/2014/main" id="{08B8D353-E03A-4526-90B7-702182242A5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347999" y="2872800"/>
            <a:ext cx="2448000" cy="288000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rgbClr val="1920D6"/>
              </a:gs>
            </a:gsLst>
            <a:lin ang="2700000" scaled="0"/>
          </a:gradFill>
        </p:spPr>
        <p:txBody>
          <a:bodyPr anchor="ctr"/>
          <a:lstStyle>
            <a:lvl1pPr marL="0" indent="0" algn="ctr">
              <a:buNone/>
              <a:defRPr lang="en-US" sz="1400" b="1" dirty="0">
                <a:solidFill>
                  <a:schemeClr val="bg1"/>
                </a:solidFill>
              </a:defRPr>
            </a:lvl1pPr>
          </a:lstStyle>
          <a:p>
            <a:pPr marL="171450" lvl="0" indent="-171450"/>
            <a:r>
              <a:rPr lang="en-US" noProof="0"/>
              <a:t>Subtitle</a:t>
            </a:r>
          </a:p>
        </p:txBody>
      </p:sp>
      <p:sp>
        <p:nvSpPr>
          <p:cNvPr id="62" name="Text Placeholder 4">
            <a:extLst>
              <a:ext uri="{FF2B5EF4-FFF2-40B4-BE49-F238E27FC236}">
                <a16:creationId xmlns:a16="http://schemas.microsoft.com/office/drawing/2014/main" id="{DEA3AC92-F689-42DC-BF0F-CA0352E91A1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301171" y="950913"/>
            <a:ext cx="2448000" cy="288000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rgbClr val="1920D6"/>
              </a:gs>
            </a:gsLst>
            <a:lin ang="2700000" scaled="0"/>
          </a:gradFill>
        </p:spPr>
        <p:txBody>
          <a:bodyPr anchor="ctr"/>
          <a:lstStyle>
            <a:lvl1pPr marL="0" indent="0" algn="ctr">
              <a:buNone/>
              <a:defRPr lang="en-US" sz="1400" b="1" dirty="0">
                <a:solidFill>
                  <a:schemeClr val="bg1"/>
                </a:solidFill>
              </a:defRPr>
            </a:lvl1pPr>
          </a:lstStyle>
          <a:p>
            <a:pPr marL="171450" lvl="0" indent="-171450"/>
            <a:r>
              <a:rPr lang="en-US" noProof="0"/>
              <a:t>Subtitle</a:t>
            </a:r>
          </a:p>
        </p:txBody>
      </p:sp>
      <p:sp>
        <p:nvSpPr>
          <p:cNvPr id="64" name="Text Placeholder 4">
            <a:extLst>
              <a:ext uri="{FF2B5EF4-FFF2-40B4-BE49-F238E27FC236}">
                <a16:creationId xmlns:a16="http://schemas.microsoft.com/office/drawing/2014/main" id="{14B6DDF7-6D70-4082-9D36-B69FBF5F252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301171" y="2872800"/>
            <a:ext cx="2448000" cy="288000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rgbClr val="1920D6"/>
              </a:gs>
            </a:gsLst>
            <a:lin ang="2700000" scaled="0"/>
          </a:gradFill>
        </p:spPr>
        <p:txBody>
          <a:bodyPr anchor="ctr"/>
          <a:lstStyle>
            <a:lvl1pPr marL="0" indent="0" algn="ctr">
              <a:buNone/>
              <a:defRPr lang="en-US" sz="1400" b="1" dirty="0">
                <a:solidFill>
                  <a:schemeClr val="bg1"/>
                </a:solidFill>
              </a:defRPr>
            </a:lvl1pPr>
          </a:lstStyle>
          <a:p>
            <a:pPr marL="171450" lvl="0" indent="-171450"/>
            <a:r>
              <a:rPr lang="en-US" noProof="0"/>
              <a:t>Subtitle</a:t>
            </a:r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DB360B10-F951-C92E-9BD1-16189B7E2DE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2800" b="1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11" name="Text Placeholder 26">
            <a:extLst>
              <a:ext uri="{FF2B5EF4-FFF2-40B4-BE49-F238E27FC236}">
                <a16:creationId xmlns:a16="http://schemas.microsoft.com/office/drawing/2014/main" id="{9A56946F-639F-B20B-EB02-48682F717D3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385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800" b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12" name="Text Placeholder 26">
            <a:extLst>
              <a:ext uri="{FF2B5EF4-FFF2-40B4-BE49-F238E27FC236}">
                <a16:creationId xmlns:a16="http://schemas.microsoft.com/office/drawing/2014/main" id="{7D4AC48C-0AF4-D0EC-DA74-6BB23A64989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577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1600" b="1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Text title1</a:t>
            </a:r>
          </a:p>
        </p:txBody>
      </p:sp>
      <p:sp>
        <p:nvSpPr>
          <p:cNvPr id="13" name="Text Placeholder 26">
            <a:extLst>
              <a:ext uri="{FF2B5EF4-FFF2-40B4-BE49-F238E27FC236}">
                <a16:creationId xmlns:a16="http://schemas.microsoft.com/office/drawing/2014/main" id="{6FC40931-98F1-9785-C9A4-CFE86801ADF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962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200" b="0">
                <a:solidFill>
                  <a:schemeClr val="bg2"/>
                </a:solidFill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Text</a:t>
            </a:r>
          </a:p>
        </p:txBody>
      </p:sp>
      <p:sp>
        <p:nvSpPr>
          <p:cNvPr id="14" name="Text Placeholder 26">
            <a:extLst>
              <a:ext uri="{FF2B5EF4-FFF2-40B4-BE49-F238E27FC236}">
                <a16:creationId xmlns:a16="http://schemas.microsoft.com/office/drawing/2014/main" id="{1AD3AA60-2348-8BA7-8577-96778FD8D87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155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800" b="0">
                <a:solidFill>
                  <a:schemeClr val="bg2"/>
                </a:solidFill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Caption</a:t>
            </a:r>
          </a:p>
        </p:txBody>
      </p:sp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95CD51B4-25BA-4120-4C9A-34FD59730CE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192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28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Title2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6591DE84-698E-D4F2-8759-99346E11AA70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0770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16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Text title2</a:t>
            </a:r>
          </a:p>
        </p:txBody>
      </p:sp>
      <p:sp>
        <p:nvSpPr>
          <p:cNvPr id="17" name="Text Placeholder 26">
            <a:extLst>
              <a:ext uri="{FF2B5EF4-FFF2-40B4-BE49-F238E27FC236}">
                <a16:creationId xmlns:a16="http://schemas.microsoft.com/office/drawing/2014/main" id="{D7AC4ED1-4002-0B1E-2665-373DCEC5927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1347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144000" indent="-144000" algn="l"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§"/>
              <a:defRPr sz="1200" b="0">
                <a:solidFill>
                  <a:schemeClr val="bg2"/>
                </a:solidFill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50" b="0">
                <a:solidFill>
                  <a:schemeClr val="bg2"/>
                </a:solidFill>
              </a:defRPr>
            </a:lvl2pPr>
            <a:lvl3pPr marL="504000" indent="-216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lang="en-US" sz="10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Font typeface="+mj-lt"/>
              <a:buAutoNum type="romanLcPeriod"/>
              <a:defRPr sz="900" b="0">
                <a:solidFill>
                  <a:schemeClr val="bg2"/>
                </a:solidFill>
              </a:defRPr>
            </a:lvl4pPr>
            <a:lvl5pPr marL="819450" indent="-1714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Bullet points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  <a:p>
            <a:pPr lvl="3"/>
            <a:r>
              <a:rPr lang="en-US" noProof="0"/>
              <a:t>Level 4</a:t>
            </a:r>
          </a:p>
          <a:p>
            <a:pPr lvl="4"/>
            <a:r>
              <a:rPr lang="en-US" noProof="0"/>
              <a:t>Level 5</a:t>
            </a:r>
          </a:p>
        </p:txBody>
      </p:sp>
      <p:sp>
        <p:nvSpPr>
          <p:cNvPr id="18" name="Text Placeholder 26">
            <a:extLst>
              <a:ext uri="{FF2B5EF4-FFF2-40B4-BE49-F238E27FC236}">
                <a16:creationId xmlns:a16="http://schemas.microsoft.com/office/drawing/2014/main" id="{3DA531D8-6BEE-9694-F62F-7B1065B7EE86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8154001" y="-812548"/>
            <a:ext cx="990000" cy="46668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228600" indent="-228600" algn="l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1200" b="0">
                <a:solidFill>
                  <a:schemeClr val="bg2"/>
                </a:solidFill>
              </a:defRPr>
            </a:lvl1pPr>
            <a:lvl2pPr marL="4608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arenR"/>
              <a:defRPr sz="1000" b="0">
                <a:solidFill>
                  <a:schemeClr val="bg2"/>
                </a:solidFill>
              </a:defRPr>
            </a:lvl2pPr>
            <a:lvl3pPr marL="691200" indent="-2304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lang="en-US" sz="9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835200" indent="-144000">
              <a:lnSpc>
                <a:spcPct val="100000"/>
              </a:lnSpc>
              <a:spcBef>
                <a:spcPts val="600"/>
              </a:spcBef>
              <a:buFont typeface="+mj-lt"/>
              <a:buAutoNum type="romanLcPeriod"/>
              <a:defRPr sz="800" b="0">
                <a:solidFill>
                  <a:schemeClr val="bg2"/>
                </a:solidFill>
              </a:defRPr>
            </a:lvl4pPr>
            <a:lvl5pPr marL="8766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800"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Numbering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  <a:p>
            <a:pPr lvl="3"/>
            <a:r>
              <a:rPr lang="en-US" noProof="0"/>
              <a:t>Level 4</a:t>
            </a:r>
          </a:p>
        </p:txBody>
      </p:sp>
    </p:spTree>
    <p:extLst>
      <p:ext uri="{BB962C8B-B14F-4D97-AF65-F5344CB8AC3E}">
        <p14:creationId xmlns:p14="http://schemas.microsoft.com/office/powerpoint/2010/main" val="29788669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s wo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C495203F-FA6E-0C44-BB69-AF955CA6C5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0825" y="237316"/>
            <a:ext cx="8640000" cy="71359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>
                <a:latin typeface="+mj-lt"/>
              </a:defRPr>
            </a:lvl1pPr>
          </a:lstStyle>
          <a:p>
            <a:r>
              <a:rPr lang="en-US" noProof="0"/>
              <a:t>Click to add a title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sz="quarter" idx="28" hasCustomPrompt="1"/>
          </p:nvPr>
        </p:nvSpPr>
        <p:spPr>
          <a:xfrm>
            <a:off x="250824" y="1166813"/>
            <a:ext cx="8640000" cy="360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lang="en-US" sz="14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r>
              <a:rPr lang="en-US" noProof="0"/>
              <a:t>Click to add a lead text or remove this placeholder if you don't want it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250824" y="1742400"/>
            <a:ext cx="2736000" cy="468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lang="en-US" sz="1600" b="1" kern="1200" dirty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r>
              <a:rPr lang="en-US" noProof="0"/>
              <a:t>Click to add a title</a:t>
            </a:r>
          </a:p>
        </p:txBody>
      </p:sp>
      <p:sp>
        <p:nvSpPr>
          <p:cNvPr id="31" name="Text Placeholder 2"/>
          <p:cNvSpPr>
            <a:spLocks noGrp="1"/>
          </p:cNvSpPr>
          <p:nvPr>
            <p:ph type="body" sz="quarter" idx="29" hasCustomPrompt="1"/>
          </p:nvPr>
        </p:nvSpPr>
        <p:spPr>
          <a:xfrm>
            <a:off x="250824" y="2268000"/>
            <a:ext cx="2736000" cy="35958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lang="en-US" sz="12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r>
              <a:rPr lang="en-US" noProof="0"/>
              <a:t>Click to add a subtitle</a:t>
            </a:r>
          </a:p>
        </p:txBody>
      </p:sp>
      <p:sp>
        <p:nvSpPr>
          <p:cNvPr id="71" name="Text Placeholder 2"/>
          <p:cNvSpPr>
            <a:spLocks noGrp="1"/>
          </p:cNvSpPr>
          <p:nvPr>
            <p:ph type="body" sz="quarter" idx="31" hasCustomPrompt="1"/>
          </p:nvPr>
        </p:nvSpPr>
        <p:spPr>
          <a:xfrm>
            <a:off x="3203412" y="1742400"/>
            <a:ext cx="2736000" cy="468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lang="en-US" sz="1600" b="1" kern="1200" dirty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r>
              <a:rPr lang="en-US" noProof="0"/>
              <a:t>Click to add a title</a:t>
            </a:r>
          </a:p>
        </p:txBody>
      </p:sp>
      <p:sp>
        <p:nvSpPr>
          <p:cNvPr id="72" name="Text Placeholder 2"/>
          <p:cNvSpPr>
            <a:spLocks noGrp="1"/>
          </p:cNvSpPr>
          <p:nvPr>
            <p:ph type="body" sz="quarter" idx="32" hasCustomPrompt="1"/>
          </p:nvPr>
        </p:nvSpPr>
        <p:spPr>
          <a:xfrm>
            <a:off x="3203412" y="2268000"/>
            <a:ext cx="2736000" cy="35958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lang="en-US" sz="12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r>
              <a:rPr lang="en-US" noProof="0"/>
              <a:t>Click to add a subtitle</a:t>
            </a:r>
          </a:p>
        </p:txBody>
      </p:sp>
      <p:sp>
        <p:nvSpPr>
          <p:cNvPr id="76" name="Text Placeholder 2"/>
          <p:cNvSpPr>
            <a:spLocks noGrp="1"/>
          </p:cNvSpPr>
          <p:nvPr>
            <p:ph type="body" sz="quarter" idx="34" hasCustomPrompt="1"/>
          </p:nvPr>
        </p:nvSpPr>
        <p:spPr>
          <a:xfrm>
            <a:off x="6156000" y="1742400"/>
            <a:ext cx="2736000" cy="468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lang="en-US" sz="1600" b="1" kern="1200" dirty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r>
              <a:rPr lang="en-US" noProof="0"/>
              <a:t>Click to add a title</a:t>
            </a:r>
          </a:p>
        </p:txBody>
      </p:sp>
      <p:sp>
        <p:nvSpPr>
          <p:cNvPr id="77" name="Text Placeholder 2"/>
          <p:cNvSpPr>
            <a:spLocks noGrp="1"/>
          </p:cNvSpPr>
          <p:nvPr>
            <p:ph type="body" sz="quarter" idx="35" hasCustomPrompt="1"/>
          </p:nvPr>
        </p:nvSpPr>
        <p:spPr>
          <a:xfrm>
            <a:off x="6156000" y="2268000"/>
            <a:ext cx="2736000" cy="35958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lang="en-US" sz="12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r>
              <a:rPr lang="en-US" noProof="0"/>
              <a:t>Click to add a subtitle</a:t>
            </a:r>
          </a:p>
        </p:txBody>
      </p:sp>
      <p:sp>
        <p:nvSpPr>
          <p:cNvPr id="34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250825" y="735013"/>
            <a:ext cx="8640000" cy="2159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lang="en-US" sz="18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noProof="0"/>
              <a:t>Click to add a subtitle or remove this placeholder if you don't want it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BCBAF53F-CDF9-4DF6-BD1D-9879A346A7C5}"/>
              </a:ext>
            </a:extLst>
          </p:cNvPr>
          <p:cNvSpPr>
            <a:spLocks noGrp="1"/>
          </p:cNvSpPr>
          <p:nvPr>
            <p:ph sz="quarter" idx="41" hasCustomPrompt="1"/>
          </p:nvPr>
        </p:nvSpPr>
        <p:spPr>
          <a:xfrm>
            <a:off x="250827" y="2750399"/>
            <a:ext cx="2735997" cy="190891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44000" indent="-1440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>
                <a:solidFill>
                  <a:schemeClr val="bg2"/>
                </a:solidFill>
                <a:latin typeface="+mn-lt"/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100">
                <a:solidFill>
                  <a:schemeClr val="bg2"/>
                </a:solidFill>
                <a:latin typeface="+mn-lt"/>
              </a:defRPr>
            </a:lvl2pPr>
            <a:lvl3pPr marL="504000" indent="-216000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sz="1000">
                <a:solidFill>
                  <a:schemeClr val="bg2"/>
                </a:solidFill>
                <a:latin typeface="+mn-lt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SzPct val="90000"/>
              <a:buFont typeface="+mj-lt"/>
              <a:buAutoNum type="romanLcPeriod"/>
              <a:defRPr sz="900">
                <a:solidFill>
                  <a:schemeClr val="bg2"/>
                </a:solidFill>
                <a:latin typeface="+mn-lt"/>
              </a:defRPr>
            </a:lvl4pPr>
            <a:lvl5pPr marL="792000" indent="-144000">
              <a:lnSpc>
                <a:spcPct val="100000"/>
              </a:lnSpc>
              <a:spcBef>
                <a:spcPts val="600"/>
              </a:spcBef>
              <a:defRPr sz="800">
                <a:solidFill>
                  <a:schemeClr val="bg2"/>
                </a:solidFill>
                <a:latin typeface="+mn-lt"/>
              </a:defRPr>
            </a:lvl5pPr>
            <a:lvl6pPr marL="1714500" indent="0">
              <a:buNone/>
              <a:defRPr sz="1200">
                <a:solidFill>
                  <a:schemeClr val="bg2"/>
                </a:solidFill>
              </a:defRPr>
            </a:lvl6pPr>
          </a:lstStyle>
          <a:p>
            <a:pPr lvl="0"/>
            <a:r>
              <a:rPr lang="en-US" noProof="0"/>
              <a:t>Click to start texting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EF0E71FF-DB03-4A91-9E54-0C019310EB14}"/>
              </a:ext>
            </a:extLst>
          </p:cNvPr>
          <p:cNvSpPr>
            <a:spLocks noGrp="1"/>
          </p:cNvSpPr>
          <p:nvPr>
            <p:ph sz="quarter" idx="42" hasCustomPrompt="1"/>
          </p:nvPr>
        </p:nvSpPr>
        <p:spPr>
          <a:xfrm>
            <a:off x="3203413" y="2750399"/>
            <a:ext cx="2735997" cy="190891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44000" indent="-1440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>
                <a:solidFill>
                  <a:schemeClr val="bg2"/>
                </a:solidFill>
                <a:latin typeface="+mn-lt"/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100">
                <a:solidFill>
                  <a:schemeClr val="bg2"/>
                </a:solidFill>
                <a:latin typeface="+mn-lt"/>
              </a:defRPr>
            </a:lvl2pPr>
            <a:lvl3pPr marL="504000" indent="-216000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sz="1000">
                <a:solidFill>
                  <a:schemeClr val="bg2"/>
                </a:solidFill>
                <a:latin typeface="+mn-lt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SzPct val="90000"/>
              <a:buFont typeface="+mj-lt"/>
              <a:buAutoNum type="romanLcPeriod"/>
              <a:defRPr sz="900">
                <a:solidFill>
                  <a:schemeClr val="bg2"/>
                </a:solidFill>
                <a:latin typeface="+mn-lt"/>
              </a:defRPr>
            </a:lvl4pPr>
            <a:lvl5pPr marL="792000" indent="-144000">
              <a:lnSpc>
                <a:spcPct val="100000"/>
              </a:lnSpc>
              <a:spcBef>
                <a:spcPts val="600"/>
              </a:spcBef>
              <a:defRPr sz="800">
                <a:solidFill>
                  <a:schemeClr val="bg2"/>
                </a:solidFill>
                <a:latin typeface="+mn-lt"/>
              </a:defRPr>
            </a:lvl5pPr>
            <a:lvl6pPr marL="1714500" indent="0">
              <a:buNone/>
              <a:defRPr sz="1200">
                <a:solidFill>
                  <a:schemeClr val="bg2"/>
                </a:solidFill>
              </a:defRPr>
            </a:lvl6pPr>
          </a:lstStyle>
          <a:p>
            <a:pPr lvl="0"/>
            <a:r>
              <a:rPr lang="en-US" noProof="0"/>
              <a:t>Click to start texting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006D6B27-DD0C-4BF0-8ED3-1791A447B1DD}"/>
              </a:ext>
            </a:extLst>
          </p:cNvPr>
          <p:cNvSpPr>
            <a:spLocks noGrp="1"/>
          </p:cNvSpPr>
          <p:nvPr>
            <p:ph sz="quarter" idx="43" hasCustomPrompt="1"/>
          </p:nvPr>
        </p:nvSpPr>
        <p:spPr>
          <a:xfrm>
            <a:off x="6156000" y="2750399"/>
            <a:ext cx="2735997" cy="190891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44000" indent="-1440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>
                <a:solidFill>
                  <a:schemeClr val="bg2"/>
                </a:solidFill>
                <a:latin typeface="+mn-lt"/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100">
                <a:solidFill>
                  <a:schemeClr val="bg2"/>
                </a:solidFill>
                <a:latin typeface="+mn-lt"/>
              </a:defRPr>
            </a:lvl2pPr>
            <a:lvl3pPr marL="504000" indent="-216000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sz="1000">
                <a:solidFill>
                  <a:schemeClr val="bg2"/>
                </a:solidFill>
                <a:latin typeface="+mn-lt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SzPct val="90000"/>
              <a:buFont typeface="+mj-lt"/>
              <a:buAutoNum type="romanLcPeriod"/>
              <a:defRPr sz="900">
                <a:solidFill>
                  <a:schemeClr val="bg2"/>
                </a:solidFill>
                <a:latin typeface="+mn-lt"/>
              </a:defRPr>
            </a:lvl4pPr>
            <a:lvl5pPr marL="792000" indent="-144000">
              <a:lnSpc>
                <a:spcPct val="100000"/>
              </a:lnSpc>
              <a:spcBef>
                <a:spcPts val="600"/>
              </a:spcBef>
              <a:defRPr sz="800">
                <a:solidFill>
                  <a:schemeClr val="bg2"/>
                </a:solidFill>
                <a:latin typeface="+mn-lt"/>
              </a:defRPr>
            </a:lvl5pPr>
            <a:lvl6pPr marL="1714500" indent="0">
              <a:buNone/>
              <a:defRPr sz="1200">
                <a:solidFill>
                  <a:schemeClr val="bg2"/>
                </a:solidFill>
              </a:defRPr>
            </a:lvl6pPr>
          </a:lstStyle>
          <a:p>
            <a:pPr lvl="0"/>
            <a:r>
              <a:rPr lang="en-US" noProof="0"/>
              <a:t>Click to start texting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BF65614A-E9C6-D661-0CEF-E926F7E8F8A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2800" b="1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11" name="Text Placeholder 26">
            <a:extLst>
              <a:ext uri="{FF2B5EF4-FFF2-40B4-BE49-F238E27FC236}">
                <a16:creationId xmlns:a16="http://schemas.microsoft.com/office/drawing/2014/main" id="{F2EA37A4-B36D-48F4-830F-A84E427976D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385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800" b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12" name="Text Placeholder 26">
            <a:extLst>
              <a:ext uri="{FF2B5EF4-FFF2-40B4-BE49-F238E27FC236}">
                <a16:creationId xmlns:a16="http://schemas.microsoft.com/office/drawing/2014/main" id="{AB1297DA-2418-44B3-9093-6F642186783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577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1600" b="1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Text title1</a:t>
            </a:r>
          </a:p>
        </p:txBody>
      </p:sp>
      <p:sp>
        <p:nvSpPr>
          <p:cNvPr id="13" name="Text Placeholder 26">
            <a:extLst>
              <a:ext uri="{FF2B5EF4-FFF2-40B4-BE49-F238E27FC236}">
                <a16:creationId xmlns:a16="http://schemas.microsoft.com/office/drawing/2014/main" id="{1A1B8C71-43DF-E6E0-34D8-1298304A5A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962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200" b="0">
                <a:solidFill>
                  <a:schemeClr val="bg2"/>
                </a:solidFill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Text</a:t>
            </a:r>
          </a:p>
        </p:txBody>
      </p:sp>
      <p:sp>
        <p:nvSpPr>
          <p:cNvPr id="14" name="Text Placeholder 26">
            <a:extLst>
              <a:ext uri="{FF2B5EF4-FFF2-40B4-BE49-F238E27FC236}">
                <a16:creationId xmlns:a16="http://schemas.microsoft.com/office/drawing/2014/main" id="{6614C605-514B-9AD6-AB04-34E39A338FA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155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800" b="0">
                <a:solidFill>
                  <a:schemeClr val="bg2"/>
                </a:solidFill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Caption</a:t>
            </a:r>
          </a:p>
        </p:txBody>
      </p:sp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EE224647-BB7E-8BF3-A84F-07F989D49567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10192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28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Title2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3C16163-0314-AA03-9ED7-74A238FF1E28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40770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16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Text title2</a:t>
            </a:r>
          </a:p>
        </p:txBody>
      </p:sp>
      <p:sp>
        <p:nvSpPr>
          <p:cNvPr id="17" name="Text Placeholder 26">
            <a:extLst>
              <a:ext uri="{FF2B5EF4-FFF2-40B4-BE49-F238E27FC236}">
                <a16:creationId xmlns:a16="http://schemas.microsoft.com/office/drawing/2014/main" id="{B0A3AD49-3997-D005-3200-9BA1BE8CDAB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1347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144000" indent="-144000" algn="l"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§"/>
              <a:defRPr sz="1200" b="0">
                <a:solidFill>
                  <a:schemeClr val="bg2"/>
                </a:solidFill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50" b="0">
                <a:solidFill>
                  <a:schemeClr val="bg2"/>
                </a:solidFill>
              </a:defRPr>
            </a:lvl2pPr>
            <a:lvl3pPr marL="504000" indent="-216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lang="en-US" sz="10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Font typeface="+mj-lt"/>
              <a:buAutoNum type="romanLcPeriod"/>
              <a:defRPr sz="900" b="0">
                <a:solidFill>
                  <a:schemeClr val="bg2"/>
                </a:solidFill>
              </a:defRPr>
            </a:lvl4pPr>
            <a:lvl5pPr marL="819450" indent="-1714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Bullet points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  <a:p>
            <a:pPr lvl="3"/>
            <a:r>
              <a:rPr lang="en-US" noProof="0"/>
              <a:t>Level 4</a:t>
            </a:r>
          </a:p>
          <a:p>
            <a:pPr lvl="4"/>
            <a:r>
              <a:rPr lang="en-US" noProof="0"/>
              <a:t>Level 5</a:t>
            </a:r>
          </a:p>
        </p:txBody>
      </p:sp>
      <p:sp>
        <p:nvSpPr>
          <p:cNvPr id="18" name="Text Placeholder 26">
            <a:extLst>
              <a:ext uri="{FF2B5EF4-FFF2-40B4-BE49-F238E27FC236}">
                <a16:creationId xmlns:a16="http://schemas.microsoft.com/office/drawing/2014/main" id="{6B96083E-710C-8154-5BF3-92F8A02BB1D8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8154001" y="-812548"/>
            <a:ext cx="990000" cy="46668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228600" indent="-228600" algn="l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1200" b="0">
                <a:solidFill>
                  <a:schemeClr val="bg2"/>
                </a:solidFill>
              </a:defRPr>
            </a:lvl1pPr>
            <a:lvl2pPr marL="4608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arenR"/>
              <a:defRPr sz="1000" b="0">
                <a:solidFill>
                  <a:schemeClr val="bg2"/>
                </a:solidFill>
              </a:defRPr>
            </a:lvl2pPr>
            <a:lvl3pPr marL="691200" indent="-2304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lang="en-US" sz="9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835200" indent="-144000">
              <a:lnSpc>
                <a:spcPct val="100000"/>
              </a:lnSpc>
              <a:spcBef>
                <a:spcPts val="600"/>
              </a:spcBef>
              <a:buFont typeface="+mj-lt"/>
              <a:buAutoNum type="romanLcPeriod"/>
              <a:defRPr sz="800" b="0">
                <a:solidFill>
                  <a:schemeClr val="bg2"/>
                </a:solidFill>
              </a:defRPr>
            </a:lvl4pPr>
            <a:lvl5pPr marL="8766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800"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Numbering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  <a:p>
            <a:pPr lvl="3"/>
            <a:r>
              <a:rPr lang="en-US" noProof="0"/>
              <a:t>Level 4</a:t>
            </a:r>
          </a:p>
        </p:txBody>
      </p:sp>
    </p:spTree>
    <p:extLst>
      <p:ext uri="{BB962C8B-B14F-4D97-AF65-F5344CB8AC3E}">
        <p14:creationId xmlns:p14="http://schemas.microsoft.com/office/powerpoint/2010/main" val="2094636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s w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C495203F-FA6E-0C44-BB69-AF955CA6C5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0825" y="237316"/>
            <a:ext cx="8640000" cy="71359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>
                <a:latin typeface="+mj-lt"/>
              </a:defRPr>
            </a:lvl1pPr>
          </a:lstStyle>
          <a:p>
            <a:r>
              <a:rPr lang="en-US" noProof="0"/>
              <a:t>Click to add a title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252000" y="2642400"/>
            <a:ext cx="2736000" cy="28815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lang="en-US" sz="1600" b="1" kern="1200" dirty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r>
              <a:rPr lang="en-US" noProof="0"/>
              <a:t>Click to add a title</a:t>
            </a:r>
          </a:p>
        </p:txBody>
      </p:sp>
      <p:sp>
        <p:nvSpPr>
          <p:cNvPr id="71" name="Text Placeholder 2"/>
          <p:cNvSpPr>
            <a:spLocks noGrp="1"/>
          </p:cNvSpPr>
          <p:nvPr>
            <p:ph type="body" sz="quarter" idx="31" hasCustomPrompt="1"/>
          </p:nvPr>
        </p:nvSpPr>
        <p:spPr>
          <a:xfrm>
            <a:off x="3204588" y="2642400"/>
            <a:ext cx="2736000" cy="28815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lang="en-US" sz="1600" b="1" kern="1200" dirty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r>
              <a:rPr lang="en-US" noProof="0"/>
              <a:t>Click to add a title</a:t>
            </a:r>
          </a:p>
        </p:txBody>
      </p:sp>
      <p:sp>
        <p:nvSpPr>
          <p:cNvPr id="76" name="Text Placeholder 2"/>
          <p:cNvSpPr>
            <a:spLocks noGrp="1"/>
          </p:cNvSpPr>
          <p:nvPr>
            <p:ph type="body" sz="quarter" idx="34" hasCustomPrompt="1"/>
          </p:nvPr>
        </p:nvSpPr>
        <p:spPr>
          <a:xfrm>
            <a:off x="6157175" y="2642400"/>
            <a:ext cx="2736000" cy="28815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lang="en-US" sz="1600" b="1" kern="1200" dirty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r>
              <a:rPr lang="en-US" noProof="0"/>
              <a:t>Click to add a title</a:t>
            </a:r>
          </a:p>
        </p:txBody>
      </p:sp>
      <p:sp>
        <p:nvSpPr>
          <p:cNvPr id="34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250825" y="735013"/>
            <a:ext cx="8640000" cy="2159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lang="en-US" sz="18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noProof="0"/>
              <a:t>Click to add a subtitle or remove this placeholder if you don't want it</a:t>
            </a:r>
          </a:p>
        </p:txBody>
      </p:sp>
      <p:sp>
        <p:nvSpPr>
          <p:cNvPr id="24" name="Picture Placeholder 6">
            <a:extLst>
              <a:ext uri="{FF2B5EF4-FFF2-40B4-BE49-F238E27FC236}">
                <a16:creationId xmlns:a16="http://schemas.microsoft.com/office/drawing/2014/main" id="{67F31111-9B73-994F-BE8C-C55388657C7A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252000" y="1166046"/>
            <a:ext cx="2736000" cy="12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0" tIns="0" rIns="0" bIns="0" anchor="ctr">
            <a:noAutofit/>
          </a:bodyPr>
          <a:lstStyle>
            <a:lvl1pPr marL="0" marR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>
                <a:solidFill>
                  <a:schemeClr val="bg2"/>
                </a:solidFill>
                <a:latin typeface="+mn-lt"/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noProof="0"/>
              <a:t>Click on the icon </a:t>
            </a:r>
            <a:br>
              <a:rPr lang="en-US" noProof="0"/>
            </a:br>
            <a:r>
              <a:rPr lang="en-US" noProof="0"/>
              <a:t>to add a picture</a:t>
            </a:r>
          </a:p>
        </p:txBody>
      </p:sp>
      <p:sp>
        <p:nvSpPr>
          <p:cNvPr id="25" name="Picture Placeholder 6">
            <a:extLst>
              <a:ext uri="{FF2B5EF4-FFF2-40B4-BE49-F238E27FC236}">
                <a16:creationId xmlns:a16="http://schemas.microsoft.com/office/drawing/2014/main" id="{25E0286D-50C3-EE4F-A08D-A45D27C90585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3204588" y="1166813"/>
            <a:ext cx="2736000" cy="12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0" tIns="0" rIns="0" bIns="0" anchor="ctr">
            <a:noAutofit/>
          </a:bodyPr>
          <a:lstStyle>
            <a:lvl1pPr marL="0" marR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>
                <a:solidFill>
                  <a:schemeClr val="bg2"/>
                </a:solidFill>
                <a:latin typeface="+mn-lt"/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noProof="0"/>
              <a:t>Click on the icon </a:t>
            </a:r>
            <a:br>
              <a:rPr lang="en-US" noProof="0"/>
            </a:br>
            <a:r>
              <a:rPr lang="en-US" noProof="0"/>
              <a:t>to add a picture</a:t>
            </a:r>
          </a:p>
        </p:txBody>
      </p:sp>
      <p:sp>
        <p:nvSpPr>
          <p:cNvPr id="26" name="Picture Placeholder 6">
            <a:extLst>
              <a:ext uri="{FF2B5EF4-FFF2-40B4-BE49-F238E27FC236}">
                <a16:creationId xmlns:a16="http://schemas.microsoft.com/office/drawing/2014/main" id="{13E1438A-7205-A64F-9BA2-15966D25191B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6157175" y="1167580"/>
            <a:ext cx="2736000" cy="12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0" tIns="0" rIns="0" bIns="0" anchor="ctr">
            <a:noAutofit/>
          </a:bodyPr>
          <a:lstStyle>
            <a:lvl1pPr marL="0" marR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>
                <a:solidFill>
                  <a:schemeClr val="bg2"/>
                </a:solidFill>
                <a:latin typeface="+mn-lt"/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noProof="0"/>
              <a:t>Click on the icon </a:t>
            </a:r>
            <a:br>
              <a:rPr lang="en-US" noProof="0"/>
            </a:br>
            <a:r>
              <a:rPr lang="en-US" noProof="0"/>
              <a:t>to add a picture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A14916E4-25B9-44AE-B2A9-906CDA321DE4}"/>
              </a:ext>
            </a:extLst>
          </p:cNvPr>
          <p:cNvSpPr>
            <a:spLocks noGrp="1"/>
          </p:cNvSpPr>
          <p:nvPr>
            <p:ph sz="quarter" idx="44" hasCustomPrompt="1"/>
          </p:nvPr>
        </p:nvSpPr>
        <p:spPr>
          <a:xfrm>
            <a:off x="252000" y="3038400"/>
            <a:ext cx="2736000" cy="162091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44000" indent="-1440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>
                <a:solidFill>
                  <a:schemeClr val="bg2"/>
                </a:solidFill>
                <a:latin typeface="+mn-lt"/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100">
                <a:solidFill>
                  <a:schemeClr val="bg2"/>
                </a:solidFill>
                <a:latin typeface="+mn-lt"/>
              </a:defRPr>
            </a:lvl2pPr>
            <a:lvl3pPr marL="504000" indent="-216000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sz="1000">
                <a:solidFill>
                  <a:schemeClr val="bg2"/>
                </a:solidFill>
                <a:latin typeface="+mn-lt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SzPct val="90000"/>
              <a:buFont typeface="+mj-lt"/>
              <a:buAutoNum type="romanLcPeriod"/>
              <a:defRPr sz="900">
                <a:solidFill>
                  <a:schemeClr val="bg2"/>
                </a:solidFill>
                <a:latin typeface="+mn-lt"/>
              </a:defRPr>
            </a:lvl4pPr>
            <a:lvl5pPr marL="792000" indent="-144000">
              <a:lnSpc>
                <a:spcPct val="100000"/>
              </a:lnSpc>
              <a:spcBef>
                <a:spcPts val="600"/>
              </a:spcBef>
              <a:defRPr sz="800">
                <a:solidFill>
                  <a:schemeClr val="bg2"/>
                </a:solidFill>
                <a:latin typeface="+mn-lt"/>
              </a:defRPr>
            </a:lvl5pPr>
            <a:lvl6pPr marL="1714500" indent="0">
              <a:buNone/>
              <a:defRPr sz="1200">
                <a:solidFill>
                  <a:schemeClr val="bg2"/>
                </a:solidFill>
              </a:defRPr>
            </a:lvl6pPr>
          </a:lstStyle>
          <a:p>
            <a:pPr lvl="0"/>
            <a:r>
              <a:rPr lang="en-US" noProof="0"/>
              <a:t>Click to start texting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178D22CD-941E-4971-B36F-11C441D4D6E8}"/>
              </a:ext>
            </a:extLst>
          </p:cNvPr>
          <p:cNvSpPr>
            <a:spLocks noGrp="1"/>
          </p:cNvSpPr>
          <p:nvPr>
            <p:ph sz="quarter" idx="45" hasCustomPrompt="1"/>
          </p:nvPr>
        </p:nvSpPr>
        <p:spPr>
          <a:xfrm>
            <a:off x="3204588" y="3038400"/>
            <a:ext cx="2736000" cy="162091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44000" indent="-1440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>
                <a:solidFill>
                  <a:schemeClr val="bg2"/>
                </a:solidFill>
                <a:latin typeface="+mn-lt"/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100">
                <a:solidFill>
                  <a:schemeClr val="bg2"/>
                </a:solidFill>
                <a:latin typeface="+mn-lt"/>
              </a:defRPr>
            </a:lvl2pPr>
            <a:lvl3pPr marL="504000" indent="-216000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sz="1000">
                <a:solidFill>
                  <a:schemeClr val="bg2"/>
                </a:solidFill>
                <a:latin typeface="+mn-lt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SzPct val="90000"/>
              <a:buFont typeface="+mj-lt"/>
              <a:buAutoNum type="romanLcPeriod"/>
              <a:defRPr sz="900">
                <a:solidFill>
                  <a:schemeClr val="bg2"/>
                </a:solidFill>
                <a:latin typeface="+mn-lt"/>
              </a:defRPr>
            </a:lvl4pPr>
            <a:lvl5pPr marL="792000" indent="-144000">
              <a:lnSpc>
                <a:spcPct val="100000"/>
              </a:lnSpc>
              <a:spcBef>
                <a:spcPts val="600"/>
              </a:spcBef>
              <a:defRPr sz="800">
                <a:solidFill>
                  <a:schemeClr val="bg2"/>
                </a:solidFill>
                <a:latin typeface="+mn-lt"/>
              </a:defRPr>
            </a:lvl5pPr>
            <a:lvl6pPr marL="1714500" indent="0">
              <a:buNone/>
              <a:defRPr sz="1200">
                <a:solidFill>
                  <a:schemeClr val="bg2"/>
                </a:solidFill>
              </a:defRPr>
            </a:lvl6pPr>
          </a:lstStyle>
          <a:p>
            <a:pPr lvl="0"/>
            <a:r>
              <a:rPr lang="en-US" noProof="0"/>
              <a:t>Click to start texting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11B3E223-E16B-4384-9986-4EAB3A7265F6}"/>
              </a:ext>
            </a:extLst>
          </p:cNvPr>
          <p:cNvSpPr>
            <a:spLocks noGrp="1"/>
          </p:cNvSpPr>
          <p:nvPr>
            <p:ph sz="quarter" idx="46" hasCustomPrompt="1"/>
          </p:nvPr>
        </p:nvSpPr>
        <p:spPr>
          <a:xfrm>
            <a:off x="6157175" y="3038400"/>
            <a:ext cx="2736000" cy="162091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44000" indent="-1440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>
                <a:solidFill>
                  <a:schemeClr val="bg2"/>
                </a:solidFill>
                <a:latin typeface="+mn-lt"/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100">
                <a:solidFill>
                  <a:schemeClr val="bg2"/>
                </a:solidFill>
                <a:latin typeface="+mn-lt"/>
              </a:defRPr>
            </a:lvl2pPr>
            <a:lvl3pPr marL="504000" indent="-216000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sz="1000">
                <a:solidFill>
                  <a:schemeClr val="bg2"/>
                </a:solidFill>
                <a:latin typeface="+mn-lt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SzPct val="90000"/>
              <a:buFont typeface="+mj-lt"/>
              <a:buAutoNum type="romanLcPeriod"/>
              <a:defRPr sz="900">
                <a:solidFill>
                  <a:schemeClr val="bg2"/>
                </a:solidFill>
                <a:latin typeface="+mn-lt"/>
              </a:defRPr>
            </a:lvl4pPr>
            <a:lvl5pPr marL="792000" indent="-144000">
              <a:lnSpc>
                <a:spcPct val="100000"/>
              </a:lnSpc>
              <a:spcBef>
                <a:spcPts val="600"/>
              </a:spcBef>
              <a:defRPr sz="800">
                <a:solidFill>
                  <a:schemeClr val="bg2"/>
                </a:solidFill>
                <a:latin typeface="+mn-lt"/>
              </a:defRPr>
            </a:lvl5pPr>
            <a:lvl6pPr marL="1714500" indent="0">
              <a:buNone/>
              <a:defRPr sz="1200">
                <a:solidFill>
                  <a:schemeClr val="bg2"/>
                </a:solidFill>
              </a:defRPr>
            </a:lvl6pPr>
          </a:lstStyle>
          <a:p>
            <a:pPr lvl="0"/>
            <a:r>
              <a:rPr lang="en-US" noProof="0"/>
              <a:t>Click to start texting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CFFC851E-072F-339F-3E83-1D25AB58265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2800" b="1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11" name="Text Placeholder 26">
            <a:extLst>
              <a:ext uri="{FF2B5EF4-FFF2-40B4-BE49-F238E27FC236}">
                <a16:creationId xmlns:a16="http://schemas.microsoft.com/office/drawing/2014/main" id="{D36387E6-14EE-FCDE-DF4F-F9242605173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385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800" b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12" name="Text Placeholder 26">
            <a:extLst>
              <a:ext uri="{FF2B5EF4-FFF2-40B4-BE49-F238E27FC236}">
                <a16:creationId xmlns:a16="http://schemas.microsoft.com/office/drawing/2014/main" id="{C1827C26-71DF-F2E0-4B65-0F4CF7D6C34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577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1600" b="1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Text title1</a:t>
            </a:r>
          </a:p>
        </p:txBody>
      </p:sp>
      <p:sp>
        <p:nvSpPr>
          <p:cNvPr id="13" name="Text Placeholder 26">
            <a:extLst>
              <a:ext uri="{FF2B5EF4-FFF2-40B4-BE49-F238E27FC236}">
                <a16:creationId xmlns:a16="http://schemas.microsoft.com/office/drawing/2014/main" id="{19C5CEF7-F214-1FA5-BBA1-C285B4FC1D6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962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200" b="0">
                <a:solidFill>
                  <a:schemeClr val="bg2"/>
                </a:solidFill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Text</a:t>
            </a:r>
          </a:p>
        </p:txBody>
      </p:sp>
      <p:sp>
        <p:nvSpPr>
          <p:cNvPr id="14" name="Text Placeholder 26">
            <a:extLst>
              <a:ext uri="{FF2B5EF4-FFF2-40B4-BE49-F238E27FC236}">
                <a16:creationId xmlns:a16="http://schemas.microsoft.com/office/drawing/2014/main" id="{A21367BF-DAE1-B9DA-73A7-BF23837214A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155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800" b="0">
                <a:solidFill>
                  <a:schemeClr val="bg2"/>
                </a:solidFill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Caption</a:t>
            </a:r>
          </a:p>
        </p:txBody>
      </p:sp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E6EF5B20-6B02-0C83-4891-AD82B6BBB34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192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28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Title2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4F7B848-A38C-A3BD-6278-BE83198AB51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0770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16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Text title2</a:t>
            </a:r>
          </a:p>
        </p:txBody>
      </p:sp>
      <p:sp>
        <p:nvSpPr>
          <p:cNvPr id="17" name="Text Placeholder 26">
            <a:extLst>
              <a:ext uri="{FF2B5EF4-FFF2-40B4-BE49-F238E27FC236}">
                <a16:creationId xmlns:a16="http://schemas.microsoft.com/office/drawing/2014/main" id="{4CBE7CEA-E5C5-2739-7BDA-6F8C30CB783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1347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144000" indent="-144000" algn="l"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§"/>
              <a:defRPr sz="1200" b="0">
                <a:solidFill>
                  <a:schemeClr val="bg2"/>
                </a:solidFill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50" b="0">
                <a:solidFill>
                  <a:schemeClr val="bg2"/>
                </a:solidFill>
              </a:defRPr>
            </a:lvl2pPr>
            <a:lvl3pPr marL="504000" indent="-216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lang="en-US" sz="10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Font typeface="+mj-lt"/>
              <a:buAutoNum type="romanLcPeriod"/>
              <a:defRPr sz="900" b="0">
                <a:solidFill>
                  <a:schemeClr val="bg2"/>
                </a:solidFill>
              </a:defRPr>
            </a:lvl4pPr>
            <a:lvl5pPr marL="819450" indent="-1714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Bullet points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  <a:p>
            <a:pPr lvl="3"/>
            <a:r>
              <a:rPr lang="en-US" noProof="0"/>
              <a:t>Level 4</a:t>
            </a:r>
          </a:p>
          <a:p>
            <a:pPr lvl="4"/>
            <a:r>
              <a:rPr lang="en-US" noProof="0"/>
              <a:t>Level 5</a:t>
            </a:r>
          </a:p>
        </p:txBody>
      </p:sp>
      <p:sp>
        <p:nvSpPr>
          <p:cNvPr id="18" name="Text Placeholder 26">
            <a:extLst>
              <a:ext uri="{FF2B5EF4-FFF2-40B4-BE49-F238E27FC236}">
                <a16:creationId xmlns:a16="http://schemas.microsoft.com/office/drawing/2014/main" id="{3C786BA6-303B-EB25-5ADD-E686ADC45438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8154001" y="-812548"/>
            <a:ext cx="990000" cy="46668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228600" indent="-228600" algn="l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1200" b="0">
                <a:solidFill>
                  <a:schemeClr val="bg2"/>
                </a:solidFill>
              </a:defRPr>
            </a:lvl1pPr>
            <a:lvl2pPr marL="4608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arenR"/>
              <a:defRPr sz="1000" b="0">
                <a:solidFill>
                  <a:schemeClr val="bg2"/>
                </a:solidFill>
              </a:defRPr>
            </a:lvl2pPr>
            <a:lvl3pPr marL="691200" indent="-2304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lang="en-US" sz="9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835200" indent="-144000">
              <a:lnSpc>
                <a:spcPct val="100000"/>
              </a:lnSpc>
              <a:spcBef>
                <a:spcPts val="600"/>
              </a:spcBef>
              <a:buFont typeface="+mj-lt"/>
              <a:buAutoNum type="romanLcPeriod"/>
              <a:defRPr sz="800" b="0">
                <a:solidFill>
                  <a:schemeClr val="bg2"/>
                </a:solidFill>
              </a:defRPr>
            </a:lvl4pPr>
            <a:lvl5pPr marL="8766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800"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Numbering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  <a:p>
            <a:pPr lvl="3"/>
            <a:r>
              <a:rPr lang="en-US" noProof="0"/>
              <a:t>Level 4</a:t>
            </a:r>
          </a:p>
        </p:txBody>
      </p:sp>
    </p:spTree>
    <p:extLst>
      <p:ext uri="{BB962C8B-B14F-4D97-AF65-F5344CB8AC3E}">
        <p14:creationId xmlns:p14="http://schemas.microsoft.com/office/powerpoint/2010/main" val="45561442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s wo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C495203F-FA6E-0C44-BB69-AF955CA6C5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2000" y="237316"/>
            <a:ext cx="8640000" cy="71359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>
                <a:latin typeface="+mj-lt"/>
              </a:defRPr>
            </a:lvl1pPr>
          </a:lstStyle>
          <a:p>
            <a:r>
              <a:rPr lang="en-US" noProof="0"/>
              <a:t>Click to add a title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sz="quarter" idx="28" hasCustomPrompt="1"/>
          </p:nvPr>
        </p:nvSpPr>
        <p:spPr>
          <a:xfrm>
            <a:off x="252000" y="1166813"/>
            <a:ext cx="8640000" cy="360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lang="en-US" sz="14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r>
              <a:rPr lang="en-US" noProof="0"/>
              <a:t>Click to add a lead text or remove this placeholder if you don't want it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250825" y="1742400"/>
            <a:ext cx="2016000" cy="468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lang="en-US" sz="1600" b="1" kern="1200" dirty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r>
              <a:rPr lang="en-US" noProof="0"/>
              <a:t>Click to add a title</a:t>
            </a:r>
          </a:p>
        </p:txBody>
      </p:sp>
      <p:sp>
        <p:nvSpPr>
          <p:cNvPr id="31" name="Text Placeholder 2"/>
          <p:cNvSpPr>
            <a:spLocks noGrp="1"/>
          </p:cNvSpPr>
          <p:nvPr>
            <p:ph type="body" sz="quarter" idx="29" hasCustomPrompt="1"/>
          </p:nvPr>
        </p:nvSpPr>
        <p:spPr>
          <a:xfrm>
            <a:off x="250825" y="2268000"/>
            <a:ext cx="2016000" cy="35958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lang="en-US" sz="12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r>
              <a:rPr lang="en-US" noProof="0"/>
              <a:t>Click to add a subtitle</a:t>
            </a:r>
          </a:p>
        </p:txBody>
      </p:sp>
      <p:sp>
        <p:nvSpPr>
          <p:cNvPr id="71" name="Text Placeholder 2"/>
          <p:cNvSpPr>
            <a:spLocks noGrp="1"/>
          </p:cNvSpPr>
          <p:nvPr>
            <p:ph type="body" sz="quarter" idx="31" hasCustomPrompt="1"/>
          </p:nvPr>
        </p:nvSpPr>
        <p:spPr>
          <a:xfrm>
            <a:off x="2459608" y="1742400"/>
            <a:ext cx="2016000" cy="468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lang="en-US" sz="1600" b="1" kern="1200" dirty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r>
              <a:rPr lang="en-US" noProof="0"/>
              <a:t>Click to add a title</a:t>
            </a:r>
          </a:p>
        </p:txBody>
      </p:sp>
      <p:sp>
        <p:nvSpPr>
          <p:cNvPr id="72" name="Text Placeholder 2"/>
          <p:cNvSpPr>
            <a:spLocks noGrp="1"/>
          </p:cNvSpPr>
          <p:nvPr>
            <p:ph type="body" sz="quarter" idx="32" hasCustomPrompt="1"/>
          </p:nvPr>
        </p:nvSpPr>
        <p:spPr>
          <a:xfrm>
            <a:off x="2459608" y="2268000"/>
            <a:ext cx="2016000" cy="35958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lang="en-US" sz="12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r>
              <a:rPr lang="en-US" noProof="0"/>
              <a:t>Click to add a subtitle</a:t>
            </a:r>
          </a:p>
        </p:txBody>
      </p:sp>
      <p:sp>
        <p:nvSpPr>
          <p:cNvPr id="76" name="Text Placeholder 2"/>
          <p:cNvSpPr>
            <a:spLocks noGrp="1"/>
          </p:cNvSpPr>
          <p:nvPr>
            <p:ph type="body" sz="quarter" idx="34" hasCustomPrompt="1"/>
          </p:nvPr>
        </p:nvSpPr>
        <p:spPr>
          <a:xfrm>
            <a:off x="4668391" y="1742400"/>
            <a:ext cx="2016000" cy="468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lang="en-US" sz="1600" b="1" kern="1200" dirty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r>
              <a:rPr lang="en-US" noProof="0"/>
              <a:t>Click to add a title</a:t>
            </a:r>
          </a:p>
        </p:txBody>
      </p:sp>
      <p:sp>
        <p:nvSpPr>
          <p:cNvPr id="77" name="Text Placeholder 2"/>
          <p:cNvSpPr>
            <a:spLocks noGrp="1"/>
          </p:cNvSpPr>
          <p:nvPr>
            <p:ph type="body" sz="quarter" idx="35" hasCustomPrompt="1"/>
          </p:nvPr>
        </p:nvSpPr>
        <p:spPr>
          <a:xfrm>
            <a:off x="4668391" y="2268000"/>
            <a:ext cx="2016000" cy="35958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lang="en-US" sz="12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r>
              <a:rPr lang="en-US" noProof="0"/>
              <a:t>Click to add a subtitle</a:t>
            </a:r>
          </a:p>
        </p:txBody>
      </p:sp>
      <p:sp>
        <p:nvSpPr>
          <p:cNvPr id="81" name="Text Placeholder 2"/>
          <p:cNvSpPr>
            <a:spLocks noGrp="1"/>
          </p:cNvSpPr>
          <p:nvPr>
            <p:ph type="body" sz="quarter" idx="37" hasCustomPrompt="1"/>
          </p:nvPr>
        </p:nvSpPr>
        <p:spPr>
          <a:xfrm>
            <a:off x="6877175" y="1742400"/>
            <a:ext cx="2016000" cy="468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kern="1200" dirty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r>
              <a:rPr lang="en-US" noProof="0"/>
              <a:t>Click to add a title</a:t>
            </a:r>
          </a:p>
        </p:txBody>
      </p:sp>
      <p:sp>
        <p:nvSpPr>
          <p:cNvPr id="82" name="Text Placeholder 2"/>
          <p:cNvSpPr>
            <a:spLocks noGrp="1"/>
          </p:cNvSpPr>
          <p:nvPr>
            <p:ph type="body" sz="quarter" idx="38" hasCustomPrompt="1"/>
          </p:nvPr>
        </p:nvSpPr>
        <p:spPr>
          <a:xfrm>
            <a:off x="6877175" y="2268000"/>
            <a:ext cx="2016000" cy="35958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lang="en-US" sz="12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r>
              <a:rPr lang="en-US" noProof="0"/>
              <a:t>Click to add a subtitle</a:t>
            </a:r>
          </a:p>
        </p:txBody>
      </p:sp>
      <p:sp>
        <p:nvSpPr>
          <p:cNvPr id="34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252000" y="735013"/>
            <a:ext cx="8640000" cy="2159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lang="en-US" sz="18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noProof="0"/>
              <a:t>Click to add a subtitle or remove this placeholder if you don't want it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F342E8B2-591A-4913-948F-B03F73B2EBD9}"/>
              </a:ext>
            </a:extLst>
          </p:cNvPr>
          <p:cNvSpPr>
            <a:spLocks noGrp="1"/>
          </p:cNvSpPr>
          <p:nvPr>
            <p:ph sz="quarter" idx="42" hasCustomPrompt="1"/>
          </p:nvPr>
        </p:nvSpPr>
        <p:spPr>
          <a:xfrm>
            <a:off x="250827" y="2750399"/>
            <a:ext cx="2015997" cy="190891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44000" indent="-1440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>
                <a:solidFill>
                  <a:schemeClr val="bg2"/>
                </a:solidFill>
                <a:latin typeface="+mn-lt"/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100">
                <a:solidFill>
                  <a:schemeClr val="bg2"/>
                </a:solidFill>
                <a:latin typeface="+mn-lt"/>
              </a:defRPr>
            </a:lvl2pPr>
            <a:lvl3pPr marL="504000" indent="-216000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sz="1000">
                <a:solidFill>
                  <a:schemeClr val="bg2"/>
                </a:solidFill>
                <a:latin typeface="+mn-lt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SzPct val="90000"/>
              <a:buFont typeface="+mj-lt"/>
              <a:buAutoNum type="romanLcPeriod"/>
              <a:defRPr sz="900">
                <a:solidFill>
                  <a:schemeClr val="bg2"/>
                </a:solidFill>
                <a:latin typeface="+mn-lt"/>
              </a:defRPr>
            </a:lvl4pPr>
            <a:lvl5pPr marL="792000" indent="-144000">
              <a:lnSpc>
                <a:spcPct val="100000"/>
              </a:lnSpc>
              <a:spcBef>
                <a:spcPts val="600"/>
              </a:spcBef>
              <a:defRPr sz="800">
                <a:solidFill>
                  <a:schemeClr val="bg2"/>
                </a:solidFill>
                <a:latin typeface="+mn-lt"/>
              </a:defRPr>
            </a:lvl5pPr>
            <a:lvl6pPr marL="1714500" indent="0">
              <a:buNone/>
              <a:defRPr sz="1200">
                <a:solidFill>
                  <a:schemeClr val="bg2"/>
                </a:solidFill>
              </a:defRPr>
            </a:lvl6pPr>
          </a:lstStyle>
          <a:p>
            <a:pPr lvl="0"/>
            <a:r>
              <a:rPr lang="en-US" noProof="0"/>
              <a:t>Click to start texting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6FAC8183-A68C-4C1B-8068-1DBC7E90398B}"/>
              </a:ext>
            </a:extLst>
          </p:cNvPr>
          <p:cNvSpPr>
            <a:spLocks noGrp="1"/>
          </p:cNvSpPr>
          <p:nvPr>
            <p:ph sz="quarter" idx="43" hasCustomPrompt="1"/>
          </p:nvPr>
        </p:nvSpPr>
        <p:spPr>
          <a:xfrm>
            <a:off x="2459611" y="2750399"/>
            <a:ext cx="2015997" cy="190891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44000" indent="-1440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>
                <a:solidFill>
                  <a:schemeClr val="bg2"/>
                </a:solidFill>
                <a:latin typeface="+mn-lt"/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100">
                <a:solidFill>
                  <a:schemeClr val="bg2"/>
                </a:solidFill>
                <a:latin typeface="+mn-lt"/>
              </a:defRPr>
            </a:lvl2pPr>
            <a:lvl3pPr marL="504000" indent="-216000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sz="1000">
                <a:solidFill>
                  <a:schemeClr val="bg2"/>
                </a:solidFill>
                <a:latin typeface="+mn-lt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SzPct val="90000"/>
              <a:buFont typeface="+mj-lt"/>
              <a:buAutoNum type="romanLcPeriod"/>
              <a:defRPr sz="900">
                <a:solidFill>
                  <a:schemeClr val="bg2"/>
                </a:solidFill>
                <a:latin typeface="+mn-lt"/>
              </a:defRPr>
            </a:lvl4pPr>
            <a:lvl5pPr marL="792000" indent="-144000">
              <a:lnSpc>
                <a:spcPct val="100000"/>
              </a:lnSpc>
              <a:spcBef>
                <a:spcPts val="600"/>
              </a:spcBef>
              <a:defRPr sz="800">
                <a:solidFill>
                  <a:schemeClr val="bg2"/>
                </a:solidFill>
                <a:latin typeface="+mn-lt"/>
              </a:defRPr>
            </a:lvl5pPr>
            <a:lvl6pPr marL="1714500" indent="0">
              <a:buNone/>
              <a:defRPr sz="1200">
                <a:solidFill>
                  <a:schemeClr val="bg2"/>
                </a:solidFill>
              </a:defRPr>
            </a:lvl6pPr>
          </a:lstStyle>
          <a:p>
            <a:pPr lvl="0"/>
            <a:r>
              <a:rPr lang="en-US" noProof="0"/>
              <a:t>Click to start texting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2D9421E1-8054-4244-BD4E-B1D4786A1B0B}"/>
              </a:ext>
            </a:extLst>
          </p:cNvPr>
          <p:cNvSpPr>
            <a:spLocks noGrp="1"/>
          </p:cNvSpPr>
          <p:nvPr>
            <p:ph sz="quarter" idx="44" hasCustomPrompt="1"/>
          </p:nvPr>
        </p:nvSpPr>
        <p:spPr>
          <a:xfrm>
            <a:off x="4668395" y="2750399"/>
            <a:ext cx="2015997" cy="190891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44000" indent="-1440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>
                <a:solidFill>
                  <a:schemeClr val="bg2"/>
                </a:solidFill>
                <a:latin typeface="+mn-lt"/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100">
                <a:solidFill>
                  <a:schemeClr val="bg2"/>
                </a:solidFill>
                <a:latin typeface="+mn-lt"/>
              </a:defRPr>
            </a:lvl2pPr>
            <a:lvl3pPr marL="504000" indent="-216000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sz="1000">
                <a:solidFill>
                  <a:schemeClr val="bg2"/>
                </a:solidFill>
                <a:latin typeface="+mn-lt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SzPct val="90000"/>
              <a:buFont typeface="+mj-lt"/>
              <a:buAutoNum type="romanLcPeriod"/>
              <a:defRPr sz="900">
                <a:solidFill>
                  <a:schemeClr val="bg2"/>
                </a:solidFill>
                <a:latin typeface="+mn-lt"/>
              </a:defRPr>
            </a:lvl4pPr>
            <a:lvl5pPr marL="792000" indent="-144000">
              <a:lnSpc>
                <a:spcPct val="100000"/>
              </a:lnSpc>
              <a:spcBef>
                <a:spcPts val="600"/>
              </a:spcBef>
              <a:defRPr sz="800">
                <a:solidFill>
                  <a:schemeClr val="bg2"/>
                </a:solidFill>
                <a:latin typeface="+mn-lt"/>
              </a:defRPr>
            </a:lvl5pPr>
            <a:lvl6pPr marL="1714500" indent="0">
              <a:buNone/>
              <a:defRPr sz="1200">
                <a:solidFill>
                  <a:schemeClr val="bg2"/>
                </a:solidFill>
              </a:defRPr>
            </a:lvl6pPr>
          </a:lstStyle>
          <a:p>
            <a:pPr lvl="0"/>
            <a:r>
              <a:rPr lang="en-US" noProof="0"/>
              <a:t>Click to start texting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FA467132-882D-40EB-BF3A-8CBB390F88B1}"/>
              </a:ext>
            </a:extLst>
          </p:cNvPr>
          <p:cNvSpPr>
            <a:spLocks noGrp="1"/>
          </p:cNvSpPr>
          <p:nvPr>
            <p:ph sz="quarter" idx="45" hasCustomPrompt="1"/>
          </p:nvPr>
        </p:nvSpPr>
        <p:spPr>
          <a:xfrm>
            <a:off x="6877178" y="2750399"/>
            <a:ext cx="2015997" cy="190891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44000" indent="-1440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>
                <a:solidFill>
                  <a:schemeClr val="bg2"/>
                </a:solidFill>
                <a:latin typeface="+mn-lt"/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100">
                <a:solidFill>
                  <a:schemeClr val="bg2"/>
                </a:solidFill>
                <a:latin typeface="+mn-lt"/>
              </a:defRPr>
            </a:lvl2pPr>
            <a:lvl3pPr marL="504000" indent="-216000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sz="1000">
                <a:solidFill>
                  <a:schemeClr val="bg2"/>
                </a:solidFill>
                <a:latin typeface="+mn-lt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SzPct val="90000"/>
              <a:buFont typeface="+mj-lt"/>
              <a:buAutoNum type="romanLcPeriod"/>
              <a:defRPr sz="900">
                <a:solidFill>
                  <a:schemeClr val="bg2"/>
                </a:solidFill>
                <a:latin typeface="+mn-lt"/>
              </a:defRPr>
            </a:lvl4pPr>
            <a:lvl5pPr marL="792000" indent="-144000">
              <a:lnSpc>
                <a:spcPct val="100000"/>
              </a:lnSpc>
              <a:spcBef>
                <a:spcPts val="600"/>
              </a:spcBef>
              <a:defRPr sz="800">
                <a:solidFill>
                  <a:schemeClr val="bg2"/>
                </a:solidFill>
                <a:latin typeface="+mn-lt"/>
              </a:defRPr>
            </a:lvl5pPr>
            <a:lvl6pPr marL="1714500" indent="0">
              <a:buNone/>
              <a:defRPr sz="1200">
                <a:solidFill>
                  <a:schemeClr val="bg2"/>
                </a:solidFill>
              </a:defRPr>
            </a:lvl6pPr>
          </a:lstStyle>
          <a:p>
            <a:pPr lvl="0"/>
            <a:r>
              <a:rPr lang="en-US" noProof="0"/>
              <a:t>Click to start texting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767C520D-31E8-01F1-243D-E9880FE9308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2800" b="1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11" name="Text Placeholder 26">
            <a:extLst>
              <a:ext uri="{FF2B5EF4-FFF2-40B4-BE49-F238E27FC236}">
                <a16:creationId xmlns:a16="http://schemas.microsoft.com/office/drawing/2014/main" id="{46730D24-7269-BB11-D6DE-8E169BE9E9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385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800" b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12" name="Text Placeholder 26">
            <a:extLst>
              <a:ext uri="{FF2B5EF4-FFF2-40B4-BE49-F238E27FC236}">
                <a16:creationId xmlns:a16="http://schemas.microsoft.com/office/drawing/2014/main" id="{D5927EB4-4D9C-0BBE-569F-1C1373557BA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577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1600" b="1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Text title1</a:t>
            </a:r>
          </a:p>
        </p:txBody>
      </p:sp>
      <p:sp>
        <p:nvSpPr>
          <p:cNvPr id="13" name="Text Placeholder 26">
            <a:extLst>
              <a:ext uri="{FF2B5EF4-FFF2-40B4-BE49-F238E27FC236}">
                <a16:creationId xmlns:a16="http://schemas.microsoft.com/office/drawing/2014/main" id="{3AA6FB78-F8F8-CAED-536E-22D6124AE4B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962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200" b="0">
                <a:solidFill>
                  <a:schemeClr val="bg2"/>
                </a:solidFill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Text</a:t>
            </a:r>
          </a:p>
        </p:txBody>
      </p:sp>
      <p:sp>
        <p:nvSpPr>
          <p:cNvPr id="14" name="Text Placeholder 26">
            <a:extLst>
              <a:ext uri="{FF2B5EF4-FFF2-40B4-BE49-F238E27FC236}">
                <a16:creationId xmlns:a16="http://schemas.microsoft.com/office/drawing/2014/main" id="{90067953-8141-3B8A-A593-92D26C36F5E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155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800" b="0">
                <a:solidFill>
                  <a:schemeClr val="bg2"/>
                </a:solidFill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Caption</a:t>
            </a:r>
          </a:p>
        </p:txBody>
      </p:sp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F600E7-8A3F-6C33-AF95-892135A277DF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0192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28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Title2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523D088-C261-091F-A0B6-BBFFCDF1615E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40770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16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Text title2</a:t>
            </a:r>
          </a:p>
        </p:txBody>
      </p:sp>
      <p:sp>
        <p:nvSpPr>
          <p:cNvPr id="17" name="Text Placeholder 26">
            <a:extLst>
              <a:ext uri="{FF2B5EF4-FFF2-40B4-BE49-F238E27FC236}">
                <a16:creationId xmlns:a16="http://schemas.microsoft.com/office/drawing/2014/main" id="{4CCCA9E3-3C96-1604-4936-D6D293F5CB5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1347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144000" indent="-144000" algn="l"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§"/>
              <a:defRPr sz="1200" b="0">
                <a:solidFill>
                  <a:schemeClr val="bg2"/>
                </a:solidFill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50" b="0">
                <a:solidFill>
                  <a:schemeClr val="bg2"/>
                </a:solidFill>
              </a:defRPr>
            </a:lvl2pPr>
            <a:lvl3pPr marL="504000" indent="-216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lang="en-US" sz="10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Font typeface="+mj-lt"/>
              <a:buAutoNum type="romanLcPeriod"/>
              <a:defRPr sz="900" b="0">
                <a:solidFill>
                  <a:schemeClr val="bg2"/>
                </a:solidFill>
              </a:defRPr>
            </a:lvl4pPr>
            <a:lvl5pPr marL="819450" indent="-1714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Bullet points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  <a:p>
            <a:pPr lvl="3"/>
            <a:r>
              <a:rPr lang="en-US" noProof="0"/>
              <a:t>Level 4</a:t>
            </a:r>
          </a:p>
          <a:p>
            <a:pPr lvl="4"/>
            <a:r>
              <a:rPr lang="en-US" noProof="0"/>
              <a:t>Level 5</a:t>
            </a:r>
          </a:p>
        </p:txBody>
      </p:sp>
      <p:sp>
        <p:nvSpPr>
          <p:cNvPr id="18" name="Text Placeholder 26">
            <a:extLst>
              <a:ext uri="{FF2B5EF4-FFF2-40B4-BE49-F238E27FC236}">
                <a16:creationId xmlns:a16="http://schemas.microsoft.com/office/drawing/2014/main" id="{510FE013-A79E-C55E-F041-F5ACC5AC45BE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8154001" y="-812548"/>
            <a:ext cx="990000" cy="46668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228600" indent="-228600" algn="l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1200" b="0">
                <a:solidFill>
                  <a:schemeClr val="bg2"/>
                </a:solidFill>
              </a:defRPr>
            </a:lvl1pPr>
            <a:lvl2pPr marL="4608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arenR"/>
              <a:defRPr sz="1000" b="0">
                <a:solidFill>
                  <a:schemeClr val="bg2"/>
                </a:solidFill>
              </a:defRPr>
            </a:lvl2pPr>
            <a:lvl3pPr marL="691200" indent="-2304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lang="en-US" sz="9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835200" indent="-144000">
              <a:lnSpc>
                <a:spcPct val="100000"/>
              </a:lnSpc>
              <a:spcBef>
                <a:spcPts val="600"/>
              </a:spcBef>
              <a:buFont typeface="+mj-lt"/>
              <a:buAutoNum type="romanLcPeriod"/>
              <a:defRPr sz="800" b="0">
                <a:solidFill>
                  <a:schemeClr val="bg2"/>
                </a:solidFill>
              </a:defRPr>
            </a:lvl4pPr>
            <a:lvl5pPr marL="8766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800"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Numbering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  <a:p>
            <a:pPr lvl="3"/>
            <a:r>
              <a:rPr lang="en-US" noProof="0"/>
              <a:t>Level 4</a:t>
            </a:r>
          </a:p>
        </p:txBody>
      </p:sp>
    </p:spTree>
    <p:extLst>
      <p:ext uri="{BB962C8B-B14F-4D97-AF65-F5344CB8AC3E}">
        <p14:creationId xmlns:p14="http://schemas.microsoft.com/office/powerpoint/2010/main" val="35939642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s w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C495203F-FA6E-0C44-BB69-AF955CA6C5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2000" y="237316"/>
            <a:ext cx="8640000" cy="71359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>
                <a:latin typeface="+mj-lt"/>
              </a:defRPr>
            </a:lvl1pPr>
          </a:lstStyle>
          <a:p>
            <a:r>
              <a:rPr lang="en-US" noProof="0"/>
              <a:t>Click to add a title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252000" y="2642400"/>
            <a:ext cx="2016000" cy="28815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lang="en-US" sz="1600" b="1" kern="1200" dirty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r>
              <a:rPr lang="en-US" noProof="0"/>
              <a:t>Click to add a title</a:t>
            </a:r>
          </a:p>
        </p:txBody>
      </p:sp>
      <p:sp>
        <p:nvSpPr>
          <p:cNvPr id="71" name="Text Placeholder 2"/>
          <p:cNvSpPr>
            <a:spLocks noGrp="1"/>
          </p:cNvSpPr>
          <p:nvPr>
            <p:ph type="body" sz="quarter" idx="31" hasCustomPrompt="1"/>
          </p:nvPr>
        </p:nvSpPr>
        <p:spPr>
          <a:xfrm>
            <a:off x="2460392" y="2642400"/>
            <a:ext cx="2016000" cy="28815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lang="en-US" sz="1600" b="1" kern="1200" dirty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r>
              <a:rPr lang="en-US" noProof="0"/>
              <a:t>Click to add a title</a:t>
            </a:r>
          </a:p>
        </p:txBody>
      </p:sp>
      <p:sp>
        <p:nvSpPr>
          <p:cNvPr id="76" name="Text Placeholder 2"/>
          <p:cNvSpPr>
            <a:spLocks noGrp="1"/>
          </p:cNvSpPr>
          <p:nvPr>
            <p:ph type="body" sz="quarter" idx="34" hasCustomPrompt="1"/>
          </p:nvPr>
        </p:nvSpPr>
        <p:spPr>
          <a:xfrm>
            <a:off x="4668784" y="2642400"/>
            <a:ext cx="2016000" cy="28815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lang="en-US" sz="1600" b="1" kern="1200" dirty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r>
              <a:rPr lang="en-US" noProof="0"/>
              <a:t>Click to add a title</a:t>
            </a:r>
          </a:p>
        </p:txBody>
      </p:sp>
      <p:sp>
        <p:nvSpPr>
          <p:cNvPr id="81" name="Text Placeholder 2"/>
          <p:cNvSpPr>
            <a:spLocks noGrp="1"/>
          </p:cNvSpPr>
          <p:nvPr>
            <p:ph type="body" sz="quarter" idx="37" hasCustomPrompt="1"/>
          </p:nvPr>
        </p:nvSpPr>
        <p:spPr>
          <a:xfrm>
            <a:off x="6877175" y="2642400"/>
            <a:ext cx="2016000" cy="28815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lang="en-US" sz="1600" b="1" kern="1200" dirty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r>
              <a:rPr lang="en-US" noProof="0"/>
              <a:t>Click to add a title</a:t>
            </a:r>
          </a:p>
        </p:txBody>
      </p:sp>
      <p:sp>
        <p:nvSpPr>
          <p:cNvPr id="34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252000" y="735013"/>
            <a:ext cx="8643600" cy="2159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lang="en-US" sz="18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noProof="0"/>
              <a:t>Click to add a subtitle or remove this placeholder if you don't want it</a:t>
            </a:r>
          </a:p>
        </p:txBody>
      </p:sp>
      <p:sp>
        <p:nvSpPr>
          <p:cNvPr id="24" name="Picture Placeholder 6">
            <a:extLst>
              <a:ext uri="{FF2B5EF4-FFF2-40B4-BE49-F238E27FC236}">
                <a16:creationId xmlns:a16="http://schemas.microsoft.com/office/drawing/2014/main" id="{67F31111-9B73-994F-BE8C-C55388657C7A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252000" y="1164512"/>
            <a:ext cx="2016000" cy="12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0" tIns="0" rIns="0" bIns="0" anchor="ctr">
            <a:noAutofit/>
          </a:bodyPr>
          <a:lstStyle>
            <a:lvl1pPr marL="0" marR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>
                <a:solidFill>
                  <a:schemeClr val="bg2"/>
                </a:solidFill>
                <a:latin typeface="+mn-lt"/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noProof="0"/>
              <a:t>Click on the icon </a:t>
            </a:r>
            <a:br>
              <a:rPr lang="en-US" noProof="0"/>
            </a:br>
            <a:r>
              <a:rPr lang="en-US" noProof="0"/>
              <a:t>to add a picture</a:t>
            </a:r>
          </a:p>
        </p:txBody>
      </p:sp>
      <p:sp>
        <p:nvSpPr>
          <p:cNvPr id="25" name="Picture Placeholder 6">
            <a:extLst>
              <a:ext uri="{FF2B5EF4-FFF2-40B4-BE49-F238E27FC236}">
                <a16:creationId xmlns:a16="http://schemas.microsoft.com/office/drawing/2014/main" id="{25E0286D-50C3-EE4F-A08D-A45D27C90585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2460392" y="1165279"/>
            <a:ext cx="2016000" cy="12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0" tIns="0" rIns="0" bIns="0" anchor="ctr">
            <a:noAutofit/>
          </a:bodyPr>
          <a:lstStyle>
            <a:lvl1pPr marL="0" marR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>
                <a:solidFill>
                  <a:schemeClr val="bg2"/>
                </a:solidFill>
                <a:latin typeface="+mn-lt"/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noProof="0"/>
              <a:t>Click on the icon </a:t>
            </a:r>
            <a:br>
              <a:rPr lang="en-US" noProof="0"/>
            </a:br>
            <a:r>
              <a:rPr lang="en-US" noProof="0"/>
              <a:t>to add a picture</a:t>
            </a:r>
          </a:p>
        </p:txBody>
      </p:sp>
      <p:sp>
        <p:nvSpPr>
          <p:cNvPr id="26" name="Picture Placeholder 6">
            <a:extLst>
              <a:ext uri="{FF2B5EF4-FFF2-40B4-BE49-F238E27FC236}">
                <a16:creationId xmlns:a16="http://schemas.microsoft.com/office/drawing/2014/main" id="{13E1438A-7205-A64F-9BA2-15966D25191B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4668784" y="1166046"/>
            <a:ext cx="2016000" cy="12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0" tIns="0" rIns="0" bIns="0" anchor="ctr">
            <a:noAutofit/>
          </a:bodyPr>
          <a:lstStyle>
            <a:lvl1pPr marL="0" marR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>
                <a:solidFill>
                  <a:schemeClr val="bg2"/>
                </a:solidFill>
                <a:latin typeface="+mn-lt"/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noProof="0"/>
              <a:t>Click on the icon </a:t>
            </a:r>
            <a:br>
              <a:rPr lang="en-US" noProof="0"/>
            </a:br>
            <a:r>
              <a:rPr lang="en-US" noProof="0"/>
              <a:t>to add a picture</a:t>
            </a:r>
          </a:p>
        </p:txBody>
      </p:sp>
      <p:sp>
        <p:nvSpPr>
          <p:cNvPr id="30" name="Picture Placeholder 6">
            <a:extLst>
              <a:ext uri="{FF2B5EF4-FFF2-40B4-BE49-F238E27FC236}">
                <a16:creationId xmlns:a16="http://schemas.microsoft.com/office/drawing/2014/main" id="{D2F8F7FC-F872-9A4D-880C-DFB2B6BF2FC9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6877175" y="1166813"/>
            <a:ext cx="2016000" cy="12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0" tIns="0" rIns="0" bIns="0" anchor="ctr">
            <a:noAutofit/>
          </a:bodyPr>
          <a:lstStyle>
            <a:lvl1pPr marL="0" marR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>
                <a:solidFill>
                  <a:schemeClr val="bg2"/>
                </a:solidFill>
                <a:latin typeface="+mn-lt"/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noProof="0"/>
              <a:t>Click on the icon </a:t>
            </a:r>
            <a:br>
              <a:rPr lang="en-US" noProof="0"/>
            </a:br>
            <a:r>
              <a:rPr lang="en-US" noProof="0"/>
              <a:t>to add a picture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0BB6F10D-9BEF-443B-902D-495FAC6614C5}"/>
              </a:ext>
            </a:extLst>
          </p:cNvPr>
          <p:cNvSpPr>
            <a:spLocks noGrp="1"/>
          </p:cNvSpPr>
          <p:nvPr>
            <p:ph sz="quarter" idx="45" hasCustomPrompt="1"/>
          </p:nvPr>
        </p:nvSpPr>
        <p:spPr>
          <a:xfrm>
            <a:off x="250827" y="3038399"/>
            <a:ext cx="2015997" cy="162091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44000" indent="-1440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>
                <a:solidFill>
                  <a:schemeClr val="bg2"/>
                </a:solidFill>
                <a:latin typeface="+mn-lt"/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100">
                <a:solidFill>
                  <a:schemeClr val="bg2"/>
                </a:solidFill>
                <a:latin typeface="+mn-lt"/>
              </a:defRPr>
            </a:lvl2pPr>
            <a:lvl3pPr marL="504000" indent="-216000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sz="1000">
                <a:solidFill>
                  <a:schemeClr val="bg2"/>
                </a:solidFill>
                <a:latin typeface="+mn-lt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SzPct val="90000"/>
              <a:buFont typeface="+mj-lt"/>
              <a:buAutoNum type="romanLcPeriod"/>
              <a:defRPr sz="900">
                <a:solidFill>
                  <a:schemeClr val="bg2"/>
                </a:solidFill>
                <a:latin typeface="+mn-lt"/>
              </a:defRPr>
            </a:lvl4pPr>
            <a:lvl5pPr marL="792000" indent="-144000">
              <a:lnSpc>
                <a:spcPct val="100000"/>
              </a:lnSpc>
              <a:spcBef>
                <a:spcPts val="600"/>
              </a:spcBef>
              <a:defRPr sz="800">
                <a:solidFill>
                  <a:schemeClr val="bg2"/>
                </a:solidFill>
                <a:latin typeface="+mn-lt"/>
              </a:defRPr>
            </a:lvl5pPr>
            <a:lvl6pPr marL="1714500" indent="0">
              <a:buNone/>
              <a:defRPr sz="1200">
                <a:solidFill>
                  <a:schemeClr val="bg2"/>
                </a:solidFill>
              </a:defRPr>
            </a:lvl6pPr>
          </a:lstStyle>
          <a:p>
            <a:pPr lvl="0"/>
            <a:r>
              <a:rPr lang="en-US" noProof="0"/>
              <a:t>Click to start texting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9BF5B465-648E-4152-B0B0-2B67CBCF27BD}"/>
              </a:ext>
            </a:extLst>
          </p:cNvPr>
          <p:cNvSpPr>
            <a:spLocks noGrp="1"/>
          </p:cNvSpPr>
          <p:nvPr>
            <p:ph sz="quarter" idx="46" hasCustomPrompt="1"/>
          </p:nvPr>
        </p:nvSpPr>
        <p:spPr>
          <a:xfrm>
            <a:off x="2459610" y="3038399"/>
            <a:ext cx="2015997" cy="162091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44000" indent="-1440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>
                <a:solidFill>
                  <a:schemeClr val="bg2"/>
                </a:solidFill>
                <a:latin typeface="+mn-lt"/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100">
                <a:solidFill>
                  <a:schemeClr val="bg2"/>
                </a:solidFill>
                <a:latin typeface="+mn-lt"/>
              </a:defRPr>
            </a:lvl2pPr>
            <a:lvl3pPr marL="504000" indent="-216000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sz="1000">
                <a:solidFill>
                  <a:schemeClr val="bg2"/>
                </a:solidFill>
                <a:latin typeface="+mn-lt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SzPct val="90000"/>
              <a:buFont typeface="+mj-lt"/>
              <a:buAutoNum type="romanLcPeriod"/>
              <a:defRPr sz="900">
                <a:solidFill>
                  <a:schemeClr val="bg2"/>
                </a:solidFill>
                <a:latin typeface="+mn-lt"/>
              </a:defRPr>
            </a:lvl4pPr>
            <a:lvl5pPr marL="792000" indent="-144000">
              <a:lnSpc>
                <a:spcPct val="100000"/>
              </a:lnSpc>
              <a:spcBef>
                <a:spcPts val="600"/>
              </a:spcBef>
              <a:defRPr sz="800">
                <a:solidFill>
                  <a:schemeClr val="bg2"/>
                </a:solidFill>
                <a:latin typeface="+mn-lt"/>
              </a:defRPr>
            </a:lvl5pPr>
            <a:lvl6pPr marL="1714500" indent="0">
              <a:buNone/>
              <a:defRPr sz="1200">
                <a:solidFill>
                  <a:schemeClr val="bg2"/>
                </a:solidFill>
              </a:defRPr>
            </a:lvl6pPr>
          </a:lstStyle>
          <a:p>
            <a:pPr lvl="0"/>
            <a:r>
              <a:rPr lang="en-US" noProof="0"/>
              <a:t>Click to start texting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105FB33C-15EA-4405-8C2E-0105E1F76398}"/>
              </a:ext>
            </a:extLst>
          </p:cNvPr>
          <p:cNvSpPr>
            <a:spLocks noGrp="1"/>
          </p:cNvSpPr>
          <p:nvPr>
            <p:ph sz="quarter" idx="47" hasCustomPrompt="1"/>
          </p:nvPr>
        </p:nvSpPr>
        <p:spPr>
          <a:xfrm>
            <a:off x="4668393" y="3038399"/>
            <a:ext cx="2015997" cy="162091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44000" indent="-1440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>
                <a:solidFill>
                  <a:schemeClr val="bg2"/>
                </a:solidFill>
                <a:latin typeface="+mn-lt"/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100">
                <a:solidFill>
                  <a:schemeClr val="bg2"/>
                </a:solidFill>
                <a:latin typeface="+mn-lt"/>
              </a:defRPr>
            </a:lvl2pPr>
            <a:lvl3pPr marL="504000" indent="-216000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sz="1000">
                <a:solidFill>
                  <a:schemeClr val="bg2"/>
                </a:solidFill>
                <a:latin typeface="+mn-lt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SzPct val="90000"/>
              <a:buFont typeface="+mj-lt"/>
              <a:buAutoNum type="romanLcPeriod"/>
              <a:defRPr sz="900">
                <a:solidFill>
                  <a:schemeClr val="bg2"/>
                </a:solidFill>
                <a:latin typeface="+mn-lt"/>
              </a:defRPr>
            </a:lvl4pPr>
            <a:lvl5pPr marL="792000" indent="-144000">
              <a:lnSpc>
                <a:spcPct val="100000"/>
              </a:lnSpc>
              <a:spcBef>
                <a:spcPts val="600"/>
              </a:spcBef>
              <a:defRPr sz="800">
                <a:solidFill>
                  <a:schemeClr val="bg2"/>
                </a:solidFill>
                <a:latin typeface="+mn-lt"/>
              </a:defRPr>
            </a:lvl5pPr>
            <a:lvl6pPr marL="1714500" indent="0">
              <a:buNone/>
              <a:defRPr sz="1200">
                <a:solidFill>
                  <a:schemeClr val="bg2"/>
                </a:solidFill>
              </a:defRPr>
            </a:lvl6pPr>
          </a:lstStyle>
          <a:p>
            <a:pPr lvl="0"/>
            <a:r>
              <a:rPr lang="en-US" noProof="0"/>
              <a:t>Click to start texting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DAE70CB6-4B3B-4FED-89ED-1F0BD64421EB}"/>
              </a:ext>
            </a:extLst>
          </p:cNvPr>
          <p:cNvSpPr>
            <a:spLocks noGrp="1"/>
          </p:cNvSpPr>
          <p:nvPr>
            <p:ph sz="quarter" idx="48" hasCustomPrompt="1"/>
          </p:nvPr>
        </p:nvSpPr>
        <p:spPr>
          <a:xfrm>
            <a:off x="6877175" y="3038399"/>
            <a:ext cx="2015997" cy="162091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44000" indent="-1440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>
                <a:solidFill>
                  <a:schemeClr val="bg2"/>
                </a:solidFill>
                <a:latin typeface="+mn-lt"/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100">
                <a:solidFill>
                  <a:schemeClr val="bg2"/>
                </a:solidFill>
                <a:latin typeface="+mn-lt"/>
              </a:defRPr>
            </a:lvl2pPr>
            <a:lvl3pPr marL="504000" indent="-216000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sz="1000">
                <a:solidFill>
                  <a:schemeClr val="bg2"/>
                </a:solidFill>
                <a:latin typeface="+mn-lt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SzPct val="90000"/>
              <a:buFont typeface="+mj-lt"/>
              <a:buAutoNum type="romanLcPeriod"/>
              <a:defRPr sz="900">
                <a:solidFill>
                  <a:schemeClr val="bg2"/>
                </a:solidFill>
                <a:latin typeface="+mn-lt"/>
              </a:defRPr>
            </a:lvl4pPr>
            <a:lvl5pPr marL="792000" indent="-144000">
              <a:lnSpc>
                <a:spcPct val="100000"/>
              </a:lnSpc>
              <a:spcBef>
                <a:spcPts val="600"/>
              </a:spcBef>
              <a:defRPr sz="800">
                <a:solidFill>
                  <a:schemeClr val="bg2"/>
                </a:solidFill>
                <a:latin typeface="+mn-lt"/>
              </a:defRPr>
            </a:lvl5pPr>
            <a:lvl6pPr marL="1714500" indent="0">
              <a:buNone/>
              <a:defRPr sz="1200">
                <a:solidFill>
                  <a:schemeClr val="bg2"/>
                </a:solidFill>
              </a:defRPr>
            </a:lvl6pPr>
          </a:lstStyle>
          <a:p>
            <a:pPr lvl="0"/>
            <a:r>
              <a:rPr lang="en-US" noProof="0"/>
              <a:t>Click to start texting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9" name="Text Placeholder 23">
            <a:extLst>
              <a:ext uri="{FF2B5EF4-FFF2-40B4-BE49-F238E27FC236}">
                <a16:creationId xmlns:a16="http://schemas.microsoft.com/office/drawing/2014/main" id="{45F3D794-90D9-5747-78F6-978085BBC3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2800" b="1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20" name="Text Placeholder 26">
            <a:extLst>
              <a:ext uri="{FF2B5EF4-FFF2-40B4-BE49-F238E27FC236}">
                <a16:creationId xmlns:a16="http://schemas.microsoft.com/office/drawing/2014/main" id="{BF86FF28-E689-BCFA-570A-A76E6933E2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385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800" b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21" name="Text Placeholder 26">
            <a:extLst>
              <a:ext uri="{FF2B5EF4-FFF2-40B4-BE49-F238E27FC236}">
                <a16:creationId xmlns:a16="http://schemas.microsoft.com/office/drawing/2014/main" id="{ACF306EC-A674-0B68-25AD-9F48B9284BB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577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1600" b="1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Text title1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1C8D5529-10AD-5F64-96A5-98AA948600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962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200" b="0">
                <a:solidFill>
                  <a:schemeClr val="bg2"/>
                </a:solidFill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Text</a:t>
            </a:r>
          </a:p>
        </p:txBody>
      </p:sp>
      <p:sp>
        <p:nvSpPr>
          <p:cNvPr id="28" name="Text Placeholder 26">
            <a:extLst>
              <a:ext uri="{FF2B5EF4-FFF2-40B4-BE49-F238E27FC236}">
                <a16:creationId xmlns:a16="http://schemas.microsoft.com/office/drawing/2014/main" id="{162D563A-5FDF-F16D-F025-7A2542DCD9A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155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800" b="0">
                <a:solidFill>
                  <a:schemeClr val="bg2"/>
                </a:solidFill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Caption</a:t>
            </a:r>
          </a:p>
        </p:txBody>
      </p:sp>
      <p:sp>
        <p:nvSpPr>
          <p:cNvPr id="29" name="Text Placeholder 23">
            <a:extLst>
              <a:ext uri="{FF2B5EF4-FFF2-40B4-BE49-F238E27FC236}">
                <a16:creationId xmlns:a16="http://schemas.microsoft.com/office/drawing/2014/main" id="{D94C08A8-6EA1-4511-8AB0-9CD798F0EC2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192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28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Title2</a:t>
            </a:r>
          </a:p>
        </p:txBody>
      </p:sp>
      <p:sp>
        <p:nvSpPr>
          <p:cNvPr id="35" name="Text Placeholder 23">
            <a:extLst>
              <a:ext uri="{FF2B5EF4-FFF2-40B4-BE49-F238E27FC236}">
                <a16:creationId xmlns:a16="http://schemas.microsoft.com/office/drawing/2014/main" id="{EDF8BBFB-BA87-C7F0-60C7-6C62C512A7AA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0770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16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Text title2</a:t>
            </a:r>
          </a:p>
        </p:txBody>
      </p:sp>
      <p:sp>
        <p:nvSpPr>
          <p:cNvPr id="36" name="Text Placeholder 26">
            <a:extLst>
              <a:ext uri="{FF2B5EF4-FFF2-40B4-BE49-F238E27FC236}">
                <a16:creationId xmlns:a16="http://schemas.microsoft.com/office/drawing/2014/main" id="{C27EBE41-A83B-0241-AC67-38E9376A318D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1347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144000" indent="-144000" algn="l"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§"/>
              <a:defRPr sz="1200" b="0">
                <a:solidFill>
                  <a:schemeClr val="bg2"/>
                </a:solidFill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50" b="0">
                <a:solidFill>
                  <a:schemeClr val="bg2"/>
                </a:solidFill>
              </a:defRPr>
            </a:lvl2pPr>
            <a:lvl3pPr marL="504000" indent="-216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lang="en-US" sz="10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Font typeface="+mj-lt"/>
              <a:buAutoNum type="romanLcPeriod"/>
              <a:defRPr sz="900" b="0">
                <a:solidFill>
                  <a:schemeClr val="bg2"/>
                </a:solidFill>
              </a:defRPr>
            </a:lvl4pPr>
            <a:lvl5pPr marL="819450" indent="-1714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Bullet points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  <a:p>
            <a:pPr lvl="3"/>
            <a:r>
              <a:rPr lang="en-US" noProof="0"/>
              <a:t>Level 4</a:t>
            </a:r>
          </a:p>
          <a:p>
            <a:pPr lvl="4"/>
            <a:r>
              <a:rPr lang="en-US" noProof="0"/>
              <a:t>Level 5</a:t>
            </a:r>
          </a:p>
        </p:txBody>
      </p:sp>
      <p:sp>
        <p:nvSpPr>
          <p:cNvPr id="37" name="Text Placeholder 26">
            <a:extLst>
              <a:ext uri="{FF2B5EF4-FFF2-40B4-BE49-F238E27FC236}">
                <a16:creationId xmlns:a16="http://schemas.microsoft.com/office/drawing/2014/main" id="{0E8C64C2-BB0B-A188-1AB2-ABCC26777654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8154001" y="-812548"/>
            <a:ext cx="990000" cy="46668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228600" indent="-228600" algn="l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1200" b="0">
                <a:solidFill>
                  <a:schemeClr val="bg2"/>
                </a:solidFill>
              </a:defRPr>
            </a:lvl1pPr>
            <a:lvl2pPr marL="4608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arenR"/>
              <a:defRPr sz="1000" b="0">
                <a:solidFill>
                  <a:schemeClr val="bg2"/>
                </a:solidFill>
              </a:defRPr>
            </a:lvl2pPr>
            <a:lvl3pPr marL="691200" indent="-2304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lang="en-US" sz="9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835200" indent="-144000">
              <a:lnSpc>
                <a:spcPct val="100000"/>
              </a:lnSpc>
              <a:spcBef>
                <a:spcPts val="600"/>
              </a:spcBef>
              <a:buFont typeface="+mj-lt"/>
              <a:buAutoNum type="romanLcPeriod"/>
              <a:defRPr sz="800" b="0">
                <a:solidFill>
                  <a:schemeClr val="bg2"/>
                </a:solidFill>
              </a:defRPr>
            </a:lvl4pPr>
            <a:lvl5pPr marL="8766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800"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Numbering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  <a:p>
            <a:pPr lvl="3"/>
            <a:r>
              <a:rPr lang="en-US" noProof="0"/>
              <a:t>Level 4</a:t>
            </a:r>
          </a:p>
        </p:txBody>
      </p:sp>
    </p:spTree>
    <p:extLst>
      <p:ext uri="{BB962C8B-B14F-4D97-AF65-F5344CB8AC3E}">
        <p14:creationId xmlns:p14="http://schemas.microsoft.com/office/powerpoint/2010/main" val="294062501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olums wo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C495203F-FA6E-0C44-BB69-AF955CA6C5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2000" y="237316"/>
            <a:ext cx="8640000" cy="49769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>
                <a:latin typeface="+mj-lt"/>
              </a:defRPr>
            </a:lvl1pPr>
          </a:lstStyle>
          <a:p>
            <a:r>
              <a:rPr lang="en-US" noProof="0"/>
              <a:t>Click to add a title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1D312E8C-BE32-5F45-A5AB-57FDA3272178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252000" y="1872000"/>
            <a:ext cx="1584000" cy="93681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None/>
              <a:defRPr sz="1200">
                <a:solidFill>
                  <a:schemeClr val="tx2"/>
                </a:solidFill>
                <a:latin typeface="+mn-lt"/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bg2"/>
                </a:solidFill>
                <a:latin typeface="+mn-lt"/>
              </a:defRPr>
            </a:lvl2pPr>
            <a:lvl3pPr marL="504000" indent="-216000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sz="1200">
                <a:solidFill>
                  <a:schemeClr val="bg2"/>
                </a:solidFill>
                <a:latin typeface="+mn-lt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SzPct val="90000"/>
              <a:buFont typeface="+mj-lt"/>
              <a:buAutoNum type="romanLcPeriod"/>
              <a:defRPr sz="1200">
                <a:solidFill>
                  <a:schemeClr val="bg2"/>
                </a:solidFill>
                <a:latin typeface="+mn-lt"/>
              </a:defRPr>
            </a:lvl4pPr>
            <a:lvl5pPr marL="792000" indent="-144000">
              <a:lnSpc>
                <a:spcPct val="100000"/>
              </a:lnSpc>
              <a:spcBef>
                <a:spcPts val="600"/>
              </a:spcBef>
              <a:defRPr sz="1200">
                <a:solidFill>
                  <a:schemeClr val="bg2"/>
                </a:solidFill>
                <a:latin typeface="+mn-lt"/>
              </a:defRPr>
            </a:lvl5pPr>
            <a:lvl6pPr marL="1714500" indent="0">
              <a:buNone/>
              <a:defRPr sz="1200">
                <a:solidFill>
                  <a:schemeClr val="bg2"/>
                </a:solidFill>
              </a:defRPr>
            </a:lvl6pPr>
          </a:lstStyle>
          <a:p>
            <a:pPr lvl="0"/>
            <a:r>
              <a:rPr lang="en-US" noProof="0"/>
              <a:t>Click to start texting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252000" y="1310399"/>
            <a:ext cx="1584000" cy="468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lang="en-US" sz="1400" b="1" kern="1200" dirty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r>
              <a:rPr lang="en-US" noProof="0"/>
              <a:t>Click to add a title</a:t>
            </a:r>
          </a:p>
        </p:txBody>
      </p:sp>
      <p:sp>
        <p:nvSpPr>
          <p:cNvPr id="71" name="Text Placeholder 2"/>
          <p:cNvSpPr>
            <a:spLocks noGrp="1"/>
          </p:cNvSpPr>
          <p:nvPr>
            <p:ph type="body" sz="quarter" idx="31" hasCustomPrompt="1"/>
          </p:nvPr>
        </p:nvSpPr>
        <p:spPr>
          <a:xfrm>
            <a:off x="2016294" y="1310399"/>
            <a:ext cx="1584000" cy="468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lang="en-US" sz="1400" b="1" kern="1200" dirty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r>
              <a:rPr lang="en-US" noProof="0"/>
              <a:t>Click to add a title</a:t>
            </a:r>
          </a:p>
        </p:txBody>
      </p:sp>
      <p:sp>
        <p:nvSpPr>
          <p:cNvPr id="76" name="Text Placeholder 2"/>
          <p:cNvSpPr>
            <a:spLocks noGrp="1"/>
          </p:cNvSpPr>
          <p:nvPr>
            <p:ph type="body" sz="quarter" idx="34" hasCustomPrompt="1"/>
          </p:nvPr>
        </p:nvSpPr>
        <p:spPr>
          <a:xfrm>
            <a:off x="3780588" y="1310399"/>
            <a:ext cx="1584000" cy="468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lang="en-US" sz="1400" b="1" kern="1200" dirty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r>
              <a:rPr lang="en-US" noProof="0"/>
              <a:t>Click to add a title</a:t>
            </a:r>
          </a:p>
        </p:txBody>
      </p:sp>
      <p:sp>
        <p:nvSpPr>
          <p:cNvPr id="81" name="Text Placeholder 2"/>
          <p:cNvSpPr>
            <a:spLocks noGrp="1"/>
          </p:cNvSpPr>
          <p:nvPr>
            <p:ph type="body" sz="quarter" idx="37" hasCustomPrompt="1"/>
          </p:nvPr>
        </p:nvSpPr>
        <p:spPr>
          <a:xfrm>
            <a:off x="5544882" y="1310399"/>
            <a:ext cx="1584000" cy="468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lang="en-US" sz="1400" b="1" kern="1200" dirty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r>
              <a:rPr lang="en-US" noProof="0"/>
              <a:t>Click to add a title</a:t>
            </a:r>
          </a:p>
        </p:txBody>
      </p:sp>
      <p:sp>
        <p:nvSpPr>
          <p:cNvPr id="34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252000" y="735013"/>
            <a:ext cx="8640000" cy="2159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lang="en-US" sz="18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noProof="0"/>
              <a:t>Click to add a subtitle or remove this placeholder if you don't want it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1D312E8C-BE32-5F45-A5AB-57FDA3272178}"/>
              </a:ext>
            </a:extLst>
          </p:cNvPr>
          <p:cNvSpPr>
            <a:spLocks noGrp="1"/>
          </p:cNvSpPr>
          <p:nvPr>
            <p:ph sz="quarter" idx="39" hasCustomPrompt="1"/>
          </p:nvPr>
        </p:nvSpPr>
        <p:spPr>
          <a:xfrm>
            <a:off x="2016294" y="1872000"/>
            <a:ext cx="1584000" cy="93681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None/>
              <a:defRPr sz="1200">
                <a:solidFill>
                  <a:schemeClr val="tx2"/>
                </a:solidFill>
                <a:latin typeface="+mn-lt"/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bg2"/>
                </a:solidFill>
                <a:latin typeface="+mn-lt"/>
              </a:defRPr>
            </a:lvl2pPr>
            <a:lvl3pPr marL="504000" indent="-216000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sz="1200">
                <a:solidFill>
                  <a:schemeClr val="bg2"/>
                </a:solidFill>
                <a:latin typeface="+mn-lt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SzPct val="90000"/>
              <a:buFont typeface="+mj-lt"/>
              <a:buAutoNum type="romanLcPeriod"/>
              <a:defRPr sz="1200">
                <a:solidFill>
                  <a:schemeClr val="bg2"/>
                </a:solidFill>
                <a:latin typeface="+mn-lt"/>
              </a:defRPr>
            </a:lvl4pPr>
            <a:lvl5pPr marL="792000" indent="-144000">
              <a:lnSpc>
                <a:spcPct val="100000"/>
              </a:lnSpc>
              <a:spcBef>
                <a:spcPts val="600"/>
              </a:spcBef>
              <a:defRPr sz="1200">
                <a:solidFill>
                  <a:schemeClr val="bg2"/>
                </a:solidFill>
                <a:latin typeface="+mn-lt"/>
              </a:defRPr>
            </a:lvl5pPr>
            <a:lvl6pPr marL="1714500" indent="0">
              <a:buNone/>
              <a:defRPr sz="1200">
                <a:solidFill>
                  <a:schemeClr val="bg2"/>
                </a:solidFill>
              </a:defRPr>
            </a:lvl6pPr>
          </a:lstStyle>
          <a:p>
            <a:pPr lvl="0"/>
            <a:r>
              <a:rPr lang="en-US" noProof="0"/>
              <a:t>Click to start texting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1D312E8C-BE32-5F45-A5AB-57FDA3272178}"/>
              </a:ext>
            </a:extLst>
          </p:cNvPr>
          <p:cNvSpPr>
            <a:spLocks noGrp="1"/>
          </p:cNvSpPr>
          <p:nvPr>
            <p:ph sz="quarter" idx="40" hasCustomPrompt="1"/>
          </p:nvPr>
        </p:nvSpPr>
        <p:spPr>
          <a:xfrm>
            <a:off x="3780588" y="1872000"/>
            <a:ext cx="1584000" cy="93681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None/>
              <a:defRPr sz="1200">
                <a:solidFill>
                  <a:schemeClr val="tx2"/>
                </a:solidFill>
                <a:latin typeface="+mn-lt"/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bg2"/>
                </a:solidFill>
                <a:latin typeface="+mn-lt"/>
              </a:defRPr>
            </a:lvl2pPr>
            <a:lvl3pPr marL="504000" indent="-216000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sz="1200">
                <a:solidFill>
                  <a:schemeClr val="bg2"/>
                </a:solidFill>
                <a:latin typeface="+mn-lt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SzPct val="90000"/>
              <a:buFont typeface="+mj-lt"/>
              <a:buAutoNum type="romanLcPeriod"/>
              <a:defRPr sz="1200">
                <a:solidFill>
                  <a:schemeClr val="bg2"/>
                </a:solidFill>
                <a:latin typeface="+mn-lt"/>
              </a:defRPr>
            </a:lvl4pPr>
            <a:lvl5pPr marL="792000" indent="-144000">
              <a:lnSpc>
                <a:spcPct val="100000"/>
              </a:lnSpc>
              <a:spcBef>
                <a:spcPts val="600"/>
              </a:spcBef>
              <a:defRPr sz="1200">
                <a:solidFill>
                  <a:schemeClr val="bg2"/>
                </a:solidFill>
                <a:latin typeface="+mn-lt"/>
              </a:defRPr>
            </a:lvl5pPr>
            <a:lvl6pPr marL="1714500" indent="0">
              <a:buNone/>
              <a:defRPr sz="1200">
                <a:solidFill>
                  <a:schemeClr val="bg2"/>
                </a:solidFill>
              </a:defRPr>
            </a:lvl6pPr>
          </a:lstStyle>
          <a:p>
            <a:pPr lvl="0"/>
            <a:r>
              <a:rPr lang="en-US" noProof="0"/>
              <a:t>Click to start texting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1D312E8C-BE32-5F45-A5AB-57FDA3272178}"/>
              </a:ext>
            </a:extLst>
          </p:cNvPr>
          <p:cNvSpPr>
            <a:spLocks noGrp="1"/>
          </p:cNvSpPr>
          <p:nvPr>
            <p:ph sz="quarter" idx="41" hasCustomPrompt="1"/>
          </p:nvPr>
        </p:nvSpPr>
        <p:spPr>
          <a:xfrm>
            <a:off x="5544882" y="1872000"/>
            <a:ext cx="1584000" cy="93681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None/>
              <a:defRPr sz="1200">
                <a:solidFill>
                  <a:schemeClr val="tx2"/>
                </a:solidFill>
                <a:latin typeface="+mn-lt"/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bg2"/>
                </a:solidFill>
                <a:latin typeface="+mn-lt"/>
              </a:defRPr>
            </a:lvl2pPr>
            <a:lvl3pPr marL="504000" indent="-216000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sz="1200">
                <a:solidFill>
                  <a:schemeClr val="bg2"/>
                </a:solidFill>
                <a:latin typeface="+mn-lt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SzPct val="90000"/>
              <a:buFont typeface="+mj-lt"/>
              <a:buAutoNum type="romanLcPeriod"/>
              <a:defRPr sz="1200">
                <a:solidFill>
                  <a:schemeClr val="bg2"/>
                </a:solidFill>
                <a:latin typeface="+mn-lt"/>
              </a:defRPr>
            </a:lvl4pPr>
            <a:lvl5pPr marL="792000" indent="-144000">
              <a:lnSpc>
                <a:spcPct val="100000"/>
              </a:lnSpc>
              <a:spcBef>
                <a:spcPts val="600"/>
              </a:spcBef>
              <a:defRPr sz="1200">
                <a:solidFill>
                  <a:schemeClr val="bg2"/>
                </a:solidFill>
                <a:latin typeface="+mn-lt"/>
              </a:defRPr>
            </a:lvl5pPr>
            <a:lvl6pPr marL="1714500" indent="0">
              <a:buNone/>
              <a:defRPr sz="1200">
                <a:solidFill>
                  <a:schemeClr val="bg2"/>
                </a:solidFill>
              </a:defRPr>
            </a:lvl6pPr>
          </a:lstStyle>
          <a:p>
            <a:pPr lvl="0"/>
            <a:r>
              <a:rPr lang="en-US" noProof="0"/>
              <a:t>Click to start texting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46183151-3EA5-B14B-8BAA-DEB957261212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7309175" y="1310399"/>
            <a:ext cx="1584000" cy="468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lang="en-US" sz="1400" b="1" kern="1200" dirty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r>
              <a:rPr lang="en-US" noProof="0"/>
              <a:t>Click to add a title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A5533BCC-E443-5045-AE97-25835E0CD121}"/>
              </a:ext>
            </a:extLst>
          </p:cNvPr>
          <p:cNvSpPr>
            <a:spLocks noGrp="1"/>
          </p:cNvSpPr>
          <p:nvPr>
            <p:ph sz="quarter" idx="46" hasCustomPrompt="1"/>
          </p:nvPr>
        </p:nvSpPr>
        <p:spPr>
          <a:xfrm>
            <a:off x="7309175" y="1872000"/>
            <a:ext cx="1584000" cy="93681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None/>
              <a:defRPr sz="1200">
                <a:solidFill>
                  <a:schemeClr val="tx2"/>
                </a:solidFill>
                <a:latin typeface="+mn-lt"/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bg2"/>
                </a:solidFill>
                <a:latin typeface="+mn-lt"/>
              </a:defRPr>
            </a:lvl2pPr>
            <a:lvl3pPr marL="504000" indent="-216000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sz="1200">
                <a:solidFill>
                  <a:schemeClr val="bg2"/>
                </a:solidFill>
                <a:latin typeface="+mn-lt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SzPct val="90000"/>
              <a:buFont typeface="+mj-lt"/>
              <a:buAutoNum type="romanLcPeriod"/>
              <a:defRPr sz="1200">
                <a:solidFill>
                  <a:schemeClr val="bg2"/>
                </a:solidFill>
                <a:latin typeface="+mn-lt"/>
              </a:defRPr>
            </a:lvl4pPr>
            <a:lvl5pPr marL="792000" indent="-144000">
              <a:lnSpc>
                <a:spcPct val="100000"/>
              </a:lnSpc>
              <a:spcBef>
                <a:spcPts val="600"/>
              </a:spcBef>
              <a:defRPr sz="1200">
                <a:solidFill>
                  <a:schemeClr val="bg2"/>
                </a:solidFill>
                <a:latin typeface="+mn-lt"/>
              </a:defRPr>
            </a:lvl5pPr>
            <a:lvl6pPr marL="1714500" indent="0">
              <a:buNone/>
              <a:defRPr sz="1200">
                <a:solidFill>
                  <a:schemeClr val="bg2"/>
                </a:solidFill>
              </a:defRPr>
            </a:lvl6pPr>
          </a:lstStyle>
          <a:p>
            <a:pPr lvl="0"/>
            <a:r>
              <a:rPr lang="en-US" noProof="0"/>
              <a:t>Click to start texting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0A289B2D-773C-4E78-8DDB-AF87E75C84C9}"/>
              </a:ext>
            </a:extLst>
          </p:cNvPr>
          <p:cNvSpPr>
            <a:spLocks noGrp="1"/>
          </p:cNvSpPr>
          <p:nvPr>
            <p:ph sz="quarter" idx="48" hasCustomPrompt="1"/>
          </p:nvPr>
        </p:nvSpPr>
        <p:spPr>
          <a:xfrm>
            <a:off x="252000" y="2930399"/>
            <a:ext cx="1584000" cy="172891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44000" indent="-1440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>
                <a:solidFill>
                  <a:schemeClr val="bg2"/>
                </a:solidFill>
                <a:latin typeface="+mn-lt"/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100">
                <a:solidFill>
                  <a:schemeClr val="bg2"/>
                </a:solidFill>
                <a:latin typeface="+mn-lt"/>
              </a:defRPr>
            </a:lvl2pPr>
            <a:lvl3pPr marL="504000" indent="-216000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sz="1000">
                <a:solidFill>
                  <a:schemeClr val="bg2"/>
                </a:solidFill>
                <a:latin typeface="+mn-lt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SzPct val="90000"/>
              <a:buFont typeface="+mj-lt"/>
              <a:buAutoNum type="romanLcPeriod"/>
              <a:defRPr sz="900">
                <a:solidFill>
                  <a:schemeClr val="bg2"/>
                </a:solidFill>
                <a:latin typeface="+mn-lt"/>
              </a:defRPr>
            </a:lvl4pPr>
            <a:lvl5pPr marL="792000" indent="-144000">
              <a:lnSpc>
                <a:spcPct val="100000"/>
              </a:lnSpc>
              <a:spcBef>
                <a:spcPts val="600"/>
              </a:spcBef>
              <a:defRPr sz="800">
                <a:solidFill>
                  <a:schemeClr val="bg2"/>
                </a:solidFill>
                <a:latin typeface="+mn-lt"/>
              </a:defRPr>
            </a:lvl5pPr>
            <a:lvl6pPr marL="1714500" indent="0">
              <a:buNone/>
              <a:defRPr sz="1200">
                <a:solidFill>
                  <a:schemeClr val="bg2"/>
                </a:solidFill>
              </a:defRPr>
            </a:lvl6pPr>
          </a:lstStyle>
          <a:p>
            <a:pPr lvl="0"/>
            <a:r>
              <a:rPr lang="en-US" noProof="0"/>
              <a:t>Click to start texting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E05D59C4-59FB-4E2A-8511-16C6435ED34B}"/>
              </a:ext>
            </a:extLst>
          </p:cNvPr>
          <p:cNvSpPr>
            <a:spLocks noGrp="1"/>
          </p:cNvSpPr>
          <p:nvPr>
            <p:ph sz="quarter" idx="49" hasCustomPrompt="1"/>
          </p:nvPr>
        </p:nvSpPr>
        <p:spPr>
          <a:xfrm>
            <a:off x="2016294" y="2930399"/>
            <a:ext cx="1584000" cy="172891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44000" indent="-1440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>
                <a:solidFill>
                  <a:schemeClr val="bg2"/>
                </a:solidFill>
                <a:latin typeface="+mn-lt"/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100">
                <a:solidFill>
                  <a:schemeClr val="bg2"/>
                </a:solidFill>
                <a:latin typeface="+mn-lt"/>
              </a:defRPr>
            </a:lvl2pPr>
            <a:lvl3pPr marL="504000" indent="-216000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sz="1000">
                <a:solidFill>
                  <a:schemeClr val="bg2"/>
                </a:solidFill>
                <a:latin typeface="+mn-lt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SzPct val="90000"/>
              <a:buFont typeface="+mj-lt"/>
              <a:buAutoNum type="romanLcPeriod"/>
              <a:defRPr sz="900">
                <a:solidFill>
                  <a:schemeClr val="bg2"/>
                </a:solidFill>
                <a:latin typeface="+mn-lt"/>
              </a:defRPr>
            </a:lvl4pPr>
            <a:lvl5pPr marL="792000" indent="-144000">
              <a:lnSpc>
                <a:spcPct val="100000"/>
              </a:lnSpc>
              <a:spcBef>
                <a:spcPts val="600"/>
              </a:spcBef>
              <a:defRPr sz="800">
                <a:solidFill>
                  <a:schemeClr val="bg2"/>
                </a:solidFill>
                <a:latin typeface="+mn-lt"/>
              </a:defRPr>
            </a:lvl5pPr>
            <a:lvl6pPr marL="1714500" indent="0">
              <a:buNone/>
              <a:defRPr sz="1200">
                <a:solidFill>
                  <a:schemeClr val="bg2"/>
                </a:solidFill>
              </a:defRPr>
            </a:lvl6pPr>
          </a:lstStyle>
          <a:p>
            <a:pPr lvl="0"/>
            <a:r>
              <a:rPr lang="en-US" noProof="0"/>
              <a:t>Click to start texting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156A834C-819D-4547-869B-8F1F9DE70C0F}"/>
              </a:ext>
            </a:extLst>
          </p:cNvPr>
          <p:cNvSpPr>
            <a:spLocks noGrp="1"/>
          </p:cNvSpPr>
          <p:nvPr>
            <p:ph sz="quarter" idx="50" hasCustomPrompt="1"/>
          </p:nvPr>
        </p:nvSpPr>
        <p:spPr>
          <a:xfrm>
            <a:off x="3780588" y="2930399"/>
            <a:ext cx="1584000" cy="172891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44000" indent="-1440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>
                <a:solidFill>
                  <a:schemeClr val="bg2"/>
                </a:solidFill>
                <a:latin typeface="+mn-lt"/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100">
                <a:solidFill>
                  <a:schemeClr val="bg2"/>
                </a:solidFill>
                <a:latin typeface="+mn-lt"/>
              </a:defRPr>
            </a:lvl2pPr>
            <a:lvl3pPr marL="504000" indent="-216000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sz="1000">
                <a:solidFill>
                  <a:schemeClr val="bg2"/>
                </a:solidFill>
                <a:latin typeface="+mn-lt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SzPct val="90000"/>
              <a:buFont typeface="+mj-lt"/>
              <a:buAutoNum type="romanLcPeriod"/>
              <a:defRPr sz="900">
                <a:solidFill>
                  <a:schemeClr val="bg2"/>
                </a:solidFill>
                <a:latin typeface="+mn-lt"/>
              </a:defRPr>
            </a:lvl4pPr>
            <a:lvl5pPr marL="792000" indent="-144000">
              <a:lnSpc>
                <a:spcPct val="100000"/>
              </a:lnSpc>
              <a:spcBef>
                <a:spcPts val="600"/>
              </a:spcBef>
              <a:defRPr sz="800">
                <a:solidFill>
                  <a:schemeClr val="bg2"/>
                </a:solidFill>
                <a:latin typeface="+mn-lt"/>
              </a:defRPr>
            </a:lvl5pPr>
            <a:lvl6pPr marL="1714500" indent="0">
              <a:buNone/>
              <a:defRPr sz="1200">
                <a:solidFill>
                  <a:schemeClr val="bg2"/>
                </a:solidFill>
              </a:defRPr>
            </a:lvl6pPr>
          </a:lstStyle>
          <a:p>
            <a:pPr lvl="0"/>
            <a:r>
              <a:rPr lang="en-US" noProof="0"/>
              <a:t>Click to start texting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46AADA76-36C4-4649-B983-E9D361144FB8}"/>
              </a:ext>
            </a:extLst>
          </p:cNvPr>
          <p:cNvSpPr>
            <a:spLocks noGrp="1"/>
          </p:cNvSpPr>
          <p:nvPr>
            <p:ph sz="quarter" idx="51" hasCustomPrompt="1"/>
          </p:nvPr>
        </p:nvSpPr>
        <p:spPr>
          <a:xfrm>
            <a:off x="5544882" y="2930399"/>
            <a:ext cx="1584000" cy="172891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44000" indent="-1440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>
                <a:solidFill>
                  <a:schemeClr val="bg2"/>
                </a:solidFill>
                <a:latin typeface="+mn-lt"/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100">
                <a:solidFill>
                  <a:schemeClr val="bg2"/>
                </a:solidFill>
                <a:latin typeface="+mn-lt"/>
              </a:defRPr>
            </a:lvl2pPr>
            <a:lvl3pPr marL="504000" indent="-216000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sz="1000">
                <a:solidFill>
                  <a:schemeClr val="bg2"/>
                </a:solidFill>
                <a:latin typeface="+mn-lt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SzPct val="90000"/>
              <a:buFont typeface="+mj-lt"/>
              <a:buAutoNum type="romanLcPeriod"/>
              <a:defRPr sz="900">
                <a:solidFill>
                  <a:schemeClr val="bg2"/>
                </a:solidFill>
                <a:latin typeface="+mn-lt"/>
              </a:defRPr>
            </a:lvl4pPr>
            <a:lvl5pPr marL="792000" indent="-144000">
              <a:lnSpc>
                <a:spcPct val="100000"/>
              </a:lnSpc>
              <a:spcBef>
                <a:spcPts val="600"/>
              </a:spcBef>
              <a:defRPr sz="800">
                <a:solidFill>
                  <a:schemeClr val="bg2"/>
                </a:solidFill>
                <a:latin typeface="+mn-lt"/>
              </a:defRPr>
            </a:lvl5pPr>
            <a:lvl6pPr marL="1714500" indent="0">
              <a:buNone/>
              <a:defRPr sz="1200">
                <a:solidFill>
                  <a:schemeClr val="bg2"/>
                </a:solidFill>
              </a:defRPr>
            </a:lvl6pPr>
          </a:lstStyle>
          <a:p>
            <a:pPr lvl="0"/>
            <a:r>
              <a:rPr lang="en-US" noProof="0"/>
              <a:t>Click to start texting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180B9DC0-E4E1-4129-99DE-20A06C95C182}"/>
              </a:ext>
            </a:extLst>
          </p:cNvPr>
          <p:cNvSpPr>
            <a:spLocks noGrp="1"/>
          </p:cNvSpPr>
          <p:nvPr>
            <p:ph sz="quarter" idx="52" hasCustomPrompt="1"/>
          </p:nvPr>
        </p:nvSpPr>
        <p:spPr>
          <a:xfrm>
            <a:off x="7309175" y="2930399"/>
            <a:ext cx="1584000" cy="172891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44000" indent="-1440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>
                <a:solidFill>
                  <a:schemeClr val="bg2"/>
                </a:solidFill>
                <a:latin typeface="+mn-lt"/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100">
                <a:solidFill>
                  <a:schemeClr val="bg2"/>
                </a:solidFill>
                <a:latin typeface="+mn-lt"/>
              </a:defRPr>
            </a:lvl2pPr>
            <a:lvl3pPr marL="504000" indent="-216000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sz="1000">
                <a:solidFill>
                  <a:schemeClr val="bg2"/>
                </a:solidFill>
                <a:latin typeface="+mn-lt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SzPct val="90000"/>
              <a:buFont typeface="+mj-lt"/>
              <a:buAutoNum type="romanLcPeriod"/>
              <a:defRPr sz="900">
                <a:solidFill>
                  <a:schemeClr val="bg2"/>
                </a:solidFill>
                <a:latin typeface="+mn-lt"/>
              </a:defRPr>
            </a:lvl4pPr>
            <a:lvl5pPr marL="792000" indent="-144000">
              <a:lnSpc>
                <a:spcPct val="100000"/>
              </a:lnSpc>
              <a:spcBef>
                <a:spcPts val="600"/>
              </a:spcBef>
              <a:defRPr sz="800">
                <a:solidFill>
                  <a:schemeClr val="bg2"/>
                </a:solidFill>
                <a:latin typeface="+mn-lt"/>
              </a:defRPr>
            </a:lvl5pPr>
            <a:lvl6pPr marL="1714500" indent="0">
              <a:buNone/>
              <a:defRPr sz="1200">
                <a:solidFill>
                  <a:schemeClr val="bg2"/>
                </a:solidFill>
              </a:defRPr>
            </a:lvl6pPr>
          </a:lstStyle>
          <a:p>
            <a:pPr lvl="0"/>
            <a:r>
              <a:rPr lang="en-US" noProof="0"/>
              <a:t>Click to start texting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93178FA1-0E5E-1A58-51F3-BBC48F9372D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2800" b="1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11" name="Text Placeholder 26">
            <a:extLst>
              <a:ext uri="{FF2B5EF4-FFF2-40B4-BE49-F238E27FC236}">
                <a16:creationId xmlns:a16="http://schemas.microsoft.com/office/drawing/2014/main" id="{87F00F06-5C15-D460-1EA2-1D63E1D45E6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385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800" b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12" name="Text Placeholder 26">
            <a:extLst>
              <a:ext uri="{FF2B5EF4-FFF2-40B4-BE49-F238E27FC236}">
                <a16:creationId xmlns:a16="http://schemas.microsoft.com/office/drawing/2014/main" id="{A8850D39-7421-5B9B-B842-484769A7A7C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577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1600" b="1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Text title1</a:t>
            </a:r>
          </a:p>
        </p:txBody>
      </p:sp>
      <p:sp>
        <p:nvSpPr>
          <p:cNvPr id="13" name="Text Placeholder 26">
            <a:extLst>
              <a:ext uri="{FF2B5EF4-FFF2-40B4-BE49-F238E27FC236}">
                <a16:creationId xmlns:a16="http://schemas.microsoft.com/office/drawing/2014/main" id="{5031E9DB-3A6C-1836-E927-4FAF65B0694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962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200" b="0">
                <a:solidFill>
                  <a:schemeClr val="bg2"/>
                </a:solidFill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Text</a:t>
            </a:r>
          </a:p>
        </p:txBody>
      </p:sp>
      <p:sp>
        <p:nvSpPr>
          <p:cNvPr id="14" name="Text Placeholder 26">
            <a:extLst>
              <a:ext uri="{FF2B5EF4-FFF2-40B4-BE49-F238E27FC236}">
                <a16:creationId xmlns:a16="http://schemas.microsoft.com/office/drawing/2014/main" id="{1D16023E-3AD9-459C-EF28-F7AD3CC7F42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155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800" b="0">
                <a:solidFill>
                  <a:schemeClr val="bg2"/>
                </a:solidFill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Caption</a:t>
            </a:r>
          </a:p>
        </p:txBody>
      </p:sp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80F8B59A-EFE5-4277-6F0B-339381DE828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192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28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Title2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9B52C148-B02B-1D82-FBAC-250684AFF0C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0770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16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Text title2</a:t>
            </a:r>
          </a:p>
        </p:txBody>
      </p:sp>
      <p:sp>
        <p:nvSpPr>
          <p:cNvPr id="17" name="Text Placeholder 26">
            <a:extLst>
              <a:ext uri="{FF2B5EF4-FFF2-40B4-BE49-F238E27FC236}">
                <a16:creationId xmlns:a16="http://schemas.microsoft.com/office/drawing/2014/main" id="{A84C429C-C5DE-9EB2-2076-C904BFB2DCA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1347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144000" indent="-144000" algn="l"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§"/>
              <a:defRPr sz="1200" b="0">
                <a:solidFill>
                  <a:schemeClr val="bg2"/>
                </a:solidFill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50" b="0">
                <a:solidFill>
                  <a:schemeClr val="bg2"/>
                </a:solidFill>
              </a:defRPr>
            </a:lvl2pPr>
            <a:lvl3pPr marL="504000" indent="-216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lang="en-US" sz="10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Font typeface="+mj-lt"/>
              <a:buAutoNum type="romanLcPeriod"/>
              <a:defRPr sz="900" b="0">
                <a:solidFill>
                  <a:schemeClr val="bg2"/>
                </a:solidFill>
              </a:defRPr>
            </a:lvl4pPr>
            <a:lvl5pPr marL="819450" indent="-1714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Bullet points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  <a:p>
            <a:pPr lvl="3"/>
            <a:r>
              <a:rPr lang="en-US" noProof="0"/>
              <a:t>Level 4</a:t>
            </a:r>
          </a:p>
          <a:p>
            <a:pPr lvl="4"/>
            <a:r>
              <a:rPr lang="en-US" noProof="0"/>
              <a:t>Level 5</a:t>
            </a:r>
          </a:p>
        </p:txBody>
      </p:sp>
      <p:sp>
        <p:nvSpPr>
          <p:cNvPr id="18" name="Text Placeholder 26">
            <a:extLst>
              <a:ext uri="{FF2B5EF4-FFF2-40B4-BE49-F238E27FC236}">
                <a16:creationId xmlns:a16="http://schemas.microsoft.com/office/drawing/2014/main" id="{AA0BC2DC-54EC-491D-A4E0-DFB506098145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8154001" y="-812548"/>
            <a:ext cx="990000" cy="46668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228600" indent="-228600" algn="l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1200" b="0">
                <a:solidFill>
                  <a:schemeClr val="bg2"/>
                </a:solidFill>
              </a:defRPr>
            </a:lvl1pPr>
            <a:lvl2pPr marL="4608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arenR"/>
              <a:defRPr sz="1000" b="0">
                <a:solidFill>
                  <a:schemeClr val="bg2"/>
                </a:solidFill>
              </a:defRPr>
            </a:lvl2pPr>
            <a:lvl3pPr marL="691200" indent="-2304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lang="en-US" sz="9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835200" indent="-144000">
              <a:lnSpc>
                <a:spcPct val="100000"/>
              </a:lnSpc>
              <a:spcBef>
                <a:spcPts val="600"/>
              </a:spcBef>
              <a:buFont typeface="+mj-lt"/>
              <a:buAutoNum type="romanLcPeriod"/>
              <a:defRPr sz="800" b="0">
                <a:solidFill>
                  <a:schemeClr val="bg2"/>
                </a:solidFill>
              </a:defRPr>
            </a:lvl4pPr>
            <a:lvl5pPr marL="8766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800"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Numbering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  <a:p>
            <a:pPr lvl="3"/>
            <a:r>
              <a:rPr lang="en-US" noProof="0"/>
              <a:t>Level 4</a:t>
            </a:r>
          </a:p>
        </p:txBody>
      </p:sp>
    </p:spTree>
    <p:extLst>
      <p:ext uri="{BB962C8B-B14F-4D97-AF65-F5344CB8AC3E}">
        <p14:creationId xmlns:p14="http://schemas.microsoft.com/office/powerpoint/2010/main" val="34365006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olums w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C495203F-FA6E-0C44-BB69-AF955CA6C5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2000" y="237316"/>
            <a:ext cx="8640000" cy="497697"/>
          </a:xfrm>
          <a:prstGeom prst="rect">
            <a:avLst/>
          </a:prstGeom>
          <a:noFill/>
        </p:spPr>
        <p:txBody>
          <a:bodyPr vert="horz" lIns="0" tIns="0" rIns="0" bIns="0" rtlCol="0" anchor="t" anchorCtr="0">
            <a:noAutofit/>
          </a:bodyPr>
          <a:lstStyle>
            <a:lvl1pPr algn="l">
              <a:defRPr>
                <a:latin typeface="+mj-lt"/>
              </a:defRPr>
            </a:lvl1pPr>
          </a:lstStyle>
          <a:p>
            <a:r>
              <a:rPr lang="en-US" noProof="0"/>
              <a:t>Click to add a title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252000" y="2570400"/>
            <a:ext cx="1584000" cy="53211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lang="en-US" sz="1400" b="1" kern="1200" dirty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r>
              <a:rPr lang="en-US" noProof="0"/>
              <a:t>Click to add a title</a:t>
            </a:r>
          </a:p>
        </p:txBody>
      </p:sp>
      <p:sp>
        <p:nvSpPr>
          <p:cNvPr id="71" name="Text Placeholder 2"/>
          <p:cNvSpPr>
            <a:spLocks noGrp="1"/>
          </p:cNvSpPr>
          <p:nvPr>
            <p:ph type="body" sz="quarter" idx="31" hasCustomPrompt="1"/>
          </p:nvPr>
        </p:nvSpPr>
        <p:spPr>
          <a:xfrm>
            <a:off x="2016294" y="2570400"/>
            <a:ext cx="1584000" cy="53211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lang="en-US" sz="1400" b="1" kern="1200" dirty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r>
              <a:rPr lang="en-US" noProof="0"/>
              <a:t>Click to add a title</a:t>
            </a:r>
          </a:p>
        </p:txBody>
      </p:sp>
      <p:sp>
        <p:nvSpPr>
          <p:cNvPr id="76" name="Text Placeholder 2"/>
          <p:cNvSpPr>
            <a:spLocks noGrp="1"/>
          </p:cNvSpPr>
          <p:nvPr>
            <p:ph type="body" sz="quarter" idx="34" hasCustomPrompt="1"/>
          </p:nvPr>
        </p:nvSpPr>
        <p:spPr>
          <a:xfrm>
            <a:off x="3780588" y="2570400"/>
            <a:ext cx="1584000" cy="53211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lang="en-US" sz="1400" b="1" kern="1200" dirty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r>
              <a:rPr lang="en-US" noProof="0"/>
              <a:t>Click to add a title</a:t>
            </a:r>
          </a:p>
        </p:txBody>
      </p:sp>
      <p:sp>
        <p:nvSpPr>
          <p:cNvPr id="81" name="Text Placeholder 2"/>
          <p:cNvSpPr>
            <a:spLocks noGrp="1"/>
          </p:cNvSpPr>
          <p:nvPr>
            <p:ph type="body" sz="quarter" idx="37" hasCustomPrompt="1"/>
          </p:nvPr>
        </p:nvSpPr>
        <p:spPr>
          <a:xfrm>
            <a:off x="5544882" y="2570400"/>
            <a:ext cx="1584000" cy="53211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lang="en-US" sz="1400" b="1" kern="1200" dirty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r>
              <a:rPr lang="en-US" noProof="0"/>
              <a:t>Click to add a title</a:t>
            </a:r>
          </a:p>
        </p:txBody>
      </p:sp>
      <p:sp>
        <p:nvSpPr>
          <p:cNvPr id="34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252000" y="735013"/>
            <a:ext cx="8640000" cy="2159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lang="en-US" sz="18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noProof="0"/>
              <a:t>Click to add a subtitle or remove this placeholder if you don't want it</a:t>
            </a:r>
          </a:p>
        </p:txBody>
      </p:sp>
      <p:sp>
        <p:nvSpPr>
          <p:cNvPr id="24" name="Picture Placeholder 6">
            <a:extLst>
              <a:ext uri="{FF2B5EF4-FFF2-40B4-BE49-F238E27FC236}">
                <a16:creationId xmlns:a16="http://schemas.microsoft.com/office/drawing/2014/main" id="{67F31111-9B73-994F-BE8C-C55388657C7A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252000" y="1166400"/>
            <a:ext cx="1584000" cy="12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0" tIns="0" rIns="0" bIns="0" anchor="ctr">
            <a:noAutofit/>
          </a:bodyPr>
          <a:lstStyle>
            <a:lvl1pPr marL="0" marR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>
                <a:solidFill>
                  <a:schemeClr val="bg2"/>
                </a:solidFill>
                <a:latin typeface="+mn-lt"/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noProof="0"/>
              <a:t>Click on the icon </a:t>
            </a:r>
            <a:br>
              <a:rPr lang="en-US" noProof="0"/>
            </a:br>
            <a:r>
              <a:rPr lang="en-US" noProof="0"/>
              <a:t>to add a picture</a:t>
            </a:r>
          </a:p>
        </p:txBody>
      </p:sp>
      <p:sp>
        <p:nvSpPr>
          <p:cNvPr id="25" name="Picture Placeholder 6">
            <a:extLst>
              <a:ext uri="{FF2B5EF4-FFF2-40B4-BE49-F238E27FC236}">
                <a16:creationId xmlns:a16="http://schemas.microsoft.com/office/drawing/2014/main" id="{25E0286D-50C3-EE4F-A08D-A45D27C90585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2016294" y="1166400"/>
            <a:ext cx="1584000" cy="12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0" tIns="0" rIns="0" bIns="0" anchor="ctr">
            <a:noAutofit/>
          </a:bodyPr>
          <a:lstStyle>
            <a:lvl1pPr marL="0" marR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>
                <a:solidFill>
                  <a:schemeClr val="bg2"/>
                </a:solidFill>
                <a:latin typeface="+mn-lt"/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noProof="0"/>
              <a:t>Click on the icon </a:t>
            </a:r>
            <a:br>
              <a:rPr lang="en-US" noProof="0"/>
            </a:br>
            <a:r>
              <a:rPr lang="en-US" noProof="0"/>
              <a:t>to add a picture</a:t>
            </a:r>
          </a:p>
        </p:txBody>
      </p:sp>
      <p:sp>
        <p:nvSpPr>
          <p:cNvPr id="26" name="Picture Placeholder 6">
            <a:extLst>
              <a:ext uri="{FF2B5EF4-FFF2-40B4-BE49-F238E27FC236}">
                <a16:creationId xmlns:a16="http://schemas.microsoft.com/office/drawing/2014/main" id="{13E1438A-7205-A64F-9BA2-15966D25191B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3780588" y="1166400"/>
            <a:ext cx="1584000" cy="12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0" tIns="0" rIns="0" bIns="0" anchor="ctr">
            <a:noAutofit/>
          </a:bodyPr>
          <a:lstStyle>
            <a:lvl1pPr marL="0" marR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>
                <a:solidFill>
                  <a:schemeClr val="bg2"/>
                </a:solidFill>
                <a:latin typeface="+mn-lt"/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noProof="0"/>
              <a:t>Click on the icon </a:t>
            </a:r>
            <a:br>
              <a:rPr lang="en-US" noProof="0"/>
            </a:br>
            <a:r>
              <a:rPr lang="en-US" noProof="0"/>
              <a:t>to add a picture</a:t>
            </a:r>
          </a:p>
        </p:txBody>
      </p:sp>
      <p:sp>
        <p:nvSpPr>
          <p:cNvPr id="30" name="Picture Placeholder 6">
            <a:extLst>
              <a:ext uri="{FF2B5EF4-FFF2-40B4-BE49-F238E27FC236}">
                <a16:creationId xmlns:a16="http://schemas.microsoft.com/office/drawing/2014/main" id="{D2F8F7FC-F872-9A4D-880C-DFB2B6BF2FC9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5544882" y="1166400"/>
            <a:ext cx="1584000" cy="12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0" tIns="0" rIns="0" bIns="0" anchor="ctr">
            <a:noAutofit/>
          </a:bodyPr>
          <a:lstStyle>
            <a:lvl1pPr marL="0" marR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>
                <a:solidFill>
                  <a:schemeClr val="bg2"/>
                </a:solidFill>
                <a:latin typeface="+mn-lt"/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noProof="0"/>
              <a:t>Click on the icon </a:t>
            </a:r>
            <a:br>
              <a:rPr lang="en-US" noProof="0"/>
            </a:br>
            <a:r>
              <a:rPr lang="en-US" noProof="0"/>
              <a:t>to add a picture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46183151-3EA5-B14B-8BAA-DEB957261212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7309175" y="2570400"/>
            <a:ext cx="1584000" cy="53211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lang="en-US" sz="1400" b="1" kern="1200" dirty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r>
              <a:rPr lang="en-US" noProof="0"/>
              <a:t>Click to add a title</a:t>
            </a:r>
          </a:p>
        </p:txBody>
      </p:sp>
      <p:sp>
        <p:nvSpPr>
          <p:cNvPr id="32" name="Picture Placeholder 6">
            <a:extLst>
              <a:ext uri="{FF2B5EF4-FFF2-40B4-BE49-F238E27FC236}">
                <a16:creationId xmlns:a16="http://schemas.microsoft.com/office/drawing/2014/main" id="{5F0A1A9F-D759-624F-B353-9EE6AE93350E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7309175" y="1166400"/>
            <a:ext cx="1584000" cy="12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0" tIns="0" rIns="0" bIns="0" anchor="ctr">
            <a:noAutofit/>
          </a:bodyPr>
          <a:lstStyle>
            <a:lvl1pPr marL="0" marR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>
                <a:solidFill>
                  <a:schemeClr val="bg2"/>
                </a:solidFill>
                <a:latin typeface="+mn-lt"/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noProof="0"/>
              <a:t>Click on the icon </a:t>
            </a:r>
            <a:br>
              <a:rPr lang="en-US" noProof="0"/>
            </a:br>
            <a:r>
              <a:rPr lang="en-US" noProof="0"/>
              <a:t>to add a picture</a:t>
            </a: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AC93B055-3935-4A85-A28E-EECF2EFED771}"/>
              </a:ext>
            </a:extLst>
          </p:cNvPr>
          <p:cNvSpPr>
            <a:spLocks noGrp="1"/>
          </p:cNvSpPr>
          <p:nvPr>
            <p:ph sz="quarter" idx="48" hasCustomPrompt="1"/>
          </p:nvPr>
        </p:nvSpPr>
        <p:spPr>
          <a:xfrm>
            <a:off x="252000" y="3203999"/>
            <a:ext cx="1584000" cy="145531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44000" indent="-1440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>
                <a:solidFill>
                  <a:schemeClr val="bg2"/>
                </a:solidFill>
                <a:latin typeface="+mn-lt"/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100">
                <a:solidFill>
                  <a:schemeClr val="bg2"/>
                </a:solidFill>
                <a:latin typeface="+mn-lt"/>
              </a:defRPr>
            </a:lvl2pPr>
            <a:lvl3pPr marL="504000" indent="-216000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sz="1000">
                <a:solidFill>
                  <a:schemeClr val="bg2"/>
                </a:solidFill>
                <a:latin typeface="+mn-lt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SzPct val="90000"/>
              <a:buFont typeface="+mj-lt"/>
              <a:buAutoNum type="romanLcPeriod"/>
              <a:defRPr sz="900">
                <a:solidFill>
                  <a:schemeClr val="bg2"/>
                </a:solidFill>
                <a:latin typeface="+mn-lt"/>
              </a:defRPr>
            </a:lvl4pPr>
            <a:lvl5pPr marL="792000" indent="-144000">
              <a:lnSpc>
                <a:spcPct val="100000"/>
              </a:lnSpc>
              <a:spcBef>
                <a:spcPts val="600"/>
              </a:spcBef>
              <a:defRPr sz="800">
                <a:solidFill>
                  <a:schemeClr val="bg2"/>
                </a:solidFill>
                <a:latin typeface="+mn-lt"/>
              </a:defRPr>
            </a:lvl5pPr>
            <a:lvl6pPr marL="1714500" indent="0">
              <a:buNone/>
              <a:defRPr sz="1200">
                <a:solidFill>
                  <a:schemeClr val="bg2"/>
                </a:solidFill>
              </a:defRPr>
            </a:lvl6pPr>
          </a:lstStyle>
          <a:p>
            <a:pPr lvl="0"/>
            <a:r>
              <a:rPr lang="en-US" noProof="0"/>
              <a:t>Click to start texting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3E9500E5-2741-4D52-8AA7-4AC77FFE55E5}"/>
              </a:ext>
            </a:extLst>
          </p:cNvPr>
          <p:cNvSpPr>
            <a:spLocks noGrp="1"/>
          </p:cNvSpPr>
          <p:nvPr>
            <p:ph sz="quarter" idx="49" hasCustomPrompt="1"/>
          </p:nvPr>
        </p:nvSpPr>
        <p:spPr>
          <a:xfrm>
            <a:off x="2016294" y="3203999"/>
            <a:ext cx="1584000" cy="145531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44000" indent="-1440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>
                <a:solidFill>
                  <a:schemeClr val="bg2"/>
                </a:solidFill>
                <a:latin typeface="+mn-lt"/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100">
                <a:solidFill>
                  <a:schemeClr val="bg2"/>
                </a:solidFill>
                <a:latin typeface="+mn-lt"/>
              </a:defRPr>
            </a:lvl2pPr>
            <a:lvl3pPr marL="504000" indent="-216000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sz="1000">
                <a:solidFill>
                  <a:schemeClr val="bg2"/>
                </a:solidFill>
                <a:latin typeface="+mn-lt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SzPct val="90000"/>
              <a:buFont typeface="+mj-lt"/>
              <a:buAutoNum type="romanLcPeriod"/>
              <a:defRPr sz="900">
                <a:solidFill>
                  <a:schemeClr val="bg2"/>
                </a:solidFill>
                <a:latin typeface="+mn-lt"/>
              </a:defRPr>
            </a:lvl4pPr>
            <a:lvl5pPr marL="792000" indent="-144000">
              <a:lnSpc>
                <a:spcPct val="100000"/>
              </a:lnSpc>
              <a:spcBef>
                <a:spcPts val="600"/>
              </a:spcBef>
              <a:defRPr sz="800">
                <a:solidFill>
                  <a:schemeClr val="bg2"/>
                </a:solidFill>
                <a:latin typeface="+mn-lt"/>
              </a:defRPr>
            </a:lvl5pPr>
            <a:lvl6pPr marL="1714500" indent="0">
              <a:buNone/>
              <a:defRPr sz="1200">
                <a:solidFill>
                  <a:schemeClr val="bg2"/>
                </a:solidFill>
              </a:defRPr>
            </a:lvl6pPr>
          </a:lstStyle>
          <a:p>
            <a:pPr lvl="0"/>
            <a:r>
              <a:rPr lang="en-US" noProof="0"/>
              <a:t>Click to start texting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3157B1CA-1E84-4E48-BC40-72999BA1ACC9}"/>
              </a:ext>
            </a:extLst>
          </p:cNvPr>
          <p:cNvSpPr>
            <a:spLocks noGrp="1"/>
          </p:cNvSpPr>
          <p:nvPr>
            <p:ph sz="quarter" idx="50" hasCustomPrompt="1"/>
          </p:nvPr>
        </p:nvSpPr>
        <p:spPr>
          <a:xfrm>
            <a:off x="3780588" y="3203999"/>
            <a:ext cx="1584000" cy="145531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44000" indent="-1440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>
                <a:solidFill>
                  <a:schemeClr val="bg2"/>
                </a:solidFill>
                <a:latin typeface="+mn-lt"/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100">
                <a:solidFill>
                  <a:schemeClr val="bg2"/>
                </a:solidFill>
                <a:latin typeface="+mn-lt"/>
              </a:defRPr>
            </a:lvl2pPr>
            <a:lvl3pPr marL="504000" indent="-216000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sz="1000">
                <a:solidFill>
                  <a:schemeClr val="bg2"/>
                </a:solidFill>
                <a:latin typeface="+mn-lt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SzPct val="90000"/>
              <a:buFont typeface="+mj-lt"/>
              <a:buAutoNum type="romanLcPeriod"/>
              <a:defRPr sz="900">
                <a:solidFill>
                  <a:schemeClr val="bg2"/>
                </a:solidFill>
                <a:latin typeface="+mn-lt"/>
              </a:defRPr>
            </a:lvl4pPr>
            <a:lvl5pPr marL="792000" indent="-144000">
              <a:lnSpc>
                <a:spcPct val="100000"/>
              </a:lnSpc>
              <a:spcBef>
                <a:spcPts val="600"/>
              </a:spcBef>
              <a:defRPr sz="800">
                <a:solidFill>
                  <a:schemeClr val="bg2"/>
                </a:solidFill>
                <a:latin typeface="+mn-lt"/>
              </a:defRPr>
            </a:lvl5pPr>
            <a:lvl6pPr marL="1714500" indent="0">
              <a:buNone/>
              <a:defRPr sz="1200">
                <a:solidFill>
                  <a:schemeClr val="bg2"/>
                </a:solidFill>
              </a:defRPr>
            </a:lvl6pPr>
          </a:lstStyle>
          <a:p>
            <a:pPr lvl="0"/>
            <a:r>
              <a:rPr lang="en-US" noProof="0"/>
              <a:t>Click to start texting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EC778412-6232-445A-B81C-779437F9A257}"/>
              </a:ext>
            </a:extLst>
          </p:cNvPr>
          <p:cNvSpPr>
            <a:spLocks noGrp="1"/>
          </p:cNvSpPr>
          <p:nvPr>
            <p:ph sz="quarter" idx="51" hasCustomPrompt="1"/>
          </p:nvPr>
        </p:nvSpPr>
        <p:spPr>
          <a:xfrm>
            <a:off x="5544882" y="3203999"/>
            <a:ext cx="1584000" cy="145531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44000" indent="-1440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>
                <a:solidFill>
                  <a:schemeClr val="bg2"/>
                </a:solidFill>
                <a:latin typeface="+mn-lt"/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100">
                <a:solidFill>
                  <a:schemeClr val="bg2"/>
                </a:solidFill>
                <a:latin typeface="+mn-lt"/>
              </a:defRPr>
            </a:lvl2pPr>
            <a:lvl3pPr marL="504000" indent="-216000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sz="1000">
                <a:solidFill>
                  <a:schemeClr val="bg2"/>
                </a:solidFill>
                <a:latin typeface="+mn-lt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SzPct val="90000"/>
              <a:buFont typeface="+mj-lt"/>
              <a:buAutoNum type="romanLcPeriod"/>
              <a:defRPr sz="900">
                <a:solidFill>
                  <a:schemeClr val="bg2"/>
                </a:solidFill>
                <a:latin typeface="+mn-lt"/>
              </a:defRPr>
            </a:lvl4pPr>
            <a:lvl5pPr marL="792000" indent="-144000">
              <a:lnSpc>
                <a:spcPct val="100000"/>
              </a:lnSpc>
              <a:spcBef>
                <a:spcPts val="600"/>
              </a:spcBef>
              <a:defRPr sz="800">
                <a:solidFill>
                  <a:schemeClr val="bg2"/>
                </a:solidFill>
                <a:latin typeface="+mn-lt"/>
              </a:defRPr>
            </a:lvl5pPr>
            <a:lvl6pPr marL="1714500" indent="0">
              <a:buNone/>
              <a:defRPr sz="1200">
                <a:solidFill>
                  <a:schemeClr val="bg2"/>
                </a:solidFill>
              </a:defRPr>
            </a:lvl6pPr>
          </a:lstStyle>
          <a:p>
            <a:pPr lvl="0"/>
            <a:r>
              <a:rPr lang="en-US" noProof="0"/>
              <a:t>Click to start texting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C0EF491B-9067-4E6A-A008-41D280A33220}"/>
              </a:ext>
            </a:extLst>
          </p:cNvPr>
          <p:cNvSpPr>
            <a:spLocks noGrp="1"/>
          </p:cNvSpPr>
          <p:nvPr>
            <p:ph sz="quarter" idx="52" hasCustomPrompt="1"/>
          </p:nvPr>
        </p:nvSpPr>
        <p:spPr>
          <a:xfrm>
            <a:off x="7309175" y="3203999"/>
            <a:ext cx="1584000" cy="145531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44000" indent="-1440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>
                <a:solidFill>
                  <a:schemeClr val="bg2"/>
                </a:solidFill>
                <a:latin typeface="+mn-lt"/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100">
                <a:solidFill>
                  <a:schemeClr val="bg2"/>
                </a:solidFill>
                <a:latin typeface="+mn-lt"/>
              </a:defRPr>
            </a:lvl2pPr>
            <a:lvl3pPr marL="504000" indent="-216000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sz="1000">
                <a:solidFill>
                  <a:schemeClr val="bg2"/>
                </a:solidFill>
                <a:latin typeface="+mn-lt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SzPct val="90000"/>
              <a:buFont typeface="+mj-lt"/>
              <a:buAutoNum type="romanLcPeriod"/>
              <a:defRPr sz="900">
                <a:solidFill>
                  <a:schemeClr val="bg2"/>
                </a:solidFill>
                <a:latin typeface="+mn-lt"/>
              </a:defRPr>
            </a:lvl4pPr>
            <a:lvl5pPr marL="792000" indent="-144000">
              <a:lnSpc>
                <a:spcPct val="100000"/>
              </a:lnSpc>
              <a:spcBef>
                <a:spcPts val="600"/>
              </a:spcBef>
              <a:defRPr sz="800">
                <a:solidFill>
                  <a:schemeClr val="bg2"/>
                </a:solidFill>
                <a:latin typeface="+mn-lt"/>
              </a:defRPr>
            </a:lvl5pPr>
            <a:lvl6pPr marL="1714500" indent="0">
              <a:buNone/>
              <a:defRPr sz="1200">
                <a:solidFill>
                  <a:schemeClr val="bg2"/>
                </a:solidFill>
              </a:defRPr>
            </a:lvl6pPr>
          </a:lstStyle>
          <a:p>
            <a:pPr lvl="0"/>
            <a:r>
              <a:rPr lang="en-US" noProof="0"/>
              <a:t>Click to start texting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Text Placeholder 23">
            <a:extLst>
              <a:ext uri="{FF2B5EF4-FFF2-40B4-BE49-F238E27FC236}">
                <a16:creationId xmlns:a16="http://schemas.microsoft.com/office/drawing/2014/main" id="{010353CE-99AD-C4ED-9605-1550B82C04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2800" b="1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5" name="Text Placeholder 26">
            <a:extLst>
              <a:ext uri="{FF2B5EF4-FFF2-40B4-BE49-F238E27FC236}">
                <a16:creationId xmlns:a16="http://schemas.microsoft.com/office/drawing/2014/main" id="{B0EE7133-EE59-FC19-C334-100DE83E27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385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800" b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3699AE9D-E21D-C690-98E4-5306AB70DA3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577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1600" b="1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Text title1</a:t>
            </a:r>
          </a:p>
        </p:txBody>
      </p:sp>
      <p:sp>
        <p:nvSpPr>
          <p:cNvPr id="8" name="Text Placeholder 26">
            <a:extLst>
              <a:ext uri="{FF2B5EF4-FFF2-40B4-BE49-F238E27FC236}">
                <a16:creationId xmlns:a16="http://schemas.microsoft.com/office/drawing/2014/main" id="{AA382431-DAE7-534A-2DCD-2A0B667E428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962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200" b="0">
                <a:solidFill>
                  <a:schemeClr val="bg2"/>
                </a:solidFill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Text</a:t>
            </a:r>
          </a:p>
        </p:txBody>
      </p:sp>
      <p:sp>
        <p:nvSpPr>
          <p:cNvPr id="9" name="Text Placeholder 26">
            <a:extLst>
              <a:ext uri="{FF2B5EF4-FFF2-40B4-BE49-F238E27FC236}">
                <a16:creationId xmlns:a16="http://schemas.microsoft.com/office/drawing/2014/main" id="{EF92DF37-D2B0-484B-DFB0-288F3911294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155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800" b="0">
                <a:solidFill>
                  <a:schemeClr val="bg2"/>
                </a:solidFill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Caption</a:t>
            </a:r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935355BC-ED3B-5D7D-6728-B5B12379B8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192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28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Title2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F1F67E71-B1A6-9A52-112F-27CBBA9D9C5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0770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16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Text title2</a:t>
            </a:r>
          </a:p>
        </p:txBody>
      </p:sp>
      <p:sp>
        <p:nvSpPr>
          <p:cNvPr id="17" name="Text Placeholder 26">
            <a:extLst>
              <a:ext uri="{FF2B5EF4-FFF2-40B4-BE49-F238E27FC236}">
                <a16:creationId xmlns:a16="http://schemas.microsoft.com/office/drawing/2014/main" id="{BF3FC4DB-EF93-2331-5D35-C16625A6E18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1347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144000" indent="-144000" algn="l"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§"/>
              <a:defRPr sz="1200" b="0">
                <a:solidFill>
                  <a:schemeClr val="bg2"/>
                </a:solidFill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50" b="0">
                <a:solidFill>
                  <a:schemeClr val="bg2"/>
                </a:solidFill>
              </a:defRPr>
            </a:lvl2pPr>
            <a:lvl3pPr marL="504000" indent="-216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lang="en-US" sz="10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Font typeface="+mj-lt"/>
              <a:buAutoNum type="romanLcPeriod"/>
              <a:defRPr sz="900" b="0">
                <a:solidFill>
                  <a:schemeClr val="bg2"/>
                </a:solidFill>
              </a:defRPr>
            </a:lvl4pPr>
            <a:lvl5pPr marL="819450" indent="-1714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Bullet points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  <a:p>
            <a:pPr lvl="3"/>
            <a:r>
              <a:rPr lang="en-US" noProof="0"/>
              <a:t>Level 4</a:t>
            </a:r>
          </a:p>
          <a:p>
            <a:pPr lvl="4"/>
            <a:r>
              <a:rPr lang="en-US" noProof="0"/>
              <a:t>Level 5</a:t>
            </a:r>
          </a:p>
        </p:txBody>
      </p:sp>
      <p:sp>
        <p:nvSpPr>
          <p:cNvPr id="18" name="Text Placeholder 26">
            <a:extLst>
              <a:ext uri="{FF2B5EF4-FFF2-40B4-BE49-F238E27FC236}">
                <a16:creationId xmlns:a16="http://schemas.microsoft.com/office/drawing/2014/main" id="{356EC1AC-5AC4-99F8-835B-3949F9BC2FEA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8154001" y="-812548"/>
            <a:ext cx="990000" cy="46668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228600" indent="-228600" algn="l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1200" b="0">
                <a:solidFill>
                  <a:schemeClr val="bg2"/>
                </a:solidFill>
              </a:defRPr>
            </a:lvl1pPr>
            <a:lvl2pPr marL="4608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arenR"/>
              <a:defRPr sz="1000" b="0">
                <a:solidFill>
                  <a:schemeClr val="bg2"/>
                </a:solidFill>
              </a:defRPr>
            </a:lvl2pPr>
            <a:lvl3pPr marL="691200" indent="-2304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lang="en-US" sz="9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835200" indent="-144000">
              <a:lnSpc>
                <a:spcPct val="100000"/>
              </a:lnSpc>
              <a:spcBef>
                <a:spcPts val="600"/>
              </a:spcBef>
              <a:buFont typeface="+mj-lt"/>
              <a:buAutoNum type="romanLcPeriod"/>
              <a:defRPr sz="800" b="0">
                <a:solidFill>
                  <a:schemeClr val="bg2"/>
                </a:solidFill>
              </a:defRPr>
            </a:lvl4pPr>
            <a:lvl5pPr marL="8766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800"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Numbering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  <a:p>
            <a:pPr lvl="3"/>
            <a:r>
              <a:rPr lang="en-US" noProof="0"/>
              <a:t>Level 4</a:t>
            </a:r>
          </a:p>
        </p:txBody>
      </p:sp>
    </p:spTree>
    <p:extLst>
      <p:ext uri="{BB962C8B-B14F-4D97-AF65-F5344CB8AC3E}">
        <p14:creationId xmlns:p14="http://schemas.microsoft.com/office/powerpoint/2010/main" val="1280699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atures lis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8D8D52C8-8B0E-F747-A256-58B626C9C7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0825" y="237317"/>
            <a:ext cx="8640000" cy="497696"/>
          </a:xfrm>
          <a:prstGeom prst="rect">
            <a:avLst/>
          </a:prstGeom>
          <a:noFill/>
        </p:spPr>
        <p:txBody>
          <a:bodyPr vert="horz" lIns="0" tIns="0" rIns="0" bIns="0" rtlCol="0" anchor="t" anchorCtr="0">
            <a:noAutofit/>
          </a:bodyPr>
          <a:lstStyle>
            <a:lvl1pPr algn="l">
              <a:defRPr>
                <a:latin typeface="+mj-lt"/>
              </a:defRPr>
            </a:lvl1pPr>
          </a:lstStyle>
          <a:p>
            <a:r>
              <a:rPr lang="en-US" noProof="0"/>
              <a:t>A key-features slide. Click to add a title</a:t>
            </a:r>
          </a:p>
        </p:txBody>
      </p:sp>
      <p:sp>
        <p:nvSpPr>
          <p:cNvPr id="19" name="Picture Placeholder 6"/>
          <p:cNvSpPr>
            <a:spLocks noGrp="1"/>
          </p:cNvSpPr>
          <p:nvPr>
            <p:ph type="pic" sz="quarter" idx="21" hasCustomPrompt="1"/>
          </p:nvPr>
        </p:nvSpPr>
        <p:spPr>
          <a:xfrm>
            <a:off x="2952000" y="950910"/>
            <a:ext cx="3240000" cy="37084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000">
                <a:solidFill>
                  <a:schemeClr val="bg2"/>
                </a:solidFill>
              </a:defRPr>
            </a:lvl1pPr>
          </a:lstStyle>
          <a:p>
            <a:r>
              <a:rPr lang="en-US" noProof="0"/>
              <a:t>Click on the icon to add a picture</a:t>
            </a:r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09D260B6-A6D0-45AA-B17A-0C0FB5BFD310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6373175" y="950913"/>
            <a:ext cx="2520000" cy="251827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1" baseline="0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noProof="0"/>
              <a:t>Click to add a feature</a:t>
            </a:r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85EABAB2-694B-4A1B-8745-2C53052C0C7B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6373175" y="1914847"/>
            <a:ext cx="2520000" cy="2520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1" baseline="0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noProof="0"/>
              <a:t>Click to add a feature</a:t>
            </a:r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DF18AFD0-1E72-4AB9-BA4F-2252BDA5AC7B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6373175" y="2878954"/>
            <a:ext cx="2520000" cy="2520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1" baseline="0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noProof="0"/>
              <a:t>Click to add a feature</a:t>
            </a: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3B382F83-9C12-4C74-B976-58AA4B1EA437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373175" y="1274400"/>
            <a:ext cx="2520000" cy="48831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en-US" sz="1050" smtClean="0">
                <a:solidFill>
                  <a:schemeClr val="bg2"/>
                </a:solidFill>
              </a:defRPr>
            </a:lvl1pPr>
            <a:lvl2pPr>
              <a:defRPr lang="en-US" sz="1200" smtClean="0">
                <a:solidFill>
                  <a:schemeClr val="bg2"/>
                </a:solidFill>
                <a:latin typeface="+mj-lt"/>
              </a:defRPr>
            </a:lvl2pPr>
            <a:lvl3pPr>
              <a:defRPr lang="en-US" sz="1200" smtClean="0">
                <a:solidFill>
                  <a:schemeClr val="bg2"/>
                </a:solidFill>
                <a:latin typeface="+mj-lt"/>
              </a:defRPr>
            </a:lvl3pPr>
            <a:lvl4pPr>
              <a:defRPr lang="en-US" smtClean="0">
                <a:solidFill>
                  <a:schemeClr val="bg2"/>
                </a:solidFill>
                <a:latin typeface="+mj-lt"/>
              </a:defRPr>
            </a:lvl4pPr>
            <a:lvl5pPr>
              <a:defRPr lang="en-US">
                <a:solidFill>
                  <a:schemeClr val="bg2"/>
                </a:solidFill>
                <a:latin typeface="+mj-lt"/>
              </a:defRPr>
            </a:lvl5pPr>
          </a:lstStyle>
          <a:p>
            <a:pPr marL="171450" marR="0" lvl="0" indent="-17145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</a:pPr>
            <a:r>
              <a:rPr lang="en-US" noProof="0"/>
              <a:t>Click to add a short description</a:t>
            </a:r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6944E608-40E3-4B7E-BA61-A4C76D243B56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373175" y="2238449"/>
            <a:ext cx="2520000" cy="48831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en-US" sz="1050" smtClean="0">
                <a:solidFill>
                  <a:schemeClr val="bg2"/>
                </a:solidFill>
              </a:defRPr>
            </a:lvl1pPr>
            <a:lvl2pPr>
              <a:defRPr lang="en-US" sz="1200" smtClean="0">
                <a:solidFill>
                  <a:schemeClr val="bg2"/>
                </a:solidFill>
                <a:latin typeface="+mj-lt"/>
              </a:defRPr>
            </a:lvl2pPr>
            <a:lvl3pPr>
              <a:defRPr lang="en-US" sz="1200" smtClean="0">
                <a:solidFill>
                  <a:schemeClr val="bg2"/>
                </a:solidFill>
                <a:latin typeface="+mj-lt"/>
              </a:defRPr>
            </a:lvl3pPr>
            <a:lvl4pPr>
              <a:defRPr lang="en-US" smtClean="0">
                <a:solidFill>
                  <a:schemeClr val="bg2"/>
                </a:solidFill>
                <a:latin typeface="+mj-lt"/>
              </a:defRPr>
            </a:lvl4pPr>
            <a:lvl5pPr>
              <a:defRPr lang="en-US">
                <a:solidFill>
                  <a:schemeClr val="bg2"/>
                </a:solidFill>
                <a:latin typeface="+mj-lt"/>
              </a:defRPr>
            </a:lvl5pPr>
          </a:lstStyle>
          <a:p>
            <a:pPr marL="171450" marR="0" lvl="0" indent="-17145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</a:pPr>
            <a:r>
              <a:rPr lang="en-US" noProof="0"/>
              <a:t>Click to add a short description</a:t>
            </a:r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F8BB3C07-FC31-4DAD-B886-BAFAF4E34554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373175" y="3202498"/>
            <a:ext cx="2520000" cy="48831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en-US" sz="1050" smtClean="0">
                <a:solidFill>
                  <a:schemeClr val="bg2"/>
                </a:solidFill>
              </a:defRPr>
            </a:lvl1pPr>
            <a:lvl2pPr>
              <a:defRPr lang="en-US" sz="1200" smtClean="0">
                <a:solidFill>
                  <a:schemeClr val="bg2"/>
                </a:solidFill>
                <a:latin typeface="+mj-lt"/>
              </a:defRPr>
            </a:lvl2pPr>
            <a:lvl3pPr>
              <a:defRPr lang="en-US" sz="1200" smtClean="0">
                <a:solidFill>
                  <a:schemeClr val="bg2"/>
                </a:solidFill>
                <a:latin typeface="+mj-lt"/>
              </a:defRPr>
            </a:lvl3pPr>
            <a:lvl4pPr>
              <a:defRPr lang="en-US" smtClean="0">
                <a:solidFill>
                  <a:schemeClr val="bg2"/>
                </a:solidFill>
                <a:latin typeface="+mj-lt"/>
              </a:defRPr>
            </a:lvl4pPr>
            <a:lvl5pPr>
              <a:defRPr lang="en-US">
                <a:solidFill>
                  <a:schemeClr val="bg2"/>
                </a:solidFill>
                <a:latin typeface="+mj-lt"/>
              </a:defRPr>
            </a:lvl5pPr>
          </a:lstStyle>
          <a:p>
            <a:pPr marL="171450" marR="0" lvl="0" indent="-17145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</a:pPr>
            <a:r>
              <a:rPr lang="en-US" noProof="0"/>
              <a:t>Click to add a short description</a:t>
            </a: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73ACA3CE-11FE-48D9-8600-7B49FC66AD3C}"/>
              </a:ext>
            </a:extLst>
          </p:cNvPr>
          <p:cNvCxnSpPr>
            <a:cxnSpLocks/>
          </p:cNvCxnSpPr>
          <p:nvPr userDrawn="1"/>
        </p:nvCxnSpPr>
        <p:spPr>
          <a:xfrm>
            <a:off x="6373175" y="1762715"/>
            <a:ext cx="2520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D126CED1-A814-4FA8-A3A1-129DE85B740E}"/>
              </a:ext>
            </a:extLst>
          </p:cNvPr>
          <p:cNvCxnSpPr>
            <a:cxnSpLocks/>
          </p:cNvCxnSpPr>
          <p:nvPr userDrawn="1"/>
        </p:nvCxnSpPr>
        <p:spPr>
          <a:xfrm>
            <a:off x="6373175" y="2680602"/>
            <a:ext cx="2520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03DE3491-F3A3-4721-851D-D4BE6B46820D}"/>
              </a:ext>
            </a:extLst>
          </p:cNvPr>
          <p:cNvCxnSpPr>
            <a:cxnSpLocks/>
          </p:cNvCxnSpPr>
          <p:nvPr userDrawn="1"/>
        </p:nvCxnSpPr>
        <p:spPr>
          <a:xfrm>
            <a:off x="6373175" y="3598489"/>
            <a:ext cx="2520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2438ACA7-D3CE-488D-1205-1A6C724CC0F0}"/>
              </a:ext>
            </a:extLst>
          </p:cNvPr>
          <p:cNvSpPr>
            <a:spLocks noGrp="1"/>
          </p:cNvSpPr>
          <p:nvPr>
            <p:ph type="body" idx="42" hasCustomPrompt="1"/>
          </p:nvPr>
        </p:nvSpPr>
        <p:spPr>
          <a:xfrm>
            <a:off x="6373175" y="3843061"/>
            <a:ext cx="2520000" cy="251827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1" baseline="0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noProof="0"/>
              <a:t>Click to add a feature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C9097DD3-00EE-DCBA-8B73-6C9C72031984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373175" y="4166548"/>
            <a:ext cx="2520000" cy="48831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en-US" sz="1050" smtClean="0">
                <a:solidFill>
                  <a:schemeClr val="bg2"/>
                </a:solidFill>
              </a:defRPr>
            </a:lvl1pPr>
            <a:lvl2pPr>
              <a:defRPr lang="en-US" sz="1200" smtClean="0">
                <a:solidFill>
                  <a:schemeClr val="bg2"/>
                </a:solidFill>
                <a:latin typeface="+mj-lt"/>
              </a:defRPr>
            </a:lvl2pPr>
            <a:lvl3pPr>
              <a:defRPr lang="en-US" sz="1200" smtClean="0">
                <a:solidFill>
                  <a:schemeClr val="bg2"/>
                </a:solidFill>
                <a:latin typeface="+mj-lt"/>
              </a:defRPr>
            </a:lvl3pPr>
            <a:lvl4pPr>
              <a:defRPr lang="en-US" smtClean="0">
                <a:solidFill>
                  <a:schemeClr val="bg2"/>
                </a:solidFill>
                <a:latin typeface="+mj-lt"/>
              </a:defRPr>
            </a:lvl4pPr>
            <a:lvl5pPr>
              <a:defRPr lang="en-US">
                <a:solidFill>
                  <a:schemeClr val="bg2"/>
                </a:solidFill>
                <a:latin typeface="+mj-lt"/>
              </a:defRPr>
            </a:lvl5pPr>
          </a:lstStyle>
          <a:p>
            <a:pPr marL="171450" marR="0" lvl="0" indent="-17145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</a:pPr>
            <a:r>
              <a:rPr lang="en-US" noProof="0"/>
              <a:t>Click to add a short description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FA96C768-BA41-3C74-A529-9F9DFBF10CEA}"/>
              </a:ext>
            </a:extLst>
          </p:cNvPr>
          <p:cNvSpPr>
            <a:spLocks noGrp="1"/>
          </p:cNvSpPr>
          <p:nvPr>
            <p:ph type="body" idx="44" hasCustomPrompt="1"/>
          </p:nvPr>
        </p:nvSpPr>
        <p:spPr>
          <a:xfrm>
            <a:off x="250825" y="950913"/>
            <a:ext cx="2520000" cy="251827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1" baseline="0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noProof="0"/>
              <a:t>Click to add a feature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663D5F8-A166-AD05-BD97-841F32A01683}"/>
              </a:ext>
            </a:extLst>
          </p:cNvPr>
          <p:cNvSpPr>
            <a:spLocks noGrp="1"/>
          </p:cNvSpPr>
          <p:nvPr>
            <p:ph type="body" idx="45" hasCustomPrompt="1"/>
          </p:nvPr>
        </p:nvSpPr>
        <p:spPr>
          <a:xfrm>
            <a:off x="250825" y="1868684"/>
            <a:ext cx="2520000" cy="2520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1" baseline="0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noProof="0"/>
              <a:t>Click to add a feature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6BD5E4B7-6030-63DA-8D5F-349B383C504D}"/>
              </a:ext>
            </a:extLst>
          </p:cNvPr>
          <p:cNvSpPr>
            <a:spLocks noGrp="1"/>
          </p:cNvSpPr>
          <p:nvPr>
            <p:ph type="body" idx="46" hasCustomPrompt="1"/>
          </p:nvPr>
        </p:nvSpPr>
        <p:spPr>
          <a:xfrm>
            <a:off x="250825" y="2786628"/>
            <a:ext cx="2520000" cy="2520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1" baseline="0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noProof="0"/>
              <a:t>Click to add a feature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FB17A567-2EED-2442-DB97-4483DC518A4A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250825" y="1274400"/>
            <a:ext cx="2520000" cy="48831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en-US" sz="1050" smtClean="0">
                <a:solidFill>
                  <a:schemeClr val="bg2"/>
                </a:solidFill>
              </a:defRPr>
            </a:lvl1pPr>
            <a:lvl2pPr>
              <a:defRPr lang="en-US" sz="1200" smtClean="0">
                <a:solidFill>
                  <a:schemeClr val="bg2"/>
                </a:solidFill>
                <a:latin typeface="+mj-lt"/>
              </a:defRPr>
            </a:lvl2pPr>
            <a:lvl3pPr>
              <a:defRPr lang="en-US" sz="1200" smtClean="0">
                <a:solidFill>
                  <a:schemeClr val="bg2"/>
                </a:solidFill>
                <a:latin typeface="+mj-lt"/>
              </a:defRPr>
            </a:lvl3pPr>
            <a:lvl4pPr>
              <a:defRPr lang="en-US" smtClean="0">
                <a:solidFill>
                  <a:schemeClr val="bg2"/>
                </a:solidFill>
                <a:latin typeface="+mj-lt"/>
              </a:defRPr>
            </a:lvl4pPr>
            <a:lvl5pPr>
              <a:defRPr lang="en-US">
                <a:solidFill>
                  <a:schemeClr val="bg2"/>
                </a:solidFill>
                <a:latin typeface="+mj-lt"/>
              </a:defRPr>
            </a:lvl5pPr>
          </a:lstStyle>
          <a:p>
            <a:pPr marL="171450" marR="0" lvl="0" indent="-17145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</a:pPr>
            <a:r>
              <a:rPr lang="en-US" noProof="0"/>
              <a:t>Click to add a short description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57186347-1B64-CF73-61A9-976DE6D09958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50825" y="2238449"/>
            <a:ext cx="2520000" cy="48831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en-US" sz="1050" smtClean="0">
                <a:solidFill>
                  <a:schemeClr val="bg2"/>
                </a:solidFill>
              </a:defRPr>
            </a:lvl1pPr>
            <a:lvl2pPr>
              <a:defRPr lang="en-US" sz="1200" smtClean="0">
                <a:solidFill>
                  <a:schemeClr val="bg2"/>
                </a:solidFill>
                <a:latin typeface="+mj-lt"/>
              </a:defRPr>
            </a:lvl2pPr>
            <a:lvl3pPr>
              <a:defRPr lang="en-US" sz="1200" smtClean="0">
                <a:solidFill>
                  <a:schemeClr val="bg2"/>
                </a:solidFill>
                <a:latin typeface="+mj-lt"/>
              </a:defRPr>
            </a:lvl3pPr>
            <a:lvl4pPr>
              <a:defRPr lang="en-US" smtClean="0">
                <a:solidFill>
                  <a:schemeClr val="bg2"/>
                </a:solidFill>
                <a:latin typeface="+mj-lt"/>
              </a:defRPr>
            </a:lvl4pPr>
            <a:lvl5pPr>
              <a:defRPr lang="en-US">
                <a:solidFill>
                  <a:schemeClr val="bg2"/>
                </a:solidFill>
                <a:latin typeface="+mj-lt"/>
              </a:defRPr>
            </a:lvl5pPr>
          </a:lstStyle>
          <a:p>
            <a:pPr marL="171450" marR="0" lvl="0" indent="-17145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</a:pPr>
            <a:r>
              <a:rPr lang="en-US" noProof="0"/>
              <a:t>Click to add a short description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A5E73F15-0D2E-EB9C-F79F-D20737D81FAB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250825" y="3202498"/>
            <a:ext cx="2520000" cy="48831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en-US" sz="1050" smtClean="0">
                <a:solidFill>
                  <a:schemeClr val="bg2"/>
                </a:solidFill>
              </a:defRPr>
            </a:lvl1pPr>
            <a:lvl2pPr>
              <a:defRPr lang="en-US" sz="1200" smtClean="0">
                <a:solidFill>
                  <a:schemeClr val="bg2"/>
                </a:solidFill>
                <a:latin typeface="+mj-lt"/>
              </a:defRPr>
            </a:lvl2pPr>
            <a:lvl3pPr>
              <a:defRPr lang="en-US" sz="1200" smtClean="0">
                <a:solidFill>
                  <a:schemeClr val="bg2"/>
                </a:solidFill>
                <a:latin typeface="+mj-lt"/>
              </a:defRPr>
            </a:lvl3pPr>
            <a:lvl4pPr>
              <a:defRPr lang="en-US" smtClean="0">
                <a:solidFill>
                  <a:schemeClr val="bg2"/>
                </a:solidFill>
                <a:latin typeface="+mj-lt"/>
              </a:defRPr>
            </a:lvl4pPr>
            <a:lvl5pPr>
              <a:defRPr lang="en-US">
                <a:solidFill>
                  <a:schemeClr val="bg2"/>
                </a:solidFill>
                <a:latin typeface="+mj-lt"/>
              </a:defRPr>
            </a:lvl5pPr>
          </a:lstStyle>
          <a:p>
            <a:pPr marL="171450" marR="0" lvl="0" indent="-17145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</a:pPr>
            <a:r>
              <a:rPr lang="en-US" noProof="0"/>
              <a:t>Click to add a short description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8A3892D-7A4B-4372-6F35-33E380434F97}"/>
              </a:ext>
            </a:extLst>
          </p:cNvPr>
          <p:cNvCxnSpPr>
            <a:cxnSpLocks/>
          </p:cNvCxnSpPr>
          <p:nvPr userDrawn="1"/>
        </p:nvCxnSpPr>
        <p:spPr>
          <a:xfrm>
            <a:off x="250825" y="1762715"/>
            <a:ext cx="2520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547584C-A799-5A77-5B42-C44CBD0AF429}"/>
              </a:ext>
            </a:extLst>
          </p:cNvPr>
          <p:cNvCxnSpPr>
            <a:cxnSpLocks/>
          </p:cNvCxnSpPr>
          <p:nvPr userDrawn="1"/>
        </p:nvCxnSpPr>
        <p:spPr>
          <a:xfrm>
            <a:off x="250825" y="2680602"/>
            <a:ext cx="2520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302F1F73-C1B5-A895-067B-C274F27A5AC9}"/>
              </a:ext>
            </a:extLst>
          </p:cNvPr>
          <p:cNvCxnSpPr>
            <a:cxnSpLocks/>
          </p:cNvCxnSpPr>
          <p:nvPr userDrawn="1"/>
        </p:nvCxnSpPr>
        <p:spPr>
          <a:xfrm>
            <a:off x="250825" y="3598489"/>
            <a:ext cx="2520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AE7648E0-6697-6B85-7E88-B947CD2D213B}"/>
              </a:ext>
            </a:extLst>
          </p:cNvPr>
          <p:cNvSpPr>
            <a:spLocks noGrp="1"/>
          </p:cNvSpPr>
          <p:nvPr>
            <p:ph type="body" idx="50" hasCustomPrompt="1"/>
          </p:nvPr>
        </p:nvSpPr>
        <p:spPr>
          <a:xfrm>
            <a:off x="250825" y="3843061"/>
            <a:ext cx="2520000" cy="251827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1" baseline="0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noProof="0"/>
              <a:t>Click to add a feature</a:t>
            </a:r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AAA0F750-5A4F-D29C-C724-3B66FFAE973E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250825" y="4166548"/>
            <a:ext cx="2520000" cy="48831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en-US" sz="1050" smtClean="0">
                <a:solidFill>
                  <a:schemeClr val="bg2"/>
                </a:solidFill>
              </a:defRPr>
            </a:lvl1pPr>
            <a:lvl2pPr>
              <a:defRPr lang="en-US" sz="1200" smtClean="0">
                <a:solidFill>
                  <a:schemeClr val="bg2"/>
                </a:solidFill>
                <a:latin typeface="+mj-lt"/>
              </a:defRPr>
            </a:lvl2pPr>
            <a:lvl3pPr>
              <a:defRPr lang="en-US" sz="1200" smtClean="0">
                <a:solidFill>
                  <a:schemeClr val="bg2"/>
                </a:solidFill>
                <a:latin typeface="+mj-lt"/>
              </a:defRPr>
            </a:lvl3pPr>
            <a:lvl4pPr>
              <a:defRPr lang="en-US" smtClean="0">
                <a:solidFill>
                  <a:schemeClr val="bg2"/>
                </a:solidFill>
                <a:latin typeface="+mj-lt"/>
              </a:defRPr>
            </a:lvl4pPr>
            <a:lvl5pPr>
              <a:defRPr lang="en-US">
                <a:solidFill>
                  <a:schemeClr val="bg2"/>
                </a:solidFill>
                <a:latin typeface="+mj-lt"/>
              </a:defRPr>
            </a:lvl5pPr>
          </a:lstStyle>
          <a:p>
            <a:pPr marL="171450" marR="0" lvl="0" indent="-17145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</a:pPr>
            <a:r>
              <a:rPr lang="en-US" noProof="0"/>
              <a:t>Click to add a short description</a:t>
            </a:r>
          </a:p>
        </p:txBody>
      </p:sp>
      <p:sp>
        <p:nvSpPr>
          <p:cNvPr id="6" name="Text Placeholder 23">
            <a:extLst>
              <a:ext uri="{FF2B5EF4-FFF2-40B4-BE49-F238E27FC236}">
                <a16:creationId xmlns:a16="http://schemas.microsoft.com/office/drawing/2014/main" id="{D7A5FE98-D4DB-11E7-EDBD-9E51D472029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2800" b="1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9" name="Text Placeholder 26">
            <a:extLst>
              <a:ext uri="{FF2B5EF4-FFF2-40B4-BE49-F238E27FC236}">
                <a16:creationId xmlns:a16="http://schemas.microsoft.com/office/drawing/2014/main" id="{3E00CBAA-E229-8779-59F5-2E4F7F14173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385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800" b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20" name="Text Placeholder 26">
            <a:extLst>
              <a:ext uri="{FF2B5EF4-FFF2-40B4-BE49-F238E27FC236}">
                <a16:creationId xmlns:a16="http://schemas.microsoft.com/office/drawing/2014/main" id="{CDF9CCFF-0635-6BCA-04BE-4AAE6DA9E79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577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1600" b="1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Text title1</a:t>
            </a:r>
          </a:p>
        </p:txBody>
      </p:sp>
      <p:sp>
        <p:nvSpPr>
          <p:cNvPr id="22" name="Text Placeholder 26">
            <a:extLst>
              <a:ext uri="{FF2B5EF4-FFF2-40B4-BE49-F238E27FC236}">
                <a16:creationId xmlns:a16="http://schemas.microsoft.com/office/drawing/2014/main" id="{A7DDB040-7190-3429-A6A6-0AB63C9FD34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962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200" b="0">
                <a:solidFill>
                  <a:schemeClr val="bg2"/>
                </a:solidFill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Text</a:t>
            </a:r>
          </a:p>
        </p:txBody>
      </p:sp>
      <p:sp>
        <p:nvSpPr>
          <p:cNvPr id="23" name="Text Placeholder 26">
            <a:extLst>
              <a:ext uri="{FF2B5EF4-FFF2-40B4-BE49-F238E27FC236}">
                <a16:creationId xmlns:a16="http://schemas.microsoft.com/office/drawing/2014/main" id="{4347B0F5-3DFE-6368-1265-A1894584474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155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800" b="0">
                <a:solidFill>
                  <a:schemeClr val="bg2"/>
                </a:solidFill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Caption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93F87AD-53D5-6F12-390A-01BD65014A1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192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28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Title2</a:t>
            </a:r>
          </a:p>
        </p:txBody>
      </p:sp>
      <p:sp>
        <p:nvSpPr>
          <p:cNvPr id="25" name="Text Placeholder 23">
            <a:extLst>
              <a:ext uri="{FF2B5EF4-FFF2-40B4-BE49-F238E27FC236}">
                <a16:creationId xmlns:a16="http://schemas.microsoft.com/office/drawing/2014/main" id="{EE09C00E-7E5F-D277-668D-2ABE4B38EC0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0770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16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Text title2</a:t>
            </a:r>
          </a:p>
        </p:txBody>
      </p:sp>
      <p:sp>
        <p:nvSpPr>
          <p:cNvPr id="26" name="Text Placeholder 26">
            <a:extLst>
              <a:ext uri="{FF2B5EF4-FFF2-40B4-BE49-F238E27FC236}">
                <a16:creationId xmlns:a16="http://schemas.microsoft.com/office/drawing/2014/main" id="{F51DDF7D-9264-B50E-74E2-3E3337E8342E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1347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144000" indent="-144000" algn="l"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§"/>
              <a:defRPr sz="1200" b="0">
                <a:solidFill>
                  <a:schemeClr val="bg2"/>
                </a:solidFill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50" b="0">
                <a:solidFill>
                  <a:schemeClr val="bg2"/>
                </a:solidFill>
              </a:defRPr>
            </a:lvl2pPr>
            <a:lvl3pPr marL="504000" indent="-216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lang="en-US" sz="10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Font typeface="+mj-lt"/>
              <a:buAutoNum type="romanLcPeriod"/>
              <a:defRPr sz="900" b="0">
                <a:solidFill>
                  <a:schemeClr val="bg2"/>
                </a:solidFill>
              </a:defRPr>
            </a:lvl4pPr>
            <a:lvl5pPr marL="819450" indent="-1714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Bullet points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  <a:p>
            <a:pPr lvl="3"/>
            <a:r>
              <a:rPr lang="en-US" noProof="0"/>
              <a:t>Level 4</a:t>
            </a:r>
          </a:p>
          <a:p>
            <a:pPr lvl="4"/>
            <a:r>
              <a:rPr lang="en-US" noProof="0"/>
              <a:t>Level 5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AC1F8913-1880-9C87-FEE8-A8F118CD907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154001" y="-812548"/>
            <a:ext cx="990000" cy="46668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228600" indent="-228600" algn="l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1200" b="0">
                <a:solidFill>
                  <a:schemeClr val="bg2"/>
                </a:solidFill>
              </a:defRPr>
            </a:lvl1pPr>
            <a:lvl2pPr marL="4608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arenR"/>
              <a:defRPr sz="1000" b="0">
                <a:solidFill>
                  <a:schemeClr val="bg2"/>
                </a:solidFill>
              </a:defRPr>
            </a:lvl2pPr>
            <a:lvl3pPr marL="691200" indent="-2304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lang="en-US" sz="9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835200" indent="-144000">
              <a:lnSpc>
                <a:spcPct val="100000"/>
              </a:lnSpc>
              <a:spcBef>
                <a:spcPts val="600"/>
              </a:spcBef>
              <a:buFont typeface="+mj-lt"/>
              <a:buAutoNum type="romanLcPeriod"/>
              <a:defRPr sz="800" b="0">
                <a:solidFill>
                  <a:schemeClr val="bg2"/>
                </a:solidFill>
              </a:defRPr>
            </a:lvl4pPr>
            <a:lvl5pPr marL="8766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800"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Numbering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  <a:p>
            <a:pPr lvl="3"/>
            <a:r>
              <a:rPr lang="en-US" noProof="0"/>
              <a:t>Level 4</a:t>
            </a:r>
          </a:p>
        </p:txBody>
      </p:sp>
    </p:spTree>
    <p:extLst>
      <p:ext uri="{BB962C8B-B14F-4D97-AF65-F5344CB8AC3E}">
        <p14:creationId xmlns:p14="http://schemas.microsoft.com/office/powerpoint/2010/main" val="389607493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atures lis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C495203F-FA6E-0C44-BB69-AF955CA6C5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0825" y="237316"/>
            <a:ext cx="8642350" cy="497475"/>
          </a:xfrm>
          <a:prstGeom prst="rect">
            <a:avLst/>
          </a:prstGeom>
          <a:noFill/>
        </p:spPr>
        <p:txBody>
          <a:bodyPr vert="horz" lIns="0" tIns="0" rIns="0" bIns="0" rtlCol="0" anchor="t" anchorCtr="0">
            <a:noAutofit/>
          </a:bodyPr>
          <a:lstStyle>
            <a:lvl1pPr algn="l">
              <a:defRPr>
                <a:latin typeface="+mj-lt"/>
              </a:defRPr>
            </a:lvl1pPr>
          </a:lstStyle>
          <a:p>
            <a:r>
              <a:rPr lang="en-US" noProof="0"/>
              <a:t>A key-features slide. Click to add a title</a:t>
            </a:r>
          </a:p>
        </p:txBody>
      </p:sp>
      <p:sp>
        <p:nvSpPr>
          <p:cNvPr id="29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792000" y="864000"/>
            <a:ext cx="3636000" cy="2376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US" sz="1600" b="1" kern="1200" dirty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r>
              <a:rPr lang="en-US" noProof="0"/>
              <a:t>Click to add a title</a:t>
            </a:r>
          </a:p>
        </p:txBody>
      </p:sp>
      <p:sp>
        <p:nvSpPr>
          <p:cNvPr id="30" name="Text Placeholder 8"/>
          <p:cNvSpPr>
            <a:spLocks noGrp="1"/>
          </p:cNvSpPr>
          <p:nvPr>
            <p:ph type="body" sz="quarter" idx="23" hasCustomPrompt="1"/>
          </p:nvPr>
        </p:nvSpPr>
        <p:spPr>
          <a:xfrm>
            <a:off x="792000" y="1166400"/>
            <a:ext cx="3636000" cy="360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50">
                <a:solidFill>
                  <a:schemeClr val="bg2"/>
                </a:solidFill>
                <a:latin typeface="+mn-lt"/>
              </a:defRPr>
            </a:lvl1pPr>
            <a:lvl2pPr marL="342900" indent="0" algn="ctr">
              <a:buNone/>
              <a:defRPr sz="1200">
                <a:solidFill>
                  <a:schemeClr val="bg2"/>
                </a:solidFill>
              </a:defRPr>
            </a:lvl2pPr>
            <a:lvl3pPr marL="685800" indent="0" algn="ctr">
              <a:buNone/>
              <a:defRPr sz="1200">
                <a:solidFill>
                  <a:schemeClr val="bg2"/>
                </a:solidFill>
              </a:defRPr>
            </a:lvl3pPr>
            <a:lvl4pPr marL="1028700" indent="0" algn="ctr">
              <a:buNone/>
              <a:defRPr sz="1200">
                <a:solidFill>
                  <a:schemeClr val="bg2"/>
                </a:solidFill>
              </a:defRPr>
            </a:lvl4pPr>
            <a:lvl5pPr marL="1371600" indent="0" algn="ctr">
              <a:buNone/>
              <a:defRPr sz="12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Click to start texting. Euismod tincidunt ut laoreet dolore magna tincidunt ut laoreet.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4" hasCustomPrompt="1"/>
          </p:nvPr>
        </p:nvSpPr>
        <p:spPr>
          <a:xfrm>
            <a:off x="250933" y="864000"/>
            <a:ext cx="360000" cy="360000"/>
          </a:xfrm>
          <a:prstGeom prst="roundRect">
            <a:avLst>
              <a:gd name="adj" fmla="val 8420"/>
            </a:avLst>
          </a:prstGeom>
          <a:gradFill>
            <a:gsLst>
              <a:gs pos="20000">
                <a:srgbClr val="006EDE"/>
              </a:gs>
              <a:gs pos="100000">
                <a:srgbClr val="6EE6FF"/>
              </a:gs>
            </a:gsLst>
            <a:lin ang="18900000" scaled="0"/>
          </a:gradFill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400" b="1">
                <a:solidFill>
                  <a:schemeClr val="bg1"/>
                </a:solidFill>
              </a:defRPr>
            </a:lvl1pPr>
            <a:lvl2pPr marL="342900" indent="0" algn="ctr">
              <a:buNone/>
              <a:defRPr>
                <a:solidFill>
                  <a:schemeClr val="bg1"/>
                </a:solidFill>
              </a:defRPr>
            </a:lvl2pPr>
            <a:lvl3pPr marL="685800" indent="0" algn="ctr">
              <a:buNone/>
              <a:defRPr>
                <a:solidFill>
                  <a:schemeClr val="bg1"/>
                </a:solidFill>
              </a:defRPr>
            </a:lvl3pPr>
            <a:lvl4pPr marL="1028700" indent="0" algn="ctr">
              <a:buNone/>
              <a:defRPr>
                <a:solidFill>
                  <a:schemeClr val="bg1"/>
                </a:solidFill>
              </a:defRPr>
            </a:lvl4pPr>
            <a:lvl5pPr marL="1371600" indent="0" algn="ct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#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565E81AF-401F-ACB7-5E88-9A61682D465D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792000" y="1647228"/>
            <a:ext cx="3636000" cy="2376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US" sz="1600" b="1" kern="1200" dirty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r>
              <a:rPr lang="en-US" noProof="0"/>
              <a:t>Click to add a title</a:t>
            </a:r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AA88E43E-D7E2-540C-51A1-BFC2C54CF95A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792000" y="1949628"/>
            <a:ext cx="3636000" cy="360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50">
                <a:solidFill>
                  <a:schemeClr val="bg2"/>
                </a:solidFill>
                <a:latin typeface="+mn-lt"/>
              </a:defRPr>
            </a:lvl1pPr>
            <a:lvl2pPr marL="342900" indent="0" algn="ctr">
              <a:buNone/>
              <a:defRPr sz="1200">
                <a:solidFill>
                  <a:schemeClr val="bg2"/>
                </a:solidFill>
              </a:defRPr>
            </a:lvl2pPr>
            <a:lvl3pPr marL="685800" indent="0" algn="ctr">
              <a:buNone/>
              <a:defRPr sz="1200">
                <a:solidFill>
                  <a:schemeClr val="bg2"/>
                </a:solidFill>
              </a:defRPr>
            </a:lvl3pPr>
            <a:lvl4pPr marL="1028700" indent="0" algn="ctr">
              <a:buNone/>
              <a:defRPr sz="1200">
                <a:solidFill>
                  <a:schemeClr val="bg2"/>
                </a:solidFill>
              </a:defRPr>
            </a:lvl4pPr>
            <a:lvl5pPr marL="1371600" indent="0" algn="ctr">
              <a:buNone/>
              <a:defRPr sz="12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Click to start texting. Euismod tincidunt ut laoreet dolore magna tincidunt ut laoreet.</a:t>
            </a:r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BE6FEC2C-EBEB-B713-094B-A0B126886CB9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792000" y="2430456"/>
            <a:ext cx="3636000" cy="2376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US" sz="1600" b="1" kern="1200" dirty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r>
              <a:rPr lang="en-US" noProof="0"/>
              <a:t>Click to add a title</a:t>
            </a:r>
          </a:p>
        </p:txBody>
      </p:sp>
      <p:sp>
        <p:nvSpPr>
          <p:cNvPr id="32" name="Text Placeholder 8">
            <a:extLst>
              <a:ext uri="{FF2B5EF4-FFF2-40B4-BE49-F238E27FC236}">
                <a16:creationId xmlns:a16="http://schemas.microsoft.com/office/drawing/2014/main" id="{3947CA22-0894-EF7C-FDEE-7FDC69EA6FFB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792000" y="2732856"/>
            <a:ext cx="3636000" cy="360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50">
                <a:solidFill>
                  <a:schemeClr val="bg2"/>
                </a:solidFill>
                <a:latin typeface="+mn-lt"/>
              </a:defRPr>
            </a:lvl1pPr>
            <a:lvl2pPr marL="342900" indent="0" algn="ctr">
              <a:buNone/>
              <a:defRPr sz="1200">
                <a:solidFill>
                  <a:schemeClr val="bg2"/>
                </a:solidFill>
              </a:defRPr>
            </a:lvl2pPr>
            <a:lvl3pPr marL="685800" indent="0" algn="ctr">
              <a:buNone/>
              <a:defRPr sz="1200">
                <a:solidFill>
                  <a:schemeClr val="bg2"/>
                </a:solidFill>
              </a:defRPr>
            </a:lvl3pPr>
            <a:lvl4pPr marL="1028700" indent="0" algn="ctr">
              <a:buNone/>
              <a:defRPr sz="1200">
                <a:solidFill>
                  <a:schemeClr val="bg2"/>
                </a:solidFill>
              </a:defRPr>
            </a:lvl4pPr>
            <a:lvl5pPr marL="1371600" indent="0" algn="ctr">
              <a:buNone/>
              <a:defRPr sz="12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Click to start texting. Euismod tincidunt ut laoreet dolore magna tincidunt ut laoreet.</a:t>
            </a:r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E744DD05-B593-1218-D948-8E8D4A56D18F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792000" y="3213684"/>
            <a:ext cx="3636000" cy="2376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US" sz="1600" b="1" kern="1200" dirty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r>
              <a:rPr lang="en-US" noProof="0"/>
              <a:t>Click to add a title</a:t>
            </a:r>
          </a:p>
        </p:txBody>
      </p:sp>
      <p:sp>
        <p:nvSpPr>
          <p:cNvPr id="35" name="Text Placeholder 8">
            <a:extLst>
              <a:ext uri="{FF2B5EF4-FFF2-40B4-BE49-F238E27FC236}">
                <a16:creationId xmlns:a16="http://schemas.microsoft.com/office/drawing/2014/main" id="{55342D26-1839-B0F4-3FCC-7605D1003CF7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792000" y="3516084"/>
            <a:ext cx="3636000" cy="360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50">
                <a:solidFill>
                  <a:schemeClr val="bg2"/>
                </a:solidFill>
                <a:latin typeface="+mn-lt"/>
              </a:defRPr>
            </a:lvl1pPr>
            <a:lvl2pPr marL="342900" indent="0" algn="ctr">
              <a:buNone/>
              <a:defRPr sz="1200">
                <a:solidFill>
                  <a:schemeClr val="bg2"/>
                </a:solidFill>
              </a:defRPr>
            </a:lvl2pPr>
            <a:lvl3pPr marL="685800" indent="0" algn="ctr">
              <a:buNone/>
              <a:defRPr sz="1200">
                <a:solidFill>
                  <a:schemeClr val="bg2"/>
                </a:solidFill>
              </a:defRPr>
            </a:lvl3pPr>
            <a:lvl4pPr marL="1028700" indent="0" algn="ctr">
              <a:buNone/>
              <a:defRPr sz="1200">
                <a:solidFill>
                  <a:schemeClr val="bg2"/>
                </a:solidFill>
              </a:defRPr>
            </a:lvl4pPr>
            <a:lvl5pPr marL="1371600" indent="0" algn="ctr">
              <a:buNone/>
              <a:defRPr sz="12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Click to start texting. Euismod tincidunt ut laoreet dolore magna tincidunt ut laoreet.</a:t>
            </a:r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9212A921-12F4-452C-A741-ABD1E78783BD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792000" y="3996913"/>
            <a:ext cx="3636000" cy="2376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US" sz="1600" b="1" kern="1200" dirty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r>
              <a:rPr lang="en-US" noProof="0"/>
              <a:t>Click to add a title</a:t>
            </a:r>
          </a:p>
        </p:txBody>
      </p:sp>
      <p:sp>
        <p:nvSpPr>
          <p:cNvPr id="38" name="Text Placeholder 8">
            <a:extLst>
              <a:ext uri="{FF2B5EF4-FFF2-40B4-BE49-F238E27FC236}">
                <a16:creationId xmlns:a16="http://schemas.microsoft.com/office/drawing/2014/main" id="{3D19BC85-2A7C-23BA-7FC4-C2C99DFED893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792000" y="4299313"/>
            <a:ext cx="3636000" cy="360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50">
                <a:solidFill>
                  <a:schemeClr val="bg2"/>
                </a:solidFill>
                <a:latin typeface="+mn-lt"/>
              </a:defRPr>
            </a:lvl1pPr>
            <a:lvl2pPr marL="342900" indent="0" algn="ctr">
              <a:buNone/>
              <a:defRPr sz="1200">
                <a:solidFill>
                  <a:schemeClr val="bg2"/>
                </a:solidFill>
              </a:defRPr>
            </a:lvl2pPr>
            <a:lvl3pPr marL="685800" indent="0" algn="ctr">
              <a:buNone/>
              <a:defRPr sz="1200">
                <a:solidFill>
                  <a:schemeClr val="bg2"/>
                </a:solidFill>
              </a:defRPr>
            </a:lvl3pPr>
            <a:lvl4pPr marL="1028700" indent="0" algn="ctr">
              <a:buNone/>
              <a:defRPr sz="1200">
                <a:solidFill>
                  <a:schemeClr val="bg2"/>
                </a:solidFill>
              </a:defRPr>
            </a:lvl4pPr>
            <a:lvl5pPr marL="1371600" indent="0" algn="ctr">
              <a:buNone/>
              <a:defRPr sz="12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Click to start texting. Euismod tincidunt ut laoreet dolore magna tincidunt ut laoreet.</a:t>
            </a:r>
          </a:p>
        </p:txBody>
      </p:sp>
      <p:sp>
        <p:nvSpPr>
          <p:cNvPr id="55" name="Text Placeholder 2">
            <a:extLst>
              <a:ext uri="{FF2B5EF4-FFF2-40B4-BE49-F238E27FC236}">
                <a16:creationId xmlns:a16="http://schemas.microsoft.com/office/drawing/2014/main" id="{13E175A8-C624-7D57-A196-FE2D9CE63258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5257175" y="864000"/>
            <a:ext cx="3636000" cy="2376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US" sz="1600" b="1" kern="1200" dirty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r>
              <a:rPr lang="en-US" noProof="0"/>
              <a:t>Click to add a title</a:t>
            </a:r>
          </a:p>
        </p:txBody>
      </p:sp>
      <p:sp>
        <p:nvSpPr>
          <p:cNvPr id="83" name="Text Placeholder 8">
            <a:extLst>
              <a:ext uri="{FF2B5EF4-FFF2-40B4-BE49-F238E27FC236}">
                <a16:creationId xmlns:a16="http://schemas.microsoft.com/office/drawing/2014/main" id="{F05723A0-1B49-05BC-B532-37F22E5FED17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5257175" y="1166400"/>
            <a:ext cx="3636000" cy="360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50">
                <a:solidFill>
                  <a:schemeClr val="bg2"/>
                </a:solidFill>
                <a:latin typeface="+mn-lt"/>
              </a:defRPr>
            </a:lvl1pPr>
            <a:lvl2pPr marL="342900" indent="0" algn="ctr">
              <a:buNone/>
              <a:defRPr sz="1200">
                <a:solidFill>
                  <a:schemeClr val="bg2"/>
                </a:solidFill>
              </a:defRPr>
            </a:lvl2pPr>
            <a:lvl3pPr marL="685800" indent="0" algn="ctr">
              <a:buNone/>
              <a:defRPr sz="1200">
                <a:solidFill>
                  <a:schemeClr val="bg2"/>
                </a:solidFill>
              </a:defRPr>
            </a:lvl3pPr>
            <a:lvl4pPr marL="1028700" indent="0" algn="ctr">
              <a:buNone/>
              <a:defRPr sz="1200">
                <a:solidFill>
                  <a:schemeClr val="bg2"/>
                </a:solidFill>
              </a:defRPr>
            </a:lvl4pPr>
            <a:lvl5pPr marL="1371600" indent="0" algn="ctr">
              <a:buNone/>
              <a:defRPr sz="12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Click to start texting. Euismod tincidunt ut laoreet dolore magna tincidunt ut laoreet.</a:t>
            </a:r>
          </a:p>
        </p:txBody>
      </p:sp>
      <p:sp>
        <p:nvSpPr>
          <p:cNvPr id="85" name="Text Placeholder 2">
            <a:extLst>
              <a:ext uri="{FF2B5EF4-FFF2-40B4-BE49-F238E27FC236}">
                <a16:creationId xmlns:a16="http://schemas.microsoft.com/office/drawing/2014/main" id="{2D0AEEF7-2621-1415-4C21-AC3549FD73B3}"/>
              </a:ext>
            </a:extLst>
          </p:cNvPr>
          <p:cNvSpPr>
            <a:spLocks noGrp="1"/>
          </p:cNvSpPr>
          <p:nvPr>
            <p:ph type="body" sz="quarter" idx="69" hasCustomPrompt="1"/>
          </p:nvPr>
        </p:nvSpPr>
        <p:spPr>
          <a:xfrm>
            <a:off x="5257175" y="1647228"/>
            <a:ext cx="3636000" cy="2376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US" sz="1600" b="1" kern="1200" dirty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r>
              <a:rPr lang="en-US" noProof="0"/>
              <a:t>Click to add a title</a:t>
            </a:r>
          </a:p>
        </p:txBody>
      </p:sp>
      <p:sp>
        <p:nvSpPr>
          <p:cNvPr id="86" name="Text Placeholder 8">
            <a:extLst>
              <a:ext uri="{FF2B5EF4-FFF2-40B4-BE49-F238E27FC236}">
                <a16:creationId xmlns:a16="http://schemas.microsoft.com/office/drawing/2014/main" id="{E977B448-001E-E5E3-8048-6BBFF58CB885}"/>
              </a:ext>
            </a:extLst>
          </p:cNvPr>
          <p:cNvSpPr>
            <a:spLocks noGrp="1"/>
          </p:cNvSpPr>
          <p:nvPr>
            <p:ph type="body" sz="quarter" idx="70" hasCustomPrompt="1"/>
          </p:nvPr>
        </p:nvSpPr>
        <p:spPr>
          <a:xfrm>
            <a:off x="5257175" y="1949628"/>
            <a:ext cx="3636000" cy="360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50">
                <a:solidFill>
                  <a:schemeClr val="bg2"/>
                </a:solidFill>
                <a:latin typeface="+mn-lt"/>
              </a:defRPr>
            </a:lvl1pPr>
            <a:lvl2pPr marL="342900" indent="0" algn="ctr">
              <a:buNone/>
              <a:defRPr sz="1200">
                <a:solidFill>
                  <a:schemeClr val="bg2"/>
                </a:solidFill>
              </a:defRPr>
            </a:lvl2pPr>
            <a:lvl3pPr marL="685800" indent="0" algn="ctr">
              <a:buNone/>
              <a:defRPr sz="1200">
                <a:solidFill>
                  <a:schemeClr val="bg2"/>
                </a:solidFill>
              </a:defRPr>
            </a:lvl3pPr>
            <a:lvl4pPr marL="1028700" indent="0" algn="ctr">
              <a:buNone/>
              <a:defRPr sz="1200">
                <a:solidFill>
                  <a:schemeClr val="bg2"/>
                </a:solidFill>
              </a:defRPr>
            </a:lvl4pPr>
            <a:lvl5pPr marL="1371600" indent="0" algn="ctr">
              <a:buNone/>
              <a:defRPr sz="12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Click to start texting. Euismod tincidunt ut laoreet dolore magna tincidunt ut laoreet.</a:t>
            </a:r>
          </a:p>
        </p:txBody>
      </p:sp>
      <p:sp>
        <p:nvSpPr>
          <p:cNvPr id="88" name="Text Placeholder 2">
            <a:extLst>
              <a:ext uri="{FF2B5EF4-FFF2-40B4-BE49-F238E27FC236}">
                <a16:creationId xmlns:a16="http://schemas.microsoft.com/office/drawing/2014/main" id="{FDE7F796-3C52-7E06-9733-694D230FF79F}"/>
              </a:ext>
            </a:extLst>
          </p:cNvPr>
          <p:cNvSpPr>
            <a:spLocks noGrp="1"/>
          </p:cNvSpPr>
          <p:nvPr>
            <p:ph type="body" sz="quarter" idx="72" hasCustomPrompt="1"/>
          </p:nvPr>
        </p:nvSpPr>
        <p:spPr>
          <a:xfrm>
            <a:off x="5257175" y="2430456"/>
            <a:ext cx="3636000" cy="2376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US" sz="1600" b="1" kern="1200" dirty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r>
              <a:rPr lang="en-US" noProof="0"/>
              <a:t>Click to add a title</a:t>
            </a:r>
          </a:p>
        </p:txBody>
      </p:sp>
      <p:sp>
        <p:nvSpPr>
          <p:cNvPr id="89" name="Text Placeholder 8">
            <a:extLst>
              <a:ext uri="{FF2B5EF4-FFF2-40B4-BE49-F238E27FC236}">
                <a16:creationId xmlns:a16="http://schemas.microsoft.com/office/drawing/2014/main" id="{28A17B56-7F32-8256-9E1F-8991442C823F}"/>
              </a:ext>
            </a:extLst>
          </p:cNvPr>
          <p:cNvSpPr>
            <a:spLocks noGrp="1"/>
          </p:cNvSpPr>
          <p:nvPr>
            <p:ph type="body" sz="quarter" idx="73" hasCustomPrompt="1"/>
          </p:nvPr>
        </p:nvSpPr>
        <p:spPr>
          <a:xfrm>
            <a:off x="5257175" y="2732856"/>
            <a:ext cx="3636000" cy="360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50">
                <a:solidFill>
                  <a:schemeClr val="bg2"/>
                </a:solidFill>
                <a:latin typeface="+mn-lt"/>
              </a:defRPr>
            </a:lvl1pPr>
            <a:lvl2pPr marL="342900" indent="0" algn="ctr">
              <a:buNone/>
              <a:defRPr sz="1200">
                <a:solidFill>
                  <a:schemeClr val="bg2"/>
                </a:solidFill>
              </a:defRPr>
            </a:lvl2pPr>
            <a:lvl3pPr marL="685800" indent="0" algn="ctr">
              <a:buNone/>
              <a:defRPr sz="1200">
                <a:solidFill>
                  <a:schemeClr val="bg2"/>
                </a:solidFill>
              </a:defRPr>
            </a:lvl3pPr>
            <a:lvl4pPr marL="1028700" indent="0" algn="ctr">
              <a:buNone/>
              <a:defRPr sz="1200">
                <a:solidFill>
                  <a:schemeClr val="bg2"/>
                </a:solidFill>
              </a:defRPr>
            </a:lvl4pPr>
            <a:lvl5pPr marL="1371600" indent="0" algn="ctr">
              <a:buNone/>
              <a:defRPr sz="12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Click to start texting. Euismod tincidunt ut laoreet dolore magna tincidunt ut laoreet.</a:t>
            </a:r>
          </a:p>
        </p:txBody>
      </p:sp>
      <p:sp>
        <p:nvSpPr>
          <p:cNvPr id="91" name="Text Placeholder 2">
            <a:extLst>
              <a:ext uri="{FF2B5EF4-FFF2-40B4-BE49-F238E27FC236}">
                <a16:creationId xmlns:a16="http://schemas.microsoft.com/office/drawing/2014/main" id="{F36D46C3-6327-FCE6-1DBB-55BE42EB5C8B}"/>
              </a:ext>
            </a:extLst>
          </p:cNvPr>
          <p:cNvSpPr>
            <a:spLocks noGrp="1"/>
          </p:cNvSpPr>
          <p:nvPr>
            <p:ph type="body" sz="quarter" idx="75" hasCustomPrompt="1"/>
          </p:nvPr>
        </p:nvSpPr>
        <p:spPr>
          <a:xfrm>
            <a:off x="5257175" y="3213684"/>
            <a:ext cx="3636000" cy="2376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US" sz="1600" b="1" kern="1200" dirty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r>
              <a:rPr lang="en-US" noProof="0"/>
              <a:t>Click to add a title</a:t>
            </a:r>
          </a:p>
        </p:txBody>
      </p:sp>
      <p:sp>
        <p:nvSpPr>
          <p:cNvPr id="92" name="Text Placeholder 8">
            <a:extLst>
              <a:ext uri="{FF2B5EF4-FFF2-40B4-BE49-F238E27FC236}">
                <a16:creationId xmlns:a16="http://schemas.microsoft.com/office/drawing/2014/main" id="{3119D617-D5B8-B22C-E171-7CCBF63B13EB}"/>
              </a:ext>
            </a:extLst>
          </p:cNvPr>
          <p:cNvSpPr>
            <a:spLocks noGrp="1"/>
          </p:cNvSpPr>
          <p:nvPr>
            <p:ph type="body" sz="quarter" idx="76" hasCustomPrompt="1"/>
          </p:nvPr>
        </p:nvSpPr>
        <p:spPr>
          <a:xfrm>
            <a:off x="5257175" y="3516084"/>
            <a:ext cx="3636000" cy="360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50">
                <a:solidFill>
                  <a:schemeClr val="bg2"/>
                </a:solidFill>
                <a:latin typeface="+mn-lt"/>
              </a:defRPr>
            </a:lvl1pPr>
            <a:lvl2pPr marL="342900" indent="0" algn="ctr">
              <a:buNone/>
              <a:defRPr sz="1200">
                <a:solidFill>
                  <a:schemeClr val="bg2"/>
                </a:solidFill>
              </a:defRPr>
            </a:lvl2pPr>
            <a:lvl3pPr marL="685800" indent="0" algn="ctr">
              <a:buNone/>
              <a:defRPr sz="1200">
                <a:solidFill>
                  <a:schemeClr val="bg2"/>
                </a:solidFill>
              </a:defRPr>
            </a:lvl3pPr>
            <a:lvl4pPr marL="1028700" indent="0" algn="ctr">
              <a:buNone/>
              <a:defRPr sz="1200">
                <a:solidFill>
                  <a:schemeClr val="bg2"/>
                </a:solidFill>
              </a:defRPr>
            </a:lvl4pPr>
            <a:lvl5pPr marL="1371600" indent="0" algn="ctr">
              <a:buNone/>
              <a:defRPr sz="12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Click to start texting. Euismod tincidunt ut laoreet dolore magna tincidunt ut laoreet.</a:t>
            </a:r>
          </a:p>
        </p:txBody>
      </p:sp>
      <p:sp>
        <p:nvSpPr>
          <p:cNvPr id="94" name="Text Placeholder 2">
            <a:extLst>
              <a:ext uri="{FF2B5EF4-FFF2-40B4-BE49-F238E27FC236}">
                <a16:creationId xmlns:a16="http://schemas.microsoft.com/office/drawing/2014/main" id="{0B06F036-C72A-7525-1BEA-5183BBFFE371}"/>
              </a:ext>
            </a:extLst>
          </p:cNvPr>
          <p:cNvSpPr>
            <a:spLocks noGrp="1"/>
          </p:cNvSpPr>
          <p:nvPr>
            <p:ph type="body" sz="quarter" idx="78" hasCustomPrompt="1"/>
          </p:nvPr>
        </p:nvSpPr>
        <p:spPr>
          <a:xfrm>
            <a:off x="5257175" y="3996913"/>
            <a:ext cx="3636000" cy="2376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US" sz="1600" b="1" kern="1200" dirty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r>
              <a:rPr lang="en-US" noProof="0"/>
              <a:t>Click to add a title</a:t>
            </a:r>
          </a:p>
        </p:txBody>
      </p:sp>
      <p:sp>
        <p:nvSpPr>
          <p:cNvPr id="95" name="Text Placeholder 8">
            <a:extLst>
              <a:ext uri="{FF2B5EF4-FFF2-40B4-BE49-F238E27FC236}">
                <a16:creationId xmlns:a16="http://schemas.microsoft.com/office/drawing/2014/main" id="{D7B2F135-1BBD-6B49-D2D5-589CF215028F}"/>
              </a:ext>
            </a:extLst>
          </p:cNvPr>
          <p:cNvSpPr>
            <a:spLocks noGrp="1"/>
          </p:cNvSpPr>
          <p:nvPr>
            <p:ph type="body" sz="quarter" idx="79" hasCustomPrompt="1"/>
          </p:nvPr>
        </p:nvSpPr>
        <p:spPr>
          <a:xfrm>
            <a:off x="5257175" y="4299313"/>
            <a:ext cx="3636000" cy="360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50">
                <a:solidFill>
                  <a:schemeClr val="bg2"/>
                </a:solidFill>
                <a:latin typeface="+mn-lt"/>
              </a:defRPr>
            </a:lvl1pPr>
            <a:lvl2pPr marL="342900" indent="0" algn="ctr">
              <a:buNone/>
              <a:defRPr sz="1200">
                <a:solidFill>
                  <a:schemeClr val="bg2"/>
                </a:solidFill>
              </a:defRPr>
            </a:lvl2pPr>
            <a:lvl3pPr marL="685800" indent="0" algn="ctr">
              <a:buNone/>
              <a:defRPr sz="1200">
                <a:solidFill>
                  <a:schemeClr val="bg2"/>
                </a:solidFill>
              </a:defRPr>
            </a:lvl3pPr>
            <a:lvl4pPr marL="1028700" indent="0" algn="ctr">
              <a:buNone/>
              <a:defRPr sz="1200">
                <a:solidFill>
                  <a:schemeClr val="bg2"/>
                </a:solidFill>
              </a:defRPr>
            </a:lvl4pPr>
            <a:lvl5pPr marL="1371600" indent="0" algn="ctr">
              <a:buNone/>
              <a:defRPr sz="12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Click to start texting. Euismod tincidunt ut laoreet dolore magna tincidunt ut laoreet.</a:t>
            </a:r>
          </a:p>
        </p:txBody>
      </p:sp>
      <p:sp>
        <p:nvSpPr>
          <p:cNvPr id="5" name="Text Placeholder 23">
            <a:extLst>
              <a:ext uri="{FF2B5EF4-FFF2-40B4-BE49-F238E27FC236}">
                <a16:creationId xmlns:a16="http://schemas.microsoft.com/office/drawing/2014/main" id="{804B0B98-131B-2E06-7BC2-D9AF733FA69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2800" b="1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5961AB64-8AD5-2B8F-64A3-588F8C37468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385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800" b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8" name="Text Placeholder 26">
            <a:extLst>
              <a:ext uri="{FF2B5EF4-FFF2-40B4-BE49-F238E27FC236}">
                <a16:creationId xmlns:a16="http://schemas.microsoft.com/office/drawing/2014/main" id="{CA38B6DB-DD00-09C7-5971-3FF648CBB75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577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1600" b="1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Text title1</a:t>
            </a:r>
          </a:p>
        </p:txBody>
      </p:sp>
      <p:sp>
        <p:nvSpPr>
          <p:cNvPr id="9" name="Text Placeholder 26">
            <a:extLst>
              <a:ext uri="{FF2B5EF4-FFF2-40B4-BE49-F238E27FC236}">
                <a16:creationId xmlns:a16="http://schemas.microsoft.com/office/drawing/2014/main" id="{04361CC1-F2BC-4E8E-27AA-C6DCD9F10F3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962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200" b="0">
                <a:solidFill>
                  <a:schemeClr val="bg2"/>
                </a:solidFill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Text</a:t>
            </a:r>
          </a:p>
        </p:txBody>
      </p:sp>
      <p:sp>
        <p:nvSpPr>
          <p:cNvPr id="10" name="Text Placeholder 26">
            <a:extLst>
              <a:ext uri="{FF2B5EF4-FFF2-40B4-BE49-F238E27FC236}">
                <a16:creationId xmlns:a16="http://schemas.microsoft.com/office/drawing/2014/main" id="{2ED62F18-CE00-6FB0-91D7-B0CC87168D2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155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800" b="0">
                <a:solidFill>
                  <a:schemeClr val="bg2"/>
                </a:solidFill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Caption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B1E094A4-C160-190E-FD36-B12E96744FF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192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28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Title2</a:t>
            </a:r>
          </a:p>
        </p:txBody>
      </p:sp>
      <p:sp>
        <p:nvSpPr>
          <p:cNvPr id="12" name="Text Placeholder 23">
            <a:extLst>
              <a:ext uri="{FF2B5EF4-FFF2-40B4-BE49-F238E27FC236}">
                <a16:creationId xmlns:a16="http://schemas.microsoft.com/office/drawing/2014/main" id="{3974AFE1-9BDC-5B2F-2E26-5F6F93F3610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0770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16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Text title2</a:t>
            </a:r>
          </a:p>
        </p:txBody>
      </p:sp>
      <p:sp>
        <p:nvSpPr>
          <p:cNvPr id="18" name="Text Placeholder 26">
            <a:extLst>
              <a:ext uri="{FF2B5EF4-FFF2-40B4-BE49-F238E27FC236}">
                <a16:creationId xmlns:a16="http://schemas.microsoft.com/office/drawing/2014/main" id="{EC6E91C8-6F19-B3B2-D8F2-37E41EE4FBFD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1347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144000" indent="-144000" algn="l"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§"/>
              <a:defRPr sz="1200" b="0">
                <a:solidFill>
                  <a:schemeClr val="bg2"/>
                </a:solidFill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50" b="0">
                <a:solidFill>
                  <a:schemeClr val="bg2"/>
                </a:solidFill>
              </a:defRPr>
            </a:lvl2pPr>
            <a:lvl3pPr marL="504000" indent="-216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lang="en-US" sz="10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Font typeface="+mj-lt"/>
              <a:buAutoNum type="romanLcPeriod"/>
              <a:defRPr sz="900" b="0">
                <a:solidFill>
                  <a:schemeClr val="bg2"/>
                </a:solidFill>
              </a:defRPr>
            </a:lvl4pPr>
            <a:lvl5pPr marL="819450" indent="-1714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Bullet points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  <a:p>
            <a:pPr lvl="3"/>
            <a:r>
              <a:rPr lang="en-US" noProof="0"/>
              <a:t>Level 4</a:t>
            </a:r>
          </a:p>
          <a:p>
            <a:pPr lvl="4"/>
            <a:r>
              <a:rPr lang="en-US" noProof="0"/>
              <a:t>Level 5</a:t>
            </a:r>
          </a:p>
        </p:txBody>
      </p:sp>
      <p:sp>
        <p:nvSpPr>
          <p:cNvPr id="19" name="Text Placeholder 26">
            <a:extLst>
              <a:ext uri="{FF2B5EF4-FFF2-40B4-BE49-F238E27FC236}">
                <a16:creationId xmlns:a16="http://schemas.microsoft.com/office/drawing/2014/main" id="{BA13057B-781F-EBB2-EB6F-074B50593242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154001" y="-812548"/>
            <a:ext cx="990000" cy="46668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228600" indent="-228600" algn="l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1200" b="0">
                <a:solidFill>
                  <a:schemeClr val="bg2"/>
                </a:solidFill>
              </a:defRPr>
            </a:lvl1pPr>
            <a:lvl2pPr marL="4608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arenR"/>
              <a:defRPr sz="1000" b="0">
                <a:solidFill>
                  <a:schemeClr val="bg2"/>
                </a:solidFill>
              </a:defRPr>
            </a:lvl2pPr>
            <a:lvl3pPr marL="691200" indent="-2304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lang="en-US" sz="9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835200" indent="-144000">
              <a:lnSpc>
                <a:spcPct val="100000"/>
              </a:lnSpc>
              <a:spcBef>
                <a:spcPts val="600"/>
              </a:spcBef>
              <a:buFont typeface="+mj-lt"/>
              <a:buAutoNum type="romanLcPeriod"/>
              <a:defRPr sz="800" b="0">
                <a:solidFill>
                  <a:schemeClr val="bg2"/>
                </a:solidFill>
              </a:defRPr>
            </a:lvl4pPr>
            <a:lvl5pPr marL="8766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800"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Numbering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  <a:p>
            <a:pPr lvl="3"/>
            <a:r>
              <a:rPr lang="en-US" noProof="0"/>
              <a:t>Level 4</a:t>
            </a:r>
          </a:p>
        </p:txBody>
      </p:sp>
      <p:sp>
        <p:nvSpPr>
          <p:cNvPr id="42" name="Text Placeholder 2">
            <a:extLst>
              <a:ext uri="{FF2B5EF4-FFF2-40B4-BE49-F238E27FC236}">
                <a16:creationId xmlns:a16="http://schemas.microsoft.com/office/drawing/2014/main" id="{9BF8DD78-D5BA-4F4A-93E3-B82FE699A7FF}"/>
              </a:ext>
            </a:extLst>
          </p:cNvPr>
          <p:cNvSpPr>
            <a:spLocks noGrp="1"/>
          </p:cNvSpPr>
          <p:nvPr>
            <p:ph type="body" sz="quarter" idx="81" hasCustomPrompt="1"/>
          </p:nvPr>
        </p:nvSpPr>
        <p:spPr>
          <a:xfrm>
            <a:off x="250933" y="1647228"/>
            <a:ext cx="360000" cy="360000"/>
          </a:xfrm>
          <a:prstGeom prst="roundRect">
            <a:avLst>
              <a:gd name="adj" fmla="val 8420"/>
            </a:avLst>
          </a:prstGeom>
          <a:gradFill>
            <a:gsLst>
              <a:gs pos="20000">
                <a:srgbClr val="006EDE"/>
              </a:gs>
              <a:gs pos="100000">
                <a:srgbClr val="6EE6FF"/>
              </a:gs>
            </a:gsLst>
            <a:lin ang="18900000" scaled="0"/>
          </a:gradFill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400" b="1">
                <a:solidFill>
                  <a:schemeClr val="bg1"/>
                </a:solidFill>
              </a:defRPr>
            </a:lvl1pPr>
            <a:lvl2pPr marL="342900" indent="0" algn="ctr">
              <a:buNone/>
              <a:defRPr>
                <a:solidFill>
                  <a:schemeClr val="bg1"/>
                </a:solidFill>
              </a:defRPr>
            </a:lvl2pPr>
            <a:lvl3pPr marL="685800" indent="0" algn="ctr">
              <a:buNone/>
              <a:defRPr>
                <a:solidFill>
                  <a:schemeClr val="bg1"/>
                </a:solidFill>
              </a:defRPr>
            </a:lvl3pPr>
            <a:lvl4pPr marL="1028700" indent="0" algn="ctr">
              <a:buNone/>
              <a:defRPr>
                <a:solidFill>
                  <a:schemeClr val="bg1"/>
                </a:solidFill>
              </a:defRPr>
            </a:lvl4pPr>
            <a:lvl5pPr marL="1371600" indent="0" algn="ct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#</a:t>
            </a:r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B0B1CEE1-43EA-4CED-8305-2DB0C15DFD76}"/>
              </a:ext>
            </a:extLst>
          </p:cNvPr>
          <p:cNvSpPr>
            <a:spLocks noGrp="1"/>
          </p:cNvSpPr>
          <p:nvPr>
            <p:ph type="body" sz="quarter" idx="82" hasCustomPrompt="1"/>
          </p:nvPr>
        </p:nvSpPr>
        <p:spPr>
          <a:xfrm>
            <a:off x="250933" y="2430456"/>
            <a:ext cx="360000" cy="360000"/>
          </a:xfrm>
          <a:prstGeom prst="roundRect">
            <a:avLst>
              <a:gd name="adj" fmla="val 8420"/>
            </a:avLst>
          </a:prstGeom>
          <a:gradFill>
            <a:gsLst>
              <a:gs pos="20000">
                <a:srgbClr val="006EDE"/>
              </a:gs>
              <a:gs pos="100000">
                <a:srgbClr val="6EE6FF"/>
              </a:gs>
            </a:gsLst>
            <a:lin ang="18900000" scaled="0"/>
          </a:gradFill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400" b="1">
                <a:solidFill>
                  <a:schemeClr val="bg1"/>
                </a:solidFill>
              </a:defRPr>
            </a:lvl1pPr>
            <a:lvl2pPr marL="342900" indent="0" algn="ctr">
              <a:buNone/>
              <a:defRPr>
                <a:solidFill>
                  <a:schemeClr val="bg1"/>
                </a:solidFill>
              </a:defRPr>
            </a:lvl2pPr>
            <a:lvl3pPr marL="685800" indent="0" algn="ctr">
              <a:buNone/>
              <a:defRPr>
                <a:solidFill>
                  <a:schemeClr val="bg1"/>
                </a:solidFill>
              </a:defRPr>
            </a:lvl3pPr>
            <a:lvl4pPr marL="1028700" indent="0" algn="ctr">
              <a:buNone/>
              <a:defRPr>
                <a:solidFill>
                  <a:schemeClr val="bg1"/>
                </a:solidFill>
              </a:defRPr>
            </a:lvl4pPr>
            <a:lvl5pPr marL="1371600" indent="0" algn="ct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#</a:t>
            </a:r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82E9EE1E-B56A-4159-8D3B-CD087199D56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250933" y="3213684"/>
            <a:ext cx="360000" cy="360000"/>
          </a:xfrm>
          <a:prstGeom prst="roundRect">
            <a:avLst>
              <a:gd name="adj" fmla="val 8420"/>
            </a:avLst>
          </a:prstGeom>
          <a:gradFill>
            <a:gsLst>
              <a:gs pos="20000">
                <a:srgbClr val="006EDE"/>
              </a:gs>
              <a:gs pos="100000">
                <a:srgbClr val="6EE6FF"/>
              </a:gs>
            </a:gsLst>
            <a:lin ang="18900000" scaled="0"/>
          </a:gradFill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400" b="1">
                <a:solidFill>
                  <a:schemeClr val="bg1"/>
                </a:solidFill>
              </a:defRPr>
            </a:lvl1pPr>
            <a:lvl2pPr marL="342900" indent="0" algn="ctr">
              <a:buNone/>
              <a:defRPr>
                <a:solidFill>
                  <a:schemeClr val="bg1"/>
                </a:solidFill>
              </a:defRPr>
            </a:lvl2pPr>
            <a:lvl3pPr marL="685800" indent="0" algn="ctr">
              <a:buNone/>
              <a:defRPr>
                <a:solidFill>
                  <a:schemeClr val="bg1"/>
                </a:solidFill>
              </a:defRPr>
            </a:lvl3pPr>
            <a:lvl4pPr marL="1028700" indent="0" algn="ctr">
              <a:buNone/>
              <a:defRPr>
                <a:solidFill>
                  <a:schemeClr val="bg1"/>
                </a:solidFill>
              </a:defRPr>
            </a:lvl4pPr>
            <a:lvl5pPr marL="1371600" indent="0" algn="ct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#</a:t>
            </a:r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F8D6BAA6-EECA-4B89-8A1B-D26E5FCBD541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250933" y="3996913"/>
            <a:ext cx="360000" cy="360000"/>
          </a:xfrm>
          <a:prstGeom prst="roundRect">
            <a:avLst>
              <a:gd name="adj" fmla="val 8420"/>
            </a:avLst>
          </a:prstGeom>
          <a:gradFill>
            <a:gsLst>
              <a:gs pos="20000">
                <a:srgbClr val="006EDE"/>
              </a:gs>
              <a:gs pos="100000">
                <a:srgbClr val="6EE6FF"/>
              </a:gs>
            </a:gsLst>
            <a:lin ang="18900000" scaled="0"/>
          </a:gradFill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400" b="1">
                <a:solidFill>
                  <a:schemeClr val="bg1"/>
                </a:solidFill>
              </a:defRPr>
            </a:lvl1pPr>
            <a:lvl2pPr marL="342900" indent="0" algn="ctr">
              <a:buNone/>
              <a:defRPr>
                <a:solidFill>
                  <a:schemeClr val="bg1"/>
                </a:solidFill>
              </a:defRPr>
            </a:lvl2pPr>
            <a:lvl3pPr marL="685800" indent="0" algn="ctr">
              <a:buNone/>
              <a:defRPr>
                <a:solidFill>
                  <a:schemeClr val="bg1"/>
                </a:solidFill>
              </a:defRPr>
            </a:lvl3pPr>
            <a:lvl4pPr marL="1028700" indent="0" algn="ctr">
              <a:buNone/>
              <a:defRPr>
                <a:solidFill>
                  <a:schemeClr val="bg1"/>
                </a:solidFill>
              </a:defRPr>
            </a:lvl4pPr>
            <a:lvl5pPr marL="1371600" indent="0" algn="ct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#</a:t>
            </a:r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FA24892B-448E-4360-964D-D5C305C8A438}"/>
              </a:ext>
            </a:extLst>
          </p:cNvPr>
          <p:cNvSpPr>
            <a:spLocks noGrp="1"/>
          </p:cNvSpPr>
          <p:nvPr>
            <p:ph type="body" sz="quarter" idx="86" hasCustomPrompt="1"/>
          </p:nvPr>
        </p:nvSpPr>
        <p:spPr>
          <a:xfrm>
            <a:off x="4716108" y="1647228"/>
            <a:ext cx="360000" cy="360000"/>
          </a:xfrm>
          <a:prstGeom prst="roundRect">
            <a:avLst>
              <a:gd name="adj" fmla="val 8420"/>
            </a:avLst>
          </a:prstGeom>
          <a:gradFill>
            <a:gsLst>
              <a:gs pos="20000">
                <a:srgbClr val="006EDE"/>
              </a:gs>
              <a:gs pos="100000">
                <a:srgbClr val="6EE6FF"/>
              </a:gs>
            </a:gsLst>
            <a:lin ang="18900000" scaled="0"/>
          </a:gradFill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400" b="1">
                <a:solidFill>
                  <a:schemeClr val="bg1"/>
                </a:solidFill>
              </a:defRPr>
            </a:lvl1pPr>
            <a:lvl2pPr marL="342900" indent="0" algn="ctr">
              <a:buNone/>
              <a:defRPr>
                <a:solidFill>
                  <a:schemeClr val="bg1"/>
                </a:solidFill>
              </a:defRPr>
            </a:lvl2pPr>
            <a:lvl3pPr marL="685800" indent="0" algn="ctr">
              <a:buNone/>
              <a:defRPr>
                <a:solidFill>
                  <a:schemeClr val="bg1"/>
                </a:solidFill>
              </a:defRPr>
            </a:lvl3pPr>
            <a:lvl4pPr marL="1028700" indent="0" algn="ctr">
              <a:buNone/>
              <a:defRPr>
                <a:solidFill>
                  <a:schemeClr val="bg1"/>
                </a:solidFill>
              </a:defRPr>
            </a:lvl4pPr>
            <a:lvl5pPr marL="1371600" indent="0" algn="ct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#</a:t>
            </a:r>
          </a:p>
        </p:txBody>
      </p:sp>
      <p:sp>
        <p:nvSpPr>
          <p:cNvPr id="48" name="Text Placeholder 2">
            <a:extLst>
              <a:ext uri="{FF2B5EF4-FFF2-40B4-BE49-F238E27FC236}">
                <a16:creationId xmlns:a16="http://schemas.microsoft.com/office/drawing/2014/main" id="{DC3D0AFF-86D5-459A-8D50-476CA94DE9F5}"/>
              </a:ext>
            </a:extLst>
          </p:cNvPr>
          <p:cNvSpPr>
            <a:spLocks noGrp="1"/>
          </p:cNvSpPr>
          <p:nvPr>
            <p:ph type="body" sz="quarter" idx="87" hasCustomPrompt="1"/>
          </p:nvPr>
        </p:nvSpPr>
        <p:spPr>
          <a:xfrm>
            <a:off x="4716108" y="2430456"/>
            <a:ext cx="360000" cy="360000"/>
          </a:xfrm>
          <a:prstGeom prst="roundRect">
            <a:avLst>
              <a:gd name="adj" fmla="val 8420"/>
            </a:avLst>
          </a:prstGeom>
          <a:gradFill>
            <a:gsLst>
              <a:gs pos="20000">
                <a:srgbClr val="006EDE"/>
              </a:gs>
              <a:gs pos="100000">
                <a:srgbClr val="6EE6FF"/>
              </a:gs>
            </a:gsLst>
            <a:lin ang="18900000" scaled="0"/>
          </a:gradFill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400" b="1">
                <a:solidFill>
                  <a:schemeClr val="bg1"/>
                </a:solidFill>
              </a:defRPr>
            </a:lvl1pPr>
            <a:lvl2pPr marL="342900" indent="0" algn="ctr">
              <a:buNone/>
              <a:defRPr>
                <a:solidFill>
                  <a:schemeClr val="bg1"/>
                </a:solidFill>
              </a:defRPr>
            </a:lvl2pPr>
            <a:lvl3pPr marL="685800" indent="0" algn="ctr">
              <a:buNone/>
              <a:defRPr>
                <a:solidFill>
                  <a:schemeClr val="bg1"/>
                </a:solidFill>
              </a:defRPr>
            </a:lvl3pPr>
            <a:lvl4pPr marL="1028700" indent="0" algn="ctr">
              <a:buNone/>
              <a:defRPr>
                <a:solidFill>
                  <a:schemeClr val="bg1"/>
                </a:solidFill>
              </a:defRPr>
            </a:lvl4pPr>
            <a:lvl5pPr marL="1371600" indent="0" algn="ct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#</a:t>
            </a:r>
          </a:p>
        </p:txBody>
      </p:sp>
      <p:sp>
        <p:nvSpPr>
          <p:cNvPr id="49" name="Text Placeholder 2">
            <a:extLst>
              <a:ext uri="{FF2B5EF4-FFF2-40B4-BE49-F238E27FC236}">
                <a16:creationId xmlns:a16="http://schemas.microsoft.com/office/drawing/2014/main" id="{E3A92B0B-B42D-49EC-B362-34CD2917440D}"/>
              </a:ext>
            </a:extLst>
          </p:cNvPr>
          <p:cNvSpPr>
            <a:spLocks noGrp="1"/>
          </p:cNvSpPr>
          <p:nvPr>
            <p:ph type="body" sz="quarter" idx="88" hasCustomPrompt="1"/>
          </p:nvPr>
        </p:nvSpPr>
        <p:spPr>
          <a:xfrm>
            <a:off x="4716108" y="3213684"/>
            <a:ext cx="360000" cy="360000"/>
          </a:xfrm>
          <a:prstGeom prst="roundRect">
            <a:avLst>
              <a:gd name="adj" fmla="val 8420"/>
            </a:avLst>
          </a:prstGeom>
          <a:gradFill>
            <a:gsLst>
              <a:gs pos="20000">
                <a:srgbClr val="006EDE"/>
              </a:gs>
              <a:gs pos="100000">
                <a:srgbClr val="6EE6FF"/>
              </a:gs>
            </a:gsLst>
            <a:lin ang="18900000" scaled="0"/>
          </a:gradFill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400" b="1">
                <a:solidFill>
                  <a:schemeClr val="bg1"/>
                </a:solidFill>
              </a:defRPr>
            </a:lvl1pPr>
            <a:lvl2pPr marL="342900" indent="0" algn="ctr">
              <a:buNone/>
              <a:defRPr>
                <a:solidFill>
                  <a:schemeClr val="bg1"/>
                </a:solidFill>
              </a:defRPr>
            </a:lvl2pPr>
            <a:lvl3pPr marL="685800" indent="0" algn="ctr">
              <a:buNone/>
              <a:defRPr>
                <a:solidFill>
                  <a:schemeClr val="bg1"/>
                </a:solidFill>
              </a:defRPr>
            </a:lvl3pPr>
            <a:lvl4pPr marL="1028700" indent="0" algn="ctr">
              <a:buNone/>
              <a:defRPr>
                <a:solidFill>
                  <a:schemeClr val="bg1"/>
                </a:solidFill>
              </a:defRPr>
            </a:lvl4pPr>
            <a:lvl5pPr marL="1371600" indent="0" algn="ct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#</a:t>
            </a:r>
          </a:p>
        </p:txBody>
      </p:sp>
      <p:sp>
        <p:nvSpPr>
          <p:cNvPr id="50" name="Text Placeholder 2">
            <a:extLst>
              <a:ext uri="{FF2B5EF4-FFF2-40B4-BE49-F238E27FC236}">
                <a16:creationId xmlns:a16="http://schemas.microsoft.com/office/drawing/2014/main" id="{235A717E-B992-4D86-A191-8688CDAEAA8E}"/>
              </a:ext>
            </a:extLst>
          </p:cNvPr>
          <p:cNvSpPr>
            <a:spLocks noGrp="1"/>
          </p:cNvSpPr>
          <p:nvPr>
            <p:ph type="body" sz="quarter" idx="89" hasCustomPrompt="1"/>
          </p:nvPr>
        </p:nvSpPr>
        <p:spPr>
          <a:xfrm>
            <a:off x="4716108" y="3996913"/>
            <a:ext cx="360000" cy="360000"/>
          </a:xfrm>
          <a:prstGeom prst="roundRect">
            <a:avLst>
              <a:gd name="adj" fmla="val 8420"/>
            </a:avLst>
          </a:prstGeom>
          <a:gradFill>
            <a:gsLst>
              <a:gs pos="20000">
                <a:srgbClr val="006EDE"/>
              </a:gs>
              <a:gs pos="100000">
                <a:srgbClr val="6EE6FF"/>
              </a:gs>
            </a:gsLst>
            <a:lin ang="18900000" scaled="0"/>
          </a:gradFill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400" b="1">
                <a:solidFill>
                  <a:schemeClr val="bg1"/>
                </a:solidFill>
              </a:defRPr>
            </a:lvl1pPr>
            <a:lvl2pPr marL="342900" indent="0" algn="ctr">
              <a:buNone/>
              <a:defRPr>
                <a:solidFill>
                  <a:schemeClr val="bg1"/>
                </a:solidFill>
              </a:defRPr>
            </a:lvl2pPr>
            <a:lvl3pPr marL="685800" indent="0" algn="ctr">
              <a:buNone/>
              <a:defRPr>
                <a:solidFill>
                  <a:schemeClr val="bg1"/>
                </a:solidFill>
              </a:defRPr>
            </a:lvl3pPr>
            <a:lvl4pPr marL="1028700" indent="0" algn="ctr">
              <a:buNone/>
              <a:defRPr>
                <a:solidFill>
                  <a:schemeClr val="bg1"/>
                </a:solidFill>
              </a:defRPr>
            </a:lvl4pPr>
            <a:lvl5pPr marL="1371600" indent="0" algn="ct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#</a:t>
            </a:r>
          </a:p>
        </p:txBody>
      </p:sp>
      <p:sp>
        <p:nvSpPr>
          <p:cNvPr id="51" name="Text Placeholder 2">
            <a:extLst>
              <a:ext uri="{FF2B5EF4-FFF2-40B4-BE49-F238E27FC236}">
                <a16:creationId xmlns:a16="http://schemas.microsoft.com/office/drawing/2014/main" id="{347A01F2-74AA-4489-BB66-8BDBA087F16D}"/>
              </a:ext>
            </a:extLst>
          </p:cNvPr>
          <p:cNvSpPr>
            <a:spLocks noGrp="1"/>
          </p:cNvSpPr>
          <p:nvPr>
            <p:ph type="body" sz="quarter" idx="85" hasCustomPrompt="1"/>
          </p:nvPr>
        </p:nvSpPr>
        <p:spPr>
          <a:xfrm>
            <a:off x="4716108" y="864000"/>
            <a:ext cx="360000" cy="360000"/>
          </a:xfrm>
          <a:prstGeom prst="roundRect">
            <a:avLst>
              <a:gd name="adj" fmla="val 8420"/>
            </a:avLst>
          </a:prstGeom>
          <a:gradFill>
            <a:gsLst>
              <a:gs pos="20000">
                <a:srgbClr val="006EDE"/>
              </a:gs>
              <a:gs pos="100000">
                <a:srgbClr val="6EE6FF"/>
              </a:gs>
            </a:gsLst>
            <a:lin ang="18900000" scaled="0"/>
          </a:gradFill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400" b="1">
                <a:solidFill>
                  <a:schemeClr val="bg1"/>
                </a:solidFill>
              </a:defRPr>
            </a:lvl1pPr>
            <a:lvl2pPr marL="342900" indent="0" algn="ctr">
              <a:buNone/>
              <a:defRPr>
                <a:solidFill>
                  <a:schemeClr val="bg1"/>
                </a:solidFill>
              </a:defRPr>
            </a:lvl2pPr>
            <a:lvl3pPr marL="685800" indent="0" algn="ctr">
              <a:buNone/>
              <a:defRPr>
                <a:solidFill>
                  <a:schemeClr val="bg1"/>
                </a:solidFill>
              </a:defRPr>
            </a:lvl3pPr>
            <a:lvl4pPr marL="1028700" indent="0" algn="ctr">
              <a:buNone/>
              <a:defRPr>
                <a:solidFill>
                  <a:schemeClr val="bg1"/>
                </a:solidFill>
              </a:defRPr>
            </a:lvl4pPr>
            <a:lvl5pPr marL="1371600" indent="0" algn="ct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222138072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uge phr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1A18999D-96EA-4657-A31D-4C8F0549E706}"/>
              </a:ext>
            </a:extLst>
          </p:cNvPr>
          <p:cNvSpPr/>
          <p:nvPr userDrawn="1"/>
        </p:nvSpPr>
        <p:spPr>
          <a:xfrm>
            <a:off x="250825" y="231775"/>
            <a:ext cx="8642350" cy="4427537"/>
          </a:xfrm>
          <a:prstGeom prst="rect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44000" tIns="360000" rIns="144000" bIns="14400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44000" lvl="0" indent="-144000" defTabSz="6858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endParaRPr lang="en-US" sz="1200" noProof="0">
              <a:solidFill>
                <a:schemeClr val="bg2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057CD10-A15E-4E0D-8D21-284690BE124B}"/>
              </a:ext>
            </a:extLst>
          </p:cNvPr>
          <p:cNvSpPr/>
          <p:nvPr userDrawn="1"/>
        </p:nvSpPr>
        <p:spPr>
          <a:xfrm>
            <a:off x="0" y="1"/>
            <a:ext cx="1166813" cy="11094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endParaRPr lang="en-US" sz="3200" noProof="0">
              <a:solidFill>
                <a:schemeClr val="bg2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972000" y="950913"/>
            <a:ext cx="7200000" cy="2304099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200" b="1">
                <a:solidFill>
                  <a:schemeClr val="bg2"/>
                </a:solidFill>
                <a:latin typeface="+mj-lt"/>
              </a:defRPr>
            </a:lvl1pPr>
            <a:lvl2pPr marL="342900" indent="0" algn="ctr">
              <a:lnSpc>
                <a:spcPct val="100000"/>
              </a:lnSpc>
              <a:spcBef>
                <a:spcPts val="0"/>
              </a:spcBef>
              <a:buNone/>
              <a:defRPr/>
            </a:lvl2pPr>
            <a:lvl3pPr marL="685800" indent="0" algn="ctr">
              <a:lnSpc>
                <a:spcPct val="100000"/>
              </a:lnSpc>
              <a:spcBef>
                <a:spcPts val="0"/>
              </a:spcBef>
              <a:buNone/>
              <a:defRPr/>
            </a:lvl3pPr>
            <a:lvl4pPr marL="1028700" indent="0" algn="ctr">
              <a:lnSpc>
                <a:spcPct val="100000"/>
              </a:lnSpc>
              <a:spcBef>
                <a:spcPts val="0"/>
              </a:spcBef>
              <a:buNone/>
              <a:defRPr/>
            </a:lvl4pPr>
            <a:lvl5pPr marL="1371600" indent="0" algn="ctr">
              <a:lnSpc>
                <a:spcPct val="100000"/>
              </a:lnSpc>
              <a:spcBef>
                <a:spcPts val="0"/>
              </a:spcBef>
              <a:buNone/>
              <a:defRPr/>
            </a:lvl5pPr>
          </a:lstStyle>
          <a:p>
            <a:pPr lvl="0"/>
            <a:r>
              <a:rPr lang="en-US" noProof="0"/>
              <a:t>Click to add a quote </a:t>
            </a:r>
            <a:br>
              <a:rPr lang="en-US" noProof="0"/>
            </a:br>
            <a:r>
              <a:rPr lang="en-US" noProof="0"/>
              <a:t>or a key-phrase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8" hasCustomPrompt="1"/>
          </p:nvPr>
        </p:nvSpPr>
        <p:spPr>
          <a:xfrm>
            <a:off x="972000" y="3398400"/>
            <a:ext cx="7200000" cy="6492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/>
              <a:t>Click to add an author or remove this </a:t>
            </a:r>
            <a:br>
              <a:rPr lang="en-US" noProof="0"/>
            </a:br>
            <a:r>
              <a:rPr lang="en-US" noProof="0"/>
              <a:t>placeholder if you don't want it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9E86364-11CB-4558-9C37-F3213AEEDB31}"/>
              </a:ext>
            </a:extLst>
          </p:cNvPr>
          <p:cNvGrpSpPr/>
          <p:nvPr userDrawn="1"/>
        </p:nvGrpSpPr>
        <p:grpSpPr>
          <a:xfrm>
            <a:off x="250825" y="234950"/>
            <a:ext cx="736600" cy="715963"/>
            <a:chOff x="250825" y="234950"/>
            <a:chExt cx="736600" cy="715963"/>
          </a:xfrm>
          <a:gradFill>
            <a:gsLst>
              <a:gs pos="20000">
                <a:srgbClr val="006EDE"/>
              </a:gs>
              <a:gs pos="100000">
                <a:srgbClr val="6EE6FF"/>
              </a:gs>
            </a:gsLst>
            <a:lin ang="18900000" scaled="0"/>
          </a:gradFill>
        </p:grpSpPr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16FCB6A4-FCBD-4ED1-BEA8-121352D578AB}"/>
                </a:ext>
              </a:extLst>
            </p:cNvPr>
            <p:cNvSpPr>
              <a:spLocks/>
            </p:cNvSpPr>
            <p:nvPr userDrawn="1"/>
          </p:nvSpPr>
          <p:spPr bwMode="auto">
            <a:xfrm rot="10800000">
              <a:off x="628650" y="234950"/>
              <a:ext cx="358775" cy="715963"/>
            </a:xfrm>
            <a:custGeom>
              <a:avLst/>
              <a:gdLst>
                <a:gd name="T0" fmla="*/ 431 w 466"/>
                <a:gd name="T1" fmla="*/ 932 h 932"/>
                <a:gd name="T2" fmla="*/ 0 w 466"/>
                <a:gd name="T3" fmla="*/ 932 h 932"/>
                <a:gd name="T4" fmla="*/ 0 w 466"/>
                <a:gd name="T5" fmla="*/ 624 h 932"/>
                <a:gd name="T6" fmla="*/ 33 w 466"/>
                <a:gd name="T7" fmla="*/ 329 h 932"/>
                <a:gd name="T8" fmla="*/ 155 w 466"/>
                <a:gd name="T9" fmla="*/ 135 h 932"/>
                <a:gd name="T10" fmla="*/ 382 w 466"/>
                <a:gd name="T11" fmla="*/ 0 h 932"/>
                <a:gd name="T12" fmla="*/ 466 w 466"/>
                <a:gd name="T13" fmla="*/ 178 h 932"/>
                <a:gd name="T14" fmla="*/ 281 w 466"/>
                <a:gd name="T15" fmla="*/ 297 h 932"/>
                <a:gd name="T16" fmla="*/ 222 w 466"/>
                <a:gd name="T17" fmla="*/ 501 h 932"/>
                <a:gd name="T18" fmla="*/ 431 w 466"/>
                <a:gd name="T19" fmla="*/ 501 h 932"/>
                <a:gd name="T20" fmla="*/ 431 w 466"/>
                <a:gd name="T21" fmla="*/ 932 h 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66" h="932">
                  <a:moveTo>
                    <a:pt x="431" y="932"/>
                  </a:moveTo>
                  <a:cubicBezTo>
                    <a:pt x="0" y="932"/>
                    <a:pt x="0" y="932"/>
                    <a:pt x="0" y="932"/>
                  </a:cubicBezTo>
                  <a:cubicBezTo>
                    <a:pt x="0" y="624"/>
                    <a:pt x="0" y="624"/>
                    <a:pt x="0" y="624"/>
                  </a:cubicBezTo>
                  <a:cubicBezTo>
                    <a:pt x="0" y="499"/>
                    <a:pt x="11" y="401"/>
                    <a:pt x="33" y="329"/>
                  </a:cubicBezTo>
                  <a:cubicBezTo>
                    <a:pt x="55" y="257"/>
                    <a:pt x="96" y="192"/>
                    <a:pt x="155" y="135"/>
                  </a:cubicBezTo>
                  <a:cubicBezTo>
                    <a:pt x="214" y="78"/>
                    <a:pt x="290" y="33"/>
                    <a:pt x="382" y="0"/>
                  </a:cubicBezTo>
                  <a:cubicBezTo>
                    <a:pt x="466" y="178"/>
                    <a:pt x="466" y="178"/>
                    <a:pt x="466" y="178"/>
                  </a:cubicBezTo>
                  <a:cubicBezTo>
                    <a:pt x="380" y="207"/>
                    <a:pt x="319" y="246"/>
                    <a:pt x="281" y="297"/>
                  </a:cubicBezTo>
                  <a:cubicBezTo>
                    <a:pt x="244" y="349"/>
                    <a:pt x="224" y="416"/>
                    <a:pt x="222" y="501"/>
                  </a:cubicBezTo>
                  <a:cubicBezTo>
                    <a:pt x="431" y="501"/>
                    <a:pt x="431" y="501"/>
                    <a:pt x="431" y="501"/>
                  </a:cubicBezTo>
                  <a:lnTo>
                    <a:pt x="431" y="9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/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455314D2-C79A-49BB-80BF-A079BF956C21}"/>
                </a:ext>
              </a:extLst>
            </p:cNvPr>
            <p:cNvSpPr>
              <a:spLocks/>
            </p:cNvSpPr>
            <p:nvPr userDrawn="1"/>
          </p:nvSpPr>
          <p:spPr bwMode="auto">
            <a:xfrm rot="10800000">
              <a:off x="250825" y="234950"/>
              <a:ext cx="358775" cy="715963"/>
            </a:xfrm>
            <a:custGeom>
              <a:avLst/>
              <a:gdLst>
                <a:gd name="T0" fmla="*/ 431 w 466"/>
                <a:gd name="T1" fmla="*/ 932 h 932"/>
                <a:gd name="T2" fmla="*/ 0 w 466"/>
                <a:gd name="T3" fmla="*/ 932 h 932"/>
                <a:gd name="T4" fmla="*/ 0 w 466"/>
                <a:gd name="T5" fmla="*/ 624 h 932"/>
                <a:gd name="T6" fmla="*/ 33 w 466"/>
                <a:gd name="T7" fmla="*/ 329 h 932"/>
                <a:gd name="T8" fmla="*/ 155 w 466"/>
                <a:gd name="T9" fmla="*/ 135 h 932"/>
                <a:gd name="T10" fmla="*/ 382 w 466"/>
                <a:gd name="T11" fmla="*/ 0 h 932"/>
                <a:gd name="T12" fmla="*/ 466 w 466"/>
                <a:gd name="T13" fmla="*/ 178 h 932"/>
                <a:gd name="T14" fmla="*/ 281 w 466"/>
                <a:gd name="T15" fmla="*/ 297 h 932"/>
                <a:gd name="T16" fmla="*/ 222 w 466"/>
                <a:gd name="T17" fmla="*/ 501 h 932"/>
                <a:gd name="T18" fmla="*/ 431 w 466"/>
                <a:gd name="T19" fmla="*/ 501 h 932"/>
                <a:gd name="T20" fmla="*/ 431 w 466"/>
                <a:gd name="T21" fmla="*/ 932 h 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66" h="932">
                  <a:moveTo>
                    <a:pt x="431" y="932"/>
                  </a:moveTo>
                  <a:cubicBezTo>
                    <a:pt x="0" y="932"/>
                    <a:pt x="0" y="932"/>
                    <a:pt x="0" y="932"/>
                  </a:cubicBezTo>
                  <a:cubicBezTo>
                    <a:pt x="0" y="624"/>
                    <a:pt x="0" y="624"/>
                    <a:pt x="0" y="624"/>
                  </a:cubicBezTo>
                  <a:cubicBezTo>
                    <a:pt x="0" y="499"/>
                    <a:pt x="11" y="401"/>
                    <a:pt x="33" y="329"/>
                  </a:cubicBezTo>
                  <a:cubicBezTo>
                    <a:pt x="55" y="257"/>
                    <a:pt x="96" y="192"/>
                    <a:pt x="155" y="135"/>
                  </a:cubicBezTo>
                  <a:cubicBezTo>
                    <a:pt x="214" y="78"/>
                    <a:pt x="290" y="33"/>
                    <a:pt x="382" y="0"/>
                  </a:cubicBezTo>
                  <a:cubicBezTo>
                    <a:pt x="466" y="178"/>
                    <a:pt x="466" y="178"/>
                    <a:pt x="466" y="178"/>
                  </a:cubicBezTo>
                  <a:cubicBezTo>
                    <a:pt x="380" y="207"/>
                    <a:pt x="319" y="246"/>
                    <a:pt x="281" y="297"/>
                  </a:cubicBezTo>
                  <a:cubicBezTo>
                    <a:pt x="244" y="349"/>
                    <a:pt x="224" y="416"/>
                    <a:pt x="222" y="501"/>
                  </a:cubicBezTo>
                  <a:cubicBezTo>
                    <a:pt x="431" y="501"/>
                    <a:pt x="431" y="501"/>
                    <a:pt x="431" y="501"/>
                  </a:cubicBezTo>
                  <a:lnTo>
                    <a:pt x="431" y="9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/>
            </a:p>
          </p:txBody>
        </p:sp>
      </p:grpSp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977DCD59-240F-69B4-3316-F34A3BD17C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2800" b="1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16" name="Text Placeholder 26">
            <a:extLst>
              <a:ext uri="{FF2B5EF4-FFF2-40B4-BE49-F238E27FC236}">
                <a16:creationId xmlns:a16="http://schemas.microsoft.com/office/drawing/2014/main" id="{531C7CAF-5B51-AAE9-53E3-1AE6332729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385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800" b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18" name="Text Placeholder 26">
            <a:extLst>
              <a:ext uri="{FF2B5EF4-FFF2-40B4-BE49-F238E27FC236}">
                <a16:creationId xmlns:a16="http://schemas.microsoft.com/office/drawing/2014/main" id="{4DACBA45-20EB-542D-DE53-0B07E67F169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577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1600" b="1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Text title1</a:t>
            </a:r>
          </a:p>
        </p:txBody>
      </p:sp>
      <p:sp>
        <p:nvSpPr>
          <p:cNvPr id="19" name="Text Placeholder 26">
            <a:extLst>
              <a:ext uri="{FF2B5EF4-FFF2-40B4-BE49-F238E27FC236}">
                <a16:creationId xmlns:a16="http://schemas.microsoft.com/office/drawing/2014/main" id="{80EE0888-71FB-703A-BD4C-868433EE8A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962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200" b="0">
                <a:solidFill>
                  <a:schemeClr val="bg2"/>
                </a:solidFill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Text</a:t>
            </a:r>
          </a:p>
        </p:txBody>
      </p:sp>
      <p:sp>
        <p:nvSpPr>
          <p:cNvPr id="20" name="Text Placeholder 26">
            <a:extLst>
              <a:ext uri="{FF2B5EF4-FFF2-40B4-BE49-F238E27FC236}">
                <a16:creationId xmlns:a16="http://schemas.microsoft.com/office/drawing/2014/main" id="{46333148-F163-475C-75D3-62E753CEF07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155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800" b="0">
                <a:solidFill>
                  <a:schemeClr val="bg2"/>
                </a:solidFill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Caption</a:t>
            </a:r>
          </a:p>
        </p:txBody>
      </p:sp>
      <p:sp>
        <p:nvSpPr>
          <p:cNvPr id="21" name="Text Placeholder 23">
            <a:extLst>
              <a:ext uri="{FF2B5EF4-FFF2-40B4-BE49-F238E27FC236}">
                <a16:creationId xmlns:a16="http://schemas.microsoft.com/office/drawing/2014/main" id="{D3F1A83B-6AE6-EA9A-F7F9-EECCB3CADAE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192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28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Title2</a:t>
            </a:r>
          </a:p>
        </p:txBody>
      </p:sp>
      <p:sp>
        <p:nvSpPr>
          <p:cNvPr id="22" name="Text Placeholder 23">
            <a:extLst>
              <a:ext uri="{FF2B5EF4-FFF2-40B4-BE49-F238E27FC236}">
                <a16:creationId xmlns:a16="http://schemas.microsoft.com/office/drawing/2014/main" id="{ACE018A7-127E-AF5D-316D-4ABCD0E8E88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0770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16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Text title2</a:t>
            </a:r>
          </a:p>
        </p:txBody>
      </p:sp>
      <p:sp>
        <p:nvSpPr>
          <p:cNvPr id="23" name="Text Placeholder 26">
            <a:extLst>
              <a:ext uri="{FF2B5EF4-FFF2-40B4-BE49-F238E27FC236}">
                <a16:creationId xmlns:a16="http://schemas.microsoft.com/office/drawing/2014/main" id="{35814391-2FF1-BB9F-A99F-E85BB98AD61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1347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144000" indent="-144000" algn="l"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§"/>
              <a:defRPr sz="1200" b="0">
                <a:solidFill>
                  <a:schemeClr val="bg2"/>
                </a:solidFill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50" b="0">
                <a:solidFill>
                  <a:schemeClr val="bg2"/>
                </a:solidFill>
              </a:defRPr>
            </a:lvl2pPr>
            <a:lvl3pPr marL="504000" indent="-216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lang="en-US" sz="10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Font typeface="+mj-lt"/>
              <a:buAutoNum type="romanLcPeriod"/>
              <a:defRPr sz="900" b="0">
                <a:solidFill>
                  <a:schemeClr val="bg2"/>
                </a:solidFill>
              </a:defRPr>
            </a:lvl4pPr>
            <a:lvl5pPr marL="819450" indent="-1714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Bullet points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  <a:p>
            <a:pPr lvl="3"/>
            <a:r>
              <a:rPr lang="en-US" noProof="0"/>
              <a:t>Level 4</a:t>
            </a:r>
          </a:p>
          <a:p>
            <a:pPr lvl="4"/>
            <a:r>
              <a:rPr lang="en-US" noProof="0"/>
              <a:t>Level 5</a:t>
            </a:r>
          </a:p>
        </p:txBody>
      </p:sp>
      <p:sp>
        <p:nvSpPr>
          <p:cNvPr id="24" name="Text Placeholder 26">
            <a:extLst>
              <a:ext uri="{FF2B5EF4-FFF2-40B4-BE49-F238E27FC236}">
                <a16:creationId xmlns:a16="http://schemas.microsoft.com/office/drawing/2014/main" id="{763E03F3-4334-C3B3-2186-823004038FD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154001" y="-812548"/>
            <a:ext cx="990000" cy="46668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228600" indent="-228600" algn="l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1200" b="0">
                <a:solidFill>
                  <a:schemeClr val="bg2"/>
                </a:solidFill>
              </a:defRPr>
            </a:lvl1pPr>
            <a:lvl2pPr marL="4608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arenR"/>
              <a:defRPr sz="1000" b="0">
                <a:solidFill>
                  <a:schemeClr val="bg2"/>
                </a:solidFill>
              </a:defRPr>
            </a:lvl2pPr>
            <a:lvl3pPr marL="691200" indent="-2304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lang="en-US" sz="9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835200" indent="-144000">
              <a:lnSpc>
                <a:spcPct val="100000"/>
              </a:lnSpc>
              <a:spcBef>
                <a:spcPts val="600"/>
              </a:spcBef>
              <a:buFont typeface="+mj-lt"/>
              <a:buAutoNum type="romanLcPeriod"/>
              <a:defRPr sz="800" b="0">
                <a:solidFill>
                  <a:schemeClr val="bg2"/>
                </a:solidFill>
              </a:defRPr>
            </a:lvl4pPr>
            <a:lvl5pPr marL="8766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800"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Numbering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  <a:p>
            <a:pPr lvl="3"/>
            <a:r>
              <a:rPr lang="en-US" noProof="0"/>
              <a:t>Level 4</a:t>
            </a:r>
          </a:p>
        </p:txBody>
      </p:sp>
    </p:spTree>
    <p:extLst>
      <p:ext uri="{BB962C8B-B14F-4D97-AF65-F5344CB8AC3E}">
        <p14:creationId xmlns:p14="http://schemas.microsoft.com/office/powerpoint/2010/main" val="21368218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4572000" y="237757"/>
            <a:ext cx="4321176" cy="442155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>
                <a:solidFill>
                  <a:schemeClr val="bg2"/>
                </a:solidFill>
                <a:latin typeface="+mn-lt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noProof="0"/>
              <a:t>Click on the icon to add a picture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AB8503B-202C-F74A-92E0-21BBEDB5F5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0825" y="237758"/>
            <a:ext cx="4104000" cy="713155"/>
          </a:xfrm>
        </p:spPr>
        <p:txBody>
          <a:bodyPr>
            <a:noAutofit/>
          </a:bodyPr>
          <a:lstStyle>
            <a:lvl1pPr>
              <a:defRPr>
                <a:latin typeface="+mj-lt"/>
              </a:defRPr>
            </a:lvl1pPr>
          </a:lstStyle>
          <a:p>
            <a:r>
              <a:rPr lang="en-US" noProof="0"/>
              <a:t>Click to add a title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66238FF5-3C44-4552-BE1E-D2117C6E7813}"/>
              </a:ext>
            </a:extLst>
          </p:cNvPr>
          <p:cNvSpPr>
            <a:spLocks noGrp="1"/>
          </p:cNvSpPr>
          <p:nvPr>
            <p:ph sz="quarter" idx="48" hasCustomPrompt="1"/>
          </p:nvPr>
        </p:nvSpPr>
        <p:spPr>
          <a:xfrm>
            <a:off x="252000" y="1166813"/>
            <a:ext cx="4104000" cy="34925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44000" indent="-1440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>
                <a:solidFill>
                  <a:schemeClr val="bg2"/>
                </a:solidFill>
                <a:latin typeface="+mn-lt"/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100">
                <a:solidFill>
                  <a:schemeClr val="bg2"/>
                </a:solidFill>
                <a:latin typeface="+mn-lt"/>
              </a:defRPr>
            </a:lvl2pPr>
            <a:lvl3pPr marL="504000" indent="-216000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sz="1000">
                <a:solidFill>
                  <a:schemeClr val="bg2"/>
                </a:solidFill>
                <a:latin typeface="+mn-lt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SzPct val="90000"/>
              <a:buFont typeface="+mj-lt"/>
              <a:buAutoNum type="romanLcPeriod"/>
              <a:defRPr sz="900">
                <a:solidFill>
                  <a:schemeClr val="bg2"/>
                </a:solidFill>
                <a:latin typeface="+mn-lt"/>
              </a:defRPr>
            </a:lvl4pPr>
            <a:lvl5pPr marL="792000" indent="-144000">
              <a:lnSpc>
                <a:spcPct val="100000"/>
              </a:lnSpc>
              <a:spcBef>
                <a:spcPts val="600"/>
              </a:spcBef>
              <a:defRPr sz="800">
                <a:solidFill>
                  <a:schemeClr val="bg2"/>
                </a:solidFill>
                <a:latin typeface="+mn-lt"/>
              </a:defRPr>
            </a:lvl5pPr>
            <a:lvl6pPr marL="1714500" indent="0">
              <a:buNone/>
              <a:defRPr sz="1200">
                <a:solidFill>
                  <a:schemeClr val="bg2"/>
                </a:solidFill>
              </a:defRPr>
            </a:lvl6pPr>
          </a:lstStyle>
          <a:p>
            <a:pPr lvl="0"/>
            <a:r>
              <a:rPr lang="en-US" noProof="0"/>
              <a:t>Click to start texting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Text Placeholder 23">
            <a:extLst>
              <a:ext uri="{FF2B5EF4-FFF2-40B4-BE49-F238E27FC236}">
                <a16:creationId xmlns:a16="http://schemas.microsoft.com/office/drawing/2014/main" id="{D7C59F0E-3B2F-1CA3-1B7E-A87F73A8F1E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2800" b="1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7EE78721-BAF4-DFFB-A81B-7EB4E7F3A9E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385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800" b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8" name="Text Placeholder 26">
            <a:extLst>
              <a:ext uri="{FF2B5EF4-FFF2-40B4-BE49-F238E27FC236}">
                <a16:creationId xmlns:a16="http://schemas.microsoft.com/office/drawing/2014/main" id="{B1D83164-34E9-4133-402E-74433226463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577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1600" b="1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Text title1</a:t>
            </a:r>
          </a:p>
        </p:txBody>
      </p:sp>
      <p:sp>
        <p:nvSpPr>
          <p:cNvPr id="9" name="Text Placeholder 26">
            <a:extLst>
              <a:ext uri="{FF2B5EF4-FFF2-40B4-BE49-F238E27FC236}">
                <a16:creationId xmlns:a16="http://schemas.microsoft.com/office/drawing/2014/main" id="{2B151E54-6E02-3B87-18AC-7FEFE21C40D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962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200" b="0">
                <a:solidFill>
                  <a:schemeClr val="bg2"/>
                </a:solidFill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Text</a:t>
            </a:r>
          </a:p>
        </p:txBody>
      </p:sp>
      <p:sp>
        <p:nvSpPr>
          <p:cNvPr id="10" name="Text Placeholder 26">
            <a:extLst>
              <a:ext uri="{FF2B5EF4-FFF2-40B4-BE49-F238E27FC236}">
                <a16:creationId xmlns:a16="http://schemas.microsoft.com/office/drawing/2014/main" id="{08FA7120-A048-108B-D8A0-58926D04ABF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155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800" b="0">
                <a:solidFill>
                  <a:schemeClr val="bg2"/>
                </a:solidFill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Caption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DF1C6C11-48D8-29AD-6674-FF598066E8F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192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28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Title2</a:t>
            </a:r>
          </a:p>
        </p:txBody>
      </p:sp>
      <p:sp>
        <p:nvSpPr>
          <p:cNvPr id="12" name="Text Placeholder 23">
            <a:extLst>
              <a:ext uri="{FF2B5EF4-FFF2-40B4-BE49-F238E27FC236}">
                <a16:creationId xmlns:a16="http://schemas.microsoft.com/office/drawing/2014/main" id="{63CCEBB6-0796-C40C-4F25-F303A381064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0770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16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Text title2</a:t>
            </a:r>
          </a:p>
        </p:txBody>
      </p:sp>
      <p:sp>
        <p:nvSpPr>
          <p:cNvPr id="13" name="Text Placeholder 26">
            <a:extLst>
              <a:ext uri="{FF2B5EF4-FFF2-40B4-BE49-F238E27FC236}">
                <a16:creationId xmlns:a16="http://schemas.microsoft.com/office/drawing/2014/main" id="{0FD19C3C-4E53-B281-3D05-00C5E3FC87B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1347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144000" indent="-144000" algn="l"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§"/>
              <a:defRPr sz="1200" b="0">
                <a:solidFill>
                  <a:schemeClr val="bg2"/>
                </a:solidFill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50" b="0">
                <a:solidFill>
                  <a:schemeClr val="bg2"/>
                </a:solidFill>
              </a:defRPr>
            </a:lvl2pPr>
            <a:lvl3pPr marL="504000" indent="-216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lang="en-US" sz="10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Font typeface="+mj-lt"/>
              <a:buAutoNum type="romanLcPeriod"/>
              <a:defRPr sz="900" b="0">
                <a:solidFill>
                  <a:schemeClr val="bg2"/>
                </a:solidFill>
              </a:defRPr>
            </a:lvl4pPr>
            <a:lvl5pPr marL="819450" indent="-1714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Bullet points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  <a:p>
            <a:pPr lvl="3"/>
            <a:r>
              <a:rPr lang="en-US" noProof="0"/>
              <a:t>Level 4</a:t>
            </a:r>
          </a:p>
          <a:p>
            <a:pPr lvl="4"/>
            <a:r>
              <a:rPr lang="en-US" noProof="0"/>
              <a:t>Level 5</a:t>
            </a:r>
          </a:p>
        </p:txBody>
      </p:sp>
      <p:sp>
        <p:nvSpPr>
          <p:cNvPr id="14" name="Text Placeholder 26">
            <a:extLst>
              <a:ext uri="{FF2B5EF4-FFF2-40B4-BE49-F238E27FC236}">
                <a16:creationId xmlns:a16="http://schemas.microsoft.com/office/drawing/2014/main" id="{286DFE53-3A0D-DD0A-1E90-1000D0564B55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154001" y="-812548"/>
            <a:ext cx="990000" cy="46668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228600" indent="-228600" algn="l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1200" b="0">
                <a:solidFill>
                  <a:schemeClr val="bg2"/>
                </a:solidFill>
              </a:defRPr>
            </a:lvl1pPr>
            <a:lvl2pPr marL="4608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arenR"/>
              <a:defRPr sz="1000" b="0">
                <a:solidFill>
                  <a:schemeClr val="bg2"/>
                </a:solidFill>
              </a:defRPr>
            </a:lvl2pPr>
            <a:lvl3pPr marL="691200" indent="-2304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lang="en-US" sz="9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835200" indent="-144000">
              <a:lnSpc>
                <a:spcPct val="100000"/>
              </a:lnSpc>
              <a:spcBef>
                <a:spcPts val="600"/>
              </a:spcBef>
              <a:buFont typeface="+mj-lt"/>
              <a:buAutoNum type="romanLcPeriod"/>
              <a:defRPr sz="800" b="0">
                <a:solidFill>
                  <a:schemeClr val="bg2"/>
                </a:solidFill>
              </a:defRPr>
            </a:lvl4pPr>
            <a:lvl5pPr marL="8766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800"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Numbering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  <a:p>
            <a:pPr lvl="3"/>
            <a:r>
              <a:rPr lang="en-US" noProof="0"/>
              <a:t>Level 4</a:t>
            </a:r>
          </a:p>
        </p:txBody>
      </p:sp>
    </p:spTree>
    <p:extLst>
      <p:ext uri="{BB962C8B-B14F-4D97-AF65-F5344CB8AC3E}">
        <p14:creationId xmlns:p14="http://schemas.microsoft.com/office/powerpoint/2010/main" val="234607754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6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C12721F3-4E5C-2694-E2FA-75464CFBFF73}"/>
              </a:ext>
            </a:extLst>
          </p:cNvPr>
          <p:cNvSpPr>
            <a:spLocks noGrp="1"/>
          </p:cNvSpPr>
          <p:nvPr>
            <p:ph type="pic" idx="21" hasCustomPrompt="1"/>
          </p:nvPr>
        </p:nvSpPr>
        <p:spPr>
          <a:xfrm>
            <a:off x="4572000" y="0"/>
            <a:ext cx="2282400" cy="15984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</a:ln>
        </p:spPr>
        <p:txBody>
          <a:bodyPr lIns="0" tIns="0" rIns="0" bIns="4680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>
                <a:solidFill>
                  <a:schemeClr val="bg2"/>
                </a:solidFill>
                <a:latin typeface="+mn-lt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noProof="0"/>
              <a:t>Click on the icon to add a picture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A4749B09-CA08-5C96-5E2F-223A64659118}"/>
              </a:ext>
            </a:extLst>
          </p:cNvPr>
          <p:cNvSpPr>
            <a:spLocks noGrp="1"/>
          </p:cNvSpPr>
          <p:nvPr>
            <p:ph type="pic" idx="49" hasCustomPrompt="1"/>
          </p:nvPr>
        </p:nvSpPr>
        <p:spPr>
          <a:xfrm>
            <a:off x="6861600" y="0"/>
            <a:ext cx="2282400" cy="15984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</a:ln>
        </p:spPr>
        <p:txBody>
          <a:bodyPr lIns="0" tIns="0" rIns="0" bIns="4680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>
                <a:solidFill>
                  <a:schemeClr val="bg2"/>
                </a:solidFill>
                <a:latin typeface="+mn-lt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noProof="0"/>
              <a:t>Click on the icon to add a picture</a:t>
            </a:r>
          </a:p>
        </p:txBody>
      </p:sp>
      <p:sp>
        <p:nvSpPr>
          <p:cNvPr id="31" name="Picture Placeholder 2">
            <a:extLst>
              <a:ext uri="{FF2B5EF4-FFF2-40B4-BE49-F238E27FC236}">
                <a16:creationId xmlns:a16="http://schemas.microsoft.com/office/drawing/2014/main" id="{38C4736A-9716-81C1-D19E-24A30ED6410F}"/>
              </a:ext>
            </a:extLst>
          </p:cNvPr>
          <p:cNvSpPr>
            <a:spLocks noGrp="1"/>
          </p:cNvSpPr>
          <p:nvPr>
            <p:ph type="pic" idx="50" hasCustomPrompt="1"/>
          </p:nvPr>
        </p:nvSpPr>
        <p:spPr>
          <a:xfrm>
            <a:off x="4572000" y="1609200"/>
            <a:ext cx="2282400" cy="16020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</a:ln>
        </p:spPr>
        <p:txBody>
          <a:bodyPr lIns="0" tIns="0" rIns="0" bIns="4680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>
                <a:solidFill>
                  <a:schemeClr val="bg2"/>
                </a:solidFill>
                <a:latin typeface="+mn-lt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noProof="0"/>
              <a:t>Click on the icon to add a picture</a:t>
            </a:r>
          </a:p>
        </p:txBody>
      </p:sp>
      <p:sp>
        <p:nvSpPr>
          <p:cNvPr id="32" name="Picture Placeholder 2">
            <a:extLst>
              <a:ext uri="{FF2B5EF4-FFF2-40B4-BE49-F238E27FC236}">
                <a16:creationId xmlns:a16="http://schemas.microsoft.com/office/drawing/2014/main" id="{3C06BDA5-AF0E-679C-D0D7-5B21E63CAC07}"/>
              </a:ext>
            </a:extLst>
          </p:cNvPr>
          <p:cNvSpPr>
            <a:spLocks noGrp="1"/>
          </p:cNvSpPr>
          <p:nvPr>
            <p:ph type="pic" idx="51" hasCustomPrompt="1"/>
          </p:nvPr>
        </p:nvSpPr>
        <p:spPr>
          <a:xfrm>
            <a:off x="6861600" y="1609200"/>
            <a:ext cx="2282400" cy="16020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</a:ln>
        </p:spPr>
        <p:txBody>
          <a:bodyPr lIns="0" tIns="0" rIns="0" bIns="4680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>
                <a:solidFill>
                  <a:schemeClr val="bg2"/>
                </a:solidFill>
                <a:latin typeface="+mn-lt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noProof="0"/>
              <a:t>Click on the icon to add a picture</a:t>
            </a:r>
          </a:p>
        </p:txBody>
      </p:sp>
      <p:sp>
        <p:nvSpPr>
          <p:cNvPr id="33" name="Picture Placeholder 2">
            <a:extLst>
              <a:ext uri="{FF2B5EF4-FFF2-40B4-BE49-F238E27FC236}">
                <a16:creationId xmlns:a16="http://schemas.microsoft.com/office/drawing/2014/main" id="{E24703B3-5F47-F242-9676-6E2B385EDC32}"/>
              </a:ext>
            </a:extLst>
          </p:cNvPr>
          <p:cNvSpPr>
            <a:spLocks noGrp="1"/>
          </p:cNvSpPr>
          <p:nvPr>
            <p:ph type="pic" idx="52" hasCustomPrompt="1"/>
          </p:nvPr>
        </p:nvSpPr>
        <p:spPr>
          <a:xfrm>
            <a:off x="4572000" y="3222000"/>
            <a:ext cx="2282400" cy="15984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</a:ln>
        </p:spPr>
        <p:txBody>
          <a:bodyPr lIns="0" tIns="0" rIns="0" bIns="4680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>
                <a:solidFill>
                  <a:schemeClr val="bg2"/>
                </a:solidFill>
                <a:latin typeface="+mn-lt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noProof="0"/>
              <a:t>Click on the icon to add a picture</a:t>
            </a:r>
          </a:p>
        </p:txBody>
      </p:sp>
      <p:sp>
        <p:nvSpPr>
          <p:cNvPr id="34" name="Picture Placeholder 2">
            <a:extLst>
              <a:ext uri="{FF2B5EF4-FFF2-40B4-BE49-F238E27FC236}">
                <a16:creationId xmlns:a16="http://schemas.microsoft.com/office/drawing/2014/main" id="{FFF5CDCB-5FB5-48F8-E8AB-7AA245490B4A}"/>
              </a:ext>
            </a:extLst>
          </p:cNvPr>
          <p:cNvSpPr>
            <a:spLocks noGrp="1"/>
          </p:cNvSpPr>
          <p:nvPr>
            <p:ph type="pic" idx="53" hasCustomPrompt="1"/>
          </p:nvPr>
        </p:nvSpPr>
        <p:spPr>
          <a:xfrm>
            <a:off x="6861600" y="3222000"/>
            <a:ext cx="2282400" cy="15984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</a:ln>
        </p:spPr>
        <p:txBody>
          <a:bodyPr lIns="0" tIns="0" rIns="0" bIns="4680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>
                <a:solidFill>
                  <a:schemeClr val="bg2"/>
                </a:solidFill>
                <a:latin typeface="+mn-lt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noProof="0"/>
              <a:t>Click on the icon to add a picture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AB8503B-202C-F74A-92E0-21BBEDB5F5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0825" y="237758"/>
            <a:ext cx="4104000" cy="713155"/>
          </a:xfrm>
        </p:spPr>
        <p:txBody>
          <a:bodyPr>
            <a:noAutofit/>
          </a:bodyPr>
          <a:lstStyle>
            <a:lvl1pPr>
              <a:defRPr>
                <a:latin typeface="+mj-lt"/>
              </a:defRPr>
            </a:lvl1pPr>
          </a:lstStyle>
          <a:p>
            <a:r>
              <a:rPr lang="en-US" noProof="0"/>
              <a:t>Click to add a title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66238FF5-3C44-4552-BE1E-D2117C6E7813}"/>
              </a:ext>
            </a:extLst>
          </p:cNvPr>
          <p:cNvSpPr>
            <a:spLocks noGrp="1"/>
          </p:cNvSpPr>
          <p:nvPr>
            <p:ph sz="quarter" idx="48" hasCustomPrompt="1"/>
          </p:nvPr>
        </p:nvSpPr>
        <p:spPr>
          <a:xfrm>
            <a:off x="251999" y="1166813"/>
            <a:ext cx="4104000" cy="34925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44000" indent="-1440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>
                <a:solidFill>
                  <a:schemeClr val="bg2"/>
                </a:solidFill>
                <a:latin typeface="+mn-lt"/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100">
                <a:solidFill>
                  <a:schemeClr val="bg2"/>
                </a:solidFill>
                <a:latin typeface="+mn-lt"/>
              </a:defRPr>
            </a:lvl2pPr>
            <a:lvl3pPr marL="504000" indent="-216000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sz="1000">
                <a:solidFill>
                  <a:schemeClr val="bg2"/>
                </a:solidFill>
                <a:latin typeface="+mn-lt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SzPct val="90000"/>
              <a:buFont typeface="+mj-lt"/>
              <a:buAutoNum type="romanLcPeriod"/>
              <a:defRPr sz="900">
                <a:solidFill>
                  <a:schemeClr val="bg2"/>
                </a:solidFill>
                <a:latin typeface="+mn-lt"/>
              </a:defRPr>
            </a:lvl4pPr>
            <a:lvl5pPr marL="792000" indent="-144000">
              <a:lnSpc>
                <a:spcPct val="100000"/>
              </a:lnSpc>
              <a:spcBef>
                <a:spcPts val="600"/>
              </a:spcBef>
              <a:defRPr sz="800">
                <a:solidFill>
                  <a:schemeClr val="bg2"/>
                </a:solidFill>
                <a:latin typeface="+mn-lt"/>
              </a:defRPr>
            </a:lvl5pPr>
            <a:lvl6pPr marL="1714500" indent="0">
              <a:buNone/>
              <a:defRPr sz="1200">
                <a:solidFill>
                  <a:schemeClr val="bg2"/>
                </a:solidFill>
              </a:defRPr>
            </a:lvl6pPr>
          </a:lstStyle>
          <a:p>
            <a:pPr lvl="0"/>
            <a:r>
              <a:rPr lang="en-US" noProof="0"/>
              <a:t>Click to start texting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1F253FDF-0D40-7100-9908-986AE7A8A5B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2800" b="1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8" name="Text Placeholder 26">
            <a:extLst>
              <a:ext uri="{FF2B5EF4-FFF2-40B4-BE49-F238E27FC236}">
                <a16:creationId xmlns:a16="http://schemas.microsoft.com/office/drawing/2014/main" id="{EF4158BB-B230-8B53-E23A-3A9114F2B37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385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800" b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9" name="Text Placeholder 26">
            <a:extLst>
              <a:ext uri="{FF2B5EF4-FFF2-40B4-BE49-F238E27FC236}">
                <a16:creationId xmlns:a16="http://schemas.microsoft.com/office/drawing/2014/main" id="{D6129E33-0BFA-B88D-90E7-3DA6434FB9B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577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1600" b="1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Text title1</a:t>
            </a:r>
          </a:p>
        </p:txBody>
      </p:sp>
      <p:sp>
        <p:nvSpPr>
          <p:cNvPr id="10" name="Text Placeholder 26">
            <a:extLst>
              <a:ext uri="{FF2B5EF4-FFF2-40B4-BE49-F238E27FC236}">
                <a16:creationId xmlns:a16="http://schemas.microsoft.com/office/drawing/2014/main" id="{1695EB37-CFF7-AF9D-87D2-A797B4C675B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962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200" b="0">
                <a:solidFill>
                  <a:schemeClr val="bg2"/>
                </a:solidFill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Text</a:t>
            </a:r>
          </a:p>
        </p:txBody>
      </p:sp>
      <p:sp>
        <p:nvSpPr>
          <p:cNvPr id="11" name="Text Placeholder 26">
            <a:extLst>
              <a:ext uri="{FF2B5EF4-FFF2-40B4-BE49-F238E27FC236}">
                <a16:creationId xmlns:a16="http://schemas.microsoft.com/office/drawing/2014/main" id="{348AF46A-88D6-0AC7-2289-7A161DEA7EC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155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800" b="0">
                <a:solidFill>
                  <a:schemeClr val="bg2"/>
                </a:solidFill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Caption</a:t>
            </a:r>
          </a:p>
        </p:txBody>
      </p:sp>
      <p:sp>
        <p:nvSpPr>
          <p:cNvPr id="12" name="Text Placeholder 23">
            <a:extLst>
              <a:ext uri="{FF2B5EF4-FFF2-40B4-BE49-F238E27FC236}">
                <a16:creationId xmlns:a16="http://schemas.microsoft.com/office/drawing/2014/main" id="{A7541D89-FF57-5463-96B6-335368C0218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192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28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Title2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68F7555A-C24F-5274-3734-126DFC6D86B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0770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16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Text title2</a:t>
            </a:r>
          </a:p>
        </p:txBody>
      </p:sp>
      <p:sp>
        <p:nvSpPr>
          <p:cNvPr id="14" name="Text Placeholder 26">
            <a:extLst>
              <a:ext uri="{FF2B5EF4-FFF2-40B4-BE49-F238E27FC236}">
                <a16:creationId xmlns:a16="http://schemas.microsoft.com/office/drawing/2014/main" id="{4AA8E94E-6982-DFA8-9EB9-D030FFA68CA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1347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144000" indent="-144000" algn="l"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§"/>
              <a:defRPr sz="1200" b="0">
                <a:solidFill>
                  <a:schemeClr val="bg2"/>
                </a:solidFill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50" b="0">
                <a:solidFill>
                  <a:schemeClr val="bg2"/>
                </a:solidFill>
              </a:defRPr>
            </a:lvl2pPr>
            <a:lvl3pPr marL="504000" indent="-216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lang="en-US" sz="10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Font typeface="+mj-lt"/>
              <a:buAutoNum type="romanLcPeriod"/>
              <a:defRPr sz="900" b="0">
                <a:solidFill>
                  <a:schemeClr val="bg2"/>
                </a:solidFill>
              </a:defRPr>
            </a:lvl4pPr>
            <a:lvl5pPr marL="819450" indent="-1714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Bullet points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  <a:p>
            <a:pPr lvl="3"/>
            <a:r>
              <a:rPr lang="en-US" noProof="0"/>
              <a:t>Level 4</a:t>
            </a:r>
          </a:p>
          <a:p>
            <a:pPr lvl="4"/>
            <a:r>
              <a:rPr lang="en-US" noProof="0"/>
              <a:t>Level 5</a:t>
            </a:r>
          </a:p>
        </p:txBody>
      </p:sp>
      <p:sp>
        <p:nvSpPr>
          <p:cNvPr id="15" name="Text Placeholder 26">
            <a:extLst>
              <a:ext uri="{FF2B5EF4-FFF2-40B4-BE49-F238E27FC236}">
                <a16:creationId xmlns:a16="http://schemas.microsoft.com/office/drawing/2014/main" id="{B14331B6-AAD2-510B-15CF-EC9E431D0AC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154001" y="-812548"/>
            <a:ext cx="990000" cy="46668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228600" indent="-228600" algn="l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1200" b="0">
                <a:solidFill>
                  <a:schemeClr val="bg2"/>
                </a:solidFill>
              </a:defRPr>
            </a:lvl1pPr>
            <a:lvl2pPr marL="4608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arenR"/>
              <a:defRPr sz="1000" b="0">
                <a:solidFill>
                  <a:schemeClr val="bg2"/>
                </a:solidFill>
              </a:defRPr>
            </a:lvl2pPr>
            <a:lvl3pPr marL="691200" indent="-2304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lang="en-US" sz="9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835200" indent="-144000">
              <a:lnSpc>
                <a:spcPct val="100000"/>
              </a:lnSpc>
              <a:spcBef>
                <a:spcPts val="600"/>
              </a:spcBef>
              <a:buFont typeface="+mj-lt"/>
              <a:buAutoNum type="romanLcPeriod"/>
              <a:defRPr sz="800" b="0">
                <a:solidFill>
                  <a:schemeClr val="bg2"/>
                </a:solidFill>
              </a:defRPr>
            </a:lvl4pPr>
            <a:lvl5pPr marL="8766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800"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Numbering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  <a:p>
            <a:pPr lvl="3"/>
            <a:r>
              <a:rPr lang="en-US" noProof="0"/>
              <a:t>Level 4</a:t>
            </a:r>
          </a:p>
        </p:txBody>
      </p:sp>
    </p:spTree>
    <p:extLst>
      <p:ext uri="{BB962C8B-B14F-4D97-AF65-F5344CB8AC3E}">
        <p14:creationId xmlns:p14="http://schemas.microsoft.com/office/powerpoint/2010/main" val="24533701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4678825" y="1166813"/>
            <a:ext cx="4212000" cy="3024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0" tIns="0" rIns="0" bIns="4680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>
                <a:solidFill>
                  <a:schemeClr val="bg2"/>
                </a:solidFill>
                <a:latin typeface="+mn-lt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noProof="0"/>
              <a:t>Click on the icon to add a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250825" y="4320000"/>
            <a:ext cx="4214796" cy="342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200">
                <a:solidFill>
                  <a:schemeClr val="bg2"/>
                </a:solidFill>
                <a:latin typeface="+mn-lt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noProof="0"/>
              <a:t>Click to add a caption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AB8503B-202C-F74A-92E0-21BBEDB5F5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0825" y="237758"/>
            <a:ext cx="8640000" cy="713155"/>
          </a:xfrm>
        </p:spPr>
        <p:txBody>
          <a:bodyPr>
            <a:noAutofit/>
          </a:bodyPr>
          <a:lstStyle>
            <a:lvl1pPr>
              <a:defRPr>
                <a:latin typeface="+mj-lt"/>
              </a:defRPr>
            </a:lvl1pPr>
          </a:lstStyle>
          <a:p>
            <a:r>
              <a:rPr lang="en-US" noProof="0"/>
              <a:t>Click to add a title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2F268005-949A-104A-88C9-50A2B2128201}"/>
              </a:ext>
            </a:extLst>
          </p:cNvPr>
          <p:cNvSpPr>
            <a:spLocks noGrp="1" noChangeAspect="1"/>
          </p:cNvSpPr>
          <p:nvPr>
            <p:ph type="pic" idx="10" hasCustomPrompt="1"/>
          </p:nvPr>
        </p:nvSpPr>
        <p:spPr>
          <a:xfrm>
            <a:off x="250825" y="1166813"/>
            <a:ext cx="4212000" cy="3024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0" tIns="0" rIns="0" bIns="4680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>
                <a:solidFill>
                  <a:schemeClr val="bg2"/>
                </a:solidFill>
                <a:latin typeface="+mn-lt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noProof="0"/>
              <a:t>Click on the icon to add a picture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2C063763-F00D-D84B-A55B-3441C4F98F3B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4678382" y="4320000"/>
            <a:ext cx="4212000" cy="342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200">
                <a:solidFill>
                  <a:schemeClr val="bg2"/>
                </a:solidFill>
                <a:latin typeface="+mn-lt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noProof="0"/>
              <a:t>Click to add a caption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949C5C4-9175-F9E2-2362-0FBD16AB57D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2800" b="1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10" name="Text Placeholder 26">
            <a:extLst>
              <a:ext uri="{FF2B5EF4-FFF2-40B4-BE49-F238E27FC236}">
                <a16:creationId xmlns:a16="http://schemas.microsoft.com/office/drawing/2014/main" id="{10CD54AD-B30A-ED76-2BFA-972EBB09693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385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800" b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11" name="Text Placeholder 26">
            <a:extLst>
              <a:ext uri="{FF2B5EF4-FFF2-40B4-BE49-F238E27FC236}">
                <a16:creationId xmlns:a16="http://schemas.microsoft.com/office/drawing/2014/main" id="{389B1275-9435-3A9A-4F7B-CAB335F1478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577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1600" b="1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Text title1</a:t>
            </a:r>
          </a:p>
        </p:txBody>
      </p:sp>
      <p:sp>
        <p:nvSpPr>
          <p:cNvPr id="12" name="Text Placeholder 26">
            <a:extLst>
              <a:ext uri="{FF2B5EF4-FFF2-40B4-BE49-F238E27FC236}">
                <a16:creationId xmlns:a16="http://schemas.microsoft.com/office/drawing/2014/main" id="{022FB066-035A-C19E-8224-049975FAF1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962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200" b="0">
                <a:solidFill>
                  <a:schemeClr val="bg2"/>
                </a:solidFill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Text</a:t>
            </a:r>
          </a:p>
        </p:txBody>
      </p:sp>
      <p:sp>
        <p:nvSpPr>
          <p:cNvPr id="13" name="Text Placeholder 26">
            <a:extLst>
              <a:ext uri="{FF2B5EF4-FFF2-40B4-BE49-F238E27FC236}">
                <a16:creationId xmlns:a16="http://schemas.microsoft.com/office/drawing/2014/main" id="{94E2EA25-C53F-A886-D866-6ADBDD4F67D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155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800" b="0">
                <a:solidFill>
                  <a:schemeClr val="bg2"/>
                </a:solidFill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Caption</a:t>
            </a: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1C2580D8-23DB-25CF-917B-BC9570954F7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192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28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Title2</a:t>
            </a:r>
          </a:p>
        </p:txBody>
      </p:sp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258A4016-6540-BD57-A482-B28B1E94C43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0770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16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Text title2</a:t>
            </a:r>
          </a:p>
        </p:txBody>
      </p:sp>
      <p:sp>
        <p:nvSpPr>
          <p:cNvPr id="16" name="Text Placeholder 26">
            <a:extLst>
              <a:ext uri="{FF2B5EF4-FFF2-40B4-BE49-F238E27FC236}">
                <a16:creationId xmlns:a16="http://schemas.microsoft.com/office/drawing/2014/main" id="{3626490B-5351-C6A9-5C16-77B9626DB95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1347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144000" indent="-144000" algn="l"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§"/>
              <a:defRPr sz="1200" b="0">
                <a:solidFill>
                  <a:schemeClr val="bg2"/>
                </a:solidFill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50" b="0">
                <a:solidFill>
                  <a:schemeClr val="bg2"/>
                </a:solidFill>
              </a:defRPr>
            </a:lvl2pPr>
            <a:lvl3pPr marL="504000" indent="-216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lang="en-US" sz="10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Font typeface="+mj-lt"/>
              <a:buAutoNum type="romanLcPeriod"/>
              <a:defRPr sz="900" b="0">
                <a:solidFill>
                  <a:schemeClr val="bg2"/>
                </a:solidFill>
              </a:defRPr>
            </a:lvl4pPr>
            <a:lvl5pPr marL="819450" indent="-1714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Bullet points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  <a:p>
            <a:pPr lvl="3"/>
            <a:r>
              <a:rPr lang="en-US" noProof="0"/>
              <a:t>Level 4</a:t>
            </a:r>
          </a:p>
          <a:p>
            <a:pPr lvl="4"/>
            <a:r>
              <a:rPr lang="en-US" noProof="0"/>
              <a:t>Level 5</a:t>
            </a:r>
          </a:p>
        </p:txBody>
      </p:sp>
      <p:sp>
        <p:nvSpPr>
          <p:cNvPr id="17" name="Text Placeholder 26">
            <a:extLst>
              <a:ext uri="{FF2B5EF4-FFF2-40B4-BE49-F238E27FC236}">
                <a16:creationId xmlns:a16="http://schemas.microsoft.com/office/drawing/2014/main" id="{22869D7D-DDD9-F370-F216-F4CA4188C51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154001" y="-812548"/>
            <a:ext cx="990000" cy="46668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228600" indent="-228600" algn="l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1200" b="0">
                <a:solidFill>
                  <a:schemeClr val="bg2"/>
                </a:solidFill>
              </a:defRPr>
            </a:lvl1pPr>
            <a:lvl2pPr marL="4608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arenR"/>
              <a:defRPr sz="1000" b="0">
                <a:solidFill>
                  <a:schemeClr val="bg2"/>
                </a:solidFill>
              </a:defRPr>
            </a:lvl2pPr>
            <a:lvl3pPr marL="691200" indent="-2304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lang="en-US" sz="9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835200" indent="-144000">
              <a:lnSpc>
                <a:spcPct val="100000"/>
              </a:lnSpc>
              <a:spcBef>
                <a:spcPts val="600"/>
              </a:spcBef>
              <a:buFont typeface="+mj-lt"/>
              <a:buAutoNum type="romanLcPeriod"/>
              <a:defRPr sz="800" b="0">
                <a:solidFill>
                  <a:schemeClr val="bg2"/>
                </a:solidFill>
              </a:defRPr>
            </a:lvl4pPr>
            <a:lvl5pPr marL="8766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800"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Numbering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  <a:p>
            <a:pPr lvl="3"/>
            <a:r>
              <a:rPr lang="en-US" noProof="0"/>
              <a:t>Level 4</a:t>
            </a:r>
          </a:p>
        </p:txBody>
      </p:sp>
    </p:spTree>
    <p:extLst>
      <p:ext uri="{BB962C8B-B14F-4D97-AF65-F5344CB8AC3E}">
        <p14:creationId xmlns:p14="http://schemas.microsoft.com/office/powerpoint/2010/main" val="8253591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6AB8503B-202C-F74A-92E0-21BBEDB5F5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0825" y="237758"/>
            <a:ext cx="8642350" cy="713155"/>
          </a:xfrm>
        </p:spPr>
        <p:txBody>
          <a:bodyPr>
            <a:noAutofit/>
          </a:bodyPr>
          <a:lstStyle>
            <a:lvl1pPr>
              <a:defRPr>
                <a:latin typeface="+mj-lt"/>
              </a:defRPr>
            </a:lvl1pPr>
          </a:lstStyle>
          <a:p>
            <a:r>
              <a:rPr lang="en-US" noProof="0"/>
              <a:t>Click to add a title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2F268005-949A-104A-88C9-50A2B2128201}"/>
              </a:ext>
            </a:extLst>
          </p:cNvPr>
          <p:cNvSpPr>
            <a:spLocks noGrp="1" noChangeAspect="1"/>
          </p:cNvSpPr>
          <p:nvPr>
            <p:ph type="pic" idx="10" hasCustomPrompt="1"/>
          </p:nvPr>
        </p:nvSpPr>
        <p:spPr>
          <a:xfrm>
            <a:off x="250824" y="950913"/>
            <a:ext cx="2772005" cy="14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0" tIns="0" rIns="0" bIns="4680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>
                <a:solidFill>
                  <a:schemeClr val="bg2"/>
                </a:solidFill>
                <a:latin typeface="+mn-lt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noProof="0"/>
              <a:t>Click on the icon to add a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250824" y="2484000"/>
            <a:ext cx="2772005" cy="234000"/>
          </a:xfrm>
          <a:prstGeom prst="rect">
            <a:avLst/>
          </a:prstGeom>
          <a:noFill/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800">
                <a:solidFill>
                  <a:schemeClr val="bg2"/>
                </a:solidFill>
                <a:latin typeface="+mn-lt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noProof="0"/>
              <a:t>Click to add a caption</a:t>
            </a:r>
          </a:p>
        </p:txBody>
      </p:sp>
      <p:sp>
        <p:nvSpPr>
          <p:cNvPr id="18" name="Picture Placeholder 2">
            <a:extLst>
              <a:ext uri="{FF2B5EF4-FFF2-40B4-BE49-F238E27FC236}">
                <a16:creationId xmlns:a16="http://schemas.microsoft.com/office/drawing/2014/main" id="{608F9211-9662-436B-9A17-F8D5B2FBE0A3}"/>
              </a:ext>
            </a:extLst>
          </p:cNvPr>
          <p:cNvSpPr>
            <a:spLocks noGrp="1" noChangeAspect="1"/>
          </p:cNvSpPr>
          <p:nvPr>
            <p:ph type="pic" idx="19" hasCustomPrompt="1"/>
          </p:nvPr>
        </p:nvSpPr>
        <p:spPr>
          <a:xfrm>
            <a:off x="3185998" y="950913"/>
            <a:ext cx="2772005" cy="14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0" tIns="0" rIns="0" bIns="4680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>
                <a:solidFill>
                  <a:schemeClr val="bg2"/>
                </a:solidFill>
                <a:latin typeface="+mn-lt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noProof="0"/>
              <a:t>Click on the icon to add a picture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E12B2056-5375-4D6C-AE42-28FA280A89CD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3185998" y="2484000"/>
            <a:ext cx="2772005" cy="234000"/>
          </a:xfrm>
          <a:prstGeom prst="rect">
            <a:avLst/>
          </a:prstGeom>
          <a:noFill/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800">
                <a:solidFill>
                  <a:schemeClr val="bg2"/>
                </a:solidFill>
                <a:latin typeface="+mn-lt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noProof="0"/>
              <a:t>Click to add a caption</a:t>
            </a:r>
          </a:p>
        </p:txBody>
      </p:sp>
      <p:sp>
        <p:nvSpPr>
          <p:cNvPr id="20" name="Picture Placeholder 2">
            <a:extLst>
              <a:ext uri="{FF2B5EF4-FFF2-40B4-BE49-F238E27FC236}">
                <a16:creationId xmlns:a16="http://schemas.microsoft.com/office/drawing/2014/main" id="{104D9CD3-B837-45CC-9B34-BBDD0FFEB569}"/>
              </a:ext>
            </a:extLst>
          </p:cNvPr>
          <p:cNvSpPr>
            <a:spLocks noGrp="1" noChangeAspect="1"/>
          </p:cNvSpPr>
          <p:nvPr>
            <p:ph type="pic" idx="21" hasCustomPrompt="1"/>
          </p:nvPr>
        </p:nvSpPr>
        <p:spPr>
          <a:xfrm>
            <a:off x="6121173" y="950913"/>
            <a:ext cx="2772005" cy="14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0" tIns="0" rIns="0" bIns="4680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>
                <a:solidFill>
                  <a:schemeClr val="bg2"/>
                </a:solidFill>
                <a:latin typeface="+mn-lt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noProof="0"/>
              <a:t>Click on the icon to add a picture</a:t>
            </a:r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635D21DC-4D8D-4350-B77D-9FA69A9D124D}"/>
              </a:ext>
            </a:extLst>
          </p:cNvPr>
          <p:cNvSpPr>
            <a:spLocks noGrp="1"/>
          </p:cNvSpPr>
          <p:nvPr>
            <p:ph type="body" sz="half" idx="22" hasCustomPrompt="1"/>
          </p:nvPr>
        </p:nvSpPr>
        <p:spPr>
          <a:xfrm>
            <a:off x="6121173" y="2484000"/>
            <a:ext cx="2772005" cy="234000"/>
          </a:xfrm>
          <a:prstGeom prst="rect">
            <a:avLst/>
          </a:prstGeom>
          <a:noFill/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800">
                <a:solidFill>
                  <a:schemeClr val="bg2"/>
                </a:solidFill>
                <a:latin typeface="+mn-lt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noProof="0"/>
              <a:t>Click to add a caption</a:t>
            </a:r>
          </a:p>
        </p:txBody>
      </p:sp>
      <p:sp>
        <p:nvSpPr>
          <p:cNvPr id="43" name="Picture Placeholder 2">
            <a:extLst>
              <a:ext uri="{FF2B5EF4-FFF2-40B4-BE49-F238E27FC236}">
                <a16:creationId xmlns:a16="http://schemas.microsoft.com/office/drawing/2014/main" id="{4DA12252-C8BC-4988-A117-E278FF9B7E21}"/>
              </a:ext>
            </a:extLst>
          </p:cNvPr>
          <p:cNvSpPr>
            <a:spLocks noGrp="1" noChangeAspect="1"/>
          </p:cNvSpPr>
          <p:nvPr>
            <p:ph type="pic" idx="23" hasCustomPrompt="1"/>
          </p:nvPr>
        </p:nvSpPr>
        <p:spPr>
          <a:xfrm>
            <a:off x="250824" y="2898000"/>
            <a:ext cx="2772005" cy="14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0" tIns="0" rIns="0" bIns="4680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>
                <a:solidFill>
                  <a:schemeClr val="bg2"/>
                </a:solidFill>
                <a:latin typeface="+mn-lt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noProof="0"/>
              <a:t>Click on the icon to add a picture</a:t>
            </a:r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BF9387CF-05C3-415E-A667-04A95A0AC555}"/>
              </a:ext>
            </a:extLst>
          </p:cNvPr>
          <p:cNvSpPr>
            <a:spLocks noGrp="1"/>
          </p:cNvSpPr>
          <p:nvPr>
            <p:ph type="body" sz="half" idx="24" hasCustomPrompt="1"/>
          </p:nvPr>
        </p:nvSpPr>
        <p:spPr>
          <a:xfrm>
            <a:off x="250824" y="4428000"/>
            <a:ext cx="2772005" cy="234000"/>
          </a:xfrm>
          <a:prstGeom prst="rect">
            <a:avLst/>
          </a:prstGeom>
          <a:noFill/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800">
                <a:solidFill>
                  <a:schemeClr val="bg2"/>
                </a:solidFill>
                <a:latin typeface="+mn-lt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noProof="0"/>
              <a:t>Click to add a caption</a:t>
            </a:r>
          </a:p>
        </p:txBody>
      </p:sp>
      <p:sp>
        <p:nvSpPr>
          <p:cNvPr id="45" name="Picture Placeholder 2">
            <a:extLst>
              <a:ext uri="{FF2B5EF4-FFF2-40B4-BE49-F238E27FC236}">
                <a16:creationId xmlns:a16="http://schemas.microsoft.com/office/drawing/2014/main" id="{C16350F7-2842-4A54-B409-CC61E596A5B7}"/>
              </a:ext>
            </a:extLst>
          </p:cNvPr>
          <p:cNvSpPr>
            <a:spLocks noGrp="1" noChangeAspect="1"/>
          </p:cNvSpPr>
          <p:nvPr>
            <p:ph type="pic" idx="25" hasCustomPrompt="1"/>
          </p:nvPr>
        </p:nvSpPr>
        <p:spPr>
          <a:xfrm>
            <a:off x="3185998" y="2898000"/>
            <a:ext cx="2772005" cy="14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0" tIns="0" rIns="0" bIns="4680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>
                <a:solidFill>
                  <a:schemeClr val="bg2"/>
                </a:solidFill>
                <a:latin typeface="+mn-lt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noProof="0"/>
              <a:t>Click on the icon to add a picture</a:t>
            </a:r>
          </a:p>
        </p:txBody>
      </p:sp>
      <p:sp>
        <p:nvSpPr>
          <p:cNvPr id="46" name="Text Placeholder 3">
            <a:extLst>
              <a:ext uri="{FF2B5EF4-FFF2-40B4-BE49-F238E27FC236}">
                <a16:creationId xmlns:a16="http://schemas.microsoft.com/office/drawing/2014/main" id="{9BE31346-C943-4C5E-B018-EC3AA8C44BF6}"/>
              </a:ext>
            </a:extLst>
          </p:cNvPr>
          <p:cNvSpPr>
            <a:spLocks noGrp="1"/>
          </p:cNvSpPr>
          <p:nvPr>
            <p:ph type="body" sz="half" idx="26" hasCustomPrompt="1"/>
          </p:nvPr>
        </p:nvSpPr>
        <p:spPr>
          <a:xfrm>
            <a:off x="3185998" y="4428000"/>
            <a:ext cx="2772005" cy="234000"/>
          </a:xfrm>
          <a:prstGeom prst="rect">
            <a:avLst/>
          </a:prstGeom>
          <a:noFill/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800">
                <a:solidFill>
                  <a:schemeClr val="bg2"/>
                </a:solidFill>
                <a:latin typeface="+mn-lt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noProof="0"/>
              <a:t>Click to add a caption</a:t>
            </a:r>
          </a:p>
        </p:txBody>
      </p:sp>
      <p:sp>
        <p:nvSpPr>
          <p:cNvPr id="47" name="Picture Placeholder 2">
            <a:extLst>
              <a:ext uri="{FF2B5EF4-FFF2-40B4-BE49-F238E27FC236}">
                <a16:creationId xmlns:a16="http://schemas.microsoft.com/office/drawing/2014/main" id="{0F9CCA42-8EFC-4237-85CA-71780CD04D4E}"/>
              </a:ext>
            </a:extLst>
          </p:cNvPr>
          <p:cNvSpPr>
            <a:spLocks noGrp="1" noChangeAspect="1"/>
          </p:cNvSpPr>
          <p:nvPr>
            <p:ph type="pic" idx="27" hasCustomPrompt="1"/>
          </p:nvPr>
        </p:nvSpPr>
        <p:spPr>
          <a:xfrm>
            <a:off x="6121173" y="2898000"/>
            <a:ext cx="2772005" cy="14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0" tIns="0" rIns="0" bIns="4680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>
                <a:solidFill>
                  <a:schemeClr val="bg2"/>
                </a:solidFill>
                <a:latin typeface="+mn-lt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noProof="0"/>
              <a:t>Click on the icon to add a picture</a:t>
            </a:r>
          </a:p>
        </p:txBody>
      </p:sp>
      <p:sp>
        <p:nvSpPr>
          <p:cNvPr id="48" name="Text Placeholder 3">
            <a:extLst>
              <a:ext uri="{FF2B5EF4-FFF2-40B4-BE49-F238E27FC236}">
                <a16:creationId xmlns:a16="http://schemas.microsoft.com/office/drawing/2014/main" id="{2CD7ADFA-F401-44EC-953A-5466934CAD4A}"/>
              </a:ext>
            </a:extLst>
          </p:cNvPr>
          <p:cNvSpPr>
            <a:spLocks noGrp="1"/>
          </p:cNvSpPr>
          <p:nvPr>
            <p:ph type="body" sz="half" idx="28" hasCustomPrompt="1"/>
          </p:nvPr>
        </p:nvSpPr>
        <p:spPr>
          <a:xfrm>
            <a:off x="6121173" y="4428000"/>
            <a:ext cx="2772005" cy="234000"/>
          </a:xfrm>
          <a:prstGeom prst="rect">
            <a:avLst/>
          </a:prstGeom>
          <a:noFill/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800">
                <a:solidFill>
                  <a:schemeClr val="bg2"/>
                </a:solidFill>
                <a:latin typeface="+mn-lt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noProof="0"/>
              <a:t>Click to add a caption</a:t>
            </a:r>
          </a:p>
        </p:txBody>
      </p:sp>
      <p:sp>
        <p:nvSpPr>
          <p:cNvPr id="12" name="Text Placeholder 23">
            <a:extLst>
              <a:ext uri="{FF2B5EF4-FFF2-40B4-BE49-F238E27FC236}">
                <a16:creationId xmlns:a16="http://schemas.microsoft.com/office/drawing/2014/main" id="{D469E8A7-7A3F-9586-0E91-DBD10F17FDD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2800" b="1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13" name="Text Placeholder 26">
            <a:extLst>
              <a:ext uri="{FF2B5EF4-FFF2-40B4-BE49-F238E27FC236}">
                <a16:creationId xmlns:a16="http://schemas.microsoft.com/office/drawing/2014/main" id="{5D096C94-CD8E-F0D0-4EEF-23844E1165C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385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800" b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14" name="Text Placeholder 26">
            <a:extLst>
              <a:ext uri="{FF2B5EF4-FFF2-40B4-BE49-F238E27FC236}">
                <a16:creationId xmlns:a16="http://schemas.microsoft.com/office/drawing/2014/main" id="{ED63384B-2923-BBCF-AE0C-847191347B5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577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1600" b="1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Text title1</a:t>
            </a:r>
          </a:p>
        </p:txBody>
      </p:sp>
      <p:sp>
        <p:nvSpPr>
          <p:cNvPr id="15" name="Text Placeholder 26">
            <a:extLst>
              <a:ext uri="{FF2B5EF4-FFF2-40B4-BE49-F238E27FC236}">
                <a16:creationId xmlns:a16="http://schemas.microsoft.com/office/drawing/2014/main" id="{6918EF40-554F-D3E0-FDF7-BF1EA69D5CE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962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200" b="0">
                <a:solidFill>
                  <a:schemeClr val="bg2"/>
                </a:solidFill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Text</a:t>
            </a:r>
          </a:p>
        </p:txBody>
      </p:sp>
      <p:sp>
        <p:nvSpPr>
          <p:cNvPr id="16" name="Text Placeholder 26">
            <a:extLst>
              <a:ext uri="{FF2B5EF4-FFF2-40B4-BE49-F238E27FC236}">
                <a16:creationId xmlns:a16="http://schemas.microsoft.com/office/drawing/2014/main" id="{B77F042C-C2E4-6208-F956-4BD50F0D0D3E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1155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800" b="0">
                <a:solidFill>
                  <a:schemeClr val="bg2"/>
                </a:solidFill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Caption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2E6C3832-95B2-EC52-1E31-4810389A71B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0192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28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Title2</a:t>
            </a:r>
          </a:p>
        </p:txBody>
      </p:sp>
      <p:sp>
        <p:nvSpPr>
          <p:cNvPr id="22" name="Text Placeholder 23">
            <a:extLst>
              <a:ext uri="{FF2B5EF4-FFF2-40B4-BE49-F238E27FC236}">
                <a16:creationId xmlns:a16="http://schemas.microsoft.com/office/drawing/2014/main" id="{83C9C188-2BB2-ED52-88DA-554E6B0733A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0770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16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Text title2</a:t>
            </a:r>
          </a:p>
        </p:txBody>
      </p:sp>
      <p:sp>
        <p:nvSpPr>
          <p:cNvPr id="23" name="Text Placeholder 26">
            <a:extLst>
              <a:ext uri="{FF2B5EF4-FFF2-40B4-BE49-F238E27FC236}">
                <a16:creationId xmlns:a16="http://schemas.microsoft.com/office/drawing/2014/main" id="{EFF054B2-8624-5E06-BC9F-5FAD556B170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1347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144000" indent="-144000" algn="l"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§"/>
              <a:defRPr sz="1200" b="0">
                <a:solidFill>
                  <a:schemeClr val="bg2"/>
                </a:solidFill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50" b="0">
                <a:solidFill>
                  <a:schemeClr val="bg2"/>
                </a:solidFill>
              </a:defRPr>
            </a:lvl2pPr>
            <a:lvl3pPr marL="504000" indent="-216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lang="en-US" sz="10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Font typeface="+mj-lt"/>
              <a:buAutoNum type="romanLcPeriod"/>
              <a:defRPr sz="900" b="0">
                <a:solidFill>
                  <a:schemeClr val="bg2"/>
                </a:solidFill>
              </a:defRPr>
            </a:lvl4pPr>
            <a:lvl5pPr marL="819450" indent="-1714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Bullet points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  <a:p>
            <a:pPr lvl="3"/>
            <a:r>
              <a:rPr lang="en-US" noProof="0"/>
              <a:t>Level 4</a:t>
            </a:r>
          </a:p>
          <a:p>
            <a:pPr lvl="4"/>
            <a:r>
              <a:rPr lang="en-US" noProof="0"/>
              <a:t>Level 5</a:t>
            </a:r>
          </a:p>
        </p:txBody>
      </p:sp>
      <p:sp>
        <p:nvSpPr>
          <p:cNvPr id="24" name="Text Placeholder 26">
            <a:extLst>
              <a:ext uri="{FF2B5EF4-FFF2-40B4-BE49-F238E27FC236}">
                <a16:creationId xmlns:a16="http://schemas.microsoft.com/office/drawing/2014/main" id="{7888CD36-6EEF-09B7-42E7-8DD8BB0DEB3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154001" y="-812548"/>
            <a:ext cx="990000" cy="46668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228600" indent="-228600" algn="l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1200" b="0">
                <a:solidFill>
                  <a:schemeClr val="bg2"/>
                </a:solidFill>
              </a:defRPr>
            </a:lvl1pPr>
            <a:lvl2pPr marL="4608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arenR"/>
              <a:defRPr sz="1000" b="0">
                <a:solidFill>
                  <a:schemeClr val="bg2"/>
                </a:solidFill>
              </a:defRPr>
            </a:lvl2pPr>
            <a:lvl3pPr marL="691200" indent="-2304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lang="en-US" sz="9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835200" indent="-144000">
              <a:lnSpc>
                <a:spcPct val="100000"/>
              </a:lnSpc>
              <a:spcBef>
                <a:spcPts val="600"/>
              </a:spcBef>
              <a:buFont typeface="+mj-lt"/>
              <a:buAutoNum type="romanLcPeriod"/>
              <a:defRPr sz="800" b="0">
                <a:solidFill>
                  <a:schemeClr val="bg2"/>
                </a:solidFill>
              </a:defRPr>
            </a:lvl4pPr>
            <a:lvl5pPr marL="8766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800"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Numbering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  <a:p>
            <a:pPr lvl="3"/>
            <a:r>
              <a:rPr lang="en-US" noProof="0"/>
              <a:t>Level 4</a:t>
            </a:r>
          </a:p>
        </p:txBody>
      </p:sp>
    </p:spTree>
    <p:extLst>
      <p:ext uri="{BB962C8B-B14F-4D97-AF65-F5344CB8AC3E}">
        <p14:creationId xmlns:p14="http://schemas.microsoft.com/office/powerpoint/2010/main" val="370017929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ng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250825" y="4464000"/>
            <a:ext cx="4083858" cy="19437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200">
                <a:solidFill>
                  <a:schemeClr val="bg2"/>
                </a:solidFill>
                <a:latin typeface="+mn-lt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noProof="0"/>
              <a:t>Click to add a caption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AB8503B-202C-F74A-92E0-21BBEDB5F5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0825" y="237758"/>
            <a:ext cx="8640000" cy="713155"/>
          </a:xfrm>
        </p:spPr>
        <p:txBody>
          <a:bodyPr>
            <a:noAutofit/>
          </a:bodyPr>
          <a:lstStyle>
            <a:lvl1pPr>
              <a:defRPr>
                <a:latin typeface="+mj-lt"/>
              </a:defRPr>
            </a:lvl1pPr>
          </a:lstStyle>
          <a:p>
            <a:r>
              <a:rPr lang="en-US" noProof="0"/>
              <a:t>Click to add a title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2F268005-949A-104A-88C9-50A2B2128201}"/>
              </a:ext>
            </a:extLst>
          </p:cNvPr>
          <p:cNvSpPr>
            <a:spLocks noGrp="1" noChangeAspect="1"/>
          </p:cNvSpPr>
          <p:nvPr>
            <p:ph type="pic" idx="10" hasCustomPrompt="1"/>
          </p:nvPr>
        </p:nvSpPr>
        <p:spPr>
          <a:xfrm>
            <a:off x="250826" y="950400"/>
            <a:ext cx="8640000" cy="3384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0" tIns="0" rIns="0" bIns="4680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>
                <a:solidFill>
                  <a:schemeClr val="bg2"/>
                </a:solidFill>
                <a:latin typeface="+mn-lt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noProof="0"/>
              <a:t>Click on the icon to add a picture</a:t>
            </a:r>
          </a:p>
        </p:txBody>
      </p:sp>
      <p:sp>
        <p:nvSpPr>
          <p:cNvPr id="12" name="Text Placeholder 23">
            <a:extLst>
              <a:ext uri="{FF2B5EF4-FFF2-40B4-BE49-F238E27FC236}">
                <a16:creationId xmlns:a16="http://schemas.microsoft.com/office/drawing/2014/main" id="{A5E7B8EF-6222-A711-2446-BBD32B69B6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2800" b="1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13" name="Text Placeholder 26">
            <a:extLst>
              <a:ext uri="{FF2B5EF4-FFF2-40B4-BE49-F238E27FC236}">
                <a16:creationId xmlns:a16="http://schemas.microsoft.com/office/drawing/2014/main" id="{43E274BF-4045-C9FD-6B35-1BA41ED93D6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385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800" b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14" name="Text Placeholder 26">
            <a:extLst>
              <a:ext uri="{FF2B5EF4-FFF2-40B4-BE49-F238E27FC236}">
                <a16:creationId xmlns:a16="http://schemas.microsoft.com/office/drawing/2014/main" id="{FAD05CCF-D035-9BBA-E4B2-CBB23F9EF02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577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1600" b="1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Text title1</a:t>
            </a:r>
          </a:p>
        </p:txBody>
      </p:sp>
      <p:sp>
        <p:nvSpPr>
          <p:cNvPr id="15" name="Text Placeholder 26">
            <a:extLst>
              <a:ext uri="{FF2B5EF4-FFF2-40B4-BE49-F238E27FC236}">
                <a16:creationId xmlns:a16="http://schemas.microsoft.com/office/drawing/2014/main" id="{745A1665-07DA-071D-463A-EB1F3CA4FC1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962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200" b="0">
                <a:solidFill>
                  <a:schemeClr val="bg2"/>
                </a:solidFill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Text</a:t>
            </a:r>
          </a:p>
        </p:txBody>
      </p:sp>
      <p:sp>
        <p:nvSpPr>
          <p:cNvPr id="16" name="Text Placeholder 26">
            <a:extLst>
              <a:ext uri="{FF2B5EF4-FFF2-40B4-BE49-F238E27FC236}">
                <a16:creationId xmlns:a16="http://schemas.microsoft.com/office/drawing/2014/main" id="{56D032C9-C3A1-F274-8D0C-502158C3BB4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155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800" b="0">
                <a:solidFill>
                  <a:schemeClr val="bg2"/>
                </a:solidFill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Caption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C3AEB1D9-F4CF-0978-C09F-11E054EFC2B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192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28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Title2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E3570FBD-AE25-EEF2-3C92-EBA96555196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0770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16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Text title2</a:t>
            </a:r>
          </a:p>
        </p:txBody>
      </p:sp>
      <p:sp>
        <p:nvSpPr>
          <p:cNvPr id="19" name="Text Placeholder 26">
            <a:extLst>
              <a:ext uri="{FF2B5EF4-FFF2-40B4-BE49-F238E27FC236}">
                <a16:creationId xmlns:a16="http://schemas.microsoft.com/office/drawing/2014/main" id="{FA527D36-0DA6-1913-6486-45F55EB5B29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1347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144000" indent="-144000" algn="l"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§"/>
              <a:defRPr sz="1200" b="0">
                <a:solidFill>
                  <a:schemeClr val="bg2"/>
                </a:solidFill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50" b="0">
                <a:solidFill>
                  <a:schemeClr val="bg2"/>
                </a:solidFill>
              </a:defRPr>
            </a:lvl2pPr>
            <a:lvl3pPr marL="504000" indent="-216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lang="en-US" sz="10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Font typeface="+mj-lt"/>
              <a:buAutoNum type="romanLcPeriod"/>
              <a:defRPr sz="900" b="0">
                <a:solidFill>
                  <a:schemeClr val="bg2"/>
                </a:solidFill>
              </a:defRPr>
            </a:lvl4pPr>
            <a:lvl5pPr marL="819450" indent="-1714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Bullet points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  <a:p>
            <a:pPr lvl="3"/>
            <a:r>
              <a:rPr lang="en-US" noProof="0"/>
              <a:t>Level 4</a:t>
            </a:r>
          </a:p>
          <a:p>
            <a:pPr lvl="4"/>
            <a:r>
              <a:rPr lang="en-US" noProof="0"/>
              <a:t>Level 5</a:t>
            </a:r>
          </a:p>
        </p:txBody>
      </p:sp>
      <p:sp>
        <p:nvSpPr>
          <p:cNvPr id="20" name="Text Placeholder 26">
            <a:extLst>
              <a:ext uri="{FF2B5EF4-FFF2-40B4-BE49-F238E27FC236}">
                <a16:creationId xmlns:a16="http://schemas.microsoft.com/office/drawing/2014/main" id="{2ABBAE85-AF2F-8E7F-64B9-9BCFA62B83F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154001" y="-812548"/>
            <a:ext cx="990000" cy="46668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228600" indent="-228600" algn="l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1200" b="0">
                <a:solidFill>
                  <a:schemeClr val="bg2"/>
                </a:solidFill>
              </a:defRPr>
            </a:lvl1pPr>
            <a:lvl2pPr marL="4608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arenR"/>
              <a:defRPr sz="1000" b="0">
                <a:solidFill>
                  <a:schemeClr val="bg2"/>
                </a:solidFill>
              </a:defRPr>
            </a:lvl2pPr>
            <a:lvl3pPr marL="691200" indent="-2304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lang="en-US" sz="9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835200" indent="-144000">
              <a:lnSpc>
                <a:spcPct val="100000"/>
              </a:lnSpc>
              <a:spcBef>
                <a:spcPts val="600"/>
              </a:spcBef>
              <a:buFont typeface="+mj-lt"/>
              <a:buAutoNum type="romanLcPeriod"/>
              <a:defRPr sz="800" b="0">
                <a:solidFill>
                  <a:schemeClr val="bg2"/>
                </a:solidFill>
              </a:defRPr>
            </a:lvl4pPr>
            <a:lvl5pPr marL="8766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800"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Numbering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  <a:p>
            <a:pPr lvl="3"/>
            <a:r>
              <a:rPr lang="en-US" noProof="0"/>
              <a:t>Level 4</a:t>
            </a:r>
          </a:p>
        </p:txBody>
      </p:sp>
    </p:spTree>
    <p:extLst>
      <p:ext uri="{BB962C8B-B14F-4D97-AF65-F5344CB8AC3E}">
        <p14:creationId xmlns:p14="http://schemas.microsoft.com/office/powerpoint/2010/main" val="141746293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cree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F0AABA5F-C0AB-4587-8306-CD4F27127A4E}"/>
              </a:ext>
            </a:extLst>
          </p:cNvPr>
          <p:cNvSpPr/>
          <p:nvPr userDrawn="1"/>
        </p:nvSpPr>
        <p:spPr>
          <a:xfrm>
            <a:off x="0" y="4820400"/>
            <a:ext cx="9144000" cy="324000"/>
          </a:xfrm>
          <a:prstGeom prst="rect">
            <a:avLst/>
          </a:prstGeom>
          <a:gradFill>
            <a:gsLst>
              <a:gs pos="70000">
                <a:srgbClr val="0C2090"/>
              </a:gs>
              <a:gs pos="0">
                <a:schemeClr val="bg2"/>
              </a:gs>
              <a:gs pos="100000">
                <a:srgbClr val="1920D6"/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endParaRPr lang="en-US" sz="3200" noProof="0">
              <a:solidFill>
                <a:schemeClr val="bg2"/>
              </a:solidFill>
            </a:endParaRP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2F268005-949A-104A-88C9-50A2B2128201}"/>
              </a:ext>
            </a:extLst>
          </p:cNvPr>
          <p:cNvSpPr>
            <a:spLocks noGrp="1" noChangeAspect="1"/>
          </p:cNvSpPr>
          <p:nvPr>
            <p:ph type="pic" idx="10" hasCustomPrompt="1"/>
          </p:nvPr>
        </p:nvSpPr>
        <p:spPr>
          <a:xfrm>
            <a:off x="0" y="-3"/>
            <a:ext cx="9215077" cy="48204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0" tIns="0" rIns="0" bIns="46800" anchor="ctr">
            <a:noAutofit/>
          </a:bodyPr>
          <a:lstStyle>
            <a:lvl1pPr marL="0" indent="0" algn="ctr">
              <a:buNone/>
              <a:defRPr lang="en-US" sz="900" dirty="0">
                <a:solidFill>
                  <a:schemeClr val="bg2"/>
                </a:solidFill>
              </a:defRPr>
            </a:lvl1pPr>
          </a:lstStyle>
          <a:p>
            <a:pPr marL="171450" lvl="0" indent="-171450" algn="ctr">
              <a:lnSpc>
                <a:spcPct val="100000"/>
              </a:lnSpc>
              <a:spcBef>
                <a:spcPts val="0"/>
              </a:spcBef>
            </a:pPr>
            <a:r>
              <a:rPr lang="en-US" noProof="0"/>
              <a:t>Click on the icon to add a full screen image</a:t>
            </a:r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5633F335-2BD4-14EF-B085-125E51289ED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2800" b="1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11" name="Text Placeholder 26">
            <a:extLst>
              <a:ext uri="{FF2B5EF4-FFF2-40B4-BE49-F238E27FC236}">
                <a16:creationId xmlns:a16="http://schemas.microsoft.com/office/drawing/2014/main" id="{B6233C32-160F-CF13-2306-20E3D3E0FE3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385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800" b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12" name="Text Placeholder 26">
            <a:extLst>
              <a:ext uri="{FF2B5EF4-FFF2-40B4-BE49-F238E27FC236}">
                <a16:creationId xmlns:a16="http://schemas.microsoft.com/office/drawing/2014/main" id="{8FDC9B55-9AD2-5B90-DE25-107F246903C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577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1600" b="1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Text title1</a:t>
            </a:r>
          </a:p>
        </p:txBody>
      </p:sp>
      <p:sp>
        <p:nvSpPr>
          <p:cNvPr id="13" name="Text Placeholder 26">
            <a:extLst>
              <a:ext uri="{FF2B5EF4-FFF2-40B4-BE49-F238E27FC236}">
                <a16:creationId xmlns:a16="http://schemas.microsoft.com/office/drawing/2014/main" id="{CED6D5FB-2A07-FBF4-F71B-7567FAB121E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962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200" b="0">
                <a:solidFill>
                  <a:schemeClr val="bg2"/>
                </a:solidFill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Text</a:t>
            </a:r>
          </a:p>
        </p:txBody>
      </p:sp>
      <p:sp>
        <p:nvSpPr>
          <p:cNvPr id="14" name="Text Placeholder 26">
            <a:extLst>
              <a:ext uri="{FF2B5EF4-FFF2-40B4-BE49-F238E27FC236}">
                <a16:creationId xmlns:a16="http://schemas.microsoft.com/office/drawing/2014/main" id="{59055C49-27EA-56B4-7C66-D8DF9E98006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155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800" b="0">
                <a:solidFill>
                  <a:schemeClr val="bg2"/>
                </a:solidFill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Caption</a:t>
            </a:r>
          </a:p>
        </p:txBody>
      </p:sp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029A5141-0E17-312F-EEB4-46FC9386181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192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28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Title2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9EA5ED94-BB32-DA39-06AB-5D952BC2EDC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0770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16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Text title2</a:t>
            </a:r>
          </a:p>
        </p:txBody>
      </p:sp>
      <p:sp>
        <p:nvSpPr>
          <p:cNvPr id="17" name="Text Placeholder 26">
            <a:extLst>
              <a:ext uri="{FF2B5EF4-FFF2-40B4-BE49-F238E27FC236}">
                <a16:creationId xmlns:a16="http://schemas.microsoft.com/office/drawing/2014/main" id="{06A03A4B-0468-4556-8070-02E25FFF59A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1347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144000" indent="-144000" algn="l"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§"/>
              <a:defRPr sz="1200" b="0">
                <a:solidFill>
                  <a:schemeClr val="bg2"/>
                </a:solidFill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50" b="0">
                <a:solidFill>
                  <a:schemeClr val="bg2"/>
                </a:solidFill>
              </a:defRPr>
            </a:lvl2pPr>
            <a:lvl3pPr marL="504000" indent="-216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lang="en-US" sz="10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Font typeface="+mj-lt"/>
              <a:buAutoNum type="romanLcPeriod"/>
              <a:defRPr sz="900" b="0">
                <a:solidFill>
                  <a:schemeClr val="bg2"/>
                </a:solidFill>
              </a:defRPr>
            </a:lvl4pPr>
            <a:lvl5pPr marL="819450" indent="-1714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Bullet points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  <a:p>
            <a:pPr lvl="3"/>
            <a:r>
              <a:rPr lang="en-US" noProof="0"/>
              <a:t>Level 4</a:t>
            </a:r>
          </a:p>
          <a:p>
            <a:pPr lvl="4"/>
            <a:r>
              <a:rPr lang="en-US" noProof="0"/>
              <a:t>Level 5</a:t>
            </a:r>
          </a:p>
        </p:txBody>
      </p:sp>
      <p:sp>
        <p:nvSpPr>
          <p:cNvPr id="18" name="Text Placeholder 26">
            <a:extLst>
              <a:ext uri="{FF2B5EF4-FFF2-40B4-BE49-F238E27FC236}">
                <a16:creationId xmlns:a16="http://schemas.microsoft.com/office/drawing/2014/main" id="{78E504B8-1AE3-0C2C-53A9-460F64378C5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154001" y="-812548"/>
            <a:ext cx="990000" cy="46668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228600" indent="-228600" algn="l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1200" b="0">
                <a:solidFill>
                  <a:schemeClr val="bg2"/>
                </a:solidFill>
              </a:defRPr>
            </a:lvl1pPr>
            <a:lvl2pPr marL="4608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arenR"/>
              <a:defRPr sz="1000" b="0">
                <a:solidFill>
                  <a:schemeClr val="bg2"/>
                </a:solidFill>
              </a:defRPr>
            </a:lvl2pPr>
            <a:lvl3pPr marL="691200" indent="-2304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lang="en-US" sz="9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835200" indent="-144000">
              <a:lnSpc>
                <a:spcPct val="100000"/>
              </a:lnSpc>
              <a:spcBef>
                <a:spcPts val="600"/>
              </a:spcBef>
              <a:buFont typeface="+mj-lt"/>
              <a:buAutoNum type="romanLcPeriod"/>
              <a:defRPr sz="800" b="0">
                <a:solidFill>
                  <a:schemeClr val="bg2"/>
                </a:solidFill>
              </a:defRPr>
            </a:lvl4pPr>
            <a:lvl5pPr marL="8766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800"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Numbering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  <a:p>
            <a:pPr lvl="3"/>
            <a:r>
              <a:rPr lang="en-US" noProof="0"/>
              <a:t>Level 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9D6D712-E8A0-4D67-B929-AB2627CA2BCB}"/>
              </a:ext>
            </a:extLst>
          </p:cNvPr>
          <p:cNvSpPr txBox="1"/>
          <p:nvPr userDrawn="1"/>
        </p:nvSpPr>
        <p:spPr>
          <a:xfrm>
            <a:off x="8370229" y="4820394"/>
            <a:ext cx="522946" cy="3230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fld id="{543EFB28-95C3-4AD7-B235-3AE45BD06154}" type="slidenum">
              <a:rPr lang="en-US" sz="800" b="0" spc="50" noProof="0" smtClean="0">
                <a:solidFill>
                  <a:schemeClr val="bg1"/>
                </a:solidFill>
                <a:latin typeface="+mj-lt"/>
              </a:rPr>
              <a:pPr algn="r"/>
              <a:t>‹#›</a:t>
            </a:fld>
            <a:endParaRPr lang="en-US" sz="800" b="0" spc="50" noProof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CCD4647-1C1C-435F-B23F-8F2CFF35690F}"/>
              </a:ext>
            </a:extLst>
          </p:cNvPr>
          <p:cNvSpPr txBox="1"/>
          <p:nvPr userDrawn="1"/>
        </p:nvSpPr>
        <p:spPr>
          <a:xfrm>
            <a:off x="7001818" y="4820400"/>
            <a:ext cx="1483142" cy="3230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 algn="ctr">
              <a:defRPr sz="900" b="0" spc="50" baseline="0">
                <a:solidFill>
                  <a:schemeClr val="tx2"/>
                </a:solidFill>
              </a:defRPr>
            </a:lvl1pPr>
          </a:lstStyle>
          <a:p>
            <a:pPr lvl="0" algn="r"/>
            <a:r>
              <a:rPr lang="en-US" sz="800" b="0" kern="1200" spc="0" baseline="0" noProof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Acronis 2024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F714C40C-FE51-4382-957B-0320DC6538FD}"/>
              </a:ext>
            </a:extLst>
          </p:cNvPr>
          <p:cNvSpPr/>
          <p:nvPr userDrawn="1"/>
        </p:nvSpPr>
        <p:spPr>
          <a:xfrm>
            <a:off x="249530" y="4919738"/>
            <a:ext cx="611611" cy="124188"/>
          </a:xfrm>
          <a:custGeom>
            <a:avLst/>
            <a:gdLst>
              <a:gd name="connsiteX0" fmla="*/ 51168 w 611611"/>
              <a:gd name="connsiteY0" fmla="*/ 0 h 124188"/>
              <a:gd name="connsiteX1" fmla="*/ 70609 w 611611"/>
              <a:gd name="connsiteY1" fmla="*/ 0 h 124188"/>
              <a:gd name="connsiteX2" fmla="*/ 121700 w 611611"/>
              <a:gd name="connsiteY2" fmla="*/ 122400 h 124188"/>
              <a:gd name="connsiteX3" fmla="*/ 102959 w 611611"/>
              <a:gd name="connsiteY3" fmla="*/ 122400 h 124188"/>
              <a:gd name="connsiteX4" fmla="*/ 94172 w 611611"/>
              <a:gd name="connsiteY4" fmla="*/ 100082 h 124188"/>
              <a:gd name="connsiteX5" fmla="*/ 27762 w 611611"/>
              <a:gd name="connsiteY5" fmla="*/ 100082 h 124188"/>
              <a:gd name="connsiteX6" fmla="*/ 18741 w 611611"/>
              <a:gd name="connsiteY6" fmla="*/ 122400 h 124188"/>
              <a:gd name="connsiteX7" fmla="*/ 0 w 611611"/>
              <a:gd name="connsiteY7" fmla="*/ 122400 h 124188"/>
              <a:gd name="connsiteX8" fmla="*/ 51168 w 611611"/>
              <a:gd name="connsiteY8" fmla="*/ 0 h 124188"/>
              <a:gd name="connsiteX9" fmla="*/ 88028 w 611611"/>
              <a:gd name="connsiteY9" fmla="*/ 84762 h 124188"/>
              <a:gd name="connsiteX10" fmla="*/ 82274 w 611611"/>
              <a:gd name="connsiteY10" fmla="*/ 70687 h 124188"/>
              <a:gd name="connsiteX11" fmla="*/ 39426 w 611611"/>
              <a:gd name="connsiteY11" fmla="*/ 70687 h 124188"/>
              <a:gd name="connsiteX12" fmla="*/ 33827 w 611611"/>
              <a:gd name="connsiteY12" fmla="*/ 84762 h 124188"/>
              <a:gd name="connsiteX13" fmla="*/ 88028 w 611611"/>
              <a:gd name="connsiteY13" fmla="*/ 84762 h 124188"/>
              <a:gd name="connsiteX14" fmla="*/ 76675 w 611611"/>
              <a:gd name="connsiteY14" fmla="*/ 56301 h 124188"/>
              <a:gd name="connsiteX15" fmla="*/ 73409 w 611611"/>
              <a:gd name="connsiteY15" fmla="*/ 48369 h 124188"/>
              <a:gd name="connsiteX16" fmla="*/ 60811 w 611611"/>
              <a:gd name="connsiteY16" fmla="*/ 16486 h 124188"/>
              <a:gd name="connsiteX17" fmla="*/ 48369 w 611611"/>
              <a:gd name="connsiteY17" fmla="*/ 48369 h 124188"/>
              <a:gd name="connsiteX18" fmla="*/ 45103 w 611611"/>
              <a:gd name="connsiteY18" fmla="*/ 56301 h 124188"/>
              <a:gd name="connsiteX19" fmla="*/ 76675 w 611611"/>
              <a:gd name="connsiteY19" fmla="*/ 56301 h 124188"/>
              <a:gd name="connsiteX20" fmla="*/ 123178 w 611611"/>
              <a:gd name="connsiteY20" fmla="*/ 74809 h 124188"/>
              <a:gd name="connsiteX21" fmla="*/ 172713 w 611611"/>
              <a:gd name="connsiteY21" fmla="*/ 25507 h 124188"/>
              <a:gd name="connsiteX22" fmla="*/ 218982 w 611611"/>
              <a:gd name="connsiteY22" fmla="*/ 62755 h 124188"/>
              <a:gd name="connsiteX23" fmla="*/ 200475 w 611611"/>
              <a:gd name="connsiteY23" fmla="*/ 62755 h 124188"/>
              <a:gd name="connsiteX24" fmla="*/ 172402 w 611611"/>
              <a:gd name="connsiteY24" fmla="*/ 41681 h 124188"/>
              <a:gd name="connsiteX25" fmla="*/ 141608 w 611611"/>
              <a:gd name="connsiteY25" fmla="*/ 74809 h 124188"/>
              <a:gd name="connsiteX26" fmla="*/ 172558 w 611611"/>
              <a:gd name="connsiteY26" fmla="*/ 107936 h 124188"/>
              <a:gd name="connsiteX27" fmla="*/ 200630 w 611611"/>
              <a:gd name="connsiteY27" fmla="*/ 88340 h 124188"/>
              <a:gd name="connsiteX28" fmla="*/ 219138 w 611611"/>
              <a:gd name="connsiteY28" fmla="*/ 88340 h 124188"/>
              <a:gd name="connsiteX29" fmla="*/ 171780 w 611611"/>
              <a:gd name="connsiteY29" fmla="*/ 124189 h 124188"/>
              <a:gd name="connsiteX30" fmla="*/ 123178 w 611611"/>
              <a:gd name="connsiteY30" fmla="*/ 74809 h 124188"/>
              <a:gd name="connsiteX31" fmla="*/ 232902 w 611611"/>
              <a:gd name="connsiteY31" fmla="*/ 27295 h 124188"/>
              <a:gd name="connsiteX32" fmla="*/ 249466 w 611611"/>
              <a:gd name="connsiteY32" fmla="*/ 27295 h 124188"/>
              <a:gd name="connsiteX33" fmla="*/ 250166 w 611611"/>
              <a:gd name="connsiteY33" fmla="*/ 39348 h 124188"/>
              <a:gd name="connsiteX34" fmla="*/ 276061 w 611611"/>
              <a:gd name="connsiteY34" fmla="*/ 25507 h 124188"/>
              <a:gd name="connsiteX35" fmla="*/ 277694 w 611611"/>
              <a:gd name="connsiteY35" fmla="*/ 25507 h 124188"/>
              <a:gd name="connsiteX36" fmla="*/ 277694 w 611611"/>
              <a:gd name="connsiteY36" fmla="*/ 45492 h 124188"/>
              <a:gd name="connsiteX37" fmla="*/ 274972 w 611611"/>
              <a:gd name="connsiteY37" fmla="*/ 45492 h 124188"/>
              <a:gd name="connsiteX38" fmla="*/ 250866 w 611611"/>
              <a:gd name="connsiteY38" fmla="*/ 73176 h 124188"/>
              <a:gd name="connsiteX39" fmla="*/ 250866 w 611611"/>
              <a:gd name="connsiteY39" fmla="*/ 122322 h 124188"/>
              <a:gd name="connsiteX40" fmla="*/ 232902 w 611611"/>
              <a:gd name="connsiteY40" fmla="*/ 122322 h 124188"/>
              <a:gd name="connsiteX41" fmla="*/ 232902 w 611611"/>
              <a:gd name="connsiteY41" fmla="*/ 27295 h 124188"/>
              <a:gd name="connsiteX42" fmla="*/ 232902 w 611611"/>
              <a:gd name="connsiteY42" fmla="*/ 27295 h 124188"/>
              <a:gd name="connsiteX43" fmla="*/ 280649 w 611611"/>
              <a:gd name="connsiteY43" fmla="*/ 74809 h 124188"/>
              <a:gd name="connsiteX44" fmla="*/ 330496 w 611611"/>
              <a:gd name="connsiteY44" fmla="*/ 25507 h 124188"/>
              <a:gd name="connsiteX45" fmla="*/ 380342 w 611611"/>
              <a:gd name="connsiteY45" fmla="*/ 74809 h 124188"/>
              <a:gd name="connsiteX46" fmla="*/ 330496 w 611611"/>
              <a:gd name="connsiteY46" fmla="*/ 124111 h 124188"/>
              <a:gd name="connsiteX47" fmla="*/ 280649 w 611611"/>
              <a:gd name="connsiteY47" fmla="*/ 74809 h 124188"/>
              <a:gd name="connsiteX48" fmla="*/ 361990 w 611611"/>
              <a:gd name="connsiteY48" fmla="*/ 74653 h 124188"/>
              <a:gd name="connsiteX49" fmla="*/ 330496 w 611611"/>
              <a:gd name="connsiteY49" fmla="*/ 41681 h 124188"/>
              <a:gd name="connsiteX50" fmla="*/ 299157 w 611611"/>
              <a:gd name="connsiteY50" fmla="*/ 74653 h 124188"/>
              <a:gd name="connsiteX51" fmla="*/ 330651 w 611611"/>
              <a:gd name="connsiteY51" fmla="*/ 107936 h 124188"/>
              <a:gd name="connsiteX52" fmla="*/ 361990 w 611611"/>
              <a:gd name="connsiteY52" fmla="*/ 74653 h 124188"/>
              <a:gd name="connsiteX53" fmla="*/ 393640 w 611611"/>
              <a:gd name="connsiteY53" fmla="*/ 27295 h 124188"/>
              <a:gd name="connsiteX54" fmla="*/ 409659 w 611611"/>
              <a:gd name="connsiteY54" fmla="*/ 27295 h 124188"/>
              <a:gd name="connsiteX55" fmla="*/ 410903 w 611611"/>
              <a:gd name="connsiteY55" fmla="*/ 37171 h 124188"/>
              <a:gd name="connsiteX56" fmla="*/ 441309 w 611611"/>
              <a:gd name="connsiteY56" fmla="*/ 25507 h 124188"/>
              <a:gd name="connsiteX57" fmla="*/ 476380 w 611611"/>
              <a:gd name="connsiteY57" fmla="*/ 62367 h 124188"/>
              <a:gd name="connsiteX58" fmla="*/ 476380 w 611611"/>
              <a:gd name="connsiteY58" fmla="*/ 122322 h 124188"/>
              <a:gd name="connsiteX59" fmla="*/ 458417 w 611611"/>
              <a:gd name="connsiteY59" fmla="*/ 122322 h 124188"/>
              <a:gd name="connsiteX60" fmla="*/ 458417 w 611611"/>
              <a:gd name="connsiteY60" fmla="*/ 65788 h 124188"/>
              <a:gd name="connsiteX61" fmla="*/ 437498 w 611611"/>
              <a:gd name="connsiteY61" fmla="*/ 41837 h 124188"/>
              <a:gd name="connsiteX62" fmla="*/ 411603 w 611611"/>
              <a:gd name="connsiteY62" fmla="*/ 67577 h 124188"/>
              <a:gd name="connsiteX63" fmla="*/ 411603 w 611611"/>
              <a:gd name="connsiteY63" fmla="*/ 122322 h 124188"/>
              <a:gd name="connsiteX64" fmla="*/ 393640 w 611611"/>
              <a:gd name="connsiteY64" fmla="*/ 122322 h 124188"/>
              <a:gd name="connsiteX65" fmla="*/ 393640 w 611611"/>
              <a:gd name="connsiteY65" fmla="*/ 27295 h 124188"/>
              <a:gd name="connsiteX66" fmla="*/ 393640 w 611611"/>
              <a:gd name="connsiteY66" fmla="*/ 27295 h 124188"/>
              <a:gd name="connsiteX67" fmla="*/ 496054 w 611611"/>
              <a:gd name="connsiteY67" fmla="*/ 27295 h 124188"/>
              <a:gd name="connsiteX68" fmla="*/ 513862 w 611611"/>
              <a:gd name="connsiteY68" fmla="*/ 27295 h 124188"/>
              <a:gd name="connsiteX69" fmla="*/ 513862 w 611611"/>
              <a:gd name="connsiteY69" fmla="*/ 122322 h 124188"/>
              <a:gd name="connsiteX70" fmla="*/ 496054 w 611611"/>
              <a:gd name="connsiteY70" fmla="*/ 122322 h 124188"/>
              <a:gd name="connsiteX71" fmla="*/ 496054 w 611611"/>
              <a:gd name="connsiteY71" fmla="*/ 27295 h 124188"/>
              <a:gd name="connsiteX72" fmla="*/ 532448 w 611611"/>
              <a:gd name="connsiteY72" fmla="*/ 93005 h 124188"/>
              <a:gd name="connsiteX73" fmla="*/ 549945 w 611611"/>
              <a:gd name="connsiteY73" fmla="*/ 93005 h 124188"/>
              <a:gd name="connsiteX74" fmla="*/ 574440 w 611611"/>
              <a:gd name="connsiteY74" fmla="*/ 109569 h 124188"/>
              <a:gd name="connsiteX75" fmla="*/ 594037 w 611611"/>
              <a:gd name="connsiteY75" fmla="*/ 96427 h 124188"/>
              <a:gd name="connsiteX76" fmla="*/ 586649 w 611611"/>
              <a:gd name="connsiteY76" fmla="*/ 86162 h 124188"/>
              <a:gd name="connsiteX77" fmla="*/ 568841 w 611611"/>
              <a:gd name="connsiteY77" fmla="*/ 82352 h 124188"/>
              <a:gd name="connsiteX78" fmla="*/ 547378 w 611611"/>
              <a:gd name="connsiteY78" fmla="*/ 76753 h 124188"/>
              <a:gd name="connsiteX79" fmla="*/ 535325 w 611611"/>
              <a:gd name="connsiteY79" fmla="*/ 56223 h 124188"/>
              <a:gd name="connsiteX80" fmla="*/ 571485 w 611611"/>
              <a:gd name="connsiteY80" fmla="*/ 25429 h 124188"/>
              <a:gd name="connsiteX81" fmla="*/ 609434 w 611611"/>
              <a:gd name="connsiteY81" fmla="*/ 56379 h 124188"/>
              <a:gd name="connsiteX82" fmla="*/ 592326 w 611611"/>
              <a:gd name="connsiteY82" fmla="*/ 56379 h 124188"/>
              <a:gd name="connsiteX83" fmla="*/ 571485 w 611611"/>
              <a:gd name="connsiteY83" fmla="*/ 39971 h 124188"/>
              <a:gd name="connsiteX84" fmla="*/ 552589 w 611611"/>
              <a:gd name="connsiteY84" fmla="*/ 53968 h 124188"/>
              <a:gd name="connsiteX85" fmla="*/ 559821 w 611611"/>
              <a:gd name="connsiteY85" fmla="*/ 63689 h 124188"/>
              <a:gd name="connsiteX86" fmla="*/ 580506 w 611611"/>
              <a:gd name="connsiteY86" fmla="*/ 67499 h 124188"/>
              <a:gd name="connsiteX87" fmla="*/ 599947 w 611611"/>
              <a:gd name="connsiteY87" fmla="*/ 73098 h 124188"/>
              <a:gd name="connsiteX88" fmla="*/ 611611 w 611611"/>
              <a:gd name="connsiteY88" fmla="*/ 94172 h 124188"/>
              <a:gd name="connsiteX89" fmla="*/ 601735 w 611611"/>
              <a:gd name="connsiteY89" fmla="*/ 116335 h 124188"/>
              <a:gd name="connsiteX90" fmla="*/ 574362 w 611611"/>
              <a:gd name="connsiteY90" fmla="*/ 124111 h 124188"/>
              <a:gd name="connsiteX91" fmla="*/ 532448 w 611611"/>
              <a:gd name="connsiteY91" fmla="*/ 93005 h 124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611611" h="124188">
                <a:moveTo>
                  <a:pt x="51168" y="0"/>
                </a:moveTo>
                <a:lnTo>
                  <a:pt x="70609" y="0"/>
                </a:lnTo>
                <a:lnTo>
                  <a:pt x="121700" y="122400"/>
                </a:lnTo>
                <a:lnTo>
                  <a:pt x="102959" y="122400"/>
                </a:lnTo>
                <a:lnTo>
                  <a:pt x="94172" y="100082"/>
                </a:lnTo>
                <a:lnTo>
                  <a:pt x="27762" y="100082"/>
                </a:lnTo>
                <a:lnTo>
                  <a:pt x="18741" y="122400"/>
                </a:lnTo>
                <a:lnTo>
                  <a:pt x="0" y="122400"/>
                </a:lnTo>
                <a:lnTo>
                  <a:pt x="51168" y="0"/>
                </a:lnTo>
                <a:close/>
                <a:moveTo>
                  <a:pt x="88028" y="84762"/>
                </a:moveTo>
                <a:lnTo>
                  <a:pt x="82274" y="70687"/>
                </a:lnTo>
                <a:lnTo>
                  <a:pt x="39426" y="70687"/>
                </a:lnTo>
                <a:lnTo>
                  <a:pt x="33827" y="84762"/>
                </a:lnTo>
                <a:lnTo>
                  <a:pt x="88028" y="84762"/>
                </a:lnTo>
                <a:close/>
                <a:moveTo>
                  <a:pt x="76675" y="56301"/>
                </a:moveTo>
                <a:lnTo>
                  <a:pt x="73409" y="48369"/>
                </a:lnTo>
                <a:cubicBezTo>
                  <a:pt x="68199" y="35383"/>
                  <a:pt x="63688" y="24573"/>
                  <a:pt x="60811" y="16486"/>
                </a:cubicBezTo>
                <a:cubicBezTo>
                  <a:pt x="58089" y="24573"/>
                  <a:pt x="53579" y="35383"/>
                  <a:pt x="48369" y="48369"/>
                </a:cubicBezTo>
                <a:lnTo>
                  <a:pt x="45103" y="56301"/>
                </a:lnTo>
                <a:lnTo>
                  <a:pt x="76675" y="56301"/>
                </a:lnTo>
                <a:close/>
                <a:moveTo>
                  <a:pt x="123178" y="74809"/>
                </a:moveTo>
                <a:cubicBezTo>
                  <a:pt x="123178" y="45492"/>
                  <a:pt x="144796" y="25507"/>
                  <a:pt x="172713" y="25507"/>
                </a:cubicBezTo>
                <a:cubicBezTo>
                  <a:pt x="196664" y="25507"/>
                  <a:pt x="214861" y="39193"/>
                  <a:pt x="218982" y="62755"/>
                </a:cubicBezTo>
                <a:lnTo>
                  <a:pt x="200475" y="62755"/>
                </a:lnTo>
                <a:cubicBezTo>
                  <a:pt x="196353" y="48214"/>
                  <a:pt x="186399" y="41681"/>
                  <a:pt x="172402" y="41681"/>
                </a:cubicBezTo>
                <a:cubicBezTo>
                  <a:pt x="152806" y="41681"/>
                  <a:pt x="141608" y="56068"/>
                  <a:pt x="141608" y="74809"/>
                </a:cubicBezTo>
                <a:cubicBezTo>
                  <a:pt x="141608" y="94405"/>
                  <a:pt x="153505" y="107936"/>
                  <a:pt x="172558" y="107936"/>
                </a:cubicBezTo>
                <a:cubicBezTo>
                  <a:pt x="186399" y="107936"/>
                  <a:pt x="196664" y="100937"/>
                  <a:pt x="200630" y="88340"/>
                </a:cubicBezTo>
                <a:lnTo>
                  <a:pt x="219138" y="88340"/>
                </a:lnTo>
                <a:cubicBezTo>
                  <a:pt x="213383" y="111358"/>
                  <a:pt x="195031" y="124189"/>
                  <a:pt x="171780" y="124189"/>
                </a:cubicBezTo>
                <a:cubicBezTo>
                  <a:pt x="141841" y="124189"/>
                  <a:pt x="123178" y="103270"/>
                  <a:pt x="123178" y="74809"/>
                </a:cubicBezTo>
                <a:close/>
                <a:moveTo>
                  <a:pt x="232902" y="27295"/>
                </a:moveTo>
                <a:lnTo>
                  <a:pt x="249466" y="27295"/>
                </a:lnTo>
                <a:lnTo>
                  <a:pt x="250166" y="39348"/>
                </a:lnTo>
                <a:cubicBezTo>
                  <a:pt x="256076" y="30872"/>
                  <a:pt x="264941" y="25507"/>
                  <a:pt x="276061" y="25507"/>
                </a:cubicBezTo>
                <a:lnTo>
                  <a:pt x="277694" y="25507"/>
                </a:lnTo>
                <a:lnTo>
                  <a:pt x="277694" y="45492"/>
                </a:lnTo>
                <a:lnTo>
                  <a:pt x="274972" y="45492"/>
                </a:lnTo>
                <a:cubicBezTo>
                  <a:pt x="256076" y="45492"/>
                  <a:pt x="250866" y="56301"/>
                  <a:pt x="250866" y="73176"/>
                </a:cubicBezTo>
                <a:lnTo>
                  <a:pt x="250866" y="122322"/>
                </a:lnTo>
                <a:lnTo>
                  <a:pt x="232902" y="122322"/>
                </a:lnTo>
                <a:lnTo>
                  <a:pt x="232902" y="27295"/>
                </a:lnTo>
                <a:lnTo>
                  <a:pt x="232902" y="27295"/>
                </a:lnTo>
                <a:close/>
                <a:moveTo>
                  <a:pt x="280649" y="74809"/>
                </a:moveTo>
                <a:cubicBezTo>
                  <a:pt x="280649" y="45647"/>
                  <a:pt x="302423" y="25507"/>
                  <a:pt x="330496" y="25507"/>
                </a:cubicBezTo>
                <a:cubicBezTo>
                  <a:pt x="359657" y="25507"/>
                  <a:pt x="380342" y="46736"/>
                  <a:pt x="380342" y="74809"/>
                </a:cubicBezTo>
                <a:cubicBezTo>
                  <a:pt x="380342" y="103270"/>
                  <a:pt x="359268" y="124111"/>
                  <a:pt x="330496" y="124111"/>
                </a:cubicBezTo>
                <a:cubicBezTo>
                  <a:pt x="301723" y="124111"/>
                  <a:pt x="280649" y="103270"/>
                  <a:pt x="280649" y="74809"/>
                </a:cubicBezTo>
                <a:close/>
                <a:moveTo>
                  <a:pt x="361990" y="74653"/>
                </a:moveTo>
                <a:cubicBezTo>
                  <a:pt x="361990" y="55912"/>
                  <a:pt x="349781" y="41681"/>
                  <a:pt x="330496" y="41681"/>
                </a:cubicBezTo>
                <a:cubicBezTo>
                  <a:pt x="310899" y="41681"/>
                  <a:pt x="299157" y="56068"/>
                  <a:pt x="299157" y="74653"/>
                </a:cubicBezTo>
                <a:cubicBezTo>
                  <a:pt x="299157" y="94483"/>
                  <a:pt x="312299" y="107936"/>
                  <a:pt x="330651" y="107936"/>
                </a:cubicBezTo>
                <a:cubicBezTo>
                  <a:pt x="349237" y="107936"/>
                  <a:pt x="361990" y="93705"/>
                  <a:pt x="361990" y="74653"/>
                </a:cubicBezTo>
                <a:close/>
                <a:moveTo>
                  <a:pt x="393640" y="27295"/>
                </a:moveTo>
                <a:lnTo>
                  <a:pt x="409659" y="27295"/>
                </a:lnTo>
                <a:lnTo>
                  <a:pt x="410903" y="37171"/>
                </a:lnTo>
                <a:cubicBezTo>
                  <a:pt x="418291" y="29472"/>
                  <a:pt x="428322" y="25507"/>
                  <a:pt x="441309" y="25507"/>
                </a:cubicBezTo>
                <a:cubicBezTo>
                  <a:pt x="463782" y="25507"/>
                  <a:pt x="476380" y="38804"/>
                  <a:pt x="476380" y="62367"/>
                </a:cubicBezTo>
                <a:lnTo>
                  <a:pt x="476380" y="122322"/>
                </a:lnTo>
                <a:lnTo>
                  <a:pt x="458417" y="122322"/>
                </a:lnTo>
                <a:lnTo>
                  <a:pt x="458417" y="65788"/>
                </a:lnTo>
                <a:cubicBezTo>
                  <a:pt x="458417" y="50313"/>
                  <a:pt x="452273" y="41837"/>
                  <a:pt x="437498" y="41837"/>
                </a:cubicBezTo>
                <a:cubicBezTo>
                  <a:pt x="421479" y="41837"/>
                  <a:pt x="411603" y="52102"/>
                  <a:pt x="411603" y="67577"/>
                </a:cubicBezTo>
                <a:lnTo>
                  <a:pt x="411603" y="122322"/>
                </a:lnTo>
                <a:lnTo>
                  <a:pt x="393640" y="122322"/>
                </a:lnTo>
                <a:lnTo>
                  <a:pt x="393640" y="27295"/>
                </a:lnTo>
                <a:lnTo>
                  <a:pt x="393640" y="27295"/>
                </a:lnTo>
                <a:close/>
                <a:moveTo>
                  <a:pt x="496054" y="27295"/>
                </a:moveTo>
                <a:lnTo>
                  <a:pt x="513862" y="27295"/>
                </a:lnTo>
                <a:lnTo>
                  <a:pt x="513862" y="122322"/>
                </a:lnTo>
                <a:lnTo>
                  <a:pt x="496054" y="122322"/>
                </a:lnTo>
                <a:lnTo>
                  <a:pt x="496054" y="27295"/>
                </a:lnTo>
                <a:close/>
                <a:moveTo>
                  <a:pt x="532448" y="93005"/>
                </a:moveTo>
                <a:lnTo>
                  <a:pt x="549945" y="93005"/>
                </a:lnTo>
                <a:cubicBezTo>
                  <a:pt x="551733" y="104514"/>
                  <a:pt x="560909" y="109569"/>
                  <a:pt x="574440" y="109569"/>
                </a:cubicBezTo>
                <a:cubicBezTo>
                  <a:pt x="585638" y="109569"/>
                  <a:pt x="594037" y="105214"/>
                  <a:pt x="594037" y="96427"/>
                </a:cubicBezTo>
                <a:cubicBezTo>
                  <a:pt x="594037" y="90284"/>
                  <a:pt x="591159" y="87795"/>
                  <a:pt x="586649" y="86162"/>
                </a:cubicBezTo>
                <a:cubicBezTo>
                  <a:pt x="582294" y="84529"/>
                  <a:pt x="577862" y="83829"/>
                  <a:pt x="568841" y="82352"/>
                </a:cubicBezTo>
                <a:cubicBezTo>
                  <a:pt x="559510" y="80952"/>
                  <a:pt x="552977" y="79475"/>
                  <a:pt x="547378" y="76753"/>
                </a:cubicBezTo>
                <a:cubicBezTo>
                  <a:pt x="538747" y="72631"/>
                  <a:pt x="535325" y="64855"/>
                  <a:pt x="535325" y="56223"/>
                </a:cubicBezTo>
                <a:cubicBezTo>
                  <a:pt x="535325" y="36082"/>
                  <a:pt x="551189" y="25429"/>
                  <a:pt x="571485" y="25429"/>
                </a:cubicBezTo>
                <a:cubicBezTo>
                  <a:pt x="593648" y="25429"/>
                  <a:pt x="608345" y="35694"/>
                  <a:pt x="609434" y="56379"/>
                </a:cubicBezTo>
                <a:lnTo>
                  <a:pt x="592326" y="56379"/>
                </a:lnTo>
                <a:cubicBezTo>
                  <a:pt x="591237" y="45414"/>
                  <a:pt x="582605" y="39971"/>
                  <a:pt x="571485" y="39971"/>
                </a:cubicBezTo>
                <a:cubicBezTo>
                  <a:pt x="559587" y="39971"/>
                  <a:pt x="552589" y="45881"/>
                  <a:pt x="552589" y="53968"/>
                </a:cubicBezTo>
                <a:cubicBezTo>
                  <a:pt x="552589" y="59178"/>
                  <a:pt x="555077" y="61900"/>
                  <a:pt x="559821" y="63689"/>
                </a:cubicBezTo>
                <a:cubicBezTo>
                  <a:pt x="564486" y="65477"/>
                  <a:pt x="573118" y="66410"/>
                  <a:pt x="580506" y="67499"/>
                </a:cubicBezTo>
                <a:cubicBezTo>
                  <a:pt x="587504" y="68588"/>
                  <a:pt x="594037" y="69832"/>
                  <a:pt x="599947" y="73098"/>
                </a:cubicBezTo>
                <a:cubicBezTo>
                  <a:pt x="607879" y="77375"/>
                  <a:pt x="611611" y="85696"/>
                  <a:pt x="611611" y="94172"/>
                </a:cubicBezTo>
                <a:cubicBezTo>
                  <a:pt x="611611" y="103192"/>
                  <a:pt x="608190" y="111124"/>
                  <a:pt x="601735" y="116335"/>
                </a:cubicBezTo>
                <a:cubicBezTo>
                  <a:pt x="594892" y="121934"/>
                  <a:pt x="585871" y="124111"/>
                  <a:pt x="574362" y="124111"/>
                </a:cubicBezTo>
                <a:cubicBezTo>
                  <a:pt x="551189" y="124189"/>
                  <a:pt x="534236" y="115557"/>
                  <a:pt x="532448" y="93005"/>
                </a:cubicBezTo>
                <a:close/>
              </a:path>
            </a:pathLst>
          </a:custGeom>
          <a:solidFill>
            <a:schemeClr val="bg1"/>
          </a:solidFill>
          <a:ln w="7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68061739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3">
            <a:extLst>
              <a:ext uri="{FF2B5EF4-FFF2-40B4-BE49-F238E27FC236}">
                <a16:creationId xmlns:a16="http://schemas.microsoft.com/office/drawing/2014/main" id="{5520860B-00C2-2417-A45A-62FF7F46558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2800" b="1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6" name="Text Placeholder 26">
            <a:extLst>
              <a:ext uri="{FF2B5EF4-FFF2-40B4-BE49-F238E27FC236}">
                <a16:creationId xmlns:a16="http://schemas.microsoft.com/office/drawing/2014/main" id="{6D3B9789-7D72-B451-4570-1FF0E3ABC23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385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800" b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305ECB73-26DF-E3E0-18F9-FD423504586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577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1600" b="1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Text title1</a:t>
            </a:r>
          </a:p>
        </p:txBody>
      </p:sp>
      <p:sp>
        <p:nvSpPr>
          <p:cNvPr id="8" name="Text Placeholder 26">
            <a:extLst>
              <a:ext uri="{FF2B5EF4-FFF2-40B4-BE49-F238E27FC236}">
                <a16:creationId xmlns:a16="http://schemas.microsoft.com/office/drawing/2014/main" id="{ECB1BFC7-EFF5-98BC-2077-B3E61810623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962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200" b="0">
                <a:solidFill>
                  <a:schemeClr val="bg2"/>
                </a:solidFill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Text</a:t>
            </a:r>
          </a:p>
        </p:txBody>
      </p:sp>
      <p:sp>
        <p:nvSpPr>
          <p:cNvPr id="10" name="Text Placeholder 26">
            <a:extLst>
              <a:ext uri="{FF2B5EF4-FFF2-40B4-BE49-F238E27FC236}">
                <a16:creationId xmlns:a16="http://schemas.microsoft.com/office/drawing/2014/main" id="{5109F7A9-9BC4-7AA6-9ACD-6901FCA0712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155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800" b="0">
                <a:solidFill>
                  <a:schemeClr val="bg2"/>
                </a:solidFill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Caption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0B34DBE1-34CB-D741-53C5-06361145449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192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28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Title2</a:t>
            </a:r>
          </a:p>
        </p:txBody>
      </p:sp>
      <p:sp>
        <p:nvSpPr>
          <p:cNvPr id="12" name="Text Placeholder 23">
            <a:extLst>
              <a:ext uri="{FF2B5EF4-FFF2-40B4-BE49-F238E27FC236}">
                <a16:creationId xmlns:a16="http://schemas.microsoft.com/office/drawing/2014/main" id="{5336CBBF-A2BB-B90E-2218-92219A7F710A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0770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16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Text title2</a:t>
            </a:r>
          </a:p>
        </p:txBody>
      </p:sp>
      <p:sp>
        <p:nvSpPr>
          <p:cNvPr id="13" name="Text Placeholder 26">
            <a:extLst>
              <a:ext uri="{FF2B5EF4-FFF2-40B4-BE49-F238E27FC236}">
                <a16:creationId xmlns:a16="http://schemas.microsoft.com/office/drawing/2014/main" id="{3A272754-B555-D821-6374-DA935A356F9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1347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144000" indent="-144000" algn="l"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§"/>
              <a:defRPr sz="1200" b="0">
                <a:solidFill>
                  <a:schemeClr val="bg2"/>
                </a:solidFill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50" b="0">
                <a:solidFill>
                  <a:schemeClr val="bg2"/>
                </a:solidFill>
              </a:defRPr>
            </a:lvl2pPr>
            <a:lvl3pPr marL="504000" indent="-216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lang="en-US" sz="10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Font typeface="+mj-lt"/>
              <a:buAutoNum type="romanLcPeriod"/>
              <a:defRPr sz="900" b="0">
                <a:solidFill>
                  <a:schemeClr val="bg2"/>
                </a:solidFill>
              </a:defRPr>
            </a:lvl4pPr>
            <a:lvl5pPr marL="819450" indent="-1714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Bullet points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  <a:p>
            <a:pPr lvl="3"/>
            <a:r>
              <a:rPr lang="en-US" noProof="0"/>
              <a:t>Level 4</a:t>
            </a:r>
          </a:p>
          <a:p>
            <a:pPr lvl="4"/>
            <a:r>
              <a:rPr lang="en-US" noProof="0"/>
              <a:t>Level 5</a:t>
            </a:r>
          </a:p>
        </p:txBody>
      </p:sp>
      <p:sp>
        <p:nvSpPr>
          <p:cNvPr id="14" name="Text Placeholder 26">
            <a:extLst>
              <a:ext uri="{FF2B5EF4-FFF2-40B4-BE49-F238E27FC236}">
                <a16:creationId xmlns:a16="http://schemas.microsoft.com/office/drawing/2014/main" id="{F5F147B7-9438-A23A-BC3C-F06927CB46F8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154001" y="-812548"/>
            <a:ext cx="990000" cy="46668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228600" indent="-228600" algn="l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1200" b="0">
                <a:solidFill>
                  <a:schemeClr val="bg2"/>
                </a:solidFill>
              </a:defRPr>
            </a:lvl1pPr>
            <a:lvl2pPr marL="4608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arenR"/>
              <a:defRPr sz="1000" b="0">
                <a:solidFill>
                  <a:schemeClr val="bg2"/>
                </a:solidFill>
              </a:defRPr>
            </a:lvl2pPr>
            <a:lvl3pPr marL="691200" indent="-2304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lang="en-US" sz="9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835200" indent="-144000">
              <a:lnSpc>
                <a:spcPct val="100000"/>
              </a:lnSpc>
              <a:spcBef>
                <a:spcPts val="600"/>
              </a:spcBef>
              <a:buFont typeface="+mj-lt"/>
              <a:buAutoNum type="romanLcPeriod"/>
              <a:defRPr sz="800" b="0">
                <a:solidFill>
                  <a:schemeClr val="bg2"/>
                </a:solidFill>
              </a:defRPr>
            </a:lvl4pPr>
            <a:lvl5pPr marL="8766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800"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Numbering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  <a:p>
            <a:pPr lvl="3"/>
            <a:r>
              <a:rPr lang="en-US" noProof="0"/>
              <a:t>Level 4</a:t>
            </a:r>
          </a:p>
        </p:txBody>
      </p:sp>
    </p:spTree>
    <p:extLst>
      <p:ext uri="{BB962C8B-B14F-4D97-AF65-F5344CB8AC3E}">
        <p14:creationId xmlns:p14="http://schemas.microsoft.com/office/powerpoint/2010/main" val="79723348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5FD2919-8E5C-8D4A-A9A5-AC022B36F876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75000">
                <a:srgbClr val="0C2090"/>
              </a:gs>
              <a:gs pos="0">
                <a:schemeClr val="bg2"/>
              </a:gs>
              <a:gs pos="100000">
                <a:srgbClr val="1820B0"/>
              </a:gs>
            </a:gsLst>
            <a:lin ang="189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endParaRPr lang="en-US" sz="3200" noProof="0">
              <a:solidFill>
                <a:schemeClr val="bg2"/>
              </a:solidFill>
            </a:endParaRP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59706554-99C9-4633-8CAE-BA1525511A39}"/>
              </a:ext>
            </a:extLst>
          </p:cNvPr>
          <p:cNvSpPr/>
          <p:nvPr/>
        </p:nvSpPr>
        <p:spPr>
          <a:xfrm>
            <a:off x="4268270" y="4639285"/>
            <a:ext cx="602587" cy="125103"/>
          </a:xfrm>
          <a:custGeom>
            <a:avLst/>
            <a:gdLst>
              <a:gd name="connsiteX0" fmla="*/ 219734 w 602587"/>
              <a:gd name="connsiteY0" fmla="*/ 66397 h 125103"/>
              <a:gd name="connsiteX1" fmla="*/ 214374 w 602587"/>
              <a:gd name="connsiteY1" fmla="*/ 83255 h 125103"/>
              <a:gd name="connsiteX2" fmla="*/ 213887 w 602587"/>
              <a:gd name="connsiteY2" fmla="*/ 83255 h 125103"/>
              <a:gd name="connsiteX3" fmla="*/ 206579 w 602587"/>
              <a:gd name="connsiteY3" fmla="*/ 63084 h 125103"/>
              <a:gd name="connsiteX4" fmla="*/ 192937 w 602587"/>
              <a:gd name="connsiteY4" fmla="*/ 28005 h 125103"/>
              <a:gd name="connsiteX5" fmla="*/ 178613 w 602587"/>
              <a:gd name="connsiteY5" fmla="*/ 28005 h 125103"/>
              <a:gd name="connsiteX6" fmla="*/ 207846 w 602587"/>
              <a:gd name="connsiteY6" fmla="*/ 99723 h 125103"/>
              <a:gd name="connsiteX7" fmla="*/ 205897 w 602587"/>
              <a:gd name="connsiteY7" fmla="*/ 104595 h 125103"/>
              <a:gd name="connsiteX8" fmla="*/ 193229 w 602587"/>
              <a:gd name="connsiteY8" fmla="*/ 113170 h 125103"/>
              <a:gd name="connsiteX9" fmla="*/ 188454 w 602587"/>
              <a:gd name="connsiteY9" fmla="*/ 113170 h 125103"/>
              <a:gd name="connsiteX10" fmla="*/ 188454 w 602587"/>
              <a:gd name="connsiteY10" fmla="*/ 124960 h 125103"/>
              <a:gd name="connsiteX11" fmla="*/ 194788 w 602587"/>
              <a:gd name="connsiteY11" fmla="*/ 124960 h 125103"/>
              <a:gd name="connsiteX12" fmla="*/ 218662 w 602587"/>
              <a:gd name="connsiteY12" fmla="*/ 106251 h 125103"/>
              <a:gd name="connsiteX13" fmla="*/ 246433 w 602587"/>
              <a:gd name="connsiteY13" fmla="*/ 28297 h 125103"/>
              <a:gd name="connsiteX14" fmla="*/ 232499 w 602587"/>
              <a:gd name="connsiteY14" fmla="*/ 28297 h 125103"/>
              <a:gd name="connsiteX15" fmla="*/ 70841 w 602587"/>
              <a:gd name="connsiteY15" fmla="*/ 7931 h 125103"/>
              <a:gd name="connsiteX16" fmla="*/ 59148 w 602587"/>
              <a:gd name="connsiteY16" fmla="*/ 7931 h 125103"/>
              <a:gd name="connsiteX17" fmla="*/ 53009 w 602587"/>
              <a:gd name="connsiteY17" fmla="*/ 32584 h 125103"/>
              <a:gd name="connsiteX18" fmla="*/ 35372 w 602587"/>
              <a:gd name="connsiteY18" fmla="*/ 32584 h 125103"/>
              <a:gd name="connsiteX19" fmla="*/ 41218 w 602587"/>
              <a:gd name="connsiteY19" fmla="*/ 7444 h 125103"/>
              <a:gd name="connsiteX20" fmla="*/ 29525 w 602587"/>
              <a:gd name="connsiteY20" fmla="*/ 7444 h 125103"/>
              <a:gd name="connsiteX21" fmla="*/ 23776 w 602587"/>
              <a:gd name="connsiteY21" fmla="*/ 32584 h 125103"/>
              <a:gd name="connsiteX22" fmla="*/ 9354 w 602587"/>
              <a:gd name="connsiteY22" fmla="*/ 32584 h 125103"/>
              <a:gd name="connsiteX23" fmla="*/ 7113 w 602587"/>
              <a:gd name="connsiteY23" fmla="*/ 43011 h 125103"/>
              <a:gd name="connsiteX24" fmla="*/ 21340 w 602587"/>
              <a:gd name="connsiteY24" fmla="*/ 43011 h 125103"/>
              <a:gd name="connsiteX25" fmla="*/ 16565 w 602587"/>
              <a:gd name="connsiteY25" fmla="*/ 63182 h 125103"/>
              <a:gd name="connsiteX26" fmla="*/ 2046 w 602587"/>
              <a:gd name="connsiteY26" fmla="*/ 63182 h 125103"/>
              <a:gd name="connsiteX27" fmla="*/ -195 w 602587"/>
              <a:gd name="connsiteY27" fmla="*/ 73803 h 125103"/>
              <a:gd name="connsiteX28" fmla="*/ 14129 w 602587"/>
              <a:gd name="connsiteY28" fmla="*/ 73803 h 125103"/>
              <a:gd name="connsiteX29" fmla="*/ 8185 w 602587"/>
              <a:gd name="connsiteY29" fmla="*/ 99528 h 125103"/>
              <a:gd name="connsiteX30" fmla="*/ 19683 w 602587"/>
              <a:gd name="connsiteY30" fmla="*/ 99528 h 125103"/>
              <a:gd name="connsiteX31" fmla="*/ 25627 w 602587"/>
              <a:gd name="connsiteY31" fmla="*/ 73803 h 125103"/>
              <a:gd name="connsiteX32" fmla="*/ 43362 w 602587"/>
              <a:gd name="connsiteY32" fmla="*/ 73803 h 125103"/>
              <a:gd name="connsiteX33" fmla="*/ 37418 w 602587"/>
              <a:gd name="connsiteY33" fmla="*/ 99528 h 125103"/>
              <a:gd name="connsiteX34" fmla="*/ 48916 w 602587"/>
              <a:gd name="connsiteY34" fmla="*/ 99528 h 125103"/>
              <a:gd name="connsiteX35" fmla="*/ 54860 w 602587"/>
              <a:gd name="connsiteY35" fmla="*/ 73803 h 125103"/>
              <a:gd name="connsiteX36" fmla="*/ 69672 w 602587"/>
              <a:gd name="connsiteY36" fmla="*/ 73803 h 125103"/>
              <a:gd name="connsiteX37" fmla="*/ 71913 w 602587"/>
              <a:gd name="connsiteY37" fmla="*/ 63182 h 125103"/>
              <a:gd name="connsiteX38" fmla="*/ 57394 w 602587"/>
              <a:gd name="connsiteY38" fmla="*/ 63182 h 125103"/>
              <a:gd name="connsiteX39" fmla="*/ 62168 w 602587"/>
              <a:gd name="connsiteY39" fmla="*/ 43011 h 125103"/>
              <a:gd name="connsiteX40" fmla="*/ 76687 w 602587"/>
              <a:gd name="connsiteY40" fmla="*/ 43011 h 125103"/>
              <a:gd name="connsiteX41" fmla="*/ 78929 w 602587"/>
              <a:gd name="connsiteY41" fmla="*/ 32584 h 125103"/>
              <a:gd name="connsiteX42" fmla="*/ 64604 w 602587"/>
              <a:gd name="connsiteY42" fmla="*/ 32584 h 125103"/>
              <a:gd name="connsiteX43" fmla="*/ 46188 w 602587"/>
              <a:gd name="connsiteY43" fmla="*/ 63669 h 125103"/>
              <a:gd name="connsiteX44" fmla="*/ 28551 w 602587"/>
              <a:gd name="connsiteY44" fmla="*/ 63669 h 125103"/>
              <a:gd name="connsiteX45" fmla="*/ 33325 w 602587"/>
              <a:gd name="connsiteY45" fmla="*/ 43498 h 125103"/>
              <a:gd name="connsiteX46" fmla="*/ 50962 w 602587"/>
              <a:gd name="connsiteY46" fmla="*/ 43498 h 125103"/>
              <a:gd name="connsiteX47" fmla="*/ 131450 w 602587"/>
              <a:gd name="connsiteY47" fmla="*/ 89101 h 125103"/>
              <a:gd name="connsiteX48" fmla="*/ 101146 w 602587"/>
              <a:gd name="connsiteY48" fmla="*/ 53535 h 125103"/>
              <a:gd name="connsiteX49" fmla="*/ 130379 w 602587"/>
              <a:gd name="connsiteY49" fmla="*/ 18747 h 125103"/>
              <a:gd name="connsiteX50" fmla="*/ 158345 w 602587"/>
              <a:gd name="connsiteY50" fmla="*/ 40088 h 125103"/>
              <a:gd name="connsiteX51" fmla="*/ 172961 w 602587"/>
              <a:gd name="connsiteY51" fmla="*/ 40088 h 125103"/>
              <a:gd name="connsiteX52" fmla="*/ 130963 w 602587"/>
              <a:gd name="connsiteY52" fmla="*/ 6080 h 125103"/>
              <a:gd name="connsiteX53" fmla="*/ 86597 w 602587"/>
              <a:gd name="connsiteY53" fmla="*/ 49403 h 125103"/>
              <a:gd name="connsiteX54" fmla="*/ 86724 w 602587"/>
              <a:gd name="connsiteY54" fmla="*/ 53340 h 125103"/>
              <a:gd name="connsiteX55" fmla="*/ 130963 w 602587"/>
              <a:gd name="connsiteY55" fmla="*/ 100795 h 125103"/>
              <a:gd name="connsiteX56" fmla="*/ 173156 w 602587"/>
              <a:gd name="connsiteY56" fmla="*/ 66202 h 125103"/>
              <a:gd name="connsiteX57" fmla="*/ 158929 w 602587"/>
              <a:gd name="connsiteY57" fmla="*/ 66202 h 125103"/>
              <a:gd name="connsiteX58" fmla="*/ 131450 w 602587"/>
              <a:gd name="connsiteY58" fmla="*/ 88614 h 125103"/>
              <a:gd name="connsiteX59" fmla="*/ 553184 w 602587"/>
              <a:gd name="connsiteY59" fmla="*/ 7834 h 125103"/>
              <a:gd name="connsiteX60" fmla="*/ 540224 w 602587"/>
              <a:gd name="connsiteY60" fmla="*/ 7834 h 125103"/>
              <a:gd name="connsiteX61" fmla="*/ 540224 w 602587"/>
              <a:gd name="connsiteY61" fmla="*/ 20209 h 125103"/>
              <a:gd name="connsiteX62" fmla="*/ 553476 w 602587"/>
              <a:gd name="connsiteY62" fmla="*/ 20209 h 125103"/>
              <a:gd name="connsiteX63" fmla="*/ 465485 w 602587"/>
              <a:gd name="connsiteY63" fmla="*/ 99918 h 125103"/>
              <a:gd name="connsiteX64" fmla="*/ 479030 w 602587"/>
              <a:gd name="connsiteY64" fmla="*/ 99918 h 125103"/>
              <a:gd name="connsiteX65" fmla="*/ 479030 w 602587"/>
              <a:gd name="connsiteY65" fmla="*/ 59479 h 125103"/>
              <a:gd name="connsiteX66" fmla="*/ 516253 w 602587"/>
              <a:gd name="connsiteY66" fmla="*/ 59479 h 125103"/>
              <a:gd name="connsiteX67" fmla="*/ 516253 w 602587"/>
              <a:gd name="connsiteY67" fmla="*/ 47006 h 125103"/>
              <a:gd name="connsiteX68" fmla="*/ 479030 w 602587"/>
              <a:gd name="connsiteY68" fmla="*/ 47006 h 125103"/>
              <a:gd name="connsiteX69" fmla="*/ 479030 w 602587"/>
              <a:gd name="connsiteY69" fmla="*/ 19722 h 125103"/>
              <a:gd name="connsiteX70" fmla="*/ 529115 w 602587"/>
              <a:gd name="connsiteY70" fmla="*/ 19722 h 125103"/>
              <a:gd name="connsiteX71" fmla="*/ 529115 w 602587"/>
              <a:gd name="connsiteY71" fmla="*/ 7347 h 125103"/>
              <a:gd name="connsiteX72" fmla="*/ 465485 w 602587"/>
              <a:gd name="connsiteY72" fmla="*/ 7347 h 125103"/>
              <a:gd name="connsiteX73" fmla="*/ 540224 w 602587"/>
              <a:gd name="connsiteY73" fmla="*/ 28297 h 125103"/>
              <a:gd name="connsiteX74" fmla="*/ 540224 w 602587"/>
              <a:gd name="connsiteY74" fmla="*/ 99430 h 125103"/>
              <a:gd name="connsiteX75" fmla="*/ 553573 w 602587"/>
              <a:gd name="connsiteY75" fmla="*/ 99430 h 125103"/>
              <a:gd name="connsiteX76" fmla="*/ 553573 w 602587"/>
              <a:gd name="connsiteY76" fmla="*/ 28297 h 125103"/>
              <a:gd name="connsiteX77" fmla="*/ 292913 w 602587"/>
              <a:gd name="connsiteY77" fmla="*/ 26933 h 125103"/>
              <a:gd name="connsiteX78" fmla="*/ 268845 w 602587"/>
              <a:gd name="connsiteY78" fmla="*/ 36092 h 125103"/>
              <a:gd name="connsiteX79" fmla="*/ 268845 w 602587"/>
              <a:gd name="connsiteY79" fmla="*/ -59 h 125103"/>
              <a:gd name="connsiteX80" fmla="*/ 255690 w 602587"/>
              <a:gd name="connsiteY80" fmla="*/ -59 h 125103"/>
              <a:gd name="connsiteX81" fmla="*/ 255690 w 602587"/>
              <a:gd name="connsiteY81" fmla="*/ 99430 h 125103"/>
              <a:gd name="connsiteX82" fmla="*/ 267383 w 602587"/>
              <a:gd name="connsiteY82" fmla="*/ 99430 h 125103"/>
              <a:gd name="connsiteX83" fmla="*/ 268455 w 602587"/>
              <a:gd name="connsiteY83" fmla="*/ 91927 h 125103"/>
              <a:gd name="connsiteX84" fmla="*/ 291842 w 602587"/>
              <a:gd name="connsiteY84" fmla="*/ 100795 h 125103"/>
              <a:gd name="connsiteX85" fmla="*/ 327379 w 602587"/>
              <a:gd name="connsiteY85" fmla="*/ 66770 h 125103"/>
              <a:gd name="connsiteX86" fmla="*/ 327311 w 602587"/>
              <a:gd name="connsiteY86" fmla="*/ 63766 h 125103"/>
              <a:gd name="connsiteX87" fmla="*/ 296782 w 602587"/>
              <a:gd name="connsiteY87" fmla="*/ 26782 h 125103"/>
              <a:gd name="connsiteX88" fmla="*/ 292621 w 602587"/>
              <a:gd name="connsiteY88" fmla="*/ 26640 h 125103"/>
              <a:gd name="connsiteX89" fmla="*/ 290965 w 602587"/>
              <a:gd name="connsiteY89" fmla="*/ 89589 h 125103"/>
              <a:gd name="connsiteX90" fmla="*/ 268124 w 602587"/>
              <a:gd name="connsiteY90" fmla="*/ 61272 h 125103"/>
              <a:gd name="connsiteX91" fmla="*/ 290965 w 602587"/>
              <a:gd name="connsiteY91" fmla="*/ 38431 h 125103"/>
              <a:gd name="connsiteX92" fmla="*/ 314078 w 602587"/>
              <a:gd name="connsiteY92" fmla="*/ 62088 h 125103"/>
              <a:gd name="connsiteX93" fmla="*/ 313961 w 602587"/>
              <a:gd name="connsiteY93" fmla="*/ 64156 h 125103"/>
              <a:gd name="connsiteX94" fmla="*/ 293011 w 602587"/>
              <a:gd name="connsiteY94" fmla="*/ 89207 h 125103"/>
              <a:gd name="connsiteX95" fmla="*/ 290672 w 602587"/>
              <a:gd name="connsiteY95" fmla="*/ 89296 h 125103"/>
              <a:gd name="connsiteX96" fmla="*/ 602197 w 602587"/>
              <a:gd name="connsiteY96" fmla="*/ 88614 h 125103"/>
              <a:gd name="connsiteX97" fmla="*/ 594889 w 602587"/>
              <a:gd name="connsiteY97" fmla="*/ 88614 h 125103"/>
              <a:gd name="connsiteX98" fmla="*/ 585827 w 602587"/>
              <a:gd name="connsiteY98" fmla="*/ 78870 h 125103"/>
              <a:gd name="connsiteX99" fmla="*/ 585827 w 602587"/>
              <a:gd name="connsiteY99" fmla="*/ 38626 h 125103"/>
              <a:gd name="connsiteX100" fmla="*/ 602197 w 602587"/>
              <a:gd name="connsiteY100" fmla="*/ 38626 h 125103"/>
              <a:gd name="connsiteX101" fmla="*/ 602197 w 602587"/>
              <a:gd name="connsiteY101" fmla="*/ 28297 h 125103"/>
              <a:gd name="connsiteX102" fmla="*/ 586022 w 602587"/>
              <a:gd name="connsiteY102" fmla="*/ 28297 h 125103"/>
              <a:gd name="connsiteX103" fmla="*/ 586022 w 602587"/>
              <a:gd name="connsiteY103" fmla="*/ 12706 h 125103"/>
              <a:gd name="connsiteX104" fmla="*/ 572965 w 602587"/>
              <a:gd name="connsiteY104" fmla="*/ 12706 h 125103"/>
              <a:gd name="connsiteX105" fmla="*/ 572965 w 602587"/>
              <a:gd name="connsiteY105" fmla="*/ 28297 h 125103"/>
              <a:gd name="connsiteX106" fmla="*/ 563220 w 602587"/>
              <a:gd name="connsiteY106" fmla="*/ 28297 h 125103"/>
              <a:gd name="connsiteX107" fmla="*/ 563220 w 602587"/>
              <a:gd name="connsiteY107" fmla="*/ 38918 h 125103"/>
              <a:gd name="connsiteX108" fmla="*/ 572965 w 602587"/>
              <a:gd name="connsiteY108" fmla="*/ 38918 h 125103"/>
              <a:gd name="connsiteX109" fmla="*/ 572965 w 602587"/>
              <a:gd name="connsiteY109" fmla="*/ 81306 h 125103"/>
              <a:gd name="connsiteX110" fmla="*/ 590992 w 602587"/>
              <a:gd name="connsiteY110" fmla="*/ 99723 h 125103"/>
              <a:gd name="connsiteX111" fmla="*/ 602393 w 602587"/>
              <a:gd name="connsiteY111" fmla="*/ 99723 h 125103"/>
              <a:gd name="connsiteX112" fmla="*/ 431575 w 602587"/>
              <a:gd name="connsiteY112" fmla="*/ 39893 h 125103"/>
              <a:gd name="connsiteX113" fmla="*/ 431575 w 602587"/>
              <a:gd name="connsiteY113" fmla="*/ 39893 h 125103"/>
              <a:gd name="connsiteX114" fmla="*/ 431575 w 602587"/>
              <a:gd name="connsiteY114" fmla="*/ 28784 h 125103"/>
              <a:gd name="connsiteX115" fmla="*/ 419395 w 602587"/>
              <a:gd name="connsiteY115" fmla="*/ 28784 h 125103"/>
              <a:gd name="connsiteX116" fmla="*/ 419395 w 602587"/>
              <a:gd name="connsiteY116" fmla="*/ 99430 h 125103"/>
              <a:gd name="connsiteX117" fmla="*/ 432549 w 602587"/>
              <a:gd name="connsiteY117" fmla="*/ 99430 h 125103"/>
              <a:gd name="connsiteX118" fmla="*/ 432549 w 602587"/>
              <a:gd name="connsiteY118" fmla="*/ 62207 h 125103"/>
              <a:gd name="connsiteX119" fmla="*/ 449991 w 602587"/>
              <a:gd name="connsiteY119" fmla="*/ 41062 h 125103"/>
              <a:gd name="connsiteX120" fmla="*/ 456326 w 602587"/>
              <a:gd name="connsiteY120" fmla="*/ 41062 h 125103"/>
              <a:gd name="connsiteX121" fmla="*/ 456326 w 602587"/>
              <a:gd name="connsiteY121" fmla="*/ 28297 h 125103"/>
              <a:gd name="connsiteX122" fmla="*/ 452135 w 602587"/>
              <a:gd name="connsiteY122" fmla="*/ 28297 h 125103"/>
              <a:gd name="connsiteX123" fmla="*/ 431283 w 602587"/>
              <a:gd name="connsiteY123" fmla="*/ 39113 h 125103"/>
              <a:gd name="connsiteX124" fmla="*/ 371940 w 602587"/>
              <a:gd name="connsiteY124" fmla="*/ 27420 h 125103"/>
              <a:gd name="connsiteX125" fmla="*/ 336704 w 602587"/>
              <a:gd name="connsiteY125" fmla="*/ 62537 h 125103"/>
              <a:gd name="connsiteX126" fmla="*/ 336763 w 602587"/>
              <a:gd name="connsiteY126" fmla="*/ 64643 h 125103"/>
              <a:gd name="connsiteX127" fmla="*/ 368325 w 602587"/>
              <a:gd name="connsiteY127" fmla="*/ 101478 h 125103"/>
              <a:gd name="connsiteX128" fmla="*/ 371550 w 602587"/>
              <a:gd name="connsiteY128" fmla="*/ 101574 h 125103"/>
              <a:gd name="connsiteX129" fmla="*/ 403804 w 602587"/>
              <a:gd name="connsiteY129" fmla="*/ 77798 h 125103"/>
              <a:gd name="connsiteX130" fmla="*/ 391136 w 602587"/>
              <a:gd name="connsiteY130" fmla="*/ 77798 h 125103"/>
              <a:gd name="connsiteX131" fmla="*/ 371647 w 602587"/>
              <a:gd name="connsiteY131" fmla="*/ 89199 h 125103"/>
              <a:gd name="connsiteX132" fmla="*/ 349421 w 602587"/>
              <a:gd name="connsiteY132" fmla="*/ 66993 h 125103"/>
              <a:gd name="connsiteX133" fmla="*/ 349430 w 602587"/>
              <a:gd name="connsiteY133" fmla="*/ 66300 h 125103"/>
              <a:gd name="connsiteX134" fmla="*/ 404973 w 602587"/>
              <a:gd name="connsiteY134" fmla="*/ 66300 h 125103"/>
              <a:gd name="connsiteX135" fmla="*/ 371647 w 602587"/>
              <a:gd name="connsiteY135" fmla="*/ 26640 h 125103"/>
              <a:gd name="connsiteX136" fmla="*/ 350405 w 602587"/>
              <a:gd name="connsiteY136" fmla="*/ 56653 h 125103"/>
              <a:gd name="connsiteX137" fmla="*/ 371647 w 602587"/>
              <a:gd name="connsiteY137" fmla="*/ 38041 h 125103"/>
              <a:gd name="connsiteX138" fmla="*/ 391916 w 602587"/>
              <a:gd name="connsiteY138" fmla="*/ 56458 h 125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</a:cxnLst>
            <a:rect l="l" t="t" r="r" b="b"/>
            <a:pathLst>
              <a:path w="602587" h="125103">
                <a:moveTo>
                  <a:pt x="219734" y="66397"/>
                </a:moveTo>
                <a:cubicBezTo>
                  <a:pt x="217200" y="74193"/>
                  <a:pt x="215836" y="78383"/>
                  <a:pt x="214374" y="83255"/>
                </a:cubicBezTo>
                <a:lnTo>
                  <a:pt x="213887" y="83255"/>
                </a:lnTo>
                <a:cubicBezTo>
                  <a:pt x="212426" y="78480"/>
                  <a:pt x="210671" y="73511"/>
                  <a:pt x="206579" y="63084"/>
                </a:cubicBezTo>
                <a:lnTo>
                  <a:pt x="192937" y="28005"/>
                </a:lnTo>
                <a:lnTo>
                  <a:pt x="178613" y="28005"/>
                </a:lnTo>
                <a:lnTo>
                  <a:pt x="207846" y="99723"/>
                </a:lnTo>
                <a:lnTo>
                  <a:pt x="205897" y="104595"/>
                </a:lnTo>
                <a:cubicBezTo>
                  <a:pt x="203461" y="111806"/>
                  <a:pt x="200245" y="113170"/>
                  <a:pt x="193229" y="113170"/>
                </a:cubicBezTo>
                <a:lnTo>
                  <a:pt x="188454" y="113170"/>
                </a:lnTo>
                <a:lnTo>
                  <a:pt x="188454" y="124960"/>
                </a:lnTo>
                <a:lnTo>
                  <a:pt x="194788" y="124960"/>
                </a:lnTo>
                <a:cubicBezTo>
                  <a:pt x="206423" y="125971"/>
                  <a:pt x="216859" y="117794"/>
                  <a:pt x="218662" y="106251"/>
                </a:cubicBezTo>
                <a:lnTo>
                  <a:pt x="246433" y="28297"/>
                </a:lnTo>
                <a:lnTo>
                  <a:pt x="232499" y="28297"/>
                </a:lnTo>
                <a:close/>
                <a:moveTo>
                  <a:pt x="70841" y="7931"/>
                </a:moveTo>
                <a:lnTo>
                  <a:pt x="59148" y="7931"/>
                </a:lnTo>
                <a:lnTo>
                  <a:pt x="53009" y="32584"/>
                </a:lnTo>
                <a:lnTo>
                  <a:pt x="35372" y="32584"/>
                </a:lnTo>
                <a:lnTo>
                  <a:pt x="41218" y="7444"/>
                </a:lnTo>
                <a:lnTo>
                  <a:pt x="29525" y="7444"/>
                </a:lnTo>
                <a:lnTo>
                  <a:pt x="23776" y="32584"/>
                </a:lnTo>
                <a:lnTo>
                  <a:pt x="9354" y="32584"/>
                </a:lnTo>
                <a:lnTo>
                  <a:pt x="7113" y="43011"/>
                </a:lnTo>
                <a:lnTo>
                  <a:pt x="21340" y="43011"/>
                </a:lnTo>
                <a:lnTo>
                  <a:pt x="16565" y="63182"/>
                </a:lnTo>
                <a:lnTo>
                  <a:pt x="2046" y="63182"/>
                </a:lnTo>
                <a:lnTo>
                  <a:pt x="-195" y="73803"/>
                </a:lnTo>
                <a:lnTo>
                  <a:pt x="14129" y="73803"/>
                </a:lnTo>
                <a:lnTo>
                  <a:pt x="8185" y="99528"/>
                </a:lnTo>
                <a:lnTo>
                  <a:pt x="19683" y="99528"/>
                </a:lnTo>
                <a:lnTo>
                  <a:pt x="25627" y="73803"/>
                </a:lnTo>
                <a:lnTo>
                  <a:pt x="43362" y="73803"/>
                </a:lnTo>
                <a:lnTo>
                  <a:pt x="37418" y="99528"/>
                </a:lnTo>
                <a:lnTo>
                  <a:pt x="48916" y="99528"/>
                </a:lnTo>
                <a:lnTo>
                  <a:pt x="54860" y="73803"/>
                </a:lnTo>
                <a:lnTo>
                  <a:pt x="69672" y="73803"/>
                </a:lnTo>
                <a:lnTo>
                  <a:pt x="71913" y="63182"/>
                </a:lnTo>
                <a:lnTo>
                  <a:pt x="57394" y="63182"/>
                </a:lnTo>
                <a:lnTo>
                  <a:pt x="62168" y="43011"/>
                </a:lnTo>
                <a:lnTo>
                  <a:pt x="76687" y="43011"/>
                </a:lnTo>
                <a:lnTo>
                  <a:pt x="78929" y="32584"/>
                </a:lnTo>
                <a:lnTo>
                  <a:pt x="64604" y="32584"/>
                </a:lnTo>
                <a:close/>
                <a:moveTo>
                  <a:pt x="46188" y="63669"/>
                </a:moveTo>
                <a:lnTo>
                  <a:pt x="28551" y="63669"/>
                </a:lnTo>
                <a:lnTo>
                  <a:pt x="33325" y="43498"/>
                </a:lnTo>
                <a:lnTo>
                  <a:pt x="50962" y="43498"/>
                </a:lnTo>
                <a:close/>
                <a:moveTo>
                  <a:pt x="131450" y="89101"/>
                </a:moveTo>
                <a:cubicBezTo>
                  <a:pt x="113716" y="89101"/>
                  <a:pt x="101146" y="74777"/>
                  <a:pt x="101146" y="53535"/>
                </a:cubicBezTo>
                <a:cubicBezTo>
                  <a:pt x="101146" y="32292"/>
                  <a:pt x="113521" y="18747"/>
                  <a:pt x="130379" y="18747"/>
                </a:cubicBezTo>
                <a:cubicBezTo>
                  <a:pt x="143601" y="18258"/>
                  <a:pt x="155324" y="27202"/>
                  <a:pt x="158345" y="40088"/>
                </a:cubicBezTo>
                <a:lnTo>
                  <a:pt x="172961" y="40088"/>
                </a:lnTo>
                <a:cubicBezTo>
                  <a:pt x="169346" y="19898"/>
                  <a:pt x="151465" y="5420"/>
                  <a:pt x="130963" y="6080"/>
                </a:cubicBezTo>
                <a:cubicBezTo>
                  <a:pt x="106749" y="5791"/>
                  <a:pt x="86880" y="25188"/>
                  <a:pt x="86597" y="49403"/>
                </a:cubicBezTo>
                <a:cubicBezTo>
                  <a:pt x="86578" y="50717"/>
                  <a:pt x="86627" y="52030"/>
                  <a:pt x="86724" y="53340"/>
                </a:cubicBezTo>
                <a:cubicBezTo>
                  <a:pt x="86724" y="81209"/>
                  <a:pt x="104654" y="100795"/>
                  <a:pt x="130963" y="100795"/>
                </a:cubicBezTo>
                <a:cubicBezTo>
                  <a:pt x="151767" y="101643"/>
                  <a:pt x="169911" y="86770"/>
                  <a:pt x="173156" y="66202"/>
                </a:cubicBezTo>
                <a:lnTo>
                  <a:pt x="158929" y="66202"/>
                </a:lnTo>
                <a:cubicBezTo>
                  <a:pt x="156893" y="79626"/>
                  <a:pt x="145005" y="89319"/>
                  <a:pt x="131450" y="88614"/>
                </a:cubicBezTo>
                <a:close/>
                <a:moveTo>
                  <a:pt x="553184" y="7834"/>
                </a:moveTo>
                <a:lnTo>
                  <a:pt x="540224" y="7834"/>
                </a:lnTo>
                <a:lnTo>
                  <a:pt x="540224" y="20209"/>
                </a:lnTo>
                <a:lnTo>
                  <a:pt x="553476" y="20209"/>
                </a:lnTo>
                <a:close/>
                <a:moveTo>
                  <a:pt x="465485" y="99918"/>
                </a:moveTo>
                <a:lnTo>
                  <a:pt x="479030" y="99918"/>
                </a:lnTo>
                <a:lnTo>
                  <a:pt x="479030" y="59479"/>
                </a:lnTo>
                <a:lnTo>
                  <a:pt x="516253" y="59479"/>
                </a:lnTo>
                <a:lnTo>
                  <a:pt x="516253" y="47006"/>
                </a:lnTo>
                <a:lnTo>
                  <a:pt x="479030" y="47006"/>
                </a:lnTo>
                <a:lnTo>
                  <a:pt x="479030" y="19722"/>
                </a:lnTo>
                <a:lnTo>
                  <a:pt x="529115" y="19722"/>
                </a:lnTo>
                <a:lnTo>
                  <a:pt x="529115" y="7347"/>
                </a:lnTo>
                <a:lnTo>
                  <a:pt x="465485" y="7347"/>
                </a:lnTo>
                <a:close/>
                <a:moveTo>
                  <a:pt x="540224" y="28297"/>
                </a:moveTo>
                <a:lnTo>
                  <a:pt x="540224" y="99430"/>
                </a:lnTo>
                <a:lnTo>
                  <a:pt x="553573" y="99430"/>
                </a:lnTo>
                <a:lnTo>
                  <a:pt x="553573" y="28297"/>
                </a:lnTo>
                <a:close/>
                <a:moveTo>
                  <a:pt x="292913" y="26933"/>
                </a:moveTo>
                <a:cubicBezTo>
                  <a:pt x="283988" y="26615"/>
                  <a:pt x="275306" y="29918"/>
                  <a:pt x="268845" y="36092"/>
                </a:cubicBezTo>
                <a:lnTo>
                  <a:pt x="268845" y="-59"/>
                </a:lnTo>
                <a:lnTo>
                  <a:pt x="255690" y="-59"/>
                </a:lnTo>
                <a:lnTo>
                  <a:pt x="255690" y="99430"/>
                </a:lnTo>
                <a:lnTo>
                  <a:pt x="267383" y="99430"/>
                </a:lnTo>
                <a:lnTo>
                  <a:pt x="268455" y="91927"/>
                </a:lnTo>
                <a:cubicBezTo>
                  <a:pt x="274731" y="97918"/>
                  <a:pt x="283169" y="101116"/>
                  <a:pt x="291842" y="100795"/>
                </a:cubicBezTo>
                <a:cubicBezTo>
                  <a:pt x="311048" y="101212"/>
                  <a:pt x="326960" y="85978"/>
                  <a:pt x="327379" y="66770"/>
                </a:cubicBezTo>
                <a:cubicBezTo>
                  <a:pt x="327398" y="65769"/>
                  <a:pt x="327379" y="64766"/>
                  <a:pt x="327311" y="63766"/>
                </a:cubicBezTo>
                <a:cubicBezTo>
                  <a:pt x="329094" y="45123"/>
                  <a:pt x="315423" y="28565"/>
                  <a:pt x="296782" y="26782"/>
                </a:cubicBezTo>
                <a:cubicBezTo>
                  <a:pt x="295398" y="26649"/>
                  <a:pt x="294015" y="26602"/>
                  <a:pt x="292621" y="26640"/>
                </a:cubicBezTo>
                <a:close/>
                <a:moveTo>
                  <a:pt x="290965" y="89589"/>
                </a:moveTo>
                <a:cubicBezTo>
                  <a:pt x="276835" y="88076"/>
                  <a:pt x="266614" y="75398"/>
                  <a:pt x="268124" y="61272"/>
                </a:cubicBezTo>
                <a:cubicBezTo>
                  <a:pt x="269410" y="49232"/>
                  <a:pt x="278921" y="39720"/>
                  <a:pt x="290965" y="38431"/>
                </a:cubicBezTo>
                <a:cubicBezTo>
                  <a:pt x="303876" y="38581"/>
                  <a:pt x="314224" y="49173"/>
                  <a:pt x="314078" y="62088"/>
                </a:cubicBezTo>
                <a:cubicBezTo>
                  <a:pt x="314068" y="62779"/>
                  <a:pt x="314029" y="63469"/>
                  <a:pt x="313961" y="64156"/>
                </a:cubicBezTo>
                <a:cubicBezTo>
                  <a:pt x="315091" y="76861"/>
                  <a:pt x="305708" y="88076"/>
                  <a:pt x="293011" y="89207"/>
                </a:cubicBezTo>
                <a:cubicBezTo>
                  <a:pt x="292231" y="89276"/>
                  <a:pt x="291452" y="89306"/>
                  <a:pt x="290672" y="89296"/>
                </a:cubicBezTo>
                <a:close/>
                <a:moveTo>
                  <a:pt x="602197" y="88614"/>
                </a:moveTo>
                <a:lnTo>
                  <a:pt x="594889" y="88614"/>
                </a:lnTo>
                <a:cubicBezTo>
                  <a:pt x="588458" y="88614"/>
                  <a:pt x="585827" y="85106"/>
                  <a:pt x="585827" y="78870"/>
                </a:cubicBezTo>
                <a:lnTo>
                  <a:pt x="585827" y="38626"/>
                </a:lnTo>
                <a:lnTo>
                  <a:pt x="602197" y="38626"/>
                </a:lnTo>
                <a:lnTo>
                  <a:pt x="602197" y="28297"/>
                </a:lnTo>
                <a:lnTo>
                  <a:pt x="586022" y="28297"/>
                </a:lnTo>
                <a:lnTo>
                  <a:pt x="586022" y="12706"/>
                </a:lnTo>
                <a:lnTo>
                  <a:pt x="572965" y="12706"/>
                </a:lnTo>
                <a:lnTo>
                  <a:pt x="572965" y="28297"/>
                </a:lnTo>
                <a:lnTo>
                  <a:pt x="563220" y="28297"/>
                </a:lnTo>
                <a:lnTo>
                  <a:pt x="563220" y="38918"/>
                </a:lnTo>
                <a:lnTo>
                  <a:pt x="572965" y="38918"/>
                </a:lnTo>
                <a:lnTo>
                  <a:pt x="572965" y="81306"/>
                </a:lnTo>
                <a:cubicBezTo>
                  <a:pt x="572965" y="93486"/>
                  <a:pt x="578129" y="99723"/>
                  <a:pt x="590992" y="99723"/>
                </a:cubicBezTo>
                <a:lnTo>
                  <a:pt x="602393" y="99723"/>
                </a:lnTo>
                <a:close/>
                <a:moveTo>
                  <a:pt x="431575" y="39893"/>
                </a:moveTo>
                <a:lnTo>
                  <a:pt x="431575" y="39893"/>
                </a:lnTo>
                <a:lnTo>
                  <a:pt x="431575" y="28784"/>
                </a:lnTo>
                <a:lnTo>
                  <a:pt x="419395" y="28784"/>
                </a:lnTo>
                <a:lnTo>
                  <a:pt x="419395" y="99430"/>
                </a:lnTo>
                <a:lnTo>
                  <a:pt x="432549" y="99430"/>
                </a:lnTo>
                <a:lnTo>
                  <a:pt x="432549" y="62207"/>
                </a:lnTo>
                <a:cubicBezTo>
                  <a:pt x="432549" y="45252"/>
                  <a:pt x="441612" y="41062"/>
                  <a:pt x="449991" y="41062"/>
                </a:cubicBezTo>
                <a:lnTo>
                  <a:pt x="456326" y="41062"/>
                </a:lnTo>
                <a:lnTo>
                  <a:pt x="456326" y="28297"/>
                </a:lnTo>
                <a:lnTo>
                  <a:pt x="452135" y="28297"/>
                </a:lnTo>
                <a:cubicBezTo>
                  <a:pt x="443658" y="27485"/>
                  <a:pt x="435502" y="31719"/>
                  <a:pt x="431283" y="39113"/>
                </a:cubicBezTo>
                <a:close/>
                <a:moveTo>
                  <a:pt x="371940" y="27420"/>
                </a:moveTo>
                <a:cubicBezTo>
                  <a:pt x="352510" y="27387"/>
                  <a:pt x="336734" y="43109"/>
                  <a:pt x="336704" y="62537"/>
                </a:cubicBezTo>
                <a:cubicBezTo>
                  <a:pt x="336704" y="63240"/>
                  <a:pt x="336724" y="63942"/>
                  <a:pt x="336763" y="64643"/>
                </a:cubicBezTo>
                <a:cubicBezTo>
                  <a:pt x="335311" y="83531"/>
                  <a:pt x="349440" y="100022"/>
                  <a:pt x="368325" y="101478"/>
                </a:cubicBezTo>
                <a:cubicBezTo>
                  <a:pt x="369396" y="101560"/>
                  <a:pt x="370478" y="101593"/>
                  <a:pt x="371550" y="101574"/>
                </a:cubicBezTo>
                <a:cubicBezTo>
                  <a:pt x="386352" y="101591"/>
                  <a:pt x="399438" y="91946"/>
                  <a:pt x="403804" y="77798"/>
                </a:cubicBezTo>
                <a:lnTo>
                  <a:pt x="391136" y="77798"/>
                </a:lnTo>
                <a:cubicBezTo>
                  <a:pt x="387618" y="85257"/>
                  <a:pt x="379872" y="89786"/>
                  <a:pt x="371647" y="89199"/>
                </a:cubicBezTo>
                <a:cubicBezTo>
                  <a:pt x="359379" y="89205"/>
                  <a:pt x="349430" y="79263"/>
                  <a:pt x="349421" y="66993"/>
                </a:cubicBezTo>
                <a:cubicBezTo>
                  <a:pt x="349421" y="66762"/>
                  <a:pt x="349421" y="66531"/>
                  <a:pt x="349430" y="66300"/>
                </a:cubicBezTo>
                <a:lnTo>
                  <a:pt x="404973" y="66300"/>
                </a:lnTo>
                <a:cubicBezTo>
                  <a:pt x="406337" y="44667"/>
                  <a:pt x="394059" y="26640"/>
                  <a:pt x="371647" y="26640"/>
                </a:cubicBezTo>
                <a:close/>
                <a:moveTo>
                  <a:pt x="350405" y="56653"/>
                </a:moveTo>
                <a:cubicBezTo>
                  <a:pt x="351779" y="45981"/>
                  <a:pt x="360890" y="38002"/>
                  <a:pt x="371647" y="38041"/>
                </a:cubicBezTo>
                <a:cubicBezTo>
                  <a:pt x="382308" y="37599"/>
                  <a:pt x="391341" y="45806"/>
                  <a:pt x="391916" y="56458"/>
                </a:cubicBezTo>
                <a:close/>
              </a:path>
            </a:pathLst>
          </a:custGeom>
          <a:solidFill>
            <a:srgbClr val="FFFFFF"/>
          </a:solidFill>
          <a:ln w="973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629369C7-3008-4559-8912-24D3A4AFB041}"/>
              </a:ext>
            </a:extLst>
          </p:cNvPr>
          <p:cNvSpPr/>
          <p:nvPr/>
        </p:nvSpPr>
        <p:spPr>
          <a:xfrm>
            <a:off x="4118889" y="4579943"/>
            <a:ext cx="901348" cy="226067"/>
          </a:xfrm>
          <a:custGeom>
            <a:avLst/>
            <a:gdLst>
              <a:gd name="connsiteX0" fmla="*/ 788119 w 901348"/>
              <a:gd name="connsiteY0" fmla="*/ 9685 h 226067"/>
              <a:gd name="connsiteX1" fmla="*/ 891214 w 901348"/>
              <a:gd name="connsiteY1" fmla="*/ 112780 h 226067"/>
              <a:gd name="connsiteX2" fmla="*/ 788119 w 901348"/>
              <a:gd name="connsiteY2" fmla="*/ 215875 h 226067"/>
              <a:gd name="connsiteX3" fmla="*/ 112741 w 901348"/>
              <a:gd name="connsiteY3" fmla="*/ 215875 h 226067"/>
              <a:gd name="connsiteX4" fmla="*/ 9647 w 901348"/>
              <a:gd name="connsiteY4" fmla="*/ 112780 h 226067"/>
              <a:gd name="connsiteX5" fmla="*/ 112741 w 901348"/>
              <a:gd name="connsiteY5" fmla="*/ 9685 h 226067"/>
              <a:gd name="connsiteX6" fmla="*/ 788119 w 901348"/>
              <a:gd name="connsiteY6" fmla="*/ 9685 h 226067"/>
              <a:gd name="connsiteX7" fmla="*/ 788119 w 901348"/>
              <a:gd name="connsiteY7" fmla="*/ -59 h 226067"/>
              <a:gd name="connsiteX8" fmla="*/ 112741 w 901348"/>
              <a:gd name="connsiteY8" fmla="*/ -59 h 226067"/>
              <a:gd name="connsiteX9" fmla="*/ -195 w 901348"/>
              <a:gd name="connsiteY9" fmla="*/ 112877 h 226067"/>
              <a:gd name="connsiteX10" fmla="*/ -195 w 901348"/>
              <a:gd name="connsiteY10" fmla="*/ 112877 h 226067"/>
              <a:gd name="connsiteX11" fmla="*/ 112546 w 901348"/>
              <a:gd name="connsiteY11" fmla="*/ 226009 h 226067"/>
              <a:gd name="connsiteX12" fmla="*/ 112741 w 901348"/>
              <a:gd name="connsiteY12" fmla="*/ 226009 h 226067"/>
              <a:gd name="connsiteX13" fmla="*/ 788119 w 901348"/>
              <a:gd name="connsiteY13" fmla="*/ 226009 h 226067"/>
              <a:gd name="connsiteX14" fmla="*/ 901153 w 901348"/>
              <a:gd name="connsiteY14" fmla="*/ 113170 h 226067"/>
              <a:gd name="connsiteX15" fmla="*/ 901153 w 901348"/>
              <a:gd name="connsiteY15" fmla="*/ 113072 h 226067"/>
              <a:gd name="connsiteX16" fmla="*/ 901153 w 901348"/>
              <a:gd name="connsiteY16" fmla="*/ 113072 h 226067"/>
              <a:gd name="connsiteX17" fmla="*/ 788411 w 901348"/>
              <a:gd name="connsiteY17" fmla="*/ -59 h 226067"/>
              <a:gd name="connsiteX18" fmla="*/ 788119 w 901348"/>
              <a:gd name="connsiteY18" fmla="*/ -59 h 226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901348" h="226067">
                <a:moveTo>
                  <a:pt x="788119" y="9685"/>
                </a:moveTo>
                <a:cubicBezTo>
                  <a:pt x="845055" y="9685"/>
                  <a:pt x="891214" y="55842"/>
                  <a:pt x="891214" y="112780"/>
                </a:cubicBezTo>
                <a:cubicBezTo>
                  <a:pt x="891214" y="169718"/>
                  <a:pt x="845055" y="215875"/>
                  <a:pt x="788119" y="215875"/>
                </a:cubicBezTo>
                <a:lnTo>
                  <a:pt x="112741" y="215875"/>
                </a:lnTo>
                <a:cubicBezTo>
                  <a:pt x="55805" y="215875"/>
                  <a:pt x="9647" y="169718"/>
                  <a:pt x="9647" y="112780"/>
                </a:cubicBezTo>
                <a:cubicBezTo>
                  <a:pt x="9647" y="55842"/>
                  <a:pt x="55805" y="9685"/>
                  <a:pt x="112741" y="9685"/>
                </a:cubicBezTo>
                <a:lnTo>
                  <a:pt x="788119" y="9685"/>
                </a:lnTo>
                <a:moveTo>
                  <a:pt x="788119" y="-59"/>
                </a:moveTo>
                <a:lnTo>
                  <a:pt x="112741" y="-59"/>
                </a:lnTo>
                <a:cubicBezTo>
                  <a:pt x="50368" y="-59"/>
                  <a:pt x="-195" y="50504"/>
                  <a:pt x="-195" y="112877"/>
                </a:cubicBezTo>
                <a:lnTo>
                  <a:pt x="-195" y="112877"/>
                </a:lnTo>
                <a:cubicBezTo>
                  <a:pt x="-302" y="175251"/>
                  <a:pt x="50173" y="225901"/>
                  <a:pt x="112546" y="226009"/>
                </a:cubicBezTo>
                <a:cubicBezTo>
                  <a:pt x="112615" y="226009"/>
                  <a:pt x="112673" y="226009"/>
                  <a:pt x="112741" y="226009"/>
                </a:cubicBezTo>
                <a:lnTo>
                  <a:pt x="788119" y="226009"/>
                </a:lnTo>
                <a:cubicBezTo>
                  <a:pt x="850492" y="226062"/>
                  <a:pt x="901094" y="175543"/>
                  <a:pt x="901153" y="113170"/>
                </a:cubicBezTo>
                <a:cubicBezTo>
                  <a:pt x="901153" y="113138"/>
                  <a:pt x="901153" y="113104"/>
                  <a:pt x="901153" y="113072"/>
                </a:cubicBezTo>
                <a:lnTo>
                  <a:pt x="901153" y="113072"/>
                </a:lnTo>
                <a:cubicBezTo>
                  <a:pt x="901260" y="50699"/>
                  <a:pt x="850784" y="49"/>
                  <a:pt x="788411" y="-59"/>
                </a:cubicBezTo>
                <a:cubicBezTo>
                  <a:pt x="788314" y="-59"/>
                  <a:pt x="788216" y="-59"/>
                  <a:pt x="788119" y="-59"/>
                </a:cubicBezTo>
                <a:close/>
              </a:path>
            </a:pathLst>
          </a:custGeom>
          <a:gradFill>
            <a:gsLst>
              <a:gs pos="50000">
                <a:srgbClr val="35ABE2"/>
              </a:gs>
              <a:gs pos="0">
                <a:srgbClr val="006EDE"/>
              </a:gs>
              <a:gs pos="100000">
                <a:srgbClr val="64C3E6"/>
              </a:gs>
            </a:gsLst>
            <a:lin ang="18900000" scaled="0"/>
          </a:gradFill>
          <a:ln w="973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noProof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B0FB88E6-A5C7-7616-72AF-AE4BC8CE1143}"/>
              </a:ext>
            </a:extLst>
          </p:cNvPr>
          <p:cNvSpPr txBox="1">
            <a:spLocks/>
          </p:cNvSpPr>
          <p:nvPr userDrawn="1"/>
        </p:nvSpPr>
        <p:spPr>
          <a:xfrm>
            <a:off x="1944000" y="2103750"/>
            <a:ext cx="5256000" cy="93600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noProof="0"/>
              <a:t>Q&amp;A session </a:t>
            </a:r>
          </a:p>
        </p:txBody>
      </p:sp>
      <p:sp>
        <p:nvSpPr>
          <p:cNvPr id="12" name="Text Placeholder 23">
            <a:extLst>
              <a:ext uri="{FF2B5EF4-FFF2-40B4-BE49-F238E27FC236}">
                <a16:creationId xmlns:a16="http://schemas.microsoft.com/office/drawing/2014/main" id="{DC565BA9-33D6-DD5B-5D76-5134EDCA396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2800" b="1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13" name="Text Placeholder 26">
            <a:extLst>
              <a:ext uri="{FF2B5EF4-FFF2-40B4-BE49-F238E27FC236}">
                <a16:creationId xmlns:a16="http://schemas.microsoft.com/office/drawing/2014/main" id="{0E4E48D3-A373-69B0-0E2B-56481E119F3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385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800" b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15" name="Text Placeholder 26">
            <a:extLst>
              <a:ext uri="{FF2B5EF4-FFF2-40B4-BE49-F238E27FC236}">
                <a16:creationId xmlns:a16="http://schemas.microsoft.com/office/drawing/2014/main" id="{57194574-74A3-AEBD-C3CD-E68EDF00344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577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1600" b="1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Text title1</a:t>
            </a:r>
          </a:p>
        </p:txBody>
      </p:sp>
      <p:sp>
        <p:nvSpPr>
          <p:cNvPr id="16" name="Text Placeholder 26">
            <a:extLst>
              <a:ext uri="{FF2B5EF4-FFF2-40B4-BE49-F238E27FC236}">
                <a16:creationId xmlns:a16="http://schemas.microsoft.com/office/drawing/2014/main" id="{C786028D-4D1D-5C3C-DE2C-BBC07319CA4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962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200" b="0">
                <a:solidFill>
                  <a:schemeClr val="bg2"/>
                </a:solidFill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Text</a:t>
            </a:r>
          </a:p>
        </p:txBody>
      </p:sp>
      <p:sp>
        <p:nvSpPr>
          <p:cNvPr id="17" name="Text Placeholder 26">
            <a:extLst>
              <a:ext uri="{FF2B5EF4-FFF2-40B4-BE49-F238E27FC236}">
                <a16:creationId xmlns:a16="http://schemas.microsoft.com/office/drawing/2014/main" id="{F4067798-1B26-4A6D-3FAB-FBA3CDEA4DC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155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800" b="0">
                <a:solidFill>
                  <a:schemeClr val="bg2"/>
                </a:solidFill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Caption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8B5BC5EC-292A-E638-0BF5-2B59D2747C7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192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28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Title2</a:t>
            </a:r>
          </a:p>
        </p:txBody>
      </p:sp>
      <p:sp>
        <p:nvSpPr>
          <p:cNvPr id="19" name="Text Placeholder 23">
            <a:extLst>
              <a:ext uri="{FF2B5EF4-FFF2-40B4-BE49-F238E27FC236}">
                <a16:creationId xmlns:a16="http://schemas.microsoft.com/office/drawing/2014/main" id="{E38423F0-8748-8153-4325-95D887ABBCA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0770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16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Text title2</a:t>
            </a:r>
          </a:p>
        </p:txBody>
      </p:sp>
      <p:sp>
        <p:nvSpPr>
          <p:cNvPr id="20" name="Text Placeholder 26">
            <a:extLst>
              <a:ext uri="{FF2B5EF4-FFF2-40B4-BE49-F238E27FC236}">
                <a16:creationId xmlns:a16="http://schemas.microsoft.com/office/drawing/2014/main" id="{9BF78EB6-0890-9DAD-C520-3FE4EACF4FC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1347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144000" indent="-144000" algn="l"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§"/>
              <a:defRPr sz="1200" b="0">
                <a:solidFill>
                  <a:schemeClr val="bg2"/>
                </a:solidFill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50" b="0">
                <a:solidFill>
                  <a:schemeClr val="bg2"/>
                </a:solidFill>
              </a:defRPr>
            </a:lvl2pPr>
            <a:lvl3pPr marL="504000" indent="-216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lang="en-US" sz="10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Font typeface="+mj-lt"/>
              <a:buAutoNum type="romanLcPeriod"/>
              <a:defRPr sz="900" b="0">
                <a:solidFill>
                  <a:schemeClr val="bg2"/>
                </a:solidFill>
              </a:defRPr>
            </a:lvl4pPr>
            <a:lvl5pPr marL="819450" indent="-1714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Bullet points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  <a:p>
            <a:pPr lvl="3"/>
            <a:r>
              <a:rPr lang="en-US" noProof="0"/>
              <a:t>Level 4</a:t>
            </a:r>
          </a:p>
          <a:p>
            <a:pPr lvl="4"/>
            <a:r>
              <a:rPr lang="en-US" noProof="0"/>
              <a:t>Level 5</a:t>
            </a:r>
          </a:p>
        </p:txBody>
      </p:sp>
      <p:sp>
        <p:nvSpPr>
          <p:cNvPr id="21" name="Text Placeholder 26">
            <a:extLst>
              <a:ext uri="{FF2B5EF4-FFF2-40B4-BE49-F238E27FC236}">
                <a16:creationId xmlns:a16="http://schemas.microsoft.com/office/drawing/2014/main" id="{5C5C4F5B-E2C5-8DB1-7D23-978DDF1C2E5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154001" y="-812548"/>
            <a:ext cx="990000" cy="46668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228600" indent="-228600" algn="l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1200" b="0">
                <a:solidFill>
                  <a:schemeClr val="bg2"/>
                </a:solidFill>
              </a:defRPr>
            </a:lvl1pPr>
            <a:lvl2pPr marL="4608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arenR"/>
              <a:defRPr sz="1000" b="0">
                <a:solidFill>
                  <a:schemeClr val="bg2"/>
                </a:solidFill>
              </a:defRPr>
            </a:lvl2pPr>
            <a:lvl3pPr marL="691200" indent="-2304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lang="en-US" sz="9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835200" indent="-144000">
              <a:lnSpc>
                <a:spcPct val="100000"/>
              </a:lnSpc>
              <a:spcBef>
                <a:spcPts val="600"/>
              </a:spcBef>
              <a:buFont typeface="+mj-lt"/>
              <a:buAutoNum type="romanLcPeriod"/>
              <a:defRPr sz="800" b="0">
                <a:solidFill>
                  <a:schemeClr val="bg2"/>
                </a:solidFill>
              </a:defRPr>
            </a:lvl4pPr>
            <a:lvl5pPr marL="8766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800"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Numbering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  <a:p>
            <a:pPr lvl="3"/>
            <a:r>
              <a:rPr lang="en-US" noProof="0"/>
              <a:t>Level 4</a:t>
            </a: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562C721D-A241-4726-B78D-E9DB62B28D98}"/>
              </a:ext>
            </a:extLst>
          </p:cNvPr>
          <p:cNvSpPr/>
          <p:nvPr/>
        </p:nvSpPr>
        <p:spPr>
          <a:xfrm>
            <a:off x="3898318" y="426397"/>
            <a:ext cx="1346507" cy="273410"/>
          </a:xfrm>
          <a:custGeom>
            <a:avLst/>
            <a:gdLst>
              <a:gd name="connsiteX0" fmla="*/ 112651 w 1346507"/>
              <a:gd name="connsiteY0" fmla="*/ 0 h 273410"/>
              <a:gd name="connsiteX1" fmla="*/ 155452 w 1346507"/>
              <a:gd name="connsiteY1" fmla="*/ 0 h 273410"/>
              <a:gd name="connsiteX2" fmla="*/ 267932 w 1346507"/>
              <a:gd name="connsiteY2" fmla="*/ 269473 h 273410"/>
              <a:gd name="connsiteX3" fmla="*/ 226672 w 1346507"/>
              <a:gd name="connsiteY3" fmla="*/ 269473 h 273410"/>
              <a:gd name="connsiteX4" fmla="*/ 207326 w 1346507"/>
              <a:gd name="connsiteY4" fmla="*/ 220338 h 273410"/>
              <a:gd name="connsiteX5" fmla="*/ 61119 w 1346507"/>
              <a:gd name="connsiteY5" fmla="*/ 220338 h 273410"/>
              <a:gd name="connsiteX6" fmla="*/ 41260 w 1346507"/>
              <a:gd name="connsiteY6" fmla="*/ 269473 h 273410"/>
              <a:gd name="connsiteX7" fmla="*/ 0 w 1346507"/>
              <a:gd name="connsiteY7" fmla="*/ 269473 h 273410"/>
              <a:gd name="connsiteX8" fmla="*/ 112651 w 1346507"/>
              <a:gd name="connsiteY8" fmla="*/ 0 h 273410"/>
              <a:gd name="connsiteX9" fmla="*/ 193801 w 1346507"/>
              <a:gd name="connsiteY9" fmla="*/ 186611 h 273410"/>
              <a:gd name="connsiteX10" fmla="*/ 181132 w 1346507"/>
              <a:gd name="connsiteY10" fmla="*/ 155623 h 273410"/>
              <a:gd name="connsiteX11" fmla="*/ 86800 w 1346507"/>
              <a:gd name="connsiteY11" fmla="*/ 155623 h 273410"/>
              <a:gd name="connsiteX12" fmla="*/ 74473 w 1346507"/>
              <a:gd name="connsiteY12" fmla="*/ 186611 h 273410"/>
              <a:gd name="connsiteX13" fmla="*/ 193801 w 1346507"/>
              <a:gd name="connsiteY13" fmla="*/ 186611 h 273410"/>
              <a:gd name="connsiteX14" fmla="*/ 168806 w 1346507"/>
              <a:gd name="connsiteY14" fmla="*/ 123951 h 273410"/>
              <a:gd name="connsiteX15" fmla="*/ 161615 w 1346507"/>
              <a:gd name="connsiteY15" fmla="*/ 106488 h 273410"/>
              <a:gd name="connsiteX16" fmla="*/ 133880 w 1346507"/>
              <a:gd name="connsiteY16" fmla="*/ 36295 h 273410"/>
              <a:gd name="connsiteX17" fmla="*/ 106488 w 1346507"/>
              <a:gd name="connsiteY17" fmla="*/ 106488 h 273410"/>
              <a:gd name="connsiteX18" fmla="*/ 99297 w 1346507"/>
              <a:gd name="connsiteY18" fmla="*/ 123951 h 273410"/>
              <a:gd name="connsiteX19" fmla="*/ 168806 w 1346507"/>
              <a:gd name="connsiteY19" fmla="*/ 123951 h 273410"/>
              <a:gd name="connsiteX20" fmla="*/ 271185 w 1346507"/>
              <a:gd name="connsiteY20" fmla="*/ 164697 h 273410"/>
              <a:gd name="connsiteX21" fmla="*/ 380241 w 1346507"/>
              <a:gd name="connsiteY21" fmla="*/ 56154 h 273410"/>
              <a:gd name="connsiteX22" fmla="*/ 482106 w 1346507"/>
              <a:gd name="connsiteY22" fmla="*/ 138160 h 273410"/>
              <a:gd name="connsiteX23" fmla="*/ 441360 w 1346507"/>
              <a:gd name="connsiteY23" fmla="*/ 138160 h 273410"/>
              <a:gd name="connsiteX24" fmla="*/ 379556 w 1346507"/>
              <a:gd name="connsiteY24" fmla="*/ 91765 h 273410"/>
              <a:gd name="connsiteX25" fmla="*/ 311760 w 1346507"/>
              <a:gd name="connsiteY25" fmla="*/ 164697 h 273410"/>
              <a:gd name="connsiteX26" fmla="*/ 379898 w 1346507"/>
              <a:gd name="connsiteY26" fmla="*/ 237629 h 273410"/>
              <a:gd name="connsiteX27" fmla="*/ 441703 w 1346507"/>
              <a:gd name="connsiteY27" fmla="*/ 194486 h 273410"/>
              <a:gd name="connsiteX28" fmla="*/ 482449 w 1346507"/>
              <a:gd name="connsiteY28" fmla="*/ 194486 h 273410"/>
              <a:gd name="connsiteX29" fmla="*/ 378186 w 1346507"/>
              <a:gd name="connsiteY29" fmla="*/ 273410 h 273410"/>
              <a:gd name="connsiteX30" fmla="*/ 271185 w 1346507"/>
              <a:gd name="connsiteY30" fmla="*/ 164697 h 273410"/>
              <a:gd name="connsiteX31" fmla="*/ 512752 w 1346507"/>
              <a:gd name="connsiteY31" fmla="*/ 60092 h 273410"/>
              <a:gd name="connsiteX32" fmla="*/ 549218 w 1346507"/>
              <a:gd name="connsiteY32" fmla="*/ 60092 h 273410"/>
              <a:gd name="connsiteX33" fmla="*/ 550759 w 1346507"/>
              <a:gd name="connsiteY33" fmla="*/ 86628 h 273410"/>
              <a:gd name="connsiteX34" fmla="*/ 607769 w 1346507"/>
              <a:gd name="connsiteY34" fmla="*/ 56154 h 273410"/>
              <a:gd name="connsiteX35" fmla="*/ 611364 w 1346507"/>
              <a:gd name="connsiteY35" fmla="*/ 56154 h 273410"/>
              <a:gd name="connsiteX36" fmla="*/ 611364 w 1346507"/>
              <a:gd name="connsiteY36" fmla="*/ 100153 h 273410"/>
              <a:gd name="connsiteX37" fmla="*/ 605372 w 1346507"/>
              <a:gd name="connsiteY37" fmla="*/ 100153 h 273410"/>
              <a:gd name="connsiteX38" fmla="*/ 552299 w 1346507"/>
              <a:gd name="connsiteY38" fmla="*/ 161102 h 273410"/>
              <a:gd name="connsiteX39" fmla="*/ 552299 w 1346507"/>
              <a:gd name="connsiteY39" fmla="*/ 269302 h 273410"/>
              <a:gd name="connsiteX40" fmla="*/ 512752 w 1346507"/>
              <a:gd name="connsiteY40" fmla="*/ 269302 h 273410"/>
              <a:gd name="connsiteX41" fmla="*/ 512752 w 1346507"/>
              <a:gd name="connsiteY41" fmla="*/ 60092 h 273410"/>
              <a:gd name="connsiteX42" fmla="*/ 512752 w 1346507"/>
              <a:gd name="connsiteY42" fmla="*/ 60092 h 273410"/>
              <a:gd name="connsiteX43" fmla="*/ 617870 w 1346507"/>
              <a:gd name="connsiteY43" fmla="*/ 164697 h 273410"/>
              <a:gd name="connsiteX44" fmla="*/ 727611 w 1346507"/>
              <a:gd name="connsiteY44" fmla="*/ 56154 h 273410"/>
              <a:gd name="connsiteX45" fmla="*/ 837352 w 1346507"/>
              <a:gd name="connsiteY45" fmla="*/ 164697 h 273410"/>
              <a:gd name="connsiteX46" fmla="*/ 727611 w 1346507"/>
              <a:gd name="connsiteY46" fmla="*/ 273239 h 273410"/>
              <a:gd name="connsiteX47" fmla="*/ 617870 w 1346507"/>
              <a:gd name="connsiteY47" fmla="*/ 164697 h 273410"/>
              <a:gd name="connsiteX48" fmla="*/ 796948 w 1346507"/>
              <a:gd name="connsiteY48" fmla="*/ 164354 h 273410"/>
              <a:gd name="connsiteX49" fmla="*/ 727611 w 1346507"/>
              <a:gd name="connsiteY49" fmla="*/ 91765 h 273410"/>
              <a:gd name="connsiteX50" fmla="*/ 658616 w 1346507"/>
              <a:gd name="connsiteY50" fmla="*/ 164354 h 273410"/>
              <a:gd name="connsiteX51" fmla="*/ 727953 w 1346507"/>
              <a:gd name="connsiteY51" fmla="*/ 237629 h 273410"/>
              <a:gd name="connsiteX52" fmla="*/ 796948 w 1346507"/>
              <a:gd name="connsiteY52" fmla="*/ 164354 h 273410"/>
              <a:gd name="connsiteX53" fmla="*/ 866627 w 1346507"/>
              <a:gd name="connsiteY53" fmla="*/ 60092 h 273410"/>
              <a:gd name="connsiteX54" fmla="*/ 901895 w 1346507"/>
              <a:gd name="connsiteY54" fmla="*/ 60092 h 273410"/>
              <a:gd name="connsiteX55" fmla="*/ 904634 w 1346507"/>
              <a:gd name="connsiteY55" fmla="*/ 81835 h 273410"/>
              <a:gd name="connsiteX56" fmla="*/ 971574 w 1346507"/>
              <a:gd name="connsiteY56" fmla="*/ 56154 h 273410"/>
              <a:gd name="connsiteX57" fmla="*/ 1048787 w 1346507"/>
              <a:gd name="connsiteY57" fmla="*/ 137304 h 273410"/>
              <a:gd name="connsiteX58" fmla="*/ 1048787 w 1346507"/>
              <a:gd name="connsiteY58" fmla="*/ 269302 h 273410"/>
              <a:gd name="connsiteX59" fmla="*/ 1009239 w 1346507"/>
              <a:gd name="connsiteY59" fmla="*/ 269302 h 273410"/>
              <a:gd name="connsiteX60" fmla="*/ 1009239 w 1346507"/>
              <a:gd name="connsiteY60" fmla="*/ 144837 h 273410"/>
              <a:gd name="connsiteX61" fmla="*/ 963185 w 1346507"/>
              <a:gd name="connsiteY61" fmla="*/ 92107 h 273410"/>
              <a:gd name="connsiteX62" fmla="*/ 906175 w 1346507"/>
              <a:gd name="connsiteY62" fmla="*/ 148775 h 273410"/>
              <a:gd name="connsiteX63" fmla="*/ 906175 w 1346507"/>
              <a:gd name="connsiteY63" fmla="*/ 269302 h 273410"/>
              <a:gd name="connsiteX64" fmla="*/ 866627 w 1346507"/>
              <a:gd name="connsiteY64" fmla="*/ 269302 h 273410"/>
              <a:gd name="connsiteX65" fmla="*/ 866627 w 1346507"/>
              <a:gd name="connsiteY65" fmla="*/ 60092 h 273410"/>
              <a:gd name="connsiteX66" fmla="*/ 866627 w 1346507"/>
              <a:gd name="connsiteY66" fmla="*/ 60092 h 273410"/>
              <a:gd name="connsiteX67" fmla="*/ 1092101 w 1346507"/>
              <a:gd name="connsiteY67" fmla="*/ 60092 h 273410"/>
              <a:gd name="connsiteX68" fmla="*/ 1131306 w 1346507"/>
              <a:gd name="connsiteY68" fmla="*/ 60092 h 273410"/>
              <a:gd name="connsiteX69" fmla="*/ 1131306 w 1346507"/>
              <a:gd name="connsiteY69" fmla="*/ 269302 h 273410"/>
              <a:gd name="connsiteX70" fmla="*/ 1092101 w 1346507"/>
              <a:gd name="connsiteY70" fmla="*/ 269302 h 273410"/>
              <a:gd name="connsiteX71" fmla="*/ 1092101 w 1346507"/>
              <a:gd name="connsiteY71" fmla="*/ 60092 h 273410"/>
              <a:gd name="connsiteX72" fmla="*/ 1172224 w 1346507"/>
              <a:gd name="connsiteY72" fmla="*/ 204758 h 273410"/>
              <a:gd name="connsiteX73" fmla="*/ 1210744 w 1346507"/>
              <a:gd name="connsiteY73" fmla="*/ 204758 h 273410"/>
              <a:gd name="connsiteX74" fmla="*/ 1264673 w 1346507"/>
              <a:gd name="connsiteY74" fmla="*/ 241224 h 273410"/>
              <a:gd name="connsiteX75" fmla="*/ 1307816 w 1346507"/>
              <a:gd name="connsiteY75" fmla="*/ 212291 h 273410"/>
              <a:gd name="connsiteX76" fmla="*/ 1291552 w 1346507"/>
              <a:gd name="connsiteY76" fmla="*/ 189692 h 273410"/>
              <a:gd name="connsiteX77" fmla="*/ 1252347 w 1346507"/>
              <a:gd name="connsiteY77" fmla="*/ 181303 h 273410"/>
              <a:gd name="connsiteX78" fmla="*/ 1205095 w 1346507"/>
              <a:gd name="connsiteY78" fmla="*/ 168977 h 273410"/>
              <a:gd name="connsiteX79" fmla="*/ 1178558 w 1346507"/>
              <a:gd name="connsiteY79" fmla="*/ 123779 h 273410"/>
              <a:gd name="connsiteX80" fmla="*/ 1258168 w 1346507"/>
              <a:gd name="connsiteY80" fmla="*/ 55983 h 273410"/>
              <a:gd name="connsiteX81" fmla="*/ 1341714 w 1346507"/>
              <a:gd name="connsiteY81" fmla="*/ 124122 h 273410"/>
              <a:gd name="connsiteX82" fmla="*/ 1304050 w 1346507"/>
              <a:gd name="connsiteY82" fmla="*/ 124122 h 273410"/>
              <a:gd name="connsiteX83" fmla="*/ 1258168 w 1346507"/>
              <a:gd name="connsiteY83" fmla="*/ 87998 h 273410"/>
              <a:gd name="connsiteX84" fmla="*/ 1216565 w 1346507"/>
              <a:gd name="connsiteY84" fmla="*/ 118815 h 273410"/>
              <a:gd name="connsiteX85" fmla="*/ 1232487 w 1346507"/>
              <a:gd name="connsiteY85" fmla="*/ 140215 h 273410"/>
              <a:gd name="connsiteX86" fmla="*/ 1278027 w 1346507"/>
              <a:gd name="connsiteY86" fmla="*/ 148604 h 273410"/>
              <a:gd name="connsiteX87" fmla="*/ 1320828 w 1346507"/>
              <a:gd name="connsiteY87" fmla="*/ 160930 h 273410"/>
              <a:gd name="connsiteX88" fmla="*/ 1346508 w 1346507"/>
              <a:gd name="connsiteY88" fmla="*/ 207326 h 273410"/>
              <a:gd name="connsiteX89" fmla="*/ 1324765 w 1346507"/>
              <a:gd name="connsiteY89" fmla="*/ 256119 h 273410"/>
              <a:gd name="connsiteX90" fmla="*/ 1264502 w 1346507"/>
              <a:gd name="connsiteY90" fmla="*/ 273239 h 273410"/>
              <a:gd name="connsiteX91" fmla="*/ 1172224 w 1346507"/>
              <a:gd name="connsiteY91" fmla="*/ 204758 h 273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1346507" h="273410">
                <a:moveTo>
                  <a:pt x="112651" y="0"/>
                </a:moveTo>
                <a:lnTo>
                  <a:pt x="155452" y="0"/>
                </a:lnTo>
                <a:lnTo>
                  <a:pt x="267932" y="269473"/>
                </a:lnTo>
                <a:lnTo>
                  <a:pt x="226672" y="269473"/>
                </a:lnTo>
                <a:lnTo>
                  <a:pt x="207326" y="220338"/>
                </a:lnTo>
                <a:lnTo>
                  <a:pt x="61119" y="220338"/>
                </a:lnTo>
                <a:lnTo>
                  <a:pt x="41260" y="269473"/>
                </a:lnTo>
                <a:lnTo>
                  <a:pt x="0" y="269473"/>
                </a:lnTo>
                <a:lnTo>
                  <a:pt x="112651" y="0"/>
                </a:lnTo>
                <a:close/>
                <a:moveTo>
                  <a:pt x="193801" y="186611"/>
                </a:moveTo>
                <a:lnTo>
                  <a:pt x="181132" y="155623"/>
                </a:lnTo>
                <a:lnTo>
                  <a:pt x="86800" y="155623"/>
                </a:lnTo>
                <a:lnTo>
                  <a:pt x="74473" y="186611"/>
                </a:lnTo>
                <a:lnTo>
                  <a:pt x="193801" y="186611"/>
                </a:lnTo>
                <a:close/>
                <a:moveTo>
                  <a:pt x="168806" y="123951"/>
                </a:moveTo>
                <a:lnTo>
                  <a:pt x="161615" y="106488"/>
                </a:lnTo>
                <a:cubicBezTo>
                  <a:pt x="150145" y="77897"/>
                  <a:pt x="140215" y="54100"/>
                  <a:pt x="133880" y="36295"/>
                </a:cubicBezTo>
                <a:cubicBezTo>
                  <a:pt x="127888" y="54100"/>
                  <a:pt x="117959" y="77897"/>
                  <a:pt x="106488" y="106488"/>
                </a:cubicBezTo>
                <a:lnTo>
                  <a:pt x="99297" y="123951"/>
                </a:lnTo>
                <a:lnTo>
                  <a:pt x="168806" y="123951"/>
                </a:lnTo>
                <a:close/>
                <a:moveTo>
                  <a:pt x="271185" y="164697"/>
                </a:moveTo>
                <a:cubicBezTo>
                  <a:pt x="271185" y="100153"/>
                  <a:pt x="318779" y="56154"/>
                  <a:pt x="380241" y="56154"/>
                </a:cubicBezTo>
                <a:cubicBezTo>
                  <a:pt x="432971" y="56154"/>
                  <a:pt x="473033" y="86286"/>
                  <a:pt x="482106" y="138160"/>
                </a:cubicBezTo>
                <a:lnTo>
                  <a:pt x="441360" y="138160"/>
                </a:lnTo>
                <a:cubicBezTo>
                  <a:pt x="432286" y="106146"/>
                  <a:pt x="410373" y="91765"/>
                  <a:pt x="379556" y="91765"/>
                </a:cubicBezTo>
                <a:cubicBezTo>
                  <a:pt x="336413" y="91765"/>
                  <a:pt x="311760" y="123437"/>
                  <a:pt x="311760" y="164697"/>
                </a:cubicBezTo>
                <a:cubicBezTo>
                  <a:pt x="311760" y="207840"/>
                  <a:pt x="337954" y="237629"/>
                  <a:pt x="379898" y="237629"/>
                </a:cubicBezTo>
                <a:cubicBezTo>
                  <a:pt x="410373" y="237629"/>
                  <a:pt x="432971" y="222221"/>
                  <a:pt x="441703" y="194486"/>
                </a:cubicBezTo>
                <a:lnTo>
                  <a:pt x="482449" y="194486"/>
                </a:lnTo>
                <a:cubicBezTo>
                  <a:pt x="469780" y="245162"/>
                  <a:pt x="429376" y="273410"/>
                  <a:pt x="378186" y="273410"/>
                </a:cubicBezTo>
                <a:cubicBezTo>
                  <a:pt x="312273" y="273410"/>
                  <a:pt x="271185" y="227357"/>
                  <a:pt x="271185" y="164697"/>
                </a:cubicBezTo>
                <a:close/>
                <a:moveTo>
                  <a:pt x="512752" y="60092"/>
                </a:moveTo>
                <a:lnTo>
                  <a:pt x="549218" y="60092"/>
                </a:lnTo>
                <a:lnTo>
                  <a:pt x="550759" y="86628"/>
                </a:lnTo>
                <a:cubicBezTo>
                  <a:pt x="563770" y="67967"/>
                  <a:pt x="583287" y="56154"/>
                  <a:pt x="607769" y="56154"/>
                </a:cubicBezTo>
                <a:lnTo>
                  <a:pt x="611364" y="56154"/>
                </a:lnTo>
                <a:lnTo>
                  <a:pt x="611364" y="100153"/>
                </a:lnTo>
                <a:lnTo>
                  <a:pt x="605372" y="100153"/>
                </a:lnTo>
                <a:cubicBezTo>
                  <a:pt x="563770" y="100153"/>
                  <a:pt x="552299" y="123951"/>
                  <a:pt x="552299" y="161102"/>
                </a:cubicBezTo>
                <a:lnTo>
                  <a:pt x="552299" y="269302"/>
                </a:lnTo>
                <a:lnTo>
                  <a:pt x="512752" y="269302"/>
                </a:lnTo>
                <a:lnTo>
                  <a:pt x="512752" y="60092"/>
                </a:lnTo>
                <a:lnTo>
                  <a:pt x="512752" y="60092"/>
                </a:lnTo>
                <a:close/>
                <a:moveTo>
                  <a:pt x="617870" y="164697"/>
                </a:moveTo>
                <a:cubicBezTo>
                  <a:pt x="617870" y="100496"/>
                  <a:pt x="665807" y="56154"/>
                  <a:pt x="727611" y="56154"/>
                </a:cubicBezTo>
                <a:cubicBezTo>
                  <a:pt x="791812" y="56154"/>
                  <a:pt x="837352" y="102893"/>
                  <a:pt x="837352" y="164697"/>
                </a:cubicBezTo>
                <a:cubicBezTo>
                  <a:pt x="837352" y="227357"/>
                  <a:pt x="790956" y="273239"/>
                  <a:pt x="727611" y="273239"/>
                </a:cubicBezTo>
                <a:cubicBezTo>
                  <a:pt x="664266" y="273239"/>
                  <a:pt x="617870" y="227357"/>
                  <a:pt x="617870" y="164697"/>
                </a:cubicBezTo>
                <a:close/>
                <a:moveTo>
                  <a:pt x="796948" y="164354"/>
                </a:moveTo>
                <a:cubicBezTo>
                  <a:pt x="796948" y="123095"/>
                  <a:pt x="770069" y="91765"/>
                  <a:pt x="727611" y="91765"/>
                </a:cubicBezTo>
                <a:cubicBezTo>
                  <a:pt x="684468" y="91765"/>
                  <a:pt x="658616" y="123437"/>
                  <a:pt x="658616" y="164354"/>
                </a:cubicBezTo>
                <a:cubicBezTo>
                  <a:pt x="658616" y="208011"/>
                  <a:pt x="687549" y="237629"/>
                  <a:pt x="727953" y="237629"/>
                </a:cubicBezTo>
                <a:cubicBezTo>
                  <a:pt x="768871" y="237629"/>
                  <a:pt x="796948" y="206299"/>
                  <a:pt x="796948" y="164354"/>
                </a:cubicBezTo>
                <a:close/>
                <a:moveTo>
                  <a:pt x="866627" y="60092"/>
                </a:moveTo>
                <a:lnTo>
                  <a:pt x="901895" y="60092"/>
                </a:lnTo>
                <a:lnTo>
                  <a:pt x="904634" y="81835"/>
                </a:lnTo>
                <a:cubicBezTo>
                  <a:pt x="920899" y="64886"/>
                  <a:pt x="942984" y="56154"/>
                  <a:pt x="971574" y="56154"/>
                </a:cubicBezTo>
                <a:cubicBezTo>
                  <a:pt x="1021052" y="56154"/>
                  <a:pt x="1048787" y="85430"/>
                  <a:pt x="1048787" y="137304"/>
                </a:cubicBezTo>
                <a:lnTo>
                  <a:pt x="1048787" y="269302"/>
                </a:lnTo>
                <a:lnTo>
                  <a:pt x="1009239" y="269302"/>
                </a:lnTo>
                <a:lnTo>
                  <a:pt x="1009239" y="144837"/>
                </a:lnTo>
                <a:cubicBezTo>
                  <a:pt x="1009239" y="110768"/>
                  <a:pt x="995714" y="92107"/>
                  <a:pt x="963185" y="92107"/>
                </a:cubicBezTo>
                <a:cubicBezTo>
                  <a:pt x="927918" y="92107"/>
                  <a:pt x="906175" y="114706"/>
                  <a:pt x="906175" y="148775"/>
                </a:cubicBezTo>
                <a:lnTo>
                  <a:pt x="906175" y="269302"/>
                </a:lnTo>
                <a:lnTo>
                  <a:pt x="866627" y="269302"/>
                </a:lnTo>
                <a:lnTo>
                  <a:pt x="866627" y="60092"/>
                </a:lnTo>
                <a:lnTo>
                  <a:pt x="866627" y="60092"/>
                </a:lnTo>
                <a:close/>
                <a:moveTo>
                  <a:pt x="1092101" y="60092"/>
                </a:moveTo>
                <a:lnTo>
                  <a:pt x="1131306" y="60092"/>
                </a:lnTo>
                <a:lnTo>
                  <a:pt x="1131306" y="269302"/>
                </a:lnTo>
                <a:lnTo>
                  <a:pt x="1092101" y="269302"/>
                </a:lnTo>
                <a:lnTo>
                  <a:pt x="1092101" y="60092"/>
                </a:lnTo>
                <a:close/>
                <a:moveTo>
                  <a:pt x="1172224" y="204758"/>
                </a:moveTo>
                <a:lnTo>
                  <a:pt x="1210744" y="204758"/>
                </a:lnTo>
                <a:cubicBezTo>
                  <a:pt x="1214682" y="230096"/>
                  <a:pt x="1234884" y="241224"/>
                  <a:pt x="1264673" y="241224"/>
                </a:cubicBezTo>
                <a:cubicBezTo>
                  <a:pt x="1289326" y="241224"/>
                  <a:pt x="1307816" y="231637"/>
                  <a:pt x="1307816" y="212291"/>
                </a:cubicBezTo>
                <a:cubicBezTo>
                  <a:pt x="1307816" y="198766"/>
                  <a:pt x="1301482" y="193288"/>
                  <a:pt x="1291552" y="189692"/>
                </a:cubicBezTo>
                <a:cubicBezTo>
                  <a:pt x="1281965" y="186097"/>
                  <a:pt x="1272206" y="184556"/>
                  <a:pt x="1252347" y="181303"/>
                </a:cubicBezTo>
                <a:cubicBezTo>
                  <a:pt x="1231802" y="178222"/>
                  <a:pt x="1217421" y="174969"/>
                  <a:pt x="1205095" y="168977"/>
                </a:cubicBezTo>
                <a:cubicBezTo>
                  <a:pt x="1186091" y="159903"/>
                  <a:pt x="1178558" y="142783"/>
                  <a:pt x="1178558" y="123779"/>
                </a:cubicBezTo>
                <a:cubicBezTo>
                  <a:pt x="1178558" y="79438"/>
                  <a:pt x="1213484" y="55983"/>
                  <a:pt x="1258168" y="55983"/>
                </a:cubicBezTo>
                <a:cubicBezTo>
                  <a:pt x="1306960" y="55983"/>
                  <a:pt x="1339318" y="78582"/>
                  <a:pt x="1341714" y="124122"/>
                </a:cubicBezTo>
                <a:lnTo>
                  <a:pt x="1304050" y="124122"/>
                </a:lnTo>
                <a:cubicBezTo>
                  <a:pt x="1301653" y="99982"/>
                  <a:pt x="1282650" y="87998"/>
                  <a:pt x="1258168" y="87998"/>
                </a:cubicBezTo>
                <a:cubicBezTo>
                  <a:pt x="1231974" y="87998"/>
                  <a:pt x="1216565" y="101009"/>
                  <a:pt x="1216565" y="118815"/>
                </a:cubicBezTo>
                <a:cubicBezTo>
                  <a:pt x="1216565" y="130285"/>
                  <a:pt x="1222044" y="136277"/>
                  <a:pt x="1232487" y="140215"/>
                </a:cubicBezTo>
                <a:cubicBezTo>
                  <a:pt x="1242759" y="144153"/>
                  <a:pt x="1261763" y="146207"/>
                  <a:pt x="1278027" y="148604"/>
                </a:cubicBezTo>
                <a:cubicBezTo>
                  <a:pt x="1293435" y="151001"/>
                  <a:pt x="1307816" y="153740"/>
                  <a:pt x="1320828" y="160930"/>
                </a:cubicBezTo>
                <a:cubicBezTo>
                  <a:pt x="1338290" y="170346"/>
                  <a:pt x="1346508" y="188665"/>
                  <a:pt x="1346508" y="207326"/>
                </a:cubicBezTo>
                <a:cubicBezTo>
                  <a:pt x="1346508" y="227186"/>
                  <a:pt x="1338975" y="244648"/>
                  <a:pt x="1324765" y="256119"/>
                </a:cubicBezTo>
                <a:cubicBezTo>
                  <a:pt x="1309700" y="268446"/>
                  <a:pt x="1289840" y="273239"/>
                  <a:pt x="1264502" y="273239"/>
                </a:cubicBezTo>
                <a:cubicBezTo>
                  <a:pt x="1213484" y="273410"/>
                  <a:pt x="1176162" y="254407"/>
                  <a:pt x="1172224" y="204758"/>
                </a:cubicBezTo>
                <a:close/>
              </a:path>
            </a:pathLst>
          </a:custGeom>
          <a:solidFill>
            <a:srgbClr val="FFFFFF"/>
          </a:solidFill>
          <a:ln w="1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21780054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9E53154-2590-E5BF-4FAE-B0A94F669F94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75000">
                <a:srgbClr val="0C2090"/>
              </a:gs>
              <a:gs pos="0">
                <a:schemeClr val="bg2"/>
              </a:gs>
              <a:gs pos="100000">
                <a:srgbClr val="1820B0"/>
              </a:gs>
            </a:gsLst>
            <a:lin ang="189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endParaRPr lang="en-US" sz="3200" noProof="0">
              <a:solidFill>
                <a:schemeClr val="bg2"/>
              </a:solidFill>
            </a:endParaRP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6FBB359D-DAAB-4055-8F51-87B7E90DC09D}"/>
              </a:ext>
            </a:extLst>
          </p:cNvPr>
          <p:cNvSpPr/>
          <p:nvPr/>
        </p:nvSpPr>
        <p:spPr>
          <a:xfrm>
            <a:off x="4268270" y="4639285"/>
            <a:ext cx="602587" cy="125103"/>
          </a:xfrm>
          <a:custGeom>
            <a:avLst/>
            <a:gdLst>
              <a:gd name="connsiteX0" fmla="*/ 219734 w 602587"/>
              <a:gd name="connsiteY0" fmla="*/ 66397 h 125103"/>
              <a:gd name="connsiteX1" fmla="*/ 214374 w 602587"/>
              <a:gd name="connsiteY1" fmla="*/ 83255 h 125103"/>
              <a:gd name="connsiteX2" fmla="*/ 213887 w 602587"/>
              <a:gd name="connsiteY2" fmla="*/ 83255 h 125103"/>
              <a:gd name="connsiteX3" fmla="*/ 206579 w 602587"/>
              <a:gd name="connsiteY3" fmla="*/ 63084 h 125103"/>
              <a:gd name="connsiteX4" fmla="*/ 192937 w 602587"/>
              <a:gd name="connsiteY4" fmla="*/ 28005 h 125103"/>
              <a:gd name="connsiteX5" fmla="*/ 178613 w 602587"/>
              <a:gd name="connsiteY5" fmla="*/ 28005 h 125103"/>
              <a:gd name="connsiteX6" fmla="*/ 207846 w 602587"/>
              <a:gd name="connsiteY6" fmla="*/ 99723 h 125103"/>
              <a:gd name="connsiteX7" fmla="*/ 205897 w 602587"/>
              <a:gd name="connsiteY7" fmla="*/ 104595 h 125103"/>
              <a:gd name="connsiteX8" fmla="*/ 193229 w 602587"/>
              <a:gd name="connsiteY8" fmla="*/ 113170 h 125103"/>
              <a:gd name="connsiteX9" fmla="*/ 188454 w 602587"/>
              <a:gd name="connsiteY9" fmla="*/ 113170 h 125103"/>
              <a:gd name="connsiteX10" fmla="*/ 188454 w 602587"/>
              <a:gd name="connsiteY10" fmla="*/ 124960 h 125103"/>
              <a:gd name="connsiteX11" fmla="*/ 194788 w 602587"/>
              <a:gd name="connsiteY11" fmla="*/ 124960 h 125103"/>
              <a:gd name="connsiteX12" fmla="*/ 218662 w 602587"/>
              <a:gd name="connsiteY12" fmla="*/ 106251 h 125103"/>
              <a:gd name="connsiteX13" fmla="*/ 246433 w 602587"/>
              <a:gd name="connsiteY13" fmla="*/ 28297 h 125103"/>
              <a:gd name="connsiteX14" fmla="*/ 232499 w 602587"/>
              <a:gd name="connsiteY14" fmla="*/ 28297 h 125103"/>
              <a:gd name="connsiteX15" fmla="*/ 70841 w 602587"/>
              <a:gd name="connsiteY15" fmla="*/ 7931 h 125103"/>
              <a:gd name="connsiteX16" fmla="*/ 59148 w 602587"/>
              <a:gd name="connsiteY16" fmla="*/ 7931 h 125103"/>
              <a:gd name="connsiteX17" fmla="*/ 53009 w 602587"/>
              <a:gd name="connsiteY17" fmla="*/ 32584 h 125103"/>
              <a:gd name="connsiteX18" fmla="*/ 35372 w 602587"/>
              <a:gd name="connsiteY18" fmla="*/ 32584 h 125103"/>
              <a:gd name="connsiteX19" fmla="*/ 41218 w 602587"/>
              <a:gd name="connsiteY19" fmla="*/ 7444 h 125103"/>
              <a:gd name="connsiteX20" fmla="*/ 29525 w 602587"/>
              <a:gd name="connsiteY20" fmla="*/ 7444 h 125103"/>
              <a:gd name="connsiteX21" fmla="*/ 23776 w 602587"/>
              <a:gd name="connsiteY21" fmla="*/ 32584 h 125103"/>
              <a:gd name="connsiteX22" fmla="*/ 9354 w 602587"/>
              <a:gd name="connsiteY22" fmla="*/ 32584 h 125103"/>
              <a:gd name="connsiteX23" fmla="*/ 7113 w 602587"/>
              <a:gd name="connsiteY23" fmla="*/ 43011 h 125103"/>
              <a:gd name="connsiteX24" fmla="*/ 21340 w 602587"/>
              <a:gd name="connsiteY24" fmla="*/ 43011 h 125103"/>
              <a:gd name="connsiteX25" fmla="*/ 16565 w 602587"/>
              <a:gd name="connsiteY25" fmla="*/ 63182 h 125103"/>
              <a:gd name="connsiteX26" fmla="*/ 2046 w 602587"/>
              <a:gd name="connsiteY26" fmla="*/ 63182 h 125103"/>
              <a:gd name="connsiteX27" fmla="*/ -195 w 602587"/>
              <a:gd name="connsiteY27" fmla="*/ 73803 h 125103"/>
              <a:gd name="connsiteX28" fmla="*/ 14129 w 602587"/>
              <a:gd name="connsiteY28" fmla="*/ 73803 h 125103"/>
              <a:gd name="connsiteX29" fmla="*/ 8185 w 602587"/>
              <a:gd name="connsiteY29" fmla="*/ 99528 h 125103"/>
              <a:gd name="connsiteX30" fmla="*/ 19683 w 602587"/>
              <a:gd name="connsiteY30" fmla="*/ 99528 h 125103"/>
              <a:gd name="connsiteX31" fmla="*/ 25627 w 602587"/>
              <a:gd name="connsiteY31" fmla="*/ 73803 h 125103"/>
              <a:gd name="connsiteX32" fmla="*/ 43362 w 602587"/>
              <a:gd name="connsiteY32" fmla="*/ 73803 h 125103"/>
              <a:gd name="connsiteX33" fmla="*/ 37418 w 602587"/>
              <a:gd name="connsiteY33" fmla="*/ 99528 h 125103"/>
              <a:gd name="connsiteX34" fmla="*/ 48916 w 602587"/>
              <a:gd name="connsiteY34" fmla="*/ 99528 h 125103"/>
              <a:gd name="connsiteX35" fmla="*/ 54860 w 602587"/>
              <a:gd name="connsiteY35" fmla="*/ 73803 h 125103"/>
              <a:gd name="connsiteX36" fmla="*/ 69672 w 602587"/>
              <a:gd name="connsiteY36" fmla="*/ 73803 h 125103"/>
              <a:gd name="connsiteX37" fmla="*/ 71913 w 602587"/>
              <a:gd name="connsiteY37" fmla="*/ 63182 h 125103"/>
              <a:gd name="connsiteX38" fmla="*/ 57394 w 602587"/>
              <a:gd name="connsiteY38" fmla="*/ 63182 h 125103"/>
              <a:gd name="connsiteX39" fmla="*/ 62168 w 602587"/>
              <a:gd name="connsiteY39" fmla="*/ 43011 h 125103"/>
              <a:gd name="connsiteX40" fmla="*/ 76687 w 602587"/>
              <a:gd name="connsiteY40" fmla="*/ 43011 h 125103"/>
              <a:gd name="connsiteX41" fmla="*/ 78929 w 602587"/>
              <a:gd name="connsiteY41" fmla="*/ 32584 h 125103"/>
              <a:gd name="connsiteX42" fmla="*/ 64604 w 602587"/>
              <a:gd name="connsiteY42" fmla="*/ 32584 h 125103"/>
              <a:gd name="connsiteX43" fmla="*/ 46188 w 602587"/>
              <a:gd name="connsiteY43" fmla="*/ 63669 h 125103"/>
              <a:gd name="connsiteX44" fmla="*/ 28551 w 602587"/>
              <a:gd name="connsiteY44" fmla="*/ 63669 h 125103"/>
              <a:gd name="connsiteX45" fmla="*/ 33325 w 602587"/>
              <a:gd name="connsiteY45" fmla="*/ 43498 h 125103"/>
              <a:gd name="connsiteX46" fmla="*/ 50962 w 602587"/>
              <a:gd name="connsiteY46" fmla="*/ 43498 h 125103"/>
              <a:gd name="connsiteX47" fmla="*/ 131450 w 602587"/>
              <a:gd name="connsiteY47" fmla="*/ 89101 h 125103"/>
              <a:gd name="connsiteX48" fmla="*/ 101146 w 602587"/>
              <a:gd name="connsiteY48" fmla="*/ 53535 h 125103"/>
              <a:gd name="connsiteX49" fmla="*/ 130379 w 602587"/>
              <a:gd name="connsiteY49" fmla="*/ 18747 h 125103"/>
              <a:gd name="connsiteX50" fmla="*/ 158345 w 602587"/>
              <a:gd name="connsiteY50" fmla="*/ 40088 h 125103"/>
              <a:gd name="connsiteX51" fmla="*/ 172961 w 602587"/>
              <a:gd name="connsiteY51" fmla="*/ 40088 h 125103"/>
              <a:gd name="connsiteX52" fmla="*/ 130963 w 602587"/>
              <a:gd name="connsiteY52" fmla="*/ 6080 h 125103"/>
              <a:gd name="connsiteX53" fmla="*/ 86597 w 602587"/>
              <a:gd name="connsiteY53" fmla="*/ 49403 h 125103"/>
              <a:gd name="connsiteX54" fmla="*/ 86724 w 602587"/>
              <a:gd name="connsiteY54" fmla="*/ 53340 h 125103"/>
              <a:gd name="connsiteX55" fmla="*/ 130963 w 602587"/>
              <a:gd name="connsiteY55" fmla="*/ 100795 h 125103"/>
              <a:gd name="connsiteX56" fmla="*/ 173156 w 602587"/>
              <a:gd name="connsiteY56" fmla="*/ 66202 h 125103"/>
              <a:gd name="connsiteX57" fmla="*/ 158929 w 602587"/>
              <a:gd name="connsiteY57" fmla="*/ 66202 h 125103"/>
              <a:gd name="connsiteX58" fmla="*/ 131450 w 602587"/>
              <a:gd name="connsiteY58" fmla="*/ 88614 h 125103"/>
              <a:gd name="connsiteX59" fmla="*/ 553184 w 602587"/>
              <a:gd name="connsiteY59" fmla="*/ 7834 h 125103"/>
              <a:gd name="connsiteX60" fmla="*/ 540224 w 602587"/>
              <a:gd name="connsiteY60" fmla="*/ 7834 h 125103"/>
              <a:gd name="connsiteX61" fmla="*/ 540224 w 602587"/>
              <a:gd name="connsiteY61" fmla="*/ 20209 h 125103"/>
              <a:gd name="connsiteX62" fmla="*/ 553476 w 602587"/>
              <a:gd name="connsiteY62" fmla="*/ 20209 h 125103"/>
              <a:gd name="connsiteX63" fmla="*/ 465485 w 602587"/>
              <a:gd name="connsiteY63" fmla="*/ 99918 h 125103"/>
              <a:gd name="connsiteX64" fmla="*/ 479030 w 602587"/>
              <a:gd name="connsiteY64" fmla="*/ 99918 h 125103"/>
              <a:gd name="connsiteX65" fmla="*/ 479030 w 602587"/>
              <a:gd name="connsiteY65" fmla="*/ 59479 h 125103"/>
              <a:gd name="connsiteX66" fmla="*/ 516253 w 602587"/>
              <a:gd name="connsiteY66" fmla="*/ 59479 h 125103"/>
              <a:gd name="connsiteX67" fmla="*/ 516253 w 602587"/>
              <a:gd name="connsiteY67" fmla="*/ 47006 h 125103"/>
              <a:gd name="connsiteX68" fmla="*/ 479030 w 602587"/>
              <a:gd name="connsiteY68" fmla="*/ 47006 h 125103"/>
              <a:gd name="connsiteX69" fmla="*/ 479030 w 602587"/>
              <a:gd name="connsiteY69" fmla="*/ 19722 h 125103"/>
              <a:gd name="connsiteX70" fmla="*/ 529115 w 602587"/>
              <a:gd name="connsiteY70" fmla="*/ 19722 h 125103"/>
              <a:gd name="connsiteX71" fmla="*/ 529115 w 602587"/>
              <a:gd name="connsiteY71" fmla="*/ 7347 h 125103"/>
              <a:gd name="connsiteX72" fmla="*/ 465485 w 602587"/>
              <a:gd name="connsiteY72" fmla="*/ 7347 h 125103"/>
              <a:gd name="connsiteX73" fmla="*/ 540224 w 602587"/>
              <a:gd name="connsiteY73" fmla="*/ 28297 h 125103"/>
              <a:gd name="connsiteX74" fmla="*/ 540224 w 602587"/>
              <a:gd name="connsiteY74" fmla="*/ 99430 h 125103"/>
              <a:gd name="connsiteX75" fmla="*/ 553573 w 602587"/>
              <a:gd name="connsiteY75" fmla="*/ 99430 h 125103"/>
              <a:gd name="connsiteX76" fmla="*/ 553573 w 602587"/>
              <a:gd name="connsiteY76" fmla="*/ 28297 h 125103"/>
              <a:gd name="connsiteX77" fmla="*/ 292913 w 602587"/>
              <a:gd name="connsiteY77" fmla="*/ 26933 h 125103"/>
              <a:gd name="connsiteX78" fmla="*/ 268845 w 602587"/>
              <a:gd name="connsiteY78" fmla="*/ 36092 h 125103"/>
              <a:gd name="connsiteX79" fmla="*/ 268845 w 602587"/>
              <a:gd name="connsiteY79" fmla="*/ -59 h 125103"/>
              <a:gd name="connsiteX80" fmla="*/ 255690 w 602587"/>
              <a:gd name="connsiteY80" fmla="*/ -59 h 125103"/>
              <a:gd name="connsiteX81" fmla="*/ 255690 w 602587"/>
              <a:gd name="connsiteY81" fmla="*/ 99430 h 125103"/>
              <a:gd name="connsiteX82" fmla="*/ 267383 w 602587"/>
              <a:gd name="connsiteY82" fmla="*/ 99430 h 125103"/>
              <a:gd name="connsiteX83" fmla="*/ 268455 w 602587"/>
              <a:gd name="connsiteY83" fmla="*/ 91927 h 125103"/>
              <a:gd name="connsiteX84" fmla="*/ 291842 w 602587"/>
              <a:gd name="connsiteY84" fmla="*/ 100795 h 125103"/>
              <a:gd name="connsiteX85" fmla="*/ 327379 w 602587"/>
              <a:gd name="connsiteY85" fmla="*/ 66770 h 125103"/>
              <a:gd name="connsiteX86" fmla="*/ 327311 w 602587"/>
              <a:gd name="connsiteY86" fmla="*/ 63766 h 125103"/>
              <a:gd name="connsiteX87" fmla="*/ 296782 w 602587"/>
              <a:gd name="connsiteY87" fmla="*/ 26782 h 125103"/>
              <a:gd name="connsiteX88" fmla="*/ 292621 w 602587"/>
              <a:gd name="connsiteY88" fmla="*/ 26640 h 125103"/>
              <a:gd name="connsiteX89" fmla="*/ 290965 w 602587"/>
              <a:gd name="connsiteY89" fmla="*/ 89589 h 125103"/>
              <a:gd name="connsiteX90" fmla="*/ 268124 w 602587"/>
              <a:gd name="connsiteY90" fmla="*/ 61272 h 125103"/>
              <a:gd name="connsiteX91" fmla="*/ 290965 w 602587"/>
              <a:gd name="connsiteY91" fmla="*/ 38431 h 125103"/>
              <a:gd name="connsiteX92" fmla="*/ 314078 w 602587"/>
              <a:gd name="connsiteY92" fmla="*/ 62088 h 125103"/>
              <a:gd name="connsiteX93" fmla="*/ 313961 w 602587"/>
              <a:gd name="connsiteY93" fmla="*/ 64156 h 125103"/>
              <a:gd name="connsiteX94" fmla="*/ 293011 w 602587"/>
              <a:gd name="connsiteY94" fmla="*/ 89207 h 125103"/>
              <a:gd name="connsiteX95" fmla="*/ 290672 w 602587"/>
              <a:gd name="connsiteY95" fmla="*/ 89296 h 125103"/>
              <a:gd name="connsiteX96" fmla="*/ 602197 w 602587"/>
              <a:gd name="connsiteY96" fmla="*/ 88614 h 125103"/>
              <a:gd name="connsiteX97" fmla="*/ 594889 w 602587"/>
              <a:gd name="connsiteY97" fmla="*/ 88614 h 125103"/>
              <a:gd name="connsiteX98" fmla="*/ 585827 w 602587"/>
              <a:gd name="connsiteY98" fmla="*/ 78870 h 125103"/>
              <a:gd name="connsiteX99" fmla="*/ 585827 w 602587"/>
              <a:gd name="connsiteY99" fmla="*/ 38626 h 125103"/>
              <a:gd name="connsiteX100" fmla="*/ 602197 w 602587"/>
              <a:gd name="connsiteY100" fmla="*/ 38626 h 125103"/>
              <a:gd name="connsiteX101" fmla="*/ 602197 w 602587"/>
              <a:gd name="connsiteY101" fmla="*/ 28297 h 125103"/>
              <a:gd name="connsiteX102" fmla="*/ 586022 w 602587"/>
              <a:gd name="connsiteY102" fmla="*/ 28297 h 125103"/>
              <a:gd name="connsiteX103" fmla="*/ 586022 w 602587"/>
              <a:gd name="connsiteY103" fmla="*/ 12706 h 125103"/>
              <a:gd name="connsiteX104" fmla="*/ 572965 w 602587"/>
              <a:gd name="connsiteY104" fmla="*/ 12706 h 125103"/>
              <a:gd name="connsiteX105" fmla="*/ 572965 w 602587"/>
              <a:gd name="connsiteY105" fmla="*/ 28297 h 125103"/>
              <a:gd name="connsiteX106" fmla="*/ 563220 w 602587"/>
              <a:gd name="connsiteY106" fmla="*/ 28297 h 125103"/>
              <a:gd name="connsiteX107" fmla="*/ 563220 w 602587"/>
              <a:gd name="connsiteY107" fmla="*/ 38918 h 125103"/>
              <a:gd name="connsiteX108" fmla="*/ 572965 w 602587"/>
              <a:gd name="connsiteY108" fmla="*/ 38918 h 125103"/>
              <a:gd name="connsiteX109" fmla="*/ 572965 w 602587"/>
              <a:gd name="connsiteY109" fmla="*/ 81306 h 125103"/>
              <a:gd name="connsiteX110" fmla="*/ 590992 w 602587"/>
              <a:gd name="connsiteY110" fmla="*/ 99723 h 125103"/>
              <a:gd name="connsiteX111" fmla="*/ 602393 w 602587"/>
              <a:gd name="connsiteY111" fmla="*/ 99723 h 125103"/>
              <a:gd name="connsiteX112" fmla="*/ 431575 w 602587"/>
              <a:gd name="connsiteY112" fmla="*/ 39893 h 125103"/>
              <a:gd name="connsiteX113" fmla="*/ 431575 w 602587"/>
              <a:gd name="connsiteY113" fmla="*/ 39893 h 125103"/>
              <a:gd name="connsiteX114" fmla="*/ 431575 w 602587"/>
              <a:gd name="connsiteY114" fmla="*/ 28784 h 125103"/>
              <a:gd name="connsiteX115" fmla="*/ 419395 w 602587"/>
              <a:gd name="connsiteY115" fmla="*/ 28784 h 125103"/>
              <a:gd name="connsiteX116" fmla="*/ 419395 w 602587"/>
              <a:gd name="connsiteY116" fmla="*/ 99430 h 125103"/>
              <a:gd name="connsiteX117" fmla="*/ 432549 w 602587"/>
              <a:gd name="connsiteY117" fmla="*/ 99430 h 125103"/>
              <a:gd name="connsiteX118" fmla="*/ 432549 w 602587"/>
              <a:gd name="connsiteY118" fmla="*/ 62207 h 125103"/>
              <a:gd name="connsiteX119" fmla="*/ 449991 w 602587"/>
              <a:gd name="connsiteY119" fmla="*/ 41062 h 125103"/>
              <a:gd name="connsiteX120" fmla="*/ 456326 w 602587"/>
              <a:gd name="connsiteY120" fmla="*/ 41062 h 125103"/>
              <a:gd name="connsiteX121" fmla="*/ 456326 w 602587"/>
              <a:gd name="connsiteY121" fmla="*/ 28297 h 125103"/>
              <a:gd name="connsiteX122" fmla="*/ 452135 w 602587"/>
              <a:gd name="connsiteY122" fmla="*/ 28297 h 125103"/>
              <a:gd name="connsiteX123" fmla="*/ 431283 w 602587"/>
              <a:gd name="connsiteY123" fmla="*/ 39113 h 125103"/>
              <a:gd name="connsiteX124" fmla="*/ 371940 w 602587"/>
              <a:gd name="connsiteY124" fmla="*/ 27420 h 125103"/>
              <a:gd name="connsiteX125" fmla="*/ 336704 w 602587"/>
              <a:gd name="connsiteY125" fmla="*/ 62537 h 125103"/>
              <a:gd name="connsiteX126" fmla="*/ 336763 w 602587"/>
              <a:gd name="connsiteY126" fmla="*/ 64643 h 125103"/>
              <a:gd name="connsiteX127" fmla="*/ 368325 w 602587"/>
              <a:gd name="connsiteY127" fmla="*/ 101478 h 125103"/>
              <a:gd name="connsiteX128" fmla="*/ 371550 w 602587"/>
              <a:gd name="connsiteY128" fmla="*/ 101574 h 125103"/>
              <a:gd name="connsiteX129" fmla="*/ 403804 w 602587"/>
              <a:gd name="connsiteY129" fmla="*/ 77798 h 125103"/>
              <a:gd name="connsiteX130" fmla="*/ 391136 w 602587"/>
              <a:gd name="connsiteY130" fmla="*/ 77798 h 125103"/>
              <a:gd name="connsiteX131" fmla="*/ 371647 w 602587"/>
              <a:gd name="connsiteY131" fmla="*/ 89199 h 125103"/>
              <a:gd name="connsiteX132" fmla="*/ 349421 w 602587"/>
              <a:gd name="connsiteY132" fmla="*/ 66993 h 125103"/>
              <a:gd name="connsiteX133" fmla="*/ 349430 w 602587"/>
              <a:gd name="connsiteY133" fmla="*/ 66300 h 125103"/>
              <a:gd name="connsiteX134" fmla="*/ 404973 w 602587"/>
              <a:gd name="connsiteY134" fmla="*/ 66300 h 125103"/>
              <a:gd name="connsiteX135" fmla="*/ 371647 w 602587"/>
              <a:gd name="connsiteY135" fmla="*/ 26640 h 125103"/>
              <a:gd name="connsiteX136" fmla="*/ 350405 w 602587"/>
              <a:gd name="connsiteY136" fmla="*/ 56653 h 125103"/>
              <a:gd name="connsiteX137" fmla="*/ 371647 w 602587"/>
              <a:gd name="connsiteY137" fmla="*/ 38041 h 125103"/>
              <a:gd name="connsiteX138" fmla="*/ 391916 w 602587"/>
              <a:gd name="connsiteY138" fmla="*/ 56458 h 125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</a:cxnLst>
            <a:rect l="l" t="t" r="r" b="b"/>
            <a:pathLst>
              <a:path w="602587" h="125103">
                <a:moveTo>
                  <a:pt x="219734" y="66397"/>
                </a:moveTo>
                <a:cubicBezTo>
                  <a:pt x="217200" y="74193"/>
                  <a:pt x="215836" y="78383"/>
                  <a:pt x="214374" y="83255"/>
                </a:cubicBezTo>
                <a:lnTo>
                  <a:pt x="213887" y="83255"/>
                </a:lnTo>
                <a:cubicBezTo>
                  <a:pt x="212426" y="78480"/>
                  <a:pt x="210671" y="73511"/>
                  <a:pt x="206579" y="63084"/>
                </a:cubicBezTo>
                <a:lnTo>
                  <a:pt x="192937" y="28005"/>
                </a:lnTo>
                <a:lnTo>
                  <a:pt x="178613" y="28005"/>
                </a:lnTo>
                <a:lnTo>
                  <a:pt x="207846" y="99723"/>
                </a:lnTo>
                <a:lnTo>
                  <a:pt x="205897" y="104595"/>
                </a:lnTo>
                <a:cubicBezTo>
                  <a:pt x="203461" y="111806"/>
                  <a:pt x="200245" y="113170"/>
                  <a:pt x="193229" y="113170"/>
                </a:cubicBezTo>
                <a:lnTo>
                  <a:pt x="188454" y="113170"/>
                </a:lnTo>
                <a:lnTo>
                  <a:pt x="188454" y="124960"/>
                </a:lnTo>
                <a:lnTo>
                  <a:pt x="194788" y="124960"/>
                </a:lnTo>
                <a:cubicBezTo>
                  <a:pt x="206423" y="125971"/>
                  <a:pt x="216859" y="117794"/>
                  <a:pt x="218662" y="106251"/>
                </a:cubicBezTo>
                <a:lnTo>
                  <a:pt x="246433" y="28297"/>
                </a:lnTo>
                <a:lnTo>
                  <a:pt x="232499" y="28297"/>
                </a:lnTo>
                <a:close/>
                <a:moveTo>
                  <a:pt x="70841" y="7931"/>
                </a:moveTo>
                <a:lnTo>
                  <a:pt x="59148" y="7931"/>
                </a:lnTo>
                <a:lnTo>
                  <a:pt x="53009" y="32584"/>
                </a:lnTo>
                <a:lnTo>
                  <a:pt x="35372" y="32584"/>
                </a:lnTo>
                <a:lnTo>
                  <a:pt x="41218" y="7444"/>
                </a:lnTo>
                <a:lnTo>
                  <a:pt x="29525" y="7444"/>
                </a:lnTo>
                <a:lnTo>
                  <a:pt x="23776" y="32584"/>
                </a:lnTo>
                <a:lnTo>
                  <a:pt x="9354" y="32584"/>
                </a:lnTo>
                <a:lnTo>
                  <a:pt x="7113" y="43011"/>
                </a:lnTo>
                <a:lnTo>
                  <a:pt x="21340" y="43011"/>
                </a:lnTo>
                <a:lnTo>
                  <a:pt x="16565" y="63182"/>
                </a:lnTo>
                <a:lnTo>
                  <a:pt x="2046" y="63182"/>
                </a:lnTo>
                <a:lnTo>
                  <a:pt x="-195" y="73803"/>
                </a:lnTo>
                <a:lnTo>
                  <a:pt x="14129" y="73803"/>
                </a:lnTo>
                <a:lnTo>
                  <a:pt x="8185" y="99528"/>
                </a:lnTo>
                <a:lnTo>
                  <a:pt x="19683" y="99528"/>
                </a:lnTo>
                <a:lnTo>
                  <a:pt x="25627" y="73803"/>
                </a:lnTo>
                <a:lnTo>
                  <a:pt x="43362" y="73803"/>
                </a:lnTo>
                <a:lnTo>
                  <a:pt x="37418" y="99528"/>
                </a:lnTo>
                <a:lnTo>
                  <a:pt x="48916" y="99528"/>
                </a:lnTo>
                <a:lnTo>
                  <a:pt x="54860" y="73803"/>
                </a:lnTo>
                <a:lnTo>
                  <a:pt x="69672" y="73803"/>
                </a:lnTo>
                <a:lnTo>
                  <a:pt x="71913" y="63182"/>
                </a:lnTo>
                <a:lnTo>
                  <a:pt x="57394" y="63182"/>
                </a:lnTo>
                <a:lnTo>
                  <a:pt x="62168" y="43011"/>
                </a:lnTo>
                <a:lnTo>
                  <a:pt x="76687" y="43011"/>
                </a:lnTo>
                <a:lnTo>
                  <a:pt x="78929" y="32584"/>
                </a:lnTo>
                <a:lnTo>
                  <a:pt x="64604" y="32584"/>
                </a:lnTo>
                <a:close/>
                <a:moveTo>
                  <a:pt x="46188" y="63669"/>
                </a:moveTo>
                <a:lnTo>
                  <a:pt x="28551" y="63669"/>
                </a:lnTo>
                <a:lnTo>
                  <a:pt x="33325" y="43498"/>
                </a:lnTo>
                <a:lnTo>
                  <a:pt x="50962" y="43498"/>
                </a:lnTo>
                <a:close/>
                <a:moveTo>
                  <a:pt x="131450" y="89101"/>
                </a:moveTo>
                <a:cubicBezTo>
                  <a:pt x="113716" y="89101"/>
                  <a:pt x="101146" y="74777"/>
                  <a:pt x="101146" y="53535"/>
                </a:cubicBezTo>
                <a:cubicBezTo>
                  <a:pt x="101146" y="32292"/>
                  <a:pt x="113521" y="18747"/>
                  <a:pt x="130379" y="18747"/>
                </a:cubicBezTo>
                <a:cubicBezTo>
                  <a:pt x="143601" y="18258"/>
                  <a:pt x="155324" y="27202"/>
                  <a:pt x="158345" y="40088"/>
                </a:cubicBezTo>
                <a:lnTo>
                  <a:pt x="172961" y="40088"/>
                </a:lnTo>
                <a:cubicBezTo>
                  <a:pt x="169346" y="19898"/>
                  <a:pt x="151465" y="5420"/>
                  <a:pt x="130963" y="6080"/>
                </a:cubicBezTo>
                <a:cubicBezTo>
                  <a:pt x="106749" y="5791"/>
                  <a:pt x="86880" y="25188"/>
                  <a:pt x="86597" y="49403"/>
                </a:cubicBezTo>
                <a:cubicBezTo>
                  <a:pt x="86578" y="50717"/>
                  <a:pt x="86627" y="52030"/>
                  <a:pt x="86724" y="53340"/>
                </a:cubicBezTo>
                <a:cubicBezTo>
                  <a:pt x="86724" y="81209"/>
                  <a:pt x="104654" y="100795"/>
                  <a:pt x="130963" y="100795"/>
                </a:cubicBezTo>
                <a:cubicBezTo>
                  <a:pt x="151767" y="101643"/>
                  <a:pt x="169911" y="86770"/>
                  <a:pt x="173156" y="66202"/>
                </a:cubicBezTo>
                <a:lnTo>
                  <a:pt x="158929" y="66202"/>
                </a:lnTo>
                <a:cubicBezTo>
                  <a:pt x="156893" y="79626"/>
                  <a:pt x="145005" y="89319"/>
                  <a:pt x="131450" y="88614"/>
                </a:cubicBezTo>
                <a:close/>
                <a:moveTo>
                  <a:pt x="553184" y="7834"/>
                </a:moveTo>
                <a:lnTo>
                  <a:pt x="540224" y="7834"/>
                </a:lnTo>
                <a:lnTo>
                  <a:pt x="540224" y="20209"/>
                </a:lnTo>
                <a:lnTo>
                  <a:pt x="553476" y="20209"/>
                </a:lnTo>
                <a:close/>
                <a:moveTo>
                  <a:pt x="465485" y="99918"/>
                </a:moveTo>
                <a:lnTo>
                  <a:pt x="479030" y="99918"/>
                </a:lnTo>
                <a:lnTo>
                  <a:pt x="479030" y="59479"/>
                </a:lnTo>
                <a:lnTo>
                  <a:pt x="516253" y="59479"/>
                </a:lnTo>
                <a:lnTo>
                  <a:pt x="516253" y="47006"/>
                </a:lnTo>
                <a:lnTo>
                  <a:pt x="479030" y="47006"/>
                </a:lnTo>
                <a:lnTo>
                  <a:pt x="479030" y="19722"/>
                </a:lnTo>
                <a:lnTo>
                  <a:pt x="529115" y="19722"/>
                </a:lnTo>
                <a:lnTo>
                  <a:pt x="529115" y="7347"/>
                </a:lnTo>
                <a:lnTo>
                  <a:pt x="465485" y="7347"/>
                </a:lnTo>
                <a:close/>
                <a:moveTo>
                  <a:pt x="540224" y="28297"/>
                </a:moveTo>
                <a:lnTo>
                  <a:pt x="540224" y="99430"/>
                </a:lnTo>
                <a:lnTo>
                  <a:pt x="553573" y="99430"/>
                </a:lnTo>
                <a:lnTo>
                  <a:pt x="553573" y="28297"/>
                </a:lnTo>
                <a:close/>
                <a:moveTo>
                  <a:pt x="292913" y="26933"/>
                </a:moveTo>
                <a:cubicBezTo>
                  <a:pt x="283988" y="26615"/>
                  <a:pt x="275306" y="29918"/>
                  <a:pt x="268845" y="36092"/>
                </a:cubicBezTo>
                <a:lnTo>
                  <a:pt x="268845" y="-59"/>
                </a:lnTo>
                <a:lnTo>
                  <a:pt x="255690" y="-59"/>
                </a:lnTo>
                <a:lnTo>
                  <a:pt x="255690" y="99430"/>
                </a:lnTo>
                <a:lnTo>
                  <a:pt x="267383" y="99430"/>
                </a:lnTo>
                <a:lnTo>
                  <a:pt x="268455" y="91927"/>
                </a:lnTo>
                <a:cubicBezTo>
                  <a:pt x="274731" y="97918"/>
                  <a:pt x="283169" y="101116"/>
                  <a:pt x="291842" y="100795"/>
                </a:cubicBezTo>
                <a:cubicBezTo>
                  <a:pt x="311048" y="101212"/>
                  <a:pt x="326960" y="85978"/>
                  <a:pt x="327379" y="66770"/>
                </a:cubicBezTo>
                <a:cubicBezTo>
                  <a:pt x="327398" y="65769"/>
                  <a:pt x="327379" y="64766"/>
                  <a:pt x="327311" y="63766"/>
                </a:cubicBezTo>
                <a:cubicBezTo>
                  <a:pt x="329094" y="45123"/>
                  <a:pt x="315423" y="28565"/>
                  <a:pt x="296782" y="26782"/>
                </a:cubicBezTo>
                <a:cubicBezTo>
                  <a:pt x="295398" y="26649"/>
                  <a:pt x="294015" y="26602"/>
                  <a:pt x="292621" y="26640"/>
                </a:cubicBezTo>
                <a:close/>
                <a:moveTo>
                  <a:pt x="290965" y="89589"/>
                </a:moveTo>
                <a:cubicBezTo>
                  <a:pt x="276835" y="88076"/>
                  <a:pt x="266614" y="75398"/>
                  <a:pt x="268124" y="61272"/>
                </a:cubicBezTo>
                <a:cubicBezTo>
                  <a:pt x="269410" y="49232"/>
                  <a:pt x="278921" y="39720"/>
                  <a:pt x="290965" y="38431"/>
                </a:cubicBezTo>
                <a:cubicBezTo>
                  <a:pt x="303876" y="38581"/>
                  <a:pt x="314224" y="49173"/>
                  <a:pt x="314078" y="62088"/>
                </a:cubicBezTo>
                <a:cubicBezTo>
                  <a:pt x="314068" y="62779"/>
                  <a:pt x="314029" y="63469"/>
                  <a:pt x="313961" y="64156"/>
                </a:cubicBezTo>
                <a:cubicBezTo>
                  <a:pt x="315091" y="76861"/>
                  <a:pt x="305708" y="88076"/>
                  <a:pt x="293011" y="89207"/>
                </a:cubicBezTo>
                <a:cubicBezTo>
                  <a:pt x="292231" y="89276"/>
                  <a:pt x="291452" y="89306"/>
                  <a:pt x="290672" y="89296"/>
                </a:cubicBezTo>
                <a:close/>
                <a:moveTo>
                  <a:pt x="602197" y="88614"/>
                </a:moveTo>
                <a:lnTo>
                  <a:pt x="594889" y="88614"/>
                </a:lnTo>
                <a:cubicBezTo>
                  <a:pt x="588458" y="88614"/>
                  <a:pt x="585827" y="85106"/>
                  <a:pt x="585827" y="78870"/>
                </a:cubicBezTo>
                <a:lnTo>
                  <a:pt x="585827" y="38626"/>
                </a:lnTo>
                <a:lnTo>
                  <a:pt x="602197" y="38626"/>
                </a:lnTo>
                <a:lnTo>
                  <a:pt x="602197" y="28297"/>
                </a:lnTo>
                <a:lnTo>
                  <a:pt x="586022" y="28297"/>
                </a:lnTo>
                <a:lnTo>
                  <a:pt x="586022" y="12706"/>
                </a:lnTo>
                <a:lnTo>
                  <a:pt x="572965" y="12706"/>
                </a:lnTo>
                <a:lnTo>
                  <a:pt x="572965" y="28297"/>
                </a:lnTo>
                <a:lnTo>
                  <a:pt x="563220" y="28297"/>
                </a:lnTo>
                <a:lnTo>
                  <a:pt x="563220" y="38918"/>
                </a:lnTo>
                <a:lnTo>
                  <a:pt x="572965" y="38918"/>
                </a:lnTo>
                <a:lnTo>
                  <a:pt x="572965" y="81306"/>
                </a:lnTo>
                <a:cubicBezTo>
                  <a:pt x="572965" y="93486"/>
                  <a:pt x="578129" y="99723"/>
                  <a:pt x="590992" y="99723"/>
                </a:cubicBezTo>
                <a:lnTo>
                  <a:pt x="602393" y="99723"/>
                </a:lnTo>
                <a:close/>
                <a:moveTo>
                  <a:pt x="431575" y="39893"/>
                </a:moveTo>
                <a:lnTo>
                  <a:pt x="431575" y="39893"/>
                </a:lnTo>
                <a:lnTo>
                  <a:pt x="431575" y="28784"/>
                </a:lnTo>
                <a:lnTo>
                  <a:pt x="419395" y="28784"/>
                </a:lnTo>
                <a:lnTo>
                  <a:pt x="419395" y="99430"/>
                </a:lnTo>
                <a:lnTo>
                  <a:pt x="432549" y="99430"/>
                </a:lnTo>
                <a:lnTo>
                  <a:pt x="432549" y="62207"/>
                </a:lnTo>
                <a:cubicBezTo>
                  <a:pt x="432549" y="45252"/>
                  <a:pt x="441612" y="41062"/>
                  <a:pt x="449991" y="41062"/>
                </a:cubicBezTo>
                <a:lnTo>
                  <a:pt x="456326" y="41062"/>
                </a:lnTo>
                <a:lnTo>
                  <a:pt x="456326" y="28297"/>
                </a:lnTo>
                <a:lnTo>
                  <a:pt x="452135" y="28297"/>
                </a:lnTo>
                <a:cubicBezTo>
                  <a:pt x="443658" y="27485"/>
                  <a:pt x="435502" y="31719"/>
                  <a:pt x="431283" y="39113"/>
                </a:cubicBezTo>
                <a:close/>
                <a:moveTo>
                  <a:pt x="371940" y="27420"/>
                </a:moveTo>
                <a:cubicBezTo>
                  <a:pt x="352510" y="27387"/>
                  <a:pt x="336734" y="43109"/>
                  <a:pt x="336704" y="62537"/>
                </a:cubicBezTo>
                <a:cubicBezTo>
                  <a:pt x="336704" y="63240"/>
                  <a:pt x="336724" y="63942"/>
                  <a:pt x="336763" y="64643"/>
                </a:cubicBezTo>
                <a:cubicBezTo>
                  <a:pt x="335311" y="83531"/>
                  <a:pt x="349440" y="100022"/>
                  <a:pt x="368325" y="101478"/>
                </a:cubicBezTo>
                <a:cubicBezTo>
                  <a:pt x="369396" y="101560"/>
                  <a:pt x="370478" y="101593"/>
                  <a:pt x="371550" y="101574"/>
                </a:cubicBezTo>
                <a:cubicBezTo>
                  <a:pt x="386352" y="101591"/>
                  <a:pt x="399438" y="91946"/>
                  <a:pt x="403804" y="77798"/>
                </a:cubicBezTo>
                <a:lnTo>
                  <a:pt x="391136" y="77798"/>
                </a:lnTo>
                <a:cubicBezTo>
                  <a:pt x="387618" y="85257"/>
                  <a:pt x="379872" y="89786"/>
                  <a:pt x="371647" y="89199"/>
                </a:cubicBezTo>
                <a:cubicBezTo>
                  <a:pt x="359379" y="89205"/>
                  <a:pt x="349430" y="79263"/>
                  <a:pt x="349421" y="66993"/>
                </a:cubicBezTo>
                <a:cubicBezTo>
                  <a:pt x="349421" y="66762"/>
                  <a:pt x="349421" y="66531"/>
                  <a:pt x="349430" y="66300"/>
                </a:cubicBezTo>
                <a:lnTo>
                  <a:pt x="404973" y="66300"/>
                </a:lnTo>
                <a:cubicBezTo>
                  <a:pt x="406337" y="44667"/>
                  <a:pt x="394059" y="26640"/>
                  <a:pt x="371647" y="26640"/>
                </a:cubicBezTo>
                <a:close/>
                <a:moveTo>
                  <a:pt x="350405" y="56653"/>
                </a:moveTo>
                <a:cubicBezTo>
                  <a:pt x="351779" y="45981"/>
                  <a:pt x="360890" y="38002"/>
                  <a:pt x="371647" y="38041"/>
                </a:cubicBezTo>
                <a:cubicBezTo>
                  <a:pt x="382308" y="37599"/>
                  <a:pt x="391341" y="45806"/>
                  <a:pt x="391916" y="56458"/>
                </a:cubicBezTo>
                <a:close/>
              </a:path>
            </a:pathLst>
          </a:custGeom>
          <a:solidFill>
            <a:srgbClr val="FFFFFF"/>
          </a:solidFill>
          <a:ln w="973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6A4262A6-8F27-4582-BB3A-36B99A3E2750}"/>
              </a:ext>
            </a:extLst>
          </p:cNvPr>
          <p:cNvSpPr/>
          <p:nvPr/>
        </p:nvSpPr>
        <p:spPr>
          <a:xfrm>
            <a:off x="4118889" y="4579943"/>
            <a:ext cx="901348" cy="226067"/>
          </a:xfrm>
          <a:custGeom>
            <a:avLst/>
            <a:gdLst>
              <a:gd name="connsiteX0" fmla="*/ 788119 w 901348"/>
              <a:gd name="connsiteY0" fmla="*/ 9685 h 226067"/>
              <a:gd name="connsiteX1" fmla="*/ 891214 w 901348"/>
              <a:gd name="connsiteY1" fmla="*/ 112780 h 226067"/>
              <a:gd name="connsiteX2" fmla="*/ 788119 w 901348"/>
              <a:gd name="connsiteY2" fmla="*/ 215875 h 226067"/>
              <a:gd name="connsiteX3" fmla="*/ 112741 w 901348"/>
              <a:gd name="connsiteY3" fmla="*/ 215875 h 226067"/>
              <a:gd name="connsiteX4" fmla="*/ 9647 w 901348"/>
              <a:gd name="connsiteY4" fmla="*/ 112780 h 226067"/>
              <a:gd name="connsiteX5" fmla="*/ 112741 w 901348"/>
              <a:gd name="connsiteY5" fmla="*/ 9685 h 226067"/>
              <a:gd name="connsiteX6" fmla="*/ 788119 w 901348"/>
              <a:gd name="connsiteY6" fmla="*/ 9685 h 226067"/>
              <a:gd name="connsiteX7" fmla="*/ 788119 w 901348"/>
              <a:gd name="connsiteY7" fmla="*/ -59 h 226067"/>
              <a:gd name="connsiteX8" fmla="*/ 112741 w 901348"/>
              <a:gd name="connsiteY8" fmla="*/ -59 h 226067"/>
              <a:gd name="connsiteX9" fmla="*/ -195 w 901348"/>
              <a:gd name="connsiteY9" fmla="*/ 112877 h 226067"/>
              <a:gd name="connsiteX10" fmla="*/ -195 w 901348"/>
              <a:gd name="connsiteY10" fmla="*/ 112877 h 226067"/>
              <a:gd name="connsiteX11" fmla="*/ 112546 w 901348"/>
              <a:gd name="connsiteY11" fmla="*/ 226009 h 226067"/>
              <a:gd name="connsiteX12" fmla="*/ 112741 w 901348"/>
              <a:gd name="connsiteY12" fmla="*/ 226009 h 226067"/>
              <a:gd name="connsiteX13" fmla="*/ 788119 w 901348"/>
              <a:gd name="connsiteY13" fmla="*/ 226009 h 226067"/>
              <a:gd name="connsiteX14" fmla="*/ 901153 w 901348"/>
              <a:gd name="connsiteY14" fmla="*/ 113170 h 226067"/>
              <a:gd name="connsiteX15" fmla="*/ 901153 w 901348"/>
              <a:gd name="connsiteY15" fmla="*/ 113072 h 226067"/>
              <a:gd name="connsiteX16" fmla="*/ 901153 w 901348"/>
              <a:gd name="connsiteY16" fmla="*/ 113072 h 226067"/>
              <a:gd name="connsiteX17" fmla="*/ 788411 w 901348"/>
              <a:gd name="connsiteY17" fmla="*/ -59 h 226067"/>
              <a:gd name="connsiteX18" fmla="*/ 788119 w 901348"/>
              <a:gd name="connsiteY18" fmla="*/ -59 h 226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901348" h="226067">
                <a:moveTo>
                  <a:pt x="788119" y="9685"/>
                </a:moveTo>
                <a:cubicBezTo>
                  <a:pt x="845055" y="9685"/>
                  <a:pt x="891214" y="55842"/>
                  <a:pt x="891214" y="112780"/>
                </a:cubicBezTo>
                <a:cubicBezTo>
                  <a:pt x="891214" y="169718"/>
                  <a:pt x="845055" y="215875"/>
                  <a:pt x="788119" y="215875"/>
                </a:cubicBezTo>
                <a:lnTo>
                  <a:pt x="112741" y="215875"/>
                </a:lnTo>
                <a:cubicBezTo>
                  <a:pt x="55805" y="215875"/>
                  <a:pt x="9647" y="169718"/>
                  <a:pt x="9647" y="112780"/>
                </a:cubicBezTo>
                <a:cubicBezTo>
                  <a:pt x="9647" y="55842"/>
                  <a:pt x="55805" y="9685"/>
                  <a:pt x="112741" y="9685"/>
                </a:cubicBezTo>
                <a:lnTo>
                  <a:pt x="788119" y="9685"/>
                </a:lnTo>
                <a:moveTo>
                  <a:pt x="788119" y="-59"/>
                </a:moveTo>
                <a:lnTo>
                  <a:pt x="112741" y="-59"/>
                </a:lnTo>
                <a:cubicBezTo>
                  <a:pt x="50368" y="-59"/>
                  <a:pt x="-195" y="50504"/>
                  <a:pt x="-195" y="112877"/>
                </a:cubicBezTo>
                <a:lnTo>
                  <a:pt x="-195" y="112877"/>
                </a:lnTo>
                <a:cubicBezTo>
                  <a:pt x="-302" y="175251"/>
                  <a:pt x="50173" y="225901"/>
                  <a:pt x="112546" y="226009"/>
                </a:cubicBezTo>
                <a:cubicBezTo>
                  <a:pt x="112615" y="226009"/>
                  <a:pt x="112673" y="226009"/>
                  <a:pt x="112741" y="226009"/>
                </a:cubicBezTo>
                <a:lnTo>
                  <a:pt x="788119" y="226009"/>
                </a:lnTo>
                <a:cubicBezTo>
                  <a:pt x="850492" y="226062"/>
                  <a:pt x="901094" y="175543"/>
                  <a:pt x="901153" y="113170"/>
                </a:cubicBezTo>
                <a:cubicBezTo>
                  <a:pt x="901153" y="113138"/>
                  <a:pt x="901153" y="113104"/>
                  <a:pt x="901153" y="113072"/>
                </a:cubicBezTo>
                <a:lnTo>
                  <a:pt x="901153" y="113072"/>
                </a:lnTo>
                <a:cubicBezTo>
                  <a:pt x="901260" y="50699"/>
                  <a:pt x="850784" y="49"/>
                  <a:pt x="788411" y="-59"/>
                </a:cubicBezTo>
                <a:cubicBezTo>
                  <a:pt x="788314" y="-59"/>
                  <a:pt x="788216" y="-59"/>
                  <a:pt x="788119" y="-59"/>
                </a:cubicBezTo>
                <a:close/>
              </a:path>
            </a:pathLst>
          </a:custGeom>
          <a:gradFill>
            <a:gsLst>
              <a:gs pos="50000">
                <a:srgbClr val="35ABE2"/>
              </a:gs>
              <a:gs pos="0">
                <a:srgbClr val="006EDE"/>
              </a:gs>
              <a:gs pos="100000">
                <a:srgbClr val="64C3E6"/>
              </a:gs>
            </a:gsLst>
            <a:lin ang="18900000" scaled="0"/>
          </a:gradFill>
          <a:ln w="973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noProof="0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D41DCDF-DF8C-83E2-C74F-BC19F0D75E7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92000" y="950913"/>
            <a:ext cx="7560000" cy="324000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ctr">
              <a:buNone/>
              <a:defRPr sz="2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add </a:t>
            </a:r>
            <a:br>
              <a:rPr lang="en-US" noProof="0"/>
            </a:br>
            <a:r>
              <a:rPr lang="en-US" noProof="0"/>
              <a:t>a question or a title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DAC6B0B0-7FFB-FCD6-C15C-A3BDCAFE367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2800" b="1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14" name="Text Placeholder 26">
            <a:extLst>
              <a:ext uri="{FF2B5EF4-FFF2-40B4-BE49-F238E27FC236}">
                <a16:creationId xmlns:a16="http://schemas.microsoft.com/office/drawing/2014/main" id="{4EDCF4CB-F861-52B4-66A7-D704ABBA56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385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800" b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15" name="Text Placeholder 26">
            <a:extLst>
              <a:ext uri="{FF2B5EF4-FFF2-40B4-BE49-F238E27FC236}">
                <a16:creationId xmlns:a16="http://schemas.microsoft.com/office/drawing/2014/main" id="{5049B1A6-D620-552B-B76B-285080EA377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577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1600" b="1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Text title1</a:t>
            </a:r>
          </a:p>
        </p:txBody>
      </p:sp>
      <p:sp>
        <p:nvSpPr>
          <p:cNvPr id="16" name="Text Placeholder 26">
            <a:extLst>
              <a:ext uri="{FF2B5EF4-FFF2-40B4-BE49-F238E27FC236}">
                <a16:creationId xmlns:a16="http://schemas.microsoft.com/office/drawing/2014/main" id="{484DFE18-90B4-1D65-2238-0B4DBDE02F9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962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200" b="0">
                <a:solidFill>
                  <a:schemeClr val="bg2"/>
                </a:solidFill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Text</a:t>
            </a:r>
          </a:p>
        </p:txBody>
      </p:sp>
      <p:sp>
        <p:nvSpPr>
          <p:cNvPr id="17" name="Text Placeholder 26">
            <a:extLst>
              <a:ext uri="{FF2B5EF4-FFF2-40B4-BE49-F238E27FC236}">
                <a16:creationId xmlns:a16="http://schemas.microsoft.com/office/drawing/2014/main" id="{41A41F69-ADEC-6228-3827-682A96168A4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155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800" b="0">
                <a:solidFill>
                  <a:schemeClr val="bg2"/>
                </a:solidFill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Caption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CDE369E2-495F-A724-A1F5-7999231908C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192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28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Title2</a:t>
            </a:r>
          </a:p>
        </p:txBody>
      </p:sp>
      <p:sp>
        <p:nvSpPr>
          <p:cNvPr id="19" name="Text Placeholder 23">
            <a:extLst>
              <a:ext uri="{FF2B5EF4-FFF2-40B4-BE49-F238E27FC236}">
                <a16:creationId xmlns:a16="http://schemas.microsoft.com/office/drawing/2014/main" id="{983D871F-924A-01D7-F500-BBB84C5B70A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0770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16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Text title2</a:t>
            </a:r>
          </a:p>
        </p:txBody>
      </p:sp>
      <p:sp>
        <p:nvSpPr>
          <p:cNvPr id="20" name="Text Placeholder 26">
            <a:extLst>
              <a:ext uri="{FF2B5EF4-FFF2-40B4-BE49-F238E27FC236}">
                <a16:creationId xmlns:a16="http://schemas.microsoft.com/office/drawing/2014/main" id="{D3BA9398-7C35-F9E6-A634-91E27D18F24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1347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144000" indent="-144000" algn="l"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§"/>
              <a:defRPr sz="1200" b="0">
                <a:solidFill>
                  <a:schemeClr val="bg2"/>
                </a:solidFill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50" b="0">
                <a:solidFill>
                  <a:schemeClr val="bg2"/>
                </a:solidFill>
              </a:defRPr>
            </a:lvl2pPr>
            <a:lvl3pPr marL="504000" indent="-216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lang="en-US" sz="10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Font typeface="+mj-lt"/>
              <a:buAutoNum type="romanLcPeriod"/>
              <a:defRPr sz="900" b="0">
                <a:solidFill>
                  <a:schemeClr val="bg2"/>
                </a:solidFill>
              </a:defRPr>
            </a:lvl4pPr>
            <a:lvl5pPr marL="819450" indent="-1714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Bullet points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  <a:p>
            <a:pPr lvl="3"/>
            <a:r>
              <a:rPr lang="en-US" noProof="0"/>
              <a:t>Level 4</a:t>
            </a:r>
          </a:p>
          <a:p>
            <a:pPr lvl="4"/>
            <a:r>
              <a:rPr lang="en-US" noProof="0"/>
              <a:t>Level 5</a:t>
            </a:r>
          </a:p>
        </p:txBody>
      </p:sp>
      <p:sp>
        <p:nvSpPr>
          <p:cNvPr id="21" name="Text Placeholder 26">
            <a:extLst>
              <a:ext uri="{FF2B5EF4-FFF2-40B4-BE49-F238E27FC236}">
                <a16:creationId xmlns:a16="http://schemas.microsoft.com/office/drawing/2014/main" id="{5B8DF357-E12E-5349-CC37-04D8636D0D1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154001" y="-812548"/>
            <a:ext cx="990000" cy="46668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228600" indent="-228600" algn="l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1200" b="0">
                <a:solidFill>
                  <a:schemeClr val="bg2"/>
                </a:solidFill>
              </a:defRPr>
            </a:lvl1pPr>
            <a:lvl2pPr marL="4608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arenR"/>
              <a:defRPr sz="1000" b="0">
                <a:solidFill>
                  <a:schemeClr val="bg2"/>
                </a:solidFill>
              </a:defRPr>
            </a:lvl2pPr>
            <a:lvl3pPr marL="691200" indent="-2304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lang="en-US" sz="9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835200" indent="-144000">
              <a:lnSpc>
                <a:spcPct val="100000"/>
              </a:lnSpc>
              <a:spcBef>
                <a:spcPts val="600"/>
              </a:spcBef>
              <a:buFont typeface="+mj-lt"/>
              <a:buAutoNum type="romanLcPeriod"/>
              <a:defRPr sz="800" b="0">
                <a:solidFill>
                  <a:schemeClr val="bg2"/>
                </a:solidFill>
              </a:defRPr>
            </a:lvl4pPr>
            <a:lvl5pPr marL="8766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800"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Numbering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  <a:p>
            <a:pPr lvl="3"/>
            <a:r>
              <a:rPr lang="en-US" noProof="0"/>
              <a:t>Level 4</a:t>
            </a: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519B1841-ADFC-4A33-9C60-70164BD61211}"/>
              </a:ext>
            </a:extLst>
          </p:cNvPr>
          <p:cNvSpPr/>
          <p:nvPr/>
        </p:nvSpPr>
        <p:spPr>
          <a:xfrm>
            <a:off x="3898318" y="426397"/>
            <a:ext cx="1346507" cy="273410"/>
          </a:xfrm>
          <a:custGeom>
            <a:avLst/>
            <a:gdLst>
              <a:gd name="connsiteX0" fmla="*/ 112651 w 1346507"/>
              <a:gd name="connsiteY0" fmla="*/ 0 h 273410"/>
              <a:gd name="connsiteX1" fmla="*/ 155452 w 1346507"/>
              <a:gd name="connsiteY1" fmla="*/ 0 h 273410"/>
              <a:gd name="connsiteX2" fmla="*/ 267932 w 1346507"/>
              <a:gd name="connsiteY2" fmla="*/ 269473 h 273410"/>
              <a:gd name="connsiteX3" fmla="*/ 226672 w 1346507"/>
              <a:gd name="connsiteY3" fmla="*/ 269473 h 273410"/>
              <a:gd name="connsiteX4" fmla="*/ 207326 w 1346507"/>
              <a:gd name="connsiteY4" fmla="*/ 220338 h 273410"/>
              <a:gd name="connsiteX5" fmla="*/ 61119 w 1346507"/>
              <a:gd name="connsiteY5" fmla="*/ 220338 h 273410"/>
              <a:gd name="connsiteX6" fmla="*/ 41260 w 1346507"/>
              <a:gd name="connsiteY6" fmla="*/ 269473 h 273410"/>
              <a:gd name="connsiteX7" fmla="*/ 0 w 1346507"/>
              <a:gd name="connsiteY7" fmla="*/ 269473 h 273410"/>
              <a:gd name="connsiteX8" fmla="*/ 112651 w 1346507"/>
              <a:gd name="connsiteY8" fmla="*/ 0 h 273410"/>
              <a:gd name="connsiteX9" fmla="*/ 193801 w 1346507"/>
              <a:gd name="connsiteY9" fmla="*/ 186611 h 273410"/>
              <a:gd name="connsiteX10" fmla="*/ 181132 w 1346507"/>
              <a:gd name="connsiteY10" fmla="*/ 155623 h 273410"/>
              <a:gd name="connsiteX11" fmla="*/ 86800 w 1346507"/>
              <a:gd name="connsiteY11" fmla="*/ 155623 h 273410"/>
              <a:gd name="connsiteX12" fmla="*/ 74473 w 1346507"/>
              <a:gd name="connsiteY12" fmla="*/ 186611 h 273410"/>
              <a:gd name="connsiteX13" fmla="*/ 193801 w 1346507"/>
              <a:gd name="connsiteY13" fmla="*/ 186611 h 273410"/>
              <a:gd name="connsiteX14" fmla="*/ 168806 w 1346507"/>
              <a:gd name="connsiteY14" fmla="*/ 123951 h 273410"/>
              <a:gd name="connsiteX15" fmla="*/ 161615 w 1346507"/>
              <a:gd name="connsiteY15" fmla="*/ 106488 h 273410"/>
              <a:gd name="connsiteX16" fmla="*/ 133880 w 1346507"/>
              <a:gd name="connsiteY16" fmla="*/ 36295 h 273410"/>
              <a:gd name="connsiteX17" fmla="*/ 106488 w 1346507"/>
              <a:gd name="connsiteY17" fmla="*/ 106488 h 273410"/>
              <a:gd name="connsiteX18" fmla="*/ 99297 w 1346507"/>
              <a:gd name="connsiteY18" fmla="*/ 123951 h 273410"/>
              <a:gd name="connsiteX19" fmla="*/ 168806 w 1346507"/>
              <a:gd name="connsiteY19" fmla="*/ 123951 h 273410"/>
              <a:gd name="connsiteX20" fmla="*/ 271185 w 1346507"/>
              <a:gd name="connsiteY20" fmla="*/ 164697 h 273410"/>
              <a:gd name="connsiteX21" fmla="*/ 380241 w 1346507"/>
              <a:gd name="connsiteY21" fmla="*/ 56154 h 273410"/>
              <a:gd name="connsiteX22" fmla="*/ 482106 w 1346507"/>
              <a:gd name="connsiteY22" fmla="*/ 138160 h 273410"/>
              <a:gd name="connsiteX23" fmla="*/ 441360 w 1346507"/>
              <a:gd name="connsiteY23" fmla="*/ 138160 h 273410"/>
              <a:gd name="connsiteX24" fmla="*/ 379556 w 1346507"/>
              <a:gd name="connsiteY24" fmla="*/ 91765 h 273410"/>
              <a:gd name="connsiteX25" fmla="*/ 311760 w 1346507"/>
              <a:gd name="connsiteY25" fmla="*/ 164697 h 273410"/>
              <a:gd name="connsiteX26" fmla="*/ 379898 w 1346507"/>
              <a:gd name="connsiteY26" fmla="*/ 237629 h 273410"/>
              <a:gd name="connsiteX27" fmla="*/ 441703 w 1346507"/>
              <a:gd name="connsiteY27" fmla="*/ 194486 h 273410"/>
              <a:gd name="connsiteX28" fmla="*/ 482449 w 1346507"/>
              <a:gd name="connsiteY28" fmla="*/ 194486 h 273410"/>
              <a:gd name="connsiteX29" fmla="*/ 378186 w 1346507"/>
              <a:gd name="connsiteY29" fmla="*/ 273410 h 273410"/>
              <a:gd name="connsiteX30" fmla="*/ 271185 w 1346507"/>
              <a:gd name="connsiteY30" fmla="*/ 164697 h 273410"/>
              <a:gd name="connsiteX31" fmla="*/ 512752 w 1346507"/>
              <a:gd name="connsiteY31" fmla="*/ 60092 h 273410"/>
              <a:gd name="connsiteX32" fmla="*/ 549218 w 1346507"/>
              <a:gd name="connsiteY32" fmla="*/ 60092 h 273410"/>
              <a:gd name="connsiteX33" fmla="*/ 550759 w 1346507"/>
              <a:gd name="connsiteY33" fmla="*/ 86628 h 273410"/>
              <a:gd name="connsiteX34" fmla="*/ 607769 w 1346507"/>
              <a:gd name="connsiteY34" fmla="*/ 56154 h 273410"/>
              <a:gd name="connsiteX35" fmla="*/ 611364 w 1346507"/>
              <a:gd name="connsiteY35" fmla="*/ 56154 h 273410"/>
              <a:gd name="connsiteX36" fmla="*/ 611364 w 1346507"/>
              <a:gd name="connsiteY36" fmla="*/ 100153 h 273410"/>
              <a:gd name="connsiteX37" fmla="*/ 605372 w 1346507"/>
              <a:gd name="connsiteY37" fmla="*/ 100153 h 273410"/>
              <a:gd name="connsiteX38" fmla="*/ 552299 w 1346507"/>
              <a:gd name="connsiteY38" fmla="*/ 161102 h 273410"/>
              <a:gd name="connsiteX39" fmla="*/ 552299 w 1346507"/>
              <a:gd name="connsiteY39" fmla="*/ 269302 h 273410"/>
              <a:gd name="connsiteX40" fmla="*/ 512752 w 1346507"/>
              <a:gd name="connsiteY40" fmla="*/ 269302 h 273410"/>
              <a:gd name="connsiteX41" fmla="*/ 512752 w 1346507"/>
              <a:gd name="connsiteY41" fmla="*/ 60092 h 273410"/>
              <a:gd name="connsiteX42" fmla="*/ 512752 w 1346507"/>
              <a:gd name="connsiteY42" fmla="*/ 60092 h 273410"/>
              <a:gd name="connsiteX43" fmla="*/ 617870 w 1346507"/>
              <a:gd name="connsiteY43" fmla="*/ 164697 h 273410"/>
              <a:gd name="connsiteX44" fmla="*/ 727611 w 1346507"/>
              <a:gd name="connsiteY44" fmla="*/ 56154 h 273410"/>
              <a:gd name="connsiteX45" fmla="*/ 837352 w 1346507"/>
              <a:gd name="connsiteY45" fmla="*/ 164697 h 273410"/>
              <a:gd name="connsiteX46" fmla="*/ 727611 w 1346507"/>
              <a:gd name="connsiteY46" fmla="*/ 273239 h 273410"/>
              <a:gd name="connsiteX47" fmla="*/ 617870 w 1346507"/>
              <a:gd name="connsiteY47" fmla="*/ 164697 h 273410"/>
              <a:gd name="connsiteX48" fmla="*/ 796948 w 1346507"/>
              <a:gd name="connsiteY48" fmla="*/ 164354 h 273410"/>
              <a:gd name="connsiteX49" fmla="*/ 727611 w 1346507"/>
              <a:gd name="connsiteY49" fmla="*/ 91765 h 273410"/>
              <a:gd name="connsiteX50" fmla="*/ 658616 w 1346507"/>
              <a:gd name="connsiteY50" fmla="*/ 164354 h 273410"/>
              <a:gd name="connsiteX51" fmla="*/ 727953 w 1346507"/>
              <a:gd name="connsiteY51" fmla="*/ 237629 h 273410"/>
              <a:gd name="connsiteX52" fmla="*/ 796948 w 1346507"/>
              <a:gd name="connsiteY52" fmla="*/ 164354 h 273410"/>
              <a:gd name="connsiteX53" fmla="*/ 866627 w 1346507"/>
              <a:gd name="connsiteY53" fmla="*/ 60092 h 273410"/>
              <a:gd name="connsiteX54" fmla="*/ 901895 w 1346507"/>
              <a:gd name="connsiteY54" fmla="*/ 60092 h 273410"/>
              <a:gd name="connsiteX55" fmla="*/ 904634 w 1346507"/>
              <a:gd name="connsiteY55" fmla="*/ 81835 h 273410"/>
              <a:gd name="connsiteX56" fmla="*/ 971574 w 1346507"/>
              <a:gd name="connsiteY56" fmla="*/ 56154 h 273410"/>
              <a:gd name="connsiteX57" fmla="*/ 1048787 w 1346507"/>
              <a:gd name="connsiteY57" fmla="*/ 137304 h 273410"/>
              <a:gd name="connsiteX58" fmla="*/ 1048787 w 1346507"/>
              <a:gd name="connsiteY58" fmla="*/ 269302 h 273410"/>
              <a:gd name="connsiteX59" fmla="*/ 1009239 w 1346507"/>
              <a:gd name="connsiteY59" fmla="*/ 269302 h 273410"/>
              <a:gd name="connsiteX60" fmla="*/ 1009239 w 1346507"/>
              <a:gd name="connsiteY60" fmla="*/ 144837 h 273410"/>
              <a:gd name="connsiteX61" fmla="*/ 963185 w 1346507"/>
              <a:gd name="connsiteY61" fmla="*/ 92107 h 273410"/>
              <a:gd name="connsiteX62" fmla="*/ 906175 w 1346507"/>
              <a:gd name="connsiteY62" fmla="*/ 148775 h 273410"/>
              <a:gd name="connsiteX63" fmla="*/ 906175 w 1346507"/>
              <a:gd name="connsiteY63" fmla="*/ 269302 h 273410"/>
              <a:gd name="connsiteX64" fmla="*/ 866627 w 1346507"/>
              <a:gd name="connsiteY64" fmla="*/ 269302 h 273410"/>
              <a:gd name="connsiteX65" fmla="*/ 866627 w 1346507"/>
              <a:gd name="connsiteY65" fmla="*/ 60092 h 273410"/>
              <a:gd name="connsiteX66" fmla="*/ 866627 w 1346507"/>
              <a:gd name="connsiteY66" fmla="*/ 60092 h 273410"/>
              <a:gd name="connsiteX67" fmla="*/ 1092101 w 1346507"/>
              <a:gd name="connsiteY67" fmla="*/ 60092 h 273410"/>
              <a:gd name="connsiteX68" fmla="*/ 1131306 w 1346507"/>
              <a:gd name="connsiteY68" fmla="*/ 60092 h 273410"/>
              <a:gd name="connsiteX69" fmla="*/ 1131306 w 1346507"/>
              <a:gd name="connsiteY69" fmla="*/ 269302 h 273410"/>
              <a:gd name="connsiteX70" fmla="*/ 1092101 w 1346507"/>
              <a:gd name="connsiteY70" fmla="*/ 269302 h 273410"/>
              <a:gd name="connsiteX71" fmla="*/ 1092101 w 1346507"/>
              <a:gd name="connsiteY71" fmla="*/ 60092 h 273410"/>
              <a:gd name="connsiteX72" fmla="*/ 1172224 w 1346507"/>
              <a:gd name="connsiteY72" fmla="*/ 204758 h 273410"/>
              <a:gd name="connsiteX73" fmla="*/ 1210744 w 1346507"/>
              <a:gd name="connsiteY73" fmla="*/ 204758 h 273410"/>
              <a:gd name="connsiteX74" fmla="*/ 1264673 w 1346507"/>
              <a:gd name="connsiteY74" fmla="*/ 241224 h 273410"/>
              <a:gd name="connsiteX75" fmla="*/ 1307816 w 1346507"/>
              <a:gd name="connsiteY75" fmla="*/ 212291 h 273410"/>
              <a:gd name="connsiteX76" fmla="*/ 1291552 w 1346507"/>
              <a:gd name="connsiteY76" fmla="*/ 189692 h 273410"/>
              <a:gd name="connsiteX77" fmla="*/ 1252347 w 1346507"/>
              <a:gd name="connsiteY77" fmla="*/ 181303 h 273410"/>
              <a:gd name="connsiteX78" fmla="*/ 1205095 w 1346507"/>
              <a:gd name="connsiteY78" fmla="*/ 168977 h 273410"/>
              <a:gd name="connsiteX79" fmla="*/ 1178558 w 1346507"/>
              <a:gd name="connsiteY79" fmla="*/ 123779 h 273410"/>
              <a:gd name="connsiteX80" fmla="*/ 1258168 w 1346507"/>
              <a:gd name="connsiteY80" fmla="*/ 55983 h 273410"/>
              <a:gd name="connsiteX81" fmla="*/ 1341714 w 1346507"/>
              <a:gd name="connsiteY81" fmla="*/ 124122 h 273410"/>
              <a:gd name="connsiteX82" fmla="*/ 1304050 w 1346507"/>
              <a:gd name="connsiteY82" fmla="*/ 124122 h 273410"/>
              <a:gd name="connsiteX83" fmla="*/ 1258168 w 1346507"/>
              <a:gd name="connsiteY83" fmla="*/ 87998 h 273410"/>
              <a:gd name="connsiteX84" fmla="*/ 1216565 w 1346507"/>
              <a:gd name="connsiteY84" fmla="*/ 118815 h 273410"/>
              <a:gd name="connsiteX85" fmla="*/ 1232487 w 1346507"/>
              <a:gd name="connsiteY85" fmla="*/ 140215 h 273410"/>
              <a:gd name="connsiteX86" fmla="*/ 1278027 w 1346507"/>
              <a:gd name="connsiteY86" fmla="*/ 148604 h 273410"/>
              <a:gd name="connsiteX87" fmla="*/ 1320828 w 1346507"/>
              <a:gd name="connsiteY87" fmla="*/ 160930 h 273410"/>
              <a:gd name="connsiteX88" fmla="*/ 1346508 w 1346507"/>
              <a:gd name="connsiteY88" fmla="*/ 207326 h 273410"/>
              <a:gd name="connsiteX89" fmla="*/ 1324765 w 1346507"/>
              <a:gd name="connsiteY89" fmla="*/ 256119 h 273410"/>
              <a:gd name="connsiteX90" fmla="*/ 1264502 w 1346507"/>
              <a:gd name="connsiteY90" fmla="*/ 273239 h 273410"/>
              <a:gd name="connsiteX91" fmla="*/ 1172224 w 1346507"/>
              <a:gd name="connsiteY91" fmla="*/ 204758 h 273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1346507" h="273410">
                <a:moveTo>
                  <a:pt x="112651" y="0"/>
                </a:moveTo>
                <a:lnTo>
                  <a:pt x="155452" y="0"/>
                </a:lnTo>
                <a:lnTo>
                  <a:pt x="267932" y="269473"/>
                </a:lnTo>
                <a:lnTo>
                  <a:pt x="226672" y="269473"/>
                </a:lnTo>
                <a:lnTo>
                  <a:pt x="207326" y="220338"/>
                </a:lnTo>
                <a:lnTo>
                  <a:pt x="61119" y="220338"/>
                </a:lnTo>
                <a:lnTo>
                  <a:pt x="41260" y="269473"/>
                </a:lnTo>
                <a:lnTo>
                  <a:pt x="0" y="269473"/>
                </a:lnTo>
                <a:lnTo>
                  <a:pt x="112651" y="0"/>
                </a:lnTo>
                <a:close/>
                <a:moveTo>
                  <a:pt x="193801" y="186611"/>
                </a:moveTo>
                <a:lnTo>
                  <a:pt x="181132" y="155623"/>
                </a:lnTo>
                <a:lnTo>
                  <a:pt x="86800" y="155623"/>
                </a:lnTo>
                <a:lnTo>
                  <a:pt x="74473" y="186611"/>
                </a:lnTo>
                <a:lnTo>
                  <a:pt x="193801" y="186611"/>
                </a:lnTo>
                <a:close/>
                <a:moveTo>
                  <a:pt x="168806" y="123951"/>
                </a:moveTo>
                <a:lnTo>
                  <a:pt x="161615" y="106488"/>
                </a:lnTo>
                <a:cubicBezTo>
                  <a:pt x="150145" y="77897"/>
                  <a:pt x="140215" y="54100"/>
                  <a:pt x="133880" y="36295"/>
                </a:cubicBezTo>
                <a:cubicBezTo>
                  <a:pt x="127888" y="54100"/>
                  <a:pt x="117959" y="77897"/>
                  <a:pt x="106488" y="106488"/>
                </a:cubicBezTo>
                <a:lnTo>
                  <a:pt x="99297" y="123951"/>
                </a:lnTo>
                <a:lnTo>
                  <a:pt x="168806" y="123951"/>
                </a:lnTo>
                <a:close/>
                <a:moveTo>
                  <a:pt x="271185" y="164697"/>
                </a:moveTo>
                <a:cubicBezTo>
                  <a:pt x="271185" y="100153"/>
                  <a:pt x="318779" y="56154"/>
                  <a:pt x="380241" y="56154"/>
                </a:cubicBezTo>
                <a:cubicBezTo>
                  <a:pt x="432971" y="56154"/>
                  <a:pt x="473033" y="86286"/>
                  <a:pt x="482106" y="138160"/>
                </a:cubicBezTo>
                <a:lnTo>
                  <a:pt x="441360" y="138160"/>
                </a:lnTo>
                <a:cubicBezTo>
                  <a:pt x="432286" y="106146"/>
                  <a:pt x="410373" y="91765"/>
                  <a:pt x="379556" y="91765"/>
                </a:cubicBezTo>
                <a:cubicBezTo>
                  <a:pt x="336413" y="91765"/>
                  <a:pt x="311760" y="123437"/>
                  <a:pt x="311760" y="164697"/>
                </a:cubicBezTo>
                <a:cubicBezTo>
                  <a:pt x="311760" y="207840"/>
                  <a:pt x="337954" y="237629"/>
                  <a:pt x="379898" y="237629"/>
                </a:cubicBezTo>
                <a:cubicBezTo>
                  <a:pt x="410373" y="237629"/>
                  <a:pt x="432971" y="222221"/>
                  <a:pt x="441703" y="194486"/>
                </a:cubicBezTo>
                <a:lnTo>
                  <a:pt x="482449" y="194486"/>
                </a:lnTo>
                <a:cubicBezTo>
                  <a:pt x="469780" y="245162"/>
                  <a:pt x="429376" y="273410"/>
                  <a:pt x="378186" y="273410"/>
                </a:cubicBezTo>
                <a:cubicBezTo>
                  <a:pt x="312273" y="273410"/>
                  <a:pt x="271185" y="227357"/>
                  <a:pt x="271185" y="164697"/>
                </a:cubicBezTo>
                <a:close/>
                <a:moveTo>
                  <a:pt x="512752" y="60092"/>
                </a:moveTo>
                <a:lnTo>
                  <a:pt x="549218" y="60092"/>
                </a:lnTo>
                <a:lnTo>
                  <a:pt x="550759" y="86628"/>
                </a:lnTo>
                <a:cubicBezTo>
                  <a:pt x="563770" y="67967"/>
                  <a:pt x="583287" y="56154"/>
                  <a:pt x="607769" y="56154"/>
                </a:cubicBezTo>
                <a:lnTo>
                  <a:pt x="611364" y="56154"/>
                </a:lnTo>
                <a:lnTo>
                  <a:pt x="611364" y="100153"/>
                </a:lnTo>
                <a:lnTo>
                  <a:pt x="605372" y="100153"/>
                </a:lnTo>
                <a:cubicBezTo>
                  <a:pt x="563770" y="100153"/>
                  <a:pt x="552299" y="123951"/>
                  <a:pt x="552299" y="161102"/>
                </a:cubicBezTo>
                <a:lnTo>
                  <a:pt x="552299" y="269302"/>
                </a:lnTo>
                <a:lnTo>
                  <a:pt x="512752" y="269302"/>
                </a:lnTo>
                <a:lnTo>
                  <a:pt x="512752" y="60092"/>
                </a:lnTo>
                <a:lnTo>
                  <a:pt x="512752" y="60092"/>
                </a:lnTo>
                <a:close/>
                <a:moveTo>
                  <a:pt x="617870" y="164697"/>
                </a:moveTo>
                <a:cubicBezTo>
                  <a:pt x="617870" y="100496"/>
                  <a:pt x="665807" y="56154"/>
                  <a:pt x="727611" y="56154"/>
                </a:cubicBezTo>
                <a:cubicBezTo>
                  <a:pt x="791812" y="56154"/>
                  <a:pt x="837352" y="102893"/>
                  <a:pt x="837352" y="164697"/>
                </a:cubicBezTo>
                <a:cubicBezTo>
                  <a:pt x="837352" y="227357"/>
                  <a:pt x="790956" y="273239"/>
                  <a:pt x="727611" y="273239"/>
                </a:cubicBezTo>
                <a:cubicBezTo>
                  <a:pt x="664266" y="273239"/>
                  <a:pt x="617870" y="227357"/>
                  <a:pt x="617870" y="164697"/>
                </a:cubicBezTo>
                <a:close/>
                <a:moveTo>
                  <a:pt x="796948" y="164354"/>
                </a:moveTo>
                <a:cubicBezTo>
                  <a:pt x="796948" y="123095"/>
                  <a:pt x="770069" y="91765"/>
                  <a:pt x="727611" y="91765"/>
                </a:cubicBezTo>
                <a:cubicBezTo>
                  <a:pt x="684468" y="91765"/>
                  <a:pt x="658616" y="123437"/>
                  <a:pt x="658616" y="164354"/>
                </a:cubicBezTo>
                <a:cubicBezTo>
                  <a:pt x="658616" y="208011"/>
                  <a:pt x="687549" y="237629"/>
                  <a:pt x="727953" y="237629"/>
                </a:cubicBezTo>
                <a:cubicBezTo>
                  <a:pt x="768871" y="237629"/>
                  <a:pt x="796948" y="206299"/>
                  <a:pt x="796948" y="164354"/>
                </a:cubicBezTo>
                <a:close/>
                <a:moveTo>
                  <a:pt x="866627" y="60092"/>
                </a:moveTo>
                <a:lnTo>
                  <a:pt x="901895" y="60092"/>
                </a:lnTo>
                <a:lnTo>
                  <a:pt x="904634" y="81835"/>
                </a:lnTo>
                <a:cubicBezTo>
                  <a:pt x="920899" y="64886"/>
                  <a:pt x="942984" y="56154"/>
                  <a:pt x="971574" y="56154"/>
                </a:cubicBezTo>
                <a:cubicBezTo>
                  <a:pt x="1021052" y="56154"/>
                  <a:pt x="1048787" y="85430"/>
                  <a:pt x="1048787" y="137304"/>
                </a:cubicBezTo>
                <a:lnTo>
                  <a:pt x="1048787" y="269302"/>
                </a:lnTo>
                <a:lnTo>
                  <a:pt x="1009239" y="269302"/>
                </a:lnTo>
                <a:lnTo>
                  <a:pt x="1009239" y="144837"/>
                </a:lnTo>
                <a:cubicBezTo>
                  <a:pt x="1009239" y="110768"/>
                  <a:pt x="995714" y="92107"/>
                  <a:pt x="963185" y="92107"/>
                </a:cubicBezTo>
                <a:cubicBezTo>
                  <a:pt x="927918" y="92107"/>
                  <a:pt x="906175" y="114706"/>
                  <a:pt x="906175" y="148775"/>
                </a:cubicBezTo>
                <a:lnTo>
                  <a:pt x="906175" y="269302"/>
                </a:lnTo>
                <a:lnTo>
                  <a:pt x="866627" y="269302"/>
                </a:lnTo>
                <a:lnTo>
                  <a:pt x="866627" y="60092"/>
                </a:lnTo>
                <a:lnTo>
                  <a:pt x="866627" y="60092"/>
                </a:lnTo>
                <a:close/>
                <a:moveTo>
                  <a:pt x="1092101" y="60092"/>
                </a:moveTo>
                <a:lnTo>
                  <a:pt x="1131306" y="60092"/>
                </a:lnTo>
                <a:lnTo>
                  <a:pt x="1131306" y="269302"/>
                </a:lnTo>
                <a:lnTo>
                  <a:pt x="1092101" y="269302"/>
                </a:lnTo>
                <a:lnTo>
                  <a:pt x="1092101" y="60092"/>
                </a:lnTo>
                <a:close/>
                <a:moveTo>
                  <a:pt x="1172224" y="204758"/>
                </a:moveTo>
                <a:lnTo>
                  <a:pt x="1210744" y="204758"/>
                </a:lnTo>
                <a:cubicBezTo>
                  <a:pt x="1214682" y="230096"/>
                  <a:pt x="1234884" y="241224"/>
                  <a:pt x="1264673" y="241224"/>
                </a:cubicBezTo>
                <a:cubicBezTo>
                  <a:pt x="1289326" y="241224"/>
                  <a:pt x="1307816" y="231637"/>
                  <a:pt x="1307816" y="212291"/>
                </a:cubicBezTo>
                <a:cubicBezTo>
                  <a:pt x="1307816" y="198766"/>
                  <a:pt x="1301482" y="193288"/>
                  <a:pt x="1291552" y="189692"/>
                </a:cubicBezTo>
                <a:cubicBezTo>
                  <a:pt x="1281965" y="186097"/>
                  <a:pt x="1272206" y="184556"/>
                  <a:pt x="1252347" y="181303"/>
                </a:cubicBezTo>
                <a:cubicBezTo>
                  <a:pt x="1231802" y="178222"/>
                  <a:pt x="1217421" y="174969"/>
                  <a:pt x="1205095" y="168977"/>
                </a:cubicBezTo>
                <a:cubicBezTo>
                  <a:pt x="1186091" y="159903"/>
                  <a:pt x="1178558" y="142783"/>
                  <a:pt x="1178558" y="123779"/>
                </a:cubicBezTo>
                <a:cubicBezTo>
                  <a:pt x="1178558" y="79438"/>
                  <a:pt x="1213484" y="55983"/>
                  <a:pt x="1258168" y="55983"/>
                </a:cubicBezTo>
                <a:cubicBezTo>
                  <a:pt x="1306960" y="55983"/>
                  <a:pt x="1339318" y="78582"/>
                  <a:pt x="1341714" y="124122"/>
                </a:cubicBezTo>
                <a:lnTo>
                  <a:pt x="1304050" y="124122"/>
                </a:lnTo>
                <a:cubicBezTo>
                  <a:pt x="1301653" y="99982"/>
                  <a:pt x="1282650" y="87998"/>
                  <a:pt x="1258168" y="87998"/>
                </a:cubicBezTo>
                <a:cubicBezTo>
                  <a:pt x="1231974" y="87998"/>
                  <a:pt x="1216565" y="101009"/>
                  <a:pt x="1216565" y="118815"/>
                </a:cubicBezTo>
                <a:cubicBezTo>
                  <a:pt x="1216565" y="130285"/>
                  <a:pt x="1222044" y="136277"/>
                  <a:pt x="1232487" y="140215"/>
                </a:cubicBezTo>
                <a:cubicBezTo>
                  <a:pt x="1242759" y="144153"/>
                  <a:pt x="1261763" y="146207"/>
                  <a:pt x="1278027" y="148604"/>
                </a:cubicBezTo>
                <a:cubicBezTo>
                  <a:pt x="1293435" y="151001"/>
                  <a:pt x="1307816" y="153740"/>
                  <a:pt x="1320828" y="160930"/>
                </a:cubicBezTo>
                <a:cubicBezTo>
                  <a:pt x="1338290" y="170346"/>
                  <a:pt x="1346508" y="188665"/>
                  <a:pt x="1346508" y="207326"/>
                </a:cubicBezTo>
                <a:cubicBezTo>
                  <a:pt x="1346508" y="227186"/>
                  <a:pt x="1338975" y="244648"/>
                  <a:pt x="1324765" y="256119"/>
                </a:cubicBezTo>
                <a:cubicBezTo>
                  <a:pt x="1309700" y="268446"/>
                  <a:pt x="1289840" y="273239"/>
                  <a:pt x="1264502" y="273239"/>
                </a:cubicBezTo>
                <a:cubicBezTo>
                  <a:pt x="1213484" y="273410"/>
                  <a:pt x="1176162" y="254407"/>
                  <a:pt x="1172224" y="204758"/>
                </a:cubicBezTo>
                <a:close/>
              </a:path>
            </a:pathLst>
          </a:custGeom>
          <a:solidFill>
            <a:srgbClr val="FFFFFF"/>
          </a:solidFill>
          <a:ln w="1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5875243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l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92F2B6D-130E-5065-BFAF-0477C50A8162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75000">
                <a:srgbClr val="0C2090"/>
              </a:gs>
              <a:gs pos="0">
                <a:schemeClr val="bg2"/>
              </a:gs>
              <a:gs pos="100000">
                <a:srgbClr val="1820B0"/>
              </a:gs>
            </a:gsLst>
            <a:lin ang="189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endParaRPr lang="en-US" sz="3200" noProof="0">
              <a:solidFill>
                <a:schemeClr val="bg2"/>
              </a:solidFill>
            </a:endParaRP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CFF8A04C-8B62-FB65-0632-F1C9CA39D4D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672305" y="3023915"/>
            <a:ext cx="1799389" cy="503237"/>
          </a:xfrm>
          <a:prstGeom prst="rect">
            <a:avLst/>
          </a:prstGeom>
          <a:noFill/>
          <a:ln w="9525">
            <a:solidFill>
              <a:schemeClr val="tx2">
                <a:lumMod val="40000"/>
                <a:lumOff val="6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GB" sz="1800" dirty="0" smtClean="0">
                <a:solidFill>
                  <a:schemeClr val="bg1"/>
                </a:solidFill>
                <a:cs typeface="Calibri" panose="020F0502020204030204" pitchFamily="34" charset="0"/>
              </a:defRPr>
            </a:lvl1pPr>
            <a:lvl2pPr>
              <a:defRPr lang="en-GB" dirty="0" smtClean="0"/>
            </a:lvl2pPr>
            <a:lvl3pPr>
              <a:defRPr lang="en-GB" sz="1800" dirty="0" smtClean="0"/>
            </a:lvl3pPr>
            <a:lvl4pPr>
              <a:defRPr lang="en-GB" sz="1800" dirty="0" smtClean="0"/>
            </a:lvl4pPr>
            <a:lvl5pPr>
              <a:defRPr lang="en-RS" sz="1800" dirty="0"/>
            </a:lvl5pPr>
          </a:lstStyle>
          <a:p>
            <a:pPr marL="0" lvl="0" algn="ctr" defTabSz="914400" eaLnBrk="0" fontAlgn="base" hangingPunct="0">
              <a:spcBef>
                <a:spcPts val="1800"/>
              </a:spcBef>
              <a:spcAft>
                <a:spcPct val="0"/>
              </a:spcAft>
            </a:pPr>
            <a:r>
              <a:rPr lang="en-US" noProof="0"/>
              <a:t>B. Answer 2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8EF3151D-B3E4-4037-9ABF-D3094C1AEFFC}"/>
              </a:ext>
            </a:extLst>
          </p:cNvPr>
          <p:cNvSpPr/>
          <p:nvPr/>
        </p:nvSpPr>
        <p:spPr>
          <a:xfrm>
            <a:off x="4268270" y="4639285"/>
            <a:ext cx="602587" cy="125103"/>
          </a:xfrm>
          <a:custGeom>
            <a:avLst/>
            <a:gdLst>
              <a:gd name="connsiteX0" fmla="*/ 219734 w 602587"/>
              <a:gd name="connsiteY0" fmla="*/ 66397 h 125103"/>
              <a:gd name="connsiteX1" fmla="*/ 214374 w 602587"/>
              <a:gd name="connsiteY1" fmla="*/ 83255 h 125103"/>
              <a:gd name="connsiteX2" fmla="*/ 213887 w 602587"/>
              <a:gd name="connsiteY2" fmla="*/ 83255 h 125103"/>
              <a:gd name="connsiteX3" fmla="*/ 206579 w 602587"/>
              <a:gd name="connsiteY3" fmla="*/ 63084 h 125103"/>
              <a:gd name="connsiteX4" fmla="*/ 192937 w 602587"/>
              <a:gd name="connsiteY4" fmla="*/ 28005 h 125103"/>
              <a:gd name="connsiteX5" fmla="*/ 178613 w 602587"/>
              <a:gd name="connsiteY5" fmla="*/ 28005 h 125103"/>
              <a:gd name="connsiteX6" fmla="*/ 207846 w 602587"/>
              <a:gd name="connsiteY6" fmla="*/ 99723 h 125103"/>
              <a:gd name="connsiteX7" fmla="*/ 205897 w 602587"/>
              <a:gd name="connsiteY7" fmla="*/ 104595 h 125103"/>
              <a:gd name="connsiteX8" fmla="*/ 193229 w 602587"/>
              <a:gd name="connsiteY8" fmla="*/ 113170 h 125103"/>
              <a:gd name="connsiteX9" fmla="*/ 188454 w 602587"/>
              <a:gd name="connsiteY9" fmla="*/ 113170 h 125103"/>
              <a:gd name="connsiteX10" fmla="*/ 188454 w 602587"/>
              <a:gd name="connsiteY10" fmla="*/ 124960 h 125103"/>
              <a:gd name="connsiteX11" fmla="*/ 194788 w 602587"/>
              <a:gd name="connsiteY11" fmla="*/ 124960 h 125103"/>
              <a:gd name="connsiteX12" fmla="*/ 218662 w 602587"/>
              <a:gd name="connsiteY12" fmla="*/ 106251 h 125103"/>
              <a:gd name="connsiteX13" fmla="*/ 246433 w 602587"/>
              <a:gd name="connsiteY13" fmla="*/ 28297 h 125103"/>
              <a:gd name="connsiteX14" fmla="*/ 232499 w 602587"/>
              <a:gd name="connsiteY14" fmla="*/ 28297 h 125103"/>
              <a:gd name="connsiteX15" fmla="*/ 70841 w 602587"/>
              <a:gd name="connsiteY15" fmla="*/ 7931 h 125103"/>
              <a:gd name="connsiteX16" fmla="*/ 59148 w 602587"/>
              <a:gd name="connsiteY16" fmla="*/ 7931 h 125103"/>
              <a:gd name="connsiteX17" fmla="*/ 53009 w 602587"/>
              <a:gd name="connsiteY17" fmla="*/ 32584 h 125103"/>
              <a:gd name="connsiteX18" fmla="*/ 35372 w 602587"/>
              <a:gd name="connsiteY18" fmla="*/ 32584 h 125103"/>
              <a:gd name="connsiteX19" fmla="*/ 41218 w 602587"/>
              <a:gd name="connsiteY19" fmla="*/ 7444 h 125103"/>
              <a:gd name="connsiteX20" fmla="*/ 29525 w 602587"/>
              <a:gd name="connsiteY20" fmla="*/ 7444 h 125103"/>
              <a:gd name="connsiteX21" fmla="*/ 23776 w 602587"/>
              <a:gd name="connsiteY21" fmla="*/ 32584 h 125103"/>
              <a:gd name="connsiteX22" fmla="*/ 9354 w 602587"/>
              <a:gd name="connsiteY22" fmla="*/ 32584 h 125103"/>
              <a:gd name="connsiteX23" fmla="*/ 7113 w 602587"/>
              <a:gd name="connsiteY23" fmla="*/ 43011 h 125103"/>
              <a:gd name="connsiteX24" fmla="*/ 21340 w 602587"/>
              <a:gd name="connsiteY24" fmla="*/ 43011 h 125103"/>
              <a:gd name="connsiteX25" fmla="*/ 16565 w 602587"/>
              <a:gd name="connsiteY25" fmla="*/ 63182 h 125103"/>
              <a:gd name="connsiteX26" fmla="*/ 2046 w 602587"/>
              <a:gd name="connsiteY26" fmla="*/ 63182 h 125103"/>
              <a:gd name="connsiteX27" fmla="*/ -195 w 602587"/>
              <a:gd name="connsiteY27" fmla="*/ 73803 h 125103"/>
              <a:gd name="connsiteX28" fmla="*/ 14129 w 602587"/>
              <a:gd name="connsiteY28" fmla="*/ 73803 h 125103"/>
              <a:gd name="connsiteX29" fmla="*/ 8185 w 602587"/>
              <a:gd name="connsiteY29" fmla="*/ 99528 h 125103"/>
              <a:gd name="connsiteX30" fmla="*/ 19683 w 602587"/>
              <a:gd name="connsiteY30" fmla="*/ 99528 h 125103"/>
              <a:gd name="connsiteX31" fmla="*/ 25627 w 602587"/>
              <a:gd name="connsiteY31" fmla="*/ 73803 h 125103"/>
              <a:gd name="connsiteX32" fmla="*/ 43362 w 602587"/>
              <a:gd name="connsiteY32" fmla="*/ 73803 h 125103"/>
              <a:gd name="connsiteX33" fmla="*/ 37418 w 602587"/>
              <a:gd name="connsiteY33" fmla="*/ 99528 h 125103"/>
              <a:gd name="connsiteX34" fmla="*/ 48916 w 602587"/>
              <a:gd name="connsiteY34" fmla="*/ 99528 h 125103"/>
              <a:gd name="connsiteX35" fmla="*/ 54860 w 602587"/>
              <a:gd name="connsiteY35" fmla="*/ 73803 h 125103"/>
              <a:gd name="connsiteX36" fmla="*/ 69672 w 602587"/>
              <a:gd name="connsiteY36" fmla="*/ 73803 h 125103"/>
              <a:gd name="connsiteX37" fmla="*/ 71913 w 602587"/>
              <a:gd name="connsiteY37" fmla="*/ 63182 h 125103"/>
              <a:gd name="connsiteX38" fmla="*/ 57394 w 602587"/>
              <a:gd name="connsiteY38" fmla="*/ 63182 h 125103"/>
              <a:gd name="connsiteX39" fmla="*/ 62168 w 602587"/>
              <a:gd name="connsiteY39" fmla="*/ 43011 h 125103"/>
              <a:gd name="connsiteX40" fmla="*/ 76687 w 602587"/>
              <a:gd name="connsiteY40" fmla="*/ 43011 h 125103"/>
              <a:gd name="connsiteX41" fmla="*/ 78929 w 602587"/>
              <a:gd name="connsiteY41" fmla="*/ 32584 h 125103"/>
              <a:gd name="connsiteX42" fmla="*/ 64604 w 602587"/>
              <a:gd name="connsiteY42" fmla="*/ 32584 h 125103"/>
              <a:gd name="connsiteX43" fmla="*/ 46188 w 602587"/>
              <a:gd name="connsiteY43" fmla="*/ 63669 h 125103"/>
              <a:gd name="connsiteX44" fmla="*/ 28551 w 602587"/>
              <a:gd name="connsiteY44" fmla="*/ 63669 h 125103"/>
              <a:gd name="connsiteX45" fmla="*/ 33325 w 602587"/>
              <a:gd name="connsiteY45" fmla="*/ 43498 h 125103"/>
              <a:gd name="connsiteX46" fmla="*/ 50962 w 602587"/>
              <a:gd name="connsiteY46" fmla="*/ 43498 h 125103"/>
              <a:gd name="connsiteX47" fmla="*/ 131450 w 602587"/>
              <a:gd name="connsiteY47" fmla="*/ 89101 h 125103"/>
              <a:gd name="connsiteX48" fmla="*/ 101146 w 602587"/>
              <a:gd name="connsiteY48" fmla="*/ 53535 h 125103"/>
              <a:gd name="connsiteX49" fmla="*/ 130379 w 602587"/>
              <a:gd name="connsiteY49" fmla="*/ 18747 h 125103"/>
              <a:gd name="connsiteX50" fmla="*/ 158345 w 602587"/>
              <a:gd name="connsiteY50" fmla="*/ 40088 h 125103"/>
              <a:gd name="connsiteX51" fmla="*/ 172961 w 602587"/>
              <a:gd name="connsiteY51" fmla="*/ 40088 h 125103"/>
              <a:gd name="connsiteX52" fmla="*/ 130963 w 602587"/>
              <a:gd name="connsiteY52" fmla="*/ 6080 h 125103"/>
              <a:gd name="connsiteX53" fmla="*/ 86597 w 602587"/>
              <a:gd name="connsiteY53" fmla="*/ 49403 h 125103"/>
              <a:gd name="connsiteX54" fmla="*/ 86724 w 602587"/>
              <a:gd name="connsiteY54" fmla="*/ 53340 h 125103"/>
              <a:gd name="connsiteX55" fmla="*/ 130963 w 602587"/>
              <a:gd name="connsiteY55" fmla="*/ 100795 h 125103"/>
              <a:gd name="connsiteX56" fmla="*/ 173156 w 602587"/>
              <a:gd name="connsiteY56" fmla="*/ 66202 h 125103"/>
              <a:gd name="connsiteX57" fmla="*/ 158929 w 602587"/>
              <a:gd name="connsiteY57" fmla="*/ 66202 h 125103"/>
              <a:gd name="connsiteX58" fmla="*/ 131450 w 602587"/>
              <a:gd name="connsiteY58" fmla="*/ 88614 h 125103"/>
              <a:gd name="connsiteX59" fmla="*/ 553184 w 602587"/>
              <a:gd name="connsiteY59" fmla="*/ 7834 h 125103"/>
              <a:gd name="connsiteX60" fmla="*/ 540224 w 602587"/>
              <a:gd name="connsiteY60" fmla="*/ 7834 h 125103"/>
              <a:gd name="connsiteX61" fmla="*/ 540224 w 602587"/>
              <a:gd name="connsiteY61" fmla="*/ 20209 h 125103"/>
              <a:gd name="connsiteX62" fmla="*/ 553476 w 602587"/>
              <a:gd name="connsiteY62" fmla="*/ 20209 h 125103"/>
              <a:gd name="connsiteX63" fmla="*/ 465485 w 602587"/>
              <a:gd name="connsiteY63" fmla="*/ 99918 h 125103"/>
              <a:gd name="connsiteX64" fmla="*/ 479030 w 602587"/>
              <a:gd name="connsiteY64" fmla="*/ 99918 h 125103"/>
              <a:gd name="connsiteX65" fmla="*/ 479030 w 602587"/>
              <a:gd name="connsiteY65" fmla="*/ 59479 h 125103"/>
              <a:gd name="connsiteX66" fmla="*/ 516253 w 602587"/>
              <a:gd name="connsiteY66" fmla="*/ 59479 h 125103"/>
              <a:gd name="connsiteX67" fmla="*/ 516253 w 602587"/>
              <a:gd name="connsiteY67" fmla="*/ 47006 h 125103"/>
              <a:gd name="connsiteX68" fmla="*/ 479030 w 602587"/>
              <a:gd name="connsiteY68" fmla="*/ 47006 h 125103"/>
              <a:gd name="connsiteX69" fmla="*/ 479030 w 602587"/>
              <a:gd name="connsiteY69" fmla="*/ 19722 h 125103"/>
              <a:gd name="connsiteX70" fmla="*/ 529115 w 602587"/>
              <a:gd name="connsiteY70" fmla="*/ 19722 h 125103"/>
              <a:gd name="connsiteX71" fmla="*/ 529115 w 602587"/>
              <a:gd name="connsiteY71" fmla="*/ 7347 h 125103"/>
              <a:gd name="connsiteX72" fmla="*/ 465485 w 602587"/>
              <a:gd name="connsiteY72" fmla="*/ 7347 h 125103"/>
              <a:gd name="connsiteX73" fmla="*/ 540224 w 602587"/>
              <a:gd name="connsiteY73" fmla="*/ 28297 h 125103"/>
              <a:gd name="connsiteX74" fmla="*/ 540224 w 602587"/>
              <a:gd name="connsiteY74" fmla="*/ 99430 h 125103"/>
              <a:gd name="connsiteX75" fmla="*/ 553573 w 602587"/>
              <a:gd name="connsiteY75" fmla="*/ 99430 h 125103"/>
              <a:gd name="connsiteX76" fmla="*/ 553573 w 602587"/>
              <a:gd name="connsiteY76" fmla="*/ 28297 h 125103"/>
              <a:gd name="connsiteX77" fmla="*/ 292913 w 602587"/>
              <a:gd name="connsiteY77" fmla="*/ 26933 h 125103"/>
              <a:gd name="connsiteX78" fmla="*/ 268845 w 602587"/>
              <a:gd name="connsiteY78" fmla="*/ 36092 h 125103"/>
              <a:gd name="connsiteX79" fmla="*/ 268845 w 602587"/>
              <a:gd name="connsiteY79" fmla="*/ -59 h 125103"/>
              <a:gd name="connsiteX80" fmla="*/ 255690 w 602587"/>
              <a:gd name="connsiteY80" fmla="*/ -59 h 125103"/>
              <a:gd name="connsiteX81" fmla="*/ 255690 w 602587"/>
              <a:gd name="connsiteY81" fmla="*/ 99430 h 125103"/>
              <a:gd name="connsiteX82" fmla="*/ 267383 w 602587"/>
              <a:gd name="connsiteY82" fmla="*/ 99430 h 125103"/>
              <a:gd name="connsiteX83" fmla="*/ 268455 w 602587"/>
              <a:gd name="connsiteY83" fmla="*/ 91927 h 125103"/>
              <a:gd name="connsiteX84" fmla="*/ 291842 w 602587"/>
              <a:gd name="connsiteY84" fmla="*/ 100795 h 125103"/>
              <a:gd name="connsiteX85" fmla="*/ 327379 w 602587"/>
              <a:gd name="connsiteY85" fmla="*/ 66770 h 125103"/>
              <a:gd name="connsiteX86" fmla="*/ 327311 w 602587"/>
              <a:gd name="connsiteY86" fmla="*/ 63766 h 125103"/>
              <a:gd name="connsiteX87" fmla="*/ 296782 w 602587"/>
              <a:gd name="connsiteY87" fmla="*/ 26782 h 125103"/>
              <a:gd name="connsiteX88" fmla="*/ 292621 w 602587"/>
              <a:gd name="connsiteY88" fmla="*/ 26640 h 125103"/>
              <a:gd name="connsiteX89" fmla="*/ 290965 w 602587"/>
              <a:gd name="connsiteY89" fmla="*/ 89589 h 125103"/>
              <a:gd name="connsiteX90" fmla="*/ 268124 w 602587"/>
              <a:gd name="connsiteY90" fmla="*/ 61272 h 125103"/>
              <a:gd name="connsiteX91" fmla="*/ 290965 w 602587"/>
              <a:gd name="connsiteY91" fmla="*/ 38431 h 125103"/>
              <a:gd name="connsiteX92" fmla="*/ 314078 w 602587"/>
              <a:gd name="connsiteY92" fmla="*/ 62088 h 125103"/>
              <a:gd name="connsiteX93" fmla="*/ 313961 w 602587"/>
              <a:gd name="connsiteY93" fmla="*/ 64156 h 125103"/>
              <a:gd name="connsiteX94" fmla="*/ 293011 w 602587"/>
              <a:gd name="connsiteY94" fmla="*/ 89207 h 125103"/>
              <a:gd name="connsiteX95" fmla="*/ 290672 w 602587"/>
              <a:gd name="connsiteY95" fmla="*/ 89296 h 125103"/>
              <a:gd name="connsiteX96" fmla="*/ 602197 w 602587"/>
              <a:gd name="connsiteY96" fmla="*/ 88614 h 125103"/>
              <a:gd name="connsiteX97" fmla="*/ 594889 w 602587"/>
              <a:gd name="connsiteY97" fmla="*/ 88614 h 125103"/>
              <a:gd name="connsiteX98" fmla="*/ 585827 w 602587"/>
              <a:gd name="connsiteY98" fmla="*/ 78870 h 125103"/>
              <a:gd name="connsiteX99" fmla="*/ 585827 w 602587"/>
              <a:gd name="connsiteY99" fmla="*/ 38626 h 125103"/>
              <a:gd name="connsiteX100" fmla="*/ 602197 w 602587"/>
              <a:gd name="connsiteY100" fmla="*/ 38626 h 125103"/>
              <a:gd name="connsiteX101" fmla="*/ 602197 w 602587"/>
              <a:gd name="connsiteY101" fmla="*/ 28297 h 125103"/>
              <a:gd name="connsiteX102" fmla="*/ 586022 w 602587"/>
              <a:gd name="connsiteY102" fmla="*/ 28297 h 125103"/>
              <a:gd name="connsiteX103" fmla="*/ 586022 w 602587"/>
              <a:gd name="connsiteY103" fmla="*/ 12706 h 125103"/>
              <a:gd name="connsiteX104" fmla="*/ 572965 w 602587"/>
              <a:gd name="connsiteY104" fmla="*/ 12706 h 125103"/>
              <a:gd name="connsiteX105" fmla="*/ 572965 w 602587"/>
              <a:gd name="connsiteY105" fmla="*/ 28297 h 125103"/>
              <a:gd name="connsiteX106" fmla="*/ 563220 w 602587"/>
              <a:gd name="connsiteY106" fmla="*/ 28297 h 125103"/>
              <a:gd name="connsiteX107" fmla="*/ 563220 w 602587"/>
              <a:gd name="connsiteY107" fmla="*/ 38918 h 125103"/>
              <a:gd name="connsiteX108" fmla="*/ 572965 w 602587"/>
              <a:gd name="connsiteY108" fmla="*/ 38918 h 125103"/>
              <a:gd name="connsiteX109" fmla="*/ 572965 w 602587"/>
              <a:gd name="connsiteY109" fmla="*/ 81306 h 125103"/>
              <a:gd name="connsiteX110" fmla="*/ 590992 w 602587"/>
              <a:gd name="connsiteY110" fmla="*/ 99723 h 125103"/>
              <a:gd name="connsiteX111" fmla="*/ 602393 w 602587"/>
              <a:gd name="connsiteY111" fmla="*/ 99723 h 125103"/>
              <a:gd name="connsiteX112" fmla="*/ 431575 w 602587"/>
              <a:gd name="connsiteY112" fmla="*/ 39893 h 125103"/>
              <a:gd name="connsiteX113" fmla="*/ 431575 w 602587"/>
              <a:gd name="connsiteY113" fmla="*/ 39893 h 125103"/>
              <a:gd name="connsiteX114" fmla="*/ 431575 w 602587"/>
              <a:gd name="connsiteY114" fmla="*/ 28784 h 125103"/>
              <a:gd name="connsiteX115" fmla="*/ 419395 w 602587"/>
              <a:gd name="connsiteY115" fmla="*/ 28784 h 125103"/>
              <a:gd name="connsiteX116" fmla="*/ 419395 w 602587"/>
              <a:gd name="connsiteY116" fmla="*/ 99430 h 125103"/>
              <a:gd name="connsiteX117" fmla="*/ 432549 w 602587"/>
              <a:gd name="connsiteY117" fmla="*/ 99430 h 125103"/>
              <a:gd name="connsiteX118" fmla="*/ 432549 w 602587"/>
              <a:gd name="connsiteY118" fmla="*/ 62207 h 125103"/>
              <a:gd name="connsiteX119" fmla="*/ 449991 w 602587"/>
              <a:gd name="connsiteY119" fmla="*/ 41062 h 125103"/>
              <a:gd name="connsiteX120" fmla="*/ 456326 w 602587"/>
              <a:gd name="connsiteY120" fmla="*/ 41062 h 125103"/>
              <a:gd name="connsiteX121" fmla="*/ 456326 w 602587"/>
              <a:gd name="connsiteY121" fmla="*/ 28297 h 125103"/>
              <a:gd name="connsiteX122" fmla="*/ 452135 w 602587"/>
              <a:gd name="connsiteY122" fmla="*/ 28297 h 125103"/>
              <a:gd name="connsiteX123" fmla="*/ 431283 w 602587"/>
              <a:gd name="connsiteY123" fmla="*/ 39113 h 125103"/>
              <a:gd name="connsiteX124" fmla="*/ 371940 w 602587"/>
              <a:gd name="connsiteY124" fmla="*/ 27420 h 125103"/>
              <a:gd name="connsiteX125" fmla="*/ 336704 w 602587"/>
              <a:gd name="connsiteY125" fmla="*/ 62537 h 125103"/>
              <a:gd name="connsiteX126" fmla="*/ 336763 w 602587"/>
              <a:gd name="connsiteY126" fmla="*/ 64643 h 125103"/>
              <a:gd name="connsiteX127" fmla="*/ 368325 w 602587"/>
              <a:gd name="connsiteY127" fmla="*/ 101478 h 125103"/>
              <a:gd name="connsiteX128" fmla="*/ 371550 w 602587"/>
              <a:gd name="connsiteY128" fmla="*/ 101574 h 125103"/>
              <a:gd name="connsiteX129" fmla="*/ 403804 w 602587"/>
              <a:gd name="connsiteY129" fmla="*/ 77798 h 125103"/>
              <a:gd name="connsiteX130" fmla="*/ 391136 w 602587"/>
              <a:gd name="connsiteY130" fmla="*/ 77798 h 125103"/>
              <a:gd name="connsiteX131" fmla="*/ 371647 w 602587"/>
              <a:gd name="connsiteY131" fmla="*/ 89199 h 125103"/>
              <a:gd name="connsiteX132" fmla="*/ 349421 w 602587"/>
              <a:gd name="connsiteY132" fmla="*/ 66993 h 125103"/>
              <a:gd name="connsiteX133" fmla="*/ 349430 w 602587"/>
              <a:gd name="connsiteY133" fmla="*/ 66300 h 125103"/>
              <a:gd name="connsiteX134" fmla="*/ 404973 w 602587"/>
              <a:gd name="connsiteY134" fmla="*/ 66300 h 125103"/>
              <a:gd name="connsiteX135" fmla="*/ 371647 w 602587"/>
              <a:gd name="connsiteY135" fmla="*/ 26640 h 125103"/>
              <a:gd name="connsiteX136" fmla="*/ 350405 w 602587"/>
              <a:gd name="connsiteY136" fmla="*/ 56653 h 125103"/>
              <a:gd name="connsiteX137" fmla="*/ 371647 w 602587"/>
              <a:gd name="connsiteY137" fmla="*/ 38041 h 125103"/>
              <a:gd name="connsiteX138" fmla="*/ 391916 w 602587"/>
              <a:gd name="connsiteY138" fmla="*/ 56458 h 125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</a:cxnLst>
            <a:rect l="l" t="t" r="r" b="b"/>
            <a:pathLst>
              <a:path w="602587" h="125103">
                <a:moveTo>
                  <a:pt x="219734" y="66397"/>
                </a:moveTo>
                <a:cubicBezTo>
                  <a:pt x="217200" y="74193"/>
                  <a:pt x="215836" y="78383"/>
                  <a:pt x="214374" y="83255"/>
                </a:cubicBezTo>
                <a:lnTo>
                  <a:pt x="213887" y="83255"/>
                </a:lnTo>
                <a:cubicBezTo>
                  <a:pt x="212426" y="78480"/>
                  <a:pt x="210671" y="73511"/>
                  <a:pt x="206579" y="63084"/>
                </a:cubicBezTo>
                <a:lnTo>
                  <a:pt x="192937" y="28005"/>
                </a:lnTo>
                <a:lnTo>
                  <a:pt x="178613" y="28005"/>
                </a:lnTo>
                <a:lnTo>
                  <a:pt x="207846" y="99723"/>
                </a:lnTo>
                <a:lnTo>
                  <a:pt x="205897" y="104595"/>
                </a:lnTo>
                <a:cubicBezTo>
                  <a:pt x="203461" y="111806"/>
                  <a:pt x="200245" y="113170"/>
                  <a:pt x="193229" y="113170"/>
                </a:cubicBezTo>
                <a:lnTo>
                  <a:pt x="188454" y="113170"/>
                </a:lnTo>
                <a:lnTo>
                  <a:pt x="188454" y="124960"/>
                </a:lnTo>
                <a:lnTo>
                  <a:pt x="194788" y="124960"/>
                </a:lnTo>
                <a:cubicBezTo>
                  <a:pt x="206423" y="125971"/>
                  <a:pt x="216859" y="117794"/>
                  <a:pt x="218662" y="106251"/>
                </a:cubicBezTo>
                <a:lnTo>
                  <a:pt x="246433" y="28297"/>
                </a:lnTo>
                <a:lnTo>
                  <a:pt x="232499" y="28297"/>
                </a:lnTo>
                <a:close/>
                <a:moveTo>
                  <a:pt x="70841" y="7931"/>
                </a:moveTo>
                <a:lnTo>
                  <a:pt x="59148" y="7931"/>
                </a:lnTo>
                <a:lnTo>
                  <a:pt x="53009" y="32584"/>
                </a:lnTo>
                <a:lnTo>
                  <a:pt x="35372" y="32584"/>
                </a:lnTo>
                <a:lnTo>
                  <a:pt x="41218" y="7444"/>
                </a:lnTo>
                <a:lnTo>
                  <a:pt x="29525" y="7444"/>
                </a:lnTo>
                <a:lnTo>
                  <a:pt x="23776" y="32584"/>
                </a:lnTo>
                <a:lnTo>
                  <a:pt x="9354" y="32584"/>
                </a:lnTo>
                <a:lnTo>
                  <a:pt x="7113" y="43011"/>
                </a:lnTo>
                <a:lnTo>
                  <a:pt x="21340" y="43011"/>
                </a:lnTo>
                <a:lnTo>
                  <a:pt x="16565" y="63182"/>
                </a:lnTo>
                <a:lnTo>
                  <a:pt x="2046" y="63182"/>
                </a:lnTo>
                <a:lnTo>
                  <a:pt x="-195" y="73803"/>
                </a:lnTo>
                <a:lnTo>
                  <a:pt x="14129" y="73803"/>
                </a:lnTo>
                <a:lnTo>
                  <a:pt x="8185" y="99528"/>
                </a:lnTo>
                <a:lnTo>
                  <a:pt x="19683" y="99528"/>
                </a:lnTo>
                <a:lnTo>
                  <a:pt x="25627" y="73803"/>
                </a:lnTo>
                <a:lnTo>
                  <a:pt x="43362" y="73803"/>
                </a:lnTo>
                <a:lnTo>
                  <a:pt x="37418" y="99528"/>
                </a:lnTo>
                <a:lnTo>
                  <a:pt x="48916" y="99528"/>
                </a:lnTo>
                <a:lnTo>
                  <a:pt x="54860" y="73803"/>
                </a:lnTo>
                <a:lnTo>
                  <a:pt x="69672" y="73803"/>
                </a:lnTo>
                <a:lnTo>
                  <a:pt x="71913" y="63182"/>
                </a:lnTo>
                <a:lnTo>
                  <a:pt x="57394" y="63182"/>
                </a:lnTo>
                <a:lnTo>
                  <a:pt x="62168" y="43011"/>
                </a:lnTo>
                <a:lnTo>
                  <a:pt x="76687" y="43011"/>
                </a:lnTo>
                <a:lnTo>
                  <a:pt x="78929" y="32584"/>
                </a:lnTo>
                <a:lnTo>
                  <a:pt x="64604" y="32584"/>
                </a:lnTo>
                <a:close/>
                <a:moveTo>
                  <a:pt x="46188" y="63669"/>
                </a:moveTo>
                <a:lnTo>
                  <a:pt x="28551" y="63669"/>
                </a:lnTo>
                <a:lnTo>
                  <a:pt x="33325" y="43498"/>
                </a:lnTo>
                <a:lnTo>
                  <a:pt x="50962" y="43498"/>
                </a:lnTo>
                <a:close/>
                <a:moveTo>
                  <a:pt x="131450" y="89101"/>
                </a:moveTo>
                <a:cubicBezTo>
                  <a:pt x="113716" y="89101"/>
                  <a:pt x="101146" y="74777"/>
                  <a:pt x="101146" y="53535"/>
                </a:cubicBezTo>
                <a:cubicBezTo>
                  <a:pt x="101146" y="32292"/>
                  <a:pt x="113521" y="18747"/>
                  <a:pt x="130379" y="18747"/>
                </a:cubicBezTo>
                <a:cubicBezTo>
                  <a:pt x="143601" y="18258"/>
                  <a:pt x="155324" y="27202"/>
                  <a:pt x="158345" y="40088"/>
                </a:cubicBezTo>
                <a:lnTo>
                  <a:pt x="172961" y="40088"/>
                </a:lnTo>
                <a:cubicBezTo>
                  <a:pt x="169346" y="19898"/>
                  <a:pt x="151465" y="5420"/>
                  <a:pt x="130963" y="6080"/>
                </a:cubicBezTo>
                <a:cubicBezTo>
                  <a:pt x="106749" y="5791"/>
                  <a:pt x="86880" y="25188"/>
                  <a:pt x="86597" y="49403"/>
                </a:cubicBezTo>
                <a:cubicBezTo>
                  <a:pt x="86578" y="50717"/>
                  <a:pt x="86627" y="52030"/>
                  <a:pt x="86724" y="53340"/>
                </a:cubicBezTo>
                <a:cubicBezTo>
                  <a:pt x="86724" y="81209"/>
                  <a:pt x="104654" y="100795"/>
                  <a:pt x="130963" y="100795"/>
                </a:cubicBezTo>
                <a:cubicBezTo>
                  <a:pt x="151767" y="101643"/>
                  <a:pt x="169911" y="86770"/>
                  <a:pt x="173156" y="66202"/>
                </a:cubicBezTo>
                <a:lnTo>
                  <a:pt x="158929" y="66202"/>
                </a:lnTo>
                <a:cubicBezTo>
                  <a:pt x="156893" y="79626"/>
                  <a:pt x="145005" y="89319"/>
                  <a:pt x="131450" y="88614"/>
                </a:cubicBezTo>
                <a:close/>
                <a:moveTo>
                  <a:pt x="553184" y="7834"/>
                </a:moveTo>
                <a:lnTo>
                  <a:pt x="540224" y="7834"/>
                </a:lnTo>
                <a:lnTo>
                  <a:pt x="540224" y="20209"/>
                </a:lnTo>
                <a:lnTo>
                  <a:pt x="553476" y="20209"/>
                </a:lnTo>
                <a:close/>
                <a:moveTo>
                  <a:pt x="465485" y="99918"/>
                </a:moveTo>
                <a:lnTo>
                  <a:pt x="479030" y="99918"/>
                </a:lnTo>
                <a:lnTo>
                  <a:pt x="479030" y="59479"/>
                </a:lnTo>
                <a:lnTo>
                  <a:pt x="516253" y="59479"/>
                </a:lnTo>
                <a:lnTo>
                  <a:pt x="516253" y="47006"/>
                </a:lnTo>
                <a:lnTo>
                  <a:pt x="479030" y="47006"/>
                </a:lnTo>
                <a:lnTo>
                  <a:pt x="479030" y="19722"/>
                </a:lnTo>
                <a:lnTo>
                  <a:pt x="529115" y="19722"/>
                </a:lnTo>
                <a:lnTo>
                  <a:pt x="529115" y="7347"/>
                </a:lnTo>
                <a:lnTo>
                  <a:pt x="465485" y="7347"/>
                </a:lnTo>
                <a:close/>
                <a:moveTo>
                  <a:pt x="540224" y="28297"/>
                </a:moveTo>
                <a:lnTo>
                  <a:pt x="540224" y="99430"/>
                </a:lnTo>
                <a:lnTo>
                  <a:pt x="553573" y="99430"/>
                </a:lnTo>
                <a:lnTo>
                  <a:pt x="553573" y="28297"/>
                </a:lnTo>
                <a:close/>
                <a:moveTo>
                  <a:pt x="292913" y="26933"/>
                </a:moveTo>
                <a:cubicBezTo>
                  <a:pt x="283988" y="26615"/>
                  <a:pt x="275306" y="29918"/>
                  <a:pt x="268845" y="36092"/>
                </a:cubicBezTo>
                <a:lnTo>
                  <a:pt x="268845" y="-59"/>
                </a:lnTo>
                <a:lnTo>
                  <a:pt x="255690" y="-59"/>
                </a:lnTo>
                <a:lnTo>
                  <a:pt x="255690" y="99430"/>
                </a:lnTo>
                <a:lnTo>
                  <a:pt x="267383" y="99430"/>
                </a:lnTo>
                <a:lnTo>
                  <a:pt x="268455" y="91927"/>
                </a:lnTo>
                <a:cubicBezTo>
                  <a:pt x="274731" y="97918"/>
                  <a:pt x="283169" y="101116"/>
                  <a:pt x="291842" y="100795"/>
                </a:cubicBezTo>
                <a:cubicBezTo>
                  <a:pt x="311048" y="101212"/>
                  <a:pt x="326960" y="85978"/>
                  <a:pt x="327379" y="66770"/>
                </a:cubicBezTo>
                <a:cubicBezTo>
                  <a:pt x="327398" y="65769"/>
                  <a:pt x="327379" y="64766"/>
                  <a:pt x="327311" y="63766"/>
                </a:cubicBezTo>
                <a:cubicBezTo>
                  <a:pt x="329094" y="45123"/>
                  <a:pt x="315423" y="28565"/>
                  <a:pt x="296782" y="26782"/>
                </a:cubicBezTo>
                <a:cubicBezTo>
                  <a:pt x="295398" y="26649"/>
                  <a:pt x="294015" y="26602"/>
                  <a:pt x="292621" y="26640"/>
                </a:cubicBezTo>
                <a:close/>
                <a:moveTo>
                  <a:pt x="290965" y="89589"/>
                </a:moveTo>
                <a:cubicBezTo>
                  <a:pt x="276835" y="88076"/>
                  <a:pt x="266614" y="75398"/>
                  <a:pt x="268124" y="61272"/>
                </a:cubicBezTo>
                <a:cubicBezTo>
                  <a:pt x="269410" y="49232"/>
                  <a:pt x="278921" y="39720"/>
                  <a:pt x="290965" y="38431"/>
                </a:cubicBezTo>
                <a:cubicBezTo>
                  <a:pt x="303876" y="38581"/>
                  <a:pt x="314224" y="49173"/>
                  <a:pt x="314078" y="62088"/>
                </a:cubicBezTo>
                <a:cubicBezTo>
                  <a:pt x="314068" y="62779"/>
                  <a:pt x="314029" y="63469"/>
                  <a:pt x="313961" y="64156"/>
                </a:cubicBezTo>
                <a:cubicBezTo>
                  <a:pt x="315091" y="76861"/>
                  <a:pt x="305708" y="88076"/>
                  <a:pt x="293011" y="89207"/>
                </a:cubicBezTo>
                <a:cubicBezTo>
                  <a:pt x="292231" y="89276"/>
                  <a:pt x="291452" y="89306"/>
                  <a:pt x="290672" y="89296"/>
                </a:cubicBezTo>
                <a:close/>
                <a:moveTo>
                  <a:pt x="602197" y="88614"/>
                </a:moveTo>
                <a:lnTo>
                  <a:pt x="594889" y="88614"/>
                </a:lnTo>
                <a:cubicBezTo>
                  <a:pt x="588458" y="88614"/>
                  <a:pt x="585827" y="85106"/>
                  <a:pt x="585827" y="78870"/>
                </a:cubicBezTo>
                <a:lnTo>
                  <a:pt x="585827" y="38626"/>
                </a:lnTo>
                <a:lnTo>
                  <a:pt x="602197" y="38626"/>
                </a:lnTo>
                <a:lnTo>
                  <a:pt x="602197" y="28297"/>
                </a:lnTo>
                <a:lnTo>
                  <a:pt x="586022" y="28297"/>
                </a:lnTo>
                <a:lnTo>
                  <a:pt x="586022" y="12706"/>
                </a:lnTo>
                <a:lnTo>
                  <a:pt x="572965" y="12706"/>
                </a:lnTo>
                <a:lnTo>
                  <a:pt x="572965" y="28297"/>
                </a:lnTo>
                <a:lnTo>
                  <a:pt x="563220" y="28297"/>
                </a:lnTo>
                <a:lnTo>
                  <a:pt x="563220" y="38918"/>
                </a:lnTo>
                <a:lnTo>
                  <a:pt x="572965" y="38918"/>
                </a:lnTo>
                <a:lnTo>
                  <a:pt x="572965" y="81306"/>
                </a:lnTo>
                <a:cubicBezTo>
                  <a:pt x="572965" y="93486"/>
                  <a:pt x="578129" y="99723"/>
                  <a:pt x="590992" y="99723"/>
                </a:cubicBezTo>
                <a:lnTo>
                  <a:pt x="602393" y="99723"/>
                </a:lnTo>
                <a:close/>
                <a:moveTo>
                  <a:pt x="431575" y="39893"/>
                </a:moveTo>
                <a:lnTo>
                  <a:pt x="431575" y="39893"/>
                </a:lnTo>
                <a:lnTo>
                  <a:pt x="431575" y="28784"/>
                </a:lnTo>
                <a:lnTo>
                  <a:pt x="419395" y="28784"/>
                </a:lnTo>
                <a:lnTo>
                  <a:pt x="419395" y="99430"/>
                </a:lnTo>
                <a:lnTo>
                  <a:pt x="432549" y="99430"/>
                </a:lnTo>
                <a:lnTo>
                  <a:pt x="432549" y="62207"/>
                </a:lnTo>
                <a:cubicBezTo>
                  <a:pt x="432549" y="45252"/>
                  <a:pt x="441612" y="41062"/>
                  <a:pt x="449991" y="41062"/>
                </a:cubicBezTo>
                <a:lnTo>
                  <a:pt x="456326" y="41062"/>
                </a:lnTo>
                <a:lnTo>
                  <a:pt x="456326" y="28297"/>
                </a:lnTo>
                <a:lnTo>
                  <a:pt x="452135" y="28297"/>
                </a:lnTo>
                <a:cubicBezTo>
                  <a:pt x="443658" y="27485"/>
                  <a:pt x="435502" y="31719"/>
                  <a:pt x="431283" y="39113"/>
                </a:cubicBezTo>
                <a:close/>
                <a:moveTo>
                  <a:pt x="371940" y="27420"/>
                </a:moveTo>
                <a:cubicBezTo>
                  <a:pt x="352510" y="27387"/>
                  <a:pt x="336734" y="43109"/>
                  <a:pt x="336704" y="62537"/>
                </a:cubicBezTo>
                <a:cubicBezTo>
                  <a:pt x="336704" y="63240"/>
                  <a:pt x="336724" y="63942"/>
                  <a:pt x="336763" y="64643"/>
                </a:cubicBezTo>
                <a:cubicBezTo>
                  <a:pt x="335311" y="83531"/>
                  <a:pt x="349440" y="100022"/>
                  <a:pt x="368325" y="101478"/>
                </a:cubicBezTo>
                <a:cubicBezTo>
                  <a:pt x="369396" y="101560"/>
                  <a:pt x="370478" y="101593"/>
                  <a:pt x="371550" y="101574"/>
                </a:cubicBezTo>
                <a:cubicBezTo>
                  <a:pt x="386352" y="101591"/>
                  <a:pt x="399438" y="91946"/>
                  <a:pt x="403804" y="77798"/>
                </a:cubicBezTo>
                <a:lnTo>
                  <a:pt x="391136" y="77798"/>
                </a:lnTo>
                <a:cubicBezTo>
                  <a:pt x="387618" y="85257"/>
                  <a:pt x="379872" y="89786"/>
                  <a:pt x="371647" y="89199"/>
                </a:cubicBezTo>
                <a:cubicBezTo>
                  <a:pt x="359379" y="89205"/>
                  <a:pt x="349430" y="79263"/>
                  <a:pt x="349421" y="66993"/>
                </a:cubicBezTo>
                <a:cubicBezTo>
                  <a:pt x="349421" y="66762"/>
                  <a:pt x="349421" y="66531"/>
                  <a:pt x="349430" y="66300"/>
                </a:cubicBezTo>
                <a:lnTo>
                  <a:pt x="404973" y="66300"/>
                </a:lnTo>
                <a:cubicBezTo>
                  <a:pt x="406337" y="44667"/>
                  <a:pt x="394059" y="26640"/>
                  <a:pt x="371647" y="26640"/>
                </a:cubicBezTo>
                <a:close/>
                <a:moveTo>
                  <a:pt x="350405" y="56653"/>
                </a:moveTo>
                <a:cubicBezTo>
                  <a:pt x="351779" y="45981"/>
                  <a:pt x="360890" y="38002"/>
                  <a:pt x="371647" y="38041"/>
                </a:cubicBezTo>
                <a:cubicBezTo>
                  <a:pt x="382308" y="37599"/>
                  <a:pt x="391341" y="45806"/>
                  <a:pt x="391916" y="56458"/>
                </a:cubicBezTo>
                <a:close/>
              </a:path>
            </a:pathLst>
          </a:custGeom>
          <a:solidFill>
            <a:srgbClr val="FFFFFF"/>
          </a:solidFill>
          <a:ln w="973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D5C66518-8A96-4554-85AD-1DBC1786A4E5}"/>
              </a:ext>
            </a:extLst>
          </p:cNvPr>
          <p:cNvSpPr/>
          <p:nvPr/>
        </p:nvSpPr>
        <p:spPr>
          <a:xfrm>
            <a:off x="4118889" y="4579943"/>
            <a:ext cx="901348" cy="226067"/>
          </a:xfrm>
          <a:custGeom>
            <a:avLst/>
            <a:gdLst>
              <a:gd name="connsiteX0" fmla="*/ 788119 w 901348"/>
              <a:gd name="connsiteY0" fmla="*/ 9685 h 226067"/>
              <a:gd name="connsiteX1" fmla="*/ 891214 w 901348"/>
              <a:gd name="connsiteY1" fmla="*/ 112780 h 226067"/>
              <a:gd name="connsiteX2" fmla="*/ 788119 w 901348"/>
              <a:gd name="connsiteY2" fmla="*/ 215875 h 226067"/>
              <a:gd name="connsiteX3" fmla="*/ 112741 w 901348"/>
              <a:gd name="connsiteY3" fmla="*/ 215875 h 226067"/>
              <a:gd name="connsiteX4" fmla="*/ 9647 w 901348"/>
              <a:gd name="connsiteY4" fmla="*/ 112780 h 226067"/>
              <a:gd name="connsiteX5" fmla="*/ 112741 w 901348"/>
              <a:gd name="connsiteY5" fmla="*/ 9685 h 226067"/>
              <a:gd name="connsiteX6" fmla="*/ 788119 w 901348"/>
              <a:gd name="connsiteY6" fmla="*/ 9685 h 226067"/>
              <a:gd name="connsiteX7" fmla="*/ 788119 w 901348"/>
              <a:gd name="connsiteY7" fmla="*/ -59 h 226067"/>
              <a:gd name="connsiteX8" fmla="*/ 112741 w 901348"/>
              <a:gd name="connsiteY8" fmla="*/ -59 h 226067"/>
              <a:gd name="connsiteX9" fmla="*/ -195 w 901348"/>
              <a:gd name="connsiteY9" fmla="*/ 112877 h 226067"/>
              <a:gd name="connsiteX10" fmla="*/ -195 w 901348"/>
              <a:gd name="connsiteY10" fmla="*/ 112877 h 226067"/>
              <a:gd name="connsiteX11" fmla="*/ 112546 w 901348"/>
              <a:gd name="connsiteY11" fmla="*/ 226009 h 226067"/>
              <a:gd name="connsiteX12" fmla="*/ 112741 w 901348"/>
              <a:gd name="connsiteY12" fmla="*/ 226009 h 226067"/>
              <a:gd name="connsiteX13" fmla="*/ 788119 w 901348"/>
              <a:gd name="connsiteY13" fmla="*/ 226009 h 226067"/>
              <a:gd name="connsiteX14" fmla="*/ 901153 w 901348"/>
              <a:gd name="connsiteY14" fmla="*/ 113170 h 226067"/>
              <a:gd name="connsiteX15" fmla="*/ 901153 w 901348"/>
              <a:gd name="connsiteY15" fmla="*/ 113072 h 226067"/>
              <a:gd name="connsiteX16" fmla="*/ 901153 w 901348"/>
              <a:gd name="connsiteY16" fmla="*/ 113072 h 226067"/>
              <a:gd name="connsiteX17" fmla="*/ 788411 w 901348"/>
              <a:gd name="connsiteY17" fmla="*/ -59 h 226067"/>
              <a:gd name="connsiteX18" fmla="*/ 788119 w 901348"/>
              <a:gd name="connsiteY18" fmla="*/ -59 h 226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901348" h="226067">
                <a:moveTo>
                  <a:pt x="788119" y="9685"/>
                </a:moveTo>
                <a:cubicBezTo>
                  <a:pt x="845055" y="9685"/>
                  <a:pt x="891214" y="55842"/>
                  <a:pt x="891214" y="112780"/>
                </a:cubicBezTo>
                <a:cubicBezTo>
                  <a:pt x="891214" y="169718"/>
                  <a:pt x="845055" y="215875"/>
                  <a:pt x="788119" y="215875"/>
                </a:cubicBezTo>
                <a:lnTo>
                  <a:pt x="112741" y="215875"/>
                </a:lnTo>
                <a:cubicBezTo>
                  <a:pt x="55805" y="215875"/>
                  <a:pt x="9647" y="169718"/>
                  <a:pt x="9647" y="112780"/>
                </a:cubicBezTo>
                <a:cubicBezTo>
                  <a:pt x="9647" y="55842"/>
                  <a:pt x="55805" y="9685"/>
                  <a:pt x="112741" y="9685"/>
                </a:cubicBezTo>
                <a:lnTo>
                  <a:pt x="788119" y="9685"/>
                </a:lnTo>
                <a:moveTo>
                  <a:pt x="788119" y="-59"/>
                </a:moveTo>
                <a:lnTo>
                  <a:pt x="112741" y="-59"/>
                </a:lnTo>
                <a:cubicBezTo>
                  <a:pt x="50368" y="-59"/>
                  <a:pt x="-195" y="50504"/>
                  <a:pt x="-195" y="112877"/>
                </a:cubicBezTo>
                <a:lnTo>
                  <a:pt x="-195" y="112877"/>
                </a:lnTo>
                <a:cubicBezTo>
                  <a:pt x="-302" y="175251"/>
                  <a:pt x="50173" y="225901"/>
                  <a:pt x="112546" y="226009"/>
                </a:cubicBezTo>
                <a:cubicBezTo>
                  <a:pt x="112615" y="226009"/>
                  <a:pt x="112673" y="226009"/>
                  <a:pt x="112741" y="226009"/>
                </a:cubicBezTo>
                <a:lnTo>
                  <a:pt x="788119" y="226009"/>
                </a:lnTo>
                <a:cubicBezTo>
                  <a:pt x="850492" y="226062"/>
                  <a:pt x="901094" y="175543"/>
                  <a:pt x="901153" y="113170"/>
                </a:cubicBezTo>
                <a:cubicBezTo>
                  <a:pt x="901153" y="113138"/>
                  <a:pt x="901153" y="113104"/>
                  <a:pt x="901153" y="113072"/>
                </a:cubicBezTo>
                <a:lnTo>
                  <a:pt x="901153" y="113072"/>
                </a:lnTo>
                <a:cubicBezTo>
                  <a:pt x="901260" y="50699"/>
                  <a:pt x="850784" y="49"/>
                  <a:pt x="788411" y="-59"/>
                </a:cubicBezTo>
                <a:cubicBezTo>
                  <a:pt x="788314" y="-59"/>
                  <a:pt x="788216" y="-59"/>
                  <a:pt x="788119" y="-59"/>
                </a:cubicBezTo>
                <a:close/>
              </a:path>
            </a:pathLst>
          </a:custGeom>
          <a:gradFill>
            <a:gsLst>
              <a:gs pos="50000">
                <a:srgbClr val="35ABE2"/>
              </a:gs>
              <a:gs pos="0">
                <a:srgbClr val="006EDE"/>
              </a:gs>
              <a:gs pos="100000">
                <a:srgbClr val="64C3E6"/>
              </a:gs>
            </a:gsLst>
            <a:lin ang="18900000" scaled="0"/>
          </a:gradFill>
          <a:ln w="973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D255A360-E61D-9887-6FE3-985F02B7956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92000" y="1494532"/>
            <a:ext cx="7560000" cy="86400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ctr">
              <a:buNone/>
              <a:defRPr sz="2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add </a:t>
            </a:r>
            <a:br>
              <a:rPr lang="en-US" noProof="0"/>
            </a:br>
            <a:r>
              <a:rPr lang="en-US" noProof="0"/>
              <a:t>a poll question</a:t>
            </a:r>
          </a:p>
        </p:txBody>
      </p:sp>
      <p:sp>
        <p:nvSpPr>
          <p:cNvPr id="22" name="Text Placeholder 19">
            <a:extLst>
              <a:ext uri="{FF2B5EF4-FFF2-40B4-BE49-F238E27FC236}">
                <a16:creationId xmlns:a16="http://schemas.microsoft.com/office/drawing/2014/main" id="{1F3DA16E-CF28-C859-2D1B-B66081287532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512000" y="3023915"/>
            <a:ext cx="1799389" cy="503237"/>
          </a:xfrm>
          <a:prstGeom prst="rect">
            <a:avLst/>
          </a:prstGeom>
          <a:noFill/>
          <a:ln w="9525">
            <a:solidFill>
              <a:schemeClr val="tx2">
                <a:lumMod val="40000"/>
                <a:lumOff val="6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GB" sz="1800" dirty="0" smtClean="0">
                <a:solidFill>
                  <a:schemeClr val="bg1"/>
                </a:solidFill>
                <a:cs typeface="Calibri" panose="020F0502020204030204" pitchFamily="34" charset="0"/>
              </a:defRPr>
            </a:lvl1pPr>
            <a:lvl2pPr>
              <a:defRPr lang="en-GB" dirty="0" smtClean="0"/>
            </a:lvl2pPr>
            <a:lvl3pPr>
              <a:defRPr lang="en-GB" sz="1800" dirty="0" smtClean="0"/>
            </a:lvl3pPr>
            <a:lvl4pPr>
              <a:defRPr lang="en-GB" sz="1800" dirty="0" smtClean="0"/>
            </a:lvl4pPr>
            <a:lvl5pPr>
              <a:defRPr lang="en-RS" sz="1800" dirty="0"/>
            </a:lvl5pPr>
          </a:lstStyle>
          <a:p>
            <a:pPr marL="0" lvl="0" algn="ctr" defTabSz="914400" eaLnBrk="0" fontAlgn="base" hangingPunct="0">
              <a:spcBef>
                <a:spcPts val="1800"/>
              </a:spcBef>
              <a:spcAft>
                <a:spcPct val="0"/>
              </a:spcAft>
            </a:pPr>
            <a:r>
              <a:rPr lang="en-US" noProof="0"/>
              <a:t>A. Answer 1</a:t>
            </a:r>
          </a:p>
        </p:txBody>
      </p:sp>
      <p:sp>
        <p:nvSpPr>
          <p:cNvPr id="23" name="Text Placeholder 19">
            <a:extLst>
              <a:ext uri="{FF2B5EF4-FFF2-40B4-BE49-F238E27FC236}">
                <a16:creationId xmlns:a16="http://schemas.microsoft.com/office/drawing/2014/main" id="{E7450D11-1196-38F8-93EF-917C41FB348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832000" y="3023915"/>
            <a:ext cx="1799389" cy="503237"/>
          </a:xfrm>
          <a:prstGeom prst="rect">
            <a:avLst/>
          </a:prstGeom>
          <a:noFill/>
          <a:ln w="9525">
            <a:solidFill>
              <a:schemeClr val="tx2">
                <a:lumMod val="40000"/>
                <a:lumOff val="6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GB" sz="1800" dirty="0" smtClean="0">
                <a:solidFill>
                  <a:schemeClr val="bg1"/>
                </a:solidFill>
                <a:cs typeface="Calibri" panose="020F0502020204030204" pitchFamily="34" charset="0"/>
              </a:defRPr>
            </a:lvl1pPr>
            <a:lvl2pPr>
              <a:defRPr lang="en-GB" dirty="0" smtClean="0"/>
            </a:lvl2pPr>
            <a:lvl3pPr>
              <a:defRPr lang="en-GB" sz="1800" dirty="0" smtClean="0"/>
            </a:lvl3pPr>
            <a:lvl4pPr>
              <a:defRPr lang="en-GB" sz="1800" dirty="0" smtClean="0"/>
            </a:lvl4pPr>
            <a:lvl5pPr>
              <a:defRPr lang="en-RS" sz="1800" dirty="0"/>
            </a:lvl5pPr>
          </a:lstStyle>
          <a:p>
            <a:pPr marL="0" lvl="0" algn="ctr" defTabSz="914400" eaLnBrk="0" fontAlgn="base" hangingPunct="0">
              <a:spcBef>
                <a:spcPts val="1800"/>
              </a:spcBef>
              <a:spcAft>
                <a:spcPct val="0"/>
              </a:spcAft>
            </a:pPr>
            <a:r>
              <a:rPr lang="en-US" noProof="0"/>
              <a:t>C. Answer 3</a:t>
            </a:r>
          </a:p>
        </p:txBody>
      </p:sp>
      <p:sp>
        <p:nvSpPr>
          <p:cNvPr id="12" name="Text Placeholder 23">
            <a:extLst>
              <a:ext uri="{FF2B5EF4-FFF2-40B4-BE49-F238E27FC236}">
                <a16:creationId xmlns:a16="http://schemas.microsoft.com/office/drawing/2014/main" id="{1A09625E-1D3C-24C0-00DA-B5FCED066D1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2800" b="1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13" name="Text Placeholder 26">
            <a:extLst>
              <a:ext uri="{FF2B5EF4-FFF2-40B4-BE49-F238E27FC236}">
                <a16:creationId xmlns:a16="http://schemas.microsoft.com/office/drawing/2014/main" id="{00A7755A-3364-05E0-8B15-18E7D27294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385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800" b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15" name="Text Placeholder 26">
            <a:extLst>
              <a:ext uri="{FF2B5EF4-FFF2-40B4-BE49-F238E27FC236}">
                <a16:creationId xmlns:a16="http://schemas.microsoft.com/office/drawing/2014/main" id="{E06918F1-F268-F34B-5E2E-01FE2F4E5FB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577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1600" b="1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Text title1</a:t>
            </a:r>
          </a:p>
        </p:txBody>
      </p:sp>
      <p:sp>
        <p:nvSpPr>
          <p:cNvPr id="16" name="Text Placeholder 26">
            <a:extLst>
              <a:ext uri="{FF2B5EF4-FFF2-40B4-BE49-F238E27FC236}">
                <a16:creationId xmlns:a16="http://schemas.microsoft.com/office/drawing/2014/main" id="{9F722E36-F457-4FBD-D26A-48ECD829F3D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962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200" b="0">
                <a:solidFill>
                  <a:schemeClr val="bg2"/>
                </a:solidFill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Text</a:t>
            </a:r>
          </a:p>
        </p:txBody>
      </p:sp>
      <p:sp>
        <p:nvSpPr>
          <p:cNvPr id="17" name="Text Placeholder 26">
            <a:extLst>
              <a:ext uri="{FF2B5EF4-FFF2-40B4-BE49-F238E27FC236}">
                <a16:creationId xmlns:a16="http://schemas.microsoft.com/office/drawing/2014/main" id="{9BF2DB9C-CFD1-EC71-C168-9254B2DFC8C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155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800" b="0">
                <a:solidFill>
                  <a:schemeClr val="bg2"/>
                </a:solidFill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Caption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2832C479-751E-A4EC-18ED-C1BB3A1931F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192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28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Title2</a:t>
            </a:r>
          </a:p>
        </p:txBody>
      </p:sp>
      <p:sp>
        <p:nvSpPr>
          <p:cNvPr id="19" name="Text Placeholder 23">
            <a:extLst>
              <a:ext uri="{FF2B5EF4-FFF2-40B4-BE49-F238E27FC236}">
                <a16:creationId xmlns:a16="http://schemas.microsoft.com/office/drawing/2014/main" id="{A9E47A11-6003-CFED-0C86-68213B7850A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0770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16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Text title2</a:t>
            </a:r>
          </a:p>
        </p:txBody>
      </p:sp>
      <p:sp>
        <p:nvSpPr>
          <p:cNvPr id="21" name="Text Placeholder 26">
            <a:extLst>
              <a:ext uri="{FF2B5EF4-FFF2-40B4-BE49-F238E27FC236}">
                <a16:creationId xmlns:a16="http://schemas.microsoft.com/office/drawing/2014/main" id="{B1E4D831-4B48-75BA-F75D-C59A9C390AF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1347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144000" indent="-144000" algn="l"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§"/>
              <a:defRPr sz="1200" b="0">
                <a:solidFill>
                  <a:schemeClr val="bg2"/>
                </a:solidFill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50" b="0">
                <a:solidFill>
                  <a:schemeClr val="bg2"/>
                </a:solidFill>
              </a:defRPr>
            </a:lvl2pPr>
            <a:lvl3pPr marL="504000" indent="-216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lang="en-US" sz="10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Font typeface="+mj-lt"/>
              <a:buAutoNum type="romanLcPeriod"/>
              <a:defRPr sz="900" b="0">
                <a:solidFill>
                  <a:schemeClr val="bg2"/>
                </a:solidFill>
              </a:defRPr>
            </a:lvl4pPr>
            <a:lvl5pPr marL="819450" indent="-1714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Bullet points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  <a:p>
            <a:pPr lvl="3"/>
            <a:r>
              <a:rPr lang="en-US" noProof="0"/>
              <a:t>Level 4</a:t>
            </a:r>
          </a:p>
          <a:p>
            <a:pPr lvl="4"/>
            <a:r>
              <a:rPr lang="en-US" noProof="0"/>
              <a:t>Level 5</a:t>
            </a:r>
          </a:p>
        </p:txBody>
      </p:sp>
      <p:sp>
        <p:nvSpPr>
          <p:cNvPr id="24" name="Text Placeholder 26">
            <a:extLst>
              <a:ext uri="{FF2B5EF4-FFF2-40B4-BE49-F238E27FC236}">
                <a16:creationId xmlns:a16="http://schemas.microsoft.com/office/drawing/2014/main" id="{D67013A8-9EEF-EAF4-B71A-C8F2F6B3EC0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154001" y="-812548"/>
            <a:ext cx="990000" cy="46668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228600" indent="-228600" algn="l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1200" b="0">
                <a:solidFill>
                  <a:schemeClr val="bg2"/>
                </a:solidFill>
              </a:defRPr>
            </a:lvl1pPr>
            <a:lvl2pPr marL="4608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arenR"/>
              <a:defRPr sz="1000" b="0">
                <a:solidFill>
                  <a:schemeClr val="bg2"/>
                </a:solidFill>
              </a:defRPr>
            </a:lvl2pPr>
            <a:lvl3pPr marL="691200" indent="-2304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lang="en-US" sz="9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835200" indent="-144000">
              <a:lnSpc>
                <a:spcPct val="100000"/>
              </a:lnSpc>
              <a:spcBef>
                <a:spcPts val="600"/>
              </a:spcBef>
              <a:buFont typeface="+mj-lt"/>
              <a:buAutoNum type="romanLcPeriod"/>
              <a:defRPr sz="800" b="0">
                <a:solidFill>
                  <a:schemeClr val="bg2"/>
                </a:solidFill>
              </a:defRPr>
            </a:lvl4pPr>
            <a:lvl5pPr marL="8766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800"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Numbering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  <a:p>
            <a:pPr lvl="3"/>
            <a:r>
              <a:rPr lang="en-US" noProof="0"/>
              <a:t>Level 4</a:t>
            </a: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CC680388-AA12-437E-875D-96D04F07459E}"/>
              </a:ext>
            </a:extLst>
          </p:cNvPr>
          <p:cNvSpPr/>
          <p:nvPr/>
        </p:nvSpPr>
        <p:spPr>
          <a:xfrm>
            <a:off x="3898318" y="426397"/>
            <a:ext cx="1346507" cy="273410"/>
          </a:xfrm>
          <a:custGeom>
            <a:avLst/>
            <a:gdLst>
              <a:gd name="connsiteX0" fmla="*/ 112651 w 1346507"/>
              <a:gd name="connsiteY0" fmla="*/ 0 h 273410"/>
              <a:gd name="connsiteX1" fmla="*/ 155452 w 1346507"/>
              <a:gd name="connsiteY1" fmla="*/ 0 h 273410"/>
              <a:gd name="connsiteX2" fmla="*/ 267932 w 1346507"/>
              <a:gd name="connsiteY2" fmla="*/ 269473 h 273410"/>
              <a:gd name="connsiteX3" fmla="*/ 226672 w 1346507"/>
              <a:gd name="connsiteY3" fmla="*/ 269473 h 273410"/>
              <a:gd name="connsiteX4" fmla="*/ 207326 w 1346507"/>
              <a:gd name="connsiteY4" fmla="*/ 220338 h 273410"/>
              <a:gd name="connsiteX5" fmla="*/ 61119 w 1346507"/>
              <a:gd name="connsiteY5" fmla="*/ 220338 h 273410"/>
              <a:gd name="connsiteX6" fmla="*/ 41260 w 1346507"/>
              <a:gd name="connsiteY6" fmla="*/ 269473 h 273410"/>
              <a:gd name="connsiteX7" fmla="*/ 0 w 1346507"/>
              <a:gd name="connsiteY7" fmla="*/ 269473 h 273410"/>
              <a:gd name="connsiteX8" fmla="*/ 112651 w 1346507"/>
              <a:gd name="connsiteY8" fmla="*/ 0 h 273410"/>
              <a:gd name="connsiteX9" fmla="*/ 193801 w 1346507"/>
              <a:gd name="connsiteY9" fmla="*/ 186611 h 273410"/>
              <a:gd name="connsiteX10" fmla="*/ 181132 w 1346507"/>
              <a:gd name="connsiteY10" fmla="*/ 155623 h 273410"/>
              <a:gd name="connsiteX11" fmla="*/ 86800 w 1346507"/>
              <a:gd name="connsiteY11" fmla="*/ 155623 h 273410"/>
              <a:gd name="connsiteX12" fmla="*/ 74473 w 1346507"/>
              <a:gd name="connsiteY12" fmla="*/ 186611 h 273410"/>
              <a:gd name="connsiteX13" fmla="*/ 193801 w 1346507"/>
              <a:gd name="connsiteY13" fmla="*/ 186611 h 273410"/>
              <a:gd name="connsiteX14" fmla="*/ 168806 w 1346507"/>
              <a:gd name="connsiteY14" fmla="*/ 123951 h 273410"/>
              <a:gd name="connsiteX15" fmla="*/ 161615 w 1346507"/>
              <a:gd name="connsiteY15" fmla="*/ 106488 h 273410"/>
              <a:gd name="connsiteX16" fmla="*/ 133880 w 1346507"/>
              <a:gd name="connsiteY16" fmla="*/ 36295 h 273410"/>
              <a:gd name="connsiteX17" fmla="*/ 106488 w 1346507"/>
              <a:gd name="connsiteY17" fmla="*/ 106488 h 273410"/>
              <a:gd name="connsiteX18" fmla="*/ 99297 w 1346507"/>
              <a:gd name="connsiteY18" fmla="*/ 123951 h 273410"/>
              <a:gd name="connsiteX19" fmla="*/ 168806 w 1346507"/>
              <a:gd name="connsiteY19" fmla="*/ 123951 h 273410"/>
              <a:gd name="connsiteX20" fmla="*/ 271185 w 1346507"/>
              <a:gd name="connsiteY20" fmla="*/ 164697 h 273410"/>
              <a:gd name="connsiteX21" fmla="*/ 380241 w 1346507"/>
              <a:gd name="connsiteY21" fmla="*/ 56154 h 273410"/>
              <a:gd name="connsiteX22" fmla="*/ 482106 w 1346507"/>
              <a:gd name="connsiteY22" fmla="*/ 138160 h 273410"/>
              <a:gd name="connsiteX23" fmla="*/ 441360 w 1346507"/>
              <a:gd name="connsiteY23" fmla="*/ 138160 h 273410"/>
              <a:gd name="connsiteX24" fmla="*/ 379556 w 1346507"/>
              <a:gd name="connsiteY24" fmla="*/ 91765 h 273410"/>
              <a:gd name="connsiteX25" fmla="*/ 311760 w 1346507"/>
              <a:gd name="connsiteY25" fmla="*/ 164697 h 273410"/>
              <a:gd name="connsiteX26" fmla="*/ 379898 w 1346507"/>
              <a:gd name="connsiteY26" fmla="*/ 237629 h 273410"/>
              <a:gd name="connsiteX27" fmla="*/ 441703 w 1346507"/>
              <a:gd name="connsiteY27" fmla="*/ 194486 h 273410"/>
              <a:gd name="connsiteX28" fmla="*/ 482449 w 1346507"/>
              <a:gd name="connsiteY28" fmla="*/ 194486 h 273410"/>
              <a:gd name="connsiteX29" fmla="*/ 378186 w 1346507"/>
              <a:gd name="connsiteY29" fmla="*/ 273410 h 273410"/>
              <a:gd name="connsiteX30" fmla="*/ 271185 w 1346507"/>
              <a:gd name="connsiteY30" fmla="*/ 164697 h 273410"/>
              <a:gd name="connsiteX31" fmla="*/ 512752 w 1346507"/>
              <a:gd name="connsiteY31" fmla="*/ 60092 h 273410"/>
              <a:gd name="connsiteX32" fmla="*/ 549218 w 1346507"/>
              <a:gd name="connsiteY32" fmla="*/ 60092 h 273410"/>
              <a:gd name="connsiteX33" fmla="*/ 550759 w 1346507"/>
              <a:gd name="connsiteY33" fmla="*/ 86628 h 273410"/>
              <a:gd name="connsiteX34" fmla="*/ 607769 w 1346507"/>
              <a:gd name="connsiteY34" fmla="*/ 56154 h 273410"/>
              <a:gd name="connsiteX35" fmla="*/ 611364 w 1346507"/>
              <a:gd name="connsiteY35" fmla="*/ 56154 h 273410"/>
              <a:gd name="connsiteX36" fmla="*/ 611364 w 1346507"/>
              <a:gd name="connsiteY36" fmla="*/ 100153 h 273410"/>
              <a:gd name="connsiteX37" fmla="*/ 605372 w 1346507"/>
              <a:gd name="connsiteY37" fmla="*/ 100153 h 273410"/>
              <a:gd name="connsiteX38" fmla="*/ 552299 w 1346507"/>
              <a:gd name="connsiteY38" fmla="*/ 161102 h 273410"/>
              <a:gd name="connsiteX39" fmla="*/ 552299 w 1346507"/>
              <a:gd name="connsiteY39" fmla="*/ 269302 h 273410"/>
              <a:gd name="connsiteX40" fmla="*/ 512752 w 1346507"/>
              <a:gd name="connsiteY40" fmla="*/ 269302 h 273410"/>
              <a:gd name="connsiteX41" fmla="*/ 512752 w 1346507"/>
              <a:gd name="connsiteY41" fmla="*/ 60092 h 273410"/>
              <a:gd name="connsiteX42" fmla="*/ 512752 w 1346507"/>
              <a:gd name="connsiteY42" fmla="*/ 60092 h 273410"/>
              <a:gd name="connsiteX43" fmla="*/ 617870 w 1346507"/>
              <a:gd name="connsiteY43" fmla="*/ 164697 h 273410"/>
              <a:gd name="connsiteX44" fmla="*/ 727611 w 1346507"/>
              <a:gd name="connsiteY44" fmla="*/ 56154 h 273410"/>
              <a:gd name="connsiteX45" fmla="*/ 837352 w 1346507"/>
              <a:gd name="connsiteY45" fmla="*/ 164697 h 273410"/>
              <a:gd name="connsiteX46" fmla="*/ 727611 w 1346507"/>
              <a:gd name="connsiteY46" fmla="*/ 273239 h 273410"/>
              <a:gd name="connsiteX47" fmla="*/ 617870 w 1346507"/>
              <a:gd name="connsiteY47" fmla="*/ 164697 h 273410"/>
              <a:gd name="connsiteX48" fmla="*/ 796948 w 1346507"/>
              <a:gd name="connsiteY48" fmla="*/ 164354 h 273410"/>
              <a:gd name="connsiteX49" fmla="*/ 727611 w 1346507"/>
              <a:gd name="connsiteY49" fmla="*/ 91765 h 273410"/>
              <a:gd name="connsiteX50" fmla="*/ 658616 w 1346507"/>
              <a:gd name="connsiteY50" fmla="*/ 164354 h 273410"/>
              <a:gd name="connsiteX51" fmla="*/ 727953 w 1346507"/>
              <a:gd name="connsiteY51" fmla="*/ 237629 h 273410"/>
              <a:gd name="connsiteX52" fmla="*/ 796948 w 1346507"/>
              <a:gd name="connsiteY52" fmla="*/ 164354 h 273410"/>
              <a:gd name="connsiteX53" fmla="*/ 866627 w 1346507"/>
              <a:gd name="connsiteY53" fmla="*/ 60092 h 273410"/>
              <a:gd name="connsiteX54" fmla="*/ 901895 w 1346507"/>
              <a:gd name="connsiteY54" fmla="*/ 60092 h 273410"/>
              <a:gd name="connsiteX55" fmla="*/ 904634 w 1346507"/>
              <a:gd name="connsiteY55" fmla="*/ 81835 h 273410"/>
              <a:gd name="connsiteX56" fmla="*/ 971574 w 1346507"/>
              <a:gd name="connsiteY56" fmla="*/ 56154 h 273410"/>
              <a:gd name="connsiteX57" fmla="*/ 1048787 w 1346507"/>
              <a:gd name="connsiteY57" fmla="*/ 137304 h 273410"/>
              <a:gd name="connsiteX58" fmla="*/ 1048787 w 1346507"/>
              <a:gd name="connsiteY58" fmla="*/ 269302 h 273410"/>
              <a:gd name="connsiteX59" fmla="*/ 1009239 w 1346507"/>
              <a:gd name="connsiteY59" fmla="*/ 269302 h 273410"/>
              <a:gd name="connsiteX60" fmla="*/ 1009239 w 1346507"/>
              <a:gd name="connsiteY60" fmla="*/ 144837 h 273410"/>
              <a:gd name="connsiteX61" fmla="*/ 963185 w 1346507"/>
              <a:gd name="connsiteY61" fmla="*/ 92107 h 273410"/>
              <a:gd name="connsiteX62" fmla="*/ 906175 w 1346507"/>
              <a:gd name="connsiteY62" fmla="*/ 148775 h 273410"/>
              <a:gd name="connsiteX63" fmla="*/ 906175 w 1346507"/>
              <a:gd name="connsiteY63" fmla="*/ 269302 h 273410"/>
              <a:gd name="connsiteX64" fmla="*/ 866627 w 1346507"/>
              <a:gd name="connsiteY64" fmla="*/ 269302 h 273410"/>
              <a:gd name="connsiteX65" fmla="*/ 866627 w 1346507"/>
              <a:gd name="connsiteY65" fmla="*/ 60092 h 273410"/>
              <a:gd name="connsiteX66" fmla="*/ 866627 w 1346507"/>
              <a:gd name="connsiteY66" fmla="*/ 60092 h 273410"/>
              <a:gd name="connsiteX67" fmla="*/ 1092101 w 1346507"/>
              <a:gd name="connsiteY67" fmla="*/ 60092 h 273410"/>
              <a:gd name="connsiteX68" fmla="*/ 1131306 w 1346507"/>
              <a:gd name="connsiteY68" fmla="*/ 60092 h 273410"/>
              <a:gd name="connsiteX69" fmla="*/ 1131306 w 1346507"/>
              <a:gd name="connsiteY69" fmla="*/ 269302 h 273410"/>
              <a:gd name="connsiteX70" fmla="*/ 1092101 w 1346507"/>
              <a:gd name="connsiteY70" fmla="*/ 269302 h 273410"/>
              <a:gd name="connsiteX71" fmla="*/ 1092101 w 1346507"/>
              <a:gd name="connsiteY71" fmla="*/ 60092 h 273410"/>
              <a:gd name="connsiteX72" fmla="*/ 1172224 w 1346507"/>
              <a:gd name="connsiteY72" fmla="*/ 204758 h 273410"/>
              <a:gd name="connsiteX73" fmla="*/ 1210744 w 1346507"/>
              <a:gd name="connsiteY73" fmla="*/ 204758 h 273410"/>
              <a:gd name="connsiteX74" fmla="*/ 1264673 w 1346507"/>
              <a:gd name="connsiteY74" fmla="*/ 241224 h 273410"/>
              <a:gd name="connsiteX75" fmla="*/ 1307816 w 1346507"/>
              <a:gd name="connsiteY75" fmla="*/ 212291 h 273410"/>
              <a:gd name="connsiteX76" fmla="*/ 1291552 w 1346507"/>
              <a:gd name="connsiteY76" fmla="*/ 189692 h 273410"/>
              <a:gd name="connsiteX77" fmla="*/ 1252347 w 1346507"/>
              <a:gd name="connsiteY77" fmla="*/ 181303 h 273410"/>
              <a:gd name="connsiteX78" fmla="*/ 1205095 w 1346507"/>
              <a:gd name="connsiteY78" fmla="*/ 168977 h 273410"/>
              <a:gd name="connsiteX79" fmla="*/ 1178558 w 1346507"/>
              <a:gd name="connsiteY79" fmla="*/ 123779 h 273410"/>
              <a:gd name="connsiteX80" fmla="*/ 1258168 w 1346507"/>
              <a:gd name="connsiteY80" fmla="*/ 55983 h 273410"/>
              <a:gd name="connsiteX81" fmla="*/ 1341714 w 1346507"/>
              <a:gd name="connsiteY81" fmla="*/ 124122 h 273410"/>
              <a:gd name="connsiteX82" fmla="*/ 1304050 w 1346507"/>
              <a:gd name="connsiteY82" fmla="*/ 124122 h 273410"/>
              <a:gd name="connsiteX83" fmla="*/ 1258168 w 1346507"/>
              <a:gd name="connsiteY83" fmla="*/ 87998 h 273410"/>
              <a:gd name="connsiteX84" fmla="*/ 1216565 w 1346507"/>
              <a:gd name="connsiteY84" fmla="*/ 118815 h 273410"/>
              <a:gd name="connsiteX85" fmla="*/ 1232487 w 1346507"/>
              <a:gd name="connsiteY85" fmla="*/ 140215 h 273410"/>
              <a:gd name="connsiteX86" fmla="*/ 1278027 w 1346507"/>
              <a:gd name="connsiteY86" fmla="*/ 148604 h 273410"/>
              <a:gd name="connsiteX87" fmla="*/ 1320828 w 1346507"/>
              <a:gd name="connsiteY87" fmla="*/ 160930 h 273410"/>
              <a:gd name="connsiteX88" fmla="*/ 1346508 w 1346507"/>
              <a:gd name="connsiteY88" fmla="*/ 207326 h 273410"/>
              <a:gd name="connsiteX89" fmla="*/ 1324765 w 1346507"/>
              <a:gd name="connsiteY89" fmla="*/ 256119 h 273410"/>
              <a:gd name="connsiteX90" fmla="*/ 1264502 w 1346507"/>
              <a:gd name="connsiteY90" fmla="*/ 273239 h 273410"/>
              <a:gd name="connsiteX91" fmla="*/ 1172224 w 1346507"/>
              <a:gd name="connsiteY91" fmla="*/ 204758 h 273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1346507" h="273410">
                <a:moveTo>
                  <a:pt x="112651" y="0"/>
                </a:moveTo>
                <a:lnTo>
                  <a:pt x="155452" y="0"/>
                </a:lnTo>
                <a:lnTo>
                  <a:pt x="267932" y="269473"/>
                </a:lnTo>
                <a:lnTo>
                  <a:pt x="226672" y="269473"/>
                </a:lnTo>
                <a:lnTo>
                  <a:pt x="207326" y="220338"/>
                </a:lnTo>
                <a:lnTo>
                  <a:pt x="61119" y="220338"/>
                </a:lnTo>
                <a:lnTo>
                  <a:pt x="41260" y="269473"/>
                </a:lnTo>
                <a:lnTo>
                  <a:pt x="0" y="269473"/>
                </a:lnTo>
                <a:lnTo>
                  <a:pt x="112651" y="0"/>
                </a:lnTo>
                <a:close/>
                <a:moveTo>
                  <a:pt x="193801" y="186611"/>
                </a:moveTo>
                <a:lnTo>
                  <a:pt x="181132" y="155623"/>
                </a:lnTo>
                <a:lnTo>
                  <a:pt x="86800" y="155623"/>
                </a:lnTo>
                <a:lnTo>
                  <a:pt x="74473" y="186611"/>
                </a:lnTo>
                <a:lnTo>
                  <a:pt x="193801" y="186611"/>
                </a:lnTo>
                <a:close/>
                <a:moveTo>
                  <a:pt x="168806" y="123951"/>
                </a:moveTo>
                <a:lnTo>
                  <a:pt x="161615" y="106488"/>
                </a:lnTo>
                <a:cubicBezTo>
                  <a:pt x="150145" y="77897"/>
                  <a:pt x="140215" y="54100"/>
                  <a:pt x="133880" y="36295"/>
                </a:cubicBezTo>
                <a:cubicBezTo>
                  <a:pt x="127888" y="54100"/>
                  <a:pt x="117959" y="77897"/>
                  <a:pt x="106488" y="106488"/>
                </a:cubicBezTo>
                <a:lnTo>
                  <a:pt x="99297" y="123951"/>
                </a:lnTo>
                <a:lnTo>
                  <a:pt x="168806" y="123951"/>
                </a:lnTo>
                <a:close/>
                <a:moveTo>
                  <a:pt x="271185" y="164697"/>
                </a:moveTo>
                <a:cubicBezTo>
                  <a:pt x="271185" y="100153"/>
                  <a:pt x="318779" y="56154"/>
                  <a:pt x="380241" y="56154"/>
                </a:cubicBezTo>
                <a:cubicBezTo>
                  <a:pt x="432971" y="56154"/>
                  <a:pt x="473033" y="86286"/>
                  <a:pt x="482106" y="138160"/>
                </a:cubicBezTo>
                <a:lnTo>
                  <a:pt x="441360" y="138160"/>
                </a:lnTo>
                <a:cubicBezTo>
                  <a:pt x="432286" y="106146"/>
                  <a:pt x="410373" y="91765"/>
                  <a:pt x="379556" y="91765"/>
                </a:cubicBezTo>
                <a:cubicBezTo>
                  <a:pt x="336413" y="91765"/>
                  <a:pt x="311760" y="123437"/>
                  <a:pt x="311760" y="164697"/>
                </a:cubicBezTo>
                <a:cubicBezTo>
                  <a:pt x="311760" y="207840"/>
                  <a:pt x="337954" y="237629"/>
                  <a:pt x="379898" y="237629"/>
                </a:cubicBezTo>
                <a:cubicBezTo>
                  <a:pt x="410373" y="237629"/>
                  <a:pt x="432971" y="222221"/>
                  <a:pt x="441703" y="194486"/>
                </a:cubicBezTo>
                <a:lnTo>
                  <a:pt x="482449" y="194486"/>
                </a:lnTo>
                <a:cubicBezTo>
                  <a:pt x="469780" y="245162"/>
                  <a:pt x="429376" y="273410"/>
                  <a:pt x="378186" y="273410"/>
                </a:cubicBezTo>
                <a:cubicBezTo>
                  <a:pt x="312273" y="273410"/>
                  <a:pt x="271185" y="227357"/>
                  <a:pt x="271185" y="164697"/>
                </a:cubicBezTo>
                <a:close/>
                <a:moveTo>
                  <a:pt x="512752" y="60092"/>
                </a:moveTo>
                <a:lnTo>
                  <a:pt x="549218" y="60092"/>
                </a:lnTo>
                <a:lnTo>
                  <a:pt x="550759" y="86628"/>
                </a:lnTo>
                <a:cubicBezTo>
                  <a:pt x="563770" y="67967"/>
                  <a:pt x="583287" y="56154"/>
                  <a:pt x="607769" y="56154"/>
                </a:cubicBezTo>
                <a:lnTo>
                  <a:pt x="611364" y="56154"/>
                </a:lnTo>
                <a:lnTo>
                  <a:pt x="611364" y="100153"/>
                </a:lnTo>
                <a:lnTo>
                  <a:pt x="605372" y="100153"/>
                </a:lnTo>
                <a:cubicBezTo>
                  <a:pt x="563770" y="100153"/>
                  <a:pt x="552299" y="123951"/>
                  <a:pt x="552299" y="161102"/>
                </a:cubicBezTo>
                <a:lnTo>
                  <a:pt x="552299" y="269302"/>
                </a:lnTo>
                <a:lnTo>
                  <a:pt x="512752" y="269302"/>
                </a:lnTo>
                <a:lnTo>
                  <a:pt x="512752" y="60092"/>
                </a:lnTo>
                <a:lnTo>
                  <a:pt x="512752" y="60092"/>
                </a:lnTo>
                <a:close/>
                <a:moveTo>
                  <a:pt x="617870" y="164697"/>
                </a:moveTo>
                <a:cubicBezTo>
                  <a:pt x="617870" y="100496"/>
                  <a:pt x="665807" y="56154"/>
                  <a:pt x="727611" y="56154"/>
                </a:cubicBezTo>
                <a:cubicBezTo>
                  <a:pt x="791812" y="56154"/>
                  <a:pt x="837352" y="102893"/>
                  <a:pt x="837352" y="164697"/>
                </a:cubicBezTo>
                <a:cubicBezTo>
                  <a:pt x="837352" y="227357"/>
                  <a:pt x="790956" y="273239"/>
                  <a:pt x="727611" y="273239"/>
                </a:cubicBezTo>
                <a:cubicBezTo>
                  <a:pt x="664266" y="273239"/>
                  <a:pt x="617870" y="227357"/>
                  <a:pt x="617870" y="164697"/>
                </a:cubicBezTo>
                <a:close/>
                <a:moveTo>
                  <a:pt x="796948" y="164354"/>
                </a:moveTo>
                <a:cubicBezTo>
                  <a:pt x="796948" y="123095"/>
                  <a:pt x="770069" y="91765"/>
                  <a:pt x="727611" y="91765"/>
                </a:cubicBezTo>
                <a:cubicBezTo>
                  <a:pt x="684468" y="91765"/>
                  <a:pt x="658616" y="123437"/>
                  <a:pt x="658616" y="164354"/>
                </a:cubicBezTo>
                <a:cubicBezTo>
                  <a:pt x="658616" y="208011"/>
                  <a:pt x="687549" y="237629"/>
                  <a:pt x="727953" y="237629"/>
                </a:cubicBezTo>
                <a:cubicBezTo>
                  <a:pt x="768871" y="237629"/>
                  <a:pt x="796948" y="206299"/>
                  <a:pt x="796948" y="164354"/>
                </a:cubicBezTo>
                <a:close/>
                <a:moveTo>
                  <a:pt x="866627" y="60092"/>
                </a:moveTo>
                <a:lnTo>
                  <a:pt x="901895" y="60092"/>
                </a:lnTo>
                <a:lnTo>
                  <a:pt x="904634" y="81835"/>
                </a:lnTo>
                <a:cubicBezTo>
                  <a:pt x="920899" y="64886"/>
                  <a:pt x="942984" y="56154"/>
                  <a:pt x="971574" y="56154"/>
                </a:cubicBezTo>
                <a:cubicBezTo>
                  <a:pt x="1021052" y="56154"/>
                  <a:pt x="1048787" y="85430"/>
                  <a:pt x="1048787" y="137304"/>
                </a:cubicBezTo>
                <a:lnTo>
                  <a:pt x="1048787" y="269302"/>
                </a:lnTo>
                <a:lnTo>
                  <a:pt x="1009239" y="269302"/>
                </a:lnTo>
                <a:lnTo>
                  <a:pt x="1009239" y="144837"/>
                </a:lnTo>
                <a:cubicBezTo>
                  <a:pt x="1009239" y="110768"/>
                  <a:pt x="995714" y="92107"/>
                  <a:pt x="963185" y="92107"/>
                </a:cubicBezTo>
                <a:cubicBezTo>
                  <a:pt x="927918" y="92107"/>
                  <a:pt x="906175" y="114706"/>
                  <a:pt x="906175" y="148775"/>
                </a:cubicBezTo>
                <a:lnTo>
                  <a:pt x="906175" y="269302"/>
                </a:lnTo>
                <a:lnTo>
                  <a:pt x="866627" y="269302"/>
                </a:lnTo>
                <a:lnTo>
                  <a:pt x="866627" y="60092"/>
                </a:lnTo>
                <a:lnTo>
                  <a:pt x="866627" y="60092"/>
                </a:lnTo>
                <a:close/>
                <a:moveTo>
                  <a:pt x="1092101" y="60092"/>
                </a:moveTo>
                <a:lnTo>
                  <a:pt x="1131306" y="60092"/>
                </a:lnTo>
                <a:lnTo>
                  <a:pt x="1131306" y="269302"/>
                </a:lnTo>
                <a:lnTo>
                  <a:pt x="1092101" y="269302"/>
                </a:lnTo>
                <a:lnTo>
                  <a:pt x="1092101" y="60092"/>
                </a:lnTo>
                <a:close/>
                <a:moveTo>
                  <a:pt x="1172224" y="204758"/>
                </a:moveTo>
                <a:lnTo>
                  <a:pt x="1210744" y="204758"/>
                </a:lnTo>
                <a:cubicBezTo>
                  <a:pt x="1214682" y="230096"/>
                  <a:pt x="1234884" y="241224"/>
                  <a:pt x="1264673" y="241224"/>
                </a:cubicBezTo>
                <a:cubicBezTo>
                  <a:pt x="1289326" y="241224"/>
                  <a:pt x="1307816" y="231637"/>
                  <a:pt x="1307816" y="212291"/>
                </a:cubicBezTo>
                <a:cubicBezTo>
                  <a:pt x="1307816" y="198766"/>
                  <a:pt x="1301482" y="193288"/>
                  <a:pt x="1291552" y="189692"/>
                </a:cubicBezTo>
                <a:cubicBezTo>
                  <a:pt x="1281965" y="186097"/>
                  <a:pt x="1272206" y="184556"/>
                  <a:pt x="1252347" y="181303"/>
                </a:cubicBezTo>
                <a:cubicBezTo>
                  <a:pt x="1231802" y="178222"/>
                  <a:pt x="1217421" y="174969"/>
                  <a:pt x="1205095" y="168977"/>
                </a:cubicBezTo>
                <a:cubicBezTo>
                  <a:pt x="1186091" y="159903"/>
                  <a:pt x="1178558" y="142783"/>
                  <a:pt x="1178558" y="123779"/>
                </a:cubicBezTo>
                <a:cubicBezTo>
                  <a:pt x="1178558" y="79438"/>
                  <a:pt x="1213484" y="55983"/>
                  <a:pt x="1258168" y="55983"/>
                </a:cubicBezTo>
                <a:cubicBezTo>
                  <a:pt x="1306960" y="55983"/>
                  <a:pt x="1339318" y="78582"/>
                  <a:pt x="1341714" y="124122"/>
                </a:cubicBezTo>
                <a:lnTo>
                  <a:pt x="1304050" y="124122"/>
                </a:lnTo>
                <a:cubicBezTo>
                  <a:pt x="1301653" y="99982"/>
                  <a:pt x="1282650" y="87998"/>
                  <a:pt x="1258168" y="87998"/>
                </a:cubicBezTo>
                <a:cubicBezTo>
                  <a:pt x="1231974" y="87998"/>
                  <a:pt x="1216565" y="101009"/>
                  <a:pt x="1216565" y="118815"/>
                </a:cubicBezTo>
                <a:cubicBezTo>
                  <a:pt x="1216565" y="130285"/>
                  <a:pt x="1222044" y="136277"/>
                  <a:pt x="1232487" y="140215"/>
                </a:cubicBezTo>
                <a:cubicBezTo>
                  <a:pt x="1242759" y="144153"/>
                  <a:pt x="1261763" y="146207"/>
                  <a:pt x="1278027" y="148604"/>
                </a:cubicBezTo>
                <a:cubicBezTo>
                  <a:pt x="1293435" y="151001"/>
                  <a:pt x="1307816" y="153740"/>
                  <a:pt x="1320828" y="160930"/>
                </a:cubicBezTo>
                <a:cubicBezTo>
                  <a:pt x="1338290" y="170346"/>
                  <a:pt x="1346508" y="188665"/>
                  <a:pt x="1346508" y="207326"/>
                </a:cubicBezTo>
                <a:cubicBezTo>
                  <a:pt x="1346508" y="227186"/>
                  <a:pt x="1338975" y="244648"/>
                  <a:pt x="1324765" y="256119"/>
                </a:cubicBezTo>
                <a:cubicBezTo>
                  <a:pt x="1309700" y="268446"/>
                  <a:pt x="1289840" y="273239"/>
                  <a:pt x="1264502" y="273239"/>
                </a:cubicBezTo>
                <a:cubicBezTo>
                  <a:pt x="1213484" y="273410"/>
                  <a:pt x="1176162" y="254407"/>
                  <a:pt x="1172224" y="204758"/>
                </a:cubicBezTo>
                <a:close/>
              </a:path>
            </a:pathLst>
          </a:custGeom>
          <a:solidFill>
            <a:srgbClr val="FFFFFF"/>
          </a:solidFill>
          <a:ln w="1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68595852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Picture 105">
            <a:extLst>
              <a:ext uri="{FF2B5EF4-FFF2-40B4-BE49-F238E27FC236}">
                <a16:creationId xmlns:a16="http://schemas.microsoft.com/office/drawing/2014/main" id="{FC4CA362-FCDA-4B05-8562-EB99AE6605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" y="-1"/>
            <a:ext cx="9143989" cy="5143493"/>
          </a:xfrm>
          <a:prstGeom prst="rect">
            <a:avLst/>
          </a:prstGeom>
        </p:spPr>
      </p:pic>
      <p:sp>
        <p:nvSpPr>
          <p:cNvPr id="107" name="Rectangle 106">
            <a:extLst>
              <a:ext uri="{FF2B5EF4-FFF2-40B4-BE49-F238E27FC236}">
                <a16:creationId xmlns:a16="http://schemas.microsoft.com/office/drawing/2014/main" id="{39DAB7C8-A066-4131-9858-5B8E0792F32A}"/>
              </a:ext>
            </a:extLst>
          </p:cNvPr>
          <p:cNvSpPr/>
          <p:nvPr userDrawn="1"/>
        </p:nvSpPr>
        <p:spPr>
          <a:xfrm>
            <a:off x="-2" y="-1"/>
            <a:ext cx="4572002" cy="5143501"/>
          </a:xfrm>
          <a:prstGeom prst="rect">
            <a:avLst/>
          </a:prstGeom>
          <a:gradFill>
            <a:gsLst>
              <a:gs pos="0">
                <a:srgbClr val="022059">
                  <a:alpha val="85000"/>
                </a:srgbClr>
              </a:gs>
              <a:gs pos="85000">
                <a:srgbClr val="1920D6">
                  <a:alpha val="0"/>
                </a:srgbClr>
              </a:gs>
            </a:gsLst>
            <a:lin ang="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endParaRPr lang="en-US" sz="3200" noProof="0">
              <a:solidFill>
                <a:schemeClr val="bg2"/>
              </a:solidFill>
            </a:endParaRP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DE639C50-CC07-4B48-8A61-6274F3E29D85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endParaRPr lang="en-US" sz="3200" noProof="0">
              <a:solidFill>
                <a:schemeClr val="bg2"/>
              </a:solidFill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B2C4B950-B61F-47A6-B5C8-EFC42B6725A3}"/>
              </a:ext>
            </a:extLst>
          </p:cNvPr>
          <p:cNvSpPr/>
          <p:nvPr userDrawn="1"/>
        </p:nvSpPr>
        <p:spPr>
          <a:xfrm>
            <a:off x="359998" y="1833085"/>
            <a:ext cx="4212002" cy="147732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4572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kern="1200" noProof="0">
                <a:gradFill>
                  <a:gsLst>
                    <a:gs pos="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  <a:ea typeface="ＭＳ Ｐゴシック" charset="0"/>
                <a:cs typeface="ＭＳ Ｐゴシック" charset="0"/>
              </a:rPr>
              <a:t>Share the success of your growing business by helping others</a:t>
            </a:r>
            <a:endParaRPr lang="en-US" sz="1800" kern="1200" noProof="0">
              <a:solidFill>
                <a:schemeClr val="bg1"/>
              </a:solidFill>
              <a:latin typeface="+mj-lt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110" name="Graphic 22">
            <a:extLst>
              <a:ext uri="{FF2B5EF4-FFF2-40B4-BE49-F238E27FC236}">
                <a16:creationId xmlns:a16="http://schemas.microsoft.com/office/drawing/2014/main" id="{58266AA8-0B23-408E-9A8D-100EA65EC270}"/>
              </a:ext>
            </a:extLst>
          </p:cNvPr>
          <p:cNvGrpSpPr/>
          <p:nvPr userDrawn="1"/>
        </p:nvGrpSpPr>
        <p:grpSpPr>
          <a:xfrm>
            <a:off x="360003" y="360000"/>
            <a:ext cx="2818671" cy="1155315"/>
            <a:chOff x="360003" y="360000"/>
            <a:chExt cx="2818671" cy="1155315"/>
          </a:xfrm>
          <a:solidFill>
            <a:srgbClr val="FFFFFF"/>
          </a:solidFill>
        </p:grpSpPr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0E7E2045-E461-445F-9412-6DD600D11D0D}"/>
                </a:ext>
              </a:extLst>
            </p:cNvPr>
            <p:cNvSpPr/>
            <p:nvPr/>
          </p:nvSpPr>
          <p:spPr>
            <a:xfrm>
              <a:off x="360003" y="360000"/>
              <a:ext cx="1200898" cy="243660"/>
            </a:xfrm>
            <a:custGeom>
              <a:avLst/>
              <a:gdLst>
                <a:gd name="connsiteX0" fmla="*/ 100282 w 1200898"/>
                <a:gd name="connsiteY0" fmla="*/ 0 h 243660"/>
                <a:gd name="connsiteX1" fmla="*/ 138406 w 1200898"/>
                <a:gd name="connsiteY1" fmla="*/ 0 h 243660"/>
                <a:gd name="connsiteX2" fmla="*/ 238688 w 1200898"/>
                <a:gd name="connsiteY2" fmla="*/ 240345 h 243660"/>
                <a:gd name="connsiteX3" fmla="*/ 202222 w 1200898"/>
                <a:gd name="connsiteY3" fmla="*/ 240345 h 243660"/>
                <a:gd name="connsiteX4" fmla="*/ 184817 w 1200898"/>
                <a:gd name="connsiteY4" fmla="*/ 196420 h 243660"/>
                <a:gd name="connsiteX5" fmla="*/ 54699 w 1200898"/>
                <a:gd name="connsiteY5" fmla="*/ 196420 h 243660"/>
                <a:gd name="connsiteX6" fmla="*/ 36466 w 1200898"/>
                <a:gd name="connsiteY6" fmla="*/ 240345 h 243660"/>
                <a:gd name="connsiteX7" fmla="*/ 0 w 1200898"/>
                <a:gd name="connsiteY7" fmla="*/ 240345 h 243660"/>
                <a:gd name="connsiteX8" fmla="*/ 100282 w 1200898"/>
                <a:gd name="connsiteY8" fmla="*/ 0 h 243660"/>
                <a:gd name="connsiteX9" fmla="*/ 172386 w 1200898"/>
                <a:gd name="connsiteY9" fmla="*/ 166584 h 243660"/>
                <a:gd name="connsiteX10" fmla="*/ 161612 w 1200898"/>
                <a:gd name="connsiteY10" fmla="*/ 139235 h 243660"/>
                <a:gd name="connsiteX11" fmla="*/ 77905 w 1200898"/>
                <a:gd name="connsiteY11" fmla="*/ 139235 h 243660"/>
                <a:gd name="connsiteX12" fmla="*/ 66302 w 1200898"/>
                <a:gd name="connsiteY12" fmla="*/ 166584 h 243660"/>
                <a:gd name="connsiteX13" fmla="*/ 172386 w 1200898"/>
                <a:gd name="connsiteY13" fmla="*/ 166584 h 243660"/>
                <a:gd name="connsiteX14" fmla="*/ 150837 w 1200898"/>
                <a:gd name="connsiteY14" fmla="*/ 110227 h 243660"/>
                <a:gd name="connsiteX15" fmla="*/ 144207 w 1200898"/>
                <a:gd name="connsiteY15" fmla="*/ 94481 h 243660"/>
                <a:gd name="connsiteX16" fmla="*/ 119344 w 1200898"/>
                <a:gd name="connsiteY16" fmla="*/ 32322 h 243660"/>
                <a:gd name="connsiteX17" fmla="*/ 95309 w 1200898"/>
                <a:gd name="connsiteY17" fmla="*/ 94481 h 243660"/>
                <a:gd name="connsiteX18" fmla="*/ 89508 w 1200898"/>
                <a:gd name="connsiteY18" fmla="*/ 110227 h 243660"/>
                <a:gd name="connsiteX19" fmla="*/ 150837 w 1200898"/>
                <a:gd name="connsiteY19" fmla="*/ 110227 h 243660"/>
                <a:gd name="connsiteX20" fmla="*/ 242003 w 1200898"/>
                <a:gd name="connsiteY20" fmla="*/ 146694 h 243660"/>
                <a:gd name="connsiteX21" fmla="*/ 338970 w 1200898"/>
                <a:gd name="connsiteY21" fmla="*/ 49727 h 243660"/>
                <a:gd name="connsiteX22" fmla="*/ 430135 w 1200898"/>
                <a:gd name="connsiteY22" fmla="*/ 122659 h 243660"/>
                <a:gd name="connsiteX23" fmla="*/ 393669 w 1200898"/>
                <a:gd name="connsiteY23" fmla="*/ 122659 h 243660"/>
                <a:gd name="connsiteX24" fmla="*/ 338141 w 1200898"/>
                <a:gd name="connsiteY24" fmla="*/ 81220 h 243660"/>
                <a:gd name="connsiteX25" fmla="*/ 277640 w 1200898"/>
                <a:gd name="connsiteY25" fmla="*/ 145865 h 243660"/>
                <a:gd name="connsiteX26" fmla="*/ 338141 w 1200898"/>
                <a:gd name="connsiteY26" fmla="*/ 210509 h 243660"/>
                <a:gd name="connsiteX27" fmla="*/ 393669 w 1200898"/>
                <a:gd name="connsiteY27" fmla="*/ 172386 h 243660"/>
                <a:gd name="connsiteX28" fmla="*/ 430135 w 1200898"/>
                <a:gd name="connsiteY28" fmla="*/ 172386 h 243660"/>
                <a:gd name="connsiteX29" fmla="*/ 337312 w 1200898"/>
                <a:gd name="connsiteY29" fmla="*/ 242832 h 243660"/>
                <a:gd name="connsiteX30" fmla="*/ 242003 w 1200898"/>
                <a:gd name="connsiteY30" fmla="*/ 146694 h 243660"/>
                <a:gd name="connsiteX31" fmla="*/ 457485 w 1200898"/>
                <a:gd name="connsiteY31" fmla="*/ 53871 h 243660"/>
                <a:gd name="connsiteX32" fmla="*/ 489807 w 1200898"/>
                <a:gd name="connsiteY32" fmla="*/ 53871 h 243660"/>
                <a:gd name="connsiteX33" fmla="*/ 491465 w 1200898"/>
                <a:gd name="connsiteY33" fmla="*/ 77905 h 243660"/>
                <a:gd name="connsiteX34" fmla="*/ 542020 w 1200898"/>
                <a:gd name="connsiteY34" fmla="*/ 50555 h 243660"/>
                <a:gd name="connsiteX35" fmla="*/ 545336 w 1200898"/>
                <a:gd name="connsiteY35" fmla="*/ 50555 h 243660"/>
                <a:gd name="connsiteX36" fmla="*/ 545336 w 1200898"/>
                <a:gd name="connsiteY36" fmla="*/ 89508 h 243660"/>
                <a:gd name="connsiteX37" fmla="*/ 540363 w 1200898"/>
                <a:gd name="connsiteY37" fmla="*/ 89508 h 243660"/>
                <a:gd name="connsiteX38" fmla="*/ 493123 w 1200898"/>
                <a:gd name="connsiteY38" fmla="*/ 144207 h 243660"/>
                <a:gd name="connsiteX39" fmla="*/ 493123 w 1200898"/>
                <a:gd name="connsiteY39" fmla="*/ 240345 h 243660"/>
                <a:gd name="connsiteX40" fmla="*/ 457485 w 1200898"/>
                <a:gd name="connsiteY40" fmla="*/ 240345 h 243660"/>
                <a:gd name="connsiteX41" fmla="*/ 457485 w 1200898"/>
                <a:gd name="connsiteY41" fmla="*/ 53871 h 243660"/>
                <a:gd name="connsiteX42" fmla="*/ 551137 w 1200898"/>
                <a:gd name="connsiteY42" fmla="*/ 146694 h 243660"/>
                <a:gd name="connsiteX43" fmla="*/ 648933 w 1200898"/>
                <a:gd name="connsiteY43" fmla="*/ 49727 h 243660"/>
                <a:gd name="connsiteX44" fmla="*/ 746728 w 1200898"/>
                <a:gd name="connsiteY44" fmla="*/ 146694 h 243660"/>
                <a:gd name="connsiteX45" fmla="*/ 648933 w 1200898"/>
                <a:gd name="connsiteY45" fmla="*/ 243660 h 243660"/>
                <a:gd name="connsiteX46" fmla="*/ 551137 w 1200898"/>
                <a:gd name="connsiteY46" fmla="*/ 146694 h 243660"/>
                <a:gd name="connsiteX47" fmla="*/ 710262 w 1200898"/>
                <a:gd name="connsiteY47" fmla="*/ 146694 h 243660"/>
                <a:gd name="connsiteX48" fmla="*/ 648104 w 1200898"/>
                <a:gd name="connsiteY48" fmla="*/ 82049 h 243660"/>
                <a:gd name="connsiteX49" fmla="*/ 586774 w 1200898"/>
                <a:gd name="connsiteY49" fmla="*/ 146694 h 243660"/>
                <a:gd name="connsiteX50" fmla="*/ 648933 w 1200898"/>
                <a:gd name="connsiteY50" fmla="*/ 212167 h 243660"/>
                <a:gd name="connsiteX51" fmla="*/ 710262 w 1200898"/>
                <a:gd name="connsiteY51" fmla="*/ 146694 h 243660"/>
                <a:gd name="connsiteX52" fmla="*/ 772420 w 1200898"/>
                <a:gd name="connsiteY52" fmla="*/ 53871 h 243660"/>
                <a:gd name="connsiteX53" fmla="*/ 803914 w 1200898"/>
                <a:gd name="connsiteY53" fmla="*/ 53871 h 243660"/>
                <a:gd name="connsiteX54" fmla="*/ 806400 w 1200898"/>
                <a:gd name="connsiteY54" fmla="*/ 72932 h 243660"/>
                <a:gd name="connsiteX55" fmla="*/ 866072 w 1200898"/>
                <a:gd name="connsiteY55" fmla="*/ 49727 h 243660"/>
                <a:gd name="connsiteX56" fmla="*/ 934861 w 1200898"/>
                <a:gd name="connsiteY56" fmla="*/ 121830 h 243660"/>
                <a:gd name="connsiteX57" fmla="*/ 934861 w 1200898"/>
                <a:gd name="connsiteY57" fmla="*/ 240345 h 243660"/>
                <a:gd name="connsiteX58" fmla="*/ 899223 w 1200898"/>
                <a:gd name="connsiteY58" fmla="*/ 240345 h 243660"/>
                <a:gd name="connsiteX59" fmla="*/ 899223 w 1200898"/>
                <a:gd name="connsiteY59" fmla="*/ 129289 h 243660"/>
                <a:gd name="connsiteX60" fmla="*/ 858613 w 1200898"/>
                <a:gd name="connsiteY60" fmla="*/ 82049 h 243660"/>
                <a:gd name="connsiteX61" fmla="*/ 808058 w 1200898"/>
                <a:gd name="connsiteY61" fmla="*/ 132604 h 243660"/>
                <a:gd name="connsiteX62" fmla="*/ 808058 w 1200898"/>
                <a:gd name="connsiteY62" fmla="*/ 240345 h 243660"/>
                <a:gd name="connsiteX63" fmla="*/ 772420 w 1200898"/>
                <a:gd name="connsiteY63" fmla="*/ 240345 h 243660"/>
                <a:gd name="connsiteX64" fmla="*/ 772420 w 1200898"/>
                <a:gd name="connsiteY64" fmla="*/ 53871 h 243660"/>
                <a:gd name="connsiteX65" fmla="*/ 973813 w 1200898"/>
                <a:gd name="connsiteY65" fmla="*/ 53871 h 243660"/>
                <a:gd name="connsiteX66" fmla="*/ 1008622 w 1200898"/>
                <a:gd name="connsiteY66" fmla="*/ 53871 h 243660"/>
                <a:gd name="connsiteX67" fmla="*/ 1008622 w 1200898"/>
                <a:gd name="connsiteY67" fmla="*/ 240345 h 243660"/>
                <a:gd name="connsiteX68" fmla="*/ 973813 w 1200898"/>
                <a:gd name="connsiteY68" fmla="*/ 240345 h 243660"/>
                <a:gd name="connsiteX69" fmla="*/ 973813 w 1200898"/>
                <a:gd name="connsiteY69" fmla="*/ 53871 h 243660"/>
                <a:gd name="connsiteX70" fmla="*/ 1045088 w 1200898"/>
                <a:gd name="connsiteY70" fmla="*/ 182331 h 243660"/>
                <a:gd name="connsiteX71" fmla="*/ 1079068 w 1200898"/>
                <a:gd name="connsiteY71" fmla="*/ 182331 h 243660"/>
                <a:gd name="connsiteX72" fmla="*/ 1127137 w 1200898"/>
                <a:gd name="connsiteY72" fmla="*/ 214653 h 243660"/>
                <a:gd name="connsiteX73" fmla="*/ 1165261 w 1200898"/>
                <a:gd name="connsiteY73" fmla="*/ 188961 h 243660"/>
                <a:gd name="connsiteX74" fmla="*/ 1151172 w 1200898"/>
                <a:gd name="connsiteY74" fmla="*/ 169071 h 243660"/>
                <a:gd name="connsiteX75" fmla="*/ 1116363 w 1200898"/>
                <a:gd name="connsiteY75" fmla="*/ 161612 h 243660"/>
                <a:gd name="connsiteX76" fmla="*/ 1074096 w 1200898"/>
                <a:gd name="connsiteY76" fmla="*/ 150837 h 243660"/>
                <a:gd name="connsiteX77" fmla="*/ 1050061 w 1200898"/>
                <a:gd name="connsiteY77" fmla="*/ 110227 h 243660"/>
                <a:gd name="connsiteX78" fmla="*/ 1121336 w 1200898"/>
                <a:gd name="connsiteY78" fmla="*/ 49727 h 243660"/>
                <a:gd name="connsiteX79" fmla="*/ 1195926 w 1200898"/>
                <a:gd name="connsiteY79" fmla="*/ 110227 h 243660"/>
                <a:gd name="connsiteX80" fmla="*/ 1162775 w 1200898"/>
                <a:gd name="connsiteY80" fmla="*/ 110227 h 243660"/>
                <a:gd name="connsiteX81" fmla="*/ 1122165 w 1200898"/>
                <a:gd name="connsiteY81" fmla="*/ 77905 h 243660"/>
                <a:gd name="connsiteX82" fmla="*/ 1084870 w 1200898"/>
                <a:gd name="connsiteY82" fmla="*/ 105255 h 243660"/>
                <a:gd name="connsiteX83" fmla="*/ 1098959 w 1200898"/>
                <a:gd name="connsiteY83" fmla="*/ 124317 h 243660"/>
                <a:gd name="connsiteX84" fmla="*/ 1139569 w 1200898"/>
                <a:gd name="connsiteY84" fmla="*/ 131776 h 243660"/>
                <a:gd name="connsiteX85" fmla="*/ 1177693 w 1200898"/>
                <a:gd name="connsiteY85" fmla="*/ 142550 h 243660"/>
                <a:gd name="connsiteX86" fmla="*/ 1200898 w 1200898"/>
                <a:gd name="connsiteY86" fmla="*/ 183989 h 243660"/>
                <a:gd name="connsiteX87" fmla="*/ 1181837 w 1200898"/>
                <a:gd name="connsiteY87" fmla="*/ 227085 h 243660"/>
                <a:gd name="connsiteX88" fmla="*/ 1127966 w 1200898"/>
                <a:gd name="connsiteY88" fmla="*/ 242003 h 243660"/>
                <a:gd name="connsiteX89" fmla="*/ 1045088 w 1200898"/>
                <a:gd name="connsiteY89" fmla="*/ 182331 h 24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1200898" h="243660">
                  <a:moveTo>
                    <a:pt x="100282" y="0"/>
                  </a:moveTo>
                  <a:lnTo>
                    <a:pt x="138406" y="0"/>
                  </a:lnTo>
                  <a:lnTo>
                    <a:pt x="238688" y="240345"/>
                  </a:lnTo>
                  <a:lnTo>
                    <a:pt x="202222" y="240345"/>
                  </a:lnTo>
                  <a:lnTo>
                    <a:pt x="184817" y="196420"/>
                  </a:lnTo>
                  <a:lnTo>
                    <a:pt x="54699" y="196420"/>
                  </a:lnTo>
                  <a:lnTo>
                    <a:pt x="36466" y="240345"/>
                  </a:lnTo>
                  <a:lnTo>
                    <a:pt x="0" y="240345"/>
                  </a:lnTo>
                  <a:lnTo>
                    <a:pt x="100282" y="0"/>
                  </a:lnTo>
                  <a:close/>
                  <a:moveTo>
                    <a:pt x="172386" y="166584"/>
                  </a:moveTo>
                  <a:lnTo>
                    <a:pt x="161612" y="139235"/>
                  </a:lnTo>
                  <a:lnTo>
                    <a:pt x="77905" y="139235"/>
                  </a:lnTo>
                  <a:lnTo>
                    <a:pt x="66302" y="166584"/>
                  </a:lnTo>
                  <a:lnTo>
                    <a:pt x="172386" y="166584"/>
                  </a:lnTo>
                  <a:close/>
                  <a:moveTo>
                    <a:pt x="150837" y="110227"/>
                  </a:moveTo>
                  <a:lnTo>
                    <a:pt x="144207" y="94481"/>
                  </a:lnTo>
                  <a:cubicBezTo>
                    <a:pt x="134262" y="68788"/>
                    <a:pt x="125145" y="48069"/>
                    <a:pt x="119344" y="32322"/>
                  </a:cubicBezTo>
                  <a:cubicBezTo>
                    <a:pt x="114371" y="48069"/>
                    <a:pt x="105255" y="69617"/>
                    <a:pt x="95309" y="94481"/>
                  </a:cubicBezTo>
                  <a:lnTo>
                    <a:pt x="89508" y="110227"/>
                  </a:lnTo>
                  <a:lnTo>
                    <a:pt x="150837" y="110227"/>
                  </a:lnTo>
                  <a:close/>
                  <a:moveTo>
                    <a:pt x="242003" y="146694"/>
                  </a:moveTo>
                  <a:cubicBezTo>
                    <a:pt x="242003" y="89508"/>
                    <a:pt x="284271" y="49727"/>
                    <a:pt x="338970" y="49727"/>
                  </a:cubicBezTo>
                  <a:cubicBezTo>
                    <a:pt x="386210" y="49727"/>
                    <a:pt x="421848" y="76247"/>
                    <a:pt x="430135" y="122659"/>
                  </a:cubicBezTo>
                  <a:lnTo>
                    <a:pt x="393669" y="122659"/>
                  </a:lnTo>
                  <a:cubicBezTo>
                    <a:pt x="385381" y="93652"/>
                    <a:pt x="366320" y="81220"/>
                    <a:pt x="338141" y="81220"/>
                  </a:cubicBezTo>
                  <a:cubicBezTo>
                    <a:pt x="300017" y="81220"/>
                    <a:pt x="277640" y="109399"/>
                    <a:pt x="277640" y="145865"/>
                  </a:cubicBezTo>
                  <a:cubicBezTo>
                    <a:pt x="277640" y="183989"/>
                    <a:pt x="300846" y="210509"/>
                    <a:pt x="338141" y="210509"/>
                  </a:cubicBezTo>
                  <a:cubicBezTo>
                    <a:pt x="365491" y="210509"/>
                    <a:pt x="385381" y="196420"/>
                    <a:pt x="393669" y="172386"/>
                  </a:cubicBezTo>
                  <a:lnTo>
                    <a:pt x="430135" y="172386"/>
                  </a:lnTo>
                  <a:cubicBezTo>
                    <a:pt x="418533" y="217968"/>
                    <a:pt x="382895" y="242832"/>
                    <a:pt x="337312" y="242832"/>
                  </a:cubicBezTo>
                  <a:cubicBezTo>
                    <a:pt x="278469" y="243660"/>
                    <a:pt x="242003" y="203050"/>
                    <a:pt x="242003" y="146694"/>
                  </a:cubicBezTo>
                  <a:close/>
                  <a:moveTo>
                    <a:pt x="457485" y="53871"/>
                  </a:moveTo>
                  <a:lnTo>
                    <a:pt x="489807" y="53871"/>
                  </a:lnTo>
                  <a:lnTo>
                    <a:pt x="491465" y="77905"/>
                  </a:lnTo>
                  <a:cubicBezTo>
                    <a:pt x="503068" y="61329"/>
                    <a:pt x="520472" y="50555"/>
                    <a:pt x="542020" y="50555"/>
                  </a:cubicBezTo>
                  <a:lnTo>
                    <a:pt x="545336" y="50555"/>
                  </a:lnTo>
                  <a:lnTo>
                    <a:pt x="545336" y="89508"/>
                  </a:lnTo>
                  <a:lnTo>
                    <a:pt x="540363" y="89508"/>
                  </a:lnTo>
                  <a:cubicBezTo>
                    <a:pt x="503068" y="89508"/>
                    <a:pt x="493123" y="111056"/>
                    <a:pt x="493123" y="144207"/>
                  </a:cubicBezTo>
                  <a:lnTo>
                    <a:pt x="493123" y="240345"/>
                  </a:lnTo>
                  <a:lnTo>
                    <a:pt x="457485" y="240345"/>
                  </a:lnTo>
                  <a:lnTo>
                    <a:pt x="457485" y="53871"/>
                  </a:lnTo>
                  <a:close/>
                  <a:moveTo>
                    <a:pt x="551137" y="146694"/>
                  </a:moveTo>
                  <a:cubicBezTo>
                    <a:pt x="551137" y="89508"/>
                    <a:pt x="594233" y="49727"/>
                    <a:pt x="648933" y="49727"/>
                  </a:cubicBezTo>
                  <a:cubicBezTo>
                    <a:pt x="706118" y="49727"/>
                    <a:pt x="746728" y="91165"/>
                    <a:pt x="746728" y="146694"/>
                  </a:cubicBezTo>
                  <a:cubicBezTo>
                    <a:pt x="746728" y="202222"/>
                    <a:pt x="705290" y="243660"/>
                    <a:pt x="648933" y="243660"/>
                  </a:cubicBezTo>
                  <a:cubicBezTo>
                    <a:pt x="592576" y="243660"/>
                    <a:pt x="551137" y="203050"/>
                    <a:pt x="551137" y="146694"/>
                  </a:cubicBezTo>
                  <a:close/>
                  <a:moveTo>
                    <a:pt x="710262" y="146694"/>
                  </a:moveTo>
                  <a:cubicBezTo>
                    <a:pt x="710262" y="110227"/>
                    <a:pt x="686228" y="82049"/>
                    <a:pt x="648104" y="82049"/>
                  </a:cubicBezTo>
                  <a:cubicBezTo>
                    <a:pt x="609980" y="82049"/>
                    <a:pt x="586774" y="110227"/>
                    <a:pt x="586774" y="146694"/>
                  </a:cubicBezTo>
                  <a:cubicBezTo>
                    <a:pt x="586774" y="185646"/>
                    <a:pt x="612467" y="212167"/>
                    <a:pt x="648933" y="212167"/>
                  </a:cubicBezTo>
                  <a:cubicBezTo>
                    <a:pt x="685399" y="212167"/>
                    <a:pt x="710262" y="183989"/>
                    <a:pt x="710262" y="146694"/>
                  </a:cubicBezTo>
                  <a:close/>
                  <a:moveTo>
                    <a:pt x="772420" y="53871"/>
                  </a:moveTo>
                  <a:lnTo>
                    <a:pt x="803914" y="53871"/>
                  </a:lnTo>
                  <a:lnTo>
                    <a:pt x="806400" y="72932"/>
                  </a:lnTo>
                  <a:cubicBezTo>
                    <a:pt x="820490" y="58014"/>
                    <a:pt x="840380" y="49727"/>
                    <a:pt x="866072" y="49727"/>
                  </a:cubicBezTo>
                  <a:cubicBezTo>
                    <a:pt x="909998" y="49727"/>
                    <a:pt x="934861" y="76247"/>
                    <a:pt x="934861" y="121830"/>
                  </a:cubicBezTo>
                  <a:lnTo>
                    <a:pt x="934861" y="240345"/>
                  </a:lnTo>
                  <a:lnTo>
                    <a:pt x="899223" y="240345"/>
                  </a:lnTo>
                  <a:lnTo>
                    <a:pt x="899223" y="129289"/>
                  </a:lnTo>
                  <a:cubicBezTo>
                    <a:pt x="899223" y="98624"/>
                    <a:pt x="887621" y="82049"/>
                    <a:pt x="858613" y="82049"/>
                  </a:cubicBezTo>
                  <a:cubicBezTo>
                    <a:pt x="827120" y="82049"/>
                    <a:pt x="808058" y="101940"/>
                    <a:pt x="808058" y="132604"/>
                  </a:cubicBezTo>
                  <a:lnTo>
                    <a:pt x="808058" y="240345"/>
                  </a:lnTo>
                  <a:lnTo>
                    <a:pt x="772420" y="240345"/>
                  </a:lnTo>
                  <a:lnTo>
                    <a:pt x="772420" y="53871"/>
                  </a:lnTo>
                  <a:close/>
                  <a:moveTo>
                    <a:pt x="973813" y="53871"/>
                  </a:moveTo>
                  <a:lnTo>
                    <a:pt x="1008622" y="53871"/>
                  </a:lnTo>
                  <a:lnTo>
                    <a:pt x="1008622" y="240345"/>
                  </a:lnTo>
                  <a:lnTo>
                    <a:pt x="973813" y="240345"/>
                  </a:lnTo>
                  <a:lnTo>
                    <a:pt x="973813" y="53871"/>
                  </a:lnTo>
                  <a:close/>
                  <a:moveTo>
                    <a:pt x="1045088" y="182331"/>
                  </a:moveTo>
                  <a:lnTo>
                    <a:pt x="1079068" y="182331"/>
                  </a:lnTo>
                  <a:cubicBezTo>
                    <a:pt x="1082383" y="204708"/>
                    <a:pt x="1100616" y="214653"/>
                    <a:pt x="1127137" y="214653"/>
                  </a:cubicBezTo>
                  <a:cubicBezTo>
                    <a:pt x="1148686" y="214653"/>
                    <a:pt x="1165261" y="206365"/>
                    <a:pt x="1165261" y="188961"/>
                  </a:cubicBezTo>
                  <a:cubicBezTo>
                    <a:pt x="1165261" y="177358"/>
                    <a:pt x="1159460" y="172386"/>
                    <a:pt x="1151172" y="169071"/>
                  </a:cubicBezTo>
                  <a:cubicBezTo>
                    <a:pt x="1142884" y="165755"/>
                    <a:pt x="1133768" y="164098"/>
                    <a:pt x="1116363" y="161612"/>
                  </a:cubicBezTo>
                  <a:cubicBezTo>
                    <a:pt x="1098130" y="159125"/>
                    <a:pt x="1084870" y="155810"/>
                    <a:pt x="1074096" y="150837"/>
                  </a:cubicBezTo>
                  <a:cubicBezTo>
                    <a:pt x="1057520" y="142550"/>
                    <a:pt x="1050061" y="127632"/>
                    <a:pt x="1050061" y="110227"/>
                  </a:cubicBezTo>
                  <a:cubicBezTo>
                    <a:pt x="1050061" y="70446"/>
                    <a:pt x="1081555" y="49727"/>
                    <a:pt x="1121336" y="49727"/>
                  </a:cubicBezTo>
                  <a:cubicBezTo>
                    <a:pt x="1164432" y="49727"/>
                    <a:pt x="1193439" y="69617"/>
                    <a:pt x="1195926" y="110227"/>
                  </a:cubicBezTo>
                  <a:lnTo>
                    <a:pt x="1162775" y="110227"/>
                  </a:lnTo>
                  <a:cubicBezTo>
                    <a:pt x="1160288" y="88679"/>
                    <a:pt x="1143713" y="77905"/>
                    <a:pt x="1122165" y="77905"/>
                  </a:cubicBezTo>
                  <a:cubicBezTo>
                    <a:pt x="1098959" y="77905"/>
                    <a:pt x="1084870" y="89508"/>
                    <a:pt x="1084870" y="105255"/>
                  </a:cubicBezTo>
                  <a:cubicBezTo>
                    <a:pt x="1084870" y="115200"/>
                    <a:pt x="1089842" y="121001"/>
                    <a:pt x="1098959" y="124317"/>
                  </a:cubicBezTo>
                  <a:cubicBezTo>
                    <a:pt x="1108075" y="127632"/>
                    <a:pt x="1125480" y="129289"/>
                    <a:pt x="1139569" y="131776"/>
                  </a:cubicBezTo>
                  <a:cubicBezTo>
                    <a:pt x="1153658" y="134262"/>
                    <a:pt x="1166090" y="136748"/>
                    <a:pt x="1177693" y="142550"/>
                  </a:cubicBezTo>
                  <a:cubicBezTo>
                    <a:pt x="1193439" y="150837"/>
                    <a:pt x="1200898" y="167413"/>
                    <a:pt x="1200898" y="183989"/>
                  </a:cubicBezTo>
                  <a:cubicBezTo>
                    <a:pt x="1200898" y="201393"/>
                    <a:pt x="1194268" y="217140"/>
                    <a:pt x="1181837" y="227085"/>
                  </a:cubicBezTo>
                  <a:cubicBezTo>
                    <a:pt x="1168576" y="237859"/>
                    <a:pt x="1150343" y="242003"/>
                    <a:pt x="1127966" y="242003"/>
                  </a:cubicBezTo>
                  <a:cubicBezTo>
                    <a:pt x="1081555" y="243660"/>
                    <a:pt x="1048403" y="227085"/>
                    <a:pt x="1045088" y="182331"/>
                  </a:cubicBezTo>
                  <a:close/>
                </a:path>
              </a:pathLst>
            </a:custGeom>
            <a:solidFill>
              <a:srgbClr val="FFFFFF"/>
            </a:solidFill>
            <a:ln w="82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E3A90DC8-736B-4918-AC34-DC648B013675}"/>
                </a:ext>
              </a:extLst>
            </p:cNvPr>
            <p:cNvSpPr/>
            <p:nvPr/>
          </p:nvSpPr>
          <p:spPr>
            <a:xfrm>
              <a:off x="369948" y="780189"/>
              <a:ext cx="224598" cy="246985"/>
            </a:xfrm>
            <a:custGeom>
              <a:avLst/>
              <a:gdLst>
                <a:gd name="connsiteX0" fmla="*/ 0 w 224598"/>
                <a:gd name="connsiteY0" fmla="*/ 123488 h 246985"/>
                <a:gd name="connsiteX1" fmla="*/ 114371 w 224598"/>
                <a:gd name="connsiteY1" fmla="*/ 0 h 246985"/>
                <a:gd name="connsiteX2" fmla="*/ 223770 w 224598"/>
                <a:gd name="connsiteY2" fmla="*/ 86193 h 246985"/>
                <a:gd name="connsiteX3" fmla="*/ 203879 w 224598"/>
                <a:gd name="connsiteY3" fmla="*/ 86193 h 246985"/>
                <a:gd name="connsiteX4" fmla="*/ 113542 w 224598"/>
                <a:gd name="connsiteY4" fmla="*/ 16576 h 246985"/>
                <a:gd name="connsiteX5" fmla="*/ 19891 w 224598"/>
                <a:gd name="connsiteY5" fmla="*/ 122659 h 246985"/>
                <a:gd name="connsiteX6" fmla="*/ 116858 w 224598"/>
                <a:gd name="connsiteY6" fmla="*/ 230400 h 246985"/>
                <a:gd name="connsiteX7" fmla="*/ 205537 w 224598"/>
                <a:gd name="connsiteY7" fmla="*/ 159125 h 246985"/>
                <a:gd name="connsiteX8" fmla="*/ 224599 w 224598"/>
                <a:gd name="connsiteY8" fmla="*/ 159125 h 246985"/>
                <a:gd name="connsiteX9" fmla="*/ 116029 w 224598"/>
                <a:gd name="connsiteY9" fmla="*/ 246976 h 246985"/>
                <a:gd name="connsiteX10" fmla="*/ 0 w 224598"/>
                <a:gd name="connsiteY10" fmla="*/ 123488 h 246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24598" h="246985">
                  <a:moveTo>
                    <a:pt x="0" y="123488"/>
                  </a:moveTo>
                  <a:cubicBezTo>
                    <a:pt x="0" y="52213"/>
                    <a:pt x="47240" y="0"/>
                    <a:pt x="114371" y="0"/>
                  </a:cubicBezTo>
                  <a:cubicBezTo>
                    <a:pt x="169899" y="0"/>
                    <a:pt x="210509" y="32322"/>
                    <a:pt x="223770" y="86193"/>
                  </a:cubicBezTo>
                  <a:lnTo>
                    <a:pt x="203879" y="86193"/>
                  </a:lnTo>
                  <a:cubicBezTo>
                    <a:pt x="192276" y="42268"/>
                    <a:pt x="158296" y="16576"/>
                    <a:pt x="113542" y="16576"/>
                  </a:cubicBezTo>
                  <a:cubicBezTo>
                    <a:pt x="58014" y="16576"/>
                    <a:pt x="19891" y="61329"/>
                    <a:pt x="19891" y="122659"/>
                  </a:cubicBezTo>
                  <a:cubicBezTo>
                    <a:pt x="19891" y="185646"/>
                    <a:pt x="58014" y="230400"/>
                    <a:pt x="116858" y="230400"/>
                  </a:cubicBezTo>
                  <a:cubicBezTo>
                    <a:pt x="159954" y="230400"/>
                    <a:pt x="193934" y="206365"/>
                    <a:pt x="205537" y="159125"/>
                  </a:cubicBezTo>
                  <a:lnTo>
                    <a:pt x="224599" y="159125"/>
                  </a:lnTo>
                  <a:cubicBezTo>
                    <a:pt x="212167" y="213824"/>
                    <a:pt x="170728" y="246976"/>
                    <a:pt x="116029" y="246976"/>
                  </a:cubicBezTo>
                  <a:cubicBezTo>
                    <a:pt x="46412" y="247804"/>
                    <a:pt x="0" y="195591"/>
                    <a:pt x="0" y="123488"/>
                  </a:cubicBezTo>
                  <a:close/>
                </a:path>
              </a:pathLst>
            </a:custGeom>
            <a:solidFill>
              <a:srgbClr val="FFFFFF"/>
            </a:solidFill>
            <a:ln w="82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A282D969-2427-43D6-8DFB-EFC401430D2D}"/>
                </a:ext>
              </a:extLst>
            </p:cNvPr>
            <p:cNvSpPr/>
            <p:nvPr/>
          </p:nvSpPr>
          <p:spPr>
            <a:xfrm>
              <a:off x="613608" y="836546"/>
              <a:ext cx="164926" cy="253605"/>
            </a:xfrm>
            <a:custGeom>
              <a:avLst/>
              <a:gdLst>
                <a:gd name="connsiteX0" fmla="*/ 164927 w 164926"/>
                <a:gd name="connsiteY0" fmla="*/ 829 h 253605"/>
                <a:gd name="connsiteX1" fmla="*/ 87022 w 164926"/>
                <a:gd name="connsiteY1" fmla="*/ 210509 h 253605"/>
                <a:gd name="connsiteX2" fmla="*/ 31494 w 164926"/>
                <a:gd name="connsiteY2" fmla="*/ 253606 h 253605"/>
                <a:gd name="connsiteX3" fmla="*/ 18233 w 164926"/>
                <a:gd name="connsiteY3" fmla="*/ 253606 h 253605"/>
                <a:gd name="connsiteX4" fmla="*/ 18233 w 164926"/>
                <a:gd name="connsiteY4" fmla="*/ 237030 h 253605"/>
                <a:gd name="connsiteX5" fmla="*/ 29007 w 164926"/>
                <a:gd name="connsiteY5" fmla="*/ 237030 h 253605"/>
                <a:gd name="connsiteX6" fmla="*/ 69617 w 164926"/>
                <a:gd name="connsiteY6" fmla="*/ 205537 h 253605"/>
                <a:gd name="connsiteX7" fmla="*/ 77076 w 164926"/>
                <a:gd name="connsiteY7" fmla="*/ 186475 h 253605"/>
                <a:gd name="connsiteX8" fmla="*/ 0 w 164926"/>
                <a:gd name="connsiteY8" fmla="*/ 0 h 253605"/>
                <a:gd name="connsiteX9" fmla="*/ 19062 w 164926"/>
                <a:gd name="connsiteY9" fmla="*/ 0 h 253605"/>
                <a:gd name="connsiteX10" fmla="*/ 65473 w 164926"/>
                <a:gd name="connsiteY10" fmla="*/ 114371 h 253605"/>
                <a:gd name="connsiteX11" fmla="*/ 85364 w 164926"/>
                <a:gd name="connsiteY11" fmla="*/ 164098 h 253605"/>
                <a:gd name="connsiteX12" fmla="*/ 86193 w 164926"/>
                <a:gd name="connsiteY12" fmla="*/ 164098 h 253605"/>
                <a:gd name="connsiteX13" fmla="*/ 101111 w 164926"/>
                <a:gd name="connsiteY13" fmla="*/ 121001 h 253605"/>
                <a:gd name="connsiteX14" fmla="*/ 145865 w 164926"/>
                <a:gd name="connsiteY14" fmla="*/ 0 h 253605"/>
                <a:gd name="connsiteX15" fmla="*/ 164927 w 164926"/>
                <a:gd name="connsiteY15" fmla="*/ 0 h 253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4926" h="253605">
                  <a:moveTo>
                    <a:pt x="164927" y="829"/>
                  </a:moveTo>
                  <a:lnTo>
                    <a:pt x="87022" y="210509"/>
                  </a:lnTo>
                  <a:cubicBezTo>
                    <a:pt x="75419" y="243660"/>
                    <a:pt x="60501" y="253606"/>
                    <a:pt x="31494" y="253606"/>
                  </a:cubicBezTo>
                  <a:lnTo>
                    <a:pt x="18233" y="253606"/>
                  </a:lnTo>
                  <a:lnTo>
                    <a:pt x="18233" y="237030"/>
                  </a:lnTo>
                  <a:lnTo>
                    <a:pt x="29007" y="237030"/>
                  </a:lnTo>
                  <a:cubicBezTo>
                    <a:pt x="50555" y="237030"/>
                    <a:pt x="60501" y="230400"/>
                    <a:pt x="69617" y="205537"/>
                  </a:cubicBezTo>
                  <a:lnTo>
                    <a:pt x="77076" y="186475"/>
                  </a:lnTo>
                  <a:lnTo>
                    <a:pt x="0" y="0"/>
                  </a:lnTo>
                  <a:lnTo>
                    <a:pt x="19062" y="0"/>
                  </a:lnTo>
                  <a:lnTo>
                    <a:pt x="65473" y="114371"/>
                  </a:lnTo>
                  <a:cubicBezTo>
                    <a:pt x="75419" y="138406"/>
                    <a:pt x="80391" y="150009"/>
                    <a:pt x="85364" y="164098"/>
                  </a:cubicBezTo>
                  <a:lnTo>
                    <a:pt x="86193" y="164098"/>
                  </a:lnTo>
                  <a:cubicBezTo>
                    <a:pt x="91165" y="150837"/>
                    <a:pt x="94481" y="140892"/>
                    <a:pt x="101111" y="121001"/>
                  </a:cubicBezTo>
                  <a:lnTo>
                    <a:pt x="145865" y="0"/>
                  </a:lnTo>
                  <a:lnTo>
                    <a:pt x="164927" y="0"/>
                  </a:lnTo>
                  <a:close/>
                </a:path>
              </a:pathLst>
            </a:custGeom>
            <a:solidFill>
              <a:srgbClr val="FFFFFF"/>
            </a:solidFill>
            <a:ln w="82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5DFAED3F-65CC-4973-A98F-829FBD694265}"/>
                </a:ext>
              </a:extLst>
            </p:cNvPr>
            <p:cNvSpPr/>
            <p:nvPr/>
          </p:nvSpPr>
          <p:spPr>
            <a:xfrm>
              <a:off x="807542" y="764443"/>
              <a:ext cx="185646" cy="263551"/>
            </a:xfrm>
            <a:custGeom>
              <a:avLst/>
              <a:gdLst>
                <a:gd name="connsiteX0" fmla="*/ 17404 w 185646"/>
                <a:gd name="connsiteY0" fmla="*/ 224599 h 263551"/>
                <a:gd name="connsiteX1" fmla="*/ 16576 w 185646"/>
                <a:gd name="connsiteY1" fmla="*/ 259407 h 263551"/>
                <a:gd name="connsiteX2" fmla="*/ 0 w 185646"/>
                <a:gd name="connsiteY2" fmla="*/ 259407 h 263551"/>
                <a:gd name="connsiteX3" fmla="*/ 0 w 185646"/>
                <a:gd name="connsiteY3" fmla="*/ 0 h 263551"/>
                <a:gd name="connsiteX4" fmla="*/ 18233 w 185646"/>
                <a:gd name="connsiteY4" fmla="*/ 0 h 263551"/>
                <a:gd name="connsiteX5" fmla="*/ 18233 w 185646"/>
                <a:gd name="connsiteY5" fmla="*/ 110227 h 263551"/>
                <a:gd name="connsiteX6" fmla="*/ 94481 w 185646"/>
                <a:gd name="connsiteY6" fmla="*/ 69617 h 263551"/>
                <a:gd name="connsiteX7" fmla="*/ 185646 w 185646"/>
                <a:gd name="connsiteY7" fmla="*/ 166584 h 263551"/>
                <a:gd name="connsiteX8" fmla="*/ 93652 w 185646"/>
                <a:gd name="connsiteY8" fmla="*/ 263551 h 263551"/>
                <a:gd name="connsiteX9" fmla="*/ 17404 w 185646"/>
                <a:gd name="connsiteY9" fmla="*/ 224599 h 263551"/>
                <a:gd name="connsiteX10" fmla="*/ 165755 w 185646"/>
                <a:gd name="connsiteY10" fmla="*/ 166584 h 263551"/>
                <a:gd name="connsiteX11" fmla="*/ 91166 w 185646"/>
                <a:gd name="connsiteY11" fmla="*/ 85364 h 263551"/>
                <a:gd name="connsiteX12" fmla="*/ 15747 w 185646"/>
                <a:gd name="connsiteY12" fmla="*/ 166584 h 263551"/>
                <a:gd name="connsiteX13" fmla="*/ 91166 w 185646"/>
                <a:gd name="connsiteY13" fmla="*/ 246976 h 263551"/>
                <a:gd name="connsiteX14" fmla="*/ 165755 w 185646"/>
                <a:gd name="connsiteY14" fmla="*/ 166584 h 263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5646" h="263551">
                  <a:moveTo>
                    <a:pt x="17404" y="224599"/>
                  </a:moveTo>
                  <a:lnTo>
                    <a:pt x="16576" y="259407"/>
                  </a:lnTo>
                  <a:lnTo>
                    <a:pt x="0" y="259407"/>
                  </a:lnTo>
                  <a:lnTo>
                    <a:pt x="0" y="0"/>
                  </a:lnTo>
                  <a:lnTo>
                    <a:pt x="18233" y="0"/>
                  </a:lnTo>
                  <a:lnTo>
                    <a:pt x="18233" y="110227"/>
                  </a:lnTo>
                  <a:cubicBezTo>
                    <a:pt x="33980" y="85364"/>
                    <a:pt x="61330" y="69617"/>
                    <a:pt x="94481" y="69617"/>
                  </a:cubicBezTo>
                  <a:cubicBezTo>
                    <a:pt x="146694" y="69617"/>
                    <a:pt x="185646" y="108570"/>
                    <a:pt x="185646" y="166584"/>
                  </a:cubicBezTo>
                  <a:cubicBezTo>
                    <a:pt x="185646" y="222112"/>
                    <a:pt x="147522" y="263551"/>
                    <a:pt x="93652" y="263551"/>
                  </a:cubicBezTo>
                  <a:cubicBezTo>
                    <a:pt x="59672" y="263551"/>
                    <a:pt x="33151" y="249462"/>
                    <a:pt x="17404" y="224599"/>
                  </a:cubicBezTo>
                  <a:close/>
                  <a:moveTo>
                    <a:pt x="165755" y="166584"/>
                  </a:moveTo>
                  <a:cubicBezTo>
                    <a:pt x="165755" y="119344"/>
                    <a:pt x="134262" y="85364"/>
                    <a:pt x="91166" y="85364"/>
                  </a:cubicBezTo>
                  <a:cubicBezTo>
                    <a:pt x="45583" y="85364"/>
                    <a:pt x="15747" y="119344"/>
                    <a:pt x="15747" y="166584"/>
                  </a:cubicBezTo>
                  <a:cubicBezTo>
                    <a:pt x="15747" y="213824"/>
                    <a:pt x="46412" y="246976"/>
                    <a:pt x="91166" y="246976"/>
                  </a:cubicBezTo>
                  <a:cubicBezTo>
                    <a:pt x="134262" y="247804"/>
                    <a:pt x="165755" y="213824"/>
                    <a:pt x="165755" y="166584"/>
                  </a:cubicBezTo>
                  <a:close/>
                </a:path>
              </a:pathLst>
            </a:custGeom>
            <a:solidFill>
              <a:srgbClr val="FFFFFF"/>
            </a:solidFill>
            <a:ln w="82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C9AC629D-9633-4B8D-98EB-3B3FF41FFE5A}"/>
                </a:ext>
              </a:extLst>
            </p:cNvPr>
            <p:cNvSpPr/>
            <p:nvPr/>
          </p:nvSpPr>
          <p:spPr>
            <a:xfrm>
              <a:off x="1018880" y="834060"/>
              <a:ext cx="175700" cy="193933"/>
            </a:xfrm>
            <a:custGeom>
              <a:avLst/>
              <a:gdLst>
                <a:gd name="connsiteX0" fmla="*/ 0 w 175700"/>
                <a:gd name="connsiteY0" fmla="*/ 96967 h 193933"/>
                <a:gd name="connsiteX1" fmla="*/ 90337 w 175700"/>
                <a:gd name="connsiteY1" fmla="*/ 0 h 193933"/>
                <a:gd name="connsiteX2" fmla="*/ 175701 w 175700"/>
                <a:gd name="connsiteY2" fmla="*/ 96138 h 193933"/>
                <a:gd name="connsiteX3" fmla="*/ 174872 w 175700"/>
                <a:gd name="connsiteY3" fmla="*/ 96138 h 193933"/>
                <a:gd name="connsiteX4" fmla="*/ 19062 w 175700"/>
                <a:gd name="connsiteY4" fmla="*/ 96138 h 193933"/>
                <a:gd name="connsiteX5" fmla="*/ 19062 w 175700"/>
                <a:gd name="connsiteY5" fmla="*/ 97796 h 193933"/>
                <a:gd name="connsiteX6" fmla="*/ 91166 w 175700"/>
                <a:gd name="connsiteY6" fmla="*/ 177358 h 193933"/>
                <a:gd name="connsiteX7" fmla="*/ 155810 w 175700"/>
                <a:gd name="connsiteY7" fmla="*/ 135919 h 193933"/>
                <a:gd name="connsiteX8" fmla="*/ 172386 w 175700"/>
                <a:gd name="connsiteY8" fmla="*/ 135919 h 193933"/>
                <a:gd name="connsiteX9" fmla="*/ 89508 w 175700"/>
                <a:gd name="connsiteY9" fmla="*/ 193934 h 193933"/>
                <a:gd name="connsiteX10" fmla="*/ 0 w 175700"/>
                <a:gd name="connsiteY10" fmla="*/ 96967 h 193933"/>
                <a:gd name="connsiteX11" fmla="*/ 157468 w 175700"/>
                <a:gd name="connsiteY11" fmla="*/ 81220 h 193933"/>
                <a:gd name="connsiteX12" fmla="*/ 90337 w 175700"/>
                <a:gd name="connsiteY12" fmla="*/ 15747 h 193933"/>
                <a:gd name="connsiteX13" fmla="*/ 19062 w 175700"/>
                <a:gd name="connsiteY13" fmla="*/ 81220 h 193933"/>
                <a:gd name="connsiteX14" fmla="*/ 157468 w 175700"/>
                <a:gd name="connsiteY14" fmla="*/ 81220 h 193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5700" h="193933">
                  <a:moveTo>
                    <a:pt x="0" y="96967"/>
                  </a:moveTo>
                  <a:cubicBezTo>
                    <a:pt x="0" y="40610"/>
                    <a:pt x="38124" y="0"/>
                    <a:pt x="90337" y="0"/>
                  </a:cubicBezTo>
                  <a:cubicBezTo>
                    <a:pt x="142550" y="0"/>
                    <a:pt x="175701" y="41439"/>
                    <a:pt x="175701" y="96138"/>
                  </a:cubicBezTo>
                  <a:lnTo>
                    <a:pt x="174872" y="96138"/>
                  </a:lnTo>
                  <a:lnTo>
                    <a:pt x="19062" y="96138"/>
                  </a:lnTo>
                  <a:lnTo>
                    <a:pt x="19062" y="97796"/>
                  </a:lnTo>
                  <a:cubicBezTo>
                    <a:pt x="18233" y="145036"/>
                    <a:pt x="47240" y="177358"/>
                    <a:pt x="91166" y="177358"/>
                  </a:cubicBezTo>
                  <a:cubicBezTo>
                    <a:pt x="121001" y="177358"/>
                    <a:pt x="144207" y="164098"/>
                    <a:pt x="155810" y="135919"/>
                  </a:cubicBezTo>
                  <a:lnTo>
                    <a:pt x="172386" y="135919"/>
                  </a:lnTo>
                  <a:cubicBezTo>
                    <a:pt x="159954" y="172386"/>
                    <a:pt x="127632" y="193934"/>
                    <a:pt x="89508" y="193934"/>
                  </a:cubicBezTo>
                  <a:cubicBezTo>
                    <a:pt x="34809" y="193934"/>
                    <a:pt x="0" y="152495"/>
                    <a:pt x="0" y="96967"/>
                  </a:cubicBezTo>
                  <a:close/>
                  <a:moveTo>
                    <a:pt x="157468" y="81220"/>
                  </a:moveTo>
                  <a:cubicBezTo>
                    <a:pt x="153324" y="43096"/>
                    <a:pt x="129289" y="15747"/>
                    <a:pt x="90337" y="15747"/>
                  </a:cubicBezTo>
                  <a:cubicBezTo>
                    <a:pt x="52213" y="15747"/>
                    <a:pt x="23206" y="43096"/>
                    <a:pt x="19062" y="81220"/>
                  </a:cubicBezTo>
                  <a:lnTo>
                    <a:pt x="157468" y="81220"/>
                  </a:lnTo>
                  <a:close/>
                </a:path>
              </a:pathLst>
            </a:custGeom>
            <a:solidFill>
              <a:srgbClr val="FFFFFF"/>
            </a:solidFill>
            <a:ln w="82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5A0C793C-E498-4723-AF1C-0571454AF586}"/>
                </a:ext>
              </a:extLst>
            </p:cNvPr>
            <p:cNvSpPr/>
            <p:nvPr/>
          </p:nvSpPr>
          <p:spPr>
            <a:xfrm>
              <a:off x="1232705" y="837375"/>
              <a:ext cx="88679" cy="185646"/>
            </a:xfrm>
            <a:custGeom>
              <a:avLst/>
              <a:gdLst>
                <a:gd name="connsiteX0" fmla="*/ 829 w 88679"/>
                <a:gd name="connsiteY0" fmla="*/ 0 h 185646"/>
                <a:gd name="connsiteX1" fmla="*/ 18233 w 88679"/>
                <a:gd name="connsiteY1" fmla="*/ 0 h 185646"/>
                <a:gd name="connsiteX2" fmla="*/ 18233 w 88679"/>
                <a:gd name="connsiteY2" fmla="*/ 43096 h 185646"/>
                <a:gd name="connsiteX3" fmla="*/ 19062 w 88679"/>
                <a:gd name="connsiteY3" fmla="*/ 43096 h 185646"/>
                <a:gd name="connsiteX4" fmla="*/ 78734 w 88679"/>
                <a:gd name="connsiteY4" fmla="*/ 0 h 185646"/>
                <a:gd name="connsiteX5" fmla="*/ 88679 w 88679"/>
                <a:gd name="connsiteY5" fmla="*/ 0 h 185646"/>
                <a:gd name="connsiteX6" fmla="*/ 88679 w 88679"/>
                <a:gd name="connsiteY6" fmla="*/ 17404 h 185646"/>
                <a:gd name="connsiteX7" fmla="*/ 75419 w 88679"/>
                <a:gd name="connsiteY7" fmla="*/ 17404 h 185646"/>
                <a:gd name="connsiteX8" fmla="*/ 18233 w 88679"/>
                <a:gd name="connsiteY8" fmla="*/ 91994 h 185646"/>
                <a:gd name="connsiteX9" fmla="*/ 18233 w 88679"/>
                <a:gd name="connsiteY9" fmla="*/ 185646 h 185646"/>
                <a:gd name="connsiteX10" fmla="*/ 0 w 88679"/>
                <a:gd name="connsiteY10" fmla="*/ 185646 h 185646"/>
                <a:gd name="connsiteX11" fmla="*/ 0 w 88679"/>
                <a:gd name="connsiteY11" fmla="*/ 0 h 185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8679" h="185646">
                  <a:moveTo>
                    <a:pt x="829" y="0"/>
                  </a:moveTo>
                  <a:lnTo>
                    <a:pt x="18233" y="0"/>
                  </a:lnTo>
                  <a:lnTo>
                    <a:pt x="18233" y="43096"/>
                  </a:lnTo>
                  <a:lnTo>
                    <a:pt x="19062" y="43096"/>
                  </a:lnTo>
                  <a:cubicBezTo>
                    <a:pt x="29007" y="16576"/>
                    <a:pt x="48898" y="0"/>
                    <a:pt x="78734" y="0"/>
                  </a:cubicBezTo>
                  <a:lnTo>
                    <a:pt x="88679" y="0"/>
                  </a:lnTo>
                  <a:lnTo>
                    <a:pt x="88679" y="17404"/>
                  </a:lnTo>
                  <a:lnTo>
                    <a:pt x="75419" y="17404"/>
                  </a:lnTo>
                  <a:cubicBezTo>
                    <a:pt x="45583" y="17404"/>
                    <a:pt x="18233" y="38953"/>
                    <a:pt x="18233" y="91994"/>
                  </a:cubicBezTo>
                  <a:lnTo>
                    <a:pt x="18233" y="185646"/>
                  </a:lnTo>
                  <a:lnTo>
                    <a:pt x="0" y="1856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82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8EC1EA35-1C44-4C3C-BE93-05AD531C4180}"/>
                </a:ext>
              </a:extLst>
            </p:cNvPr>
            <p:cNvSpPr/>
            <p:nvPr/>
          </p:nvSpPr>
          <p:spPr>
            <a:xfrm>
              <a:off x="1441557" y="784333"/>
              <a:ext cx="164926" cy="239516"/>
            </a:xfrm>
            <a:custGeom>
              <a:avLst/>
              <a:gdLst>
                <a:gd name="connsiteX0" fmla="*/ 0 w 164926"/>
                <a:gd name="connsiteY0" fmla="*/ 0 h 239516"/>
                <a:gd name="connsiteX1" fmla="*/ 164927 w 164926"/>
                <a:gd name="connsiteY1" fmla="*/ 0 h 239516"/>
                <a:gd name="connsiteX2" fmla="*/ 164927 w 164926"/>
                <a:gd name="connsiteY2" fmla="*/ 16576 h 239516"/>
                <a:gd name="connsiteX3" fmla="*/ 18233 w 164926"/>
                <a:gd name="connsiteY3" fmla="*/ 16576 h 239516"/>
                <a:gd name="connsiteX4" fmla="*/ 18233 w 164926"/>
                <a:gd name="connsiteY4" fmla="*/ 110227 h 239516"/>
                <a:gd name="connsiteX5" fmla="*/ 121830 w 164926"/>
                <a:gd name="connsiteY5" fmla="*/ 110227 h 239516"/>
                <a:gd name="connsiteX6" fmla="*/ 121830 w 164926"/>
                <a:gd name="connsiteY6" fmla="*/ 126803 h 239516"/>
                <a:gd name="connsiteX7" fmla="*/ 18233 w 164926"/>
                <a:gd name="connsiteY7" fmla="*/ 126803 h 239516"/>
                <a:gd name="connsiteX8" fmla="*/ 18233 w 164926"/>
                <a:gd name="connsiteY8" fmla="*/ 239517 h 239516"/>
                <a:gd name="connsiteX9" fmla="*/ 0 w 164926"/>
                <a:gd name="connsiteY9" fmla="*/ 239517 h 239516"/>
                <a:gd name="connsiteX10" fmla="*/ 0 w 164926"/>
                <a:gd name="connsiteY10" fmla="*/ 0 h 239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4926" h="239516">
                  <a:moveTo>
                    <a:pt x="0" y="0"/>
                  </a:moveTo>
                  <a:lnTo>
                    <a:pt x="164927" y="0"/>
                  </a:lnTo>
                  <a:lnTo>
                    <a:pt x="164927" y="16576"/>
                  </a:lnTo>
                  <a:lnTo>
                    <a:pt x="18233" y="16576"/>
                  </a:lnTo>
                  <a:lnTo>
                    <a:pt x="18233" y="110227"/>
                  </a:lnTo>
                  <a:lnTo>
                    <a:pt x="121830" y="110227"/>
                  </a:lnTo>
                  <a:lnTo>
                    <a:pt x="121830" y="126803"/>
                  </a:lnTo>
                  <a:lnTo>
                    <a:pt x="18233" y="126803"/>
                  </a:lnTo>
                  <a:lnTo>
                    <a:pt x="18233" y="239517"/>
                  </a:lnTo>
                  <a:lnTo>
                    <a:pt x="0" y="2395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82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0E48B29B-4DB9-4B98-A240-4F0063380148}"/>
                </a:ext>
              </a:extLst>
            </p:cNvPr>
            <p:cNvSpPr/>
            <p:nvPr/>
          </p:nvSpPr>
          <p:spPr>
            <a:xfrm>
              <a:off x="1604826" y="834060"/>
              <a:ext cx="188132" cy="193933"/>
            </a:xfrm>
            <a:custGeom>
              <a:avLst/>
              <a:gdLst>
                <a:gd name="connsiteX0" fmla="*/ 0 w 188132"/>
                <a:gd name="connsiteY0" fmla="*/ 96967 h 193933"/>
                <a:gd name="connsiteX1" fmla="*/ 93652 w 188132"/>
                <a:gd name="connsiteY1" fmla="*/ 0 h 193933"/>
                <a:gd name="connsiteX2" fmla="*/ 188132 w 188132"/>
                <a:gd name="connsiteY2" fmla="*/ 96967 h 193933"/>
                <a:gd name="connsiteX3" fmla="*/ 93652 w 188132"/>
                <a:gd name="connsiteY3" fmla="*/ 193934 h 193933"/>
                <a:gd name="connsiteX4" fmla="*/ 0 w 188132"/>
                <a:gd name="connsiteY4" fmla="*/ 96967 h 193933"/>
                <a:gd name="connsiteX5" fmla="*/ 169899 w 188132"/>
                <a:gd name="connsiteY5" fmla="*/ 96967 h 193933"/>
                <a:gd name="connsiteX6" fmla="*/ 93652 w 188132"/>
                <a:gd name="connsiteY6" fmla="*/ 16576 h 193933"/>
                <a:gd name="connsiteX7" fmla="*/ 18233 w 188132"/>
                <a:gd name="connsiteY7" fmla="*/ 96967 h 193933"/>
                <a:gd name="connsiteX8" fmla="*/ 93652 w 188132"/>
                <a:gd name="connsiteY8" fmla="*/ 177358 h 193933"/>
                <a:gd name="connsiteX9" fmla="*/ 169899 w 188132"/>
                <a:gd name="connsiteY9" fmla="*/ 96967 h 193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8132" h="193933">
                  <a:moveTo>
                    <a:pt x="0" y="96967"/>
                  </a:moveTo>
                  <a:cubicBezTo>
                    <a:pt x="0" y="41439"/>
                    <a:pt x="38953" y="0"/>
                    <a:pt x="93652" y="0"/>
                  </a:cubicBezTo>
                  <a:cubicBezTo>
                    <a:pt x="149180" y="0"/>
                    <a:pt x="188132" y="41439"/>
                    <a:pt x="188132" y="96967"/>
                  </a:cubicBezTo>
                  <a:cubicBezTo>
                    <a:pt x="188132" y="152495"/>
                    <a:pt x="148351" y="193934"/>
                    <a:pt x="93652" y="193934"/>
                  </a:cubicBezTo>
                  <a:cubicBezTo>
                    <a:pt x="38953" y="193934"/>
                    <a:pt x="0" y="151666"/>
                    <a:pt x="0" y="96967"/>
                  </a:cubicBezTo>
                  <a:close/>
                  <a:moveTo>
                    <a:pt x="169899" y="96967"/>
                  </a:moveTo>
                  <a:cubicBezTo>
                    <a:pt x="169899" y="50555"/>
                    <a:pt x="138406" y="16576"/>
                    <a:pt x="93652" y="16576"/>
                  </a:cubicBezTo>
                  <a:cubicBezTo>
                    <a:pt x="48898" y="16576"/>
                    <a:pt x="18233" y="50555"/>
                    <a:pt x="18233" y="96967"/>
                  </a:cubicBezTo>
                  <a:cubicBezTo>
                    <a:pt x="18233" y="143378"/>
                    <a:pt x="48898" y="177358"/>
                    <a:pt x="93652" y="177358"/>
                  </a:cubicBezTo>
                  <a:cubicBezTo>
                    <a:pt x="138406" y="177358"/>
                    <a:pt x="169899" y="143378"/>
                    <a:pt x="169899" y="96967"/>
                  </a:cubicBezTo>
                  <a:close/>
                </a:path>
              </a:pathLst>
            </a:custGeom>
            <a:solidFill>
              <a:srgbClr val="FFFFFF"/>
            </a:solidFill>
            <a:ln w="82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3F816D33-EE05-4EA4-B8C8-DE34BF4CBB10}"/>
                </a:ext>
              </a:extLst>
            </p:cNvPr>
            <p:cNvSpPr/>
            <p:nvPr/>
          </p:nvSpPr>
          <p:spPr>
            <a:xfrm>
              <a:off x="1830253" y="837375"/>
              <a:ext cx="152495" cy="189789"/>
            </a:xfrm>
            <a:custGeom>
              <a:avLst/>
              <a:gdLst>
                <a:gd name="connsiteX0" fmla="*/ 152495 w 152495"/>
                <a:gd name="connsiteY0" fmla="*/ 186475 h 189789"/>
                <a:gd name="connsiteX1" fmla="*/ 135920 w 152495"/>
                <a:gd name="connsiteY1" fmla="*/ 186475 h 189789"/>
                <a:gd name="connsiteX2" fmla="*/ 135091 w 152495"/>
                <a:gd name="connsiteY2" fmla="*/ 150837 h 189789"/>
                <a:gd name="connsiteX3" fmla="*/ 134262 w 152495"/>
                <a:gd name="connsiteY3" fmla="*/ 150837 h 189789"/>
                <a:gd name="connsiteX4" fmla="*/ 67960 w 152495"/>
                <a:gd name="connsiteY4" fmla="*/ 189790 h 189789"/>
                <a:gd name="connsiteX5" fmla="*/ 0 w 152495"/>
                <a:gd name="connsiteY5" fmla="*/ 117686 h 189789"/>
                <a:gd name="connsiteX6" fmla="*/ 0 w 152495"/>
                <a:gd name="connsiteY6" fmla="*/ 0 h 189789"/>
                <a:gd name="connsiteX7" fmla="*/ 18233 w 152495"/>
                <a:gd name="connsiteY7" fmla="*/ 0 h 189789"/>
                <a:gd name="connsiteX8" fmla="*/ 18233 w 152495"/>
                <a:gd name="connsiteY8" fmla="*/ 114371 h 189789"/>
                <a:gd name="connsiteX9" fmla="*/ 71275 w 152495"/>
                <a:gd name="connsiteY9" fmla="*/ 174043 h 189789"/>
                <a:gd name="connsiteX10" fmla="*/ 134262 w 152495"/>
                <a:gd name="connsiteY10" fmla="*/ 106912 h 189789"/>
                <a:gd name="connsiteX11" fmla="*/ 134262 w 152495"/>
                <a:gd name="connsiteY11" fmla="*/ 0 h 189789"/>
                <a:gd name="connsiteX12" fmla="*/ 152495 w 152495"/>
                <a:gd name="connsiteY12" fmla="*/ 0 h 189789"/>
                <a:gd name="connsiteX13" fmla="*/ 152495 w 152495"/>
                <a:gd name="connsiteY13" fmla="*/ 186475 h 189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2495" h="189789">
                  <a:moveTo>
                    <a:pt x="152495" y="186475"/>
                  </a:moveTo>
                  <a:lnTo>
                    <a:pt x="135920" y="186475"/>
                  </a:lnTo>
                  <a:lnTo>
                    <a:pt x="135091" y="150837"/>
                  </a:lnTo>
                  <a:lnTo>
                    <a:pt x="134262" y="150837"/>
                  </a:lnTo>
                  <a:cubicBezTo>
                    <a:pt x="121830" y="175701"/>
                    <a:pt x="96967" y="189790"/>
                    <a:pt x="67960" y="189790"/>
                  </a:cubicBezTo>
                  <a:cubicBezTo>
                    <a:pt x="37295" y="189790"/>
                    <a:pt x="0" y="175701"/>
                    <a:pt x="0" y="117686"/>
                  </a:cubicBezTo>
                  <a:lnTo>
                    <a:pt x="0" y="0"/>
                  </a:lnTo>
                  <a:lnTo>
                    <a:pt x="18233" y="0"/>
                  </a:lnTo>
                  <a:lnTo>
                    <a:pt x="18233" y="114371"/>
                  </a:lnTo>
                  <a:cubicBezTo>
                    <a:pt x="18233" y="159954"/>
                    <a:pt x="43097" y="174043"/>
                    <a:pt x="71275" y="174043"/>
                  </a:cubicBezTo>
                  <a:cubicBezTo>
                    <a:pt x="104426" y="174043"/>
                    <a:pt x="134262" y="152495"/>
                    <a:pt x="134262" y="106912"/>
                  </a:cubicBezTo>
                  <a:lnTo>
                    <a:pt x="134262" y="0"/>
                  </a:lnTo>
                  <a:lnTo>
                    <a:pt x="152495" y="0"/>
                  </a:lnTo>
                  <a:lnTo>
                    <a:pt x="152495" y="186475"/>
                  </a:lnTo>
                  <a:close/>
                </a:path>
              </a:pathLst>
            </a:custGeom>
            <a:solidFill>
              <a:srgbClr val="FFFFFF"/>
            </a:solidFill>
            <a:ln w="82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660E62FD-8690-4374-9009-37EA2CD4CE80}"/>
                </a:ext>
              </a:extLst>
            </p:cNvPr>
            <p:cNvSpPr/>
            <p:nvPr/>
          </p:nvSpPr>
          <p:spPr>
            <a:xfrm>
              <a:off x="2031646" y="834060"/>
              <a:ext cx="153323" cy="190618"/>
            </a:xfrm>
            <a:custGeom>
              <a:avLst/>
              <a:gdLst>
                <a:gd name="connsiteX0" fmla="*/ 829 w 153323"/>
                <a:gd name="connsiteY0" fmla="*/ 3315 h 190618"/>
                <a:gd name="connsiteX1" fmla="*/ 17404 w 153323"/>
                <a:gd name="connsiteY1" fmla="*/ 3315 h 190618"/>
                <a:gd name="connsiteX2" fmla="*/ 18233 w 153323"/>
                <a:gd name="connsiteY2" fmla="*/ 38953 h 190618"/>
                <a:gd name="connsiteX3" fmla="*/ 19062 w 153323"/>
                <a:gd name="connsiteY3" fmla="*/ 38953 h 190618"/>
                <a:gd name="connsiteX4" fmla="*/ 85364 w 153323"/>
                <a:gd name="connsiteY4" fmla="*/ 0 h 190618"/>
                <a:gd name="connsiteX5" fmla="*/ 153324 w 153323"/>
                <a:gd name="connsiteY5" fmla="*/ 72104 h 190618"/>
                <a:gd name="connsiteX6" fmla="*/ 153324 w 153323"/>
                <a:gd name="connsiteY6" fmla="*/ 189790 h 190618"/>
                <a:gd name="connsiteX7" fmla="*/ 135091 w 153323"/>
                <a:gd name="connsiteY7" fmla="*/ 189790 h 190618"/>
                <a:gd name="connsiteX8" fmla="*/ 135091 w 153323"/>
                <a:gd name="connsiteY8" fmla="*/ 76247 h 190618"/>
                <a:gd name="connsiteX9" fmla="*/ 82049 w 153323"/>
                <a:gd name="connsiteY9" fmla="*/ 16576 h 190618"/>
                <a:gd name="connsiteX10" fmla="*/ 18233 w 153323"/>
                <a:gd name="connsiteY10" fmla="*/ 83706 h 190618"/>
                <a:gd name="connsiteX11" fmla="*/ 18233 w 153323"/>
                <a:gd name="connsiteY11" fmla="*/ 190619 h 190618"/>
                <a:gd name="connsiteX12" fmla="*/ 0 w 153323"/>
                <a:gd name="connsiteY12" fmla="*/ 190619 h 190618"/>
                <a:gd name="connsiteX13" fmla="*/ 0 w 153323"/>
                <a:gd name="connsiteY13" fmla="*/ 3315 h 190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3323" h="190618">
                  <a:moveTo>
                    <a:pt x="829" y="3315"/>
                  </a:moveTo>
                  <a:lnTo>
                    <a:pt x="17404" y="3315"/>
                  </a:lnTo>
                  <a:lnTo>
                    <a:pt x="18233" y="38953"/>
                  </a:lnTo>
                  <a:lnTo>
                    <a:pt x="19062" y="38953"/>
                  </a:lnTo>
                  <a:cubicBezTo>
                    <a:pt x="31494" y="14089"/>
                    <a:pt x="56357" y="0"/>
                    <a:pt x="85364" y="0"/>
                  </a:cubicBezTo>
                  <a:cubicBezTo>
                    <a:pt x="116029" y="0"/>
                    <a:pt x="153324" y="14089"/>
                    <a:pt x="153324" y="72104"/>
                  </a:cubicBezTo>
                  <a:lnTo>
                    <a:pt x="153324" y="189790"/>
                  </a:lnTo>
                  <a:lnTo>
                    <a:pt x="135091" y="189790"/>
                  </a:lnTo>
                  <a:lnTo>
                    <a:pt x="135091" y="76247"/>
                  </a:lnTo>
                  <a:cubicBezTo>
                    <a:pt x="135091" y="30665"/>
                    <a:pt x="110227" y="16576"/>
                    <a:pt x="82049" y="16576"/>
                  </a:cubicBezTo>
                  <a:cubicBezTo>
                    <a:pt x="48898" y="16576"/>
                    <a:pt x="18233" y="38124"/>
                    <a:pt x="18233" y="83706"/>
                  </a:cubicBezTo>
                  <a:lnTo>
                    <a:pt x="18233" y="190619"/>
                  </a:lnTo>
                  <a:lnTo>
                    <a:pt x="0" y="190619"/>
                  </a:lnTo>
                  <a:lnTo>
                    <a:pt x="0" y="3315"/>
                  </a:lnTo>
                  <a:close/>
                </a:path>
              </a:pathLst>
            </a:custGeom>
            <a:solidFill>
              <a:srgbClr val="FFFFFF"/>
            </a:solidFill>
            <a:ln w="82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FC3B4D59-3157-41D3-8E68-74FD122AF810}"/>
                </a:ext>
              </a:extLst>
            </p:cNvPr>
            <p:cNvSpPr/>
            <p:nvPr/>
          </p:nvSpPr>
          <p:spPr>
            <a:xfrm>
              <a:off x="2223094" y="764443"/>
              <a:ext cx="184817" cy="263551"/>
            </a:xfrm>
            <a:custGeom>
              <a:avLst/>
              <a:gdLst>
                <a:gd name="connsiteX0" fmla="*/ 0 w 184817"/>
                <a:gd name="connsiteY0" fmla="*/ 166584 h 263551"/>
                <a:gd name="connsiteX1" fmla="*/ 93652 w 184817"/>
                <a:gd name="connsiteY1" fmla="*/ 69617 h 263551"/>
                <a:gd name="connsiteX2" fmla="*/ 167413 w 184817"/>
                <a:gd name="connsiteY2" fmla="*/ 107741 h 263551"/>
                <a:gd name="connsiteX3" fmla="*/ 167413 w 184817"/>
                <a:gd name="connsiteY3" fmla="*/ 0 h 263551"/>
                <a:gd name="connsiteX4" fmla="*/ 184817 w 184817"/>
                <a:gd name="connsiteY4" fmla="*/ 0 h 263551"/>
                <a:gd name="connsiteX5" fmla="*/ 184817 w 184817"/>
                <a:gd name="connsiteY5" fmla="*/ 259407 h 263551"/>
                <a:gd name="connsiteX6" fmla="*/ 168242 w 184817"/>
                <a:gd name="connsiteY6" fmla="*/ 259407 h 263551"/>
                <a:gd name="connsiteX7" fmla="*/ 167413 w 184817"/>
                <a:gd name="connsiteY7" fmla="*/ 223770 h 263551"/>
                <a:gd name="connsiteX8" fmla="*/ 92823 w 184817"/>
                <a:gd name="connsiteY8" fmla="*/ 263551 h 263551"/>
                <a:gd name="connsiteX9" fmla="*/ 0 w 184817"/>
                <a:gd name="connsiteY9" fmla="*/ 166584 h 263551"/>
                <a:gd name="connsiteX10" fmla="*/ 168242 w 184817"/>
                <a:gd name="connsiteY10" fmla="*/ 166584 h 263551"/>
                <a:gd name="connsiteX11" fmla="*/ 93652 w 184817"/>
                <a:gd name="connsiteY11" fmla="*/ 85364 h 263551"/>
                <a:gd name="connsiteX12" fmla="*/ 18233 w 184817"/>
                <a:gd name="connsiteY12" fmla="*/ 166584 h 263551"/>
                <a:gd name="connsiteX13" fmla="*/ 94481 w 184817"/>
                <a:gd name="connsiteY13" fmla="*/ 246976 h 263551"/>
                <a:gd name="connsiteX14" fmla="*/ 168242 w 184817"/>
                <a:gd name="connsiteY14" fmla="*/ 166584 h 263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4817" h="263551">
                  <a:moveTo>
                    <a:pt x="0" y="166584"/>
                  </a:moveTo>
                  <a:cubicBezTo>
                    <a:pt x="0" y="108570"/>
                    <a:pt x="40610" y="69617"/>
                    <a:pt x="93652" y="69617"/>
                  </a:cubicBezTo>
                  <a:cubicBezTo>
                    <a:pt x="127632" y="69617"/>
                    <a:pt x="152495" y="82878"/>
                    <a:pt x="167413" y="107741"/>
                  </a:cubicBezTo>
                  <a:lnTo>
                    <a:pt x="167413" y="0"/>
                  </a:lnTo>
                  <a:lnTo>
                    <a:pt x="184817" y="0"/>
                  </a:lnTo>
                  <a:lnTo>
                    <a:pt x="184817" y="259407"/>
                  </a:lnTo>
                  <a:lnTo>
                    <a:pt x="168242" y="259407"/>
                  </a:lnTo>
                  <a:lnTo>
                    <a:pt x="167413" y="223770"/>
                  </a:lnTo>
                  <a:cubicBezTo>
                    <a:pt x="152495" y="248633"/>
                    <a:pt x="126803" y="263551"/>
                    <a:pt x="92823" y="263551"/>
                  </a:cubicBezTo>
                  <a:cubicBezTo>
                    <a:pt x="38124" y="263551"/>
                    <a:pt x="0" y="222112"/>
                    <a:pt x="0" y="166584"/>
                  </a:cubicBezTo>
                  <a:close/>
                  <a:moveTo>
                    <a:pt x="168242" y="166584"/>
                  </a:moveTo>
                  <a:cubicBezTo>
                    <a:pt x="168242" y="118515"/>
                    <a:pt x="140063" y="85364"/>
                    <a:pt x="93652" y="85364"/>
                  </a:cubicBezTo>
                  <a:cubicBezTo>
                    <a:pt x="49727" y="85364"/>
                    <a:pt x="18233" y="119344"/>
                    <a:pt x="18233" y="166584"/>
                  </a:cubicBezTo>
                  <a:cubicBezTo>
                    <a:pt x="18233" y="212996"/>
                    <a:pt x="49727" y="246976"/>
                    <a:pt x="94481" y="246976"/>
                  </a:cubicBezTo>
                  <a:cubicBezTo>
                    <a:pt x="140063" y="247804"/>
                    <a:pt x="168242" y="214653"/>
                    <a:pt x="168242" y="166584"/>
                  </a:cubicBezTo>
                  <a:close/>
                </a:path>
              </a:pathLst>
            </a:custGeom>
            <a:solidFill>
              <a:srgbClr val="FFFFFF"/>
            </a:solidFill>
            <a:ln w="82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4C847DB1-D697-4E98-8E36-F3DBEFFF7E16}"/>
                </a:ext>
              </a:extLst>
            </p:cNvPr>
            <p:cNvSpPr/>
            <p:nvPr/>
          </p:nvSpPr>
          <p:spPr>
            <a:xfrm>
              <a:off x="2446035" y="833231"/>
              <a:ext cx="154152" cy="193957"/>
            </a:xfrm>
            <a:custGeom>
              <a:avLst/>
              <a:gdLst>
                <a:gd name="connsiteX0" fmla="*/ 0 w 154152"/>
                <a:gd name="connsiteY0" fmla="*/ 141721 h 193957"/>
                <a:gd name="connsiteX1" fmla="*/ 24863 w 154152"/>
                <a:gd name="connsiteY1" fmla="*/ 96138 h 193957"/>
                <a:gd name="connsiteX2" fmla="*/ 71275 w 154152"/>
                <a:gd name="connsiteY2" fmla="*/ 85364 h 193957"/>
                <a:gd name="connsiteX3" fmla="*/ 135091 w 154152"/>
                <a:gd name="connsiteY3" fmla="*/ 79563 h 193957"/>
                <a:gd name="connsiteX4" fmla="*/ 135091 w 154152"/>
                <a:gd name="connsiteY4" fmla="*/ 65473 h 193957"/>
                <a:gd name="connsiteX5" fmla="*/ 82049 w 154152"/>
                <a:gd name="connsiteY5" fmla="*/ 14918 h 193957"/>
                <a:gd name="connsiteX6" fmla="*/ 25692 w 154152"/>
                <a:gd name="connsiteY6" fmla="*/ 54699 h 193957"/>
                <a:gd name="connsiteX7" fmla="*/ 6630 w 154152"/>
                <a:gd name="connsiteY7" fmla="*/ 54699 h 193957"/>
                <a:gd name="connsiteX8" fmla="*/ 83706 w 154152"/>
                <a:gd name="connsiteY8" fmla="*/ 0 h 193957"/>
                <a:gd name="connsiteX9" fmla="*/ 154153 w 154152"/>
                <a:gd name="connsiteY9" fmla="*/ 66302 h 193957"/>
                <a:gd name="connsiteX10" fmla="*/ 154153 w 154152"/>
                <a:gd name="connsiteY10" fmla="*/ 189790 h 193957"/>
                <a:gd name="connsiteX11" fmla="*/ 137577 w 154152"/>
                <a:gd name="connsiteY11" fmla="*/ 189790 h 193957"/>
                <a:gd name="connsiteX12" fmla="*/ 136748 w 154152"/>
                <a:gd name="connsiteY12" fmla="*/ 154153 h 193957"/>
                <a:gd name="connsiteX13" fmla="*/ 63816 w 154152"/>
                <a:gd name="connsiteY13" fmla="*/ 193934 h 193957"/>
                <a:gd name="connsiteX14" fmla="*/ 0 w 154152"/>
                <a:gd name="connsiteY14" fmla="*/ 141721 h 193957"/>
                <a:gd name="connsiteX15" fmla="*/ 135920 w 154152"/>
                <a:gd name="connsiteY15" fmla="*/ 114371 h 193957"/>
                <a:gd name="connsiteX16" fmla="*/ 135920 w 154152"/>
                <a:gd name="connsiteY16" fmla="*/ 92823 h 193957"/>
                <a:gd name="connsiteX17" fmla="*/ 76247 w 154152"/>
                <a:gd name="connsiteY17" fmla="*/ 98624 h 193957"/>
                <a:gd name="connsiteX18" fmla="*/ 38124 w 154152"/>
                <a:gd name="connsiteY18" fmla="*/ 106912 h 193957"/>
                <a:gd name="connsiteX19" fmla="*/ 19062 w 154152"/>
                <a:gd name="connsiteY19" fmla="*/ 139235 h 193957"/>
                <a:gd name="connsiteX20" fmla="*/ 68789 w 154152"/>
                <a:gd name="connsiteY20" fmla="*/ 178187 h 193957"/>
                <a:gd name="connsiteX21" fmla="*/ 135920 w 154152"/>
                <a:gd name="connsiteY21" fmla="*/ 114371 h 193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54152" h="193957">
                  <a:moveTo>
                    <a:pt x="0" y="141721"/>
                  </a:moveTo>
                  <a:cubicBezTo>
                    <a:pt x="0" y="117686"/>
                    <a:pt x="11603" y="103597"/>
                    <a:pt x="24863" y="96138"/>
                  </a:cubicBezTo>
                  <a:cubicBezTo>
                    <a:pt x="37295" y="88679"/>
                    <a:pt x="51384" y="87022"/>
                    <a:pt x="71275" y="85364"/>
                  </a:cubicBezTo>
                  <a:cubicBezTo>
                    <a:pt x="87850" y="83706"/>
                    <a:pt x="125974" y="81220"/>
                    <a:pt x="135091" y="79563"/>
                  </a:cubicBezTo>
                  <a:cubicBezTo>
                    <a:pt x="135091" y="73761"/>
                    <a:pt x="135091" y="70446"/>
                    <a:pt x="135091" y="65473"/>
                  </a:cubicBezTo>
                  <a:cubicBezTo>
                    <a:pt x="135091" y="31494"/>
                    <a:pt x="115200" y="14918"/>
                    <a:pt x="82049" y="14918"/>
                  </a:cubicBezTo>
                  <a:cubicBezTo>
                    <a:pt x="51384" y="14918"/>
                    <a:pt x="31494" y="28178"/>
                    <a:pt x="25692" y="54699"/>
                  </a:cubicBezTo>
                  <a:lnTo>
                    <a:pt x="6630" y="54699"/>
                  </a:lnTo>
                  <a:cubicBezTo>
                    <a:pt x="13260" y="19062"/>
                    <a:pt x="43096" y="0"/>
                    <a:pt x="83706" y="0"/>
                  </a:cubicBezTo>
                  <a:cubicBezTo>
                    <a:pt x="128461" y="0"/>
                    <a:pt x="154153" y="19891"/>
                    <a:pt x="154153" y="66302"/>
                  </a:cubicBezTo>
                  <a:lnTo>
                    <a:pt x="154153" y="189790"/>
                  </a:lnTo>
                  <a:lnTo>
                    <a:pt x="137577" y="189790"/>
                  </a:lnTo>
                  <a:lnTo>
                    <a:pt x="136748" y="154153"/>
                  </a:lnTo>
                  <a:cubicBezTo>
                    <a:pt x="123488" y="181502"/>
                    <a:pt x="96138" y="193934"/>
                    <a:pt x="63816" y="193934"/>
                  </a:cubicBezTo>
                  <a:cubicBezTo>
                    <a:pt x="23206" y="194763"/>
                    <a:pt x="0" y="174043"/>
                    <a:pt x="0" y="141721"/>
                  </a:cubicBezTo>
                  <a:close/>
                  <a:moveTo>
                    <a:pt x="135920" y="114371"/>
                  </a:moveTo>
                  <a:lnTo>
                    <a:pt x="135920" y="92823"/>
                  </a:lnTo>
                  <a:cubicBezTo>
                    <a:pt x="126803" y="94481"/>
                    <a:pt x="90337" y="97796"/>
                    <a:pt x="76247" y="98624"/>
                  </a:cubicBezTo>
                  <a:cubicBezTo>
                    <a:pt x="56357" y="100282"/>
                    <a:pt x="46411" y="102768"/>
                    <a:pt x="38124" y="106912"/>
                  </a:cubicBezTo>
                  <a:cubicBezTo>
                    <a:pt x="26521" y="112714"/>
                    <a:pt x="19062" y="123488"/>
                    <a:pt x="19062" y="139235"/>
                  </a:cubicBezTo>
                  <a:cubicBezTo>
                    <a:pt x="19062" y="164098"/>
                    <a:pt x="35637" y="178187"/>
                    <a:pt x="68789" y="178187"/>
                  </a:cubicBezTo>
                  <a:cubicBezTo>
                    <a:pt x="101940" y="179016"/>
                    <a:pt x="135920" y="159954"/>
                    <a:pt x="135920" y="114371"/>
                  </a:cubicBezTo>
                  <a:close/>
                </a:path>
              </a:pathLst>
            </a:custGeom>
            <a:solidFill>
              <a:srgbClr val="FFFFFF"/>
            </a:solidFill>
            <a:ln w="82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04199E35-C6D9-4737-96D6-AEADA44A8EF5}"/>
                </a:ext>
              </a:extLst>
            </p:cNvPr>
            <p:cNvSpPr/>
            <p:nvPr/>
          </p:nvSpPr>
          <p:spPr>
            <a:xfrm>
              <a:off x="2623394" y="797594"/>
              <a:ext cx="90336" cy="227084"/>
            </a:xfrm>
            <a:custGeom>
              <a:avLst/>
              <a:gdLst>
                <a:gd name="connsiteX0" fmla="*/ 28178 w 90336"/>
                <a:gd name="connsiteY0" fmla="*/ 183989 h 227084"/>
                <a:gd name="connsiteX1" fmla="*/ 28178 w 90336"/>
                <a:gd name="connsiteY1" fmla="*/ 54699 h 227084"/>
                <a:gd name="connsiteX2" fmla="*/ 0 w 90336"/>
                <a:gd name="connsiteY2" fmla="*/ 54699 h 227084"/>
                <a:gd name="connsiteX3" fmla="*/ 0 w 90336"/>
                <a:gd name="connsiteY3" fmla="*/ 39781 h 227084"/>
                <a:gd name="connsiteX4" fmla="*/ 28178 w 90336"/>
                <a:gd name="connsiteY4" fmla="*/ 39781 h 227084"/>
                <a:gd name="connsiteX5" fmla="*/ 28178 w 90336"/>
                <a:gd name="connsiteY5" fmla="*/ 0 h 227084"/>
                <a:gd name="connsiteX6" fmla="*/ 46412 w 90336"/>
                <a:gd name="connsiteY6" fmla="*/ 0 h 227084"/>
                <a:gd name="connsiteX7" fmla="*/ 46412 w 90336"/>
                <a:gd name="connsiteY7" fmla="*/ 39781 h 227084"/>
                <a:gd name="connsiteX8" fmla="*/ 89508 w 90336"/>
                <a:gd name="connsiteY8" fmla="*/ 39781 h 227084"/>
                <a:gd name="connsiteX9" fmla="*/ 89508 w 90336"/>
                <a:gd name="connsiteY9" fmla="*/ 54699 h 227084"/>
                <a:gd name="connsiteX10" fmla="*/ 46412 w 90336"/>
                <a:gd name="connsiteY10" fmla="*/ 54699 h 227084"/>
                <a:gd name="connsiteX11" fmla="*/ 46412 w 90336"/>
                <a:gd name="connsiteY11" fmla="*/ 180673 h 227084"/>
                <a:gd name="connsiteX12" fmla="*/ 72932 w 90336"/>
                <a:gd name="connsiteY12" fmla="*/ 211338 h 227084"/>
                <a:gd name="connsiteX13" fmla="*/ 90337 w 90336"/>
                <a:gd name="connsiteY13" fmla="*/ 211338 h 227084"/>
                <a:gd name="connsiteX14" fmla="*/ 90337 w 90336"/>
                <a:gd name="connsiteY14" fmla="*/ 227085 h 227084"/>
                <a:gd name="connsiteX15" fmla="*/ 67960 w 90336"/>
                <a:gd name="connsiteY15" fmla="*/ 227085 h 227084"/>
                <a:gd name="connsiteX16" fmla="*/ 28178 w 90336"/>
                <a:gd name="connsiteY16" fmla="*/ 183989 h 227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0336" h="227084">
                  <a:moveTo>
                    <a:pt x="28178" y="183989"/>
                  </a:moveTo>
                  <a:lnTo>
                    <a:pt x="28178" y="54699"/>
                  </a:lnTo>
                  <a:lnTo>
                    <a:pt x="0" y="54699"/>
                  </a:lnTo>
                  <a:lnTo>
                    <a:pt x="0" y="39781"/>
                  </a:lnTo>
                  <a:lnTo>
                    <a:pt x="28178" y="39781"/>
                  </a:lnTo>
                  <a:lnTo>
                    <a:pt x="28178" y="0"/>
                  </a:lnTo>
                  <a:lnTo>
                    <a:pt x="46412" y="0"/>
                  </a:lnTo>
                  <a:lnTo>
                    <a:pt x="46412" y="39781"/>
                  </a:lnTo>
                  <a:lnTo>
                    <a:pt x="89508" y="39781"/>
                  </a:lnTo>
                  <a:lnTo>
                    <a:pt x="89508" y="54699"/>
                  </a:lnTo>
                  <a:lnTo>
                    <a:pt x="46412" y="54699"/>
                  </a:lnTo>
                  <a:lnTo>
                    <a:pt x="46412" y="180673"/>
                  </a:lnTo>
                  <a:cubicBezTo>
                    <a:pt x="46412" y="199735"/>
                    <a:pt x="52213" y="211338"/>
                    <a:pt x="72932" y="211338"/>
                  </a:cubicBezTo>
                  <a:lnTo>
                    <a:pt x="90337" y="211338"/>
                  </a:lnTo>
                  <a:lnTo>
                    <a:pt x="90337" y="227085"/>
                  </a:lnTo>
                  <a:lnTo>
                    <a:pt x="67960" y="227085"/>
                  </a:lnTo>
                  <a:cubicBezTo>
                    <a:pt x="38124" y="226256"/>
                    <a:pt x="28178" y="211338"/>
                    <a:pt x="28178" y="183989"/>
                  </a:cubicBezTo>
                  <a:close/>
                </a:path>
              </a:pathLst>
            </a:custGeom>
            <a:solidFill>
              <a:srgbClr val="FFFFFF"/>
            </a:solidFill>
            <a:ln w="82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4E050194-9DB0-452F-910E-15B6B663D812}"/>
                </a:ext>
              </a:extLst>
            </p:cNvPr>
            <p:cNvSpPr/>
            <p:nvPr/>
          </p:nvSpPr>
          <p:spPr>
            <a:xfrm>
              <a:off x="2741080" y="785162"/>
              <a:ext cx="21548" cy="238687"/>
            </a:xfrm>
            <a:custGeom>
              <a:avLst/>
              <a:gdLst>
                <a:gd name="connsiteX0" fmla="*/ 0 w 21548"/>
                <a:gd name="connsiteY0" fmla="*/ 0 h 238687"/>
                <a:gd name="connsiteX1" fmla="*/ 21548 w 21548"/>
                <a:gd name="connsiteY1" fmla="*/ 0 h 238687"/>
                <a:gd name="connsiteX2" fmla="*/ 21548 w 21548"/>
                <a:gd name="connsiteY2" fmla="*/ 22377 h 238687"/>
                <a:gd name="connsiteX3" fmla="*/ 0 w 21548"/>
                <a:gd name="connsiteY3" fmla="*/ 22377 h 238687"/>
                <a:gd name="connsiteX4" fmla="*/ 0 w 21548"/>
                <a:gd name="connsiteY4" fmla="*/ 0 h 238687"/>
                <a:gd name="connsiteX5" fmla="*/ 1658 w 21548"/>
                <a:gd name="connsiteY5" fmla="*/ 52213 h 238687"/>
                <a:gd name="connsiteX6" fmla="*/ 19891 w 21548"/>
                <a:gd name="connsiteY6" fmla="*/ 52213 h 238687"/>
                <a:gd name="connsiteX7" fmla="*/ 19891 w 21548"/>
                <a:gd name="connsiteY7" fmla="*/ 238688 h 238687"/>
                <a:gd name="connsiteX8" fmla="*/ 1658 w 21548"/>
                <a:gd name="connsiteY8" fmla="*/ 238688 h 238687"/>
                <a:gd name="connsiteX9" fmla="*/ 1658 w 21548"/>
                <a:gd name="connsiteY9" fmla="*/ 52213 h 238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548" h="238687">
                  <a:moveTo>
                    <a:pt x="0" y="0"/>
                  </a:moveTo>
                  <a:lnTo>
                    <a:pt x="21548" y="0"/>
                  </a:lnTo>
                  <a:lnTo>
                    <a:pt x="21548" y="22377"/>
                  </a:lnTo>
                  <a:lnTo>
                    <a:pt x="0" y="22377"/>
                  </a:lnTo>
                  <a:lnTo>
                    <a:pt x="0" y="0"/>
                  </a:lnTo>
                  <a:close/>
                  <a:moveTo>
                    <a:pt x="1658" y="52213"/>
                  </a:moveTo>
                  <a:lnTo>
                    <a:pt x="19891" y="52213"/>
                  </a:lnTo>
                  <a:lnTo>
                    <a:pt x="19891" y="238688"/>
                  </a:lnTo>
                  <a:lnTo>
                    <a:pt x="1658" y="238688"/>
                  </a:lnTo>
                  <a:lnTo>
                    <a:pt x="1658" y="52213"/>
                  </a:lnTo>
                  <a:close/>
                </a:path>
              </a:pathLst>
            </a:custGeom>
            <a:solidFill>
              <a:srgbClr val="FFFFFF"/>
            </a:solidFill>
            <a:ln w="82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77DCA0D1-0410-4037-BE14-B7AB90228922}"/>
                </a:ext>
              </a:extLst>
            </p:cNvPr>
            <p:cNvSpPr/>
            <p:nvPr/>
          </p:nvSpPr>
          <p:spPr>
            <a:xfrm>
              <a:off x="2799094" y="834060"/>
              <a:ext cx="188132" cy="193933"/>
            </a:xfrm>
            <a:custGeom>
              <a:avLst/>
              <a:gdLst>
                <a:gd name="connsiteX0" fmla="*/ 0 w 188132"/>
                <a:gd name="connsiteY0" fmla="*/ 96967 h 193933"/>
                <a:gd name="connsiteX1" fmla="*/ 93652 w 188132"/>
                <a:gd name="connsiteY1" fmla="*/ 0 h 193933"/>
                <a:gd name="connsiteX2" fmla="*/ 188133 w 188132"/>
                <a:gd name="connsiteY2" fmla="*/ 96967 h 193933"/>
                <a:gd name="connsiteX3" fmla="*/ 93652 w 188132"/>
                <a:gd name="connsiteY3" fmla="*/ 193934 h 193933"/>
                <a:gd name="connsiteX4" fmla="*/ 0 w 188132"/>
                <a:gd name="connsiteY4" fmla="*/ 96967 h 193933"/>
                <a:gd name="connsiteX5" fmla="*/ 169899 w 188132"/>
                <a:gd name="connsiteY5" fmla="*/ 96967 h 193933"/>
                <a:gd name="connsiteX6" fmla="*/ 93652 w 188132"/>
                <a:gd name="connsiteY6" fmla="*/ 16576 h 193933"/>
                <a:gd name="connsiteX7" fmla="*/ 18233 w 188132"/>
                <a:gd name="connsiteY7" fmla="*/ 96967 h 193933"/>
                <a:gd name="connsiteX8" fmla="*/ 93652 w 188132"/>
                <a:gd name="connsiteY8" fmla="*/ 177358 h 193933"/>
                <a:gd name="connsiteX9" fmla="*/ 169899 w 188132"/>
                <a:gd name="connsiteY9" fmla="*/ 96967 h 193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8132" h="193933">
                  <a:moveTo>
                    <a:pt x="0" y="96967"/>
                  </a:moveTo>
                  <a:cubicBezTo>
                    <a:pt x="0" y="41439"/>
                    <a:pt x="38953" y="0"/>
                    <a:pt x="93652" y="0"/>
                  </a:cubicBezTo>
                  <a:cubicBezTo>
                    <a:pt x="149180" y="0"/>
                    <a:pt x="188133" y="41439"/>
                    <a:pt x="188133" y="96967"/>
                  </a:cubicBezTo>
                  <a:cubicBezTo>
                    <a:pt x="188133" y="152495"/>
                    <a:pt x="148351" y="193934"/>
                    <a:pt x="93652" y="193934"/>
                  </a:cubicBezTo>
                  <a:cubicBezTo>
                    <a:pt x="38953" y="193934"/>
                    <a:pt x="0" y="151666"/>
                    <a:pt x="0" y="96967"/>
                  </a:cubicBezTo>
                  <a:close/>
                  <a:moveTo>
                    <a:pt x="169899" y="96967"/>
                  </a:moveTo>
                  <a:cubicBezTo>
                    <a:pt x="169899" y="50555"/>
                    <a:pt x="138406" y="16576"/>
                    <a:pt x="93652" y="16576"/>
                  </a:cubicBezTo>
                  <a:cubicBezTo>
                    <a:pt x="48898" y="16576"/>
                    <a:pt x="18233" y="50555"/>
                    <a:pt x="18233" y="96967"/>
                  </a:cubicBezTo>
                  <a:cubicBezTo>
                    <a:pt x="18233" y="143378"/>
                    <a:pt x="48898" y="177358"/>
                    <a:pt x="93652" y="177358"/>
                  </a:cubicBezTo>
                  <a:cubicBezTo>
                    <a:pt x="138406" y="177358"/>
                    <a:pt x="169899" y="143378"/>
                    <a:pt x="169899" y="96967"/>
                  </a:cubicBezTo>
                  <a:close/>
                </a:path>
              </a:pathLst>
            </a:custGeom>
            <a:solidFill>
              <a:srgbClr val="FFFFFF"/>
            </a:solidFill>
            <a:ln w="82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DF414873-5473-4013-AACD-24E37FAD74B8}"/>
                </a:ext>
              </a:extLst>
            </p:cNvPr>
            <p:cNvSpPr/>
            <p:nvPr/>
          </p:nvSpPr>
          <p:spPr>
            <a:xfrm>
              <a:off x="3026179" y="834060"/>
              <a:ext cx="152494" cy="190618"/>
            </a:xfrm>
            <a:custGeom>
              <a:avLst/>
              <a:gdLst>
                <a:gd name="connsiteX0" fmla="*/ 0 w 152494"/>
                <a:gd name="connsiteY0" fmla="*/ 3315 h 190618"/>
                <a:gd name="connsiteX1" fmla="*/ 16576 w 152494"/>
                <a:gd name="connsiteY1" fmla="*/ 3315 h 190618"/>
                <a:gd name="connsiteX2" fmla="*/ 17404 w 152494"/>
                <a:gd name="connsiteY2" fmla="*/ 38953 h 190618"/>
                <a:gd name="connsiteX3" fmla="*/ 18233 w 152494"/>
                <a:gd name="connsiteY3" fmla="*/ 38953 h 190618"/>
                <a:gd name="connsiteX4" fmla="*/ 84535 w 152494"/>
                <a:gd name="connsiteY4" fmla="*/ 0 h 190618"/>
                <a:gd name="connsiteX5" fmla="*/ 152495 w 152494"/>
                <a:gd name="connsiteY5" fmla="*/ 72104 h 190618"/>
                <a:gd name="connsiteX6" fmla="*/ 152495 w 152494"/>
                <a:gd name="connsiteY6" fmla="*/ 189790 h 190618"/>
                <a:gd name="connsiteX7" fmla="*/ 135091 w 152494"/>
                <a:gd name="connsiteY7" fmla="*/ 189790 h 190618"/>
                <a:gd name="connsiteX8" fmla="*/ 135091 w 152494"/>
                <a:gd name="connsiteY8" fmla="*/ 76247 h 190618"/>
                <a:gd name="connsiteX9" fmla="*/ 82049 w 152494"/>
                <a:gd name="connsiteY9" fmla="*/ 16576 h 190618"/>
                <a:gd name="connsiteX10" fmla="*/ 18233 w 152494"/>
                <a:gd name="connsiteY10" fmla="*/ 83706 h 190618"/>
                <a:gd name="connsiteX11" fmla="*/ 18233 w 152494"/>
                <a:gd name="connsiteY11" fmla="*/ 190619 h 190618"/>
                <a:gd name="connsiteX12" fmla="*/ 0 w 152494"/>
                <a:gd name="connsiteY12" fmla="*/ 190619 h 190618"/>
                <a:gd name="connsiteX13" fmla="*/ 0 w 152494"/>
                <a:gd name="connsiteY13" fmla="*/ 3315 h 190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2494" h="190618">
                  <a:moveTo>
                    <a:pt x="0" y="3315"/>
                  </a:moveTo>
                  <a:lnTo>
                    <a:pt x="16576" y="3315"/>
                  </a:lnTo>
                  <a:lnTo>
                    <a:pt x="17404" y="38953"/>
                  </a:lnTo>
                  <a:lnTo>
                    <a:pt x="18233" y="38953"/>
                  </a:lnTo>
                  <a:cubicBezTo>
                    <a:pt x="30665" y="14089"/>
                    <a:pt x="55528" y="0"/>
                    <a:pt x="84535" y="0"/>
                  </a:cubicBezTo>
                  <a:cubicBezTo>
                    <a:pt x="115200" y="0"/>
                    <a:pt x="152495" y="14089"/>
                    <a:pt x="152495" y="72104"/>
                  </a:cubicBezTo>
                  <a:lnTo>
                    <a:pt x="152495" y="189790"/>
                  </a:lnTo>
                  <a:lnTo>
                    <a:pt x="135091" y="189790"/>
                  </a:lnTo>
                  <a:lnTo>
                    <a:pt x="135091" y="76247"/>
                  </a:lnTo>
                  <a:cubicBezTo>
                    <a:pt x="135091" y="30665"/>
                    <a:pt x="110227" y="16576"/>
                    <a:pt x="82049" y="16576"/>
                  </a:cubicBezTo>
                  <a:cubicBezTo>
                    <a:pt x="48898" y="16576"/>
                    <a:pt x="18233" y="38124"/>
                    <a:pt x="18233" y="83706"/>
                  </a:cubicBezTo>
                  <a:lnTo>
                    <a:pt x="18233" y="190619"/>
                  </a:lnTo>
                  <a:lnTo>
                    <a:pt x="0" y="190619"/>
                  </a:lnTo>
                  <a:lnTo>
                    <a:pt x="0" y="3315"/>
                  </a:lnTo>
                  <a:close/>
                </a:path>
              </a:pathLst>
            </a:custGeom>
            <a:solidFill>
              <a:srgbClr val="FFFFFF"/>
            </a:solidFill>
            <a:ln w="82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403D0E82-500C-4392-91A8-A60CA4B8BD3B}"/>
                </a:ext>
              </a:extLst>
            </p:cNvPr>
            <p:cNvSpPr/>
            <p:nvPr/>
          </p:nvSpPr>
          <p:spPr>
            <a:xfrm>
              <a:off x="385695" y="1207838"/>
              <a:ext cx="181502" cy="240345"/>
            </a:xfrm>
            <a:custGeom>
              <a:avLst/>
              <a:gdLst>
                <a:gd name="connsiteX0" fmla="*/ 0 w 181502"/>
                <a:gd name="connsiteY0" fmla="*/ 0 h 240345"/>
                <a:gd name="connsiteX1" fmla="*/ 111885 w 181502"/>
                <a:gd name="connsiteY1" fmla="*/ 0 h 240345"/>
                <a:gd name="connsiteX2" fmla="*/ 181502 w 181502"/>
                <a:gd name="connsiteY2" fmla="*/ 68788 h 240345"/>
                <a:gd name="connsiteX3" fmla="*/ 106084 w 181502"/>
                <a:gd name="connsiteY3" fmla="*/ 139235 h 240345"/>
                <a:gd name="connsiteX4" fmla="*/ 18233 w 181502"/>
                <a:gd name="connsiteY4" fmla="*/ 139235 h 240345"/>
                <a:gd name="connsiteX5" fmla="*/ 18233 w 181502"/>
                <a:gd name="connsiteY5" fmla="*/ 240345 h 240345"/>
                <a:gd name="connsiteX6" fmla="*/ 0 w 181502"/>
                <a:gd name="connsiteY6" fmla="*/ 240345 h 240345"/>
                <a:gd name="connsiteX7" fmla="*/ 0 w 181502"/>
                <a:gd name="connsiteY7" fmla="*/ 0 h 240345"/>
                <a:gd name="connsiteX8" fmla="*/ 106084 w 181502"/>
                <a:gd name="connsiteY8" fmla="*/ 121830 h 240345"/>
                <a:gd name="connsiteX9" fmla="*/ 161612 w 181502"/>
                <a:gd name="connsiteY9" fmla="*/ 68788 h 240345"/>
                <a:gd name="connsiteX10" fmla="*/ 107741 w 181502"/>
                <a:gd name="connsiteY10" fmla="*/ 16576 h 240345"/>
                <a:gd name="connsiteX11" fmla="*/ 18233 w 181502"/>
                <a:gd name="connsiteY11" fmla="*/ 16576 h 240345"/>
                <a:gd name="connsiteX12" fmla="*/ 18233 w 181502"/>
                <a:gd name="connsiteY12" fmla="*/ 121830 h 240345"/>
                <a:gd name="connsiteX13" fmla="*/ 106084 w 181502"/>
                <a:gd name="connsiteY13" fmla="*/ 121830 h 240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1502" h="240345">
                  <a:moveTo>
                    <a:pt x="0" y="0"/>
                  </a:moveTo>
                  <a:lnTo>
                    <a:pt x="111885" y="0"/>
                  </a:lnTo>
                  <a:cubicBezTo>
                    <a:pt x="159954" y="0"/>
                    <a:pt x="181502" y="32322"/>
                    <a:pt x="181502" y="68788"/>
                  </a:cubicBezTo>
                  <a:cubicBezTo>
                    <a:pt x="181502" y="106083"/>
                    <a:pt x="158296" y="139235"/>
                    <a:pt x="106084" y="139235"/>
                  </a:cubicBezTo>
                  <a:lnTo>
                    <a:pt x="18233" y="139235"/>
                  </a:lnTo>
                  <a:lnTo>
                    <a:pt x="18233" y="240345"/>
                  </a:lnTo>
                  <a:lnTo>
                    <a:pt x="0" y="240345"/>
                  </a:lnTo>
                  <a:lnTo>
                    <a:pt x="0" y="0"/>
                  </a:lnTo>
                  <a:close/>
                  <a:moveTo>
                    <a:pt x="106084" y="121830"/>
                  </a:moveTo>
                  <a:cubicBezTo>
                    <a:pt x="144207" y="121830"/>
                    <a:pt x="161612" y="99453"/>
                    <a:pt x="161612" y="68788"/>
                  </a:cubicBezTo>
                  <a:cubicBezTo>
                    <a:pt x="161612" y="38124"/>
                    <a:pt x="143378" y="16576"/>
                    <a:pt x="107741" y="16576"/>
                  </a:cubicBezTo>
                  <a:lnTo>
                    <a:pt x="18233" y="16576"/>
                  </a:lnTo>
                  <a:lnTo>
                    <a:pt x="18233" y="121830"/>
                  </a:lnTo>
                  <a:lnTo>
                    <a:pt x="106084" y="121830"/>
                  </a:lnTo>
                  <a:close/>
                </a:path>
              </a:pathLst>
            </a:custGeom>
            <a:solidFill>
              <a:srgbClr val="FFFFFF"/>
            </a:solidFill>
            <a:ln w="82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9663F359-D3FF-4ADF-8F3B-E6811DE0DD05}"/>
                </a:ext>
              </a:extLst>
            </p:cNvPr>
            <p:cNvSpPr/>
            <p:nvPr/>
          </p:nvSpPr>
          <p:spPr>
            <a:xfrm>
              <a:off x="600348" y="1261709"/>
              <a:ext cx="87850" cy="185645"/>
            </a:xfrm>
            <a:custGeom>
              <a:avLst/>
              <a:gdLst>
                <a:gd name="connsiteX0" fmla="*/ 0 w 87850"/>
                <a:gd name="connsiteY0" fmla="*/ 0 h 185645"/>
                <a:gd name="connsiteX1" fmla="*/ 17404 w 87850"/>
                <a:gd name="connsiteY1" fmla="*/ 0 h 185645"/>
                <a:gd name="connsiteX2" fmla="*/ 17404 w 87850"/>
                <a:gd name="connsiteY2" fmla="*/ 43096 h 185645"/>
                <a:gd name="connsiteX3" fmla="*/ 18233 w 87850"/>
                <a:gd name="connsiteY3" fmla="*/ 43096 h 185645"/>
                <a:gd name="connsiteX4" fmla="*/ 77905 w 87850"/>
                <a:gd name="connsiteY4" fmla="*/ 0 h 185645"/>
                <a:gd name="connsiteX5" fmla="*/ 87850 w 87850"/>
                <a:gd name="connsiteY5" fmla="*/ 0 h 185645"/>
                <a:gd name="connsiteX6" fmla="*/ 87850 w 87850"/>
                <a:gd name="connsiteY6" fmla="*/ 17404 h 185645"/>
                <a:gd name="connsiteX7" fmla="*/ 74590 w 87850"/>
                <a:gd name="connsiteY7" fmla="*/ 17404 h 185645"/>
                <a:gd name="connsiteX8" fmla="*/ 17404 w 87850"/>
                <a:gd name="connsiteY8" fmla="*/ 91994 h 185645"/>
                <a:gd name="connsiteX9" fmla="*/ 17404 w 87850"/>
                <a:gd name="connsiteY9" fmla="*/ 185646 h 185645"/>
                <a:gd name="connsiteX10" fmla="*/ 0 w 87850"/>
                <a:gd name="connsiteY10" fmla="*/ 185646 h 185645"/>
                <a:gd name="connsiteX11" fmla="*/ 0 w 87850"/>
                <a:gd name="connsiteY11" fmla="*/ 0 h 185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7850" h="185645">
                  <a:moveTo>
                    <a:pt x="0" y="0"/>
                  </a:moveTo>
                  <a:lnTo>
                    <a:pt x="17404" y="0"/>
                  </a:lnTo>
                  <a:lnTo>
                    <a:pt x="17404" y="43096"/>
                  </a:lnTo>
                  <a:lnTo>
                    <a:pt x="18233" y="43096"/>
                  </a:lnTo>
                  <a:cubicBezTo>
                    <a:pt x="28178" y="16576"/>
                    <a:pt x="48069" y="0"/>
                    <a:pt x="77905" y="0"/>
                  </a:cubicBezTo>
                  <a:lnTo>
                    <a:pt x="87850" y="0"/>
                  </a:lnTo>
                  <a:lnTo>
                    <a:pt x="87850" y="17404"/>
                  </a:lnTo>
                  <a:lnTo>
                    <a:pt x="74590" y="17404"/>
                  </a:lnTo>
                  <a:cubicBezTo>
                    <a:pt x="44754" y="17404"/>
                    <a:pt x="17404" y="38952"/>
                    <a:pt x="17404" y="91994"/>
                  </a:cubicBezTo>
                  <a:lnTo>
                    <a:pt x="17404" y="185646"/>
                  </a:lnTo>
                  <a:lnTo>
                    <a:pt x="0" y="1856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82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96CBE70B-7715-49FD-87AA-320D1CD1B67C}"/>
                </a:ext>
              </a:extLst>
            </p:cNvPr>
            <p:cNvSpPr/>
            <p:nvPr/>
          </p:nvSpPr>
          <p:spPr>
            <a:xfrm>
              <a:off x="694829" y="1257565"/>
              <a:ext cx="188132" cy="193933"/>
            </a:xfrm>
            <a:custGeom>
              <a:avLst/>
              <a:gdLst>
                <a:gd name="connsiteX0" fmla="*/ 0 w 188132"/>
                <a:gd name="connsiteY0" fmla="*/ 96967 h 193933"/>
                <a:gd name="connsiteX1" fmla="*/ 93652 w 188132"/>
                <a:gd name="connsiteY1" fmla="*/ 0 h 193933"/>
                <a:gd name="connsiteX2" fmla="*/ 188132 w 188132"/>
                <a:gd name="connsiteY2" fmla="*/ 96967 h 193933"/>
                <a:gd name="connsiteX3" fmla="*/ 93652 w 188132"/>
                <a:gd name="connsiteY3" fmla="*/ 193934 h 193933"/>
                <a:gd name="connsiteX4" fmla="*/ 0 w 188132"/>
                <a:gd name="connsiteY4" fmla="*/ 96967 h 193933"/>
                <a:gd name="connsiteX5" fmla="*/ 169899 w 188132"/>
                <a:gd name="connsiteY5" fmla="*/ 96967 h 193933"/>
                <a:gd name="connsiteX6" fmla="*/ 93652 w 188132"/>
                <a:gd name="connsiteY6" fmla="*/ 16576 h 193933"/>
                <a:gd name="connsiteX7" fmla="*/ 18233 w 188132"/>
                <a:gd name="connsiteY7" fmla="*/ 96967 h 193933"/>
                <a:gd name="connsiteX8" fmla="*/ 93652 w 188132"/>
                <a:gd name="connsiteY8" fmla="*/ 177358 h 193933"/>
                <a:gd name="connsiteX9" fmla="*/ 169899 w 188132"/>
                <a:gd name="connsiteY9" fmla="*/ 96967 h 193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8132" h="193933">
                  <a:moveTo>
                    <a:pt x="0" y="96967"/>
                  </a:moveTo>
                  <a:cubicBezTo>
                    <a:pt x="0" y="41439"/>
                    <a:pt x="38953" y="0"/>
                    <a:pt x="93652" y="0"/>
                  </a:cubicBezTo>
                  <a:cubicBezTo>
                    <a:pt x="149180" y="0"/>
                    <a:pt x="188132" y="41439"/>
                    <a:pt x="188132" y="96967"/>
                  </a:cubicBezTo>
                  <a:cubicBezTo>
                    <a:pt x="188132" y="152495"/>
                    <a:pt x="148351" y="193934"/>
                    <a:pt x="93652" y="193934"/>
                  </a:cubicBezTo>
                  <a:cubicBezTo>
                    <a:pt x="38953" y="193934"/>
                    <a:pt x="0" y="152495"/>
                    <a:pt x="0" y="96967"/>
                  </a:cubicBezTo>
                  <a:close/>
                  <a:moveTo>
                    <a:pt x="169899" y="96967"/>
                  </a:moveTo>
                  <a:cubicBezTo>
                    <a:pt x="169899" y="50555"/>
                    <a:pt x="138406" y="16576"/>
                    <a:pt x="93652" y="16576"/>
                  </a:cubicBezTo>
                  <a:cubicBezTo>
                    <a:pt x="48898" y="16576"/>
                    <a:pt x="18233" y="50555"/>
                    <a:pt x="18233" y="96967"/>
                  </a:cubicBezTo>
                  <a:cubicBezTo>
                    <a:pt x="18233" y="143378"/>
                    <a:pt x="48898" y="177358"/>
                    <a:pt x="93652" y="177358"/>
                  </a:cubicBezTo>
                  <a:cubicBezTo>
                    <a:pt x="138406" y="178187"/>
                    <a:pt x="169899" y="144207"/>
                    <a:pt x="169899" y="96967"/>
                  </a:cubicBezTo>
                  <a:close/>
                </a:path>
              </a:pathLst>
            </a:custGeom>
            <a:solidFill>
              <a:srgbClr val="FFFFFF"/>
            </a:solidFill>
            <a:ln w="82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298FC93B-FF10-4F94-97B0-5281A019FCC8}"/>
                </a:ext>
              </a:extLst>
            </p:cNvPr>
            <p:cNvSpPr/>
            <p:nvPr/>
          </p:nvSpPr>
          <p:spPr>
            <a:xfrm>
              <a:off x="909482" y="1258394"/>
              <a:ext cx="179844" cy="256920"/>
            </a:xfrm>
            <a:custGeom>
              <a:avLst/>
              <a:gdLst>
                <a:gd name="connsiteX0" fmla="*/ 9117 w 179844"/>
                <a:gd name="connsiteY0" fmla="*/ 201393 h 256920"/>
                <a:gd name="connsiteX1" fmla="*/ 28178 w 179844"/>
                <a:gd name="connsiteY1" fmla="*/ 201393 h 256920"/>
                <a:gd name="connsiteX2" fmla="*/ 95309 w 179844"/>
                <a:gd name="connsiteY2" fmla="*/ 242003 h 256920"/>
                <a:gd name="connsiteX3" fmla="*/ 162440 w 179844"/>
                <a:gd name="connsiteY3" fmla="*/ 169071 h 256920"/>
                <a:gd name="connsiteX4" fmla="*/ 163269 w 179844"/>
                <a:gd name="connsiteY4" fmla="*/ 147522 h 256920"/>
                <a:gd name="connsiteX5" fmla="*/ 89508 w 179844"/>
                <a:gd name="connsiteY5" fmla="*/ 188961 h 256920"/>
                <a:gd name="connsiteX6" fmla="*/ 0 w 179844"/>
                <a:gd name="connsiteY6" fmla="*/ 95309 h 256920"/>
                <a:gd name="connsiteX7" fmla="*/ 91166 w 179844"/>
                <a:gd name="connsiteY7" fmla="*/ 0 h 256920"/>
                <a:gd name="connsiteX8" fmla="*/ 163269 w 179844"/>
                <a:gd name="connsiteY8" fmla="*/ 37295 h 256920"/>
                <a:gd name="connsiteX9" fmla="*/ 163269 w 179844"/>
                <a:gd name="connsiteY9" fmla="*/ 3315 h 256920"/>
                <a:gd name="connsiteX10" fmla="*/ 179845 w 179844"/>
                <a:gd name="connsiteY10" fmla="*/ 3315 h 256920"/>
                <a:gd name="connsiteX11" fmla="*/ 179845 w 179844"/>
                <a:gd name="connsiteY11" fmla="*/ 168242 h 256920"/>
                <a:gd name="connsiteX12" fmla="*/ 92823 w 179844"/>
                <a:gd name="connsiteY12" fmla="*/ 256921 h 256920"/>
                <a:gd name="connsiteX13" fmla="*/ 9117 w 179844"/>
                <a:gd name="connsiteY13" fmla="*/ 201393 h 256920"/>
                <a:gd name="connsiteX14" fmla="*/ 164927 w 179844"/>
                <a:gd name="connsiteY14" fmla="*/ 94481 h 256920"/>
                <a:gd name="connsiteX15" fmla="*/ 94481 w 179844"/>
                <a:gd name="connsiteY15" fmla="*/ 15747 h 256920"/>
                <a:gd name="connsiteX16" fmla="*/ 19891 w 179844"/>
                <a:gd name="connsiteY16" fmla="*/ 94481 h 256920"/>
                <a:gd name="connsiteX17" fmla="*/ 94481 w 179844"/>
                <a:gd name="connsiteY17" fmla="*/ 172386 h 256920"/>
                <a:gd name="connsiteX18" fmla="*/ 164927 w 179844"/>
                <a:gd name="connsiteY18" fmla="*/ 94481 h 256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79844" h="256920">
                  <a:moveTo>
                    <a:pt x="9117" y="201393"/>
                  </a:moveTo>
                  <a:lnTo>
                    <a:pt x="28178" y="201393"/>
                  </a:lnTo>
                  <a:cubicBezTo>
                    <a:pt x="37295" y="224599"/>
                    <a:pt x="54699" y="242003"/>
                    <a:pt x="95309" y="242003"/>
                  </a:cubicBezTo>
                  <a:cubicBezTo>
                    <a:pt x="138406" y="242003"/>
                    <a:pt x="163269" y="216311"/>
                    <a:pt x="162440" y="169071"/>
                  </a:cubicBezTo>
                  <a:lnTo>
                    <a:pt x="163269" y="147522"/>
                  </a:lnTo>
                  <a:cubicBezTo>
                    <a:pt x="149180" y="174043"/>
                    <a:pt x="123488" y="188961"/>
                    <a:pt x="89508" y="188961"/>
                  </a:cubicBezTo>
                  <a:cubicBezTo>
                    <a:pt x="35637" y="188961"/>
                    <a:pt x="0" y="150837"/>
                    <a:pt x="0" y="95309"/>
                  </a:cubicBezTo>
                  <a:cubicBezTo>
                    <a:pt x="0" y="38952"/>
                    <a:pt x="39781" y="0"/>
                    <a:pt x="91166" y="0"/>
                  </a:cubicBezTo>
                  <a:cubicBezTo>
                    <a:pt x="122659" y="0"/>
                    <a:pt x="148351" y="12432"/>
                    <a:pt x="163269" y="37295"/>
                  </a:cubicBezTo>
                  <a:lnTo>
                    <a:pt x="163269" y="3315"/>
                  </a:lnTo>
                  <a:lnTo>
                    <a:pt x="179845" y="3315"/>
                  </a:lnTo>
                  <a:lnTo>
                    <a:pt x="179845" y="168242"/>
                  </a:lnTo>
                  <a:cubicBezTo>
                    <a:pt x="179845" y="226256"/>
                    <a:pt x="147522" y="256921"/>
                    <a:pt x="92823" y="256921"/>
                  </a:cubicBezTo>
                  <a:cubicBezTo>
                    <a:pt x="38124" y="256921"/>
                    <a:pt x="16576" y="229571"/>
                    <a:pt x="9117" y="201393"/>
                  </a:cubicBezTo>
                  <a:close/>
                  <a:moveTo>
                    <a:pt x="164927" y="94481"/>
                  </a:moveTo>
                  <a:cubicBezTo>
                    <a:pt x="164927" y="48069"/>
                    <a:pt x="135919" y="15747"/>
                    <a:pt x="94481" y="15747"/>
                  </a:cubicBezTo>
                  <a:cubicBezTo>
                    <a:pt x="49727" y="15747"/>
                    <a:pt x="19891" y="49727"/>
                    <a:pt x="19891" y="94481"/>
                  </a:cubicBezTo>
                  <a:cubicBezTo>
                    <a:pt x="19891" y="140063"/>
                    <a:pt x="49727" y="172386"/>
                    <a:pt x="94481" y="172386"/>
                  </a:cubicBezTo>
                  <a:cubicBezTo>
                    <a:pt x="135919" y="172386"/>
                    <a:pt x="164927" y="140063"/>
                    <a:pt x="164927" y="94481"/>
                  </a:cubicBezTo>
                  <a:close/>
                </a:path>
              </a:pathLst>
            </a:custGeom>
            <a:solidFill>
              <a:srgbClr val="FFFFFF"/>
            </a:solidFill>
            <a:ln w="82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81E4FEEF-7D13-4C3F-9CE6-9E0D6FE0E683}"/>
                </a:ext>
              </a:extLst>
            </p:cNvPr>
            <p:cNvSpPr/>
            <p:nvPr/>
          </p:nvSpPr>
          <p:spPr>
            <a:xfrm>
              <a:off x="1139053" y="1261709"/>
              <a:ext cx="88679" cy="185645"/>
            </a:xfrm>
            <a:custGeom>
              <a:avLst/>
              <a:gdLst>
                <a:gd name="connsiteX0" fmla="*/ 829 w 88679"/>
                <a:gd name="connsiteY0" fmla="*/ 0 h 185645"/>
                <a:gd name="connsiteX1" fmla="*/ 18233 w 88679"/>
                <a:gd name="connsiteY1" fmla="*/ 0 h 185645"/>
                <a:gd name="connsiteX2" fmla="*/ 18233 w 88679"/>
                <a:gd name="connsiteY2" fmla="*/ 43096 h 185645"/>
                <a:gd name="connsiteX3" fmla="*/ 19062 w 88679"/>
                <a:gd name="connsiteY3" fmla="*/ 43096 h 185645"/>
                <a:gd name="connsiteX4" fmla="*/ 78734 w 88679"/>
                <a:gd name="connsiteY4" fmla="*/ 0 h 185645"/>
                <a:gd name="connsiteX5" fmla="*/ 88679 w 88679"/>
                <a:gd name="connsiteY5" fmla="*/ 0 h 185645"/>
                <a:gd name="connsiteX6" fmla="*/ 88679 w 88679"/>
                <a:gd name="connsiteY6" fmla="*/ 17404 h 185645"/>
                <a:gd name="connsiteX7" fmla="*/ 75419 w 88679"/>
                <a:gd name="connsiteY7" fmla="*/ 17404 h 185645"/>
                <a:gd name="connsiteX8" fmla="*/ 18233 w 88679"/>
                <a:gd name="connsiteY8" fmla="*/ 91994 h 185645"/>
                <a:gd name="connsiteX9" fmla="*/ 18233 w 88679"/>
                <a:gd name="connsiteY9" fmla="*/ 185646 h 185645"/>
                <a:gd name="connsiteX10" fmla="*/ 0 w 88679"/>
                <a:gd name="connsiteY10" fmla="*/ 185646 h 185645"/>
                <a:gd name="connsiteX11" fmla="*/ 0 w 88679"/>
                <a:gd name="connsiteY11" fmla="*/ 0 h 185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8679" h="185645">
                  <a:moveTo>
                    <a:pt x="829" y="0"/>
                  </a:moveTo>
                  <a:lnTo>
                    <a:pt x="18233" y="0"/>
                  </a:lnTo>
                  <a:lnTo>
                    <a:pt x="18233" y="43096"/>
                  </a:lnTo>
                  <a:lnTo>
                    <a:pt x="19062" y="43096"/>
                  </a:lnTo>
                  <a:cubicBezTo>
                    <a:pt x="29007" y="16576"/>
                    <a:pt x="48898" y="0"/>
                    <a:pt x="78734" y="0"/>
                  </a:cubicBezTo>
                  <a:lnTo>
                    <a:pt x="88679" y="0"/>
                  </a:lnTo>
                  <a:lnTo>
                    <a:pt x="88679" y="17404"/>
                  </a:lnTo>
                  <a:lnTo>
                    <a:pt x="75419" y="17404"/>
                  </a:lnTo>
                  <a:cubicBezTo>
                    <a:pt x="45583" y="17404"/>
                    <a:pt x="18233" y="38952"/>
                    <a:pt x="18233" y="91994"/>
                  </a:cubicBezTo>
                  <a:lnTo>
                    <a:pt x="18233" y="185646"/>
                  </a:lnTo>
                  <a:lnTo>
                    <a:pt x="0" y="1856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82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E4385E0C-1B28-4E7C-B0D3-3F3619266B5A}"/>
                </a:ext>
              </a:extLst>
            </p:cNvPr>
            <p:cNvSpPr/>
            <p:nvPr/>
          </p:nvSpPr>
          <p:spPr>
            <a:xfrm>
              <a:off x="1237678" y="1257565"/>
              <a:ext cx="154152" cy="193933"/>
            </a:xfrm>
            <a:custGeom>
              <a:avLst/>
              <a:gdLst>
                <a:gd name="connsiteX0" fmla="*/ 0 w 154152"/>
                <a:gd name="connsiteY0" fmla="*/ 141721 h 193933"/>
                <a:gd name="connsiteX1" fmla="*/ 24863 w 154152"/>
                <a:gd name="connsiteY1" fmla="*/ 96138 h 193933"/>
                <a:gd name="connsiteX2" fmla="*/ 71275 w 154152"/>
                <a:gd name="connsiteY2" fmla="*/ 85364 h 193933"/>
                <a:gd name="connsiteX3" fmla="*/ 135091 w 154152"/>
                <a:gd name="connsiteY3" fmla="*/ 79563 h 193933"/>
                <a:gd name="connsiteX4" fmla="*/ 135091 w 154152"/>
                <a:gd name="connsiteY4" fmla="*/ 65473 h 193933"/>
                <a:gd name="connsiteX5" fmla="*/ 82049 w 154152"/>
                <a:gd name="connsiteY5" fmla="*/ 14918 h 193933"/>
                <a:gd name="connsiteX6" fmla="*/ 25692 w 154152"/>
                <a:gd name="connsiteY6" fmla="*/ 54699 h 193933"/>
                <a:gd name="connsiteX7" fmla="*/ 6630 w 154152"/>
                <a:gd name="connsiteY7" fmla="*/ 54699 h 193933"/>
                <a:gd name="connsiteX8" fmla="*/ 83707 w 154152"/>
                <a:gd name="connsiteY8" fmla="*/ 0 h 193933"/>
                <a:gd name="connsiteX9" fmla="*/ 154153 w 154152"/>
                <a:gd name="connsiteY9" fmla="*/ 66302 h 193933"/>
                <a:gd name="connsiteX10" fmla="*/ 154153 w 154152"/>
                <a:gd name="connsiteY10" fmla="*/ 189790 h 193933"/>
                <a:gd name="connsiteX11" fmla="*/ 137577 w 154152"/>
                <a:gd name="connsiteY11" fmla="*/ 189790 h 193933"/>
                <a:gd name="connsiteX12" fmla="*/ 136748 w 154152"/>
                <a:gd name="connsiteY12" fmla="*/ 154153 h 193933"/>
                <a:gd name="connsiteX13" fmla="*/ 63816 w 154152"/>
                <a:gd name="connsiteY13" fmla="*/ 193934 h 193933"/>
                <a:gd name="connsiteX14" fmla="*/ 0 w 154152"/>
                <a:gd name="connsiteY14" fmla="*/ 141721 h 193933"/>
                <a:gd name="connsiteX15" fmla="*/ 135920 w 154152"/>
                <a:gd name="connsiteY15" fmla="*/ 113542 h 193933"/>
                <a:gd name="connsiteX16" fmla="*/ 135920 w 154152"/>
                <a:gd name="connsiteY16" fmla="*/ 91994 h 193933"/>
                <a:gd name="connsiteX17" fmla="*/ 76247 w 154152"/>
                <a:gd name="connsiteY17" fmla="*/ 97796 h 193933"/>
                <a:gd name="connsiteX18" fmla="*/ 38124 w 154152"/>
                <a:gd name="connsiteY18" fmla="*/ 106083 h 193933"/>
                <a:gd name="connsiteX19" fmla="*/ 19062 w 154152"/>
                <a:gd name="connsiteY19" fmla="*/ 138406 h 193933"/>
                <a:gd name="connsiteX20" fmla="*/ 68788 w 154152"/>
                <a:gd name="connsiteY20" fmla="*/ 177358 h 193933"/>
                <a:gd name="connsiteX21" fmla="*/ 135920 w 154152"/>
                <a:gd name="connsiteY21" fmla="*/ 113542 h 193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54152" h="193933">
                  <a:moveTo>
                    <a:pt x="0" y="141721"/>
                  </a:moveTo>
                  <a:cubicBezTo>
                    <a:pt x="0" y="117686"/>
                    <a:pt x="11603" y="103597"/>
                    <a:pt x="24863" y="96138"/>
                  </a:cubicBezTo>
                  <a:cubicBezTo>
                    <a:pt x="37295" y="88679"/>
                    <a:pt x="51384" y="87022"/>
                    <a:pt x="71275" y="85364"/>
                  </a:cubicBezTo>
                  <a:cubicBezTo>
                    <a:pt x="87850" y="83706"/>
                    <a:pt x="125974" y="81220"/>
                    <a:pt x="135091" y="79563"/>
                  </a:cubicBezTo>
                  <a:cubicBezTo>
                    <a:pt x="135091" y="73761"/>
                    <a:pt x="135091" y="70446"/>
                    <a:pt x="135091" y="65473"/>
                  </a:cubicBezTo>
                  <a:cubicBezTo>
                    <a:pt x="135091" y="31493"/>
                    <a:pt x="115200" y="14918"/>
                    <a:pt x="82049" y="14918"/>
                  </a:cubicBezTo>
                  <a:cubicBezTo>
                    <a:pt x="51384" y="14918"/>
                    <a:pt x="31494" y="28178"/>
                    <a:pt x="25692" y="54699"/>
                  </a:cubicBezTo>
                  <a:lnTo>
                    <a:pt x="6630" y="54699"/>
                  </a:lnTo>
                  <a:cubicBezTo>
                    <a:pt x="13260" y="19062"/>
                    <a:pt x="43096" y="0"/>
                    <a:pt x="83707" y="0"/>
                  </a:cubicBezTo>
                  <a:cubicBezTo>
                    <a:pt x="128460" y="0"/>
                    <a:pt x="154153" y="19891"/>
                    <a:pt x="154153" y="66302"/>
                  </a:cubicBezTo>
                  <a:lnTo>
                    <a:pt x="154153" y="189790"/>
                  </a:lnTo>
                  <a:lnTo>
                    <a:pt x="137577" y="189790"/>
                  </a:lnTo>
                  <a:lnTo>
                    <a:pt x="136748" y="154153"/>
                  </a:lnTo>
                  <a:cubicBezTo>
                    <a:pt x="123488" y="181502"/>
                    <a:pt x="96138" y="193934"/>
                    <a:pt x="63816" y="193934"/>
                  </a:cubicBezTo>
                  <a:cubicBezTo>
                    <a:pt x="23206" y="193934"/>
                    <a:pt x="0" y="174043"/>
                    <a:pt x="0" y="141721"/>
                  </a:cubicBezTo>
                  <a:close/>
                  <a:moveTo>
                    <a:pt x="135920" y="113542"/>
                  </a:moveTo>
                  <a:lnTo>
                    <a:pt x="135920" y="91994"/>
                  </a:lnTo>
                  <a:cubicBezTo>
                    <a:pt x="126803" y="93652"/>
                    <a:pt x="90337" y="96967"/>
                    <a:pt x="76247" y="97796"/>
                  </a:cubicBezTo>
                  <a:cubicBezTo>
                    <a:pt x="56357" y="99453"/>
                    <a:pt x="46412" y="101940"/>
                    <a:pt x="38124" y="106083"/>
                  </a:cubicBezTo>
                  <a:cubicBezTo>
                    <a:pt x="26521" y="111885"/>
                    <a:pt x="19062" y="122659"/>
                    <a:pt x="19062" y="138406"/>
                  </a:cubicBezTo>
                  <a:cubicBezTo>
                    <a:pt x="19062" y="163269"/>
                    <a:pt x="35637" y="177358"/>
                    <a:pt x="68788" y="177358"/>
                  </a:cubicBezTo>
                  <a:cubicBezTo>
                    <a:pt x="101940" y="179016"/>
                    <a:pt x="135920" y="159125"/>
                    <a:pt x="135920" y="113542"/>
                  </a:cubicBezTo>
                  <a:close/>
                </a:path>
              </a:pathLst>
            </a:custGeom>
            <a:solidFill>
              <a:srgbClr val="FFFFFF"/>
            </a:solidFill>
            <a:ln w="82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34602847-2CC1-4DBE-9EE9-20D71188528B}"/>
                </a:ext>
              </a:extLst>
            </p:cNvPr>
            <p:cNvSpPr/>
            <p:nvPr/>
          </p:nvSpPr>
          <p:spPr>
            <a:xfrm>
              <a:off x="1439899" y="1258394"/>
              <a:ext cx="261064" cy="190618"/>
            </a:xfrm>
            <a:custGeom>
              <a:avLst/>
              <a:gdLst>
                <a:gd name="connsiteX0" fmla="*/ 0 w 261064"/>
                <a:gd name="connsiteY0" fmla="*/ 3315 h 190618"/>
                <a:gd name="connsiteX1" fmla="*/ 16576 w 261064"/>
                <a:gd name="connsiteY1" fmla="*/ 3315 h 190618"/>
                <a:gd name="connsiteX2" fmla="*/ 17404 w 261064"/>
                <a:gd name="connsiteY2" fmla="*/ 38124 h 190618"/>
                <a:gd name="connsiteX3" fmla="*/ 18233 w 261064"/>
                <a:gd name="connsiteY3" fmla="*/ 38124 h 190618"/>
                <a:gd name="connsiteX4" fmla="*/ 79563 w 261064"/>
                <a:gd name="connsiteY4" fmla="*/ 0 h 190618"/>
                <a:gd name="connsiteX5" fmla="*/ 135919 w 261064"/>
                <a:gd name="connsiteY5" fmla="*/ 42268 h 190618"/>
                <a:gd name="connsiteX6" fmla="*/ 200564 w 261064"/>
                <a:gd name="connsiteY6" fmla="*/ 0 h 190618"/>
                <a:gd name="connsiteX7" fmla="*/ 261065 w 261064"/>
                <a:gd name="connsiteY7" fmla="*/ 67960 h 190618"/>
                <a:gd name="connsiteX8" fmla="*/ 261065 w 261064"/>
                <a:gd name="connsiteY8" fmla="*/ 190619 h 190618"/>
                <a:gd name="connsiteX9" fmla="*/ 242832 w 261064"/>
                <a:gd name="connsiteY9" fmla="*/ 190619 h 190618"/>
                <a:gd name="connsiteX10" fmla="*/ 242832 w 261064"/>
                <a:gd name="connsiteY10" fmla="*/ 72932 h 190618"/>
                <a:gd name="connsiteX11" fmla="*/ 195591 w 261064"/>
                <a:gd name="connsiteY11" fmla="*/ 16576 h 190618"/>
                <a:gd name="connsiteX12" fmla="*/ 139235 w 261064"/>
                <a:gd name="connsiteY12" fmla="*/ 82878 h 190618"/>
                <a:gd name="connsiteX13" fmla="*/ 139235 w 261064"/>
                <a:gd name="connsiteY13" fmla="*/ 190619 h 190618"/>
                <a:gd name="connsiteX14" fmla="*/ 121830 w 261064"/>
                <a:gd name="connsiteY14" fmla="*/ 190619 h 190618"/>
                <a:gd name="connsiteX15" fmla="*/ 121830 w 261064"/>
                <a:gd name="connsiteY15" fmla="*/ 72932 h 190618"/>
                <a:gd name="connsiteX16" fmla="*/ 75419 w 261064"/>
                <a:gd name="connsiteY16" fmla="*/ 15747 h 190618"/>
                <a:gd name="connsiteX17" fmla="*/ 18233 w 261064"/>
                <a:gd name="connsiteY17" fmla="*/ 82878 h 190618"/>
                <a:gd name="connsiteX18" fmla="*/ 18233 w 261064"/>
                <a:gd name="connsiteY18" fmla="*/ 189790 h 190618"/>
                <a:gd name="connsiteX19" fmla="*/ 0 w 261064"/>
                <a:gd name="connsiteY19" fmla="*/ 189790 h 190618"/>
                <a:gd name="connsiteX20" fmla="*/ 0 w 261064"/>
                <a:gd name="connsiteY20" fmla="*/ 3315 h 190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61064" h="190618">
                  <a:moveTo>
                    <a:pt x="0" y="3315"/>
                  </a:moveTo>
                  <a:lnTo>
                    <a:pt x="16576" y="3315"/>
                  </a:lnTo>
                  <a:lnTo>
                    <a:pt x="17404" y="38124"/>
                  </a:lnTo>
                  <a:lnTo>
                    <a:pt x="18233" y="38124"/>
                  </a:lnTo>
                  <a:cubicBezTo>
                    <a:pt x="29836" y="11603"/>
                    <a:pt x="53042" y="0"/>
                    <a:pt x="79563" y="0"/>
                  </a:cubicBezTo>
                  <a:cubicBezTo>
                    <a:pt x="99453" y="0"/>
                    <a:pt x="126803" y="7459"/>
                    <a:pt x="135919" y="42268"/>
                  </a:cubicBezTo>
                  <a:cubicBezTo>
                    <a:pt x="148351" y="13260"/>
                    <a:pt x="173214" y="0"/>
                    <a:pt x="200564" y="0"/>
                  </a:cubicBezTo>
                  <a:cubicBezTo>
                    <a:pt x="227085" y="0"/>
                    <a:pt x="261065" y="13260"/>
                    <a:pt x="261065" y="67960"/>
                  </a:cubicBezTo>
                  <a:lnTo>
                    <a:pt x="261065" y="190619"/>
                  </a:lnTo>
                  <a:lnTo>
                    <a:pt x="242832" y="190619"/>
                  </a:lnTo>
                  <a:lnTo>
                    <a:pt x="242832" y="72932"/>
                  </a:lnTo>
                  <a:cubicBezTo>
                    <a:pt x="242832" y="33151"/>
                    <a:pt x="223770" y="16576"/>
                    <a:pt x="195591" y="16576"/>
                  </a:cubicBezTo>
                  <a:cubicBezTo>
                    <a:pt x="164098" y="16576"/>
                    <a:pt x="139235" y="39781"/>
                    <a:pt x="139235" y="82878"/>
                  </a:cubicBezTo>
                  <a:lnTo>
                    <a:pt x="139235" y="190619"/>
                  </a:lnTo>
                  <a:lnTo>
                    <a:pt x="121830" y="190619"/>
                  </a:lnTo>
                  <a:lnTo>
                    <a:pt x="121830" y="72932"/>
                  </a:lnTo>
                  <a:cubicBezTo>
                    <a:pt x="121830" y="30665"/>
                    <a:pt x="99453" y="15747"/>
                    <a:pt x="75419" y="15747"/>
                  </a:cubicBezTo>
                  <a:cubicBezTo>
                    <a:pt x="44754" y="15747"/>
                    <a:pt x="18233" y="38124"/>
                    <a:pt x="18233" y="82878"/>
                  </a:cubicBezTo>
                  <a:lnTo>
                    <a:pt x="18233" y="189790"/>
                  </a:lnTo>
                  <a:lnTo>
                    <a:pt x="0" y="189790"/>
                  </a:lnTo>
                  <a:lnTo>
                    <a:pt x="0" y="3315"/>
                  </a:lnTo>
                  <a:close/>
                </a:path>
              </a:pathLst>
            </a:custGeom>
            <a:solidFill>
              <a:srgbClr val="FFFFFF"/>
            </a:solidFill>
            <a:ln w="82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/>
            </a:p>
          </p:txBody>
        </p:sp>
      </p:grpSp>
      <p:pic>
        <p:nvPicPr>
          <p:cNvPr id="134" name="Picture 133">
            <a:extLst>
              <a:ext uri="{FF2B5EF4-FFF2-40B4-BE49-F238E27FC236}">
                <a16:creationId xmlns:a16="http://schemas.microsoft.com/office/drawing/2014/main" id="{569EBDD0-63E7-40A7-B502-9552ACAE43F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91" y="3817044"/>
            <a:ext cx="1008000" cy="1008000"/>
          </a:xfrm>
          <a:prstGeom prst="rect">
            <a:avLst/>
          </a:prstGeom>
        </p:spPr>
      </p:pic>
      <p:sp>
        <p:nvSpPr>
          <p:cNvPr id="135" name="TextBox 19">
            <a:hlinkClick r:id="rId4"/>
            <a:extLst>
              <a:ext uri="{FF2B5EF4-FFF2-40B4-BE49-F238E27FC236}">
                <a16:creationId xmlns:a16="http://schemas.microsoft.com/office/drawing/2014/main" id="{61B12524-855F-46AD-88CC-A7DB6136499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512000" y="3904648"/>
            <a:ext cx="2304000" cy="832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 b="1" kern="1200" noProof="0">
                <a:solidFill>
                  <a:schemeClr val="bg1"/>
                </a:solidFill>
                <a:latin typeface="+mj-lt"/>
                <a:ea typeface="+mn-ea"/>
                <a:cs typeface="+mn-cs"/>
              </a:rPr>
              <a:t>Get your free </a:t>
            </a:r>
            <a:br>
              <a:rPr lang="ru-RU" sz="2000" b="1" kern="1200" noProof="0">
                <a:solidFill>
                  <a:schemeClr val="bg1"/>
                </a:solidFill>
                <a:latin typeface="+mj-lt"/>
                <a:ea typeface="+mn-ea"/>
                <a:cs typeface="+mn-cs"/>
              </a:rPr>
            </a:br>
            <a:r>
              <a:rPr lang="en-US" sz="2000" b="1" kern="1200" noProof="0">
                <a:solidFill>
                  <a:schemeClr val="bg1"/>
                </a:solidFill>
                <a:latin typeface="+mj-lt"/>
                <a:ea typeface="+mn-ea"/>
                <a:cs typeface="+mn-cs"/>
              </a:rPr>
              <a:t>CSR in a Box </a:t>
            </a:r>
            <a:br>
              <a:rPr lang="ru-RU" sz="2000" b="1" kern="1200" noProof="0">
                <a:solidFill>
                  <a:schemeClr val="bg1"/>
                </a:solidFill>
                <a:latin typeface="+mj-lt"/>
                <a:ea typeface="+mn-ea"/>
                <a:cs typeface="+mn-cs"/>
              </a:rPr>
            </a:br>
            <a:r>
              <a:rPr lang="en-US" sz="2000" b="1" kern="1200" noProof="0">
                <a:solidFill>
                  <a:schemeClr val="bg1"/>
                </a:solidFill>
                <a:latin typeface="+mj-lt"/>
                <a:ea typeface="+mn-ea"/>
                <a:cs typeface="+mn-cs"/>
              </a:rPr>
              <a:t>training kit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1EF1FD5C-42DC-9540-45B7-E19DF892F26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2800" b="1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17" name="Text Placeholder 26">
            <a:extLst>
              <a:ext uri="{FF2B5EF4-FFF2-40B4-BE49-F238E27FC236}">
                <a16:creationId xmlns:a16="http://schemas.microsoft.com/office/drawing/2014/main" id="{1B9F03AA-4015-EB7F-1C1F-CAAFE9C9553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385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800" b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18" name="Text Placeholder 26">
            <a:extLst>
              <a:ext uri="{FF2B5EF4-FFF2-40B4-BE49-F238E27FC236}">
                <a16:creationId xmlns:a16="http://schemas.microsoft.com/office/drawing/2014/main" id="{A156CB7A-17A2-6C0B-B7A7-AF8AF6D9128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577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1600" b="1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Text title1</a:t>
            </a:r>
          </a:p>
        </p:txBody>
      </p:sp>
      <p:sp>
        <p:nvSpPr>
          <p:cNvPr id="19" name="Text Placeholder 26">
            <a:extLst>
              <a:ext uri="{FF2B5EF4-FFF2-40B4-BE49-F238E27FC236}">
                <a16:creationId xmlns:a16="http://schemas.microsoft.com/office/drawing/2014/main" id="{7EF7887B-8E68-38E5-A77C-C55AB6721E8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962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200" b="0">
                <a:solidFill>
                  <a:schemeClr val="bg2"/>
                </a:solidFill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Text</a:t>
            </a:r>
          </a:p>
        </p:txBody>
      </p:sp>
      <p:sp>
        <p:nvSpPr>
          <p:cNvPr id="20" name="Text Placeholder 26">
            <a:extLst>
              <a:ext uri="{FF2B5EF4-FFF2-40B4-BE49-F238E27FC236}">
                <a16:creationId xmlns:a16="http://schemas.microsoft.com/office/drawing/2014/main" id="{56D2F2CA-7399-D500-EAE0-72C99D13F82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155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800" b="0">
                <a:solidFill>
                  <a:schemeClr val="bg2"/>
                </a:solidFill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Caption</a:t>
            </a:r>
          </a:p>
        </p:txBody>
      </p:sp>
      <p:sp>
        <p:nvSpPr>
          <p:cNvPr id="21" name="Text Placeholder 23">
            <a:extLst>
              <a:ext uri="{FF2B5EF4-FFF2-40B4-BE49-F238E27FC236}">
                <a16:creationId xmlns:a16="http://schemas.microsoft.com/office/drawing/2014/main" id="{D696B08F-0F37-4149-1C35-9900A16BEA5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192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28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Title2</a:t>
            </a:r>
          </a:p>
        </p:txBody>
      </p:sp>
      <p:sp>
        <p:nvSpPr>
          <p:cNvPr id="22" name="Text Placeholder 23">
            <a:extLst>
              <a:ext uri="{FF2B5EF4-FFF2-40B4-BE49-F238E27FC236}">
                <a16:creationId xmlns:a16="http://schemas.microsoft.com/office/drawing/2014/main" id="{BBB6C151-7A69-0012-15ED-80BDF969603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07700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buNone/>
              <a:defRPr sz="16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Text title2</a:t>
            </a:r>
          </a:p>
        </p:txBody>
      </p:sp>
      <p:sp>
        <p:nvSpPr>
          <p:cNvPr id="24" name="Text Placeholder 26">
            <a:extLst>
              <a:ext uri="{FF2B5EF4-FFF2-40B4-BE49-F238E27FC236}">
                <a16:creationId xmlns:a16="http://schemas.microsoft.com/office/drawing/2014/main" id="{66151891-F79F-0158-E817-598318600CA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134750" y="-813859"/>
            <a:ext cx="990000" cy="46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144000" indent="-144000" algn="l"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§"/>
              <a:defRPr sz="1200" b="0">
                <a:solidFill>
                  <a:schemeClr val="bg2"/>
                </a:solidFill>
              </a:defRPr>
            </a:lvl1pPr>
            <a:lvl2pPr marL="288000" indent="-144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50" b="0">
                <a:solidFill>
                  <a:schemeClr val="bg2"/>
                </a:solidFill>
              </a:defRPr>
            </a:lvl2pPr>
            <a:lvl3pPr marL="504000" indent="-216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lang="en-US" sz="10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648000" indent="-144000">
              <a:lnSpc>
                <a:spcPct val="100000"/>
              </a:lnSpc>
              <a:spcBef>
                <a:spcPts val="600"/>
              </a:spcBef>
              <a:buFont typeface="+mj-lt"/>
              <a:buAutoNum type="romanLcPeriod"/>
              <a:defRPr sz="900" b="0">
                <a:solidFill>
                  <a:schemeClr val="bg2"/>
                </a:solidFill>
              </a:defRPr>
            </a:lvl4pPr>
            <a:lvl5pPr marL="819450" indent="-1714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Bullet points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  <a:p>
            <a:pPr lvl="3"/>
            <a:r>
              <a:rPr lang="en-US" noProof="0"/>
              <a:t>Level 4</a:t>
            </a:r>
          </a:p>
          <a:p>
            <a:pPr lvl="4"/>
            <a:r>
              <a:rPr lang="en-US" noProof="0"/>
              <a:t>Level 5</a:t>
            </a:r>
          </a:p>
        </p:txBody>
      </p:sp>
      <p:sp>
        <p:nvSpPr>
          <p:cNvPr id="25" name="Text Placeholder 26">
            <a:extLst>
              <a:ext uri="{FF2B5EF4-FFF2-40B4-BE49-F238E27FC236}">
                <a16:creationId xmlns:a16="http://schemas.microsoft.com/office/drawing/2014/main" id="{ACFEAD1B-3E54-74D6-85DC-243D5BEFFBA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154001" y="-812548"/>
            <a:ext cx="990000" cy="46668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marL="228600" indent="-228600" algn="l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1200" b="0">
                <a:solidFill>
                  <a:schemeClr val="bg2"/>
                </a:solidFill>
              </a:defRPr>
            </a:lvl1pPr>
            <a:lvl2pPr marL="4608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arenR"/>
              <a:defRPr sz="1000" b="0">
                <a:solidFill>
                  <a:schemeClr val="bg2"/>
                </a:solidFill>
              </a:defRPr>
            </a:lvl2pPr>
            <a:lvl3pPr marL="691200" indent="-2304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lang="en-US" sz="9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835200" indent="-144000">
              <a:lnSpc>
                <a:spcPct val="100000"/>
              </a:lnSpc>
              <a:spcBef>
                <a:spcPts val="600"/>
              </a:spcBef>
              <a:buFont typeface="+mj-lt"/>
              <a:buAutoNum type="romanLcPeriod"/>
              <a:defRPr sz="800" b="0">
                <a:solidFill>
                  <a:schemeClr val="bg2"/>
                </a:solidFill>
              </a:defRPr>
            </a:lvl4pPr>
            <a:lvl5pPr marL="8766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800"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Numbering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  <a:p>
            <a:pPr lvl="3"/>
            <a:r>
              <a:rPr lang="en-US" noProof="0"/>
              <a:t>Level 4</a:t>
            </a:r>
          </a:p>
        </p:txBody>
      </p:sp>
    </p:spTree>
    <p:extLst>
      <p:ext uri="{BB962C8B-B14F-4D97-AF65-F5344CB8AC3E}">
        <p14:creationId xmlns:p14="http://schemas.microsoft.com/office/powerpoint/2010/main" val="232026727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4572000" y="237760"/>
            <a:ext cx="4321176" cy="427868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>
                <a:solidFill>
                  <a:schemeClr val="bg2"/>
                </a:solidFill>
                <a:latin typeface="+mn-lt"/>
              </a:defRPr>
            </a:lvl1pPr>
            <a:lvl2pPr marL="342875" indent="0">
              <a:buNone/>
              <a:defRPr sz="2100"/>
            </a:lvl2pPr>
            <a:lvl3pPr marL="685749" indent="0">
              <a:buNone/>
              <a:defRPr sz="1800"/>
            </a:lvl3pPr>
            <a:lvl4pPr marL="1028624" indent="0">
              <a:buNone/>
              <a:defRPr sz="1500"/>
            </a:lvl4pPr>
            <a:lvl5pPr marL="1371498" indent="0">
              <a:buNone/>
              <a:defRPr sz="1500"/>
            </a:lvl5pPr>
            <a:lvl6pPr marL="1714373" indent="0">
              <a:buNone/>
              <a:defRPr sz="1500"/>
            </a:lvl6pPr>
            <a:lvl7pPr marL="2057246" indent="0">
              <a:buNone/>
              <a:defRPr sz="1500"/>
            </a:lvl7pPr>
            <a:lvl8pPr marL="2400120" indent="0">
              <a:buNone/>
              <a:defRPr sz="1500"/>
            </a:lvl8pPr>
            <a:lvl9pPr marL="2742995" indent="0">
              <a:buNone/>
              <a:defRPr sz="1500"/>
            </a:lvl9pPr>
          </a:lstStyle>
          <a:p>
            <a:r>
              <a:rPr lang="en-US"/>
              <a:t>Click on the icon to add a picture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AB8503B-202C-F74A-92E0-21BBEDB5F5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0827" y="237761"/>
            <a:ext cx="4089400" cy="713155"/>
          </a:xfrm>
        </p:spPr>
        <p:txBody>
          <a:bodyPr>
            <a:noAutofit/>
          </a:bodyPr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add a title</a:t>
            </a:r>
          </a:p>
        </p:txBody>
      </p:sp>
      <p:sp>
        <p:nvSpPr>
          <p:cNvPr id="12" name="Text Placeholder 23">
            <a:extLst>
              <a:ext uri="{FF2B5EF4-FFF2-40B4-BE49-F238E27FC236}">
                <a16:creationId xmlns:a16="http://schemas.microsoft.com/office/drawing/2014/main" id="{3255B7D1-1ADA-5440-ACAE-35867F35FBD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8425" y="-813859"/>
            <a:ext cx="1260000" cy="46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2800" b="1">
                <a:solidFill>
                  <a:schemeClr val="bg2"/>
                </a:solidFill>
                <a:latin typeface="+mj-lt"/>
              </a:defRPr>
            </a:lvl1pPr>
            <a:lvl2pPr marL="342875" indent="0">
              <a:buNone/>
              <a:defRPr sz="2800" b="1">
                <a:solidFill>
                  <a:schemeClr val="bg2"/>
                </a:solidFill>
              </a:defRPr>
            </a:lvl2pPr>
            <a:lvl3pPr marL="685749" indent="0">
              <a:buNone/>
              <a:defRPr sz="2800" b="1">
                <a:solidFill>
                  <a:schemeClr val="bg2"/>
                </a:solidFill>
              </a:defRPr>
            </a:lvl3pPr>
            <a:lvl4pPr marL="1028624" indent="0">
              <a:buNone/>
              <a:defRPr sz="2800" b="1">
                <a:solidFill>
                  <a:schemeClr val="bg2"/>
                </a:solidFill>
              </a:defRPr>
            </a:lvl4pPr>
            <a:lvl5pPr marL="1371498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3" name="Text Placeholder 26">
            <a:extLst>
              <a:ext uri="{FF2B5EF4-FFF2-40B4-BE49-F238E27FC236}">
                <a16:creationId xmlns:a16="http://schemas.microsoft.com/office/drawing/2014/main" id="{92BB8651-83AC-5847-86B8-81E96E6E04C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79892" y="-813859"/>
            <a:ext cx="1260000" cy="46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1800" b="0">
                <a:solidFill>
                  <a:schemeClr val="tx2"/>
                </a:solidFill>
                <a:latin typeface="+mj-lt"/>
              </a:defRPr>
            </a:lvl1pPr>
            <a:lvl2pPr marL="342875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749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624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498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14" name="Text Placeholder 26">
            <a:extLst>
              <a:ext uri="{FF2B5EF4-FFF2-40B4-BE49-F238E27FC236}">
                <a16:creationId xmlns:a16="http://schemas.microsoft.com/office/drawing/2014/main" id="{F0B8959D-AB0B-A246-8536-33D36E70910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61359" y="-813859"/>
            <a:ext cx="1260000" cy="46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1400" b="0">
                <a:solidFill>
                  <a:schemeClr val="tx2"/>
                </a:solidFill>
                <a:latin typeface="+mj-lt"/>
              </a:defRPr>
            </a:lvl1pPr>
            <a:lvl2pPr marL="342875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749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624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498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Lead</a:t>
            </a:r>
          </a:p>
        </p:txBody>
      </p:sp>
      <p:sp>
        <p:nvSpPr>
          <p:cNvPr id="15" name="Text Placeholder 26">
            <a:extLst>
              <a:ext uri="{FF2B5EF4-FFF2-40B4-BE49-F238E27FC236}">
                <a16:creationId xmlns:a16="http://schemas.microsoft.com/office/drawing/2014/main" id="{1308344B-214F-8C4E-AA42-4562790E777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942826" y="-813859"/>
            <a:ext cx="1260000" cy="46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1600" b="1">
                <a:solidFill>
                  <a:schemeClr val="bg2"/>
                </a:solidFill>
                <a:latin typeface="+mj-lt"/>
              </a:defRPr>
            </a:lvl1pPr>
            <a:lvl2pPr marL="342875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749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624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498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Text title 1</a:t>
            </a:r>
          </a:p>
        </p:txBody>
      </p:sp>
      <p:sp>
        <p:nvSpPr>
          <p:cNvPr id="22" name="Text Placeholder 26">
            <a:extLst>
              <a:ext uri="{FF2B5EF4-FFF2-40B4-BE49-F238E27FC236}">
                <a16:creationId xmlns:a16="http://schemas.microsoft.com/office/drawing/2014/main" id="{29764C37-ED1D-404B-B18B-22523F13773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05760" y="-813859"/>
            <a:ext cx="1260000" cy="46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1200" b="0">
                <a:solidFill>
                  <a:schemeClr val="bg2"/>
                </a:solidFill>
              </a:defRPr>
            </a:lvl1pPr>
            <a:lvl2pPr marL="342875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749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624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498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5" name="Text Placeholder 26">
            <a:extLst>
              <a:ext uri="{FF2B5EF4-FFF2-40B4-BE49-F238E27FC236}">
                <a16:creationId xmlns:a16="http://schemas.microsoft.com/office/drawing/2014/main" id="{9704ADAC-9109-8F4E-89D8-03CCB6209DC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787230" y="-813859"/>
            <a:ext cx="1260000" cy="46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800" b="0">
                <a:solidFill>
                  <a:schemeClr val="bg2"/>
                </a:solidFill>
              </a:defRPr>
            </a:lvl1pPr>
            <a:lvl2pPr marL="342875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749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624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498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26" name="Text Placeholder 26">
            <a:extLst>
              <a:ext uri="{FF2B5EF4-FFF2-40B4-BE49-F238E27FC236}">
                <a16:creationId xmlns:a16="http://schemas.microsoft.com/office/drawing/2014/main" id="{2D07C9D7-31B4-134A-9CE4-F90F87AE57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224293" y="-813859"/>
            <a:ext cx="1260000" cy="46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1400" b="1">
                <a:solidFill>
                  <a:schemeClr val="tx2"/>
                </a:solidFill>
                <a:latin typeface="+mj-lt"/>
              </a:defRPr>
            </a:lvl1pPr>
            <a:lvl2pPr marL="342875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749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624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498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Text title 2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66238FF5-3C44-4552-BE1E-D2117C6E7813}"/>
              </a:ext>
            </a:extLst>
          </p:cNvPr>
          <p:cNvSpPr>
            <a:spLocks noGrp="1"/>
          </p:cNvSpPr>
          <p:nvPr>
            <p:ph sz="quarter" idx="48" hasCustomPrompt="1"/>
          </p:nvPr>
        </p:nvSpPr>
        <p:spPr>
          <a:xfrm>
            <a:off x="256926" y="1166816"/>
            <a:ext cx="4083301" cy="334962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43990" indent="-14399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>
                <a:solidFill>
                  <a:schemeClr val="bg2"/>
                </a:solidFill>
                <a:latin typeface="+mn-lt"/>
              </a:defRPr>
            </a:lvl1pPr>
            <a:lvl2pPr marL="287979" indent="-143990">
              <a:lnSpc>
                <a:spcPct val="10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100">
                <a:solidFill>
                  <a:schemeClr val="bg2"/>
                </a:solidFill>
                <a:latin typeface="+mn-lt"/>
              </a:defRPr>
            </a:lvl2pPr>
            <a:lvl3pPr marL="503963" indent="-215984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sz="1000">
                <a:solidFill>
                  <a:schemeClr val="bg2"/>
                </a:solidFill>
                <a:latin typeface="+mn-lt"/>
              </a:defRPr>
            </a:lvl3pPr>
            <a:lvl4pPr marL="647952" indent="-143990">
              <a:lnSpc>
                <a:spcPct val="100000"/>
              </a:lnSpc>
              <a:spcBef>
                <a:spcPts val="600"/>
              </a:spcBef>
              <a:buSzPct val="90000"/>
              <a:buFont typeface="+mj-lt"/>
              <a:buAutoNum type="romanLcPeriod"/>
              <a:defRPr sz="900">
                <a:solidFill>
                  <a:schemeClr val="bg2"/>
                </a:solidFill>
                <a:latin typeface="+mn-lt"/>
              </a:defRPr>
            </a:lvl4pPr>
            <a:lvl5pPr marL="791942" indent="-143990">
              <a:lnSpc>
                <a:spcPct val="100000"/>
              </a:lnSpc>
              <a:spcBef>
                <a:spcPts val="600"/>
              </a:spcBef>
              <a:defRPr sz="800">
                <a:solidFill>
                  <a:schemeClr val="bg2"/>
                </a:solidFill>
                <a:latin typeface="+mn-lt"/>
              </a:defRPr>
            </a:lvl5pPr>
            <a:lvl6pPr marL="1714373" indent="0">
              <a:buNone/>
              <a:defRPr sz="1200">
                <a:solidFill>
                  <a:schemeClr val="bg2"/>
                </a:solidFill>
              </a:defRPr>
            </a:lvl6pPr>
          </a:lstStyle>
          <a:p>
            <a:pPr lvl="0"/>
            <a:r>
              <a:rPr lang="en-GB"/>
              <a:t>Click to start texting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87496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 Blocks (commo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C495203F-FA6E-0C44-BB69-AF955CA6C5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0825" y="237318"/>
            <a:ext cx="8640000" cy="713596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add a title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4BB0F32-A6F3-4C54-B717-8D17D1F76BD7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250828" y="1166815"/>
            <a:ext cx="4210286" cy="334962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43993" indent="-143993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>
                <a:solidFill>
                  <a:schemeClr val="bg2"/>
                </a:solidFill>
                <a:latin typeface="+mn-lt"/>
              </a:defRPr>
            </a:lvl1pPr>
            <a:lvl2pPr marL="287986" indent="-143993">
              <a:lnSpc>
                <a:spcPct val="10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100">
                <a:solidFill>
                  <a:schemeClr val="bg2"/>
                </a:solidFill>
                <a:latin typeface="+mn-lt"/>
              </a:defRPr>
            </a:lvl2pPr>
            <a:lvl3pPr marL="503975" indent="-215990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sz="1000">
                <a:solidFill>
                  <a:schemeClr val="bg2"/>
                </a:solidFill>
                <a:latin typeface="+mn-lt"/>
              </a:defRPr>
            </a:lvl3pPr>
            <a:lvl4pPr marL="647968" indent="-143993">
              <a:lnSpc>
                <a:spcPct val="100000"/>
              </a:lnSpc>
              <a:spcBef>
                <a:spcPts val="600"/>
              </a:spcBef>
              <a:buSzPct val="90000"/>
              <a:buFont typeface="+mj-lt"/>
              <a:buAutoNum type="romanLcPeriod"/>
              <a:defRPr sz="900">
                <a:solidFill>
                  <a:schemeClr val="bg2"/>
                </a:solidFill>
                <a:latin typeface="+mn-lt"/>
              </a:defRPr>
            </a:lvl4pPr>
            <a:lvl5pPr marL="791961" indent="-143993">
              <a:lnSpc>
                <a:spcPct val="100000"/>
              </a:lnSpc>
              <a:spcBef>
                <a:spcPts val="600"/>
              </a:spcBef>
              <a:defRPr sz="800">
                <a:solidFill>
                  <a:schemeClr val="bg2"/>
                </a:solidFill>
                <a:latin typeface="+mn-lt"/>
              </a:defRPr>
            </a:lvl5pPr>
            <a:lvl6pPr marL="1714415" indent="0">
              <a:buNone/>
              <a:defRPr sz="1200">
                <a:solidFill>
                  <a:schemeClr val="bg2"/>
                </a:solidFill>
              </a:defRPr>
            </a:lvl6pPr>
          </a:lstStyle>
          <a:p>
            <a:pPr lvl="0"/>
            <a:r>
              <a:rPr lang="en-GB"/>
              <a:t>Click to start texting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9981C5B-5898-40A3-928C-24179E2750E0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4680001" y="1166815"/>
            <a:ext cx="4210286" cy="334962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43993" indent="-143993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>
                <a:solidFill>
                  <a:schemeClr val="bg2"/>
                </a:solidFill>
                <a:latin typeface="+mn-lt"/>
              </a:defRPr>
            </a:lvl1pPr>
            <a:lvl2pPr marL="287986" indent="-143993">
              <a:lnSpc>
                <a:spcPct val="10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100">
                <a:solidFill>
                  <a:schemeClr val="bg2"/>
                </a:solidFill>
                <a:latin typeface="+mn-lt"/>
              </a:defRPr>
            </a:lvl2pPr>
            <a:lvl3pPr marL="503975" indent="-215990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sz="1000">
                <a:solidFill>
                  <a:schemeClr val="bg2"/>
                </a:solidFill>
                <a:latin typeface="+mn-lt"/>
              </a:defRPr>
            </a:lvl3pPr>
            <a:lvl4pPr marL="647968" indent="-143993">
              <a:lnSpc>
                <a:spcPct val="100000"/>
              </a:lnSpc>
              <a:spcBef>
                <a:spcPts val="600"/>
              </a:spcBef>
              <a:buSzPct val="90000"/>
              <a:buFont typeface="+mj-lt"/>
              <a:buAutoNum type="romanLcPeriod"/>
              <a:defRPr sz="900">
                <a:solidFill>
                  <a:schemeClr val="bg2"/>
                </a:solidFill>
                <a:latin typeface="+mn-lt"/>
              </a:defRPr>
            </a:lvl4pPr>
            <a:lvl5pPr marL="791961" indent="-143993">
              <a:lnSpc>
                <a:spcPct val="100000"/>
              </a:lnSpc>
              <a:spcBef>
                <a:spcPts val="600"/>
              </a:spcBef>
              <a:defRPr sz="800">
                <a:solidFill>
                  <a:schemeClr val="bg2"/>
                </a:solidFill>
                <a:latin typeface="+mn-lt"/>
              </a:defRPr>
            </a:lvl5pPr>
            <a:lvl6pPr marL="1714415" indent="0">
              <a:buNone/>
              <a:defRPr sz="1200">
                <a:solidFill>
                  <a:schemeClr val="bg2"/>
                </a:solidFill>
              </a:defRPr>
            </a:lvl6pPr>
          </a:lstStyle>
          <a:p>
            <a:pPr lvl="0"/>
            <a:r>
              <a:rPr lang="en-GB"/>
              <a:t>Click to start texting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23">
            <a:extLst>
              <a:ext uri="{FF2B5EF4-FFF2-40B4-BE49-F238E27FC236}">
                <a16:creationId xmlns:a16="http://schemas.microsoft.com/office/drawing/2014/main" id="{49A212E8-BBB7-5760-1792-3FE34175F8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8425" y="-813859"/>
            <a:ext cx="1260000" cy="46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2800" b="1">
                <a:solidFill>
                  <a:schemeClr val="bg2"/>
                </a:solidFill>
                <a:latin typeface="+mj-lt"/>
              </a:defRPr>
            </a:lvl1pPr>
            <a:lvl2pPr marL="342884" indent="0">
              <a:buNone/>
              <a:defRPr sz="2800" b="1">
                <a:solidFill>
                  <a:schemeClr val="bg2"/>
                </a:solidFill>
              </a:defRPr>
            </a:lvl2pPr>
            <a:lvl3pPr marL="685766" indent="0">
              <a:buNone/>
              <a:defRPr sz="2800" b="1">
                <a:solidFill>
                  <a:schemeClr val="bg2"/>
                </a:solidFill>
              </a:defRPr>
            </a:lvl3pPr>
            <a:lvl4pPr marL="1028649" indent="0">
              <a:buNone/>
              <a:defRPr sz="2800" b="1">
                <a:solidFill>
                  <a:schemeClr val="bg2"/>
                </a:solidFill>
              </a:defRPr>
            </a:lvl4pPr>
            <a:lvl5pPr marL="1371532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5" name="Text Placeholder 26">
            <a:extLst>
              <a:ext uri="{FF2B5EF4-FFF2-40B4-BE49-F238E27FC236}">
                <a16:creationId xmlns:a16="http://schemas.microsoft.com/office/drawing/2014/main" id="{7E851EF5-5046-543C-38B6-78D3F03644C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61361" y="-813859"/>
            <a:ext cx="1260000" cy="46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1800" b="0">
                <a:solidFill>
                  <a:schemeClr val="tx2"/>
                </a:solidFill>
                <a:latin typeface="+mj-lt"/>
              </a:defRPr>
            </a:lvl1pPr>
            <a:lvl2pPr marL="342884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766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649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532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3320D21D-49A8-E1BC-0B7A-E772527723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942829" y="-813859"/>
            <a:ext cx="1260000" cy="46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1600" b="1">
                <a:solidFill>
                  <a:schemeClr val="bg2"/>
                </a:solidFill>
                <a:latin typeface="+mj-lt"/>
              </a:defRPr>
            </a:lvl1pPr>
            <a:lvl2pPr marL="342884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766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649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532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Text title 1</a:t>
            </a:r>
          </a:p>
        </p:txBody>
      </p:sp>
      <p:sp>
        <p:nvSpPr>
          <p:cNvPr id="8" name="Text Placeholder 26">
            <a:extLst>
              <a:ext uri="{FF2B5EF4-FFF2-40B4-BE49-F238E27FC236}">
                <a16:creationId xmlns:a16="http://schemas.microsoft.com/office/drawing/2014/main" id="{5A40927C-5DAD-B5DB-8DA2-A45F2C57B0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05765" y="-813859"/>
            <a:ext cx="1260000" cy="46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1200" b="0">
                <a:solidFill>
                  <a:schemeClr val="tx1"/>
                </a:solidFill>
              </a:defRPr>
            </a:lvl1pPr>
            <a:lvl2pPr marL="342884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766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649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532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9" name="Text Placeholder 26">
            <a:extLst>
              <a:ext uri="{FF2B5EF4-FFF2-40B4-BE49-F238E27FC236}">
                <a16:creationId xmlns:a16="http://schemas.microsoft.com/office/drawing/2014/main" id="{9F59682D-E3C5-D1C9-14F6-68E4835131A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787230" y="-813859"/>
            <a:ext cx="1260000" cy="46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800" b="0">
                <a:solidFill>
                  <a:schemeClr val="tx1"/>
                </a:solidFill>
              </a:defRPr>
            </a:lvl1pPr>
            <a:lvl2pPr marL="342884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766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649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532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2" name="Text Placeholder 23">
            <a:extLst>
              <a:ext uri="{FF2B5EF4-FFF2-40B4-BE49-F238E27FC236}">
                <a16:creationId xmlns:a16="http://schemas.microsoft.com/office/drawing/2014/main" id="{4968EE8A-CD07-C6D9-1AB2-39D0CBE1A4C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379893" y="-813859"/>
            <a:ext cx="1260000" cy="46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28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defRPr>
            </a:lvl1pPr>
            <a:lvl2pPr marL="342884" indent="0">
              <a:buNone/>
              <a:defRPr sz="2800" b="1">
                <a:solidFill>
                  <a:schemeClr val="bg2"/>
                </a:solidFill>
              </a:defRPr>
            </a:lvl2pPr>
            <a:lvl3pPr marL="685766" indent="0">
              <a:buNone/>
              <a:defRPr sz="2800" b="1">
                <a:solidFill>
                  <a:schemeClr val="bg2"/>
                </a:solidFill>
              </a:defRPr>
            </a:lvl3pPr>
            <a:lvl4pPr marL="1028649" indent="0">
              <a:buNone/>
              <a:defRPr sz="2800" b="1">
                <a:solidFill>
                  <a:schemeClr val="bg2"/>
                </a:solidFill>
              </a:defRPr>
            </a:lvl4pPr>
            <a:lvl5pPr marL="1371532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Title 2</a:t>
            </a:r>
          </a:p>
        </p:txBody>
      </p:sp>
      <p:sp>
        <p:nvSpPr>
          <p:cNvPr id="3" name="Text Placeholder 23">
            <a:extLst>
              <a:ext uri="{FF2B5EF4-FFF2-40B4-BE49-F238E27FC236}">
                <a16:creationId xmlns:a16="http://schemas.microsoft.com/office/drawing/2014/main" id="{C9F69521-8A13-EEF9-092A-3F04118747D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224297" y="-813859"/>
            <a:ext cx="1260000" cy="46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16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defRPr>
            </a:lvl1pPr>
            <a:lvl2pPr marL="342884" indent="0">
              <a:buNone/>
              <a:defRPr sz="2800" b="1">
                <a:solidFill>
                  <a:schemeClr val="bg2"/>
                </a:solidFill>
              </a:defRPr>
            </a:lvl2pPr>
            <a:lvl3pPr marL="685766" indent="0">
              <a:buNone/>
              <a:defRPr sz="2800" b="1">
                <a:solidFill>
                  <a:schemeClr val="bg2"/>
                </a:solidFill>
              </a:defRPr>
            </a:lvl3pPr>
            <a:lvl4pPr marL="1028649" indent="0">
              <a:buNone/>
              <a:defRPr sz="2800" b="1">
                <a:solidFill>
                  <a:schemeClr val="bg2"/>
                </a:solidFill>
              </a:defRPr>
            </a:lvl4pPr>
            <a:lvl5pPr marL="1371532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Text title 2</a:t>
            </a:r>
          </a:p>
        </p:txBody>
      </p:sp>
    </p:spTree>
    <p:extLst>
      <p:ext uri="{BB962C8B-B14F-4D97-AF65-F5344CB8AC3E}">
        <p14:creationId xmlns:p14="http://schemas.microsoft.com/office/powerpoint/2010/main" val="392343676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C8E943A6-EFD0-D640-8A2A-5E1432B7CE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8425" y="-813859"/>
            <a:ext cx="1260000" cy="46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2800" b="1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sz="2800" b="1">
                <a:solidFill>
                  <a:schemeClr val="bg2"/>
                </a:solidFill>
              </a:defRPr>
            </a:lvl2pPr>
            <a:lvl3pPr marL="685800" indent="0">
              <a:buNone/>
              <a:defRPr sz="2800" b="1">
                <a:solidFill>
                  <a:schemeClr val="bg2"/>
                </a:solidFill>
              </a:defRPr>
            </a:lvl3pPr>
            <a:lvl4pPr marL="1028700" indent="0">
              <a:buNone/>
              <a:defRPr sz="2800" b="1">
                <a:solidFill>
                  <a:schemeClr val="bg2"/>
                </a:solidFill>
              </a:defRPr>
            </a:lvl4pPr>
            <a:lvl5pPr marL="1371600" indent="0">
              <a:buNone/>
              <a:defRPr sz="2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0" name="Text Placeholder 26">
            <a:extLst>
              <a:ext uri="{FF2B5EF4-FFF2-40B4-BE49-F238E27FC236}">
                <a16:creationId xmlns:a16="http://schemas.microsoft.com/office/drawing/2014/main" id="{0229077E-87E5-5043-BE59-F81CAF7335D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79892" y="-813859"/>
            <a:ext cx="1260000" cy="46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1800" b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11" name="Text Placeholder 26">
            <a:extLst>
              <a:ext uri="{FF2B5EF4-FFF2-40B4-BE49-F238E27FC236}">
                <a16:creationId xmlns:a16="http://schemas.microsoft.com/office/drawing/2014/main" id="{389191BB-4210-964A-A89E-9B973C0003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61359" y="-813859"/>
            <a:ext cx="1260000" cy="46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1400" b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Lead</a:t>
            </a:r>
          </a:p>
        </p:txBody>
      </p:sp>
      <p:sp>
        <p:nvSpPr>
          <p:cNvPr id="18" name="Text Placeholder 26">
            <a:extLst>
              <a:ext uri="{FF2B5EF4-FFF2-40B4-BE49-F238E27FC236}">
                <a16:creationId xmlns:a16="http://schemas.microsoft.com/office/drawing/2014/main" id="{D653EC59-BFA2-B74F-A9E5-48C35D99D0B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942826" y="-813859"/>
            <a:ext cx="1260000" cy="46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1600" b="1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Text title 1</a:t>
            </a:r>
          </a:p>
        </p:txBody>
      </p:sp>
      <p:sp>
        <p:nvSpPr>
          <p:cNvPr id="19" name="Text Placeholder 26">
            <a:extLst>
              <a:ext uri="{FF2B5EF4-FFF2-40B4-BE49-F238E27FC236}">
                <a16:creationId xmlns:a16="http://schemas.microsoft.com/office/drawing/2014/main" id="{59DCD9D4-BD3A-4E4A-96C4-BAAF9F7E4C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05760" y="-813859"/>
            <a:ext cx="1260000" cy="46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1200" b="0">
                <a:solidFill>
                  <a:schemeClr val="bg2"/>
                </a:solidFill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1" name="Text Placeholder 26">
            <a:extLst>
              <a:ext uri="{FF2B5EF4-FFF2-40B4-BE49-F238E27FC236}">
                <a16:creationId xmlns:a16="http://schemas.microsoft.com/office/drawing/2014/main" id="{A7000C3D-81CD-5D41-8EA2-5856172BF25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787230" y="-813859"/>
            <a:ext cx="1260000" cy="46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800" b="0">
                <a:solidFill>
                  <a:schemeClr val="bg2"/>
                </a:solidFill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22" name="Text Placeholder 26">
            <a:extLst>
              <a:ext uri="{FF2B5EF4-FFF2-40B4-BE49-F238E27FC236}">
                <a16:creationId xmlns:a16="http://schemas.microsoft.com/office/drawing/2014/main" id="{BDF83980-7FD2-9D4B-9E08-31924F1CC9E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224293" y="-813859"/>
            <a:ext cx="1260000" cy="46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1400" b="1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Text title 2</a:t>
            </a:r>
          </a:p>
        </p:txBody>
      </p:sp>
    </p:spTree>
    <p:extLst>
      <p:ext uri="{BB962C8B-B14F-4D97-AF65-F5344CB8AC3E}">
        <p14:creationId xmlns:p14="http://schemas.microsoft.com/office/powerpoint/2010/main" val="651076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theme" Target="../theme/theme1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0825" y="231775"/>
            <a:ext cx="8640000" cy="711649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US" noProof="0"/>
              <a:t>Click to add a title</a:t>
            </a:r>
          </a:p>
        </p:txBody>
      </p:sp>
      <p:sp>
        <p:nvSpPr>
          <p:cNvPr id="20" name="TextBox 19"/>
          <p:cNvSpPr txBox="1"/>
          <p:nvPr userDrawn="1"/>
        </p:nvSpPr>
        <p:spPr>
          <a:xfrm>
            <a:off x="8370229" y="4820394"/>
            <a:ext cx="522946" cy="3230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fld id="{543EFB28-95C3-4AD7-B235-3AE45BD06154}" type="slidenum">
              <a:rPr lang="en-US" sz="800" b="0" spc="50" noProof="0" smtClean="0">
                <a:solidFill>
                  <a:schemeClr val="bg2"/>
                </a:solidFill>
                <a:latin typeface="+mj-lt"/>
              </a:rPr>
              <a:pPr algn="r"/>
              <a:t>‹#›</a:t>
            </a:fld>
            <a:endParaRPr lang="en-US" sz="800" b="0" spc="50" noProof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36" name="TextBox 35"/>
          <p:cNvSpPr txBox="1"/>
          <p:nvPr userDrawn="1"/>
        </p:nvSpPr>
        <p:spPr>
          <a:xfrm>
            <a:off x="-36000" y="-1060705"/>
            <a:ext cx="9216000" cy="81021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noAutofit/>
          </a:bodyPr>
          <a:lstStyle/>
          <a:p>
            <a:pPr algn="ctr"/>
            <a:r>
              <a:rPr lang="en-US" sz="800" u="none" kern="1200" baseline="0" noProof="0">
                <a:solidFill>
                  <a:schemeClr val="bg1"/>
                </a:solidFill>
                <a:highlight>
                  <a:srgbClr val="0065E3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800" b="1" u="none" kern="1200" baseline="0" noProof="0">
                <a:solidFill>
                  <a:schemeClr val="bg1"/>
                </a:solidFill>
                <a:highlight>
                  <a:srgbClr val="0065E3"/>
                </a:highlight>
                <a:latin typeface="+mn-lt"/>
                <a:ea typeface="+mn-ea"/>
                <a:cs typeface="+mn-cs"/>
              </a:rPr>
              <a:t>Predefined text styles.</a:t>
            </a:r>
            <a:r>
              <a:rPr lang="en-US" sz="800" u="none" kern="1200" baseline="0" noProof="0">
                <a:solidFill>
                  <a:schemeClr val="bg1"/>
                </a:solidFill>
                <a:highlight>
                  <a:srgbClr val="0065E3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800" u="none" kern="1200" noProof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800" u="none" noProof="0">
                <a:solidFill>
                  <a:schemeClr val="bg1"/>
                </a:solidFill>
              </a:rPr>
              <a:t>Click on the chosen text style, press </a:t>
            </a:r>
            <a:r>
              <a:rPr lang="en-US" sz="800" b="1" u="none" kern="1200" baseline="0" noProof="0">
                <a:solidFill>
                  <a:schemeClr val="bg1"/>
                </a:solidFill>
                <a:highlight>
                  <a:srgbClr val="0065E3"/>
                </a:highlight>
                <a:latin typeface="+mn-lt"/>
                <a:ea typeface="+mn-ea"/>
                <a:cs typeface="+mn-cs"/>
              </a:rPr>
              <a:t> ⌘</a:t>
            </a:r>
            <a:r>
              <a:rPr lang="en-US" sz="800" b="1" u="none" baseline="0" noProof="0">
                <a:solidFill>
                  <a:schemeClr val="bg1"/>
                </a:solidFill>
                <a:highlight>
                  <a:srgbClr val="0065E3"/>
                </a:highlight>
              </a:rPr>
              <a:t>+Shift+C</a:t>
            </a:r>
            <a:r>
              <a:rPr lang="en-US" sz="800" u="none" baseline="0" noProof="0">
                <a:solidFill>
                  <a:schemeClr val="bg1"/>
                </a:solidFill>
                <a:highlight>
                  <a:srgbClr val="0065E3"/>
                </a:highlight>
              </a:rPr>
              <a:t> (macOS) </a:t>
            </a:r>
            <a:r>
              <a:rPr lang="en-US" sz="800" u="none" kern="1200" noProof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or </a:t>
            </a:r>
            <a:r>
              <a:rPr lang="en-US" sz="800" b="1" u="none" kern="1200" baseline="0" noProof="0">
                <a:solidFill>
                  <a:schemeClr val="bg1"/>
                </a:solidFill>
                <a:highlight>
                  <a:srgbClr val="0065E3"/>
                </a:highlight>
                <a:latin typeface="+mn-lt"/>
                <a:ea typeface="+mn-ea"/>
                <a:cs typeface="+mn-cs"/>
              </a:rPr>
              <a:t> Ctrl+Shift+C </a:t>
            </a:r>
            <a:r>
              <a:rPr lang="en-US" sz="800" u="none" kern="1200" baseline="0" noProof="0">
                <a:solidFill>
                  <a:schemeClr val="bg1"/>
                </a:solidFill>
                <a:highlight>
                  <a:srgbClr val="0065E3"/>
                </a:highlight>
                <a:latin typeface="+mn-lt"/>
                <a:ea typeface="+mn-ea"/>
                <a:cs typeface="+mn-cs"/>
              </a:rPr>
              <a:t>(Windows) </a:t>
            </a:r>
            <a:r>
              <a:rPr lang="en-US" sz="800" u="none" kern="1200" noProof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to copy, then do </a:t>
            </a:r>
            <a:r>
              <a:rPr lang="en-US" sz="800" b="1" u="none" kern="1200" baseline="0" noProof="0">
                <a:solidFill>
                  <a:schemeClr val="bg1"/>
                </a:solidFill>
                <a:highlight>
                  <a:srgbClr val="0065E3"/>
                </a:highlight>
                <a:latin typeface="+mn-lt"/>
                <a:ea typeface="+mn-ea"/>
                <a:cs typeface="+mn-cs"/>
              </a:rPr>
              <a:t> ⌘+Shift+V </a:t>
            </a:r>
            <a:r>
              <a:rPr lang="en-US" sz="800" b="1" u="none" kern="1200" noProof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800" u="none" kern="1200" noProof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or </a:t>
            </a:r>
            <a:r>
              <a:rPr lang="en-US" sz="800" b="1" u="none" kern="1200" baseline="0" noProof="0">
                <a:solidFill>
                  <a:schemeClr val="bg1"/>
                </a:solidFill>
                <a:highlight>
                  <a:srgbClr val="0065E3"/>
                </a:highlight>
                <a:latin typeface="+mn-lt"/>
                <a:ea typeface="+mn-ea"/>
                <a:cs typeface="+mn-cs"/>
              </a:rPr>
              <a:t> Ctrl+Shift+V </a:t>
            </a:r>
            <a:r>
              <a:rPr lang="en-US" sz="800" b="1" u="none" kern="1200" noProof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800" u="none" kern="1200" noProof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to apply this style to your text.</a:t>
            </a:r>
          </a:p>
        </p:txBody>
      </p:sp>
      <p:grpSp>
        <p:nvGrpSpPr>
          <p:cNvPr id="3" name="Group 2"/>
          <p:cNvGrpSpPr/>
          <p:nvPr userDrawn="1"/>
        </p:nvGrpSpPr>
        <p:grpSpPr>
          <a:xfrm>
            <a:off x="9276815" y="0"/>
            <a:ext cx="361780" cy="5144790"/>
            <a:chOff x="9284435" y="0"/>
            <a:chExt cx="361780" cy="5144790"/>
          </a:xfrm>
        </p:grpSpPr>
        <p:sp>
          <p:nvSpPr>
            <p:cNvPr id="8" name="Rectangle 7"/>
            <p:cNvSpPr/>
            <p:nvPr userDrawn="1"/>
          </p:nvSpPr>
          <p:spPr>
            <a:xfrm>
              <a:off x="9284435" y="0"/>
              <a:ext cx="360000" cy="3600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b"/>
            <a:lstStyle/>
            <a:p>
              <a:pPr algn="ctr"/>
              <a:endParaRPr lang="en-US" sz="600" noProof="0">
                <a:solidFill>
                  <a:schemeClr val="bg1">
                    <a:lumMod val="90000"/>
                  </a:schemeClr>
                </a:solidFill>
              </a:endParaRPr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9284435" y="360000"/>
              <a:ext cx="360000" cy="360000"/>
            </a:xfrm>
            <a:prstGeom prst="rect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b"/>
            <a:lstStyle/>
            <a:p>
              <a:pPr algn="ctr"/>
              <a:endParaRPr lang="en-US" sz="600" noProof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9284435" y="720000"/>
              <a:ext cx="360000" cy="360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b"/>
            <a:lstStyle/>
            <a:p>
              <a:pPr algn="ctr"/>
              <a:endParaRPr lang="en-US" sz="600" noProof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9284435" y="2216985"/>
              <a:ext cx="360000" cy="360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b"/>
            <a:lstStyle/>
            <a:p>
              <a:pPr algn="ctr"/>
              <a:endParaRPr lang="en-US" sz="500" noProof="0">
                <a:solidFill>
                  <a:schemeClr val="bg1">
                    <a:lumMod val="90000"/>
                  </a:schemeClr>
                </a:solidFill>
              </a:endParaRPr>
            </a:p>
          </p:txBody>
        </p:sp>
        <p:sp>
          <p:nvSpPr>
            <p:cNvPr id="13" name="Rectangle 12"/>
            <p:cNvSpPr/>
            <p:nvPr userDrawn="1"/>
          </p:nvSpPr>
          <p:spPr>
            <a:xfrm>
              <a:off x="9284435" y="3288740"/>
              <a:ext cx="360000" cy="3600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b"/>
            <a:lstStyle/>
            <a:p>
              <a:pPr algn="ctr"/>
              <a:endParaRPr lang="en-US" sz="500" noProof="0">
                <a:solidFill>
                  <a:schemeClr val="bg1">
                    <a:lumMod val="90000"/>
                  </a:schemeClr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9284435" y="2935370"/>
              <a:ext cx="360000" cy="360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b"/>
            <a:lstStyle/>
            <a:p>
              <a:pPr algn="ctr"/>
              <a:endParaRPr lang="en-US" sz="500" noProof="0">
                <a:solidFill>
                  <a:schemeClr val="bg1">
                    <a:lumMod val="90000"/>
                  </a:schemeClr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9284435" y="2576985"/>
              <a:ext cx="360000" cy="360000"/>
            </a:xfrm>
            <a:prstGeom prst="rect">
              <a:avLst/>
            </a:prstGeom>
            <a:solidFill>
              <a:srgbClr val="D92C2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b"/>
            <a:lstStyle/>
            <a:p>
              <a:pPr algn="ctr"/>
              <a:endParaRPr lang="en-US" sz="500" noProof="0">
                <a:solidFill>
                  <a:schemeClr val="bg1">
                    <a:lumMod val="90000"/>
                  </a:schemeClr>
                </a:solidFill>
              </a:endParaRPr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9284435" y="4424790"/>
              <a:ext cx="360000" cy="3600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b"/>
            <a:lstStyle/>
            <a:p>
              <a:pPr algn="ctr"/>
              <a:endParaRPr lang="en-US" sz="500" noProof="0">
                <a:solidFill>
                  <a:schemeClr val="bg1">
                    <a:lumMod val="90000"/>
                  </a:schemeClr>
                </a:solidFill>
              </a:endParaRPr>
            </a:p>
          </p:txBody>
        </p:sp>
        <p:sp>
          <p:nvSpPr>
            <p:cNvPr id="18" name="Rectangle 17"/>
            <p:cNvSpPr/>
            <p:nvPr userDrawn="1"/>
          </p:nvSpPr>
          <p:spPr>
            <a:xfrm>
              <a:off x="9284435" y="4784790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b"/>
            <a:lstStyle/>
            <a:p>
              <a:pPr algn="ctr"/>
              <a:endParaRPr lang="en-US" sz="500" noProof="0">
                <a:solidFill>
                  <a:schemeClr val="bg1">
                    <a:lumMod val="90000"/>
                  </a:schemeClr>
                </a:solidFill>
              </a:endParaRPr>
            </a:p>
          </p:txBody>
        </p:sp>
        <p:sp>
          <p:nvSpPr>
            <p:cNvPr id="19" name="Rectangle 18"/>
            <p:cNvSpPr/>
            <p:nvPr userDrawn="1"/>
          </p:nvSpPr>
          <p:spPr>
            <a:xfrm>
              <a:off x="9286215" y="3706405"/>
              <a:ext cx="360000" cy="36000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b"/>
            <a:lstStyle/>
            <a:p>
              <a:pPr algn="ctr"/>
              <a:endParaRPr lang="en-US" sz="500" noProof="0">
                <a:solidFill>
                  <a:schemeClr val="bg1">
                    <a:lumMod val="90000"/>
                  </a:schemeClr>
                </a:solidFill>
              </a:endParaRPr>
            </a:p>
          </p:txBody>
        </p:sp>
        <p:sp>
          <p:nvSpPr>
            <p:cNvPr id="21" name="Rectangle 20"/>
            <p:cNvSpPr/>
            <p:nvPr userDrawn="1"/>
          </p:nvSpPr>
          <p:spPr>
            <a:xfrm>
              <a:off x="9284435" y="4066405"/>
              <a:ext cx="360000" cy="3600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b"/>
            <a:lstStyle/>
            <a:p>
              <a:pPr algn="ctr"/>
              <a:endParaRPr lang="en-US" sz="500" noProof="0">
                <a:solidFill>
                  <a:schemeClr val="bg1">
                    <a:lumMod val="90000"/>
                  </a:schemeClr>
                </a:solidFill>
              </a:endParaRPr>
            </a:p>
          </p:txBody>
        </p:sp>
        <p:sp>
          <p:nvSpPr>
            <p:cNvPr id="22" name="Rectangle 21"/>
            <p:cNvSpPr/>
            <p:nvPr userDrawn="1"/>
          </p:nvSpPr>
          <p:spPr>
            <a:xfrm>
              <a:off x="9284435" y="1800000"/>
              <a:ext cx="360000" cy="360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b"/>
            <a:lstStyle/>
            <a:p>
              <a:pPr algn="ctr"/>
              <a:endParaRPr lang="en-US" sz="600" noProof="0">
                <a:solidFill>
                  <a:schemeClr val="bg1"/>
                </a:solidFill>
              </a:endParaRPr>
            </a:p>
          </p:txBody>
        </p:sp>
        <p:sp>
          <p:nvSpPr>
            <p:cNvPr id="23" name="Rectangle 22"/>
            <p:cNvSpPr/>
            <p:nvPr userDrawn="1"/>
          </p:nvSpPr>
          <p:spPr>
            <a:xfrm>
              <a:off x="9284435" y="1440000"/>
              <a:ext cx="360000" cy="36000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b"/>
            <a:lstStyle/>
            <a:p>
              <a:pPr algn="ctr"/>
              <a:endParaRPr lang="en-US" sz="600" noProof="0">
                <a:solidFill>
                  <a:schemeClr val="bg1">
                    <a:lumMod val="90000"/>
                  </a:schemeClr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>
            <a:xfrm>
              <a:off x="9284435" y="1080000"/>
              <a:ext cx="360000" cy="36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b"/>
            <a:lstStyle/>
            <a:p>
              <a:pPr algn="ctr"/>
              <a:endParaRPr lang="en-US" sz="600" noProof="0">
                <a:solidFill>
                  <a:schemeClr val="bg1"/>
                </a:solidFill>
              </a:endParaRP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6B0F762F-16B0-468B-A471-19F527816A75}"/>
              </a:ext>
            </a:extLst>
          </p:cNvPr>
          <p:cNvSpPr txBox="1"/>
          <p:nvPr userDrawn="1"/>
        </p:nvSpPr>
        <p:spPr>
          <a:xfrm>
            <a:off x="7001818" y="4820400"/>
            <a:ext cx="1483142" cy="3230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 algn="ctr">
              <a:defRPr sz="900" b="0" spc="50" baseline="0">
                <a:solidFill>
                  <a:schemeClr val="tx2"/>
                </a:solidFill>
              </a:defRPr>
            </a:lvl1pPr>
          </a:lstStyle>
          <a:p>
            <a:pPr lvl="0" algn="r"/>
            <a:r>
              <a:rPr lang="en-US" sz="800" b="0" kern="1200" spc="0" baseline="0" noProof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© Acronis 2024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B5532E0-6125-428C-99A4-B3A8CD9F3ADF}"/>
              </a:ext>
            </a:extLst>
          </p:cNvPr>
          <p:cNvCxnSpPr>
            <a:cxnSpLocks/>
          </p:cNvCxnSpPr>
          <p:nvPr userDrawn="1"/>
        </p:nvCxnSpPr>
        <p:spPr>
          <a:xfrm>
            <a:off x="0" y="4820400"/>
            <a:ext cx="9144000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78947EDA-CCDB-45F8-D00D-7BA0936BA4D0}"/>
              </a:ext>
            </a:extLst>
          </p:cNvPr>
          <p:cNvSpPr/>
          <p:nvPr userDrawn="1"/>
        </p:nvSpPr>
        <p:spPr>
          <a:xfrm>
            <a:off x="0" y="-813600"/>
            <a:ext cx="990000" cy="46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noProof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3B285FA-A50D-4E03-939F-B4E0FC753E8D}"/>
              </a:ext>
            </a:extLst>
          </p:cNvPr>
          <p:cNvSpPr/>
          <p:nvPr userDrawn="1"/>
        </p:nvSpPr>
        <p:spPr>
          <a:xfrm>
            <a:off x="1019250" y="-813600"/>
            <a:ext cx="990000" cy="46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noProof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7C393D3-A2BE-650A-5063-4C8976E8EF79}"/>
              </a:ext>
            </a:extLst>
          </p:cNvPr>
          <p:cNvSpPr/>
          <p:nvPr userDrawn="1"/>
        </p:nvSpPr>
        <p:spPr>
          <a:xfrm>
            <a:off x="2038500" y="-813600"/>
            <a:ext cx="990000" cy="46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noProof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2606A84-3F15-E897-3D00-E449555FEB48}"/>
              </a:ext>
            </a:extLst>
          </p:cNvPr>
          <p:cNvSpPr/>
          <p:nvPr userDrawn="1"/>
        </p:nvSpPr>
        <p:spPr>
          <a:xfrm>
            <a:off x="3057750" y="-813600"/>
            <a:ext cx="990000" cy="46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noProof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195105B-BC5B-850A-EB53-21EF1AE17B73}"/>
              </a:ext>
            </a:extLst>
          </p:cNvPr>
          <p:cNvSpPr/>
          <p:nvPr userDrawn="1"/>
        </p:nvSpPr>
        <p:spPr>
          <a:xfrm>
            <a:off x="4077000" y="-813600"/>
            <a:ext cx="990000" cy="46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noProof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BA9A2F0-0167-F826-F888-09E961B8AE5F}"/>
              </a:ext>
            </a:extLst>
          </p:cNvPr>
          <p:cNvSpPr/>
          <p:nvPr userDrawn="1"/>
        </p:nvSpPr>
        <p:spPr>
          <a:xfrm>
            <a:off x="5096250" y="-813600"/>
            <a:ext cx="990000" cy="46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noProof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A888209-52B4-127C-9C3B-4A1DC56433F6}"/>
              </a:ext>
            </a:extLst>
          </p:cNvPr>
          <p:cNvSpPr/>
          <p:nvPr userDrawn="1"/>
        </p:nvSpPr>
        <p:spPr>
          <a:xfrm>
            <a:off x="6115500" y="-813600"/>
            <a:ext cx="990000" cy="46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noProof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D37A1A3-E69D-F9C8-F8F4-850A08870E01}"/>
              </a:ext>
            </a:extLst>
          </p:cNvPr>
          <p:cNvSpPr/>
          <p:nvPr userDrawn="1"/>
        </p:nvSpPr>
        <p:spPr>
          <a:xfrm>
            <a:off x="7134750" y="-813600"/>
            <a:ext cx="990000" cy="46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noProof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E1B6B78-94FB-C0DC-7C5D-6DF5A663BA0D}"/>
              </a:ext>
            </a:extLst>
          </p:cNvPr>
          <p:cNvSpPr/>
          <p:nvPr userDrawn="1"/>
        </p:nvSpPr>
        <p:spPr>
          <a:xfrm>
            <a:off x="8154000" y="-813600"/>
            <a:ext cx="990000" cy="46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noProof="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53123625-0645-4671-AD07-9C0FFFB1B34B}"/>
              </a:ext>
            </a:extLst>
          </p:cNvPr>
          <p:cNvSpPr/>
          <p:nvPr/>
        </p:nvSpPr>
        <p:spPr>
          <a:xfrm>
            <a:off x="249530" y="4919738"/>
            <a:ext cx="611611" cy="124188"/>
          </a:xfrm>
          <a:custGeom>
            <a:avLst/>
            <a:gdLst>
              <a:gd name="connsiteX0" fmla="*/ 51168 w 611611"/>
              <a:gd name="connsiteY0" fmla="*/ 0 h 124188"/>
              <a:gd name="connsiteX1" fmla="*/ 70609 w 611611"/>
              <a:gd name="connsiteY1" fmla="*/ 0 h 124188"/>
              <a:gd name="connsiteX2" fmla="*/ 121700 w 611611"/>
              <a:gd name="connsiteY2" fmla="*/ 122400 h 124188"/>
              <a:gd name="connsiteX3" fmla="*/ 102959 w 611611"/>
              <a:gd name="connsiteY3" fmla="*/ 122400 h 124188"/>
              <a:gd name="connsiteX4" fmla="*/ 94172 w 611611"/>
              <a:gd name="connsiteY4" fmla="*/ 100082 h 124188"/>
              <a:gd name="connsiteX5" fmla="*/ 27762 w 611611"/>
              <a:gd name="connsiteY5" fmla="*/ 100082 h 124188"/>
              <a:gd name="connsiteX6" fmla="*/ 18741 w 611611"/>
              <a:gd name="connsiteY6" fmla="*/ 122400 h 124188"/>
              <a:gd name="connsiteX7" fmla="*/ 0 w 611611"/>
              <a:gd name="connsiteY7" fmla="*/ 122400 h 124188"/>
              <a:gd name="connsiteX8" fmla="*/ 51168 w 611611"/>
              <a:gd name="connsiteY8" fmla="*/ 0 h 124188"/>
              <a:gd name="connsiteX9" fmla="*/ 88028 w 611611"/>
              <a:gd name="connsiteY9" fmla="*/ 84762 h 124188"/>
              <a:gd name="connsiteX10" fmla="*/ 82274 w 611611"/>
              <a:gd name="connsiteY10" fmla="*/ 70687 h 124188"/>
              <a:gd name="connsiteX11" fmla="*/ 39426 w 611611"/>
              <a:gd name="connsiteY11" fmla="*/ 70687 h 124188"/>
              <a:gd name="connsiteX12" fmla="*/ 33827 w 611611"/>
              <a:gd name="connsiteY12" fmla="*/ 84762 h 124188"/>
              <a:gd name="connsiteX13" fmla="*/ 88028 w 611611"/>
              <a:gd name="connsiteY13" fmla="*/ 84762 h 124188"/>
              <a:gd name="connsiteX14" fmla="*/ 76675 w 611611"/>
              <a:gd name="connsiteY14" fmla="*/ 56301 h 124188"/>
              <a:gd name="connsiteX15" fmla="*/ 73409 w 611611"/>
              <a:gd name="connsiteY15" fmla="*/ 48369 h 124188"/>
              <a:gd name="connsiteX16" fmla="*/ 60811 w 611611"/>
              <a:gd name="connsiteY16" fmla="*/ 16486 h 124188"/>
              <a:gd name="connsiteX17" fmla="*/ 48369 w 611611"/>
              <a:gd name="connsiteY17" fmla="*/ 48369 h 124188"/>
              <a:gd name="connsiteX18" fmla="*/ 45103 w 611611"/>
              <a:gd name="connsiteY18" fmla="*/ 56301 h 124188"/>
              <a:gd name="connsiteX19" fmla="*/ 76675 w 611611"/>
              <a:gd name="connsiteY19" fmla="*/ 56301 h 124188"/>
              <a:gd name="connsiteX20" fmla="*/ 123178 w 611611"/>
              <a:gd name="connsiteY20" fmla="*/ 74809 h 124188"/>
              <a:gd name="connsiteX21" fmla="*/ 172713 w 611611"/>
              <a:gd name="connsiteY21" fmla="*/ 25507 h 124188"/>
              <a:gd name="connsiteX22" fmla="*/ 218982 w 611611"/>
              <a:gd name="connsiteY22" fmla="*/ 62755 h 124188"/>
              <a:gd name="connsiteX23" fmla="*/ 200475 w 611611"/>
              <a:gd name="connsiteY23" fmla="*/ 62755 h 124188"/>
              <a:gd name="connsiteX24" fmla="*/ 172402 w 611611"/>
              <a:gd name="connsiteY24" fmla="*/ 41681 h 124188"/>
              <a:gd name="connsiteX25" fmla="*/ 141608 w 611611"/>
              <a:gd name="connsiteY25" fmla="*/ 74809 h 124188"/>
              <a:gd name="connsiteX26" fmla="*/ 172558 w 611611"/>
              <a:gd name="connsiteY26" fmla="*/ 107936 h 124188"/>
              <a:gd name="connsiteX27" fmla="*/ 200630 w 611611"/>
              <a:gd name="connsiteY27" fmla="*/ 88340 h 124188"/>
              <a:gd name="connsiteX28" fmla="*/ 219138 w 611611"/>
              <a:gd name="connsiteY28" fmla="*/ 88340 h 124188"/>
              <a:gd name="connsiteX29" fmla="*/ 171780 w 611611"/>
              <a:gd name="connsiteY29" fmla="*/ 124189 h 124188"/>
              <a:gd name="connsiteX30" fmla="*/ 123178 w 611611"/>
              <a:gd name="connsiteY30" fmla="*/ 74809 h 124188"/>
              <a:gd name="connsiteX31" fmla="*/ 232902 w 611611"/>
              <a:gd name="connsiteY31" fmla="*/ 27295 h 124188"/>
              <a:gd name="connsiteX32" fmla="*/ 249466 w 611611"/>
              <a:gd name="connsiteY32" fmla="*/ 27295 h 124188"/>
              <a:gd name="connsiteX33" fmla="*/ 250166 w 611611"/>
              <a:gd name="connsiteY33" fmla="*/ 39348 h 124188"/>
              <a:gd name="connsiteX34" fmla="*/ 276061 w 611611"/>
              <a:gd name="connsiteY34" fmla="*/ 25507 h 124188"/>
              <a:gd name="connsiteX35" fmla="*/ 277694 w 611611"/>
              <a:gd name="connsiteY35" fmla="*/ 25507 h 124188"/>
              <a:gd name="connsiteX36" fmla="*/ 277694 w 611611"/>
              <a:gd name="connsiteY36" fmla="*/ 45492 h 124188"/>
              <a:gd name="connsiteX37" fmla="*/ 274972 w 611611"/>
              <a:gd name="connsiteY37" fmla="*/ 45492 h 124188"/>
              <a:gd name="connsiteX38" fmla="*/ 250866 w 611611"/>
              <a:gd name="connsiteY38" fmla="*/ 73176 h 124188"/>
              <a:gd name="connsiteX39" fmla="*/ 250866 w 611611"/>
              <a:gd name="connsiteY39" fmla="*/ 122322 h 124188"/>
              <a:gd name="connsiteX40" fmla="*/ 232902 w 611611"/>
              <a:gd name="connsiteY40" fmla="*/ 122322 h 124188"/>
              <a:gd name="connsiteX41" fmla="*/ 232902 w 611611"/>
              <a:gd name="connsiteY41" fmla="*/ 27295 h 124188"/>
              <a:gd name="connsiteX42" fmla="*/ 232902 w 611611"/>
              <a:gd name="connsiteY42" fmla="*/ 27295 h 124188"/>
              <a:gd name="connsiteX43" fmla="*/ 280649 w 611611"/>
              <a:gd name="connsiteY43" fmla="*/ 74809 h 124188"/>
              <a:gd name="connsiteX44" fmla="*/ 330496 w 611611"/>
              <a:gd name="connsiteY44" fmla="*/ 25507 h 124188"/>
              <a:gd name="connsiteX45" fmla="*/ 380342 w 611611"/>
              <a:gd name="connsiteY45" fmla="*/ 74809 h 124188"/>
              <a:gd name="connsiteX46" fmla="*/ 330496 w 611611"/>
              <a:gd name="connsiteY46" fmla="*/ 124111 h 124188"/>
              <a:gd name="connsiteX47" fmla="*/ 280649 w 611611"/>
              <a:gd name="connsiteY47" fmla="*/ 74809 h 124188"/>
              <a:gd name="connsiteX48" fmla="*/ 361990 w 611611"/>
              <a:gd name="connsiteY48" fmla="*/ 74653 h 124188"/>
              <a:gd name="connsiteX49" fmla="*/ 330496 w 611611"/>
              <a:gd name="connsiteY49" fmla="*/ 41681 h 124188"/>
              <a:gd name="connsiteX50" fmla="*/ 299157 w 611611"/>
              <a:gd name="connsiteY50" fmla="*/ 74653 h 124188"/>
              <a:gd name="connsiteX51" fmla="*/ 330651 w 611611"/>
              <a:gd name="connsiteY51" fmla="*/ 107936 h 124188"/>
              <a:gd name="connsiteX52" fmla="*/ 361990 w 611611"/>
              <a:gd name="connsiteY52" fmla="*/ 74653 h 124188"/>
              <a:gd name="connsiteX53" fmla="*/ 393640 w 611611"/>
              <a:gd name="connsiteY53" fmla="*/ 27295 h 124188"/>
              <a:gd name="connsiteX54" fmla="*/ 409659 w 611611"/>
              <a:gd name="connsiteY54" fmla="*/ 27295 h 124188"/>
              <a:gd name="connsiteX55" fmla="*/ 410903 w 611611"/>
              <a:gd name="connsiteY55" fmla="*/ 37171 h 124188"/>
              <a:gd name="connsiteX56" fmla="*/ 441309 w 611611"/>
              <a:gd name="connsiteY56" fmla="*/ 25507 h 124188"/>
              <a:gd name="connsiteX57" fmla="*/ 476380 w 611611"/>
              <a:gd name="connsiteY57" fmla="*/ 62367 h 124188"/>
              <a:gd name="connsiteX58" fmla="*/ 476380 w 611611"/>
              <a:gd name="connsiteY58" fmla="*/ 122322 h 124188"/>
              <a:gd name="connsiteX59" fmla="*/ 458417 w 611611"/>
              <a:gd name="connsiteY59" fmla="*/ 122322 h 124188"/>
              <a:gd name="connsiteX60" fmla="*/ 458417 w 611611"/>
              <a:gd name="connsiteY60" fmla="*/ 65788 h 124188"/>
              <a:gd name="connsiteX61" fmla="*/ 437498 w 611611"/>
              <a:gd name="connsiteY61" fmla="*/ 41837 h 124188"/>
              <a:gd name="connsiteX62" fmla="*/ 411603 w 611611"/>
              <a:gd name="connsiteY62" fmla="*/ 67577 h 124188"/>
              <a:gd name="connsiteX63" fmla="*/ 411603 w 611611"/>
              <a:gd name="connsiteY63" fmla="*/ 122322 h 124188"/>
              <a:gd name="connsiteX64" fmla="*/ 393640 w 611611"/>
              <a:gd name="connsiteY64" fmla="*/ 122322 h 124188"/>
              <a:gd name="connsiteX65" fmla="*/ 393640 w 611611"/>
              <a:gd name="connsiteY65" fmla="*/ 27295 h 124188"/>
              <a:gd name="connsiteX66" fmla="*/ 393640 w 611611"/>
              <a:gd name="connsiteY66" fmla="*/ 27295 h 124188"/>
              <a:gd name="connsiteX67" fmla="*/ 496054 w 611611"/>
              <a:gd name="connsiteY67" fmla="*/ 27295 h 124188"/>
              <a:gd name="connsiteX68" fmla="*/ 513862 w 611611"/>
              <a:gd name="connsiteY68" fmla="*/ 27295 h 124188"/>
              <a:gd name="connsiteX69" fmla="*/ 513862 w 611611"/>
              <a:gd name="connsiteY69" fmla="*/ 122322 h 124188"/>
              <a:gd name="connsiteX70" fmla="*/ 496054 w 611611"/>
              <a:gd name="connsiteY70" fmla="*/ 122322 h 124188"/>
              <a:gd name="connsiteX71" fmla="*/ 496054 w 611611"/>
              <a:gd name="connsiteY71" fmla="*/ 27295 h 124188"/>
              <a:gd name="connsiteX72" fmla="*/ 532448 w 611611"/>
              <a:gd name="connsiteY72" fmla="*/ 93005 h 124188"/>
              <a:gd name="connsiteX73" fmla="*/ 549945 w 611611"/>
              <a:gd name="connsiteY73" fmla="*/ 93005 h 124188"/>
              <a:gd name="connsiteX74" fmla="*/ 574440 w 611611"/>
              <a:gd name="connsiteY74" fmla="*/ 109569 h 124188"/>
              <a:gd name="connsiteX75" fmla="*/ 594037 w 611611"/>
              <a:gd name="connsiteY75" fmla="*/ 96427 h 124188"/>
              <a:gd name="connsiteX76" fmla="*/ 586649 w 611611"/>
              <a:gd name="connsiteY76" fmla="*/ 86162 h 124188"/>
              <a:gd name="connsiteX77" fmla="*/ 568841 w 611611"/>
              <a:gd name="connsiteY77" fmla="*/ 82352 h 124188"/>
              <a:gd name="connsiteX78" fmla="*/ 547378 w 611611"/>
              <a:gd name="connsiteY78" fmla="*/ 76753 h 124188"/>
              <a:gd name="connsiteX79" fmla="*/ 535325 w 611611"/>
              <a:gd name="connsiteY79" fmla="*/ 56223 h 124188"/>
              <a:gd name="connsiteX80" fmla="*/ 571485 w 611611"/>
              <a:gd name="connsiteY80" fmla="*/ 25429 h 124188"/>
              <a:gd name="connsiteX81" fmla="*/ 609434 w 611611"/>
              <a:gd name="connsiteY81" fmla="*/ 56379 h 124188"/>
              <a:gd name="connsiteX82" fmla="*/ 592326 w 611611"/>
              <a:gd name="connsiteY82" fmla="*/ 56379 h 124188"/>
              <a:gd name="connsiteX83" fmla="*/ 571485 w 611611"/>
              <a:gd name="connsiteY83" fmla="*/ 39971 h 124188"/>
              <a:gd name="connsiteX84" fmla="*/ 552589 w 611611"/>
              <a:gd name="connsiteY84" fmla="*/ 53968 h 124188"/>
              <a:gd name="connsiteX85" fmla="*/ 559821 w 611611"/>
              <a:gd name="connsiteY85" fmla="*/ 63689 h 124188"/>
              <a:gd name="connsiteX86" fmla="*/ 580506 w 611611"/>
              <a:gd name="connsiteY86" fmla="*/ 67499 h 124188"/>
              <a:gd name="connsiteX87" fmla="*/ 599947 w 611611"/>
              <a:gd name="connsiteY87" fmla="*/ 73098 h 124188"/>
              <a:gd name="connsiteX88" fmla="*/ 611611 w 611611"/>
              <a:gd name="connsiteY88" fmla="*/ 94172 h 124188"/>
              <a:gd name="connsiteX89" fmla="*/ 601735 w 611611"/>
              <a:gd name="connsiteY89" fmla="*/ 116335 h 124188"/>
              <a:gd name="connsiteX90" fmla="*/ 574362 w 611611"/>
              <a:gd name="connsiteY90" fmla="*/ 124111 h 124188"/>
              <a:gd name="connsiteX91" fmla="*/ 532448 w 611611"/>
              <a:gd name="connsiteY91" fmla="*/ 93005 h 124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611611" h="124188">
                <a:moveTo>
                  <a:pt x="51168" y="0"/>
                </a:moveTo>
                <a:lnTo>
                  <a:pt x="70609" y="0"/>
                </a:lnTo>
                <a:lnTo>
                  <a:pt x="121700" y="122400"/>
                </a:lnTo>
                <a:lnTo>
                  <a:pt x="102959" y="122400"/>
                </a:lnTo>
                <a:lnTo>
                  <a:pt x="94172" y="100082"/>
                </a:lnTo>
                <a:lnTo>
                  <a:pt x="27762" y="100082"/>
                </a:lnTo>
                <a:lnTo>
                  <a:pt x="18741" y="122400"/>
                </a:lnTo>
                <a:lnTo>
                  <a:pt x="0" y="122400"/>
                </a:lnTo>
                <a:lnTo>
                  <a:pt x="51168" y="0"/>
                </a:lnTo>
                <a:close/>
                <a:moveTo>
                  <a:pt x="88028" y="84762"/>
                </a:moveTo>
                <a:lnTo>
                  <a:pt x="82274" y="70687"/>
                </a:lnTo>
                <a:lnTo>
                  <a:pt x="39426" y="70687"/>
                </a:lnTo>
                <a:lnTo>
                  <a:pt x="33827" y="84762"/>
                </a:lnTo>
                <a:lnTo>
                  <a:pt x="88028" y="84762"/>
                </a:lnTo>
                <a:close/>
                <a:moveTo>
                  <a:pt x="76675" y="56301"/>
                </a:moveTo>
                <a:lnTo>
                  <a:pt x="73409" y="48369"/>
                </a:lnTo>
                <a:cubicBezTo>
                  <a:pt x="68199" y="35383"/>
                  <a:pt x="63688" y="24573"/>
                  <a:pt x="60811" y="16486"/>
                </a:cubicBezTo>
                <a:cubicBezTo>
                  <a:pt x="58089" y="24573"/>
                  <a:pt x="53579" y="35383"/>
                  <a:pt x="48369" y="48369"/>
                </a:cubicBezTo>
                <a:lnTo>
                  <a:pt x="45103" y="56301"/>
                </a:lnTo>
                <a:lnTo>
                  <a:pt x="76675" y="56301"/>
                </a:lnTo>
                <a:close/>
                <a:moveTo>
                  <a:pt x="123178" y="74809"/>
                </a:moveTo>
                <a:cubicBezTo>
                  <a:pt x="123178" y="45492"/>
                  <a:pt x="144796" y="25507"/>
                  <a:pt x="172713" y="25507"/>
                </a:cubicBezTo>
                <a:cubicBezTo>
                  <a:pt x="196664" y="25507"/>
                  <a:pt x="214861" y="39193"/>
                  <a:pt x="218982" y="62755"/>
                </a:cubicBezTo>
                <a:lnTo>
                  <a:pt x="200475" y="62755"/>
                </a:lnTo>
                <a:cubicBezTo>
                  <a:pt x="196353" y="48214"/>
                  <a:pt x="186399" y="41681"/>
                  <a:pt x="172402" y="41681"/>
                </a:cubicBezTo>
                <a:cubicBezTo>
                  <a:pt x="152806" y="41681"/>
                  <a:pt x="141608" y="56068"/>
                  <a:pt x="141608" y="74809"/>
                </a:cubicBezTo>
                <a:cubicBezTo>
                  <a:pt x="141608" y="94405"/>
                  <a:pt x="153505" y="107936"/>
                  <a:pt x="172558" y="107936"/>
                </a:cubicBezTo>
                <a:cubicBezTo>
                  <a:pt x="186399" y="107936"/>
                  <a:pt x="196664" y="100937"/>
                  <a:pt x="200630" y="88340"/>
                </a:cubicBezTo>
                <a:lnTo>
                  <a:pt x="219138" y="88340"/>
                </a:lnTo>
                <a:cubicBezTo>
                  <a:pt x="213383" y="111358"/>
                  <a:pt x="195031" y="124189"/>
                  <a:pt x="171780" y="124189"/>
                </a:cubicBezTo>
                <a:cubicBezTo>
                  <a:pt x="141841" y="124189"/>
                  <a:pt x="123178" y="103270"/>
                  <a:pt x="123178" y="74809"/>
                </a:cubicBezTo>
                <a:close/>
                <a:moveTo>
                  <a:pt x="232902" y="27295"/>
                </a:moveTo>
                <a:lnTo>
                  <a:pt x="249466" y="27295"/>
                </a:lnTo>
                <a:lnTo>
                  <a:pt x="250166" y="39348"/>
                </a:lnTo>
                <a:cubicBezTo>
                  <a:pt x="256076" y="30872"/>
                  <a:pt x="264941" y="25507"/>
                  <a:pt x="276061" y="25507"/>
                </a:cubicBezTo>
                <a:lnTo>
                  <a:pt x="277694" y="25507"/>
                </a:lnTo>
                <a:lnTo>
                  <a:pt x="277694" y="45492"/>
                </a:lnTo>
                <a:lnTo>
                  <a:pt x="274972" y="45492"/>
                </a:lnTo>
                <a:cubicBezTo>
                  <a:pt x="256076" y="45492"/>
                  <a:pt x="250866" y="56301"/>
                  <a:pt x="250866" y="73176"/>
                </a:cubicBezTo>
                <a:lnTo>
                  <a:pt x="250866" y="122322"/>
                </a:lnTo>
                <a:lnTo>
                  <a:pt x="232902" y="122322"/>
                </a:lnTo>
                <a:lnTo>
                  <a:pt x="232902" y="27295"/>
                </a:lnTo>
                <a:lnTo>
                  <a:pt x="232902" y="27295"/>
                </a:lnTo>
                <a:close/>
                <a:moveTo>
                  <a:pt x="280649" y="74809"/>
                </a:moveTo>
                <a:cubicBezTo>
                  <a:pt x="280649" y="45647"/>
                  <a:pt x="302423" y="25507"/>
                  <a:pt x="330496" y="25507"/>
                </a:cubicBezTo>
                <a:cubicBezTo>
                  <a:pt x="359657" y="25507"/>
                  <a:pt x="380342" y="46736"/>
                  <a:pt x="380342" y="74809"/>
                </a:cubicBezTo>
                <a:cubicBezTo>
                  <a:pt x="380342" y="103270"/>
                  <a:pt x="359268" y="124111"/>
                  <a:pt x="330496" y="124111"/>
                </a:cubicBezTo>
                <a:cubicBezTo>
                  <a:pt x="301723" y="124111"/>
                  <a:pt x="280649" y="103270"/>
                  <a:pt x="280649" y="74809"/>
                </a:cubicBezTo>
                <a:close/>
                <a:moveTo>
                  <a:pt x="361990" y="74653"/>
                </a:moveTo>
                <a:cubicBezTo>
                  <a:pt x="361990" y="55912"/>
                  <a:pt x="349781" y="41681"/>
                  <a:pt x="330496" y="41681"/>
                </a:cubicBezTo>
                <a:cubicBezTo>
                  <a:pt x="310899" y="41681"/>
                  <a:pt x="299157" y="56068"/>
                  <a:pt x="299157" y="74653"/>
                </a:cubicBezTo>
                <a:cubicBezTo>
                  <a:pt x="299157" y="94483"/>
                  <a:pt x="312299" y="107936"/>
                  <a:pt x="330651" y="107936"/>
                </a:cubicBezTo>
                <a:cubicBezTo>
                  <a:pt x="349237" y="107936"/>
                  <a:pt x="361990" y="93705"/>
                  <a:pt x="361990" y="74653"/>
                </a:cubicBezTo>
                <a:close/>
                <a:moveTo>
                  <a:pt x="393640" y="27295"/>
                </a:moveTo>
                <a:lnTo>
                  <a:pt x="409659" y="27295"/>
                </a:lnTo>
                <a:lnTo>
                  <a:pt x="410903" y="37171"/>
                </a:lnTo>
                <a:cubicBezTo>
                  <a:pt x="418291" y="29472"/>
                  <a:pt x="428322" y="25507"/>
                  <a:pt x="441309" y="25507"/>
                </a:cubicBezTo>
                <a:cubicBezTo>
                  <a:pt x="463782" y="25507"/>
                  <a:pt x="476380" y="38804"/>
                  <a:pt x="476380" y="62367"/>
                </a:cubicBezTo>
                <a:lnTo>
                  <a:pt x="476380" y="122322"/>
                </a:lnTo>
                <a:lnTo>
                  <a:pt x="458417" y="122322"/>
                </a:lnTo>
                <a:lnTo>
                  <a:pt x="458417" y="65788"/>
                </a:lnTo>
                <a:cubicBezTo>
                  <a:pt x="458417" y="50313"/>
                  <a:pt x="452273" y="41837"/>
                  <a:pt x="437498" y="41837"/>
                </a:cubicBezTo>
                <a:cubicBezTo>
                  <a:pt x="421479" y="41837"/>
                  <a:pt x="411603" y="52102"/>
                  <a:pt x="411603" y="67577"/>
                </a:cubicBezTo>
                <a:lnTo>
                  <a:pt x="411603" y="122322"/>
                </a:lnTo>
                <a:lnTo>
                  <a:pt x="393640" y="122322"/>
                </a:lnTo>
                <a:lnTo>
                  <a:pt x="393640" y="27295"/>
                </a:lnTo>
                <a:lnTo>
                  <a:pt x="393640" y="27295"/>
                </a:lnTo>
                <a:close/>
                <a:moveTo>
                  <a:pt x="496054" y="27295"/>
                </a:moveTo>
                <a:lnTo>
                  <a:pt x="513862" y="27295"/>
                </a:lnTo>
                <a:lnTo>
                  <a:pt x="513862" y="122322"/>
                </a:lnTo>
                <a:lnTo>
                  <a:pt x="496054" y="122322"/>
                </a:lnTo>
                <a:lnTo>
                  <a:pt x="496054" y="27295"/>
                </a:lnTo>
                <a:close/>
                <a:moveTo>
                  <a:pt x="532448" y="93005"/>
                </a:moveTo>
                <a:lnTo>
                  <a:pt x="549945" y="93005"/>
                </a:lnTo>
                <a:cubicBezTo>
                  <a:pt x="551733" y="104514"/>
                  <a:pt x="560909" y="109569"/>
                  <a:pt x="574440" y="109569"/>
                </a:cubicBezTo>
                <a:cubicBezTo>
                  <a:pt x="585638" y="109569"/>
                  <a:pt x="594037" y="105214"/>
                  <a:pt x="594037" y="96427"/>
                </a:cubicBezTo>
                <a:cubicBezTo>
                  <a:pt x="594037" y="90284"/>
                  <a:pt x="591159" y="87795"/>
                  <a:pt x="586649" y="86162"/>
                </a:cubicBezTo>
                <a:cubicBezTo>
                  <a:pt x="582294" y="84529"/>
                  <a:pt x="577862" y="83829"/>
                  <a:pt x="568841" y="82352"/>
                </a:cubicBezTo>
                <a:cubicBezTo>
                  <a:pt x="559510" y="80952"/>
                  <a:pt x="552977" y="79475"/>
                  <a:pt x="547378" y="76753"/>
                </a:cubicBezTo>
                <a:cubicBezTo>
                  <a:pt x="538747" y="72631"/>
                  <a:pt x="535325" y="64855"/>
                  <a:pt x="535325" y="56223"/>
                </a:cubicBezTo>
                <a:cubicBezTo>
                  <a:pt x="535325" y="36082"/>
                  <a:pt x="551189" y="25429"/>
                  <a:pt x="571485" y="25429"/>
                </a:cubicBezTo>
                <a:cubicBezTo>
                  <a:pt x="593648" y="25429"/>
                  <a:pt x="608345" y="35694"/>
                  <a:pt x="609434" y="56379"/>
                </a:cubicBezTo>
                <a:lnTo>
                  <a:pt x="592326" y="56379"/>
                </a:lnTo>
                <a:cubicBezTo>
                  <a:pt x="591237" y="45414"/>
                  <a:pt x="582605" y="39971"/>
                  <a:pt x="571485" y="39971"/>
                </a:cubicBezTo>
                <a:cubicBezTo>
                  <a:pt x="559587" y="39971"/>
                  <a:pt x="552589" y="45881"/>
                  <a:pt x="552589" y="53968"/>
                </a:cubicBezTo>
                <a:cubicBezTo>
                  <a:pt x="552589" y="59178"/>
                  <a:pt x="555077" y="61900"/>
                  <a:pt x="559821" y="63689"/>
                </a:cubicBezTo>
                <a:cubicBezTo>
                  <a:pt x="564486" y="65477"/>
                  <a:pt x="573118" y="66410"/>
                  <a:pt x="580506" y="67499"/>
                </a:cubicBezTo>
                <a:cubicBezTo>
                  <a:pt x="587504" y="68588"/>
                  <a:pt x="594037" y="69832"/>
                  <a:pt x="599947" y="73098"/>
                </a:cubicBezTo>
                <a:cubicBezTo>
                  <a:pt x="607879" y="77375"/>
                  <a:pt x="611611" y="85696"/>
                  <a:pt x="611611" y="94172"/>
                </a:cubicBezTo>
                <a:cubicBezTo>
                  <a:pt x="611611" y="103192"/>
                  <a:pt x="608190" y="111124"/>
                  <a:pt x="601735" y="116335"/>
                </a:cubicBezTo>
                <a:cubicBezTo>
                  <a:pt x="594892" y="121934"/>
                  <a:pt x="585871" y="124111"/>
                  <a:pt x="574362" y="124111"/>
                </a:cubicBezTo>
                <a:cubicBezTo>
                  <a:pt x="551189" y="124189"/>
                  <a:pt x="534236" y="115557"/>
                  <a:pt x="532448" y="93005"/>
                </a:cubicBezTo>
                <a:close/>
              </a:path>
            </a:pathLst>
          </a:custGeom>
          <a:solidFill>
            <a:schemeClr val="bg2"/>
          </a:solidFill>
          <a:ln w="7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758875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686" r:id="rId2"/>
    <p:sldLayoutId id="2147483730" r:id="rId3"/>
    <p:sldLayoutId id="2147483738" r:id="rId4"/>
    <p:sldLayoutId id="2147483739" r:id="rId5"/>
    <p:sldLayoutId id="2147483733" r:id="rId6"/>
    <p:sldLayoutId id="2147483731" r:id="rId7"/>
    <p:sldLayoutId id="2147483732" r:id="rId8"/>
    <p:sldLayoutId id="2147483737" r:id="rId9"/>
    <p:sldLayoutId id="2147483741" r:id="rId10"/>
    <p:sldLayoutId id="2147483720" r:id="rId11"/>
    <p:sldLayoutId id="2147483717" r:id="rId12"/>
    <p:sldLayoutId id="2147483689" r:id="rId13"/>
    <p:sldLayoutId id="2147483742" r:id="rId14"/>
    <p:sldLayoutId id="2147483690" r:id="rId15"/>
    <p:sldLayoutId id="2147483734" r:id="rId16"/>
    <p:sldLayoutId id="2147483755" r:id="rId17"/>
    <p:sldLayoutId id="2147483754" r:id="rId18"/>
    <p:sldLayoutId id="2147483735" r:id="rId19"/>
    <p:sldLayoutId id="2147483757" r:id="rId20"/>
    <p:sldLayoutId id="2147483758" r:id="rId21"/>
    <p:sldLayoutId id="2147483704" r:id="rId22"/>
    <p:sldLayoutId id="2147483727" r:id="rId23"/>
    <p:sldLayoutId id="2147483728" r:id="rId24"/>
    <p:sldLayoutId id="2147483699" r:id="rId25"/>
    <p:sldLayoutId id="2147483721" r:id="rId26"/>
    <p:sldLayoutId id="2147483724" r:id="rId27"/>
    <p:sldLayoutId id="2147483722" r:id="rId28"/>
    <p:sldLayoutId id="2147483692" r:id="rId29"/>
    <p:sldLayoutId id="2147483709" r:id="rId30"/>
    <p:sldLayoutId id="2147483714" r:id="rId31"/>
    <p:sldLayoutId id="2147483693" r:id="rId32"/>
    <p:sldLayoutId id="2147483759" r:id="rId33"/>
    <p:sldLayoutId id="2147483694" r:id="rId34"/>
    <p:sldLayoutId id="2147483736" r:id="rId35"/>
    <p:sldLayoutId id="2147483695" r:id="rId36"/>
    <p:sldLayoutId id="2147483740" r:id="rId37"/>
    <p:sldLayoutId id="2147483764" r:id="rId38"/>
    <p:sldLayoutId id="2147483697" r:id="rId39"/>
    <p:sldLayoutId id="2147483762" r:id="rId40"/>
    <p:sldLayoutId id="2147483763" r:id="rId41"/>
    <p:sldLayoutId id="2147483761" r:id="rId42"/>
    <p:sldLayoutId id="2147483765" r:id="rId43"/>
    <p:sldLayoutId id="2147483766" r:id="rId44"/>
    <p:sldLayoutId id="2147483767" r:id="rId45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3" orient="horz" pos="146" userDrawn="1">
          <p15:clr>
            <a:srgbClr val="F26B43"/>
          </p15:clr>
        </p15:guide>
        <p15:guide id="14" pos="158" userDrawn="1">
          <p15:clr>
            <a:srgbClr val="F26B43"/>
          </p15:clr>
        </p15:guide>
        <p15:guide id="15" orient="horz" pos="599" userDrawn="1">
          <p15:clr>
            <a:srgbClr val="F26B43"/>
          </p15:clr>
        </p15:guide>
        <p15:guide id="16" orient="horz" pos="735" userDrawn="1">
          <p15:clr>
            <a:srgbClr val="F26B43"/>
          </p15:clr>
        </p15:guide>
        <p15:guide id="17" pos="5602" userDrawn="1">
          <p15:clr>
            <a:srgbClr val="F26B43"/>
          </p15:clr>
        </p15:guide>
        <p15:guide id="18" orient="horz" pos="2935" userDrawn="1">
          <p15:clr>
            <a:srgbClr val="F26B43"/>
          </p15:clr>
        </p15:guide>
        <p15:guide id="19" pos="2880" userDrawn="1">
          <p15:clr>
            <a:srgbClr val="F26B43"/>
          </p15:clr>
        </p15:guide>
        <p15:guide id="20" orient="horz" pos="463" userDrawn="1">
          <p15:clr>
            <a:srgbClr val="F26B43"/>
          </p15:clr>
        </p15:guide>
        <p15:guide id="21" orient="horz" pos="162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microsoft.com/office/2018/10/relationships/comments" Target="../comments/modernComment_7FFFDE12_67069B3F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18/10/relationships/comments" Target="../comments/modernComment_7FFFF114_609CD17A.xml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10" Type="http://schemas.openxmlformats.org/officeDocument/2006/relationships/image" Target="../media/image10.emf"/><Relationship Id="rId4" Type="http://schemas.openxmlformats.org/officeDocument/2006/relationships/image" Target="../media/image4.png"/><Relationship Id="rId9" Type="http://schemas.openxmlformats.org/officeDocument/2006/relationships/image" Target="../media/image9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13" Type="http://schemas.openxmlformats.org/officeDocument/2006/relationships/image" Target="../media/image19.png"/><Relationship Id="rId18" Type="http://schemas.openxmlformats.org/officeDocument/2006/relationships/image" Target="../media/image24.svg"/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12" Type="http://schemas.openxmlformats.org/officeDocument/2006/relationships/image" Target="../media/image18.svg"/><Relationship Id="rId17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2.svg"/><Relationship Id="rId20" Type="http://schemas.openxmlformats.org/officeDocument/2006/relationships/image" Target="../media/image26.sv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svg"/><Relationship Id="rId11" Type="http://schemas.openxmlformats.org/officeDocument/2006/relationships/image" Target="../media/image17.png"/><Relationship Id="rId5" Type="http://schemas.openxmlformats.org/officeDocument/2006/relationships/image" Target="../media/image4.png"/><Relationship Id="rId15" Type="http://schemas.openxmlformats.org/officeDocument/2006/relationships/image" Target="../media/image21.png"/><Relationship Id="rId10" Type="http://schemas.openxmlformats.org/officeDocument/2006/relationships/image" Target="../media/image16.svg"/><Relationship Id="rId19" Type="http://schemas.openxmlformats.org/officeDocument/2006/relationships/image" Target="../media/image25.png"/><Relationship Id="rId4" Type="http://schemas.openxmlformats.org/officeDocument/2006/relationships/image" Target="../media/image12.svg"/><Relationship Id="rId9" Type="http://schemas.openxmlformats.org/officeDocument/2006/relationships/image" Target="../media/image15.png"/><Relationship Id="rId14" Type="http://schemas.openxmlformats.org/officeDocument/2006/relationships/image" Target="../media/image20.sv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7FFFF11C_7F90B48F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tiff"/><Relationship Id="rId2" Type="http://schemas.microsoft.com/office/2018/10/relationships/comments" Target="../comments/modernComment_7FFFF11D_B5FAFBBA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emf"/><Relationship Id="rId4" Type="http://schemas.openxmlformats.org/officeDocument/2006/relationships/image" Target="../media/image30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3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7FFD51D2_BFCD5ABA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2.png"/><Relationship Id="rId18" Type="http://schemas.openxmlformats.org/officeDocument/2006/relationships/image" Target="../media/image47.png"/><Relationship Id="rId3" Type="http://schemas.microsoft.com/office/2018/10/relationships/comments" Target="../comments/modernComment_1D7_A3DFF5.xml"/><Relationship Id="rId21" Type="http://schemas.openxmlformats.org/officeDocument/2006/relationships/image" Target="../media/image50.svg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17" Type="http://schemas.openxmlformats.org/officeDocument/2006/relationships/image" Target="../media/image46.png"/><Relationship Id="rId25" Type="http://schemas.openxmlformats.org/officeDocument/2006/relationships/image" Target="../media/image54.sv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45.png"/><Relationship Id="rId20" Type="http://schemas.openxmlformats.org/officeDocument/2006/relationships/image" Target="../media/image49.png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24" Type="http://schemas.openxmlformats.org/officeDocument/2006/relationships/image" Target="../media/image53.png"/><Relationship Id="rId5" Type="http://schemas.openxmlformats.org/officeDocument/2006/relationships/image" Target="../media/image34.png"/><Relationship Id="rId15" Type="http://schemas.openxmlformats.org/officeDocument/2006/relationships/image" Target="../media/image44.tiff"/><Relationship Id="rId23" Type="http://schemas.openxmlformats.org/officeDocument/2006/relationships/image" Target="../media/image52.svg"/><Relationship Id="rId10" Type="http://schemas.openxmlformats.org/officeDocument/2006/relationships/image" Target="../media/image39.png"/><Relationship Id="rId19" Type="http://schemas.openxmlformats.org/officeDocument/2006/relationships/image" Target="../media/image48.svg"/><Relationship Id="rId4" Type="http://schemas.openxmlformats.org/officeDocument/2006/relationships/image" Target="../media/image33.png"/><Relationship Id="rId9" Type="http://schemas.openxmlformats.org/officeDocument/2006/relationships/image" Target="../media/image38.png"/><Relationship Id="rId14" Type="http://schemas.openxmlformats.org/officeDocument/2006/relationships/image" Target="../media/image43.png"/><Relationship Id="rId22" Type="http://schemas.openxmlformats.org/officeDocument/2006/relationships/image" Target="../media/image5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sv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9.svg"/><Relationship Id="rId5" Type="http://schemas.openxmlformats.org/officeDocument/2006/relationships/image" Target="../media/image68.png"/><Relationship Id="rId4" Type="http://schemas.openxmlformats.org/officeDocument/2006/relationships/image" Target="../media/image67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wmf"/><Relationship Id="rId2" Type="http://schemas.microsoft.com/office/2018/10/relationships/comments" Target="../comments/modernComment_7FFFF11E_F7D1A2A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5.png"/><Relationship Id="rId5" Type="http://schemas.openxmlformats.org/officeDocument/2006/relationships/image" Target="../media/image74.wmf"/><Relationship Id="rId4" Type="http://schemas.openxmlformats.org/officeDocument/2006/relationships/image" Target="../media/image73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13" Type="http://schemas.openxmlformats.org/officeDocument/2006/relationships/image" Target="../media/image87.jpeg"/><Relationship Id="rId3" Type="http://schemas.openxmlformats.org/officeDocument/2006/relationships/image" Target="../media/image77.png"/><Relationship Id="rId7" Type="http://schemas.openxmlformats.org/officeDocument/2006/relationships/image" Target="../media/image81.png"/><Relationship Id="rId12" Type="http://schemas.openxmlformats.org/officeDocument/2006/relationships/image" Target="../media/image86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0.png"/><Relationship Id="rId11" Type="http://schemas.openxmlformats.org/officeDocument/2006/relationships/image" Target="../media/image85.png"/><Relationship Id="rId5" Type="http://schemas.openxmlformats.org/officeDocument/2006/relationships/image" Target="../media/image79.png"/><Relationship Id="rId15" Type="http://schemas.openxmlformats.org/officeDocument/2006/relationships/image" Target="../media/image89.png"/><Relationship Id="rId10" Type="http://schemas.openxmlformats.org/officeDocument/2006/relationships/image" Target="../media/image84.png"/><Relationship Id="rId4" Type="http://schemas.openxmlformats.org/officeDocument/2006/relationships/image" Target="../media/image78.png"/><Relationship Id="rId9" Type="http://schemas.openxmlformats.org/officeDocument/2006/relationships/image" Target="../media/image83.png"/><Relationship Id="rId14" Type="http://schemas.openxmlformats.org/officeDocument/2006/relationships/image" Target="../media/image8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svg"/><Relationship Id="rId3" Type="http://schemas.microsoft.com/office/2018/10/relationships/comments" Target="../comments/modernComment_7FFD516D_1B429092.xml"/><Relationship Id="rId7" Type="http://schemas.openxmlformats.org/officeDocument/2006/relationships/image" Target="../media/image9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92.jpeg"/><Relationship Id="rId5" Type="http://schemas.openxmlformats.org/officeDocument/2006/relationships/image" Target="../media/image91.png"/><Relationship Id="rId10" Type="http://schemas.openxmlformats.org/officeDocument/2006/relationships/image" Target="../media/image96.png"/><Relationship Id="rId4" Type="http://schemas.openxmlformats.org/officeDocument/2006/relationships/image" Target="../media/image90.jpeg"/><Relationship Id="rId9" Type="http://schemas.openxmlformats.org/officeDocument/2006/relationships/image" Target="../media/image95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.png"/><Relationship Id="rId5" Type="http://schemas.openxmlformats.org/officeDocument/2006/relationships/image" Target="../media/image97.png"/><Relationship Id="rId4" Type="http://schemas.openxmlformats.org/officeDocument/2006/relationships/image" Target="../media/image5.svg"/><Relationship Id="rId9" Type="http://schemas.openxmlformats.org/officeDocument/2006/relationships/image" Target="../media/image9.sv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tiff"/><Relationship Id="rId2" Type="http://schemas.openxmlformats.org/officeDocument/2006/relationships/image" Target="../media/image29.tif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13" Type="http://schemas.openxmlformats.org/officeDocument/2006/relationships/image" Target="../media/image109.svg"/><Relationship Id="rId18" Type="http://schemas.openxmlformats.org/officeDocument/2006/relationships/image" Target="../media/image114.svg"/><Relationship Id="rId26" Type="http://schemas.openxmlformats.org/officeDocument/2006/relationships/image" Target="../media/image122.svg"/><Relationship Id="rId3" Type="http://schemas.openxmlformats.org/officeDocument/2006/relationships/image" Target="../media/image99.png"/><Relationship Id="rId21" Type="http://schemas.openxmlformats.org/officeDocument/2006/relationships/image" Target="../media/image117.png"/><Relationship Id="rId7" Type="http://schemas.openxmlformats.org/officeDocument/2006/relationships/image" Target="../media/image103.png"/><Relationship Id="rId12" Type="http://schemas.openxmlformats.org/officeDocument/2006/relationships/image" Target="../media/image108.png"/><Relationship Id="rId17" Type="http://schemas.openxmlformats.org/officeDocument/2006/relationships/image" Target="../media/image113.png"/><Relationship Id="rId25" Type="http://schemas.openxmlformats.org/officeDocument/2006/relationships/image" Target="../media/image121.pn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112.png"/><Relationship Id="rId20" Type="http://schemas.openxmlformats.org/officeDocument/2006/relationships/image" Target="../media/image116.sv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2.svg"/><Relationship Id="rId11" Type="http://schemas.openxmlformats.org/officeDocument/2006/relationships/image" Target="../media/image107.svg"/><Relationship Id="rId24" Type="http://schemas.openxmlformats.org/officeDocument/2006/relationships/image" Target="../media/image120.svg"/><Relationship Id="rId5" Type="http://schemas.openxmlformats.org/officeDocument/2006/relationships/image" Target="../media/image101.png"/><Relationship Id="rId15" Type="http://schemas.openxmlformats.org/officeDocument/2006/relationships/image" Target="../media/image111.svg"/><Relationship Id="rId23" Type="http://schemas.openxmlformats.org/officeDocument/2006/relationships/image" Target="../media/image119.png"/><Relationship Id="rId10" Type="http://schemas.openxmlformats.org/officeDocument/2006/relationships/image" Target="../media/image106.png"/><Relationship Id="rId19" Type="http://schemas.openxmlformats.org/officeDocument/2006/relationships/image" Target="../media/image115.png"/><Relationship Id="rId4" Type="http://schemas.openxmlformats.org/officeDocument/2006/relationships/image" Target="../media/image100.svg"/><Relationship Id="rId9" Type="http://schemas.openxmlformats.org/officeDocument/2006/relationships/image" Target="../media/image105.svg"/><Relationship Id="rId14" Type="http://schemas.openxmlformats.org/officeDocument/2006/relationships/image" Target="../media/image110.png"/><Relationship Id="rId22" Type="http://schemas.openxmlformats.org/officeDocument/2006/relationships/image" Target="../media/image118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wmf"/><Relationship Id="rId2" Type="http://schemas.openxmlformats.org/officeDocument/2006/relationships/image" Target="../media/image72.wm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5.png"/><Relationship Id="rId4" Type="http://schemas.openxmlformats.org/officeDocument/2006/relationships/image" Target="../media/image74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png"/><Relationship Id="rId13" Type="http://schemas.openxmlformats.org/officeDocument/2006/relationships/image" Target="../media/image134.svg"/><Relationship Id="rId18" Type="http://schemas.openxmlformats.org/officeDocument/2006/relationships/image" Target="../media/image139.png"/><Relationship Id="rId3" Type="http://schemas.openxmlformats.org/officeDocument/2006/relationships/image" Target="../media/image124.png"/><Relationship Id="rId7" Type="http://schemas.openxmlformats.org/officeDocument/2006/relationships/image" Target="../media/image128.svg"/><Relationship Id="rId12" Type="http://schemas.openxmlformats.org/officeDocument/2006/relationships/image" Target="../media/image133.png"/><Relationship Id="rId17" Type="http://schemas.openxmlformats.org/officeDocument/2006/relationships/image" Target="../media/image138.svg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137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27.png"/><Relationship Id="rId11" Type="http://schemas.openxmlformats.org/officeDocument/2006/relationships/image" Target="../media/image132.svg"/><Relationship Id="rId5" Type="http://schemas.openxmlformats.org/officeDocument/2006/relationships/image" Target="../media/image126.png"/><Relationship Id="rId15" Type="http://schemas.openxmlformats.org/officeDocument/2006/relationships/image" Target="../media/image136.svg"/><Relationship Id="rId10" Type="http://schemas.openxmlformats.org/officeDocument/2006/relationships/image" Target="../media/image131.png"/><Relationship Id="rId19" Type="http://schemas.openxmlformats.org/officeDocument/2006/relationships/image" Target="../media/image140.svg"/><Relationship Id="rId4" Type="http://schemas.openxmlformats.org/officeDocument/2006/relationships/image" Target="../media/image125.svg"/><Relationship Id="rId9" Type="http://schemas.openxmlformats.org/officeDocument/2006/relationships/image" Target="../media/image130.png"/><Relationship Id="rId14" Type="http://schemas.openxmlformats.org/officeDocument/2006/relationships/image" Target="../media/image135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jpeg"/><Relationship Id="rId3" Type="http://schemas.openxmlformats.org/officeDocument/2006/relationships/image" Target="../media/image90.jpeg"/><Relationship Id="rId7" Type="http://schemas.openxmlformats.org/officeDocument/2006/relationships/image" Target="../media/image94.sv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93.png"/><Relationship Id="rId5" Type="http://schemas.openxmlformats.org/officeDocument/2006/relationships/image" Target="../media/image92.jpeg"/><Relationship Id="rId4" Type="http://schemas.openxmlformats.org/officeDocument/2006/relationships/image" Target="../media/image91.png"/><Relationship Id="rId9" Type="http://schemas.openxmlformats.org/officeDocument/2006/relationships/image" Target="../media/image96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344486E8-3777-42EA-92A1-46E49B855A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41745BC-A2A9-4AE1-B7A0-C6C5CD71AC99}"/>
              </a:ext>
            </a:extLst>
          </p:cNvPr>
          <p:cNvSpPr/>
          <p:nvPr/>
        </p:nvSpPr>
        <p:spPr>
          <a:xfrm>
            <a:off x="-2" y="0"/>
            <a:ext cx="9144000" cy="5143501"/>
          </a:xfrm>
          <a:prstGeom prst="rect">
            <a:avLst/>
          </a:prstGeom>
          <a:gradFill>
            <a:gsLst>
              <a:gs pos="0">
                <a:srgbClr val="022059">
                  <a:alpha val="85000"/>
                </a:srgbClr>
              </a:gs>
              <a:gs pos="55000">
                <a:srgbClr val="1920D6">
                  <a:alpha val="0"/>
                </a:srgbClr>
              </a:gs>
            </a:gsLst>
            <a:lin ang="19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00204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5E6384-E114-4996-9292-9ABC4EC77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1821448"/>
            <a:ext cx="4212000" cy="1500604"/>
          </a:xfrm>
        </p:spPr>
        <p:txBody>
          <a:bodyPr wrap="square">
            <a:spAutoFit/>
          </a:bodyPr>
          <a:lstStyle/>
          <a:p>
            <a:r>
              <a:rPr lang="en-US" sz="5400"/>
              <a:t>Acronis </a:t>
            </a:r>
            <a:br>
              <a:rPr lang="en-US" sz="5400"/>
            </a:br>
            <a:r>
              <a:rPr lang="en-US" sz="5400"/>
              <a:t>Cyber Protect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3F2543-4FF9-4C6D-9D44-6F990E0C5A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0000" y="3960000"/>
            <a:ext cx="5944547" cy="687627"/>
          </a:xfrm>
        </p:spPr>
        <p:txBody>
          <a:bodyPr wrap="square" lIns="0" tIns="0" rIns="0" bIns="0" anchor="t">
            <a:noAutofit/>
          </a:bodyPr>
          <a:lstStyle/>
          <a:p>
            <a:r>
              <a:rPr lang="en-GB" b="1">
                <a:gradFill>
                  <a:gsLst>
                    <a:gs pos="0">
                      <a:srgbClr val="006EDE"/>
                    </a:gs>
                    <a:gs pos="80000">
                      <a:srgbClr val="6EE6FF"/>
                    </a:gs>
                  </a:gsLst>
                  <a:lin ang="18900000" scaled="0"/>
                </a:gradFill>
                <a:latin typeface="+mj-lt"/>
              </a:rPr>
              <a:t>Complete, end-to-end, cyber resilience and endpoint management for business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183913-D365-4EA8-9352-F39DF4D57E8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77513CA-D28E-4852-9550-A2D83DE16A9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C49FB36-73DE-43AE-AC37-57FE244430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CF4B415-755B-494C-8FC8-BD00BCE5208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8A3C753-FB37-4ADD-A38E-5E290B2148E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04F6D6A-94EF-4ECB-A1DB-741007E108A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605F6E2-9C50-4297-A045-811F168A8FA7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01A642C-3A2B-4324-86C4-461FF68B050D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2482016-431D-413E-B4A3-1BC021CE4085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48E3DAA-BF81-41F4-92C8-892E18716A10}"/>
              </a:ext>
            </a:extLst>
          </p:cNvPr>
          <p:cNvSpPr/>
          <p:nvPr/>
        </p:nvSpPr>
        <p:spPr>
          <a:xfrm>
            <a:off x="360000" y="345873"/>
            <a:ext cx="1946588" cy="395257"/>
          </a:xfrm>
          <a:custGeom>
            <a:avLst/>
            <a:gdLst>
              <a:gd name="connsiteX0" fmla="*/ 162855 w 1946588"/>
              <a:gd name="connsiteY0" fmla="*/ 0 h 395257"/>
              <a:gd name="connsiteX1" fmla="*/ 224730 w 1946588"/>
              <a:gd name="connsiteY1" fmla="*/ 0 h 395257"/>
              <a:gd name="connsiteX2" fmla="*/ 387338 w 1946588"/>
              <a:gd name="connsiteY2" fmla="*/ 389565 h 395257"/>
              <a:gd name="connsiteX3" fmla="*/ 327690 w 1946588"/>
              <a:gd name="connsiteY3" fmla="*/ 389565 h 395257"/>
              <a:gd name="connsiteX4" fmla="*/ 299723 w 1946588"/>
              <a:gd name="connsiteY4" fmla="*/ 318533 h 395257"/>
              <a:gd name="connsiteX5" fmla="*/ 88358 w 1946588"/>
              <a:gd name="connsiteY5" fmla="*/ 318533 h 395257"/>
              <a:gd name="connsiteX6" fmla="*/ 59648 w 1946588"/>
              <a:gd name="connsiteY6" fmla="*/ 389565 h 395257"/>
              <a:gd name="connsiteX7" fmla="*/ 0 w 1946588"/>
              <a:gd name="connsiteY7" fmla="*/ 389565 h 395257"/>
              <a:gd name="connsiteX8" fmla="*/ 162855 w 1946588"/>
              <a:gd name="connsiteY8" fmla="*/ 0 h 395257"/>
              <a:gd name="connsiteX9" fmla="*/ 280170 w 1946588"/>
              <a:gd name="connsiteY9" fmla="*/ 269775 h 395257"/>
              <a:gd name="connsiteX10" fmla="*/ 261855 w 1946588"/>
              <a:gd name="connsiteY10" fmla="*/ 224978 h 395257"/>
              <a:gd name="connsiteX11" fmla="*/ 125483 w 1946588"/>
              <a:gd name="connsiteY11" fmla="*/ 224978 h 395257"/>
              <a:gd name="connsiteX12" fmla="*/ 107663 w 1946588"/>
              <a:gd name="connsiteY12" fmla="*/ 269775 h 395257"/>
              <a:gd name="connsiteX13" fmla="*/ 280170 w 1946588"/>
              <a:gd name="connsiteY13" fmla="*/ 269775 h 395257"/>
              <a:gd name="connsiteX14" fmla="*/ 244035 w 1946588"/>
              <a:gd name="connsiteY14" fmla="*/ 179190 h 395257"/>
              <a:gd name="connsiteX15" fmla="*/ 233640 w 1946588"/>
              <a:gd name="connsiteY15" fmla="*/ 153945 h 395257"/>
              <a:gd name="connsiteX16" fmla="*/ 193545 w 1946588"/>
              <a:gd name="connsiteY16" fmla="*/ 52470 h 395257"/>
              <a:gd name="connsiteX17" fmla="*/ 153945 w 1946588"/>
              <a:gd name="connsiteY17" fmla="*/ 153945 h 395257"/>
              <a:gd name="connsiteX18" fmla="*/ 143550 w 1946588"/>
              <a:gd name="connsiteY18" fmla="*/ 179190 h 395257"/>
              <a:gd name="connsiteX19" fmla="*/ 244035 w 1946588"/>
              <a:gd name="connsiteY19" fmla="*/ 179190 h 395257"/>
              <a:gd name="connsiteX20" fmla="*/ 392040 w 1946588"/>
              <a:gd name="connsiteY20" fmla="*/ 238095 h 395257"/>
              <a:gd name="connsiteX21" fmla="*/ 549698 w 1946588"/>
              <a:gd name="connsiteY21" fmla="*/ 81180 h 395257"/>
              <a:gd name="connsiteX22" fmla="*/ 696960 w 1946588"/>
              <a:gd name="connsiteY22" fmla="*/ 199733 h 395257"/>
              <a:gd name="connsiteX23" fmla="*/ 638055 w 1946588"/>
              <a:gd name="connsiteY23" fmla="*/ 199733 h 395257"/>
              <a:gd name="connsiteX24" fmla="*/ 548708 w 1946588"/>
              <a:gd name="connsiteY24" fmla="*/ 132660 h 395257"/>
              <a:gd name="connsiteX25" fmla="*/ 450698 w 1946588"/>
              <a:gd name="connsiteY25" fmla="*/ 238095 h 395257"/>
              <a:gd name="connsiteX26" fmla="*/ 549203 w 1946588"/>
              <a:gd name="connsiteY26" fmla="*/ 343530 h 395257"/>
              <a:gd name="connsiteX27" fmla="*/ 638550 w 1946588"/>
              <a:gd name="connsiteY27" fmla="*/ 281160 h 395257"/>
              <a:gd name="connsiteX28" fmla="*/ 697455 w 1946588"/>
              <a:gd name="connsiteY28" fmla="*/ 281160 h 395257"/>
              <a:gd name="connsiteX29" fmla="*/ 546728 w 1946588"/>
              <a:gd name="connsiteY29" fmla="*/ 395258 h 395257"/>
              <a:gd name="connsiteX30" fmla="*/ 392040 w 1946588"/>
              <a:gd name="connsiteY30" fmla="*/ 238095 h 395257"/>
              <a:gd name="connsiteX31" fmla="*/ 741263 w 1946588"/>
              <a:gd name="connsiteY31" fmla="*/ 86873 h 395257"/>
              <a:gd name="connsiteX32" fmla="*/ 793980 w 1946588"/>
              <a:gd name="connsiteY32" fmla="*/ 86873 h 395257"/>
              <a:gd name="connsiteX33" fmla="*/ 796208 w 1946588"/>
              <a:gd name="connsiteY33" fmla="*/ 125235 h 395257"/>
              <a:gd name="connsiteX34" fmla="*/ 878625 w 1946588"/>
              <a:gd name="connsiteY34" fmla="*/ 81180 h 395257"/>
              <a:gd name="connsiteX35" fmla="*/ 883823 w 1946588"/>
              <a:gd name="connsiteY35" fmla="*/ 81180 h 395257"/>
              <a:gd name="connsiteX36" fmla="*/ 883823 w 1946588"/>
              <a:gd name="connsiteY36" fmla="*/ 144788 h 395257"/>
              <a:gd name="connsiteX37" fmla="*/ 875160 w 1946588"/>
              <a:gd name="connsiteY37" fmla="*/ 144788 h 395257"/>
              <a:gd name="connsiteX38" fmla="*/ 798435 w 1946588"/>
              <a:gd name="connsiteY38" fmla="*/ 232898 h 395257"/>
              <a:gd name="connsiteX39" fmla="*/ 798435 w 1946588"/>
              <a:gd name="connsiteY39" fmla="*/ 389318 h 395257"/>
              <a:gd name="connsiteX40" fmla="*/ 741263 w 1946588"/>
              <a:gd name="connsiteY40" fmla="*/ 389318 h 395257"/>
              <a:gd name="connsiteX41" fmla="*/ 741263 w 1946588"/>
              <a:gd name="connsiteY41" fmla="*/ 86873 h 395257"/>
              <a:gd name="connsiteX42" fmla="*/ 741263 w 1946588"/>
              <a:gd name="connsiteY42" fmla="*/ 86873 h 395257"/>
              <a:gd name="connsiteX43" fmla="*/ 893228 w 1946588"/>
              <a:gd name="connsiteY43" fmla="*/ 238095 h 395257"/>
              <a:gd name="connsiteX44" fmla="*/ 1051876 w 1946588"/>
              <a:gd name="connsiteY44" fmla="*/ 81180 h 395257"/>
              <a:gd name="connsiteX45" fmla="*/ 1210523 w 1946588"/>
              <a:gd name="connsiteY45" fmla="*/ 238095 h 395257"/>
              <a:gd name="connsiteX46" fmla="*/ 1051876 w 1946588"/>
              <a:gd name="connsiteY46" fmla="*/ 395010 h 395257"/>
              <a:gd name="connsiteX47" fmla="*/ 893228 w 1946588"/>
              <a:gd name="connsiteY47" fmla="*/ 238095 h 395257"/>
              <a:gd name="connsiteX48" fmla="*/ 1152113 w 1946588"/>
              <a:gd name="connsiteY48" fmla="*/ 237600 h 395257"/>
              <a:gd name="connsiteX49" fmla="*/ 1051876 w 1946588"/>
              <a:gd name="connsiteY49" fmla="*/ 132660 h 395257"/>
              <a:gd name="connsiteX50" fmla="*/ 952133 w 1946588"/>
              <a:gd name="connsiteY50" fmla="*/ 237600 h 395257"/>
              <a:gd name="connsiteX51" fmla="*/ 1052371 w 1946588"/>
              <a:gd name="connsiteY51" fmla="*/ 343530 h 395257"/>
              <a:gd name="connsiteX52" fmla="*/ 1152113 w 1946588"/>
              <a:gd name="connsiteY52" fmla="*/ 237600 h 395257"/>
              <a:gd name="connsiteX53" fmla="*/ 1252846 w 1946588"/>
              <a:gd name="connsiteY53" fmla="*/ 86873 h 395257"/>
              <a:gd name="connsiteX54" fmla="*/ 1303831 w 1946588"/>
              <a:gd name="connsiteY54" fmla="*/ 86873 h 395257"/>
              <a:gd name="connsiteX55" fmla="*/ 1307791 w 1946588"/>
              <a:gd name="connsiteY55" fmla="*/ 118305 h 395257"/>
              <a:gd name="connsiteX56" fmla="*/ 1404563 w 1946588"/>
              <a:gd name="connsiteY56" fmla="*/ 81180 h 395257"/>
              <a:gd name="connsiteX57" fmla="*/ 1516186 w 1946588"/>
              <a:gd name="connsiteY57" fmla="*/ 198495 h 395257"/>
              <a:gd name="connsiteX58" fmla="*/ 1516186 w 1946588"/>
              <a:gd name="connsiteY58" fmla="*/ 389318 h 395257"/>
              <a:gd name="connsiteX59" fmla="*/ 1459013 w 1946588"/>
              <a:gd name="connsiteY59" fmla="*/ 389318 h 395257"/>
              <a:gd name="connsiteX60" fmla="*/ 1459013 w 1946588"/>
              <a:gd name="connsiteY60" fmla="*/ 209385 h 395257"/>
              <a:gd name="connsiteX61" fmla="*/ 1392436 w 1946588"/>
              <a:gd name="connsiteY61" fmla="*/ 133155 h 395257"/>
              <a:gd name="connsiteX62" fmla="*/ 1310018 w 1946588"/>
              <a:gd name="connsiteY62" fmla="*/ 215078 h 395257"/>
              <a:gd name="connsiteX63" fmla="*/ 1310018 w 1946588"/>
              <a:gd name="connsiteY63" fmla="*/ 389318 h 395257"/>
              <a:gd name="connsiteX64" fmla="*/ 1252846 w 1946588"/>
              <a:gd name="connsiteY64" fmla="*/ 389318 h 395257"/>
              <a:gd name="connsiteX65" fmla="*/ 1252846 w 1946588"/>
              <a:gd name="connsiteY65" fmla="*/ 86873 h 395257"/>
              <a:gd name="connsiteX66" fmla="*/ 1252846 w 1946588"/>
              <a:gd name="connsiteY66" fmla="*/ 86873 h 395257"/>
              <a:gd name="connsiteX67" fmla="*/ 1578803 w 1946588"/>
              <a:gd name="connsiteY67" fmla="*/ 86873 h 395257"/>
              <a:gd name="connsiteX68" fmla="*/ 1635481 w 1946588"/>
              <a:gd name="connsiteY68" fmla="*/ 86873 h 395257"/>
              <a:gd name="connsiteX69" fmla="*/ 1635481 w 1946588"/>
              <a:gd name="connsiteY69" fmla="*/ 389318 h 395257"/>
              <a:gd name="connsiteX70" fmla="*/ 1578803 w 1946588"/>
              <a:gd name="connsiteY70" fmla="*/ 389318 h 395257"/>
              <a:gd name="connsiteX71" fmla="*/ 1578803 w 1946588"/>
              <a:gd name="connsiteY71" fmla="*/ 86873 h 395257"/>
              <a:gd name="connsiteX72" fmla="*/ 1694633 w 1946588"/>
              <a:gd name="connsiteY72" fmla="*/ 296010 h 395257"/>
              <a:gd name="connsiteX73" fmla="*/ 1750321 w 1946588"/>
              <a:gd name="connsiteY73" fmla="*/ 296010 h 395257"/>
              <a:gd name="connsiteX74" fmla="*/ 1828284 w 1946588"/>
              <a:gd name="connsiteY74" fmla="*/ 348728 h 395257"/>
              <a:gd name="connsiteX75" fmla="*/ 1890654 w 1946588"/>
              <a:gd name="connsiteY75" fmla="*/ 306900 h 395257"/>
              <a:gd name="connsiteX76" fmla="*/ 1867141 w 1946588"/>
              <a:gd name="connsiteY76" fmla="*/ 274230 h 395257"/>
              <a:gd name="connsiteX77" fmla="*/ 1810463 w 1946588"/>
              <a:gd name="connsiteY77" fmla="*/ 262103 h 395257"/>
              <a:gd name="connsiteX78" fmla="*/ 1742154 w 1946588"/>
              <a:gd name="connsiteY78" fmla="*/ 244283 h 395257"/>
              <a:gd name="connsiteX79" fmla="*/ 1703791 w 1946588"/>
              <a:gd name="connsiteY79" fmla="*/ 178943 h 395257"/>
              <a:gd name="connsiteX80" fmla="*/ 1818879 w 1946588"/>
              <a:gd name="connsiteY80" fmla="*/ 80933 h 395257"/>
              <a:gd name="connsiteX81" fmla="*/ 1939659 w 1946588"/>
              <a:gd name="connsiteY81" fmla="*/ 179438 h 395257"/>
              <a:gd name="connsiteX82" fmla="*/ 1885209 w 1946588"/>
              <a:gd name="connsiteY82" fmla="*/ 179438 h 395257"/>
              <a:gd name="connsiteX83" fmla="*/ 1818879 w 1946588"/>
              <a:gd name="connsiteY83" fmla="*/ 127215 h 395257"/>
              <a:gd name="connsiteX84" fmla="*/ 1758736 w 1946588"/>
              <a:gd name="connsiteY84" fmla="*/ 171765 h 395257"/>
              <a:gd name="connsiteX85" fmla="*/ 1781754 w 1946588"/>
              <a:gd name="connsiteY85" fmla="*/ 202703 h 395257"/>
              <a:gd name="connsiteX86" fmla="*/ 1847589 w 1946588"/>
              <a:gd name="connsiteY86" fmla="*/ 214830 h 395257"/>
              <a:gd name="connsiteX87" fmla="*/ 1909464 w 1946588"/>
              <a:gd name="connsiteY87" fmla="*/ 232650 h 395257"/>
              <a:gd name="connsiteX88" fmla="*/ 1946589 w 1946588"/>
              <a:gd name="connsiteY88" fmla="*/ 299723 h 395257"/>
              <a:gd name="connsiteX89" fmla="*/ 1915156 w 1946588"/>
              <a:gd name="connsiteY89" fmla="*/ 370260 h 395257"/>
              <a:gd name="connsiteX90" fmla="*/ 1828036 w 1946588"/>
              <a:gd name="connsiteY90" fmla="*/ 395010 h 395257"/>
              <a:gd name="connsiteX91" fmla="*/ 1694633 w 1946588"/>
              <a:gd name="connsiteY91" fmla="*/ 296010 h 395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1946588" h="395257">
                <a:moveTo>
                  <a:pt x="162855" y="0"/>
                </a:moveTo>
                <a:lnTo>
                  <a:pt x="224730" y="0"/>
                </a:lnTo>
                <a:lnTo>
                  <a:pt x="387338" y="389565"/>
                </a:lnTo>
                <a:lnTo>
                  <a:pt x="327690" y="389565"/>
                </a:lnTo>
                <a:lnTo>
                  <a:pt x="299723" y="318533"/>
                </a:lnTo>
                <a:lnTo>
                  <a:pt x="88358" y="318533"/>
                </a:lnTo>
                <a:lnTo>
                  <a:pt x="59648" y="389565"/>
                </a:lnTo>
                <a:lnTo>
                  <a:pt x="0" y="389565"/>
                </a:lnTo>
                <a:lnTo>
                  <a:pt x="162855" y="0"/>
                </a:lnTo>
                <a:close/>
                <a:moveTo>
                  <a:pt x="280170" y="269775"/>
                </a:moveTo>
                <a:lnTo>
                  <a:pt x="261855" y="224978"/>
                </a:lnTo>
                <a:lnTo>
                  <a:pt x="125483" y="224978"/>
                </a:lnTo>
                <a:lnTo>
                  <a:pt x="107663" y="269775"/>
                </a:lnTo>
                <a:lnTo>
                  <a:pt x="280170" y="269775"/>
                </a:lnTo>
                <a:close/>
                <a:moveTo>
                  <a:pt x="244035" y="179190"/>
                </a:moveTo>
                <a:lnTo>
                  <a:pt x="233640" y="153945"/>
                </a:lnTo>
                <a:cubicBezTo>
                  <a:pt x="217058" y="112613"/>
                  <a:pt x="202703" y="78210"/>
                  <a:pt x="193545" y="52470"/>
                </a:cubicBezTo>
                <a:cubicBezTo>
                  <a:pt x="184883" y="78210"/>
                  <a:pt x="170528" y="112613"/>
                  <a:pt x="153945" y="153945"/>
                </a:cubicBezTo>
                <a:lnTo>
                  <a:pt x="143550" y="179190"/>
                </a:lnTo>
                <a:lnTo>
                  <a:pt x="244035" y="179190"/>
                </a:lnTo>
                <a:close/>
                <a:moveTo>
                  <a:pt x="392040" y="238095"/>
                </a:moveTo>
                <a:cubicBezTo>
                  <a:pt x="392040" y="144788"/>
                  <a:pt x="460845" y="81180"/>
                  <a:pt x="549698" y="81180"/>
                </a:cubicBezTo>
                <a:cubicBezTo>
                  <a:pt x="625928" y="81180"/>
                  <a:pt x="683843" y="124740"/>
                  <a:pt x="696960" y="199733"/>
                </a:cubicBezTo>
                <a:lnTo>
                  <a:pt x="638055" y="199733"/>
                </a:lnTo>
                <a:cubicBezTo>
                  <a:pt x="624938" y="153450"/>
                  <a:pt x="593258" y="132660"/>
                  <a:pt x="548708" y="132660"/>
                </a:cubicBezTo>
                <a:cubicBezTo>
                  <a:pt x="486338" y="132660"/>
                  <a:pt x="450698" y="178448"/>
                  <a:pt x="450698" y="238095"/>
                </a:cubicBezTo>
                <a:cubicBezTo>
                  <a:pt x="450698" y="300465"/>
                  <a:pt x="488565" y="343530"/>
                  <a:pt x="549203" y="343530"/>
                </a:cubicBezTo>
                <a:cubicBezTo>
                  <a:pt x="593258" y="343530"/>
                  <a:pt x="625928" y="321255"/>
                  <a:pt x="638550" y="281160"/>
                </a:cubicBezTo>
                <a:lnTo>
                  <a:pt x="697455" y="281160"/>
                </a:lnTo>
                <a:cubicBezTo>
                  <a:pt x="679140" y="354420"/>
                  <a:pt x="620730" y="395258"/>
                  <a:pt x="546728" y="395258"/>
                </a:cubicBezTo>
                <a:cubicBezTo>
                  <a:pt x="451440" y="395258"/>
                  <a:pt x="392040" y="328680"/>
                  <a:pt x="392040" y="238095"/>
                </a:cubicBezTo>
                <a:close/>
                <a:moveTo>
                  <a:pt x="741263" y="86873"/>
                </a:moveTo>
                <a:lnTo>
                  <a:pt x="793980" y="86873"/>
                </a:lnTo>
                <a:lnTo>
                  <a:pt x="796208" y="125235"/>
                </a:lnTo>
                <a:cubicBezTo>
                  <a:pt x="815018" y="98258"/>
                  <a:pt x="843233" y="81180"/>
                  <a:pt x="878625" y="81180"/>
                </a:cubicBezTo>
                <a:lnTo>
                  <a:pt x="883823" y="81180"/>
                </a:lnTo>
                <a:lnTo>
                  <a:pt x="883823" y="144788"/>
                </a:lnTo>
                <a:lnTo>
                  <a:pt x="875160" y="144788"/>
                </a:lnTo>
                <a:cubicBezTo>
                  <a:pt x="815018" y="144788"/>
                  <a:pt x="798435" y="179190"/>
                  <a:pt x="798435" y="232898"/>
                </a:cubicBezTo>
                <a:lnTo>
                  <a:pt x="798435" y="389318"/>
                </a:lnTo>
                <a:lnTo>
                  <a:pt x="741263" y="389318"/>
                </a:lnTo>
                <a:lnTo>
                  <a:pt x="741263" y="86873"/>
                </a:lnTo>
                <a:lnTo>
                  <a:pt x="741263" y="86873"/>
                </a:lnTo>
                <a:close/>
                <a:moveTo>
                  <a:pt x="893228" y="238095"/>
                </a:moveTo>
                <a:cubicBezTo>
                  <a:pt x="893228" y="145283"/>
                  <a:pt x="962528" y="81180"/>
                  <a:pt x="1051876" y="81180"/>
                </a:cubicBezTo>
                <a:cubicBezTo>
                  <a:pt x="1144688" y="81180"/>
                  <a:pt x="1210523" y="148748"/>
                  <a:pt x="1210523" y="238095"/>
                </a:cubicBezTo>
                <a:cubicBezTo>
                  <a:pt x="1210523" y="328680"/>
                  <a:pt x="1143451" y="395010"/>
                  <a:pt x="1051876" y="395010"/>
                </a:cubicBezTo>
                <a:cubicBezTo>
                  <a:pt x="960301" y="395010"/>
                  <a:pt x="893228" y="328680"/>
                  <a:pt x="893228" y="238095"/>
                </a:cubicBezTo>
                <a:close/>
                <a:moveTo>
                  <a:pt x="1152113" y="237600"/>
                </a:moveTo>
                <a:cubicBezTo>
                  <a:pt x="1152113" y="177953"/>
                  <a:pt x="1113256" y="132660"/>
                  <a:pt x="1051876" y="132660"/>
                </a:cubicBezTo>
                <a:cubicBezTo>
                  <a:pt x="989506" y="132660"/>
                  <a:pt x="952133" y="178448"/>
                  <a:pt x="952133" y="237600"/>
                </a:cubicBezTo>
                <a:cubicBezTo>
                  <a:pt x="952133" y="300713"/>
                  <a:pt x="993961" y="343530"/>
                  <a:pt x="1052371" y="343530"/>
                </a:cubicBezTo>
                <a:cubicBezTo>
                  <a:pt x="1111523" y="343530"/>
                  <a:pt x="1152113" y="298238"/>
                  <a:pt x="1152113" y="237600"/>
                </a:cubicBezTo>
                <a:close/>
                <a:moveTo>
                  <a:pt x="1252846" y="86873"/>
                </a:moveTo>
                <a:lnTo>
                  <a:pt x="1303831" y="86873"/>
                </a:lnTo>
                <a:lnTo>
                  <a:pt x="1307791" y="118305"/>
                </a:lnTo>
                <a:cubicBezTo>
                  <a:pt x="1331303" y="93803"/>
                  <a:pt x="1363231" y="81180"/>
                  <a:pt x="1404563" y="81180"/>
                </a:cubicBezTo>
                <a:cubicBezTo>
                  <a:pt x="1476091" y="81180"/>
                  <a:pt x="1516186" y="123503"/>
                  <a:pt x="1516186" y="198495"/>
                </a:cubicBezTo>
                <a:lnTo>
                  <a:pt x="1516186" y="389318"/>
                </a:lnTo>
                <a:lnTo>
                  <a:pt x="1459013" y="389318"/>
                </a:lnTo>
                <a:lnTo>
                  <a:pt x="1459013" y="209385"/>
                </a:lnTo>
                <a:cubicBezTo>
                  <a:pt x="1459013" y="160133"/>
                  <a:pt x="1439461" y="133155"/>
                  <a:pt x="1392436" y="133155"/>
                </a:cubicBezTo>
                <a:cubicBezTo>
                  <a:pt x="1341451" y="133155"/>
                  <a:pt x="1310018" y="165825"/>
                  <a:pt x="1310018" y="215078"/>
                </a:cubicBezTo>
                <a:lnTo>
                  <a:pt x="1310018" y="389318"/>
                </a:lnTo>
                <a:lnTo>
                  <a:pt x="1252846" y="389318"/>
                </a:lnTo>
                <a:lnTo>
                  <a:pt x="1252846" y="86873"/>
                </a:lnTo>
                <a:lnTo>
                  <a:pt x="1252846" y="86873"/>
                </a:lnTo>
                <a:close/>
                <a:moveTo>
                  <a:pt x="1578803" y="86873"/>
                </a:moveTo>
                <a:lnTo>
                  <a:pt x="1635481" y="86873"/>
                </a:lnTo>
                <a:lnTo>
                  <a:pt x="1635481" y="389318"/>
                </a:lnTo>
                <a:lnTo>
                  <a:pt x="1578803" y="389318"/>
                </a:lnTo>
                <a:lnTo>
                  <a:pt x="1578803" y="86873"/>
                </a:lnTo>
                <a:close/>
                <a:moveTo>
                  <a:pt x="1694633" y="296010"/>
                </a:moveTo>
                <a:lnTo>
                  <a:pt x="1750321" y="296010"/>
                </a:lnTo>
                <a:cubicBezTo>
                  <a:pt x="1756013" y="332640"/>
                  <a:pt x="1785218" y="348728"/>
                  <a:pt x="1828284" y="348728"/>
                </a:cubicBezTo>
                <a:cubicBezTo>
                  <a:pt x="1863923" y="348728"/>
                  <a:pt x="1890654" y="334868"/>
                  <a:pt x="1890654" y="306900"/>
                </a:cubicBezTo>
                <a:cubicBezTo>
                  <a:pt x="1890654" y="287348"/>
                  <a:pt x="1881496" y="279428"/>
                  <a:pt x="1867141" y="274230"/>
                </a:cubicBezTo>
                <a:cubicBezTo>
                  <a:pt x="1853281" y="269033"/>
                  <a:pt x="1839173" y="266805"/>
                  <a:pt x="1810463" y="262103"/>
                </a:cubicBezTo>
                <a:cubicBezTo>
                  <a:pt x="1780763" y="257648"/>
                  <a:pt x="1759973" y="252945"/>
                  <a:pt x="1742154" y="244283"/>
                </a:cubicBezTo>
                <a:cubicBezTo>
                  <a:pt x="1714681" y="231165"/>
                  <a:pt x="1703791" y="206415"/>
                  <a:pt x="1703791" y="178943"/>
                </a:cubicBezTo>
                <a:cubicBezTo>
                  <a:pt x="1703791" y="114840"/>
                  <a:pt x="1754281" y="80933"/>
                  <a:pt x="1818879" y="80933"/>
                </a:cubicBezTo>
                <a:cubicBezTo>
                  <a:pt x="1889416" y="80933"/>
                  <a:pt x="1936194" y="113603"/>
                  <a:pt x="1939659" y="179438"/>
                </a:cubicBezTo>
                <a:lnTo>
                  <a:pt x="1885209" y="179438"/>
                </a:lnTo>
                <a:cubicBezTo>
                  <a:pt x="1881743" y="144540"/>
                  <a:pt x="1854271" y="127215"/>
                  <a:pt x="1818879" y="127215"/>
                </a:cubicBezTo>
                <a:cubicBezTo>
                  <a:pt x="1781011" y="127215"/>
                  <a:pt x="1758736" y="146025"/>
                  <a:pt x="1758736" y="171765"/>
                </a:cubicBezTo>
                <a:cubicBezTo>
                  <a:pt x="1758736" y="188348"/>
                  <a:pt x="1766656" y="197010"/>
                  <a:pt x="1781754" y="202703"/>
                </a:cubicBezTo>
                <a:cubicBezTo>
                  <a:pt x="1796604" y="208395"/>
                  <a:pt x="1824076" y="211365"/>
                  <a:pt x="1847589" y="214830"/>
                </a:cubicBezTo>
                <a:cubicBezTo>
                  <a:pt x="1869864" y="218295"/>
                  <a:pt x="1890654" y="222255"/>
                  <a:pt x="1909464" y="232650"/>
                </a:cubicBezTo>
                <a:cubicBezTo>
                  <a:pt x="1934709" y="246263"/>
                  <a:pt x="1946589" y="272745"/>
                  <a:pt x="1946589" y="299723"/>
                </a:cubicBezTo>
                <a:cubicBezTo>
                  <a:pt x="1946589" y="328433"/>
                  <a:pt x="1935698" y="353678"/>
                  <a:pt x="1915156" y="370260"/>
                </a:cubicBezTo>
                <a:cubicBezTo>
                  <a:pt x="1893376" y="388080"/>
                  <a:pt x="1864666" y="395010"/>
                  <a:pt x="1828036" y="395010"/>
                </a:cubicBezTo>
                <a:cubicBezTo>
                  <a:pt x="1754281" y="395258"/>
                  <a:pt x="1700326" y="367785"/>
                  <a:pt x="1694633" y="296010"/>
                </a:cubicBezTo>
                <a:close/>
              </a:path>
            </a:pathLst>
          </a:custGeom>
          <a:solidFill>
            <a:srgbClr val="FFFFFF"/>
          </a:solidFill>
          <a:ln w="2469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6A6EE23-0ADD-454B-BC1F-7946CAB1CD7A}"/>
              </a:ext>
            </a:extLst>
          </p:cNvPr>
          <p:cNvGrpSpPr/>
          <p:nvPr/>
        </p:nvGrpSpPr>
        <p:grpSpPr>
          <a:xfrm>
            <a:off x="7451999" y="417590"/>
            <a:ext cx="1303039" cy="326816"/>
            <a:chOff x="7451999" y="417590"/>
            <a:chExt cx="1303039" cy="326816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09CD2D87-E443-44A4-B4E5-ADC9A1D5FD1A}"/>
                </a:ext>
              </a:extLst>
            </p:cNvPr>
            <p:cNvSpPr/>
            <p:nvPr/>
          </p:nvSpPr>
          <p:spPr>
            <a:xfrm>
              <a:off x="7667952" y="503379"/>
              <a:ext cx="871134" cy="180857"/>
            </a:xfrm>
            <a:custGeom>
              <a:avLst/>
              <a:gdLst>
                <a:gd name="connsiteX0" fmla="*/ 317747 w 871134"/>
                <a:gd name="connsiteY0" fmla="*/ 96014 h 180857"/>
                <a:gd name="connsiteX1" fmla="*/ 309999 w 871134"/>
                <a:gd name="connsiteY1" fmla="*/ 120384 h 180857"/>
                <a:gd name="connsiteX2" fmla="*/ 309294 w 871134"/>
                <a:gd name="connsiteY2" fmla="*/ 120384 h 180857"/>
                <a:gd name="connsiteX3" fmla="*/ 298729 w 871134"/>
                <a:gd name="connsiteY3" fmla="*/ 91224 h 180857"/>
                <a:gd name="connsiteX4" fmla="*/ 279008 w 871134"/>
                <a:gd name="connsiteY4" fmla="*/ 40511 h 180857"/>
                <a:gd name="connsiteX5" fmla="*/ 258300 w 871134"/>
                <a:gd name="connsiteY5" fmla="*/ 40511 h 180857"/>
                <a:gd name="connsiteX6" fmla="*/ 300561 w 871134"/>
                <a:gd name="connsiteY6" fmla="*/ 144191 h 180857"/>
                <a:gd name="connsiteX7" fmla="*/ 297743 w 871134"/>
                <a:gd name="connsiteY7" fmla="*/ 151235 h 180857"/>
                <a:gd name="connsiteX8" fmla="*/ 279430 w 871134"/>
                <a:gd name="connsiteY8" fmla="*/ 163631 h 180857"/>
                <a:gd name="connsiteX9" fmla="*/ 272527 w 871134"/>
                <a:gd name="connsiteY9" fmla="*/ 163631 h 180857"/>
                <a:gd name="connsiteX10" fmla="*/ 272527 w 871134"/>
                <a:gd name="connsiteY10" fmla="*/ 180676 h 180857"/>
                <a:gd name="connsiteX11" fmla="*/ 281684 w 871134"/>
                <a:gd name="connsiteY11" fmla="*/ 180676 h 180857"/>
                <a:gd name="connsiteX12" fmla="*/ 316197 w 871134"/>
                <a:gd name="connsiteY12" fmla="*/ 153629 h 180857"/>
                <a:gd name="connsiteX13" fmla="*/ 356345 w 871134"/>
                <a:gd name="connsiteY13" fmla="*/ 40934 h 180857"/>
                <a:gd name="connsiteX14" fmla="*/ 336200 w 871134"/>
                <a:gd name="connsiteY14" fmla="*/ 40934 h 180857"/>
                <a:gd name="connsiteX15" fmla="*/ 102499 w 871134"/>
                <a:gd name="connsiteY15" fmla="*/ 11492 h 180857"/>
                <a:gd name="connsiteX16" fmla="*/ 85594 w 871134"/>
                <a:gd name="connsiteY16" fmla="*/ 11492 h 180857"/>
                <a:gd name="connsiteX17" fmla="*/ 76719 w 871134"/>
                <a:gd name="connsiteY17" fmla="*/ 47132 h 180857"/>
                <a:gd name="connsiteX18" fmla="*/ 51222 w 871134"/>
                <a:gd name="connsiteY18" fmla="*/ 47132 h 180857"/>
                <a:gd name="connsiteX19" fmla="*/ 59674 w 871134"/>
                <a:gd name="connsiteY19" fmla="*/ 10788 h 180857"/>
                <a:gd name="connsiteX20" fmla="*/ 42770 w 871134"/>
                <a:gd name="connsiteY20" fmla="*/ 10788 h 180857"/>
                <a:gd name="connsiteX21" fmla="*/ 34459 w 871134"/>
                <a:gd name="connsiteY21" fmla="*/ 47132 h 180857"/>
                <a:gd name="connsiteX22" fmla="*/ 13610 w 871134"/>
                <a:gd name="connsiteY22" fmla="*/ 47132 h 180857"/>
                <a:gd name="connsiteX23" fmla="*/ 10370 w 871134"/>
                <a:gd name="connsiteY23" fmla="*/ 62205 h 180857"/>
                <a:gd name="connsiteX24" fmla="*/ 30937 w 871134"/>
                <a:gd name="connsiteY24" fmla="*/ 62205 h 180857"/>
                <a:gd name="connsiteX25" fmla="*/ 24034 w 871134"/>
                <a:gd name="connsiteY25" fmla="*/ 91365 h 180857"/>
                <a:gd name="connsiteX26" fmla="*/ 3045 w 871134"/>
                <a:gd name="connsiteY26" fmla="*/ 91365 h 180857"/>
                <a:gd name="connsiteX27" fmla="*/ -195 w 871134"/>
                <a:gd name="connsiteY27" fmla="*/ 106720 h 180857"/>
                <a:gd name="connsiteX28" fmla="*/ 20513 w 871134"/>
                <a:gd name="connsiteY28" fmla="*/ 106720 h 180857"/>
                <a:gd name="connsiteX29" fmla="*/ 11920 w 871134"/>
                <a:gd name="connsiteY29" fmla="*/ 143909 h 180857"/>
                <a:gd name="connsiteX30" fmla="*/ 28542 w 871134"/>
                <a:gd name="connsiteY30" fmla="*/ 143909 h 180857"/>
                <a:gd name="connsiteX31" fmla="*/ 37135 w 871134"/>
                <a:gd name="connsiteY31" fmla="*/ 106720 h 180857"/>
                <a:gd name="connsiteX32" fmla="*/ 62773 w 871134"/>
                <a:gd name="connsiteY32" fmla="*/ 106720 h 180857"/>
                <a:gd name="connsiteX33" fmla="*/ 54180 w 871134"/>
                <a:gd name="connsiteY33" fmla="*/ 143909 h 180857"/>
                <a:gd name="connsiteX34" fmla="*/ 70803 w 871134"/>
                <a:gd name="connsiteY34" fmla="*/ 143909 h 180857"/>
                <a:gd name="connsiteX35" fmla="*/ 79396 w 871134"/>
                <a:gd name="connsiteY35" fmla="*/ 106720 h 180857"/>
                <a:gd name="connsiteX36" fmla="*/ 100808 w 871134"/>
                <a:gd name="connsiteY36" fmla="*/ 106720 h 180857"/>
                <a:gd name="connsiteX37" fmla="*/ 104048 w 871134"/>
                <a:gd name="connsiteY37" fmla="*/ 91365 h 180857"/>
                <a:gd name="connsiteX38" fmla="*/ 83059 w 871134"/>
                <a:gd name="connsiteY38" fmla="*/ 91365 h 180857"/>
                <a:gd name="connsiteX39" fmla="*/ 89961 w 871134"/>
                <a:gd name="connsiteY39" fmla="*/ 62205 h 180857"/>
                <a:gd name="connsiteX40" fmla="*/ 110951 w 871134"/>
                <a:gd name="connsiteY40" fmla="*/ 62205 h 180857"/>
                <a:gd name="connsiteX41" fmla="*/ 114191 w 871134"/>
                <a:gd name="connsiteY41" fmla="*/ 47132 h 180857"/>
                <a:gd name="connsiteX42" fmla="*/ 93483 w 871134"/>
                <a:gd name="connsiteY42" fmla="*/ 47132 h 180857"/>
                <a:gd name="connsiteX43" fmla="*/ 66859 w 871134"/>
                <a:gd name="connsiteY43" fmla="*/ 92069 h 180857"/>
                <a:gd name="connsiteX44" fmla="*/ 41361 w 871134"/>
                <a:gd name="connsiteY44" fmla="*/ 92069 h 180857"/>
                <a:gd name="connsiteX45" fmla="*/ 48264 w 871134"/>
                <a:gd name="connsiteY45" fmla="*/ 62910 h 180857"/>
                <a:gd name="connsiteX46" fmla="*/ 73761 w 871134"/>
                <a:gd name="connsiteY46" fmla="*/ 62910 h 180857"/>
                <a:gd name="connsiteX47" fmla="*/ 190119 w 871134"/>
                <a:gd name="connsiteY47" fmla="*/ 128836 h 180857"/>
                <a:gd name="connsiteX48" fmla="*/ 146309 w 871134"/>
                <a:gd name="connsiteY48" fmla="*/ 77419 h 180857"/>
                <a:gd name="connsiteX49" fmla="*/ 188570 w 871134"/>
                <a:gd name="connsiteY49" fmla="*/ 27129 h 180857"/>
                <a:gd name="connsiteX50" fmla="*/ 228999 w 871134"/>
                <a:gd name="connsiteY50" fmla="*/ 57979 h 180857"/>
                <a:gd name="connsiteX51" fmla="*/ 250129 w 871134"/>
                <a:gd name="connsiteY51" fmla="*/ 57979 h 180857"/>
                <a:gd name="connsiteX52" fmla="*/ 189415 w 871134"/>
                <a:gd name="connsiteY52" fmla="*/ 8816 h 180857"/>
                <a:gd name="connsiteX53" fmla="*/ 125277 w 871134"/>
                <a:gd name="connsiteY53" fmla="*/ 71446 h 180857"/>
                <a:gd name="connsiteX54" fmla="*/ 125460 w 871134"/>
                <a:gd name="connsiteY54" fmla="*/ 77137 h 180857"/>
                <a:gd name="connsiteX55" fmla="*/ 189415 w 871134"/>
                <a:gd name="connsiteY55" fmla="*/ 145741 h 180857"/>
                <a:gd name="connsiteX56" fmla="*/ 250411 w 871134"/>
                <a:gd name="connsiteY56" fmla="*/ 95732 h 180857"/>
                <a:gd name="connsiteX57" fmla="*/ 229844 w 871134"/>
                <a:gd name="connsiteY57" fmla="*/ 95732 h 180857"/>
                <a:gd name="connsiteX58" fmla="*/ 190119 w 871134"/>
                <a:gd name="connsiteY58" fmla="*/ 128132 h 180857"/>
                <a:gd name="connsiteX59" fmla="*/ 799801 w 871134"/>
                <a:gd name="connsiteY59" fmla="*/ 11351 h 180857"/>
                <a:gd name="connsiteX60" fmla="*/ 781065 w 871134"/>
                <a:gd name="connsiteY60" fmla="*/ 11351 h 180857"/>
                <a:gd name="connsiteX61" fmla="*/ 781065 w 871134"/>
                <a:gd name="connsiteY61" fmla="*/ 29242 h 180857"/>
                <a:gd name="connsiteX62" fmla="*/ 800223 w 871134"/>
                <a:gd name="connsiteY62" fmla="*/ 29242 h 180857"/>
                <a:gd name="connsiteX63" fmla="*/ 673018 w 871134"/>
                <a:gd name="connsiteY63" fmla="*/ 144473 h 180857"/>
                <a:gd name="connsiteX64" fmla="*/ 692599 w 871134"/>
                <a:gd name="connsiteY64" fmla="*/ 144473 h 180857"/>
                <a:gd name="connsiteX65" fmla="*/ 692599 w 871134"/>
                <a:gd name="connsiteY65" fmla="*/ 86012 h 180857"/>
                <a:gd name="connsiteX66" fmla="*/ 746411 w 871134"/>
                <a:gd name="connsiteY66" fmla="*/ 86012 h 180857"/>
                <a:gd name="connsiteX67" fmla="*/ 746411 w 871134"/>
                <a:gd name="connsiteY67" fmla="*/ 67981 h 180857"/>
                <a:gd name="connsiteX68" fmla="*/ 692599 w 871134"/>
                <a:gd name="connsiteY68" fmla="*/ 67981 h 180857"/>
                <a:gd name="connsiteX69" fmla="*/ 692599 w 871134"/>
                <a:gd name="connsiteY69" fmla="*/ 28538 h 180857"/>
                <a:gd name="connsiteX70" fmla="*/ 765006 w 871134"/>
                <a:gd name="connsiteY70" fmla="*/ 28538 h 180857"/>
                <a:gd name="connsiteX71" fmla="*/ 765006 w 871134"/>
                <a:gd name="connsiteY71" fmla="*/ 10647 h 180857"/>
                <a:gd name="connsiteX72" fmla="*/ 673018 w 871134"/>
                <a:gd name="connsiteY72" fmla="*/ 10647 h 180857"/>
                <a:gd name="connsiteX73" fmla="*/ 781065 w 871134"/>
                <a:gd name="connsiteY73" fmla="*/ 40934 h 180857"/>
                <a:gd name="connsiteX74" fmla="*/ 781065 w 871134"/>
                <a:gd name="connsiteY74" fmla="*/ 143768 h 180857"/>
                <a:gd name="connsiteX75" fmla="*/ 800364 w 871134"/>
                <a:gd name="connsiteY75" fmla="*/ 143768 h 180857"/>
                <a:gd name="connsiteX76" fmla="*/ 800364 w 871134"/>
                <a:gd name="connsiteY76" fmla="*/ 40934 h 180857"/>
                <a:gd name="connsiteX77" fmla="*/ 423539 w 871134"/>
                <a:gd name="connsiteY77" fmla="*/ 38962 h 180857"/>
                <a:gd name="connsiteX78" fmla="*/ 388745 w 871134"/>
                <a:gd name="connsiteY78" fmla="*/ 52204 h 180857"/>
                <a:gd name="connsiteX79" fmla="*/ 388745 w 871134"/>
                <a:gd name="connsiteY79" fmla="*/ -59 h 180857"/>
                <a:gd name="connsiteX80" fmla="*/ 369727 w 871134"/>
                <a:gd name="connsiteY80" fmla="*/ -59 h 180857"/>
                <a:gd name="connsiteX81" fmla="*/ 369727 w 871134"/>
                <a:gd name="connsiteY81" fmla="*/ 143768 h 180857"/>
                <a:gd name="connsiteX82" fmla="*/ 386632 w 871134"/>
                <a:gd name="connsiteY82" fmla="*/ 143768 h 180857"/>
                <a:gd name="connsiteX83" fmla="*/ 388181 w 871134"/>
                <a:gd name="connsiteY83" fmla="*/ 132921 h 180857"/>
                <a:gd name="connsiteX84" fmla="*/ 421990 w 871134"/>
                <a:gd name="connsiteY84" fmla="*/ 145741 h 180857"/>
                <a:gd name="connsiteX85" fmla="*/ 473365 w 871134"/>
                <a:gd name="connsiteY85" fmla="*/ 96553 h 180857"/>
                <a:gd name="connsiteX86" fmla="*/ 473266 w 871134"/>
                <a:gd name="connsiteY86" fmla="*/ 92210 h 180857"/>
                <a:gd name="connsiteX87" fmla="*/ 429132 w 871134"/>
                <a:gd name="connsiteY87" fmla="*/ 38743 h 180857"/>
                <a:gd name="connsiteX88" fmla="*/ 423117 w 871134"/>
                <a:gd name="connsiteY88" fmla="*/ 38539 h 180857"/>
                <a:gd name="connsiteX89" fmla="*/ 420722 w 871134"/>
                <a:gd name="connsiteY89" fmla="*/ 129541 h 180857"/>
                <a:gd name="connsiteX90" fmla="*/ 387702 w 871134"/>
                <a:gd name="connsiteY90" fmla="*/ 88604 h 180857"/>
                <a:gd name="connsiteX91" fmla="*/ 420722 w 871134"/>
                <a:gd name="connsiteY91" fmla="*/ 55584 h 180857"/>
                <a:gd name="connsiteX92" fmla="*/ 454136 w 871134"/>
                <a:gd name="connsiteY92" fmla="*/ 89784 h 180857"/>
                <a:gd name="connsiteX93" fmla="*/ 453967 w 871134"/>
                <a:gd name="connsiteY93" fmla="*/ 92774 h 180857"/>
                <a:gd name="connsiteX94" fmla="*/ 423680 w 871134"/>
                <a:gd name="connsiteY94" fmla="*/ 128988 h 180857"/>
                <a:gd name="connsiteX95" fmla="*/ 420299 w 871134"/>
                <a:gd name="connsiteY95" fmla="*/ 129118 h 180857"/>
                <a:gd name="connsiteX96" fmla="*/ 870658 w 871134"/>
                <a:gd name="connsiteY96" fmla="*/ 128132 h 180857"/>
                <a:gd name="connsiteX97" fmla="*/ 860093 w 871134"/>
                <a:gd name="connsiteY97" fmla="*/ 128132 h 180857"/>
                <a:gd name="connsiteX98" fmla="*/ 846992 w 871134"/>
                <a:gd name="connsiteY98" fmla="*/ 114045 h 180857"/>
                <a:gd name="connsiteX99" fmla="*/ 846992 w 871134"/>
                <a:gd name="connsiteY99" fmla="*/ 55866 h 180857"/>
                <a:gd name="connsiteX100" fmla="*/ 870658 w 871134"/>
                <a:gd name="connsiteY100" fmla="*/ 55866 h 180857"/>
                <a:gd name="connsiteX101" fmla="*/ 870658 w 871134"/>
                <a:gd name="connsiteY101" fmla="*/ 40934 h 180857"/>
                <a:gd name="connsiteX102" fmla="*/ 847274 w 871134"/>
                <a:gd name="connsiteY102" fmla="*/ 40934 h 180857"/>
                <a:gd name="connsiteX103" fmla="*/ 847274 w 871134"/>
                <a:gd name="connsiteY103" fmla="*/ 18395 h 180857"/>
                <a:gd name="connsiteX104" fmla="*/ 828397 w 871134"/>
                <a:gd name="connsiteY104" fmla="*/ 18395 h 180857"/>
                <a:gd name="connsiteX105" fmla="*/ 828397 w 871134"/>
                <a:gd name="connsiteY105" fmla="*/ 40934 h 180857"/>
                <a:gd name="connsiteX106" fmla="*/ 814310 w 871134"/>
                <a:gd name="connsiteY106" fmla="*/ 40934 h 180857"/>
                <a:gd name="connsiteX107" fmla="*/ 814310 w 871134"/>
                <a:gd name="connsiteY107" fmla="*/ 56289 h 180857"/>
                <a:gd name="connsiteX108" fmla="*/ 828397 w 871134"/>
                <a:gd name="connsiteY108" fmla="*/ 56289 h 180857"/>
                <a:gd name="connsiteX109" fmla="*/ 828397 w 871134"/>
                <a:gd name="connsiteY109" fmla="*/ 117567 h 180857"/>
                <a:gd name="connsiteX110" fmla="*/ 854458 w 871134"/>
                <a:gd name="connsiteY110" fmla="*/ 144191 h 180857"/>
                <a:gd name="connsiteX111" fmla="*/ 870940 w 871134"/>
                <a:gd name="connsiteY111" fmla="*/ 144191 h 180857"/>
                <a:gd name="connsiteX112" fmla="*/ 623996 w 871134"/>
                <a:gd name="connsiteY112" fmla="*/ 57697 h 180857"/>
                <a:gd name="connsiteX113" fmla="*/ 623996 w 871134"/>
                <a:gd name="connsiteY113" fmla="*/ 57697 h 180857"/>
                <a:gd name="connsiteX114" fmla="*/ 623996 w 871134"/>
                <a:gd name="connsiteY114" fmla="*/ 41638 h 180857"/>
                <a:gd name="connsiteX115" fmla="*/ 606388 w 871134"/>
                <a:gd name="connsiteY115" fmla="*/ 41638 h 180857"/>
                <a:gd name="connsiteX116" fmla="*/ 606388 w 871134"/>
                <a:gd name="connsiteY116" fmla="*/ 143768 h 180857"/>
                <a:gd name="connsiteX117" fmla="*/ 625405 w 871134"/>
                <a:gd name="connsiteY117" fmla="*/ 143768 h 180857"/>
                <a:gd name="connsiteX118" fmla="*/ 625405 w 871134"/>
                <a:gd name="connsiteY118" fmla="*/ 89956 h 180857"/>
                <a:gd name="connsiteX119" fmla="*/ 650620 w 871134"/>
                <a:gd name="connsiteY119" fmla="*/ 59388 h 180857"/>
                <a:gd name="connsiteX120" fmla="*/ 659777 w 871134"/>
                <a:gd name="connsiteY120" fmla="*/ 59388 h 180857"/>
                <a:gd name="connsiteX121" fmla="*/ 659777 w 871134"/>
                <a:gd name="connsiteY121" fmla="*/ 40934 h 180857"/>
                <a:gd name="connsiteX122" fmla="*/ 653719 w 871134"/>
                <a:gd name="connsiteY122" fmla="*/ 40934 h 180857"/>
                <a:gd name="connsiteX123" fmla="*/ 623574 w 871134"/>
                <a:gd name="connsiteY123" fmla="*/ 56570 h 180857"/>
                <a:gd name="connsiteX124" fmla="*/ 537784 w 871134"/>
                <a:gd name="connsiteY124" fmla="*/ 39666 h 180857"/>
                <a:gd name="connsiteX125" fmla="*/ 486846 w 871134"/>
                <a:gd name="connsiteY125" fmla="*/ 90434 h 180857"/>
                <a:gd name="connsiteX126" fmla="*/ 486930 w 871134"/>
                <a:gd name="connsiteY126" fmla="*/ 93478 h 180857"/>
                <a:gd name="connsiteX127" fmla="*/ 532558 w 871134"/>
                <a:gd name="connsiteY127" fmla="*/ 146728 h 180857"/>
                <a:gd name="connsiteX128" fmla="*/ 537221 w 871134"/>
                <a:gd name="connsiteY128" fmla="*/ 146867 h 180857"/>
                <a:gd name="connsiteX129" fmla="*/ 583848 w 871134"/>
                <a:gd name="connsiteY129" fmla="*/ 112495 h 180857"/>
                <a:gd name="connsiteX130" fmla="*/ 565535 w 871134"/>
                <a:gd name="connsiteY130" fmla="*/ 112495 h 180857"/>
                <a:gd name="connsiteX131" fmla="*/ 537362 w 871134"/>
                <a:gd name="connsiteY131" fmla="*/ 128977 h 180857"/>
                <a:gd name="connsiteX132" fmla="*/ 505229 w 871134"/>
                <a:gd name="connsiteY132" fmla="*/ 96874 h 180857"/>
                <a:gd name="connsiteX133" fmla="*/ 505243 w 871134"/>
                <a:gd name="connsiteY133" fmla="*/ 95873 h 180857"/>
                <a:gd name="connsiteX134" fmla="*/ 585539 w 871134"/>
                <a:gd name="connsiteY134" fmla="*/ 95873 h 180857"/>
                <a:gd name="connsiteX135" fmla="*/ 537362 w 871134"/>
                <a:gd name="connsiteY135" fmla="*/ 38539 h 180857"/>
                <a:gd name="connsiteX136" fmla="*/ 506652 w 871134"/>
                <a:gd name="connsiteY136" fmla="*/ 81927 h 180857"/>
                <a:gd name="connsiteX137" fmla="*/ 537362 w 871134"/>
                <a:gd name="connsiteY137" fmla="*/ 55021 h 180857"/>
                <a:gd name="connsiteX138" fmla="*/ 566662 w 871134"/>
                <a:gd name="connsiteY138" fmla="*/ 81645 h 180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</a:cxnLst>
              <a:rect l="l" t="t" r="r" b="b"/>
              <a:pathLst>
                <a:path w="871134" h="180857">
                  <a:moveTo>
                    <a:pt x="317747" y="96014"/>
                  </a:moveTo>
                  <a:cubicBezTo>
                    <a:pt x="314084" y="107283"/>
                    <a:pt x="312112" y="113341"/>
                    <a:pt x="309999" y="120384"/>
                  </a:cubicBezTo>
                  <a:lnTo>
                    <a:pt x="309294" y="120384"/>
                  </a:lnTo>
                  <a:cubicBezTo>
                    <a:pt x="307181" y="113482"/>
                    <a:pt x="304646" y="106297"/>
                    <a:pt x="298729" y="91224"/>
                  </a:cubicBezTo>
                  <a:lnTo>
                    <a:pt x="279008" y="40511"/>
                  </a:lnTo>
                  <a:lnTo>
                    <a:pt x="258300" y="40511"/>
                  </a:lnTo>
                  <a:lnTo>
                    <a:pt x="300561" y="144191"/>
                  </a:lnTo>
                  <a:lnTo>
                    <a:pt x="297743" y="151235"/>
                  </a:lnTo>
                  <a:cubicBezTo>
                    <a:pt x="294221" y="161659"/>
                    <a:pt x="289573" y="163631"/>
                    <a:pt x="279430" y="163631"/>
                  </a:cubicBezTo>
                  <a:lnTo>
                    <a:pt x="272527" y="163631"/>
                  </a:lnTo>
                  <a:lnTo>
                    <a:pt x="272527" y="180676"/>
                  </a:lnTo>
                  <a:lnTo>
                    <a:pt x="281684" y="180676"/>
                  </a:lnTo>
                  <a:cubicBezTo>
                    <a:pt x="298504" y="182137"/>
                    <a:pt x="313591" y="170317"/>
                    <a:pt x="316197" y="153629"/>
                  </a:cubicBezTo>
                  <a:lnTo>
                    <a:pt x="356345" y="40934"/>
                  </a:lnTo>
                  <a:lnTo>
                    <a:pt x="336200" y="40934"/>
                  </a:lnTo>
                  <a:close/>
                  <a:moveTo>
                    <a:pt x="102499" y="11492"/>
                  </a:moveTo>
                  <a:lnTo>
                    <a:pt x="85594" y="11492"/>
                  </a:lnTo>
                  <a:lnTo>
                    <a:pt x="76719" y="47132"/>
                  </a:lnTo>
                  <a:lnTo>
                    <a:pt x="51222" y="47132"/>
                  </a:lnTo>
                  <a:lnTo>
                    <a:pt x="59674" y="10788"/>
                  </a:lnTo>
                  <a:lnTo>
                    <a:pt x="42770" y="10788"/>
                  </a:lnTo>
                  <a:lnTo>
                    <a:pt x="34459" y="47132"/>
                  </a:lnTo>
                  <a:lnTo>
                    <a:pt x="13610" y="47132"/>
                  </a:lnTo>
                  <a:lnTo>
                    <a:pt x="10370" y="62205"/>
                  </a:lnTo>
                  <a:lnTo>
                    <a:pt x="30937" y="62205"/>
                  </a:lnTo>
                  <a:lnTo>
                    <a:pt x="24034" y="91365"/>
                  </a:lnTo>
                  <a:lnTo>
                    <a:pt x="3045" y="91365"/>
                  </a:lnTo>
                  <a:lnTo>
                    <a:pt x="-195" y="106720"/>
                  </a:lnTo>
                  <a:lnTo>
                    <a:pt x="20513" y="106720"/>
                  </a:lnTo>
                  <a:lnTo>
                    <a:pt x="11920" y="143909"/>
                  </a:lnTo>
                  <a:lnTo>
                    <a:pt x="28542" y="143909"/>
                  </a:lnTo>
                  <a:lnTo>
                    <a:pt x="37135" y="106720"/>
                  </a:lnTo>
                  <a:lnTo>
                    <a:pt x="62773" y="106720"/>
                  </a:lnTo>
                  <a:lnTo>
                    <a:pt x="54180" y="143909"/>
                  </a:lnTo>
                  <a:lnTo>
                    <a:pt x="70803" y="143909"/>
                  </a:lnTo>
                  <a:lnTo>
                    <a:pt x="79396" y="106720"/>
                  </a:lnTo>
                  <a:lnTo>
                    <a:pt x="100808" y="106720"/>
                  </a:lnTo>
                  <a:lnTo>
                    <a:pt x="104048" y="91365"/>
                  </a:lnTo>
                  <a:lnTo>
                    <a:pt x="83059" y="91365"/>
                  </a:lnTo>
                  <a:lnTo>
                    <a:pt x="89961" y="62205"/>
                  </a:lnTo>
                  <a:lnTo>
                    <a:pt x="110951" y="62205"/>
                  </a:lnTo>
                  <a:lnTo>
                    <a:pt x="114191" y="47132"/>
                  </a:lnTo>
                  <a:lnTo>
                    <a:pt x="93483" y="47132"/>
                  </a:lnTo>
                  <a:close/>
                  <a:moveTo>
                    <a:pt x="66859" y="92069"/>
                  </a:moveTo>
                  <a:lnTo>
                    <a:pt x="41361" y="92069"/>
                  </a:lnTo>
                  <a:lnTo>
                    <a:pt x="48264" y="62910"/>
                  </a:lnTo>
                  <a:lnTo>
                    <a:pt x="73761" y="62910"/>
                  </a:lnTo>
                  <a:close/>
                  <a:moveTo>
                    <a:pt x="190119" y="128836"/>
                  </a:moveTo>
                  <a:cubicBezTo>
                    <a:pt x="164481" y="128836"/>
                    <a:pt x="146309" y="108128"/>
                    <a:pt x="146309" y="77419"/>
                  </a:cubicBezTo>
                  <a:cubicBezTo>
                    <a:pt x="146309" y="46710"/>
                    <a:pt x="164199" y="27129"/>
                    <a:pt x="188570" y="27129"/>
                  </a:cubicBezTo>
                  <a:cubicBezTo>
                    <a:pt x="207685" y="26422"/>
                    <a:pt x="224632" y="39351"/>
                    <a:pt x="228999" y="57979"/>
                  </a:cubicBezTo>
                  <a:lnTo>
                    <a:pt x="250129" y="57979"/>
                  </a:lnTo>
                  <a:cubicBezTo>
                    <a:pt x="244903" y="28792"/>
                    <a:pt x="219054" y="7862"/>
                    <a:pt x="189415" y="8816"/>
                  </a:cubicBezTo>
                  <a:cubicBezTo>
                    <a:pt x="154409" y="8399"/>
                    <a:pt x="125686" y="36439"/>
                    <a:pt x="125277" y="71446"/>
                  </a:cubicBezTo>
                  <a:cubicBezTo>
                    <a:pt x="125249" y="73345"/>
                    <a:pt x="125319" y="75244"/>
                    <a:pt x="125460" y="77137"/>
                  </a:cubicBezTo>
                  <a:cubicBezTo>
                    <a:pt x="125460" y="117426"/>
                    <a:pt x="151380" y="145741"/>
                    <a:pt x="189415" y="145741"/>
                  </a:cubicBezTo>
                  <a:cubicBezTo>
                    <a:pt x="219490" y="146968"/>
                    <a:pt x="245720" y="125465"/>
                    <a:pt x="250411" y="95732"/>
                  </a:cubicBezTo>
                  <a:lnTo>
                    <a:pt x="229844" y="95732"/>
                  </a:lnTo>
                  <a:cubicBezTo>
                    <a:pt x="226900" y="115138"/>
                    <a:pt x="209714" y="129150"/>
                    <a:pt x="190119" y="128132"/>
                  </a:cubicBezTo>
                  <a:close/>
                  <a:moveTo>
                    <a:pt x="799801" y="11351"/>
                  </a:moveTo>
                  <a:lnTo>
                    <a:pt x="781065" y="11351"/>
                  </a:lnTo>
                  <a:lnTo>
                    <a:pt x="781065" y="29242"/>
                  </a:lnTo>
                  <a:lnTo>
                    <a:pt x="800223" y="29242"/>
                  </a:lnTo>
                  <a:close/>
                  <a:moveTo>
                    <a:pt x="673018" y="144473"/>
                  </a:moveTo>
                  <a:lnTo>
                    <a:pt x="692599" y="144473"/>
                  </a:lnTo>
                  <a:lnTo>
                    <a:pt x="692599" y="86012"/>
                  </a:lnTo>
                  <a:lnTo>
                    <a:pt x="746411" y="86012"/>
                  </a:lnTo>
                  <a:lnTo>
                    <a:pt x="746411" y="67981"/>
                  </a:lnTo>
                  <a:lnTo>
                    <a:pt x="692599" y="67981"/>
                  </a:lnTo>
                  <a:lnTo>
                    <a:pt x="692599" y="28538"/>
                  </a:lnTo>
                  <a:lnTo>
                    <a:pt x="765006" y="28538"/>
                  </a:lnTo>
                  <a:lnTo>
                    <a:pt x="765006" y="10647"/>
                  </a:lnTo>
                  <a:lnTo>
                    <a:pt x="673018" y="10647"/>
                  </a:lnTo>
                  <a:close/>
                  <a:moveTo>
                    <a:pt x="781065" y="40934"/>
                  </a:moveTo>
                  <a:lnTo>
                    <a:pt x="781065" y="143768"/>
                  </a:lnTo>
                  <a:lnTo>
                    <a:pt x="800364" y="143768"/>
                  </a:lnTo>
                  <a:lnTo>
                    <a:pt x="800364" y="40934"/>
                  </a:lnTo>
                  <a:close/>
                  <a:moveTo>
                    <a:pt x="423539" y="38962"/>
                  </a:moveTo>
                  <a:cubicBezTo>
                    <a:pt x="410636" y="38503"/>
                    <a:pt x="398084" y="43278"/>
                    <a:pt x="388745" y="52204"/>
                  </a:cubicBezTo>
                  <a:lnTo>
                    <a:pt x="388745" y="-59"/>
                  </a:lnTo>
                  <a:lnTo>
                    <a:pt x="369727" y="-59"/>
                  </a:lnTo>
                  <a:lnTo>
                    <a:pt x="369727" y="143768"/>
                  </a:lnTo>
                  <a:lnTo>
                    <a:pt x="386632" y="143768"/>
                  </a:lnTo>
                  <a:lnTo>
                    <a:pt x="388181" y="132921"/>
                  </a:lnTo>
                  <a:cubicBezTo>
                    <a:pt x="397253" y="141582"/>
                    <a:pt x="409452" y="146205"/>
                    <a:pt x="421990" y="145741"/>
                  </a:cubicBezTo>
                  <a:cubicBezTo>
                    <a:pt x="449755" y="146344"/>
                    <a:pt x="472759" y="124321"/>
                    <a:pt x="473365" y="96553"/>
                  </a:cubicBezTo>
                  <a:cubicBezTo>
                    <a:pt x="473393" y="95105"/>
                    <a:pt x="473365" y="93656"/>
                    <a:pt x="473266" y="92210"/>
                  </a:cubicBezTo>
                  <a:cubicBezTo>
                    <a:pt x="475844" y="65259"/>
                    <a:pt x="456080" y="41321"/>
                    <a:pt x="429132" y="38743"/>
                  </a:cubicBezTo>
                  <a:cubicBezTo>
                    <a:pt x="427131" y="38552"/>
                    <a:pt x="425131" y="38484"/>
                    <a:pt x="423117" y="38539"/>
                  </a:cubicBezTo>
                  <a:close/>
                  <a:moveTo>
                    <a:pt x="420722" y="129541"/>
                  </a:moveTo>
                  <a:cubicBezTo>
                    <a:pt x="400296" y="127354"/>
                    <a:pt x="385519" y="109026"/>
                    <a:pt x="387702" y="88604"/>
                  </a:cubicBezTo>
                  <a:cubicBezTo>
                    <a:pt x="389562" y="71198"/>
                    <a:pt x="403311" y="57448"/>
                    <a:pt x="420722" y="55584"/>
                  </a:cubicBezTo>
                  <a:cubicBezTo>
                    <a:pt x="439387" y="55801"/>
                    <a:pt x="454347" y="71114"/>
                    <a:pt x="454136" y="89784"/>
                  </a:cubicBezTo>
                  <a:cubicBezTo>
                    <a:pt x="454122" y="90783"/>
                    <a:pt x="454066" y="91781"/>
                    <a:pt x="453967" y="92774"/>
                  </a:cubicBezTo>
                  <a:cubicBezTo>
                    <a:pt x="455601" y="111140"/>
                    <a:pt x="442035" y="127354"/>
                    <a:pt x="423680" y="128988"/>
                  </a:cubicBezTo>
                  <a:cubicBezTo>
                    <a:pt x="422553" y="129088"/>
                    <a:pt x="421426" y="129132"/>
                    <a:pt x="420299" y="129118"/>
                  </a:cubicBezTo>
                  <a:close/>
                  <a:moveTo>
                    <a:pt x="870658" y="128132"/>
                  </a:moveTo>
                  <a:lnTo>
                    <a:pt x="860093" y="128132"/>
                  </a:lnTo>
                  <a:cubicBezTo>
                    <a:pt x="850796" y="128132"/>
                    <a:pt x="846992" y="123061"/>
                    <a:pt x="846992" y="114045"/>
                  </a:cubicBezTo>
                  <a:lnTo>
                    <a:pt x="846992" y="55866"/>
                  </a:lnTo>
                  <a:lnTo>
                    <a:pt x="870658" y="55866"/>
                  </a:lnTo>
                  <a:lnTo>
                    <a:pt x="870658" y="40934"/>
                  </a:lnTo>
                  <a:lnTo>
                    <a:pt x="847274" y="40934"/>
                  </a:lnTo>
                  <a:lnTo>
                    <a:pt x="847274" y="18395"/>
                  </a:lnTo>
                  <a:lnTo>
                    <a:pt x="828397" y="18395"/>
                  </a:lnTo>
                  <a:lnTo>
                    <a:pt x="828397" y="40934"/>
                  </a:lnTo>
                  <a:lnTo>
                    <a:pt x="814310" y="40934"/>
                  </a:lnTo>
                  <a:lnTo>
                    <a:pt x="814310" y="56289"/>
                  </a:lnTo>
                  <a:lnTo>
                    <a:pt x="828397" y="56289"/>
                  </a:lnTo>
                  <a:lnTo>
                    <a:pt x="828397" y="117567"/>
                  </a:lnTo>
                  <a:cubicBezTo>
                    <a:pt x="828397" y="135175"/>
                    <a:pt x="835863" y="144191"/>
                    <a:pt x="854458" y="144191"/>
                  </a:cubicBezTo>
                  <a:lnTo>
                    <a:pt x="870940" y="144191"/>
                  </a:lnTo>
                  <a:close/>
                  <a:moveTo>
                    <a:pt x="623996" y="57697"/>
                  </a:moveTo>
                  <a:lnTo>
                    <a:pt x="623996" y="57697"/>
                  </a:lnTo>
                  <a:lnTo>
                    <a:pt x="623996" y="41638"/>
                  </a:lnTo>
                  <a:lnTo>
                    <a:pt x="606388" y="41638"/>
                  </a:lnTo>
                  <a:lnTo>
                    <a:pt x="606388" y="143768"/>
                  </a:lnTo>
                  <a:lnTo>
                    <a:pt x="625405" y="143768"/>
                  </a:lnTo>
                  <a:lnTo>
                    <a:pt x="625405" y="89956"/>
                  </a:lnTo>
                  <a:cubicBezTo>
                    <a:pt x="625405" y="65445"/>
                    <a:pt x="638506" y="59388"/>
                    <a:pt x="650620" y="59388"/>
                  </a:cubicBezTo>
                  <a:lnTo>
                    <a:pt x="659777" y="59388"/>
                  </a:lnTo>
                  <a:lnTo>
                    <a:pt x="659777" y="40934"/>
                  </a:lnTo>
                  <a:lnTo>
                    <a:pt x="653719" y="40934"/>
                  </a:lnTo>
                  <a:cubicBezTo>
                    <a:pt x="641464" y="39761"/>
                    <a:pt x="629673" y="45881"/>
                    <a:pt x="623574" y="56570"/>
                  </a:cubicBezTo>
                  <a:close/>
                  <a:moveTo>
                    <a:pt x="537784" y="39666"/>
                  </a:moveTo>
                  <a:cubicBezTo>
                    <a:pt x="509695" y="39618"/>
                    <a:pt x="486888" y="62348"/>
                    <a:pt x="486846" y="90434"/>
                  </a:cubicBezTo>
                  <a:cubicBezTo>
                    <a:pt x="486846" y="91450"/>
                    <a:pt x="486874" y="92464"/>
                    <a:pt x="486930" y="93478"/>
                  </a:cubicBezTo>
                  <a:cubicBezTo>
                    <a:pt x="484831" y="120783"/>
                    <a:pt x="505258" y="144624"/>
                    <a:pt x="532558" y="146728"/>
                  </a:cubicBezTo>
                  <a:cubicBezTo>
                    <a:pt x="534107" y="146848"/>
                    <a:pt x="535671" y="146894"/>
                    <a:pt x="537221" y="146867"/>
                  </a:cubicBezTo>
                  <a:cubicBezTo>
                    <a:pt x="558619" y="146891"/>
                    <a:pt x="577537" y="132948"/>
                    <a:pt x="583848" y="112495"/>
                  </a:cubicBezTo>
                  <a:lnTo>
                    <a:pt x="565535" y="112495"/>
                  </a:lnTo>
                  <a:cubicBezTo>
                    <a:pt x="560450" y="123279"/>
                    <a:pt x="549251" y="129827"/>
                    <a:pt x="537362" y="128977"/>
                  </a:cubicBezTo>
                  <a:cubicBezTo>
                    <a:pt x="519626" y="128986"/>
                    <a:pt x="505243" y="114613"/>
                    <a:pt x="505229" y="96874"/>
                  </a:cubicBezTo>
                  <a:cubicBezTo>
                    <a:pt x="505229" y="96541"/>
                    <a:pt x="505229" y="96207"/>
                    <a:pt x="505243" y="95873"/>
                  </a:cubicBezTo>
                  <a:lnTo>
                    <a:pt x="585539" y="95873"/>
                  </a:lnTo>
                  <a:cubicBezTo>
                    <a:pt x="587511" y="64600"/>
                    <a:pt x="569761" y="38539"/>
                    <a:pt x="537362" y="38539"/>
                  </a:cubicBezTo>
                  <a:close/>
                  <a:moveTo>
                    <a:pt x="506652" y="81927"/>
                  </a:moveTo>
                  <a:cubicBezTo>
                    <a:pt x="508638" y="66499"/>
                    <a:pt x="521809" y="54965"/>
                    <a:pt x="537362" y="55021"/>
                  </a:cubicBezTo>
                  <a:cubicBezTo>
                    <a:pt x="552773" y="54381"/>
                    <a:pt x="565831" y="66247"/>
                    <a:pt x="566662" y="81645"/>
                  </a:cubicBezTo>
                  <a:close/>
                </a:path>
              </a:pathLst>
            </a:custGeom>
            <a:solidFill>
              <a:srgbClr val="FFFFFF"/>
            </a:solidFill>
            <a:ln w="140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DC0292C-D0DB-4E26-BEA9-2C31D914E76A}"/>
                </a:ext>
              </a:extLst>
            </p:cNvPr>
            <p:cNvSpPr/>
            <p:nvPr/>
          </p:nvSpPr>
          <p:spPr>
            <a:xfrm>
              <a:off x="7451999" y="417590"/>
              <a:ext cx="1303039" cy="326816"/>
            </a:xfrm>
            <a:custGeom>
              <a:avLst/>
              <a:gdLst>
                <a:gd name="connsiteX0" fmla="*/ 1139436 w 1303039"/>
                <a:gd name="connsiteY0" fmla="*/ 14028 h 326816"/>
                <a:gd name="connsiteX1" fmla="*/ 1288476 w 1303039"/>
                <a:gd name="connsiteY1" fmla="*/ 163067 h 326816"/>
                <a:gd name="connsiteX2" fmla="*/ 1139436 w 1303039"/>
                <a:gd name="connsiteY2" fmla="*/ 312107 h 326816"/>
                <a:gd name="connsiteX3" fmla="*/ 163072 w 1303039"/>
                <a:gd name="connsiteY3" fmla="*/ 312107 h 326816"/>
                <a:gd name="connsiteX4" fmla="*/ 14033 w 1303039"/>
                <a:gd name="connsiteY4" fmla="*/ 163067 h 326816"/>
                <a:gd name="connsiteX5" fmla="*/ 163072 w 1303039"/>
                <a:gd name="connsiteY5" fmla="*/ 14028 h 326816"/>
                <a:gd name="connsiteX6" fmla="*/ 1139436 w 1303039"/>
                <a:gd name="connsiteY6" fmla="*/ 14028 h 326816"/>
                <a:gd name="connsiteX7" fmla="*/ 1139436 w 1303039"/>
                <a:gd name="connsiteY7" fmla="*/ -59 h 326816"/>
                <a:gd name="connsiteX8" fmla="*/ 163072 w 1303039"/>
                <a:gd name="connsiteY8" fmla="*/ -59 h 326816"/>
                <a:gd name="connsiteX9" fmla="*/ -195 w 1303039"/>
                <a:gd name="connsiteY9" fmla="*/ 163208 h 326816"/>
                <a:gd name="connsiteX10" fmla="*/ -195 w 1303039"/>
                <a:gd name="connsiteY10" fmla="*/ 163208 h 326816"/>
                <a:gd name="connsiteX11" fmla="*/ 162791 w 1303039"/>
                <a:gd name="connsiteY11" fmla="*/ 326757 h 326816"/>
                <a:gd name="connsiteX12" fmla="*/ 163072 w 1303039"/>
                <a:gd name="connsiteY12" fmla="*/ 326757 h 326816"/>
                <a:gd name="connsiteX13" fmla="*/ 1139436 w 1303039"/>
                <a:gd name="connsiteY13" fmla="*/ 326757 h 326816"/>
                <a:gd name="connsiteX14" fmla="*/ 1302844 w 1303039"/>
                <a:gd name="connsiteY14" fmla="*/ 163631 h 326816"/>
                <a:gd name="connsiteX15" fmla="*/ 1302844 w 1303039"/>
                <a:gd name="connsiteY15" fmla="*/ 163490 h 326816"/>
                <a:gd name="connsiteX16" fmla="*/ 1302844 w 1303039"/>
                <a:gd name="connsiteY16" fmla="*/ 163490 h 326816"/>
                <a:gd name="connsiteX17" fmla="*/ 1139859 w 1303039"/>
                <a:gd name="connsiteY17" fmla="*/ -59 h 326816"/>
                <a:gd name="connsiteX18" fmla="*/ 1139436 w 1303039"/>
                <a:gd name="connsiteY18" fmla="*/ -59 h 326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303039" h="326816">
                  <a:moveTo>
                    <a:pt x="1139436" y="14028"/>
                  </a:moveTo>
                  <a:cubicBezTo>
                    <a:pt x="1221746" y="14028"/>
                    <a:pt x="1288476" y="80755"/>
                    <a:pt x="1288476" y="163067"/>
                  </a:cubicBezTo>
                  <a:cubicBezTo>
                    <a:pt x="1288476" y="245380"/>
                    <a:pt x="1221746" y="312107"/>
                    <a:pt x="1139436" y="312107"/>
                  </a:cubicBezTo>
                  <a:lnTo>
                    <a:pt x="163072" y="312107"/>
                  </a:lnTo>
                  <a:cubicBezTo>
                    <a:pt x="80762" y="312107"/>
                    <a:pt x="14033" y="245380"/>
                    <a:pt x="14033" y="163067"/>
                  </a:cubicBezTo>
                  <a:cubicBezTo>
                    <a:pt x="14033" y="80755"/>
                    <a:pt x="80762" y="14028"/>
                    <a:pt x="163072" y="14028"/>
                  </a:cubicBezTo>
                  <a:lnTo>
                    <a:pt x="1139436" y="14028"/>
                  </a:lnTo>
                  <a:moveTo>
                    <a:pt x="1139436" y="-59"/>
                  </a:moveTo>
                  <a:lnTo>
                    <a:pt x="163072" y="-59"/>
                  </a:lnTo>
                  <a:cubicBezTo>
                    <a:pt x="72902" y="-59"/>
                    <a:pt x="-195" y="73038"/>
                    <a:pt x="-195" y="163208"/>
                  </a:cubicBezTo>
                  <a:lnTo>
                    <a:pt x="-195" y="163208"/>
                  </a:lnTo>
                  <a:cubicBezTo>
                    <a:pt x="-350" y="253379"/>
                    <a:pt x="72620" y="326601"/>
                    <a:pt x="162791" y="326757"/>
                  </a:cubicBezTo>
                  <a:cubicBezTo>
                    <a:pt x="162889" y="326757"/>
                    <a:pt x="162974" y="326757"/>
                    <a:pt x="163072" y="326757"/>
                  </a:cubicBezTo>
                  <a:lnTo>
                    <a:pt x="1139436" y="326757"/>
                  </a:lnTo>
                  <a:cubicBezTo>
                    <a:pt x="1229606" y="326835"/>
                    <a:pt x="1302760" y="253801"/>
                    <a:pt x="1302844" y="163631"/>
                  </a:cubicBezTo>
                  <a:cubicBezTo>
                    <a:pt x="1302844" y="163584"/>
                    <a:pt x="1302844" y="163536"/>
                    <a:pt x="1302844" y="163490"/>
                  </a:cubicBezTo>
                  <a:lnTo>
                    <a:pt x="1302844" y="163490"/>
                  </a:lnTo>
                  <a:cubicBezTo>
                    <a:pt x="1303000" y="73320"/>
                    <a:pt x="1230029" y="97"/>
                    <a:pt x="1139859" y="-59"/>
                  </a:cubicBezTo>
                  <a:cubicBezTo>
                    <a:pt x="1139718" y="-59"/>
                    <a:pt x="1139577" y="-59"/>
                    <a:pt x="1139436" y="-59"/>
                  </a:cubicBezTo>
                  <a:close/>
                </a:path>
              </a:pathLst>
            </a:custGeom>
            <a:gradFill>
              <a:gsLst>
                <a:gs pos="50000">
                  <a:srgbClr val="35ABE2"/>
                </a:gs>
                <a:gs pos="0">
                  <a:srgbClr val="006EDE"/>
                </a:gs>
                <a:gs pos="100000">
                  <a:srgbClr val="64C3E6"/>
                </a:gs>
              </a:gsLst>
              <a:lin ang="18900000" scaled="0"/>
            </a:gradFill>
            <a:ln w="97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noProof="0"/>
            </a:p>
          </p:txBody>
        </p:sp>
      </p:grpSp>
    </p:spTree>
    <p:extLst>
      <p:ext uri="{BB962C8B-B14F-4D97-AF65-F5344CB8AC3E}">
        <p14:creationId xmlns:p14="http://schemas.microsoft.com/office/powerpoint/2010/main" val="41034238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C8503EF7-DA04-441B-879B-46B67F4DDD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A4DC7626-7D7C-4A59-8CFB-3FE4694F7EB2}"/>
              </a:ext>
            </a:extLst>
          </p:cNvPr>
          <p:cNvSpPr/>
          <p:nvPr/>
        </p:nvSpPr>
        <p:spPr>
          <a:xfrm>
            <a:off x="-2" y="0"/>
            <a:ext cx="9144000" cy="5143501"/>
          </a:xfrm>
          <a:prstGeom prst="rect">
            <a:avLst/>
          </a:prstGeom>
          <a:gradFill>
            <a:gsLst>
              <a:gs pos="0">
                <a:srgbClr val="022059">
                  <a:alpha val="85000"/>
                </a:srgbClr>
              </a:gs>
              <a:gs pos="55000">
                <a:srgbClr val="1920D6">
                  <a:alpha val="0"/>
                </a:srgbClr>
              </a:gs>
            </a:gsLst>
            <a:lin ang="19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00204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69BF4AE8-CC56-4C42-AC00-C40B0FA88F8E}"/>
              </a:ext>
            </a:extLst>
          </p:cNvPr>
          <p:cNvSpPr/>
          <p:nvPr/>
        </p:nvSpPr>
        <p:spPr>
          <a:xfrm>
            <a:off x="360000" y="345873"/>
            <a:ext cx="1946588" cy="395257"/>
          </a:xfrm>
          <a:custGeom>
            <a:avLst/>
            <a:gdLst>
              <a:gd name="connsiteX0" fmla="*/ 162855 w 1946588"/>
              <a:gd name="connsiteY0" fmla="*/ 0 h 395257"/>
              <a:gd name="connsiteX1" fmla="*/ 224730 w 1946588"/>
              <a:gd name="connsiteY1" fmla="*/ 0 h 395257"/>
              <a:gd name="connsiteX2" fmla="*/ 387338 w 1946588"/>
              <a:gd name="connsiteY2" fmla="*/ 389565 h 395257"/>
              <a:gd name="connsiteX3" fmla="*/ 327690 w 1946588"/>
              <a:gd name="connsiteY3" fmla="*/ 389565 h 395257"/>
              <a:gd name="connsiteX4" fmla="*/ 299723 w 1946588"/>
              <a:gd name="connsiteY4" fmla="*/ 318533 h 395257"/>
              <a:gd name="connsiteX5" fmla="*/ 88358 w 1946588"/>
              <a:gd name="connsiteY5" fmla="*/ 318533 h 395257"/>
              <a:gd name="connsiteX6" fmla="*/ 59648 w 1946588"/>
              <a:gd name="connsiteY6" fmla="*/ 389565 h 395257"/>
              <a:gd name="connsiteX7" fmla="*/ 0 w 1946588"/>
              <a:gd name="connsiteY7" fmla="*/ 389565 h 395257"/>
              <a:gd name="connsiteX8" fmla="*/ 162855 w 1946588"/>
              <a:gd name="connsiteY8" fmla="*/ 0 h 395257"/>
              <a:gd name="connsiteX9" fmla="*/ 280170 w 1946588"/>
              <a:gd name="connsiteY9" fmla="*/ 269775 h 395257"/>
              <a:gd name="connsiteX10" fmla="*/ 261855 w 1946588"/>
              <a:gd name="connsiteY10" fmla="*/ 224978 h 395257"/>
              <a:gd name="connsiteX11" fmla="*/ 125483 w 1946588"/>
              <a:gd name="connsiteY11" fmla="*/ 224978 h 395257"/>
              <a:gd name="connsiteX12" fmla="*/ 107663 w 1946588"/>
              <a:gd name="connsiteY12" fmla="*/ 269775 h 395257"/>
              <a:gd name="connsiteX13" fmla="*/ 280170 w 1946588"/>
              <a:gd name="connsiteY13" fmla="*/ 269775 h 395257"/>
              <a:gd name="connsiteX14" fmla="*/ 244035 w 1946588"/>
              <a:gd name="connsiteY14" fmla="*/ 179190 h 395257"/>
              <a:gd name="connsiteX15" fmla="*/ 233640 w 1946588"/>
              <a:gd name="connsiteY15" fmla="*/ 153945 h 395257"/>
              <a:gd name="connsiteX16" fmla="*/ 193545 w 1946588"/>
              <a:gd name="connsiteY16" fmla="*/ 52470 h 395257"/>
              <a:gd name="connsiteX17" fmla="*/ 153945 w 1946588"/>
              <a:gd name="connsiteY17" fmla="*/ 153945 h 395257"/>
              <a:gd name="connsiteX18" fmla="*/ 143550 w 1946588"/>
              <a:gd name="connsiteY18" fmla="*/ 179190 h 395257"/>
              <a:gd name="connsiteX19" fmla="*/ 244035 w 1946588"/>
              <a:gd name="connsiteY19" fmla="*/ 179190 h 395257"/>
              <a:gd name="connsiteX20" fmla="*/ 392040 w 1946588"/>
              <a:gd name="connsiteY20" fmla="*/ 238095 h 395257"/>
              <a:gd name="connsiteX21" fmla="*/ 549698 w 1946588"/>
              <a:gd name="connsiteY21" fmla="*/ 81180 h 395257"/>
              <a:gd name="connsiteX22" fmla="*/ 696960 w 1946588"/>
              <a:gd name="connsiteY22" fmla="*/ 199733 h 395257"/>
              <a:gd name="connsiteX23" fmla="*/ 638055 w 1946588"/>
              <a:gd name="connsiteY23" fmla="*/ 199733 h 395257"/>
              <a:gd name="connsiteX24" fmla="*/ 548708 w 1946588"/>
              <a:gd name="connsiteY24" fmla="*/ 132660 h 395257"/>
              <a:gd name="connsiteX25" fmla="*/ 450698 w 1946588"/>
              <a:gd name="connsiteY25" fmla="*/ 238095 h 395257"/>
              <a:gd name="connsiteX26" fmla="*/ 549203 w 1946588"/>
              <a:gd name="connsiteY26" fmla="*/ 343530 h 395257"/>
              <a:gd name="connsiteX27" fmla="*/ 638550 w 1946588"/>
              <a:gd name="connsiteY27" fmla="*/ 281160 h 395257"/>
              <a:gd name="connsiteX28" fmla="*/ 697455 w 1946588"/>
              <a:gd name="connsiteY28" fmla="*/ 281160 h 395257"/>
              <a:gd name="connsiteX29" fmla="*/ 546728 w 1946588"/>
              <a:gd name="connsiteY29" fmla="*/ 395258 h 395257"/>
              <a:gd name="connsiteX30" fmla="*/ 392040 w 1946588"/>
              <a:gd name="connsiteY30" fmla="*/ 238095 h 395257"/>
              <a:gd name="connsiteX31" fmla="*/ 741263 w 1946588"/>
              <a:gd name="connsiteY31" fmla="*/ 86873 h 395257"/>
              <a:gd name="connsiteX32" fmla="*/ 793980 w 1946588"/>
              <a:gd name="connsiteY32" fmla="*/ 86873 h 395257"/>
              <a:gd name="connsiteX33" fmla="*/ 796208 w 1946588"/>
              <a:gd name="connsiteY33" fmla="*/ 125235 h 395257"/>
              <a:gd name="connsiteX34" fmla="*/ 878625 w 1946588"/>
              <a:gd name="connsiteY34" fmla="*/ 81180 h 395257"/>
              <a:gd name="connsiteX35" fmla="*/ 883823 w 1946588"/>
              <a:gd name="connsiteY35" fmla="*/ 81180 h 395257"/>
              <a:gd name="connsiteX36" fmla="*/ 883823 w 1946588"/>
              <a:gd name="connsiteY36" fmla="*/ 144788 h 395257"/>
              <a:gd name="connsiteX37" fmla="*/ 875160 w 1946588"/>
              <a:gd name="connsiteY37" fmla="*/ 144788 h 395257"/>
              <a:gd name="connsiteX38" fmla="*/ 798435 w 1946588"/>
              <a:gd name="connsiteY38" fmla="*/ 232898 h 395257"/>
              <a:gd name="connsiteX39" fmla="*/ 798435 w 1946588"/>
              <a:gd name="connsiteY39" fmla="*/ 389318 h 395257"/>
              <a:gd name="connsiteX40" fmla="*/ 741263 w 1946588"/>
              <a:gd name="connsiteY40" fmla="*/ 389318 h 395257"/>
              <a:gd name="connsiteX41" fmla="*/ 741263 w 1946588"/>
              <a:gd name="connsiteY41" fmla="*/ 86873 h 395257"/>
              <a:gd name="connsiteX42" fmla="*/ 741263 w 1946588"/>
              <a:gd name="connsiteY42" fmla="*/ 86873 h 395257"/>
              <a:gd name="connsiteX43" fmla="*/ 893228 w 1946588"/>
              <a:gd name="connsiteY43" fmla="*/ 238095 h 395257"/>
              <a:gd name="connsiteX44" fmla="*/ 1051876 w 1946588"/>
              <a:gd name="connsiteY44" fmla="*/ 81180 h 395257"/>
              <a:gd name="connsiteX45" fmla="*/ 1210523 w 1946588"/>
              <a:gd name="connsiteY45" fmla="*/ 238095 h 395257"/>
              <a:gd name="connsiteX46" fmla="*/ 1051876 w 1946588"/>
              <a:gd name="connsiteY46" fmla="*/ 395010 h 395257"/>
              <a:gd name="connsiteX47" fmla="*/ 893228 w 1946588"/>
              <a:gd name="connsiteY47" fmla="*/ 238095 h 395257"/>
              <a:gd name="connsiteX48" fmla="*/ 1152113 w 1946588"/>
              <a:gd name="connsiteY48" fmla="*/ 237600 h 395257"/>
              <a:gd name="connsiteX49" fmla="*/ 1051876 w 1946588"/>
              <a:gd name="connsiteY49" fmla="*/ 132660 h 395257"/>
              <a:gd name="connsiteX50" fmla="*/ 952133 w 1946588"/>
              <a:gd name="connsiteY50" fmla="*/ 237600 h 395257"/>
              <a:gd name="connsiteX51" fmla="*/ 1052371 w 1946588"/>
              <a:gd name="connsiteY51" fmla="*/ 343530 h 395257"/>
              <a:gd name="connsiteX52" fmla="*/ 1152113 w 1946588"/>
              <a:gd name="connsiteY52" fmla="*/ 237600 h 395257"/>
              <a:gd name="connsiteX53" fmla="*/ 1252846 w 1946588"/>
              <a:gd name="connsiteY53" fmla="*/ 86873 h 395257"/>
              <a:gd name="connsiteX54" fmla="*/ 1303831 w 1946588"/>
              <a:gd name="connsiteY54" fmla="*/ 86873 h 395257"/>
              <a:gd name="connsiteX55" fmla="*/ 1307791 w 1946588"/>
              <a:gd name="connsiteY55" fmla="*/ 118305 h 395257"/>
              <a:gd name="connsiteX56" fmla="*/ 1404563 w 1946588"/>
              <a:gd name="connsiteY56" fmla="*/ 81180 h 395257"/>
              <a:gd name="connsiteX57" fmla="*/ 1516186 w 1946588"/>
              <a:gd name="connsiteY57" fmla="*/ 198495 h 395257"/>
              <a:gd name="connsiteX58" fmla="*/ 1516186 w 1946588"/>
              <a:gd name="connsiteY58" fmla="*/ 389318 h 395257"/>
              <a:gd name="connsiteX59" fmla="*/ 1459013 w 1946588"/>
              <a:gd name="connsiteY59" fmla="*/ 389318 h 395257"/>
              <a:gd name="connsiteX60" fmla="*/ 1459013 w 1946588"/>
              <a:gd name="connsiteY60" fmla="*/ 209385 h 395257"/>
              <a:gd name="connsiteX61" fmla="*/ 1392436 w 1946588"/>
              <a:gd name="connsiteY61" fmla="*/ 133155 h 395257"/>
              <a:gd name="connsiteX62" fmla="*/ 1310018 w 1946588"/>
              <a:gd name="connsiteY62" fmla="*/ 215078 h 395257"/>
              <a:gd name="connsiteX63" fmla="*/ 1310018 w 1946588"/>
              <a:gd name="connsiteY63" fmla="*/ 389318 h 395257"/>
              <a:gd name="connsiteX64" fmla="*/ 1252846 w 1946588"/>
              <a:gd name="connsiteY64" fmla="*/ 389318 h 395257"/>
              <a:gd name="connsiteX65" fmla="*/ 1252846 w 1946588"/>
              <a:gd name="connsiteY65" fmla="*/ 86873 h 395257"/>
              <a:gd name="connsiteX66" fmla="*/ 1252846 w 1946588"/>
              <a:gd name="connsiteY66" fmla="*/ 86873 h 395257"/>
              <a:gd name="connsiteX67" fmla="*/ 1578803 w 1946588"/>
              <a:gd name="connsiteY67" fmla="*/ 86873 h 395257"/>
              <a:gd name="connsiteX68" fmla="*/ 1635481 w 1946588"/>
              <a:gd name="connsiteY68" fmla="*/ 86873 h 395257"/>
              <a:gd name="connsiteX69" fmla="*/ 1635481 w 1946588"/>
              <a:gd name="connsiteY69" fmla="*/ 389318 h 395257"/>
              <a:gd name="connsiteX70" fmla="*/ 1578803 w 1946588"/>
              <a:gd name="connsiteY70" fmla="*/ 389318 h 395257"/>
              <a:gd name="connsiteX71" fmla="*/ 1578803 w 1946588"/>
              <a:gd name="connsiteY71" fmla="*/ 86873 h 395257"/>
              <a:gd name="connsiteX72" fmla="*/ 1694633 w 1946588"/>
              <a:gd name="connsiteY72" fmla="*/ 296010 h 395257"/>
              <a:gd name="connsiteX73" fmla="*/ 1750321 w 1946588"/>
              <a:gd name="connsiteY73" fmla="*/ 296010 h 395257"/>
              <a:gd name="connsiteX74" fmla="*/ 1828284 w 1946588"/>
              <a:gd name="connsiteY74" fmla="*/ 348728 h 395257"/>
              <a:gd name="connsiteX75" fmla="*/ 1890654 w 1946588"/>
              <a:gd name="connsiteY75" fmla="*/ 306900 h 395257"/>
              <a:gd name="connsiteX76" fmla="*/ 1867141 w 1946588"/>
              <a:gd name="connsiteY76" fmla="*/ 274230 h 395257"/>
              <a:gd name="connsiteX77" fmla="*/ 1810463 w 1946588"/>
              <a:gd name="connsiteY77" fmla="*/ 262103 h 395257"/>
              <a:gd name="connsiteX78" fmla="*/ 1742154 w 1946588"/>
              <a:gd name="connsiteY78" fmla="*/ 244283 h 395257"/>
              <a:gd name="connsiteX79" fmla="*/ 1703791 w 1946588"/>
              <a:gd name="connsiteY79" fmla="*/ 178943 h 395257"/>
              <a:gd name="connsiteX80" fmla="*/ 1818879 w 1946588"/>
              <a:gd name="connsiteY80" fmla="*/ 80933 h 395257"/>
              <a:gd name="connsiteX81" fmla="*/ 1939659 w 1946588"/>
              <a:gd name="connsiteY81" fmla="*/ 179438 h 395257"/>
              <a:gd name="connsiteX82" fmla="*/ 1885209 w 1946588"/>
              <a:gd name="connsiteY82" fmla="*/ 179438 h 395257"/>
              <a:gd name="connsiteX83" fmla="*/ 1818879 w 1946588"/>
              <a:gd name="connsiteY83" fmla="*/ 127215 h 395257"/>
              <a:gd name="connsiteX84" fmla="*/ 1758736 w 1946588"/>
              <a:gd name="connsiteY84" fmla="*/ 171765 h 395257"/>
              <a:gd name="connsiteX85" fmla="*/ 1781754 w 1946588"/>
              <a:gd name="connsiteY85" fmla="*/ 202703 h 395257"/>
              <a:gd name="connsiteX86" fmla="*/ 1847589 w 1946588"/>
              <a:gd name="connsiteY86" fmla="*/ 214830 h 395257"/>
              <a:gd name="connsiteX87" fmla="*/ 1909464 w 1946588"/>
              <a:gd name="connsiteY87" fmla="*/ 232650 h 395257"/>
              <a:gd name="connsiteX88" fmla="*/ 1946589 w 1946588"/>
              <a:gd name="connsiteY88" fmla="*/ 299723 h 395257"/>
              <a:gd name="connsiteX89" fmla="*/ 1915156 w 1946588"/>
              <a:gd name="connsiteY89" fmla="*/ 370260 h 395257"/>
              <a:gd name="connsiteX90" fmla="*/ 1828036 w 1946588"/>
              <a:gd name="connsiteY90" fmla="*/ 395010 h 395257"/>
              <a:gd name="connsiteX91" fmla="*/ 1694633 w 1946588"/>
              <a:gd name="connsiteY91" fmla="*/ 296010 h 395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1946588" h="395257">
                <a:moveTo>
                  <a:pt x="162855" y="0"/>
                </a:moveTo>
                <a:lnTo>
                  <a:pt x="224730" y="0"/>
                </a:lnTo>
                <a:lnTo>
                  <a:pt x="387338" y="389565"/>
                </a:lnTo>
                <a:lnTo>
                  <a:pt x="327690" y="389565"/>
                </a:lnTo>
                <a:lnTo>
                  <a:pt x="299723" y="318533"/>
                </a:lnTo>
                <a:lnTo>
                  <a:pt x="88358" y="318533"/>
                </a:lnTo>
                <a:lnTo>
                  <a:pt x="59648" y="389565"/>
                </a:lnTo>
                <a:lnTo>
                  <a:pt x="0" y="389565"/>
                </a:lnTo>
                <a:lnTo>
                  <a:pt x="162855" y="0"/>
                </a:lnTo>
                <a:close/>
                <a:moveTo>
                  <a:pt x="280170" y="269775"/>
                </a:moveTo>
                <a:lnTo>
                  <a:pt x="261855" y="224978"/>
                </a:lnTo>
                <a:lnTo>
                  <a:pt x="125483" y="224978"/>
                </a:lnTo>
                <a:lnTo>
                  <a:pt x="107663" y="269775"/>
                </a:lnTo>
                <a:lnTo>
                  <a:pt x="280170" y="269775"/>
                </a:lnTo>
                <a:close/>
                <a:moveTo>
                  <a:pt x="244035" y="179190"/>
                </a:moveTo>
                <a:lnTo>
                  <a:pt x="233640" y="153945"/>
                </a:lnTo>
                <a:cubicBezTo>
                  <a:pt x="217058" y="112613"/>
                  <a:pt x="202703" y="78210"/>
                  <a:pt x="193545" y="52470"/>
                </a:cubicBezTo>
                <a:cubicBezTo>
                  <a:pt x="184883" y="78210"/>
                  <a:pt x="170528" y="112613"/>
                  <a:pt x="153945" y="153945"/>
                </a:cubicBezTo>
                <a:lnTo>
                  <a:pt x="143550" y="179190"/>
                </a:lnTo>
                <a:lnTo>
                  <a:pt x="244035" y="179190"/>
                </a:lnTo>
                <a:close/>
                <a:moveTo>
                  <a:pt x="392040" y="238095"/>
                </a:moveTo>
                <a:cubicBezTo>
                  <a:pt x="392040" y="144788"/>
                  <a:pt x="460845" y="81180"/>
                  <a:pt x="549698" y="81180"/>
                </a:cubicBezTo>
                <a:cubicBezTo>
                  <a:pt x="625928" y="81180"/>
                  <a:pt x="683843" y="124740"/>
                  <a:pt x="696960" y="199733"/>
                </a:cubicBezTo>
                <a:lnTo>
                  <a:pt x="638055" y="199733"/>
                </a:lnTo>
                <a:cubicBezTo>
                  <a:pt x="624938" y="153450"/>
                  <a:pt x="593258" y="132660"/>
                  <a:pt x="548708" y="132660"/>
                </a:cubicBezTo>
                <a:cubicBezTo>
                  <a:pt x="486338" y="132660"/>
                  <a:pt x="450698" y="178448"/>
                  <a:pt x="450698" y="238095"/>
                </a:cubicBezTo>
                <a:cubicBezTo>
                  <a:pt x="450698" y="300465"/>
                  <a:pt x="488565" y="343530"/>
                  <a:pt x="549203" y="343530"/>
                </a:cubicBezTo>
                <a:cubicBezTo>
                  <a:pt x="593258" y="343530"/>
                  <a:pt x="625928" y="321255"/>
                  <a:pt x="638550" y="281160"/>
                </a:cubicBezTo>
                <a:lnTo>
                  <a:pt x="697455" y="281160"/>
                </a:lnTo>
                <a:cubicBezTo>
                  <a:pt x="679140" y="354420"/>
                  <a:pt x="620730" y="395258"/>
                  <a:pt x="546728" y="395258"/>
                </a:cubicBezTo>
                <a:cubicBezTo>
                  <a:pt x="451440" y="395258"/>
                  <a:pt x="392040" y="328680"/>
                  <a:pt x="392040" y="238095"/>
                </a:cubicBezTo>
                <a:close/>
                <a:moveTo>
                  <a:pt x="741263" y="86873"/>
                </a:moveTo>
                <a:lnTo>
                  <a:pt x="793980" y="86873"/>
                </a:lnTo>
                <a:lnTo>
                  <a:pt x="796208" y="125235"/>
                </a:lnTo>
                <a:cubicBezTo>
                  <a:pt x="815018" y="98258"/>
                  <a:pt x="843233" y="81180"/>
                  <a:pt x="878625" y="81180"/>
                </a:cubicBezTo>
                <a:lnTo>
                  <a:pt x="883823" y="81180"/>
                </a:lnTo>
                <a:lnTo>
                  <a:pt x="883823" y="144788"/>
                </a:lnTo>
                <a:lnTo>
                  <a:pt x="875160" y="144788"/>
                </a:lnTo>
                <a:cubicBezTo>
                  <a:pt x="815018" y="144788"/>
                  <a:pt x="798435" y="179190"/>
                  <a:pt x="798435" y="232898"/>
                </a:cubicBezTo>
                <a:lnTo>
                  <a:pt x="798435" y="389318"/>
                </a:lnTo>
                <a:lnTo>
                  <a:pt x="741263" y="389318"/>
                </a:lnTo>
                <a:lnTo>
                  <a:pt x="741263" y="86873"/>
                </a:lnTo>
                <a:lnTo>
                  <a:pt x="741263" y="86873"/>
                </a:lnTo>
                <a:close/>
                <a:moveTo>
                  <a:pt x="893228" y="238095"/>
                </a:moveTo>
                <a:cubicBezTo>
                  <a:pt x="893228" y="145283"/>
                  <a:pt x="962528" y="81180"/>
                  <a:pt x="1051876" y="81180"/>
                </a:cubicBezTo>
                <a:cubicBezTo>
                  <a:pt x="1144688" y="81180"/>
                  <a:pt x="1210523" y="148748"/>
                  <a:pt x="1210523" y="238095"/>
                </a:cubicBezTo>
                <a:cubicBezTo>
                  <a:pt x="1210523" y="328680"/>
                  <a:pt x="1143451" y="395010"/>
                  <a:pt x="1051876" y="395010"/>
                </a:cubicBezTo>
                <a:cubicBezTo>
                  <a:pt x="960301" y="395010"/>
                  <a:pt x="893228" y="328680"/>
                  <a:pt x="893228" y="238095"/>
                </a:cubicBezTo>
                <a:close/>
                <a:moveTo>
                  <a:pt x="1152113" y="237600"/>
                </a:moveTo>
                <a:cubicBezTo>
                  <a:pt x="1152113" y="177953"/>
                  <a:pt x="1113256" y="132660"/>
                  <a:pt x="1051876" y="132660"/>
                </a:cubicBezTo>
                <a:cubicBezTo>
                  <a:pt x="989506" y="132660"/>
                  <a:pt x="952133" y="178448"/>
                  <a:pt x="952133" y="237600"/>
                </a:cubicBezTo>
                <a:cubicBezTo>
                  <a:pt x="952133" y="300713"/>
                  <a:pt x="993961" y="343530"/>
                  <a:pt x="1052371" y="343530"/>
                </a:cubicBezTo>
                <a:cubicBezTo>
                  <a:pt x="1111523" y="343530"/>
                  <a:pt x="1152113" y="298238"/>
                  <a:pt x="1152113" y="237600"/>
                </a:cubicBezTo>
                <a:close/>
                <a:moveTo>
                  <a:pt x="1252846" y="86873"/>
                </a:moveTo>
                <a:lnTo>
                  <a:pt x="1303831" y="86873"/>
                </a:lnTo>
                <a:lnTo>
                  <a:pt x="1307791" y="118305"/>
                </a:lnTo>
                <a:cubicBezTo>
                  <a:pt x="1331303" y="93803"/>
                  <a:pt x="1363231" y="81180"/>
                  <a:pt x="1404563" y="81180"/>
                </a:cubicBezTo>
                <a:cubicBezTo>
                  <a:pt x="1476091" y="81180"/>
                  <a:pt x="1516186" y="123503"/>
                  <a:pt x="1516186" y="198495"/>
                </a:cubicBezTo>
                <a:lnTo>
                  <a:pt x="1516186" y="389318"/>
                </a:lnTo>
                <a:lnTo>
                  <a:pt x="1459013" y="389318"/>
                </a:lnTo>
                <a:lnTo>
                  <a:pt x="1459013" y="209385"/>
                </a:lnTo>
                <a:cubicBezTo>
                  <a:pt x="1459013" y="160133"/>
                  <a:pt x="1439461" y="133155"/>
                  <a:pt x="1392436" y="133155"/>
                </a:cubicBezTo>
                <a:cubicBezTo>
                  <a:pt x="1341451" y="133155"/>
                  <a:pt x="1310018" y="165825"/>
                  <a:pt x="1310018" y="215078"/>
                </a:cubicBezTo>
                <a:lnTo>
                  <a:pt x="1310018" y="389318"/>
                </a:lnTo>
                <a:lnTo>
                  <a:pt x="1252846" y="389318"/>
                </a:lnTo>
                <a:lnTo>
                  <a:pt x="1252846" y="86873"/>
                </a:lnTo>
                <a:lnTo>
                  <a:pt x="1252846" y="86873"/>
                </a:lnTo>
                <a:close/>
                <a:moveTo>
                  <a:pt x="1578803" y="86873"/>
                </a:moveTo>
                <a:lnTo>
                  <a:pt x="1635481" y="86873"/>
                </a:lnTo>
                <a:lnTo>
                  <a:pt x="1635481" y="389318"/>
                </a:lnTo>
                <a:lnTo>
                  <a:pt x="1578803" y="389318"/>
                </a:lnTo>
                <a:lnTo>
                  <a:pt x="1578803" y="86873"/>
                </a:lnTo>
                <a:close/>
                <a:moveTo>
                  <a:pt x="1694633" y="296010"/>
                </a:moveTo>
                <a:lnTo>
                  <a:pt x="1750321" y="296010"/>
                </a:lnTo>
                <a:cubicBezTo>
                  <a:pt x="1756013" y="332640"/>
                  <a:pt x="1785218" y="348728"/>
                  <a:pt x="1828284" y="348728"/>
                </a:cubicBezTo>
                <a:cubicBezTo>
                  <a:pt x="1863923" y="348728"/>
                  <a:pt x="1890654" y="334868"/>
                  <a:pt x="1890654" y="306900"/>
                </a:cubicBezTo>
                <a:cubicBezTo>
                  <a:pt x="1890654" y="287348"/>
                  <a:pt x="1881496" y="279428"/>
                  <a:pt x="1867141" y="274230"/>
                </a:cubicBezTo>
                <a:cubicBezTo>
                  <a:pt x="1853281" y="269033"/>
                  <a:pt x="1839173" y="266805"/>
                  <a:pt x="1810463" y="262103"/>
                </a:cubicBezTo>
                <a:cubicBezTo>
                  <a:pt x="1780763" y="257648"/>
                  <a:pt x="1759973" y="252945"/>
                  <a:pt x="1742154" y="244283"/>
                </a:cubicBezTo>
                <a:cubicBezTo>
                  <a:pt x="1714681" y="231165"/>
                  <a:pt x="1703791" y="206415"/>
                  <a:pt x="1703791" y="178943"/>
                </a:cubicBezTo>
                <a:cubicBezTo>
                  <a:pt x="1703791" y="114840"/>
                  <a:pt x="1754281" y="80933"/>
                  <a:pt x="1818879" y="80933"/>
                </a:cubicBezTo>
                <a:cubicBezTo>
                  <a:pt x="1889416" y="80933"/>
                  <a:pt x="1936194" y="113603"/>
                  <a:pt x="1939659" y="179438"/>
                </a:cubicBezTo>
                <a:lnTo>
                  <a:pt x="1885209" y="179438"/>
                </a:lnTo>
                <a:cubicBezTo>
                  <a:pt x="1881743" y="144540"/>
                  <a:pt x="1854271" y="127215"/>
                  <a:pt x="1818879" y="127215"/>
                </a:cubicBezTo>
                <a:cubicBezTo>
                  <a:pt x="1781011" y="127215"/>
                  <a:pt x="1758736" y="146025"/>
                  <a:pt x="1758736" y="171765"/>
                </a:cubicBezTo>
                <a:cubicBezTo>
                  <a:pt x="1758736" y="188348"/>
                  <a:pt x="1766656" y="197010"/>
                  <a:pt x="1781754" y="202703"/>
                </a:cubicBezTo>
                <a:cubicBezTo>
                  <a:pt x="1796604" y="208395"/>
                  <a:pt x="1824076" y="211365"/>
                  <a:pt x="1847589" y="214830"/>
                </a:cubicBezTo>
                <a:cubicBezTo>
                  <a:pt x="1869864" y="218295"/>
                  <a:pt x="1890654" y="222255"/>
                  <a:pt x="1909464" y="232650"/>
                </a:cubicBezTo>
                <a:cubicBezTo>
                  <a:pt x="1934709" y="246263"/>
                  <a:pt x="1946589" y="272745"/>
                  <a:pt x="1946589" y="299723"/>
                </a:cubicBezTo>
                <a:cubicBezTo>
                  <a:pt x="1946589" y="328433"/>
                  <a:pt x="1935698" y="353678"/>
                  <a:pt x="1915156" y="370260"/>
                </a:cubicBezTo>
                <a:cubicBezTo>
                  <a:pt x="1893376" y="388080"/>
                  <a:pt x="1864666" y="395010"/>
                  <a:pt x="1828036" y="395010"/>
                </a:cubicBezTo>
                <a:cubicBezTo>
                  <a:pt x="1754281" y="395258"/>
                  <a:pt x="1700326" y="367785"/>
                  <a:pt x="1694633" y="296010"/>
                </a:cubicBezTo>
                <a:close/>
              </a:path>
            </a:pathLst>
          </a:custGeom>
          <a:solidFill>
            <a:srgbClr val="FFFFFF"/>
          </a:solidFill>
          <a:ln w="2469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A12ADBF-CB2E-4CA6-9255-FE51FFB74232}"/>
              </a:ext>
            </a:extLst>
          </p:cNvPr>
          <p:cNvGrpSpPr/>
          <p:nvPr/>
        </p:nvGrpSpPr>
        <p:grpSpPr>
          <a:xfrm>
            <a:off x="7451999" y="417590"/>
            <a:ext cx="1303039" cy="326816"/>
            <a:chOff x="7451999" y="417590"/>
            <a:chExt cx="1303039" cy="326816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087E335-8835-43BF-A633-32D7CF53C16F}"/>
                </a:ext>
              </a:extLst>
            </p:cNvPr>
            <p:cNvSpPr/>
            <p:nvPr/>
          </p:nvSpPr>
          <p:spPr>
            <a:xfrm>
              <a:off x="7667952" y="503379"/>
              <a:ext cx="871134" cy="180857"/>
            </a:xfrm>
            <a:custGeom>
              <a:avLst/>
              <a:gdLst>
                <a:gd name="connsiteX0" fmla="*/ 317747 w 871134"/>
                <a:gd name="connsiteY0" fmla="*/ 96014 h 180857"/>
                <a:gd name="connsiteX1" fmla="*/ 309999 w 871134"/>
                <a:gd name="connsiteY1" fmla="*/ 120384 h 180857"/>
                <a:gd name="connsiteX2" fmla="*/ 309294 w 871134"/>
                <a:gd name="connsiteY2" fmla="*/ 120384 h 180857"/>
                <a:gd name="connsiteX3" fmla="*/ 298729 w 871134"/>
                <a:gd name="connsiteY3" fmla="*/ 91224 h 180857"/>
                <a:gd name="connsiteX4" fmla="*/ 279008 w 871134"/>
                <a:gd name="connsiteY4" fmla="*/ 40511 h 180857"/>
                <a:gd name="connsiteX5" fmla="*/ 258300 w 871134"/>
                <a:gd name="connsiteY5" fmla="*/ 40511 h 180857"/>
                <a:gd name="connsiteX6" fmla="*/ 300561 w 871134"/>
                <a:gd name="connsiteY6" fmla="*/ 144191 h 180857"/>
                <a:gd name="connsiteX7" fmla="*/ 297743 w 871134"/>
                <a:gd name="connsiteY7" fmla="*/ 151235 h 180857"/>
                <a:gd name="connsiteX8" fmla="*/ 279430 w 871134"/>
                <a:gd name="connsiteY8" fmla="*/ 163631 h 180857"/>
                <a:gd name="connsiteX9" fmla="*/ 272527 w 871134"/>
                <a:gd name="connsiteY9" fmla="*/ 163631 h 180857"/>
                <a:gd name="connsiteX10" fmla="*/ 272527 w 871134"/>
                <a:gd name="connsiteY10" fmla="*/ 180676 h 180857"/>
                <a:gd name="connsiteX11" fmla="*/ 281684 w 871134"/>
                <a:gd name="connsiteY11" fmla="*/ 180676 h 180857"/>
                <a:gd name="connsiteX12" fmla="*/ 316197 w 871134"/>
                <a:gd name="connsiteY12" fmla="*/ 153629 h 180857"/>
                <a:gd name="connsiteX13" fmla="*/ 356345 w 871134"/>
                <a:gd name="connsiteY13" fmla="*/ 40934 h 180857"/>
                <a:gd name="connsiteX14" fmla="*/ 336200 w 871134"/>
                <a:gd name="connsiteY14" fmla="*/ 40934 h 180857"/>
                <a:gd name="connsiteX15" fmla="*/ 102499 w 871134"/>
                <a:gd name="connsiteY15" fmla="*/ 11492 h 180857"/>
                <a:gd name="connsiteX16" fmla="*/ 85594 w 871134"/>
                <a:gd name="connsiteY16" fmla="*/ 11492 h 180857"/>
                <a:gd name="connsiteX17" fmla="*/ 76719 w 871134"/>
                <a:gd name="connsiteY17" fmla="*/ 47132 h 180857"/>
                <a:gd name="connsiteX18" fmla="*/ 51222 w 871134"/>
                <a:gd name="connsiteY18" fmla="*/ 47132 h 180857"/>
                <a:gd name="connsiteX19" fmla="*/ 59674 w 871134"/>
                <a:gd name="connsiteY19" fmla="*/ 10788 h 180857"/>
                <a:gd name="connsiteX20" fmla="*/ 42770 w 871134"/>
                <a:gd name="connsiteY20" fmla="*/ 10788 h 180857"/>
                <a:gd name="connsiteX21" fmla="*/ 34459 w 871134"/>
                <a:gd name="connsiteY21" fmla="*/ 47132 h 180857"/>
                <a:gd name="connsiteX22" fmla="*/ 13610 w 871134"/>
                <a:gd name="connsiteY22" fmla="*/ 47132 h 180857"/>
                <a:gd name="connsiteX23" fmla="*/ 10370 w 871134"/>
                <a:gd name="connsiteY23" fmla="*/ 62205 h 180857"/>
                <a:gd name="connsiteX24" fmla="*/ 30937 w 871134"/>
                <a:gd name="connsiteY24" fmla="*/ 62205 h 180857"/>
                <a:gd name="connsiteX25" fmla="*/ 24034 w 871134"/>
                <a:gd name="connsiteY25" fmla="*/ 91365 h 180857"/>
                <a:gd name="connsiteX26" fmla="*/ 3045 w 871134"/>
                <a:gd name="connsiteY26" fmla="*/ 91365 h 180857"/>
                <a:gd name="connsiteX27" fmla="*/ -195 w 871134"/>
                <a:gd name="connsiteY27" fmla="*/ 106720 h 180857"/>
                <a:gd name="connsiteX28" fmla="*/ 20513 w 871134"/>
                <a:gd name="connsiteY28" fmla="*/ 106720 h 180857"/>
                <a:gd name="connsiteX29" fmla="*/ 11920 w 871134"/>
                <a:gd name="connsiteY29" fmla="*/ 143909 h 180857"/>
                <a:gd name="connsiteX30" fmla="*/ 28542 w 871134"/>
                <a:gd name="connsiteY30" fmla="*/ 143909 h 180857"/>
                <a:gd name="connsiteX31" fmla="*/ 37135 w 871134"/>
                <a:gd name="connsiteY31" fmla="*/ 106720 h 180857"/>
                <a:gd name="connsiteX32" fmla="*/ 62773 w 871134"/>
                <a:gd name="connsiteY32" fmla="*/ 106720 h 180857"/>
                <a:gd name="connsiteX33" fmla="*/ 54180 w 871134"/>
                <a:gd name="connsiteY33" fmla="*/ 143909 h 180857"/>
                <a:gd name="connsiteX34" fmla="*/ 70803 w 871134"/>
                <a:gd name="connsiteY34" fmla="*/ 143909 h 180857"/>
                <a:gd name="connsiteX35" fmla="*/ 79396 w 871134"/>
                <a:gd name="connsiteY35" fmla="*/ 106720 h 180857"/>
                <a:gd name="connsiteX36" fmla="*/ 100808 w 871134"/>
                <a:gd name="connsiteY36" fmla="*/ 106720 h 180857"/>
                <a:gd name="connsiteX37" fmla="*/ 104048 w 871134"/>
                <a:gd name="connsiteY37" fmla="*/ 91365 h 180857"/>
                <a:gd name="connsiteX38" fmla="*/ 83059 w 871134"/>
                <a:gd name="connsiteY38" fmla="*/ 91365 h 180857"/>
                <a:gd name="connsiteX39" fmla="*/ 89961 w 871134"/>
                <a:gd name="connsiteY39" fmla="*/ 62205 h 180857"/>
                <a:gd name="connsiteX40" fmla="*/ 110951 w 871134"/>
                <a:gd name="connsiteY40" fmla="*/ 62205 h 180857"/>
                <a:gd name="connsiteX41" fmla="*/ 114191 w 871134"/>
                <a:gd name="connsiteY41" fmla="*/ 47132 h 180857"/>
                <a:gd name="connsiteX42" fmla="*/ 93483 w 871134"/>
                <a:gd name="connsiteY42" fmla="*/ 47132 h 180857"/>
                <a:gd name="connsiteX43" fmla="*/ 66859 w 871134"/>
                <a:gd name="connsiteY43" fmla="*/ 92069 h 180857"/>
                <a:gd name="connsiteX44" fmla="*/ 41361 w 871134"/>
                <a:gd name="connsiteY44" fmla="*/ 92069 h 180857"/>
                <a:gd name="connsiteX45" fmla="*/ 48264 w 871134"/>
                <a:gd name="connsiteY45" fmla="*/ 62910 h 180857"/>
                <a:gd name="connsiteX46" fmla="*/ 73761 w 871134"/>
                <a:gd name="connsiteY46" fmla="*/ 62910 h 180857"/>
                <a:gd name="connsiteX47" fmla="*/ 190119 w 871134"/>
                <a:gd name="connsiteY47" fmla="*/ 128836 h 180857"/>
                <a:gd name="connsiteX48" fmla="*/ 146309 w 871134"/>
                <a:gd name="connsiteY48" fmla="*/ 77419 h 180857"/>
                <a:gd name="connsiteX49" fmla="*/ 188570 w 871134"/>
                <a:gd name="connsiteY49" fmla="*/ 27129 h 180857"/>
                <a:gd name="connsiteX50" fmla="*/ 228999 w 871134"/>
                <a:gd name="connsiteY50" fmla="*/ 57979 h 180857"/>
                <a:gd name="connsiteX51" fmla="*/ 250129 w 871134"/>
                <a:gd name="connsiteY51" fmla="*/ 57979 h 180857"/>
                <a:gd name="connsiteX52" fmla="*/ 189415 w 871134"/>
                <a:gd name="connsiteY52" fmla="*/ 8816 h 180857"/>
                <a:gd name="connsiteX53" fmla="*/ 125277 w 871134"/>
                <a:gd name="connsiteY53" fmla="*/ 71446 h 180857"/>
                <a:gd name="connsiteX54" fmla="*/ 125460 w 871134"/>
                <a:gd name="connsiteY54" fmla="*/ 77137 h 180857"/>
                <a:gd name="connsiteX55" fmla="*/ 189415 w 871134"/>
                <a:gd name="connsiteY55" fmla="*/ 145741 h 180857"/>
                <a:gd name="connsiteX56" fmla="*/ 250411 w 871134"/>
                <a:gd name="connsiteY56" fmla="*/ 95732 h 180857"/>
                <a:gd name="connsiteX57" fmla="*/ 229844 w 871134"/>
                <a:gd name="connsiteY57" fmla="*/ 95732 h 180857"/>
                <a:gd name="connsiteX58" fmla="*/ 190119 w 871134"/>
                <a:gd name="connsiteY58" fmla="*/ 128132 h 180857"/>
                <a:gd name="connsiteX59" fmla="*/ 799801 w 871134"/>
                <a:gd name="connsiteY59" fmla="*/ 11351 h 180857"/>
                <a:gd name="connsiteX60" fmla="*/ 781065 w 871134"/>
                <a:gd name="connsiteY60" fmla="*/ 11351 h 180857"/>
                <a:gd name="connsiteX61" fmla="*/ 781065 w 871134"/>
                <a:gd name="connsiteY61" fmla="*/ 29242 h 180857"/>
                <a:gd name="connsiteX62" fmla="*/ 800223 w 871134"/>
                <a:gd name="connsiteY62" fmla="*/ 29242 h 180857"/>
                <a:gd name="connsiteX63" fmla="*/ 673018 w 871134"/>
                <a:gd name="connsiteY63" fmla="*/ 144473 h 180857"/>
                <a:gd name="connsiteX64" fmla="*/ 692599 w 871134"/>
                <a:gd name="connsiteY64" fmla="*/ 144473 h 180857"/>
                <a:gd name="connsiteX65" fmla="*/ 692599 w 871134"/>
                <a:gd name="connsiteY65" fmla="*/ 86012 h 180857"/>
                <a:gd name="connsiteX66" fmla="*/ 746411 w 871134"/>
                <a:gd name="connsiteY66" fmla="*/ 86012 h 180857"/>
                <a:gd name="connsiteX67" fmla="*/ 746411 w 871134"/>
                <a:gd name="connsiteY67" fmla="*/ 67981 h 180857"/>
                <a:gd name="connsiteX68" fmla="*/ 692599 w 871134"/>
                <a:gd name="connsiteY68" fmla="*/ 67981 h 180857"/>
                <a:gd name="connsiteX69" fmla="*/ 692599 w 871134"/>
                <a:gd name="connsiteY69" fmla="*/ 28538 h 180857"/>
                <a:gd name="connsiteX70" fmla="*/ 765006 w 871134"/>
                <a:gd name="connsiteY70" fmla="*/ 28538 h 180857"/>
                <a:gd name="connsiteX71" fmla="*/ 765006 w 871134"/>
                <a:gd name="connsiteY71" fmla="*/ 10647 h 180857"/>
                <a:gd name="connsiteX72" fmla="*/ 673018 w 871134"/>
                <a:gd name="connsiteY72" fmla="*/ 10647 h 180857"/>
                <a:gd name="connsiteX73" fmla="*/ 781065 w 871134"/>
                <a:gd name="connsiteY73" fmla="*/ 40934 h 180857"/>
                <a:gd name="connsiteX74" fmla="*/ 781065 w 871134"/>
                <a:gd name="connsiteY74" fmla="*/ 143768 h 180857"/>
                <a:gd name="connsiteX75" fmla="*/ 800364 w 871134"/>
                <a:gd name="connsiteY75" fmla="*/ 143768 h 180857"/>
                <a:gd name="connsiteX76" fmla="*/ 800364 w 871134"/>
                <a:gd name="connsiteY76" fmla="*/ 40934 h 180857"/>
                <a:gd name="connsiteX77" fmla="*/ 423539 w 871134"/>
                <a:gd name="connsiteY77" fmla="*/ 38962 h 180857"/>
                <a:gd name="connsiteX78" fmla="*/ 388745 w 871134"/>
                <a:gd name="connsiteY78" fmla="*/ 52204 h 180857"/>
                <a:gd name="connsiteX79" fmla="*/ 388745 w 871134"/>
                <a:gd name="connsiteY79" fmla="*/ -59 h 180857"/>
                <a:gd name="connsiteX80" fmla="*/ 369727 w 871134"/>
                <a:gd name="connsiteY80" fmla="*/ -59 h 180857"/>
                <a:gd name="connsiteX81" fmla="*/ 369727 w 871134"/>
                <a:gd name="connsiteY81" fmla="*/ 143768 h 180857"/>
                <a:gd name="connsiteX82" fmla="*/ 386632 w 871134"/>
                <a:gd name="connsiteY82" fmla="*/ 143768 h 180857"/>
                <a:gd name="connsiteX83" fmla="*/ 388181 w 871134"/>
                <a:gd name="connsiteY83" fmla="*/ 132921 h 180857"/>
                <a:gd name="connsiteX84" fmla="*/ 421990 w 871134"/>
                <a:gd name="connsiteY84" fmla="*/ 145741 h 180857"/>
                <a:gd name="connsiteX85" fmla="*/ 473365 w 871134"/>
                <a:gd name="connsiteY85" fmla="*/ 96553 h 180857"/>
                <a:gd name="connsiteX86" fmla="*/ 473266 w 871134"/>
                <a:gd name="connsiteY86" fmla="*/ 92210 h 180857"/>
                <a:gd name="connsiteX87" fmla="*/ 429132 w 871134"/>
                <a:gd name="connsiteY87" fmla="*/ 38743 h 180857"/>
                <a:gd name="connsiteX88" fmla="*/ 423117 w 871134"/>
                <a:gd name="connsiteY88" fmla="*/ 38539 h 180857"/>
                <a:gd name="connsiteX89" fmla="*/ 420722 w 871134"/>
                <a:gd name="connsiteY89" fmla="*/ 129541 h 180857"/>
                <a:gd name="connsiteX90" fmla="*/ 387702 w 871134"/>
                <a:gd name="connsiteY90" fmla="*/ 88604 h 180857"/>
                <a:gd name="connsiteX91" fmla="*/ 420722 w 871134"/>
                <a:gd name="connsiteY91" fmla="*/ 55584 h 180857"/>
                <a:gd name="connsiteX92" fmla="*/ 454136 w 871134"/>
                <a:gd name="connsiteY92" fmla="*/ 89784 h 180857"/>
                <a:gd name="connsiteX93" fmla="*/ 453967 w 871134"/>
                <a:gd name="connsiteY93" fmla="*/ 92774 h 180857"/>
                <a:gd name="connsiteX94" fmla="*/ 423680 w 871134"/>
                <a:gd name="connsiteY94" fmla="*/ 128988 h 180857"/>
                <a:gd name="connsiteX95" fmla="*/ 420299 w 871134"/>
                <a:gd name="connsiteY95" fmla="*/ 129118 h 180857"/>
                <a:gd name="connsiteX96" fmla="*/ 870658 w 871134"/>
                <a:gd name="connsiteY96" fmla="*/ 128132 h 180857"/>
                <a:gd name="connsiteX97" fmla="*/ 860093 w 871134"/>
                <a:gd name="connsiteY97" fmla="*/ 128132 h 180857"/>
                <a:gd name="connsiteX98" fmla="*/ 846992 w 871134"/>
                <a:gd name="connsiteY98" fmla="*/ 114045 h 180857"/>
                <a:gd name="connsiteX99" fmla="*/ 846992 w 871134"/>
                <a:gd name="connsiteY99" fmla="*/ 55866 h 180857"/>
                <a:gd name="connsiteX100" fmla="*/ 870658 w 871134"/>
                <a:gd name="connsiteY100" fmla="*/ 55866 h 180857"/>
                <a:gd name="connsiteX101" fmla="*/ 870658 w 871134"/>
                <a:gd name="connsiteY101" fmla="*/ 40934 h 180857"/>
                <a:gd name="connsiteX102" fmla="*/ 847274 w 871134"/>
                <a:gd name="connsiteY102" fmla="*/ 40934 h 180857"/>
                <a:gd name="connsiteX103" fmla="*/ 847274 w 871134"/>
                <a:gd name="connsiteY103" fmla="*/ 18395 h 180857"/>
                <a:gd name="connsiteX104" fmla="*/ 828397 w 871134"/>
                <a:gd name="connsiteY104" fmla="*/ 18395 h 180857"/>
                <a:gd name="connsiteX105" fmla="*/ 828397 w 871134"/>
                <a:gd name="connsiteY105" fmla="*/ 40934 h 180857"/>
                <a:gd name="connsiteX106" fmla="*/ 814310 w 871134"/>
                <a:gd name="connsiteY106" fmla="*/ 40934 h 180857"/>
                <a:gd name="connsiteX107" fmla="*/ 814310 w 871134"/>
                <a:gd name="connsiteY107" fmla="*/ 56289 h 180857"/>
                <a:gd name="connsiteX108" fmla="*/ 828397 w 871134"/>
                <a:gd name="connsiteY108" fmla="*/ 56289 h 180857"/>
                <a:gd name="connsiteX109" fmla="*/ 828397 w 871134"/>
                <a:gd name="connsiteY109" fmla="*/ 117567 h 180857"/>
                <a:gd name="connsiteX110" fmla="*/ 854458 w 871134"/>
                <a:gd name="connsiteY110" fmla="*/ 144191 h 180857"/>
                <a:gd name="connsiteX111" fmla="*/ 870940 w 871134"/>
                <a:gd name="connsiteY111" fmla="*/ 144191 h 180857"/>
                <a:gd name="connsiteX112" fmla="*/ 623996 w 871134"/>
                <a:gd name="connsiteY112" fmla="*/ 57697 h 180857"/>
                <a:gd name="connsiteX113" fmla="*/ 623996 w 871134"/>
                <a:gd name="connsiteY113" fmla="*/ 57697 h 180857"/>
                <a:gd name="connsiteX114" fmla="*/ 623996 w 871134"/>
                <a:gd name="connsiteY114" fmla="*/ 41638 h 180857"/>
                <a:gd name="connsiteX115" fmla="*/ 606388 w 871134"/>
                <a:gd name="connsiteY115" fmla="*/ 41638 h 180857"/>
                <a:gd name="connsiteX116" fmla="*/ 606388 w 871134"/>
                <a:gd name="connsiteY116" fmla="*/ 143768 h 180857"/>
                <a:gd name="connsiteX117" fmla="*/ 625405 w 871134"/>
                <a:gd name="connsiteY117" fmla="*/ 143768 h 180857"/>
                <a:gd name="connsiteX118" fmla="*/ 625405 w 871134"/>
                <a:gd name="connsiteY118" fmla="*/ 89956 h 180857"/>
                <a:gd name="connsiteX119" fmla="*/ 650620 w 871134"/>
                <a:gd name="connsiteY119" fmla="*/ 59388 h 180857"/>
                <a:gd name="connsiteX120" fmla="*/ 659777 w 871134"/>
                <a:gd name="connsiteY120" fmla="*/ 59388 h 180857"/>
                <a:gd name="connsiteX121" fmla="*/ 659777 w 871134"/>
                <a:gd name="connsiteY121" fmla="*/ 40934 h 180857"/>
                <a:gd name="connsiteX122" fmla="*/ 653719 w 871134"/>
                <a:gd name="connsiteY122" fmla="*/ 40934 h 180857"/>
                <a:gd name="connsiteX123" fmla="*/ 623574 w 871134"/>
                <a:gd name="connsiteY123" fmla="*/ 56570 h 180857"/>
                <a:gd name="connsiteX124" fmla="*/ 537784 w 871134"/>
                <a:gd name="connsiteY124" fmla="*/ 39666 h 180857"/>
                <a:gd name="connsiteX125" fmla="*/ 486846 w 871134"/>
                <a:gd name="connsiteY125" fmla="*/ 90434 h 180857"/>
                <a:gd name="connsiteX126" fmla="*/ 486930 w 871134"/>
                <a:gd name="connsiteY126" fmla="*/ 93478 h 180857"/>
                <a:gd name="connsiteX127" fmla="*/ 532558 w 871134"/>
                <a:gd name="connsiteY127" fmla="*/ 146728 h 180857"/>
                <a:gd name="connsiteX128" fmla="*/ 537221 w 871134"/>
                <a:gd name="connsiteY128" fmla="*/ 146867 h 180857"/>
                <a:gd name="connsiteX129" fmla="*/ 583848 w 871134"/>
                <a:gd name="connsiteY129" fmla="*/ 112495 h 180857"/>
                <a:gd name="connsiteX130" fmla="*/ 565535 w 871134"/>
                <a:gd name="connsiteY130" fmla="*/ 112495 h 180857"/>
                <a:gd name="connsiteX131" fmla="*/ 537362 w 871134"/>
                <a:gd name="connsiteY131" fmla="*/ 128977 h 180857"/>
                <a:gd name="connsiteX132" fmla="*/ 505229 w 871134"/>
                <a:gd name="connsiteY132" fmla="*/ 96874 h 180857"/>
                <a:gd name="connsiteX133" fmla="*/ 505243 w 871134"/>
                <a:gd name="connsiteY133" fmla="*/ 95873 h 180857"/>
                <a:gd name="connsiteX134" fmla="*/ 585539 w 871134"/>
                <a:gd name="connsiteY134" fmla="*/ 95873 h 180857"/>
                <a:gd name="connsiteX135" fmla="*/ 537362 w 871134"/>
                <a:gd name="connsiteY135" fmla="*/ 38539 h 180857"/>
                <a:gd name="connsiteX136" fmla="*/ 506652 w 871134"/>
                <a:gd name="connsiteY136" fmla="*/ 81927 h 180857"/>
                <a:gd name="connsiteX137" fmla="*/ 537362 w 871134"/>
                <a:gd name="connsiteY137" fmla="*/ 55021 h 180857"/>
                <a:gd name="connsiteX138" fmla="*/ 566662 w 871134"/>
                <a:gd name="connsiteY138" fmla="*/ 81645 h 180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</a:cxnLst>
              <a:rect l="l" t="t" r="r" b="b"/>
              <a:pathLst>
                <a:path w="871134" h="180857">
                  <a:moveTo>
                    <a:pt x="317747" y="96014"/>
                  </a:moveTo>
                  <a:cubicBezTo>
                    <a:pt x="314084" y="107283"/>
                    <a:pt x="312112" y="113341"/>
                    <a:pt x="309999" y="120384"/>
                  </a:cubicBezTo>
                  <a:lnTo>
                    <a:pt x="309294" y="120384"/>
                  </a:lnTo>
                  <a:cubicBezTo>
                    <a:pt x="307181" y="113482"/>
                    <a:pt x="304646" y="106297"/>
                    <a:pt x="298729" y="91224"/>
                  </a:cubicBezTo>
                  <a:lnTo>
                    <a:pt x="279008" y="40511"/>
                  </a:lnTo>
                  <a:lnTo>
                    <a:pt x="258300" y="40511"/>
                  </a:lnTo>
                  <a:lnTo>
                    <a:pt x="300561" y="144191"/>
                  </a:lnTo>
                  <a:lnTo>
                    <a:pt x="297743" y="151235"/>
                  </a:lnTo>
                  <a:cubicBezTo>
                    <a:pt x="294221" y="161659"/>
                    <a:pt x="289573" y="163631"/>
                    <a:pt x="279430" y="163631"/>
                  </a:cubicBezTo>
                  <a:lnTo>
                    <a:pt x="272527" y="163631"/>
                  </a:lnTo>
                  <a:lnTo>
                    <a:pt x="272527" y="180676"/>
                  </a:lnTo>
                  <a:lnTo>
                    <a:pt x="281684" y="180676"/>
                  </a:lnTo>
                  <a:cubicBezTo>
                    <a:pt x="298504" y="182137"/>
                    <a:pt x="313591" y="170317"/>
                    <a:pt x="316197" y="153629"/>
                  </a:cubicBezTo>
                  <a:lnTo>
                    <a:pt x="356345" y="40934"/>
                  </a:lnTo>
                  <a:lnTo>
                    <a:pt x="336200" y="40934"/>
                  </a:lnTo>
                  <a:close/>
                  <a:moveTo>
                    <a:pt x="102499" y="11492"/>
                  </a:moveTo>
                  <a:lnTo>
                    <a:pt x="85594" y="11492"/>
                  </a:lnTo>
                  <a:lnTo>
                    <a:pt x="76719" y="47132"/>
                  </a:lnTo>
                  <a:lnTo>
                    <a:pt x="51222" y="47132"/>
                  </a:lnTo>
                  <a:lnTo>
                    <a:pt x="59674" y="10788"/>
                  </a:lnTo>
                  <a:lnTo>
                    <a:pt x="42770" y="10788"/>
                  </a:lnTo>
                  <a:lnTo>
                    <a:pt x="34459" y="47132"/>
                  </a:lnTo>
                  <a:lnTo>
                    <a:pt x="13610" y="47132"/>
                  </a:lnTo>
                  <a:lnTo>
                    <a:pt x="10370" y="62205"/>
                  </a:lnTo>
                  <a:lnTo>
                    <a:pt x="30937" y="62205"/>
                  </a:lnTo>
                  <a:lnTo>
                    <a:pt x="24034" y="91365"/>
                  </a:lnTo>
                  <a:lnTo>
                    <a:pt x="3045" y="91365"/>
                  </a:lnTo>
                  <a:lnTo>
                    <a:pt x="-195" y="106720"/>
                  </a:lnTo>
                  <a:lnTo>
                    <a:pt x="20513" y="106720"/>
                  </a:lnTo>
                  <a:lnTo>
                    <a:pt x="11920" y="143909"/>
                  </a:lnTo>
                  <a:lnTo>
                    <a:pt x="28542" y="143909"/>
                  </a:lnTo>
                  <a:lnTo>
                    <a:pt x="37135" y="106720"/>
                  </a:lnTo>
                  <a:lnTo>
                    <a:pt x="62773" y="106720"/>
                  </a:lnTo>
                  <a:lnTo>
                    <a:pt x="54180" y="143909"/>
                  </a:lnTo>
                  <a:lnTo>
                    <a:pt x="70803" y="143909"/>
                  </a:lnTo>
                  <a:lnTo>
                    <a:pt x="79396" y="106720"/>
                  </a:lnTo>
                  <a:lnTo>
                    <a:pt x="100808" y="106720"/>
                  </a:lnTo>
                  <a:lnTo>
                    <a:pt x="104048" y="91365"/>
                  </a:lnTo>
                  <a:lnTo>
                    <a:pt x="83059" y="91365"/>
                  </a:lnTo>
                  <a:lnTo>
                    <a:pt x="89961" y="62205"/>
                  </a:lnTo>
                  <a:lnTo>
                    <a:pt x="110951" y="62205"/>
                  </a:lnTo>
                  <a:lnTo>
                    <a:pt x="114191" y="47132"/>
                  </a:lnTo>
                  <a:lnTo>
                    <a:pt x="93483" y="47132"/>
                  </a:lnTo>
                  <a:close/>
                  <a:moveTo>
                    <a:pt x="66859" y="92069"/>
                  </a:moveTo>
                  <a:lnTo>
                    <a:pt x="41361" y="92069"/>
                  </a:lnTo>
                  <a:lnTo>
                    <a:pt x="48264" y="62910"/>
                  </a:lnTo>
                  <a:lnTo>
                    <a:pt x="73761" y="62910"/>
                  </a:lnTo>
                  <a:close/>
                  <a:moveTo>
                    <a:pt x="190119" y="128836"/>
                  </a:moveTo>
                  <a:cubicBezTo>
                    <a:pt x="164481" y="128836"/>
                    <a:pt x="146309" y="108128"/>
                    <a:pt x="146309" y="77419"/>
                  </a:cubicBezTo>
                  <a:cubicBezTo>
                    <a:pt x="146309" y="46710"/>
                    <a:pt x="164199" y="27129"/>
                    <a:pt x="188570" y="27129"/>
                  </a:cubicBezTo>
                  <a:cubicBezTo>
                    <a:pt x="207685" y="26422"/>
                    <a:pt x="224632" y="39351"/>
                    <a:pt x="228999" y="57979"/>
                  </a:cubicBezTo>
                  <a:lnTo>
                    <a:pt x="250129" y="57979"/>
                  </a:lnTo>
                  <a:cubicBezTo>
                    <a:pt x="244903" y="28792"/>
                    <a:pt x="219054" y="7862"/>
                    <a:pt x="189415" y="8816"/>
                  </a:cubicBezTo>
                  <a:cubicBezTo>
                    <a:pt x="154409" y="8399"/>
                    <a:pt x="125686" y="36439"/>
                    <a:pt x="125277" y="71446"/>
                  </a:cubicBezTo>
                  <a:cubicBezTo>
                    <a:pt x="125249" y="73345"/>
                    <a:pt x="125319" y="75244"/>
                    <a:pt x="125460" y="77137"/>
                  </a:cubicBezTo>
                  <a:cubicBezTo>
                    <a:pt x="125460" y="117426"/>
                    <a:pt x="151380" y="145741"/>
                    <a:pt x="189415" y="145741"/>
                  </a:cubicBezTo>
                  <a:cubicBezTo>
                    <a:pt x="219490" y="146968"/>
                    <a:pt x="245720" y="125465"/>
                    <a:pt x="250411" y="95732"/>
                  </a:cubicBezTo>
                  <a:lnTo>
                    <a:pt x="229844" y="95732"/>
                  </a:lnTo>
                  <a:cubicBezTo>
                    <a:pt x="226900" y="115138"/>
                    <a:pt x="209714" y="129150"/>
                    <a:pt x="190119" y="128132"/>
                  </a:cubicBezTo>
                  <a:close/>
                  <a:moveTo>
                    <a:pt x="799801" y="11351"/>
                  </a:moveTo>
                  <a:lnTo>
                    <a:pt x="781065" y="11351"/>
                  </a:lnTo>
                  <a:lnTo>
                    <a:pt x="781065" y="29242"/>
                  </a:lnTo>
                  <a:lnTo>
                    <a:pt x="800223" y="29242"/>
                  </a:lnTo>
                  <a:close/>
                  <a:moveTo>
                    <a:pt x="673018" y="144473"/>
                  </a:moveTo>
                  <a:lnTo>
                    <a:pt x="692599" y="144473"/>
                  </a:lnTo>
                  <a:lnTo>
                    <a:pt x="692599" y="86012"/>
                  </a:lnTo>
                  <a:lnTo>
                    <a:pt x="746411" y="86012"/>
                  </a:lnTo>
                  <a:lnTo>
                    <a:pt x="746411" y="67981"/>
                  </a:lnTo>
                  <a:lnTo>
                    <a:pt x="692599" y="67981"/>
                  </a:lnTo>
                  <a:lnTo>
                    <a:pt x="692599" y="28538"/>
                  </a:lnTo>
                  <a:lnTo>
                    <a:pt x="765006" y="28538"/>
                  </a:lnTo>
                  <a:lnTo>
                    <a:pt x="765006" y="10647"/>
                  </a:lnTo>
                  <a:lnTo>
                    <a:pt x="673018" y="10647"/>
                  </a:lnTo>
                  <a:close/>
                  <a:moveTo>
                    <a:pt x="781065" y="40934"/>
                  </a:moveTo>
                  <a:lnTo>
                    <a:pt x="781065" y="143768"/>
                  </a:lnTo>
                  <a:lnTo>
                    <a:pt x="800364" y="143768"/>
                  </a:lnTo>
                  <a:lnTo>
                    <a:pt x="800364" y="40934"/>
                  </a:lnTo>
                  <a:close/>
                  <a:moveTo>
                    <a:pt x="423539" y="38962"/>
                  </a:moveTo>
                  <a:cubicBezTo>
                    <a:pt x="410636" y="38503"/>
                    <a:pt x="398084" y="43278"/>
                    <a:pt x="388745" y="52204"/>
                  </a:cubicBezTo>
                  <a:lnTo>
                    <a:pt x="388745" y="-59"/>
                  </a:lnTo>
                  <a:lnTo>
                    <a:pt x="369727" y="-59"/>
                  </a:lnTo>
                  <a:lnTo>
                    <a:pt x="369727" y="143768"/>
                  </a:lnTo>
                  <a:lnTo>
                    <a:pt x="386632" y="143768"/>
                  </a:lnTo>
                  <a:lnTo>
                    <a:pt x="388181" y="132921"/>
                  </a:lnTo>
                  <a:cubicBezTo>
                    <a:pt x="397253" y="141582"/>
                    <a:pt x="409452" y="146205"/>
                    <a:pt x="421990" y="145741"/>
                  </a:cubicBezTo>
                  <a:cubicBezTo>
                    <a:pt x="449755" y="146344"/>
                    <a:pt x="472759" y="124321"/>
                    <a:pt x="473365" y="96553"/>
                  </a:cubicBezTo>
                  <a:cubicBezTo>
                    <a:pt x="473393" y="95105"/>
                    <a:pt x="473365" y="93656"/>
                    <a:pt x="473266" y="92210"/>
                  </a:cubicBezTo>
                  <a:cubicBezTo>
                    <a:pt x="475844" y="65259"/>
                    <a:pt x="456080" y="41321"/>
                    <a:pt x="429132" y="38743"/>
                  </a:cubicBezTo>
                  <a:cubicBezTo>
                    <a:pt x="427131" y="38552"/>
                    <a:pt x="425131" y="38484"/>
                    <a:pt x="423117" y="38539"/>
                  </a:cubicBezTo>
                  <a:close/>
                  <a:moveTo>
                    <a:pt x="420722" y="129541"/>
                  </a:moveTo>
                  <a:cubicBezTo>
                    <a:pt x="400296" y="127354"/>
                    <a:pt x="385519" y="109026"/>
                    <a:pt x="387702" y="88604"/>
                  </a:cubicBezTo>
                  <a:cubicBezTo>
                    <a:pt x="389562" y="71198"/>
                    <a:pt x="403311" y="57448"/>
                    <a:pt x="420722" y="55584"/>
                  </a:cubicBezTo>
                  <a:cubicBezTo>
                    <a:pt x="439387" y="55801"/>
                    <a:pt x="454347" y="71114"/>
                    <a:pt x="454136" y="89784"/>
                  </a:cubicBezTo>
                  <a:cubicBezTo>
                    <a:pt x="454122" y="90783"/>
                    <a:pt x="454066" y="91781"/>
                    <a:pt x="453967" y="92774"/>
                  </a:cubicBezTo>
                  <a:cubicBezTo>
                    <a:pt x="455601" y="111140"/>
                    <a:pt x="442035" y="127354"/>
                    <a:pt x="423680" y="128988"/>
                  </a:cubicBezTo>
                  <a:cubicBezTo>
                    <a:pt x="422553" y="129088"/>
                    <a:pt x="421426" y="129132"/>
                    <a:pt x="420299" y="129118"/>
                  </a:cubicBezTo>
                  <a:close/>
                  <a:moveTo>
                    <a:pt x="870658" y="128132"/>
                  </a:moveTo>
                  <a:lnTo>
                    <a:pt x="860093" y="128132"/>
                  </a:lnTo>
                  <a:cubicBezTo>
                    <a:pt x="850796" y="128132"/>
                    <a:pt x="846992" y="123061"/>
                    <a:pt x="846992" y="114045"/>
                  </a:cubicBezTo>
                  <a:lnTo>
                    <a:pt x="846992" y="55866"/>
                  </a:lnTo>
                  <a:lnTo>
                    <a:pt x="870658" y="55866"/>
                  </a:lnTo>
                  <a:lnTo>
                    <a:pt x="870658" y="40934"/>
                  </a:lnTo>
                  <a:lnTo>
                    <a:pt x="847274" y="40934"/>
                  </a:lnTo>
                  <a:lnTo>
                    <a:pt x="847274" y="18395"/>
                  </a:lnTo>
                  <a:lnTo>
                    <a:pt x="828397" y="18395"/>
                  </a:lnTo>
                  <a:lnTo>
                    <a:pt x="828397" y="40934"/>
                  </a:lnTo>
                  <a:lnTo>
                    <a:pt x="814310" y="40934"/>
                  </a:lnTo>
                  <a:lnTo>
                    <a:pt x="814310" y="56289"/>
                  </a:lnTo>
                  <a:lnTo>
                    <a:pt x="828397" y="56289"/>
                  </a:lnTo>
                  <a:lnTo>
                    <a:pt x="828397" y="117567"/>
                  </a:lnTo>
                  <a:cubicBezTo>
                    <a:pt x="828397" y="135175"/>
                    <a:pt x="835863" y="144191"/>
                    <a:pt x="854458" y="144191"/>
                  </a:cubicBezTo>
                  <a:lnTo>
                    <a:pt x="870940" y="144191"/>
                  </a:lnTo>
                  <a:close/>
                  <a:moveTo>
                    <a:pt x="623996" y="57697"/>
                  </a:moveTo>
                  <a:lnTo>
                    <a:pt x="623996" y="57697"/>
                  </a:lnTo>
                  <a:lnTo>
                    <a:pt x="623996" y="41638"/>
                  </a:lnTo>
                  <a:lnTo>
                    <a:pt x="606388" y="41638"/>
                  </a:lnTo>
                  <a:lnTo>
                    <a:pt x="606388" y="143768"/>
                  </a:lnTo>
                  <a:lnTo>
                    <a:pt x="625405" y="143768"/>
                  </a:lnTo>
                  <a:lnTo>
                    <a:pt x="625405" y="89956"/>
                  </a:lnTo>
                  <a:cubicBezTo>
                    <a:pt x="625405" y="65445"/>
                    <a:pt x="638506" y="59388"/>
                    <a:pt x="650620" y="59388"/>
                  </a:cubicBezTo>
                  <a:lnTo>
                    <a:pt x="659777" y="59388"/>
                  </a:lnTo>
                  <a:lnTo>
                    <a:pt x="659777" y="40934"/>
                  </a:lnTo>
                  <a:lnTo>
                    <a:pt x="653719" y="40934"/>
                  </a:lnTo>
                  <a:cubicBezTo>
                    <a:pt x="641464" y="39761"/>
                    <a:pt x="629673" y="45881"/>
                    <a:pt x="623574" y="56570"/>
                  </a:cubicBezTo>
                  <a:close/>
                  <a:moveTo>
                    <a:pt x="537784" y="39666"/>
                  </a:moveTo>
                  <a:cubicBezTo>
                    <a:pt x="509695" y="39618"/>
                    <a:pt x="486888" y="62348"/>
                    <a:pt x="486846" y="90434"/>
                  </a:cubicBezTo>
                  <a:cubicBezTo>
                    <a:pt x="486846" y="91450"/>
                    <a:pt x="486874" y="92464"/>
                    <a:pt x="486930" y="93478"/>
                  </a:cubicBezTo>
                  <a:cubicBezTo>
                    <a:pt x="484831" y="120783"/>
                    <a:pt x="505258" y="144624"/>
                    <a:pt x="532558" y="146728"/>
                  </a:cubicBezTo>
                  <a:cubicBezTo>
                    <a:pt x="534107" y="146848"/>
                    <a:pt x="535671" y="146894"/>
                    <a:pt x="537221" y="146867"/>
                  </a:cubicBezTo>
                  <a:cubicBezTo>
                    <a:pt x="558619" y="146891"/>
                    <a:pt x="577537" y="132948"/>
                    <a:pt x="583848" y="112495"/>
                  </a:cubicBezTo>
                  <a:lnTo>
                    <a:pt x="565535" y="112495"/>
                  </a:lnTo>
                  <a:cubicBezTo>
                    <a:pt x="560450" y="123279"/>
                    <a:pt x="549251" y="129827"/>
                    <a:pt x="537362" y="128977"/>
                  </a:cubicBezTo>
                  <a:cubicBezTo>
                    <a:pt x="519626" y="128986"/>
                    <a:pt x="505243" y="114613"/>
                    <a:pt x="505229" y="96874"/>
                  </a:cubicBezTo>
                  <a:cubicBezTo>
                    <a:pt x="505229" y="96541"/>
                    <a:pt x="505229" y="96207"/>
                    <a:pt x="505243" y="95873"/>
                  </a:cubicBezTo>
                  <a:lnTo>
                    <a:pt x="585539" y="95873"/>
                  </a:lnTo>
                  <a:cubicBezTo>
                    <a:pt x="587511" y="64600"/>
                    <a:pt x="569761" y="38539"/>
                    <a:pt x="537362" y="38539"/>
                  </a:cubicBezTo>
                  <a:close/>
                  <a:moveTo>
                    <a:pt x="506652" y="81927"/>
                  </a:moveTo>
                  <a:cubicBezTo>
                    <a:pt x="508638" y="66499"/>
                    <a:pt x="521809" y="54965"/>
                    <a:pt x="537362" y="55021"/>
                  </a:cubicBezTo>
                  <a:cubicBezTo>
                    <a:pt x="552773" y="54381"/>
                    <a:pt x="565831" y="66247"/>
                    <a:pt x="566662" y="81645"/>
                  </a:cubicBezTo>
                  <a:close/>
                </a:path>
              </a:pathLst>
            </a:custGeom>
            <a:solidFill>
              <a:srgbClr val="FFFFFF"/>
            </a:solidFill>
            <a:ln w="140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2E5163D-8C80-468E-B5C0-90CA143757F5}"/>
                </a:ext>
              </a:extLst>
            </p:cNvPr>
            <p:cNvSpPr/>
            <p:nvPr/>
          </p:nvSpPr>
          <p:spPr>
            <a:xfrm>
              <a:off x="7451999" y="417590"/>
              <a:ext cx="1303039" cy="326816"/>
            </a:xfrm>
            <a:custGeom>
              <a:avLst/>
              <a:gdLst>
                <a:gd name="connsiteX0" fmla="*/ 1139436 w 1303039"/>
                <a:gd name="connsiteY0" fmla="*/ 14028 h 326816"/>
                <a:gd name="connsiteX1" fmla="*/ 1288476 w 1303039"/>
                <a:gd name="connsiteY1" fmla="*/ 163067 h 326816"/>
                <a:gd name="connsiteX2" fmla="*/ 1139436 w 1303039"/>
                <a:gd name="connsiteY2" fmla="*/ 312107 h 326816"/>
                <a:gd name="connsiteX3" fmla="*/ 163072 w 1303039"/>
                <a:gd name="connsiteY3" fmla="*/ 312107 h 326816"/>
                <a:gd name="connsiteX4" fmla="*/ 14033 w 1303039"/>
                <a:gd name="connsiteY4" fmla="*/ 163067 h 326816"/>
                <a:gd name="connsiteX5" fmla="*/ 163072 w 1303039"/>
                <a:gd name="connsiteY5" fmla="*/ 14028 h 326816"/>
                <a:gd name="connsiteX6" fmla="*/ 1139436 w 1303039"/>
                <a:gd name="connsiteY6" fmla="*/ 14028 h 326816"/>
                <a:gd name="connsiteX7" fmla="*/ 1139436 w 1303039"/>
                <a:gd name="connsiteY7" fmla="*/ -59 h 326816"/>
                <a:gd name="connsiteX8" fmla="*/ 163072 w 1303039"/>
                <a:gd name="connsiteY8" fmla="*/ -59 h 326816"/>
                <a:gd name="connsiteX9" fmla="*/ -195 w 1303039"/>
                <a:gd name="connsiteY9" fmla="*/ 163208 h 326816"/>
                <a:gd name="connsiteX10" fmla="*/ -195 w 1303039"/>
                <a:gd name="connsiteY10" fmla="*/ 163208 h 326816"/>
                <a:gd name="connsiteX11" fmla="*/ 162791 w 1303039"/>
                <a:gd name="connsiteY11" fmla="*/ 326757 h 326816"/>
                <a:gd name="connsiteX12" fmla="*/ 163072 w 1303039"/>
                <a:gd name="connsiteY12" fmla="*/ 326757 h 326816"/>
                <a:gd name="connsiteX13" fmla="*/ 1139436 w 1303039"/>
                <a:gd name="connsiteY13" fmla="*/ 326757 h 326816"/>
                <a:gd name="connsiteX14" fmla="*/ 1302844 w 1303039"/>
                <a:gd name="connsiteY14" fmla="*/ 163631 h 326816"/>
                <a:gd name="connsiteX15" fmla="*/ 1302844 w 1303039"/>
                <a:gd name="connsiteY15" fmla="*/ 163490 h 326816"/>
                <a:gd name="connsiteX16" fmla="*/ 1302844 w 1303039"/>
                <a:gd name="connsiteY16" fmla="*/ 163490 h 326816"/>
                <a:gd name="connsiteX17" fmla="*/ 1139859 w 1303039"/>
                <a:gd name="connsiteY17" fmla="*/ -59 h 326816"/>
                <a:gd name="connsiteX18" fmla="*/ 1139436 w 1303039"/>
                <a:gd name="connsiteY18" fmla="*/ -59 h 326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303039" h="326816">
                  <a:moveTo>
                    <a:pt x="1139436" y="14028"/>
                  </a:moveTo>
                  <a:cubicBezTo>
                    <a:pt x="1221746" y="14028"/>
                    <a:pt x="1288476" y="80755"/>
                    <a:pt x="1288476" y="163067"/>
                  </a:cubicBezTo>
                  <a:cubicBezTo>
                    <a:pt x="1288476" y="245380"/>
                    <a:pt x="1221746" y="312107"/>
                    <a:pt x="1139436" y="312107"/>
                  </a:cubicBezTo>
                  <a:lnTo>
                    <a:pt x="163072" y="312107"/>
                  </a:lnTo>
                  <a:cubicBezTo>
                    <a:pt x="80762" y="312107"/>
                    <a:pt x="14033" y="245380"/>
                    <a:pt x="14033" y="163067"/>
                  </a:cubicBezTo>
                  <a:cubicBezTo>
                    <a:pt x="14033" y="80755"/>
                    <a:pt x="80762" y="14028"/>
                    <a:pt x="163072" y="14028"/>
                  </a:cubicBezTo>
                  <a:lnTo>
                    <a:pt x="1139436" y="14028"/>
                  </a:lnTo>
                  <a:moveTo>
                    <a:pt x="1139436" y="-59"/>
                  </a:moveTo>
                  <a:lnTo>
                    <a:pt x="163072" y="-59"/>
                  </a:lnTo>
                  <a:cubicBezTo>
                    <a:pt x="72902" y="-59"/>
                    <a:pt x="-195" y="73038"/>
                    <a:pt x="-195" y="163208"/>
                  </a:cubicBezTo>
                  <a:lnTo>
                    <a:pt x="-195" y="163208"/>
                  </a:lnTo>
                  <a:cubicBezTo>
                    <a:pt x="-350" y="253379"/>
                    <a:pt x="72620" y="326601"/>
                    <a:pt x="162791" y="326757"/>
                  </a:cubicBezTo>
                  <a:cubicBezTo>
                    <a:pt x="162889" y="326757"/>
                    <a:pt x="162974" y="326757"/>
                    <a:pt x="163072" y="326757"/>
                  </a:cubicBezTo>
                  <a:lnTo>
                    <a:pt x="1139436" y="326757"/>
                  </a:lnTo>
                  <a:cubicBezTo>
                    <a:pt x="1229606" y="326835"/>
                    <a:pt x="1302760" y="253801"/>
                    <a:pt x="1302844" y="163631"/>
                  </a:cubicBezTo>
                  <a:cubicBezTo>
                    <a:pt x="1302844" y="163584"/>
                    <a:pt x="1302844" y="163536"/>
                    <a:pt x="1302844" y="163490"/>
                  </a:cubicBezTo>
                  <a:lnTo>
                    <a:pt x="1302844" y="163490"/>
                  </a:lnTo>
                  <a:cubicBezTo>
                    <a:pt x="1303000" y="73320"/>
                    <a:pt x="1230029" y="97"/>
                    <a:pt x="1139859" y="-59"/>
                  </a:cubicBezTo>
                  <a:cubicBezTo>
                    <a:pt x="1139718" y="-59"/>
                    <a:pt x="1139577" y="-59"/>
                    <a:pt x="1139436" y="-59"/>
                  </a:cubicBezTo>
                  <a:close/>
                </a:path>
              </a:pathLst>
            </a:custGeom>
            <a:gradFill>
              <a:gsLst>
                <a:gs pos="50000">
                  <a:srgbClr val="35ABE2"/>
                </a:gs>
                <a:gs pos="0">
                  <a:srgbClr val="006EDE"/>
                </a:gs>
                <a:gs pos="100000">
                  <a:srgbClr val="64C3E6"/>
                </a:gs>
              </a:gsLst>
              <a:lin ang="18900000" scaled="0"/>
            </a:gradFill>
            <a:ln w="97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noProof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A04898B-E04B-42E9-9E91-12A017926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>
                <a:latin typeface="Aptos Display"/>
              </a:rPr>
              <a:t>Cloud-based Cyber Protection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989C18-2133-4731-9A4A-07BA5DEABE7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ABAA21-7A06-4A6B-81F9-1EA8388C79A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43AEDE2-0502-4884-A108-01E7C95DA80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CF6DA3F-B551-4815-BA57-4415FB15B88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21270E4-16C9-4C44-B932-E7B9FED22E1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2E0E090-84EB-45A5-ABA6-6AA6EE5C177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8DAC39D-A830-404D-9050-88A887ED4BD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25C7AA1-4406-41D1-884E-BD42F1B54DA0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E6C4223A-0182-4AAF-BFD6-F00A2684BEBD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486207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E03EAA8-BF0C-48C6-9A3F-BE841625D9DA}"/>
              </a:ext>
            </a:extLst>
          </p:cNvPr>
          <p:cNvSpPr/>
          <p:nvPr/>
        </p:nvSpPr>
        <p:spPr>
          <a:xfrm>
            <a:off x="250825" y="467138"/>
            <a:ext cx="8640000" cy="3384000"/>
          </a:xfrm>
          <a:prstGeom prst="rect">
            <a:avLst/>
          </a:prstGeom>
          <a:noFill/>
          <a:ln w="6350">
            <a:gradFill>
              <a:gsLst>
                <a:gs pos="100000">
                  <a:srgbClr val="006EDE"/>
                </a:gs>
                <a:gs pos="0">
                  <a:srgbClr val="6EE6FF"/>
                </a:gs>
              </a:gsLst>
              <a:lin ang="81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err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63D288-7FB9-46D3-AF4C-D88798094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237316"/>
            <a:ext cx="4441967" cy="501804"/>
          </a:xfrm>
          <a:solidFill>
            <a:schemeClr val="bg1"/>
          </a:solidFill>
        </p:spPr>
        <p:txBody>
          <a:bodyPr wrap="none" lIns="72000" rIns="72000">
            <a:spAutoFit/>
          </a:bodyPr>
          <a:lstStyle/>
          <a:p>
            <a:r>
              <a:rPr lang="en-US" sz="3600"/>
              <a:t>Acronis Cyber Protect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D02BCE-CA1A-4EE6-A938-24EC64E56F2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04000" y="1922913"/>
            <a:ext cx="2088000" cy="500202"/>
          </a:xfr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1800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</a:rPr>
              <a:t>Comprehensive security capabilities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902CF9-AD34-409A-92D7-DFB54DC2F09D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528000" y="1922913"/>
            <a:ext cx="2088000" cy="749501"/>
          </a:xfr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1800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</a:rPr>
              <a:t>The most secure backup and rapid recovery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852250D-2E18-487B-8607-39A305F15FB6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552000" y="1922913"/>
            <a:ext cx="2088000" cy="749501"/>
          </a:xfrm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en-US" sz="1800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</a:rPr>
              <a:t>Integrated remote endpoint monitoring and management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6EDBD857-7E4B-4007-92D4-B208185D3E21}"/>
              </a:ext>
            </a:extLst>
          </p:cNvPr>
          <p:cNvSpPr>
            <a:spLocks noGrp="1"/>
          </p:cNvSpPr>
          <p:nvPr>
            <p:ph sz="quarter" idx="44"/>
          </p:nvPr>
        </p:nvSpPr>
        <p:spPr>
          <a:xfrm>
            <a:off x="504000" y="2786913"/>
            <a:ext cx="2088000" cy="846386"/>
          </a:xfrm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en-US" sz="1100"/>
              <a:t>Streamlined and prioritized endpoint detection and response (EDR) and automated URL filtering to ensure peace of mind and avoid costly downtime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98D4D04B-F397-4736-991B-04CD3A1D2B20}"/>
              </a:ext>
            </a:extLst>
          </p:cNvPr>
          <p:cNvSpPr>
            <a:spLocks noGrp="1"/>
          </p:cNvSpPr>
          <p:nvPr>
            <p:ph sz="quarter" idx="45"/>
          </p:nvPr>
        </p:nvSpPr>
        <p:spPr>
          <a:xfrm>
            <a:off x="3528000" y="2786913"/>
            <a:ext cx="2088000" cy="507831"/>
          </a:xfrm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en-US" sz="1100"/>
              <a:t>with integrated anti-ransomware technologies and immutable storage eliminating gaps in your defense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1D3200D2-EA65-4D9F-8F5C-7C69004A53FA}"/>
              </a:ext>
            </a:extLst>
          </p:cNvPr>
          <p:cNvSpPr>
            <a:spLocks noGrp="1"/>
          </p:cNvSpPr>
          <p:nvPr>
            <p:ph sz="quarter" idx="46"/>
          </p:nvPr>
        </p:nvSpPr>
        <p:spPr>
          <a:xfrm>
            <a:off x="6552000" y="2786913"/>
            <a:ext cx="2088000" cy="677108"/>
          </a:xfr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100"/>
              <a:t>including software and hardware inventory, remote desktop, ML-based monitoring and AI-powered scripting to automate tasks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D28844A-1F0D-433F-81E2-731D82B462A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EBA7B0B3-2897-463A-9484-70B894443A5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2E32C24-C85C-4BB8-BB6F-588112A0150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BF84E393-DA70-4EAA-9B51-5086909A1FD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C68C7D8F-124C-4E26-887A-48F30F9B0E9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6015685E-BA51-4F9D-B4AF-2CDFEA6428B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53A8BFE9-5104-4277-831E-02F540145B98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D5B9E76C-89B9-43EF-8B4C-C494F99392A8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4F111551-8EC6-473B-9F14-64F4708817B8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729DF42D-6E37-4AF7-B279-1BB0D6C207D5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contrast="15000"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6000" y="986913"/>
            <a:ext cx="792000" cy="792000"/>
          </a:xfrm>
          <a:prstGeom prst="rect">
            <a:avLst/>
          </a:prstGeom>
        </p:spPr>
      </p:pic>
      <p:pic>
        <p:nvPicPr>
          <p:cNvPr id="32" name="Graphic 31">
            <a:extLst>
              <a:ext uri="{FF2B5EF4-FFF2-40B4-BE49-F238E27FC236}">
                <a16:creationId xmlns:a16="http://schemas.microsoft.com/office/drawing/2014/main" id="{3965A8D0-DF0C-4169-95AB-8DFE9AEE36BE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contrast="15000"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462000" y="950913"/>
            <a:ext cx="864000" cy="864000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61000817-BF40-4E33-ACBD-7B89B9A0873B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contrast="1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528000" y="986913"/>
            <a:ext cx="792000" cy="792000"/>
          </a:xfrm>
          <a:prstGeom prst="rect">
            <a:avLst/>
          </a:prstGeom>
        </p:spPr>
      </p:pic>
      <p:sp>
        <p:nvSpPr>
          <p:cNvPr id="8" name="Plus Sign 7">
            <a:extLst>
              <a:ext uri="{FF2B5EF4-FFF2-40B4-BE49-F238E27FC236}">
                <a16:creationId xmlns:a16="http://schemas.microsoft.com/office/drawing/2014/main" id="{F77475B2-4DEC-4BB7-A750-61C7EB22E7FA}"/>
              </a:ext>
            </a:extLst>
          </p:cNvPr>
          <p:cNvSpPr/>
          <p:nvPr/>
        </p:nvSpPr>
        <p:spPr>
          <a:xfrm>
            <a:off x="2178000" y="1202913"/>
            <a:ext cx="360000" cy="360000"/>
          </a:xfrm>
          <a:prstGeom prst="mathPlus">
            <a:avLst>
              <a:gd name="adj1" fmla="val 14399"/>
            </a:avLst>
          </a:prstGeom>
          <a:gradFill>
            <a:gsLst>
              <a:gs pos="0">
                <a:srgbClr val="006EDE"/>
              </a:gs>
              <a:gs pos="100000">
                <a:srgbClr val="6EE6FF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err="1"/>
          </a:p>
        </p:txBody>
      </p:sp>
      <p:sp>
        <p:nvSpPr>
          <p:cNvPr id="35" name="Plus Sign 34">
            <a:extLst>
              <a:ext uri="{FF2B5EF4-FFF2-40B4-BE49-F238E27FC236}">
                <a16:creationId xmlns:a16="http://schemas.microsoft.com/office/drawing/2014/main" id="{DA35525F-06AC-479A-A95E-37FC969DD349}"/>
              </a:ext>
            </a:extLst>
          </p:cNvPr>
          <p:cNvSpPr/>
          <p:nvPr/>
        </p:nvSpPr>
        <p:spPr>
          <a:xfrm>
            <a:off x="5211000" y="1202913"/>
            <a:ext cx="360000" cy="360000"/>
          </a:xfrm>
          <a:prstGeom prst="mathPlus">
            <a:avLst>
              <a:gd name="adj1" fmla="val 14399"/>
            </a:avLst>
          </a:prstGeom>
          <a:gradFill>
            <a:gsLst>
              <a:gs pos="0">
                <a:srgbClr val="006EDE"/>
              </a:gs>
              <a:gs pos="100000">
                <a:srgbClr val="6EE6FF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err="1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65980F4-8B12-4026-88EF-01FE3D60A06C}"/>
              </a:ext>
            </a:extLst>
          </p:cNvPr>
          <p:cNvGrpSpPr/>
          <p:nvPr/>
        </p:nvGrpSpPr>
        <p:grpSpPr>
          <a:xfrm>
            <a:off x="504000" y="4068000"/>
            <a:ext cx="6516000" cy="444609"/>
            <a:chOff x="504000" y="4176000"/>
            <a:chExt cx="6516000" cy="444609"/>
          </a:xfrm>
        </p:grpSpPr>
        <p:sp>
          <p:nvSpPr>
            <p:cNvPr id="26" name="Text Placeholder 15">
              <a:extLst>
                <a:ext uri="{FF2B5EF4-FFF2-40B4-BE49-F238E27FC236}">
                  <a16:creationId xmlns:a16="http://schemas.microsoft.com/office/drawing/2014/main" id="{D1354B58-1121-410C-87E1-68059C05B273}"/>
                </a:ext>
              </a:extLst>
            </p:cNvPr>
            <p:cNvSpPr txBox="1">
              <a:spLocks/>
            </p:cNvSpPr>
            <p:nvPr/>
          </p:nvSpPr>
          <p:spPr>
            <a:xfrm>
              <a:off x="1080000" y="4176000"/>
              <a:ext cx="5940000" cy="444609"/>
            </a:xfrm>
            <a:prstGeom prst="rect">
              <a:avLst/>
            </a:prstGeom>
          </p:spPr>
          <p:txBody>
            <a:bodyPr lIns="0" tIns="0" rIns="0" bIns="0" anchor="t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spcBef>
                  <a:spcPts val="600"/>
                </a:spcBef>
                <a:buNone/>
              </a:pPr>
              <a:r>
                <a:rPr lang="en-US" sz="1600" b="1">
                  <a:gradFill>
                    <a:gsLst>
                      <a:gs pos="20000">
                        <a:srgbClr val="006EDE"/>
                      </a:gs>
                      <a:gs pos="100000">
                        <a:srgbClr val="6EE6FF"/>
                      </a:gs>
                    </a:gsLst>
                    <a:lin ang="18900000" scaled="0"/>
                  </a:gradFill>
                  <a:latin typeface="+mj-lt"/>
                </a:rPr>
                <a:t>Acronis Cyber Protect </a:t>
              </a:r>
              <a:r>
                <a:rPr lang="en-US" sz="1600" b="1">
                  <a:solidFill>
                    <a:schemeClr val="bg2"/>
                  </a:solidFill>
                  <a:latin typeface="+mj-lt"/>
                </a:rPr>
                <a:t>natively integrates the most secure backup with cybersecurity and endpoint management</a:t>
              </a:r>
              <a:endParaRPr lang="en-GB" sz="1600" b="1">
                <a:solidFill>
                  <a:schemeClr val="bg2"/>
                </a:solidFill>
                <a:latin typeface="+mj-lt"/>
              </a:endParaRPr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8FB7F355-F300-49A1-BDBE-638E1A14A4A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04000" y="4182337"/>
              <a:ext cx="432000" cy="432000"/>
              <a:chOff x="1658675" y="2519986"/>
              <a:chExt cx="300969" cy="300969"/>
            </a:xfrm>
          </p:grpSpPr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FB29815E-50FD-4514-908D-50FE20EE02A6}"/>
                  </a:ext>
                </a:extLst>
              </p:cNvPr>
              <p:cNvSpPr/>
              <p:nvPr/>
            </p:nvSpPr>
            <p:spPr>
              <a:xfrm>
                <a:off x="1658675" y="2519986"/>
                <a:ext cx="300969" cy="30096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>
                  <a:solidFill>
                    <a:schemeClr val="bg2"/>
                  </a:solidFill>
                </a:endParaRPr>
              </a:p>
            </p:txBody>
          </p:sp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52257682-EA5E-4A46-BA6F-BC8A867CA0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778696" y="2581552"/>
                <a:ext cx="60927" cy="177837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620889978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DFD44B-9920-4E5B-9D54-34F557CBC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Top use cases for Acronis Cyber Protect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32EFDB-4332-4456-85EC-EEB903C88BE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153E45-B15E-464B-9B5B-4A54BAF9909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96EBDAA-0029-4658-8852-917EC1B469C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A8F6DB2-01AD-43C2-9D95-91DAF3E455D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0FD57CB-E73E-499A-AD0B-DBDC2A39467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4ADBB3F-F06E-40A4-9803-A21FA9FCC1D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86D5FFE-3900-4569-AF50-01CF600A3FF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8E04CA0-BB15-4F9F-ADD5-53D8B5CA1859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70565D9F-CEC0-4426-B1CC-672ACF71342E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14EE47A-2F44-45AC-BB68-8EE2BB7CBD99}"/>
              </a:ext>
            </a:extLst>
          </p:cNvPr>
          <p:cNvSpPr/>
          <p:nvPr/>
        </p:nvSpPr>
        <p:spPr>
          <a:xfrm>
            <a:off x="254349" y="1562400"/>
            <a:ext cx="2808000" cy="936000"/>
          </a:xfrm>
          <a:prstGeom prst="rect">
            <a:avLst/>
          </a:prstGeom>
          <a:noFill/>
          <a:ln w="6350">
            <a:gradFill>
              <a:gsLst>
                <a:gs pos="100000">
                  <a:srgbClr val="006EDE"/>
                </a:gs>
                <a:gs pos="0">
                  <a:srgbClr val="6EE6FF"/>
                </a:gs>
              </a:gsLst>
              <a:lin ang="81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108000" rtlCol="0" anchor="b"/>
          <a:lstStyle/>
          <a:p>
            <a:pPr algn="ctr"/>
            <a:r>
              <a:rPr lang="en-US" sz="1000" b="1" kern="0">
                <a:solidFill>
                  <a:schemeClr val="bg2"/>
                </a:solidFill>
              </a:rPr>
              <a:t>Zero-day and malware protection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0EE1D69-DA69-4A7A-B33B-712B96B3264F}"/>
              </a:ext>
            </a:extLst>
          </p:cNvPr>
          <p:cNvSpPr/>
          <p:nvPr/>
        </p:nvSpPr>
        <p:spPr>
          <a:xfrm>
            <a:off x="253174" y="2642856"/>
            <a:ext cx="2808000" cy="936000"/>
          </a:xfrm>
          <a:prstGeom prst="rect">
            <a:avLst/>
          </a:prstGeom>
          <a:noFill/>
          <a:ln w="6350">
            <a:gradFill>
              <a:gsLst>
                <a:gs pos="100000">
                  <a:srgbClr val="006EDE"/>
                </a:gs>
                <a:gs pos="0">
                  <a:srgbClr val="6EE6FF"/>
                </a:gs>
              </a:gsLst>
              <a:lin ang="81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108000" rtlCol="0" anchor="b"/>
          <a:lstStyle/>
          <a:p>
            <a:pPr algn="ctr"/>
            <a:r>
              <a:rPr lang="en-US" sz="1000" b="1" kern="0">
                <a:solidFill>
                  <a:schemeClr val="bg2"/>
                </a:solidFill>
              </a:rPr>
              <a:t>Remote work protection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0995569-4EC2-463D-B332-ABC087ED4CC8}"/>
              </a:ext>
            </a:extLst>
          </p:cNvPr>
          <p:cNvSpPr/>
          <p:nvPr/>
        </p:nvSpPr>
        <p:spPr>
          <a:xfrm>
            <a:off x="254349" y="3723313"/>
            <a:ext cx="2808000" cy="936000"/>
          </a:xfrm>
          <a:prstGeom prst="rect">
            <a:avLst/>
          </a:prstGeom>
          <a:noFill/>
          <a:ln w="6350">
            <a:gradFill>
              <a:gsLst>
                <a:gs pos="100000">
                  <a:srgbClr val="006EDE"/>
                </a:gs>
                <a:gs pos="0">
                  <a:srgbClr val="6EE6FF"/>
                </a:gs>
              </a:gsLst>
              <a:lin ang="81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108000" rtlCol="0" anchor="b"/>
          <a:lstStyle/>
          <a:p>
            <a:pPr algn="ctr"/>
            <a:r>
              <a:rPr lang="en-US" sz="1000" b="1" kern="0">
                <a:solidFill>
                  <a:schemeClr val="bg2"/>
                </a:solidFill>
              </a:rPr>
              <a:t>Detect &amp; Respond to security incidents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0782921-5670-4EA5-91CC-88A7BE702512}"/>
              </a:ext>
            </a:extLst>
          </p:cNvPr>
          <p:cNvSpPr/>
          <p:nvPr/>
        </p:nvSpPr>
        <p:spPr>
          <a:xfrm>
            <a:off x="3169174" y="3723313"/>
            <a:ext cx="2808000" cy="936000"/>
          </a:xfrm>
          <a:prstGeom prst="rect">
            <a:avLst/>
          </a:prstGeom>
          <a:noFill/>
          <a:ln w="6350">
            <a:gradFill>
              <a:gsLst>
                <a:gs pos="100000">
                  <a:srgbClr val="006EDE"/>
                </a:gs>
                <a:gs pos="0">
                  <a:srgbClr val="6EE6FF"/>
                </a:gs>
              </a:gsLst>
              <a:lin ang="81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108000" rtlCol="0" anchor="b"/>
          <a:lstStyle/>
          <a:p>
            <a:pPr algn="ctr"/>
            <a:r>
              <a:rPr lang="en-US" sz="1000" b="1" kern="0">
                <a:solidFill>
                  <a:schemeClr val="bg2"/>
                </a:solidFill>
              </a:rPr>
              <a:t>Real-time protection of critical data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58F2676-3E4A-43BB-A53E-B636ABAFFA34}"/>
              </a:ext>
            </a:extLst>
          </p:cNvPr>
          <p:cNvSpPr/>
          <p:nvPr/>
        </p:nvSpPr>
        <p:spPr>
          <a:xfrm>
            <a:off x="6084000" y="3723313"/>
            <a:ext cx="2808000" cy="936000"/>
          </a:xfrm>
          <a:prstGeom prst="rect">
            <a:avLst/>
          </a:prstGeom>
          <a:noFill/>
          <a:ln w="6350">
            <a:gradFill>
              <a:gsLst>
                <a:gs pos="100000">
                  <a:srgbClr val="006EDE"/>
                </a:gs>
                <a:gs pos="0">
                  <a:srgbClr val="6EE6FF"/>
                </a:gs>
              </a:gsLst>
              <a:lin ang="81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108000" rtlCol="0" anchor="b"/>
          <a:lstStyle/>
          <a:p>
            <a:pPr algn="ctr"/>
            <a:r>
              <a:rPr lang="en-US" sz="1000" b="1" kern="0">
                <a:solidFill>
                  <a:schemeClr val="bg2"/>
                </a:solidFill>
              </a:rPr>
              <a:t>Compliance &amp; forensics investigations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EC428BA-A799-403A-915B-051285F156D5}"/>
              </a:ext>
            </a:extLst>
          </p:cNvPr>
          <p:cNvSpPr/>
          <p:nvPr/>
        </p:nvSpPr>
        <p:spPr>
          <a:xfrm>
            <a:off x="3169174" y="1562400"/>
            <a:ext cx="2808000" cy="936000"/>
          </a:xfrm>
          <a:prstGeom prst="rect">
            <a:avLst/>
          </a:prstGeom>
          <a:noFill/>
          <a:ln w="6350">
            <a:gradFill>
              <a:gsLst>
                <a:gs pos="100000">
                  <a:srgbClr val="006EDE"/>
                </a:gs>
                <a:gs pos="0">
                  <a:srgbClr val="6EE6FF"/>
                </a:gs>
              </a:gsLst>
              <a:lin ang="81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108000" rtlCol="0" anchor="b"/>
          <a:lstStyle/>
          <a:p>
            <a:pPr algn="ctr"/>
            <a:r>
              <a:rPr lang="en-US" sz="1000" b="1" kern="0">
                <a:solidFill>
                  <a:schemeClr val="bg2"/>
                </a:solidFill>
              </a:rPr>
              <a:t>Backup data across your all environments 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C2AE5D6-71FA-40EB-8288-F2BF3413921E}"/>
              </a:ext>
            </a:extLst>
          </p:cNvPr>
          <p:cNvSpPr/>
          <p:nvPr/>
        </p:nvSpPr>
        <p:spPr>
          <a:xfrm>
            <a:off x="3169174" y="2642856"/>
            <a:ext cx="2808000" cy="936000"/>
          </a:xfrm>
          <a:prstGeom prst="rect">
            <a:avLst/>
          </a:prstGeom>
          <a:noFill/>
          <a:ln w="6350">
            <a:gradFill>
              <a:gsLst>
                <a:gs pos="100000">
                  <a:srgbClr val="006EDE"/>
                </a:gs>
                <a:gs pos="0">
                  <a:srgbClr val="6EE6FF"/>
                </a:gs>
              </a:gsLst>
              <a:lin ang="81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108000" rtlCol="0" anchor="b"/>
          <a:lstStyle/>
          <a:p>
            <a:pPr algn="ctr"/>
            <a:r>
              <a:rPr lang="en-US" sz="1000" b="1" kern="0">
                <a:solidFill>
                  <a:schemeClr val="bg2"/>
                </a:solidFill>
              </a:rPr>
              <a:t>Post-attack recovery &amp; disaster recovery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C41E98F-9156-40BB-B69E-B7C20E66970A}"/>
              </a:ext>
            </a:extLst>
          </p:cNvPr>
          <p:cNvSpPr/>
          <p:nvPr/>
        </p:nvSpPr>
        <p:spPr>
          <a:xfrm>
            <a:off x="6084000" y="1562400"/>
            <a:ext cx="2808000" cy="936000"/>
          </a:xfrm>
          <a:prstGeom prst="rect">
            <a:avLst/>
          </a:prstGeom>
          <a:noFill/>
          <a:ln w="6350">
            <a:gradFill>
              <a:gsLst>
                <a:gs pos="100000">
                  <a:srgbClr val="006EDE"/>
                </a:gs>
                <a:gs pos="0">
                  <a:srgbClr val="6EE6FF"/>
                </a:gs>
              </a:gsLst>
              <a:lin ang="81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108000" rtlCol="0" anchor="b"/>
          <a:lstStyle/>
          <a:p>
            <a:pPr algn="ctr"/>
            <a:r>
              <a:rPr lang="en-US" sz="1000" b="1" kern="0">
                <a:solidFill>
                  <a:schemeClr val="bg2"/>
                </a:solidFill>
              </a:rPr>
              <a:t>Advanced endpoint management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C4EC451-2B3F-41EC-A1B2-05E12A467DA3}"/>
              </a:ext>
            </a:extLst>
          </p:cNvPr>
          <p:cNvSpPr/>
          <p:nvPr/>
        </p:nvSpPr>
        <p:spPr>
          <a:xfrm>
            <a:off x="6084000" y="2642856"/>
            <a:ext cx="2808000" cy="936000"/>
          </a:xfrm>
          <a:prstGeom prst="rect">
            <a:avLst/>
          </a:prstGeom>
          <a:noFill/>
          <a:ln w="6350">
            <a:gradFill>
              <a:gsLst>
                <a:gs pos="100000">
                  <a:srgbClr val="006EDE"/>
                </a:gs>
                <a:gs pos="0">
                  <a:srgbClr val="6EE6FF"/>
                </a:gs>
              </a:gsLst>
              <a:lin ang="81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108000" rtlCol="0" anchor="b"/>
          <a:lstStyle/>
          <a:p>
            <a:pPr algn="ctr"/>
            <a:r>
              <a:rPr lang="en-US" sz="1000" b="1" kern="0">
                <a:solidFill>
                  <a:schemeClr val="bg2"/>
                </a:solidFill>
              </a:rPr>
              <a:t>Reduced costs &amp; complexity</a:t>
            </a:r>
          </a:p>
        </p:txBody>
      </p:sp>
      <p:pic>
        <p:nvPicPr>
          <p:cNvPr id="31" name="Graphic 30">
            <a:extLst>
              <a:ext uri="{FF2B5EF4-FFF2-40B4-BE49-F238E27FC236}">
                <a16:creationId xmlns:a16="http://schemas.microsoft.com/office/drawing/2014/main" id="{E90B4451-A901-4794-9A3E-0921D120B0FE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contrast="1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87174" y="1634400"/>
            <a:ext cx="540000" cy="540000"/>
          </a:xfrm>
          <a:prstGeom prst="rect">
            <a:avLst/>
          </a:prstGeom>
        </p:spPr>
      </p:pic>
      <p:pic>
        <p:nvPicPr>
          <p:cNvPr id="32" name="Graphic 31">
            <a:extLst>
              <a:ext uri="{FF2B5EF4-FFF2-40B4-BE49-F238E27FC236}">
                <a16:creationId xmlns:a16="http://schemas.microsoft.com/office/drawing/2014/main" id="{D5632D18-DA42-4720-B8B6-6EFD8AD26B38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contrast="15000"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387174" y="2714400"/>
            <a:ext cx="540000" cy="540000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EDFE813F-56F3-40BA-8435-19A671EB84B8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contrast="1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387174" y="3794400"/>
            <a:ext cx="540000" cy="540000"/>
          </a:xfrm>
          <a:prstGeom prst="rect">
            <a:avLst/>
          </a:prstGeom>
        </p:spPr>
      </p:pic>
      <p:pic>
        <p:nvPicPr>
          <p:cNvPr id="34" name="Graphic 33">
            <a:extLst>
              <a:ext uri="{FF2B5EF4-FFF2-40B4-BE49-F238E27FC236}">
                <a16:creationId xmlns:a16="http://schemas.microsoft.com/office/drawing/2014/main" id="{8FC5EF44-A119-4459-BB43-BF55053F620C}"/>
              </a:ext>
            </a:extLst>
          </p:cNvPr>
          <p:cNvPicPr>
            <a:picLocks noChangeAspect="1"/>
          </p:cNvPicPr>
          <p:nvPr/>
        </p:nvPicPr>
        <p:blipFill>
          <a:blip r:embed="rId9">
            <a:lum contrast="1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83413" y="1616400"/>
            <a:ext cx="576000" cy="576000"/>
          </a:xfrm>
          <a:prstGeom prst="rect">
            <a:avLst/>
          </a:prstGeom>
        </p:spPr>
      </p:pic>
      <p:pic>
        <p:nvPicPr>
          <p:cNvPr id="35" name="Graphic 34">
            <a:extLst>
              <a:ext uri="{FF2B5EF4-FFF2-40B4-BE49-F238E27FC236}">
                <a16:creationId xmlns:a16="http://schemas.microsoft.com/office/drawing/2014/main" id="{D73E7AF3-836B-4327-9E87-73C4D4702ADE}"/>
              </a:ext>
            </a:extLst>
          </p:cNvPr>
          <p:cNvPicPr>
            <a:picLocks noChangeAspect="1"/>
          </p:cNvPicPr>
          <p:nvPr/>
        </p:nvPicPr>
        <p:blipFill>
          <a:blip r:embed="rId11">
            <a:lum contrast="1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301413" y="2714400"/>
            <a:ext cx="540000" cy="540000"/>
          </a:xfrm>
          <a:prstGeom prst="rect">
            <a:avLst/>
          </a:prstGeom>
        </p:spPr>
      </p:pic>
      <p:pic>
        <p:nvPicPr>
          <p:cNvPr id="36" name="Graphic 35">
            <a:extLst>
              <a:ext uri="{FF2B5EF4-FFF2-40B4-BE49-F238E27FC236}">
                <a16:creationId xmlns:a16="http://schemas.microsoft.com/office/drawing/2014/main" id="{C3344612-BA9F-4096-98DB-0B59D420142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319413" y="3826719"/>
            <a:ext cx="504000" cy="475363"/>
          </a:xfrm>
          <a:prstGeom prst="rect">
            <a:avLst/>
          </a:prstGeom>
        </p:spPr>
      </p:pic>
      <p:pic>
        <p:nvPicPr>
          <p:cNvPr id="37" name="Graphic 36">
            <a:extLst>
              <a:ext uri="{FF2B5EF4-FFF2-40B4-BE49-F238E27FC236}">
                <a16:creationId xmlns:a16="http://schemas.microsoft.com/office/drawing/2014/main" id="{9747589D-B6DF-40FE-8159-370454E863D9}"/>
              </a:ext>
            </a:extLst>
          </p:cNvPr>
          <p:cNvPicPr>
            <a:picLocks noChangeAspect="1"/>
          </p:cNvPicPr>
          <p:nvPr/>
        </p:nvPicPr>
        <p:blipFill>
          <a:blip r:embed="rId15">
            <a:lum contrast="1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236000" y="1652400"/>
            <a:ext cx="504000" cy="504000"/>
          </a:xfrm>
          <a:prstGeom prst="rect">
            <a:avLst/>
          </a:prstGeom>
        </p:spPr>
      </p:pic>
      <p:pic>
        <p:nvPicPr>
          <p:cNvPr id="38" name="Graphic 37">
            <a:extLst>
              <a:ext uri="{FF2B5EF4-FFF2-40B4-BE49-F238E27FC236}">
                <a16:creationId xmlns:a16="http://schemas.microsoft.com/office/drawing/2014/main" id="{6F9F4C96-E70E-4CC5-931F-003342BC8395}"/>
              </a:ext>
            </a:extLst>
          </p:cNvPr>
          <p:cNvPicPr>
            <a:picLocks noChangeAspect="1"/>
          </p:cNvPicPr>
          <p:nvPr/>
        </p:nvPicPr>
        <p:blipFill>
          <a:blip r:embed="rId17">
            <a:lum contrast="1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218000" y="2714400"/>
            <a:ext cx="540000" cy="540000"/>
          </a:xfrm>
          <a:prstGeom prst="rect">
            <a:avLst/>
          </a:prstGeom>
        </p:spPr>
      </p:pic>
      <p:pic>
        <p:nvPicPr>
          <p:cNvPr id="39" name="Graphic 38">
            <a:extLst>
              <a:ext uri="{FF2B5EF4-FFF2-40B4-BE49-F238E27FC236}">
                <a16:creationId xmlns:a16="http://schemas.microsoft.com/office/drawing/2014/main" id="{E82D610F-8F8E-4988-8CDD-80412370CF07}"/>
              </a:ext>
            </a:extLst>
          </p:cNvPr>
          <p:cNvPicPr>
            <a:picLocks noChangeAspect="1"/>
          </p:cNvPicPr>
          <p:nvPr/>
        </p:nvPicPr>
        <p:blipFill>
          <a:blip r:embed="rId19">
            <a:lum contrast="1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7236000" y="3812400"/>
            <a:ext cx="504000" cy="504000"/>
          </a:xfrm>
          <a:prstGeom prst="rect">
            <a:avLst/>
          </a:prstGeom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402E7F74-B9D8-43E2-B2BD-03F0AFDF7E3F}"/>
              </a:ext>
            </a:extLst>
          </p:cNvPr>
          <p:cNvSpPr/>
          <p:nvPr/>
        </p:nvSpPr>
        <p:spPr>
          <a:xfrm>
            <a:off x="289174" y="1166400"/>
            <a:ext cx="2736000" cy="2880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algn="ctr"/>
            <a:r>
              <a:rPr lang="en-US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rPr>
              <a:t>Cybersecurity</a:t>
            </a:r>
            <a:endParaRPr lang="bg-BG" b="1">
              <a:gradFill>
                <a:gsLst>
                  <a:gs pos="20000">
                    <a:srgbClr val="006EDE"/>
                  </a:gs>
                  <a:gs pos="100000">
                    <a:srgbClr val="6EE6FF"/>
                  </a:gs>
                </a:gsLst>
                <a:lin ang="18900000" scaled="0"/>
              </a:gradFill>
              <a:latin typeface="+mj-lt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A789AD8F-DAE8-48B2-9082-C1F4D17BF721}"/>
              </a:ext>
            </a:extLst>
          </p:cNvPr>
          <p:cNvSpPr/>
          <p:nvPr/>
        </p:nvSpPr>
        <p:spPr>
          <a:xfrm>
            <a:off x="3203413" y="1166400"/>
            <a:ext cx="2736000" cy="2880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algn="ctr"/>
            <a:r>
              <a:rPr lang="en-US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rPr>
              <a:t>Data protection</a:t>
            </a:r>
            <a:endParaRPr lang="bg-BG" b="1">
              <a:gradFill>
                <a:gsLst>
                  <a:gs pos="20000">
                    <a:srgbClr val="006EDE"/>
                  </a:gs>
                  <a:gs pos="100000">
                    <a:srgbClr val="6EE6FF"/>
                  </a:gs>
                </a:gsLst>
                <a:lin ang="18900000" scaled="0"/>
              </a:gradFill>
              <a:latin typeface="+mj-lt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CE9D3165-9859-4031-B077-0F0F79EF703E}"/>
              </a:ext>
            </a:extLst>
          </p:cNvPr>
          <p:cNvSpPr/>
          <p:nvPr/>
        </p:nvSpPr>
        <p:spPr>
          <a:xfrm>
            <a:off x="6120000" y="1166400"/>
            <a:ext cx="2736000" cy="2880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algn="ctr"/>
            <a:r>
              <a:rPr lang="en-US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rPr>
              <a:t>Administration</a:t>
            </a:r>
            <a:endParaRPr lang="bg-BG" b="1">
              <a:gradFill>
                <a:gsLst>
                  <a:gs pos="20000">
                    <a:srgbClr val="006EDE"/>
                  </a:gs>
                  <a:gs pos="100000">
                    <a:srgbClr val="6EE6FF"/>
                  </a:gs>
                </a:gsLst>
                <a:lin ang="18900000" scaled="0"/>
              </a:gra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014836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69FCEE-8DEC-D520-8436-917B031B20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53FCD-B06F-E1B9-0834-8469F1703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Dramatically reduces TCO and costly downtime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5D191E-1837-9DCA-4131-41E51B51F166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250826" y="1782000"/>
            <a:ext cx="3834588" cy="1369606"/>
          </a:xfr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>
            <a:noAutofit/>
          </a:bodyPr>
          <a:lstStyle/>
          <a:p>
            <a:r>
              <a:rPr lang="en-US" sz="1300" b="1">
                <a:latin typeface="Arial" panose="020B0604020202020204" pitchFamily="34" charset="0"/>
                <a:cs typeface="Arial" panose="020B0604020202020204" pitchFamily="34" charset="0"/>
              </a:rPr>
              <a:t>Dramatically reduces TCO: </a:t>
            </a:r>
            <a:r>
              <a:rPr lang="en-US" sz="1300">
                <a:latin typeface="Arial" panose="020B0604020202020204" pitchFamily="34" charset="0"/>
                <a:cs typeface="Arial" panose="020B0604020202020204" pitchFamily="34" charset="0"/>
              </a:rPr>
              <a:t>consolidate vendors while ensuring comprehensive protection.</a:t>
            </a:r>
          </a:p>
          <a:p>
            <a:endParaRPr lang="en-US" sz="13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300" b="1">
                <a:latin typeface="Arial" panose="020B0604020202020204" pitchFamily="34" charset="0"/>
                <a:cs typeface="Arial" panose="020B0604020202020204" pitchFamily="34" charset="0"/>
              </a:rPr>
              <a:t>Streamline management: </a:t>
            </a:r>
            <a:r>
              <a:rPr lang="en-US" sz="1300">
                <a:latin typeface="Arial" panose="020B0604020202020204" pitchFamily="34" charset="0"/>
                <a:cs typeface="Arial" panose="020B0604020202020204" pitchFamily="34" charset="0"/>
              </a:rPr>
              <a:t>one integrated solution delivers complete protection – simplifying management and reducing overheads.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AADEA1-9685-956C-BB2E-8F9C2D5B56A1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5040000" y="950913"/>
            <a:ext cx="3850286" cy="215900"/>
          </a:xfrm>
        </p:spPr>
        <p:txBody>
          <a:bodyPr lIns="0" tIns="0" rIns="0" bIns="0" anchor="t">
            <a:noAutofit/>
          </a:bodyPr>
          <a:lstStyle/>
          <a:p>
            <a:pPr marL="0" indent="0">
              <a:buNone/>
            </a:pPr>
            <a:r>
              <a:rPr lang="en-US" sz="16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rPr>
              <a:t>What's in it for you?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8BD1F7-5E2D-2748-E715-8BC9B547DFB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7C6323D-3B3F-EBC8-2AAF-CBA68F8BA81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4A3EA88-500F-DB5A-A241-3E782AF33E9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ECA408E-44C5-C3C5-E6FF-FFE6B742FC7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E0EC34D-01A7-E24C-38E8-47175CD90EC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65AC2B4-E459-BD68-3AEE-60F932813BDB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7F447B-64B0-0BCB-68A2-608F58EC3A35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ED064BE-BCA0-CC8B-F195-B34D1FDBA3DE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373C2329-8CC8-1ABC-F13C-14A1E23DDB3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F14963-E4C2-F6C2-377B-90106BFB7FF8}"/>
              </a:ext>
            </a:extLst>
          </p:cNvPr>
          <p:cNvSpPr/>
          <p:nvPr/>
        </p:nvSpPr>
        <p:spPr>
          <a:xfrm>
            <a:off x="5292000" y="1942768"/>
            <a:ext cx="3600000" cy="18000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0" rIns="0" bIns="0">
            <a:noAutofit/>
          </a:bodyPr>
          <a:lstStyle/>
          <a:p>
            <a:pPr marL="78314">
              <a:spcBef>
                <a:spcPts val="400"/>
              </a:spcBef>
            </a:pPr>
            <a:r>
              <a:rPr lang="en-US" sz="1200">
                <a:solidFill>
                  <a:schemeClr val="bg2"/>
                </a:solidFill>
              </a:rPr>
              <a:t>Cut administrative time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477DBFD-2947-0541-134A-D7DCDF4BB447}"/>
              </a:ext>
            </a:extLst>
          </p:cNvPr>
          <p:cNvSpPr/>
          <p:nvPr/>
        </p:nvSpPr>
        <p:spPr>
          <a:xfrm>
            <a:off x="5292000" y="2951588"/>
            <a:ext cx="3600000" cy="18000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0" rIns="0" bIns="0">
            <a:noAutofit/>
          </a:bodyPr>
          <a:lstStyle/>
          <a:p>
            <a:pPr marL="78314">
              <a:spcBef>
                <a:spcPts val="400"/>
              </a:spcBef>
            </a:pPr>
            <a:r>
              <a:rPr lang="en-US" sz="1200">
                <a:solidFill>
                  <a:schemeClr val="bg2"/>
                </a:solidFill>
              </a:rPr>
              <a:t>Manage backup, recovery and security with ease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B19DE53-23D5-30EB-C2A1-5DB229959033}"/>
              </a:ext>
            </a:extLst>
          </p:cNvPr>
          <p:cNvSpPr/>
          <p:nvPr/>
        </p:nvSpPr>
        <p:spPr>
          <a:xfrm>
            <a:off x="5292000" y="1438358"/>
            <a:ext cx="3600000" cy="18000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0" rIns="0" bIns="0">
            <a:noAutofit/>
          </a:bodyPr>
          <a:lstStyle/>
          <a:p>
            <a:pPr marL="78314">
              <a:spcBef>
                <a:spcPts val="400"/>
              </a:spcBef>
            </a:pPr>
            <a:r>
              <a:rPr lang="en-US" sz="1200">
                <a:solidFill>
                  <a:schemeClr val="bg2"/>
                </a:solidFill>
              </a:rPr>
              <a:t>Streamline endpoint management and protection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25A2E72-3751-2BF1-7D86-ADBD7F3A03A0}"/>
              </a:ext>
            </a:extLst>
          </p:cNvPr>
          <p:cNvSpPr/>
          <p:nvPr/>
        </p:nvSpPr>
        <p:spPr>
          <a:xfrm>
            <a:off x="5292000" y="2447178"/>
            <a:ext cx="3600000" cy="18000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0" rIns="0" bIns="0">
            <a:noAutofit/>
          </a:bodyPr>
          <a:lstStyle/>
          <a:p>
            <a:pPr marL="78314">
              <a:spcBef>
                <a:spcPts val="400"/>
              </a:spcBef>
            </a:pPr>
            <a:r>
              <a:rPr lang="en-US" sz="1200">
                <a:solidFill>
                  <a:schemeClr val="bg2"/>
                </a:solidFill>
              </a:rPr>
              <a:t>Avoid costly downtime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6C7A0B9-EF59-E941-BCE9-48FAC06C527D}"/>
              </a:ext>
            </a:extLst>
          </p:cNvPr>
          <p:cNvSpPr/>
          <p:nvPr/>
        </p:nvSpPr>
        <p:spPr>
          <a:xfrm>
            <a:off x="5292000" y="3456000"/>
            <a:ext cx="3600000" cy="18000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0" rIns="0" bIns="0">
            <a:noAutofit/>
          </a:bodyPr>
          <a:lstStyle/>
          <a:p>
            <a:pPr marL="78314">
              <a:spcBef>
                <a:spcPts val="400"/>
              </a:spcBef>
            </a:pPr>
            <a:r>
              <a:rPr lang="en-US" sz="1200">
                <a:solidFill>
                  <a:schemeClr val="bg2"/>
                </a:solidFill>
              </a:rPr>
              <a:t>Reduce TCO 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13B6534-606E-1759-4FF6-FCD8624D7F81}"/>
              </a:ext>
            </a:extLst>
          </p:cNvPr>
          <p:cNvGrpSpPr>
            <a:grpSpLocks noChangeAspect="1"/>
          </p:cNvGrpSpPr>
          <p:nvPr/>
        </p:nvGrpSpPr>
        <p:grpSpPr>
          <a:xfrm>
            <a:off x="5040000" y="1924768"/>
            <a:ext cx="216000" cy="216000"/>
            <a:chOff x="4921885" y="2585036"/>
            <a:chExt cx="300969" cy="300969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6193ADE7-9605-C1D9-A609-1ADFAD492B8D}"/>
                </a:ext>
              </a:extLst>
            </p:cNvPr>
            <p:cNvSpPr/>
            <p:nvPr/>
          </p:nvSpPr>
          <p:spPr>
            <a:xfrm>
              <a:off x="4921885" y="2585036"/>
              <a:ext cx="300969" cy="30096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>
                <a:solidFill>
                  <a:schemeClr val="bg2"/>
                </a:solidFill>
              </a:endParaRPr>
            </a:p>
          </p:txBody>
        </p:sp>
        <p:sp>
          <p:nvSpPr>
            <p:cNvPr id="24" name="Freeform 22">
              <a:extLst>
                <a:ext uri="{FF2B5EF4-FFF2-40B4-BE49-F238E27FC236}">
                  <a16:creationId xmlns:a16="http://schemas.microsoft.com/office/drawing/2014/main" id="{01E59B6C-3042-7D26-CDD0-A2E9C3174028}"/>
                </a:ext>
              </a:extLst>
            </p:cNvPr>
            <p:cNvSpPr/>
            <p:nvPr/>
          </p:nvSpPr>
          <p:spPr>
            <a:xfrm flipH="1">
              <a:off x="5001884" y="2659070"/>
              <a:ext cx="140970" cy="152900"/>
            </a:xfrm>
            <a:custGeom>
              <a:avLst/>
              <a:gdLst>
                <a:gd name="connsiteX0" fmla="*/ 211035 w 211035"/>
                <a:gd name="connsiteY0" fmla="*/ 59738 h 228894"/>
                <a:gd name="connsiteX1" fmla="*/ 148520 w 211035"/>
                <a:gd name="connsiteY1" fmla="*/ 59738 h 228894"/>
                <a:gd name="connsiteX2" fmla="*/ 121354 w 211035"/>
                <a:gd name="connsiteY2" fmla="*/ 110978 h 228894"/>
                <a:gd name="connsiteX3" fmla="*/ 121354 w 211035"/>
                <a:gd name="connsiteY3" fmla="*/ 228893 h 228894"/>
                <a:gd name="connsiteX4" fmla="*/ 60676 w 211035"/>
                <a:gd name="connsiteY4" fmla="*/ 0 h 228894"/>
                <a:gd name="connsiteX5" fmla="*/ 0 w 211035"/>
                <a:gd name="connsiteY5" fmla="*/ 0 h 228894"/>
                <a:gd name="connsiteX6" fmla="*/ 121353 w 211035"/>
                <a:gd name="connsiteY6" fmla="*/ 228894 h 228894"/>
                <a:gd name="connsiteX7" fmla="*/ 121353 w 211035"/>
                <a:gd name="connsiteY7" fmla="*/ 114447 h 228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1035" h="228894">
                  <a:moveTo>
                    <a:pt x="211035" y="59738"/>
                  </a:moveTo>
                  <a:lnTo>
                    <a:pt x="148520" y="59738"/>
                  </a:lnTo>
                  <a:lnTo>
                    <a:pt x="121354" y="110978"/>
                  </a:lnTo>
                  <a:lnTo>
                    <a:pt x="121354" y="228893"/>
                  </a:lnTo>
                  <a:close/>
                  <a:moveTo>
                    <a:pt x="60676" y="0"/>
                  </a:moveTo>
                  <a:lnTo>
                    <a:pt x="0" y="0"/>
                  </a:lnTo>
                  <a:lnTo>
                    <a:pt x="121353" y="228894"/>
                  </a:lnTo>
                  <a:lnTo>
                    <a:pt x="121353" y="11444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>
                <a:solidFill>
                  <a:schemeClr val="bg2"/>
                </a:solidFill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6B719BE-311C-21E2-E585-4A3AB16ED43F}"/>
              </a:ext>
            </a:extLst>
          </p:cNvPr>
          <p:cNvGrpSpPr>
            <a:grpSpLocks noChangeAspect="1"/>
          </p:cNvGrpSpPr>
          <p:nvPr/>
        </p:nvGrpSpPr>
        <p:grpSpPr>
          <a:xfrm>
            <a:off x="5040000" y="2429179"/>
            <a:ext cx="216000" cy="216000"/>
            <a:chOff x="4921885" y="2585036"/>
            <a:chExt cx="300969" cy="300969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8FCB6793-D932-DA30-6022-57CBF7E2A3A3}"/>
                </a:ext>
              </a:extLst>
            </p:cNvPr>
            <p:cNvSpPr/>
            <p:nvPr/>
          </p:nvSpPr>
          <p:spPr>
            <a:xfrm>
              <a:off x="4921885" y="2585036"/>
              <a:ext cx="300969" cy="30096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>
                <a:solidFill>
                  <a:schemeClr val="bg2"/>
                </a:solidFill>
              </a:endParaRPr>
            </a:p>
          </p:txBody>
        </p:sp>
        <p:sp>
          <p:nvSpPr>
            <p:cNvPr id="27" name="Freeform 25">
              <a:extLst>
                <a:ext uri="{FF2B5EF4-FFF2-40B4-BE49-F238E27FC236}">
                  <a16:creationId xmlns:a16="http://schemas.microsoft.com/office/drawing/2014/main" id="{BEB4635B-F5E1-20FE-22E4-89740AD3C086}"/>
                </a:ext>
              </a:extLst>
            </p:cNvPr>
            <p:cNvSpPr/>
            <p:nvPr/>
          </p:nvSpPr>
          <p:spPr>
            <a:xfrm flipH="1">
              <a:off x="5001884" y="2659070"/>
              <a:ext cx="140970" cy="152900"/>
            </a:xfrm>
            <a:custGeom>
              <a:avLst/>
              <a:gdLst>
                <a:gd name="connsiteX0" fmla="*/ 211035 w 211035"/>
                <a:gd name="connsiteY0" fmla="*/ 59738 h 228894"/>
                <a:gd name="connsiteX1" fmla="*/ 148520 w 211035"/>
                <a:gd name="connsiteY1" fmla="*/ 59738 h 228894"/>
                <a:gd name="connsiteX2" fmla="*/ 121354 w 211035"/>
                <a:gd name="connsiteY2" fmla="*/ 110978 h 228894"/>
                <a:gd name="connsiteX3" fmla="*/ 121354 w 211035"/>
                <a:gd name="connsiteY3" fmla="*/ 228893 h 228894"/>
                <a:gd name="connsiteX4" fmla="*/ 60676 w 211035"/>
                <a:gd name="connsiteY4" fmla="*/ 0 h 228894"/>
                <a:gd name="connsiteX5" fmla="*/ 0 w 211035"/>
                <a:gd name="connsiteY5" fmla="*/ 0 h 228894"/>
                <a:gd name="connsiteX6" fmla="*/ 121353 w 211035"/>
                <a:gd name="connsiteY6" fmla="*/ 228894 h 228894"/>
                <a:gd name="connsiteX7" fmla="*/ 121353 w 211035"/>
                <a:gd name="connsiteY7" fmla="*/ 114447 h 228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1035" h="228894">
                  <a:moveTo>
                    <a:pt x="211035" y="59738"/>
                  </a:moveTo>
                  <a:lnTo>
                    <a:pt x="148520" y="59738"/>
                  </a:lnTo>
                  <a:lnTo>
                    <a:pt x="121354" y="110978"/>
                  </a:lnTo>
                  <a:lnTo>
                    <a:pt x="121354" y="228893"/>
                  </a:lnTo>
                  <a:close/>
                  <a:moveTo>
                    <a:pt x="60676" y="0"/>
                  </a:moveTo>
                  <a:lnTo>
                    <a:pt x="0" y="0"/>
                  </a:lnTo>
                  <a:lnTo>
                    <a:pt x="121353" y="228894"/>
                  </a:lnTo>
                  <a:lnTo>
                    <a:pt x="121353" y="11444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>
                <a:solidFill>
                  <a:schemeClr val="bg2"/>
                </a:solidFill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C557F775-684C-1B1A-94B2-BF7FB35BB61D}"/>
              </a:ext>
            </a:extLst>
          </p:cNvPr>
          <p:cNvGrpSpPr>
            <a:grpSpLocks noChangeAspect="1"/>
          </p:cNvGrpSpPr>
          <p:nvPr/>
        </p:nvGrpSpPr>
        <p:grpSpPr>
          <a:xfrm>
            <a:off x="5040000" y="2933590"/>
            <a:ext cx="216000" cy="216000"/>
            <a:chOff x="4921885" y="2585036"/>
            <a:chExt cx="300969" cy="300969"/>
          </a:xfrm>
        </p:grpSpPr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A6944FAD-CAE2-D6C6-8020-37809034D1EA}"/>
                </a:ext>
              </a:extLst>
            </p:cNvPr>
            <p:cNvSpPr/>
            <p:nvPr/>
          </p:nvSpPr>
          <p:spPr>
            <a:xfrm>
              <a:off x="4921885" y="2585036"/>
              <a:ext cx="300969" cy="30096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>
                <a:solidFill>
                  <a:schemeClr val="bg2"/>
                </a:solidFill>
              </a:endParaRPr>
            </a:p>
          </p:txBody>
        </p:sp>
        <p:sp>
          <p:nvSpPr>
            <p:cNvPr id="30" name="Freeform 31">
              <a:extLst>
                <a:ext uri="{FF2B5EF4-FFF2-40B4-BE49-F238E27FC236}">
                  <a16:creationId xmlns:a16="http://schemas.microsoft.com/office/drawing/2014/main" id="{E671DFD8-5E9E-83B1-01E9-7DE703B7F5CA}"/>
                </a:ext>
              </a:extLst>
            </p:cNvPr>
            <p:cNvSpPr/>
            <p:nvPr/>
          </p:nvSpPr>
          <p:spPr>
            <a:xfrm flipH="1">
              <a:off x="5001884" y="2659070"/>
              <a:ext cx="140970" cy="152900"/>
            </a:xfrm>
            <a:custGeom>
              <a:avLst/>
              <a:gdLst>
                <a:gd name="connsiteX0" fmla="*/ 211035 w 211035"/>
                <a:gd name="connsiteY0" fmla="*/ 59738 h 228894"/>
                <a:gd name="connsiteX1" fmla="*/ 148520 w 211035"/>
                <a:gd name="connsiteY1" fmla="*/ 59738 h 228894"/>
                <a:gd name="connsiteX2" fmla="*/ 121354 w 211035"/>
                <a:gd name="connsiteY2" fmla="*/ 110978 h 228894"/>
                <a:gd name="connsiteX3" fmla="*/ 121354 w 211035"/>
                <a:gd name="connsiteY3" fmla="*/ 228893 h 228894"/>
                <a:gd name="connsiteX4" fmla="*/ 60676 w 211035"/>
                <a:gd name="connsiteY4" fmla="*/ 0 h 228894"/>
                <a:gd name="connsiteX5" fmla="*/ 0 w 211035"/>
                <a:gd name="connsiteY5" fmla="*/ 0 h 228894"/>
                <a:gd name="connsiteX6" fmla="*/ 121353 w 211035"/>
                <a:gd name="connsiteY6" fmla="*/ 228894 h 228894"/>
                <a:gd name="connsiteX7" fmla="*/ 121353 w 211035"/>
                <a:gd name="connsiteY7" fmla="*/ 114447 h 228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1035" h="228894">
                  <a:moveTo>
                    <a:pt x="211035" y="59738"/>
                  </a:moveTo>
                  <a:lnTo>
                    <a:pt x="148520" y="59738"/>
                  </a:lnTo>
                  <a:lnTo>
                    <a:pt x="121354" y="110978"/>
                  </a:lnTo>
                  <a:lnTo>
                    <a:pt x="121354" y="228893"/>
                  </a:lnTo>
                  <a:close/>
                  <a:moveTo>
                    <a:pt x="60676" y="0"/>
                  </a:moveTo>
                  <a:lnTo>
                    <a:pt x="0" y="0"/>
                  </a:lnTo>
                  <a:lnTo>
                    <a:pt x="121353" y="228894"/>
                  </a:lnTo>
                  <a:lnTo>
                    <a:pt x="121353" y="11444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>
                <a:solidFill>
                  <a:schemeClr val="bg2"/>
                </a:solidFill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0A124D2-3DB5-504B-7A5F-498FAB4CAEE1}"/>
              </a:ext>
            </a:extLst>
          </p:cNvPr>
          <p:cNvGrpSpPr>
            <a:grpSpLocks noChangeAspect="1"/>
          </p:cNvGrpSpPr>
          <p:nvPr/>
        </p:nvGrpSpPr>
        <p:grpSpPr>
          <a:xfrm>
            <a:off x="5040000" y="1420358"/>
            <a:ext cx="216000" cy="216000"/>
            <a:chOff x="4921885" y="2585036"/>
            <a:chExt cx="300969" cy="300969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162FB3CC-2943-AAA1-8E98-35232AA01AB6}"/>
                </a:ext>
              </a:extLst>
            </p:cNvPr>
            <p:cNvSpPr/>
            <p:nvPr/>
          </p:nvSpPr>
          <p:spPr>
            <a:xfrm>
              <a:off x="4921885" y="2585036"/>
              <a:ext cx="300969" cy="30096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>
                <a:solidFill>
                  <a:schemeClr val="bg2"/>
                </a:solidFill>
              </a:endParaRPr>
            </a:p>
          </p:txBody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C17CA76D-B3E8-BDC2-89C1-9962FFDDC9DB}"/>
                </a:ext>
              </a:extLst>
            </p:cNvPr>
            <p:cNvSpPr/>
            <p:nvPr/>
          </p:nvSpPr>
          <p:spPr>
            <a:xfrm flipH="1">
              <a:off x="5001884" y="2659070"/>
              <a:ext cx="140970" cy="152900"/>
            </a:xfrm>
            <a:custGeom>
              <a:avLst/>
              <a:gdLst>
                <a:gd name="connsiteX0" fmla="*/ 211035 w 211035"/>
                <a:gd name="connsiteY0" fmla="*/ 59738 h 228894"/>
                <a:gd name="connsiteX1" fmla="*/ 148520 w 211035"/>
                <a:gd name="connsiteY1" fmla="*/ 59738 h 228894"/>
                <a:gd name="connsiteX2" fmla="*/ 121354 w 211035"/>
                <a:gd name="connsiteY2" fmla="*/ 110978 h 228894"/>
                <a:gd name="connsiteX3" fmla="*/ 121354 w 211035"/>
                <a:gd name="connsiteY3" fmla="*/ 228893 h 228894"/>
                <a:gd name="connsiteX4" fmla="*/ 60676 w 211035"/>
                <a:gd name="connsiteY4" fmla="*/ 0 h 228894"/>
                <a:gd name="connsiteX5" fmla="*/ 0 w 211035"/>
                <a:gd name="connsiteY5" fmla="*/ 0 h 228894"/>
                <a:gd name="connsiteX6" fmla="*/ 121353 w 211035"/>
                <a:gd name="connsiteY6" fmla="*/ 228894 h 228894"/>
                <a:gd name="connsiteX7" fmla="*/ 121353 w 211035"/>
                <a:gd name="connsiteY7" fmla="*/ 114447 h 228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1035" h="228894">
                  <a:moveTo>
                    <a:pt x="211035" y="59738"/>
                  </a:moveTo>
                  <a:lnTo>
                    <a:pt x="148520" y="59738"/>
                  </a:lnTo>
                  <a:lnTo>
                    <a:pt x="121354" y="110978"/>
                  </a:lnTo>
                  <a:lnTo>
                    <a:pt x="121354" y="228893"/>
                  </a:lnTo>
                  <a:close/>
                  <a:moveTo>
                    <a:pt x="60676" y="0"/>
                  </a:moveTo>
                  <a:lnTo>
                    <a:pt x="0" y="0"/>
                  </a:lnTo>
                  <a:lnTo>
                    <a:pt x="121353" y="228894"/>
                  </a:lnTo>
                  <a:lnTo>
                    <a:pt x="121353" y="11444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>
                <a:solidFill>
                  <a:schemeClr val="bg2"/>
                </a:solidFill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946E6F9-C4F3-308C-1DEF-C3EC71D2DDDB}"/>
              </a:ext>
            </a:extLst>
          </p:cNvPr>
          <p:cNvGrpSpPr>
            <a:grpSpLocks noChangeAspect="1"/>
          </p:cNvGrpSpPr>
          <p:nvPr/>
        </p:nvGrpSpPr>
        <p:grpSpPr>
          <a:xfrm>
            <a:off x="5040000" y="3438000"/>
            <a:ext cx="216000" cy="216000"/>
            <a:chOff x="4921885" y="2585036"/>
            <a:chExt cx="300969" cy="300969"/>
          </a:xfrm>
        </p:grpSpPr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C2751D98-0628-9352-BEA9-99A24761E162}"/>
                </a:ext>
              </a:extLst>
            </p:cNvPr>
            <p:cNvSpPr/>
            <p:nvPr/>
          </p:nvSpPr>
          <p:spPr>
            <a:xfrm>
              <a:off x="4921885" y="2585036"/>
              <a:ext cx="300969" cy="30096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>
                <a:solidFill>
                  <a:schemeClr val="bg2"/>
                </a:solidFill>
              </a:endParaRPr>
            </a:p>
          </p:txBody>
        </p:sp>
        <p:sp>
          <p:nvSpPr>
            <p:cNvPr id="33" name="Freeform 34">
              <a:extLst>
                <a:ext uri="{FF2B5EF4-FFF2-40B4-BE49-F238E27FC236}">
                  <a16:creationId xmlns:a16="http://schemas.microsoft.com/office/drawing/2014/main" id="{2656DD14-F743-A530-0191-C8BE431AB1A2}"/>
                </a:ext>
              </a:extLst>
            </p:cNvPr>
            <p:cNvSpPr/>
            <p:nvPr/>
          </p:nvSpPr>
          <p:spPr>
            <a:xfrm flipH="1">
              <a:off x="5001884" y="2659070"/>
              <a:ext cx="140970" cy="152900"/>
            </a:xfrm>
            <a:custGeom>
              <a:avLst/>
              <a:gdLst>
                <a:gd name="connsiteX0" fmla="*/ 211035 w 211035"/>
                <a:gd name="connsiteY0" fmla="*/ 59738 h 228894"/>
                <a:gd name="connsiteX1" fmla="*/ 148520 w 211035"/>
                <a:gd name="connsiteY1" fmla="*/ 59738 h 228894"/>
                <a:gd name="connsiteX2" fmla="*/ 121354 w 211035"/>
                <a:gd name="connsiteY2" fmla="*/ 110978 h 228894"/>
                <a:gd name="connsiteX3" fmla="*/ 121354 w 211035"/>
                <a:gd name="connsiteY3" fmla="*/ 228893 h 228894"/>
                <a:gd name="connsiteX4" fmla="*/ 60676 w 211035"/>
                <a:gd name="connsiteY4" fmla="*/ 0 h 228894"/>
                <a:gd name="connsiteX5" fmla="*/ 0 w 211035"/>
                <a:gd name="connsiteY5" fmla="*/ 0 h 228894"/>
                <a:gd name="connsiteX6" fmla="*/ 121353 w 211035"/>
                <a:gd name="connsiteY6" fmla="*/ 228894 h 228894"/>
                <a:gd name="connsiteX7" fmla="*/ 121353 w 211035"/>
                <a:gd name="connsiteY7" fmla="*/ 114447 h 228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1035" h="228894">
                  <a:moveTo>
                    <a:pt x="211035" y="59738"/>
                  </a:moveTo>
                  <a:lnTo>
                    <a:pt x="148520" y="59738"/>
                  </a:lnTo>
                  <a:lnTo>
                    <a:pt x="121354" y="110978"/>
                  </a:lnTo>
                  <a:lnTo>
                    <a:pt x="121354" y="228893"/>
                  </a:lnTo>
                  <a:close/>
                  <a:moveTo>
                    <a:pt x="60676" y="0"/>
                  </a:moveTo>
                  <a:lnTo>
                    <a:pt x="0" y="0"/>
                  </a:lnTo>
                  <a:lnTo>
                    <a:pt x="121353" y="228894"/>
                  </a:lnTo>
                  <a:lnTo>
                    <a:pt x="121353" y="11444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>
                <a:solidFill>
                  <a:schemeClr val="bg2"/>
                </a:solidFill>
              </a:endParaRPr>
            </a:p>
          </p:txBody>
        </p:sp>
      </p:grp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27236D22-D0F3-6263-EA35-F1FCB899BAE2}"/>
              </a:ext>
            </a:extLst>
          </p:cNvPr>
          <p:cNvCxnSpPr>
            <a:cxnSpLocks/>
          </p:cNvCxnSpPr>
          <p:nvPr/>
        </p:nvCxnSpPr>
        <p:spPr>
          <a:xfrm>
            <a:off x="4896000" y="1420358"/>
            <a:ext cx="0" cy="2232000"/>
          </a:xfrm>
          <a:prstGeom prst="line">
            <a:avLst/>
          </a:prstGeom>
          <a:ln w="6350">
            <a:gradFill>
              <a:gsLst>
                <a:gs pos="0">
                  <a:schemeClr val="bg1">
                    <a:alpha val="0"/>
                  </a:schemeClr>
                </a:gs>
                <a:gs pos="50000">
                  <a:srgbClr val="006EDE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85DA3628-917D-D8DC-FE5E-A8FDB141985B}"/>
              </a:ext>
            </a:extLst>
          </p:cNvPr>
          <p:cNvCxnSpPr>
            <a:cxnSpLocks/>
          </p:cNvCxnSpPr>
          <p:nvPr/>
        </p:nvCxnSpPr>
        <p:spPr>
          <a:xfrm>
            <a:off x="4085413" y="2536358"/>
            <a:ext cx="720000" cy="0"/>
          </a:xfrm>
          <a:prstGeom prst="straightConnector1">
            <a:avLst/>
          </a:prstGeom>
          <a:noFill/>
          <a:ln w="12700" cap="rnd">
            <a:gradFill>
              <a:gsLst>
                <a:gs pos="24000">
                  <a:srgbClr val="006EDE"/>
                </a:gs>
                <a:gs pos="100000">
                  <a:srgbClr val="6EE6FF"/>
                </a:gs>
              </a:gsLst>
              <a:lin ang="8100000" scaled="0"/>
            </a:gradFill>
            <a:tailEnd type="arrow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59" name="Graphic 58">
            <a:extLst>
              <a:ext uri="{FF2B5EF4-FFF2-40B4-BE49-F238E27FC236}">
                <a16:creationId xmlns:a16="http://schemas.microsoft.com/office/drawing/2014/main" id="{4CE4B91E-6980-BB51-A98D-5A63F3AC0734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contrast="1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250825" y="888892"/>
            <a:ext cx="792000" cy="701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189839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E4321E-F5E3-2048-9B97-65F8F96C69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B230E167-A1C5-23E3-BC10-796F7050F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00204D"/>
                </a:solidFill>
                <a:latin typeface="Aptos Display"/>
                <a:cs typeface="Segoe UI"/>
              </a:rPr>
              <a:t>Natively integrated protection against cyber threats</a:t>
            </a:r>
            <a:endParaRPr lang="en-US">
              <a:solidFill>
                <a:srgbClr val="00204D"/>
              </a:solidFill>
              <a:latin typeface="Aptos Display"/>
            </a:endParaRP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E5B1C45F-9CC5-1900-5E5C-768B3E90645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 lIns="0" tIns="0" rIns="0" bIns="0" anchor="t">
            <a:noAutofit/>
          </a:bodyPr>
          <a:lstStyle/>
          <a:p>
            <a:r>
              <a:rPr lang="en-US"/>
              <a:t>Proactively protect data, devices and apps, in one go, from advanced  cyberthreats, </a:t>
            </a:r>
          </a:p>
          <a:p>
            <a:r>
              <a:rPr lang="en-US"/>
              <a:t>including ransomware and other forms of malware with the power of AI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056CA6F7-2C52-9CA9-C11E-15D669C2202A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250824" y="1526399"/>
            <a:ext cx="5040000" cy="3132913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1400" b="1"/>
              <a:t>Antimalware scans backups to provide additional security</a:t>
            </a:r>
          </a:p>
          <a:p>
            <a:pPr marL="360000" indent="0">
              <a:buNone/>
            </a:pPr>
            <a:r>
              <a:rPr lang="en-US" altLang="en-US" sz="16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rPr>
              <a:t>Why</a:t>
            </a:r>
          </a:p>
          <a:p>
            <a:pPr marL="504000"/>
            <a:r>
              <a:rPr lang="en-US" altLang="en-US"/>
              <a:t>Increase security by restoring only clean data </a:t>
            </a:r>
          </a:p>
          <a:p>
            <a:pPr marL="504000"/>
            <a:r>
              <a:rPr lang="en-US" altLang="en-US"/>
              <a:t>Avoid performance degradation by avoiding endpoint overload </a:t>
            </a:r>
          </a:p>
          <a:p>
            <a:pPr marL="0" indent="0">
              <a:buNone/>
            </a:pPr>
            <a:endParaRPr lang="en-US" sz="1400" b="1"/>
          </a:p>
          <a:p>
            <a:pPr marL="0" indent="0">
              <a:buNone/>
            </a:pPr>
            <a:r>
              <a:rPr lang="en-US" sz="1400" b="1"/>
              <a:t>Detected malware is removed during the recovery process</a:t>
            </a:r>
          </a:p>
          <a:p>
            <a:pPr marL="360000" indent="0">
              <a:buNone/>
            </a:pPr>
            <a:r>
              <a:rPr lang="en-US" altLang="en-US" sz="16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rPr>
              <a:t>Why </a:t>
            </a:r>
          </a:p>
          <a:p>
            <a:pPr marL="504000"/>
            <a:r>
              <a:rPr lang="en-US" altLang="en-US"/>
              <a:t>Ensure the system you are recovering into production is malware-free </a:t>
            </a:r>
          </a:p>
          <a:p>
            <a:pPr marL="504000"/>
            <a:r>
              <a:rPr lang="en-US" altLang="en-US"/>
              <a:t>Reduce the chance of reinfection </a:t>
            </a:r>
          </a:p>
          <a:p>
            <a:pPr marL="504000"/>
            <a:r>
              <a:rPr lang="en-US" altLang="en-US"/>
              <a:t>Automate and speed up the recovery process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334C013E-8603-68A9-FB6C-45E4E8485B0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23F15AF5-EC02-9CFC-1DDB-5F975DAEAB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4FA86478-E1D0-672A-B189-F5B35D5DD5E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B408F07F-13F4-E283-29F4-47283963AC2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96D4A81E-5793-E271-5410-16847A53508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401AB23E-C833-AA8A-B4D7-FBBE3F25FCF6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D12061F0-D1CC-E95E-1252-31D652B7B52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46A5CD85-85F6-6D1B-2491-1A6CB4ED1E8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9C2A46CF-5F7C-30A1-09B5-E2A0AB750C31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CBD5E0C2-9276-A7EB-8815-350156F5266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306" t="269" b="2689"/>
          <a:stretch/>
        </p:blipFill>
        <p:spPr>
          <a:xfrm>
            <a:off x="6229175" y="1526399"/>
            <a:ext cx="2664000" cy="1944000"/>
          </a:xfrm>
          <a:prstGeom prst="rect">
            <a:avLst/>
          </a:prstGeom>
          <a:ln w="6350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254000" algn="ctr" rotWithShape="0">
              <a:schemeClr val="tx1">
                <a:alpha val="20000"/>
              </a:schemeClr>
            </a:outerShdw>
          </a:effectLst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0513BD06-3318-FEAA-C231-6C924C3C566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6653" b="7725"/>
          <a:stretch/>
        </p:blipFill>
        <p:spPr>
          <a:xfrm>
            <a:off x="5508000" y="2894399"/>
            <a:ext cx="3096000" cy="1404000"/>
          </a:xfrm>
          <a:prstGeom prst="rect">
            <a:avLst/>
          </a:prstGeom>
          <a:ln w="6350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254000" algn="ctr" rotWithShape="0">
              <a:schemeClr val="tx1">
                <a:alpha val="20000"/>
              </a:schemeClr>
            </a:outerShdw>
          </a:effectLst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D157CB0E-3A5B-B283-0D22-F67930294526}"/>
              </a:ext>
            </a:extLst>
          </p:cNvPr>
          <p:cNvGrpSpPr>
            <a:grpSpLocks noChangeAspect="1"/>
          </p:cNvGrpSpPr>
          <p:nvPr/>
        </p:nvGrpSpPr>
        <p:grpSpPr>
          <a:xfrm>
            <a:off x="252000" y="1790809"/>
            <a:ext cx="288000" cy="288000"/>
            <a:chOff x="1658675" y="2519986"/>
            <a:chExt cx="300969" cy="300969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83396084-C52C-4EAF-5B3F-3B91540181AA}"/>
                </a:ext>
              </a:extLst>
            </p:cNvPr>
            <p:cNvSpPr/>
            <p:nvPr/>
          </p:nvSpPr>
          <p:spPr>
            <a:xfrm>
              <a:off x="1658675" y="2519986"/>
              <a:ext cx="300969" cy="30096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>
                <a:solidFill>
                  <a:schemeClr val="bg2"/>
                </a:solidFill>
              </a:endParaRPr>
            </a:p>
          </p:txBody>
        </p:sp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3576DC6A-ABD9-2E9F-3AA7-04368DF13B9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78696" y="2581552"/>
              <a:ext cx="60927" cy="177837"/>
            </a:xfrm>
            <a:prstGeom prst="rect">
              <a:avLst/>
            </a:prstGeom>
          </p:spPr>
        </p:pic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8A125473-64AD-39A6-7778-FEC0730936B1}"/>
              </a:ext>
            </a:extLst>
          </p:cNvPr>
          <p:cNvGrpSpPr>
            <a:grpSpLocks noChangeAspect="1"/>
          </p:cNvGrpSpPr>
          <p:nvPr/>
        </p:nvGrpSpPr>
        <p:grpSpPr>
          <a:xfrm>
            <a:off x="252000" y="3212457"/>
            <a:ext cx="288000" cy="288000"/>
            <a:chOff x="1658675" y="2519986"/>
            <a:chExt cx="300969" cy="300969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40BD16CA-8CAB-03CB-7720-859D14D3AB6B}"/>
                </a:ext>
              </a:extLst>
            </p:cNvPr>
            <p:cNvSpPr/>
            <p:nvPr/>
          </p:nvSpPr>
          <p:spPr>
            <a:xfrm>
              <a:off x="1658675" y="2519986"/>
              <a:ext cx="300969" cy="30096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>
                <a:solidFill>
                  <a:schemeClr val="bg2"/>
                </a:solidFill>
              </a:endParaRPr>
            </a:p>
          </p:txBody>
        </p:sp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A33B830C-F514-0B0B-C6B0-CC279AD7D81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78696" y="2581552"/>
              <a:ext cx="60927" cy="17783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53124538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Заголовок 20">
            <a:extLst>
              <a:ext uri="{FF2B5EF4-FFF2-40B4-BE49-F238E27FC236}">
                <a16:creationId xmlns:a16="http://schemas.microsoft.com/office/drawing/2014/main" id="{50ED1E47-3C12-494E-9C62-C7FE99114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5" y="237761"/>
            <a:ext cx="5109140" cy="713155"/>
          </a:xfrm>
        </p:spPr>
        <p:txBody>
          <a:bodyPr/>
          <a:lstStyle/>
          <a:p>
            <a:r>
              <a:rPr lang="en-US" sz="2625"/>
              <a:t>EDR that not only remediates but ensures business continuity</a:t>
            </a:r>
            <a:endParaRPr lang="ru-RU" sz="2625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EAA986-E9D4-DAAF-3251-2DA69633739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R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2F2D87-AB99-FB3F-BEA2-C0FAA2D6AE8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R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3768B7-7797-F522-9EA7-4EA0255E14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R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73CD566-22C6-856C-6DE7-7FDB7B9444F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R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F0CA42D-86B5-6C83-D965-EBABB1F50FC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R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656C739-C245-6999-AC1B-9B1AD8B62A3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R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AA051EF-FC68-F0DF-ED5D-3A4817A4382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RS"/>
          </a:p>
        </p:txBody>
      </p:sp>
      <p:sp>
        <p:nvSpPr>
          <p:cNvPr id="31" name="Объект 13">
            <a:extLst>
              <a:ext uri="{FF2B5EF4-FFF2-40B4-BE49-F238E27FC236}">
                <a16:creationId xmlns:a16="http://schemas.microsoft.com/office/drawing/2014/main" id="{120FC8F4-2A68-49E7-9BE4-94B15E23071F}"/>
              </a:ext>
            </a:extLst>
          </p:cNvPr>
          <p:cNvSpPr>
            <a:spLocks noGrp="1"/>
          </p:cNvSpPr>
          <p:nvPr>
            <p:ph sz="quarter" idx="48"/>
          </p:nvPr>
        </p:nvSpPr>
        <p:spPr>
          <a:xfrm>
            <a:off x="252001" y="1166816"/>
            <a:ext cx="5109140" cy="3349625"/>
          </a:xfrm>
        </p:spPr>
        <p:txBody>
          <a:bodyPr/>
          <a:lstStyle/>
          <a:p>
            <a:pPr marL="0" indent="0" defTabSz="457154">
              <a:spcBef>
                <a:spcPts val="0"/>
              </a:spcBef>
              <a:buNone/>
              <a:defRPr/>
            </a:pPr>
            <a:r>
              <a:rPr lang="en-US" sz="1600">
                <a:solidFill>
                  <a:srgbClr val="005ABE"/>
                </a:solidFill>
                <a:latin typeface="Arial"/>
              </a:rPr>
              <a:t>Succeed where point solutions fail. Unlock the full power of a platform with integrated capabilities for unmatched business resilience</a:t>
            </a:r>
            <a:endParaRPr lang="en-US" sz="1050" b="1">
              <a:solidFill>
                <a:schemeClr val="tx2"/>
              </a:solidFill>
            </a:endParaRPr>
          </a:p>
          <a:p>
            <a:pPr>
              <a:spcBef>
                <a:spcPts val="1200"/>
              </a:spcBef>
            </a:pPr>
            <a:r>
              <a:rPr lang="en-US" sz="1050">
                <a:solidFill>
                  <a:schemeClr val="tx2"/>
                </a:solidFill>
                <a:highlight>
                  <a:srgbClr val="FFFFFF"/>
                </a:highlight>
              </a:rPr>
              <a:t>Investigate further </a:t>
            </a:r>
            <a:r>
              <a:rPr lang="en-US" sz="1050">
                <a:highlight>
                  <a:srgbClr val="FFFFFF"/>
                </a:highlight>
              </a:rPr>
              <a:t>using remote connection and forensic backup</a:t>
            </a:r>
          </a:p>
          <a:p>
            <a:pPr>
              <a:spcBef>
                <a:spcPts val="1200"/>
              </a:spcBef>
            </a:pPr>
            <a:r>
              <a:rPr lang="en-US" sz="1050">
                <a:solidFill>
                  <a:schemeClr val="tx2"/>
                </a:solidFill>
                <a:highlight>
                  <a:srgbClr val="FFFFFF"/>
                </a:highlight>
              </a:rPr>
              <a:t>Contain threats </a:t>
            </a:r>
            <a:r>
              <a:rPr lang="en-US" sz="1050">
                <a:highlight>
                  <a:srgbClr val="FFFFFF"/>
                </a:highlight>
              </a:rPr>
              <a:t>by network isolating the affected workload</a:t>
            </a:r>
            <a:endParaRPr lang="en-US" sz="1050">
              <a:solidFill>
                <a:schemeClr val="tx2"/>
              </a:solidFill>
              <a:highlight>
                <a:srgbClr val="FFFFFF"/>
              </a:highlight>
            </a:endParaRPr>
          </a:p>
          <a:p>
            <a:pPr>
              <a:spcBef>
                <a:spcPts val="1200"/>
              </a:spcBef>
            </a:pPr>
            <a:r>
              <a:rPr lang="en-US" sz="1050">
                <a:solidFill>
                  <a:schemeClr val="tx2"/>
                </a:solidFill>
                <a:highlight>
                  <a:srgbClr val="FFFFFF"/>
                </a:highlight>
              </a:rPr>
              <a:t>Remediate</a:t>
            </a:r>
            <a:r>
              <a:rPr lang="en-US" sz="1050">
                <a:highlight>
                  <a:srgbClr val="FFFFFF"/>
                </a:highlight>
              </a:rPr>
              <a:t> by killing malware processes, quarantining threats, and rollbacking changes.</a:t>
            </a:r>
          </a:p>
          <a:p>
            <a:pPr>
              <a:spcBef>
                <a:spcPts val="1200"/>
              </a:spcBef>
            </a:pPr>
            <a:r>
              <a:rPr lang="en-US" sz="1050">
                <a:solidFill>
                  <a:schemeClr val="tx2"/>
                </a:solidFill>
                <a:highlight>
                  <a:srgbClr val="FFFFFF"/>
                </a:highlight>
              </a:rPr>
              <a:t>Prevent</a:t>
            </a:r>
            <a:r>
              <a:rPr lang="en-US" sz="1050">
                <a:highlight>
                  <a:srgbClr val="FFFFFF"/>
                </a:highlight>
              </a:rPr>
              <a:t> incidents from reoccurring with software patch </a:t>
            </a:r>
            <a:br>
              <a:rPr lang="ru-RU" sz="1050">
                <a:highlight>
                  <a:srgbClr val="FFFFFF"/>
                </a:highlight>
              </a:rPr>
            </a:br>
            <a:r>
              <a:rPr lang="en-US" sz="1050">
                <a:highlight>
                  <a:srgbClr val="FFFFFF"/>
                </a:highlight>
              </a:rPr>
              <a:t>management and by blocking analyzed threats from execution</a:t>
            </a:r>
          </a:p>
          <a:p>
            <a:pPr>
              <a:spcBef>
                <a:spcPts val="1200"/>
              </a:spcBef>
            </a:pPr>
            <a:r>
              <a:rPr lang="en-US" sz="1050">
                <a:solidFill>
                  <a:schemeClr val="tx2"/>
                </a:solidFill>
                <a:highlight>
                  <a:srgbClr val="FFFFFF"/>
                </a:highlight>
              </a:rPr>
              <a:t>Ensure unmatched business continuity </a:t>
            </a:r>
            <a:r>
              <a:rPr lang="en-US" sz="1050">
                <a:highlight>
                  <a:srgbClr val="FFFFFF"/>
                </a:highlight>
              </a:rPr>
              <a:t>with integrated recovery capabilities, including attack-specific rollback, file- or image-level recovery, and disaster recovery</a:t>
            </a:r>
          </a:p>
          <a:p>
            <a:pPr marL="0" indent="0">
              <a:spcBef>
                <a:spcPts val="1000"/>
              </a:spcBef>
              <a:buNone/>
            </a:pPr>
            <a:r>
              <a:rPr lang="en-US" sz="1050">
                <a:solidFill>
                  <a:schemeClr val="tx2"/>
                </a:solidFill>
                <a:highlight>
                  <a:srgbClr val="FFFFFF"/>
                </a:highlight>
              </a:rPr>
              <a:t>Select the actions you</a:t>
            </a:r>
            <a:r>
              <a:rPr lang="en-US" sz="1050">
                <a:solidFill>
                  <a:schemeClr val="tx2"/>
                </a:solidFill>
              </a:rPr>
              <a:t> want to take, and respond with</a:t>
            </a:r>
            <a:r>
              <a:rPr lang="ru-RU" sz="1050">
                <a:solidFill>
                  <a:schemeClr val="tx2"/>
                </a:solidFill>
              </a:rPr>
              <a:t> </a:t>
            </a:r>
            <a:r>
              <a:rPr lang="en-US" sz="1050">
                <a:solidFill>
                  <a:schemeClr val="tx2"/>
                </a:solidFill>
              </a:rPr>
              <a:t>a single click.</a:t>
            </a:r>
            <a:endParaRPr lang="ru-RU" sz="1050"/>
          </a:p>
        </p:txBody>
      </p:sp>
      <p:pic>
        <p:nvPicPr>
          <p:cNvPr id="32" name="Picture 3">
            <a:extLst>
              <a:ext uri="{FF2B5EF4-FFF2-40B4-BE49-F238E27FC236}">
                <a16:creationId xmlns:a16="http://schemas.microsoft.com/office/drawing/2014/main" id="{C865C5C7-6F0F-4999-8381-EA41C2BD6C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024" y="237760"/>
            <a:ext cx="2858057" cy="4272650"/>
          </a:xfrm>
          <a:prstGeom prst="rect">
            <a:avLst/>
          </a:prstGeom>
          <a:ln>
            <a:noFill/>
          </a:ln>
          <a:effectLst>
            <a:outerShdw blurRad="254000" algn="ctr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375273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/>
          <p:cNvSpPr>
            <a:spLocks noGrp="1"/>
          </p:cNvSpPr>
          <p:nvPr>
            <p:ph type="title"/>
          </p:nvPr>
        </p:nvSpPr>
        <p:spPr>
          <a:xfrm>
            <a:off x="250825" y="237318"/>
            <a:ext cx="8209694" cy="713596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Meet multiple cyber insurance &amp; compliance</a:t>
            </a:r>
            <a:br>
              <a:rPr lang="en-US">
                <a:solidFill>
                  <a:schemeClr val="tx1"/>
                </a:solidFill>
              </a:rPr>
            </a:br>
            <a:r>
              <a:rPr lang="en-US">
                <a:solidFill>
                  <a:schemeClr val="tx1"/>
                </a:solidFill>
              </a:rPr>
              <a:t>requirements with a single platform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D1A3A0E-01DA-4DBF-A0AD-937DD0CA1432}"/>
              </a:ext>
            </a:extLst>
          </p:cNvPr>
          <p:cNvSpPr/>
          <p:nvPr/>
        </p:nvSpPr>
        <p:spPr>
          <a:xfrm>
            <a:off x="5881714" y="1388597"/>
            <a:ext cx="3084672" cy="282385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143510" lvl="1" defTabSz="457166">
              <a:spcBef>
                <a:spcPts val="600"/>
              </a:spcBef>
            </a:pPr>
            <a:r>
              <a:rPr lang="en-US" sz="1200" b="1">
                <a:solidFill>
                  <a:srgbClr val="005ABE"/>
                </a:solidFill>
                <a:latin typeface="Arial"/>
              </a:rPr>
              <a:t>How Acronis takes the heavy lifting out of complying with GDPR, HIPAA, PCI-DSS, NIS2 and more</a:t>
            </a:r>
            <a:endParaRPr lang="en-US" sz="1200" b="1">
              <a:solidFill>
                <a:srgbClr val="005ABE"/>
              </a:solidFill>
              <a:latin typeface="Arial"/>
              <a:cs typeface="Arial"/>
            </a:endParaRPr>
          </a:p>
          <a:p>
            <a:pPr marL="358140" lvl="1" indent="-213995" defTabSz="457166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200">
                <a:solidFill>
                  <a:srgbClr val="000000"/>
                </a:solidFill>
                <a:latin typeface="Arial"/>
              </a:rPr>
              <a:t>Protection of sensitive data against loss &amp; leakage </a:t>
            </a:r>
            <a:endParaRPr lang="en-US" sz="1200">
              <a:solidFill>
                <a:srgbClr val="000000"/>
              </a:solidFill>
              <a:latin typeface="Arial"/>
              <a:cs typeface="Arial"/>
            </a:endParaRPr>
          </a:p>
          <a:p>
            <a:pPr marL="358140" lvl="1" indent="-213995" defTabSz="457166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200">
                <a:solidFill>
                  <a:srgbClr val="000000"/>
                </a:solidFill>
                <a:latin typeface="Arial"/>
              </a:rPr>
              <a:t>Storage of sensitive data within compliant geo locations</a:t>
            </a:r>
            <a:endParaRPr lang="en-US" sz="1200">
              <a:solidFill>
                <a:srgbClr val="000000"/>
              </a:solidFill>
              <a:latin typeface="Arial"/>
              <a:cs typeface="Arial"/>
            </a:endParaRPr>
          </a:p>
          <a:p>
            <a:pPr marL="358140" lvl="1" indent="-213995" defTabSz="457166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200">
                <a:solidFill>
                  <a:srgbClr val="000000"/>
                </a:solidFill>
                <a:latin typeface="Arial"/>
              </a:rPr>
              <a:t>Comprehensive visibility across incidents – analyze &amp; report with ease and confidence</a:t>
            </a:r>
            <a:endParaRPr lang="en-US" sz="1200">
              <a:solidFill>
                <a:srgbClr val="000000"/>
              </a:solidFill>
              <a:latin typeface="Arial"/>
              <a:cs typeface="Arial"/>
            </a:endParaRPr>
          </a:p>
          <a:p>
            <a:pPr marL="358140" lvl="1" indent="-213995" defTabSz="457166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200">
                <a:solidFill>
                  <a:srgbClr val="000000"/>
                </a:solidFill>
                <a:latin typeface="Arial"/>
              </a:rPr>
              <a:t>Immutable backups &amp; Disaster recovery </a:t>
            </a:r>
            <a:endParaRPr lang="en-US" sz="1200">
              <a:solidFill>
                <a:srgbClr val="000000"/>
              </a:solidFill>
              <a:latin typeface="Arial"/>
              <a:cs typeface="Arial"/>
            </a:endParaRPr>
          </a:p>
          <a:p>
            <a:pPr marL="456565" lvl="1" defTabSz="457166"/>
            <a:endParaRPr lang="bg-BG" sz="135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5AEBB84-187A-4F80-87DC-7506DE00CCCB}"/>
              </a:ext>
            </a:extLst>
          </p:cNvPr>
          <p:cNvSpPr/>
          <p:nvPr/>
        </p:nvSpPr>
        <p:spPr>
          <a:xfrm>
            <a:off x="250826" y="1069896"/>
            <a:ext cx="6607175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154">
              <a:defRPr/>
            </a:pPr>
            <a:r>
              <a:rPr lang="en-US" sz="1500">
                <a:solidFill>
                  <a:srgbClr val="005ABE"/>
                </a:solidFill>
                <a:latin typeface="Aptos Display"/>
              </a:rPr>
              <a:t>99% of insurance claims come from small &amp; medium businesses </a:t>
            </a:r>
            <a:endParaRPr lang="en-US" sz="900" b="1">
              <a:solidFill>
                <a:srgbClr val="005ABE"/>
              </a:solidFill>
              <a:latin typeface="Aptos Display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880B56B-8DC6-42C6-9A02-EEE3775961A6}"/>
              </a:ext>
            </a:extLst>
          </p:cNvPr>
          <p:cNvSpPr/>
          <p:nvPr/>
        </p:nvSpPr>
        <p:spPr>
          <a:xfrm>
            <a:off x="374548" y="4376019"/>
            <a:ext cx="7962248" cy="213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514299">
              <a:defRPr/>
            </a:pPr>
            <a:r>
              <a:rPr lang="en-US" sz="788" b="1">
                <a:solidFill>
                  <a:srgbClr val="FFFFFF">
                    <a:lumMod val="50000"/>
                  </a:srgbClr>
                </a:solidFill>
                <a:latin typeface="Aptos Display"/>
              </a:rPr>
              <a:t>Sources: </a:t>
            </a:r>
            <a:r>
              <a:rPr lang="en-US" sz="788" err="1">
                <a:solidFill>
                  <a:srgbClr val="FFFFFF">
                    <a:lumMod val="50000"/>
                  </a:srgbClr>
                </a:solidFill>
                <a:latin typeface="Aptos Display"/>
              </a:rPr>
              <a:t>NetDiligence</a:t>
            </a:r>
            <a:r>
              <a:rPr lang="en-US" sz="788">
                <a:solidFill>
                  <a:srgbClr val="FFFFFF">
                    <a:lumMod val="50000"/>
                  </a:srgbClr>
                </a:solidFill>
                <a:latin typeface="Aptos Display"/>
              </a:rPr>
              <a:t> reports, 2023</a:t>
            </a:r>
            <a:endParaRPr lang="ru-RU" sz="788">
              <a:solidFill>
                <a:srgbClr val="FFFFFF">
                  <a:lumMod val="50000"/>
                </a:srgbClr>
              </a:solidFill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C94E0717-D661-1654-4747-56F8FFC31B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2142849"/>
              </p:ext>
            </p:extLst>
          </p:nvPr>
        </p:nvGraphicFramePr>
        <p:xfrm>
          <a:off x="301290" y="1393061"/>
          <a:ext cx="5582676" cy="3251374"/>
        </p:xfrm>
        <a:graphic>
          <a:graphicData uri="http://schemas.openxmlformats.org/drawingml/2006/table">
            <a:tbl>
              <a:tblPr firstRow="1" bandRow="1">
                <a:tableStyleId>{0817EA92-75D0-4044-A80A-286907CE0DDB}</a:tableStyleId>
              </a:tblPr>
              <a:tblGrid>
                <a:gridCol w="3992414">
                  <a:extLst>
                    <a:ext uri="{9D8B030D-6E8A-4147-A177-3AD203B41FA5}">
                      <a16:colId xmlns:a16="http://schemas.microsoft.com/office/drawing/2014/main" val="3956421539"/>
                    </a:ext>
                  </a:extLst>
                </a:gridCol>
                <a:gridCol w="1590262">
                  <a:extLst>
                    <a:ext uri="{9D8B030D-6E8A-4147-A177-3AD203B41FA5}">
                      <a16:colId xmlns:a16="http://schemas.microsoft.com/office/drawing/2014/main" val="3165485387"/>
                    </a:ext>
                  </a:extLst>
                </a:gridCol>
              </a:tblGrid>
              <a:tr h="309280">
                <a:tc gridSpan="2">
                  <a:txBody>
                    <a:bodyPr/>
                    <a:lstStyle/>
                    <a:p>
                      <a:r>
                        <a:rPr lang="en-US" sz="1400" b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Cyber insurance requirements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46477035"/>
                  </a:ext>
                </a:extLst>
              </a:tr>
              <a:tr h="45707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Stringent policies around authentication (MFA) and authorization (least privilege management)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✓</a:t>
                      </a:r>
                      <a:endParaRPr lang="bg-BG" sz="120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267065"/>
                  </a:ext>
                </a:extLst>
              </a:tr>
              <a:tr h="33794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Vulnerability assessment and patch management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✓</a:t>
                      </a:r>
                      <a:endParaRPr lang="bg-BG" sz="120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09118750"/>
                  </a:ext>
                </a:extLst>
              </a:tr>
              <a:tr h="33794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Behavioral anti-malware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✓</a:t>
                      </a:r>
                      <a:endParaRPr lang="bg-BG" sz="120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16991753"/>
                  </a:ext>
                </a:extLst>
              </a:tr>
              <a:tr h="33794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EDR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✓</a:t>
                      </a:r>
                      <a:endParaRPr lang="bg-BG" sz="120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74180719"/>
                  </a:ext>
                </a:extLst>
              </a:tr>
              <a:tr h="33794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Programmatic backup and a DR plan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✓</a:t>
                      </a:r>
                      <a:endParaRPr lang="bg-BG" sz="120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35597833"/>
                  </a:ext>
                </a:extLst>
              </a:tr>
              <a:tr h="33794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Incident response plan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✓</a:t>
                      </a:r>
                      <a:endParaRPr lang="bg-BG" sz="120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36671087"/>
                  </a:ext>
                </a:extLst>
              </a:tr>
              <a:tr h="33794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Encryption of sensitive data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Encryption of backups</a:t>
                      </a:r>
                      <a:endParaRPr lang="bg-BG" sz="120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23679457"/>
                  </a:ext>
                </a:extLst>
              </a:tr>
              <a:tr h="33794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Security awareness training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Coming soon</a:t>
                      </a:r>
                      <a:endParaRPr lang="bg-BG" sz="120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535475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7906362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F3B05-C31F-4200-3549-E7981C42E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6" y="237317"/>
            <a:ext cx="8640000" cy="713596"/>
          </a:xfrm>
        </p:spPr>
        <p:txBody>
          <a:bodyPr/>
          <a:lstStyle/>
          <a:p>
            <a:r>
              <a:rPr lang="en-US"/>
              <a:t>Market-leading backup and DR capability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8B6FF5-5EDE-1AAC-815D-C9EA17B5E75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50826" y="1166813"/>
            <a:ext cx="4108044" cy="3492500"/>
          </a:xfrm>
        </p:spPr>
        <p:txBody>
          <a:bodyPr/>
          <a:lstStyle/>
          <a:p>
            <a:r>
              <a:rPr lang="en-US" sz="1300"/>
              <a:t>File-level and disk-level backups for flexible recovery.</a:t>
            </a:r>
          </a:p>
          <a:p>
            <a:r>
              <a:rPr lang="en-US" sz="1300"/>
              <a:t>Backup to local, Acronis Cloud, or public cloud.</a:t>
            </a:r>
          </a:p>
          <a:p>
            <a:r>
              <a:rPr lang="en-US" sz="1300"/>
              <a:t>Ensure data integrity with backup validation and notarization.</a:t>
            </a:r>
          </a:p>
          <a:p>
            <a:r>
              <a:rPr lang="en-US" sz="1300"/>
              <a:t>Bare-metal restore to the same or dissimilar hardware.</a:t>
            </a:r>
          </a:p>
          <a:p>
            <a:r>
              <a:rPr lang="en-US" sz="1300"/>
              <a:t>Choose agentless or agent-based backups for VMs on platforms like VMware, Hyper-V, and public clouds.</a:t>
            </a:r>
          </a:p>
          <a:p>
            <a:r>
              <a:rPr lang="en-US" sz="1300"/>
              <a:t>Protect backups from ransomware and unauthorized change with immutable storage.</a:t>
            </a:r>
          </a:p>
          <a:p>
            <a:r>
              <a:rPr lang="en-US" sz="1300"/>
              <a:t>Replicate backups to multiple data centers for enhanced resilience.</a:t>
            </a:r>
          </a:p>
          <a:p>
            <a:endParaRPr lang="en-US" sz="1400"/>
          </a:p>
          <a:p>
            <a:endParaRPr lang="en-US" sz="1400"/>
          </a:p>
          <a:p>
            <a:endParaRPr lang="en-US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9843F3A2-8B94-4450-A511-0577A069520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92360849-90D3-6BB3-7B54-3D16C53AF6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C4225481-A7E2-6163-0A1C-9CAFAD1CCCC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83DD1FB1-802D-F923-F769-4355BE48A0C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C475940E-F6DE-6805-0047-BE68360CAAA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2C826010-BDC4-6E13-8503-7A9780CC338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2B56CDE9-E16A-80AA-A573-2292019EE9B6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36175AE2-7BB9-F3D4-7B05-9FEEE3BC8620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F0720867-B92F-6483-8CC7-8EAFA15ECA7D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Placeholder Image | Elementor Developers">
            <a:extLst>
              <a:ext uri="{FF2B5EF4-FFF2-40B4-BE49-F238E27FC236}">
                <a16:creationId xmlns:a16="http://schemas.microsoft.com/office/drawing/2014/main" id="{143F4E0F-319A-8595-8BC1-B55FC5C307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394" y="1220346"/>
            <a:ext cx="4054212" cy="2702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28611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botw-pd.s3.amazonaws.com/styles/logo-thumbnail/s3/122012/logo_sap.png?itok=_GxGvaiv"/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2188" y="2313166"/>
            <a:ext cx="459873" cy="459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383607" y="237317"/>
            <a:ext cx="5977848" cy="89262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Provide protection for 30+ platforms from a single console</a:t>
            </a:r>
          </a:p>
        </p:txBody>
      </p: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8E8239D1-9A93-A749-80B8-E7E142B13EC6}"/>
              </a:ext>
            </a:extLst>
          </p:cNvPr>
          <p:cNvGrpSpPr/>
          <p:nvPr/>
        </p:nvGrpSpPr>
        <p:grpSpPr>
          <a:xfrm>
            <a:off x="226236" y="1028027"/>
            <a:ext cx="6460324" cy="1006855"/>
            <a:chOff x="253208" y="1959218"/>
            <a:chExt cx="5820931" cy="907205"/>
          </a:xfrm>
        </p:grpSpPr>
        <p:pic>
          <p:nvPicPr>
            <p:cNvPr id="124" name="Picture 123">
              <a:extLst>
                <a:ext uri="{FF2B5EF4-FFF2-40B4-BE49-F238E27FC236}">
                  <a16:creationId xmlns:a16="http://schemas.microsoft.com/office/drawing/2014/main" id="{C1D4372A-1E82-FB40-AC85-09442BB4075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3208" y="1959218"/>
              <a:ext cx="1298860" cy="477777"/>
            </a:xfrm>
            <a:prstGeom prst="rect">
              <a:avLst/>
            </a:prstGeom>
          </p:spPr>
        </p:pic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2C44B3B3-A0A9-984F-B105-82F6693CEE66}"/>
                </a:ext>
              </a:extLst>
            </p:cNvPr>
            <p:cNvSpPr>
              <a:spLocks/>
            </p:cNvSpPr>
            <p:nvPr/>
          </p:nvSpPr>
          <p:spPr>
            <a:xfrm>
              <a:off x="390868" y="2437312"/>
              <a:ext cx="600495" cy="429111"/>
            </a:xfrm>
            <a:prstGeom prst="rect">
              <a:avLst/>
            </a:prstGeom>
            <a:solidFill>
              <a:srgbClr val="25BC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0" vert="horz" wrap="square" lIns="65473" tIns="65473" rIns="65473" bIns="65473" numCol="1" spcCol="1270" anchor="ctr" anchorCtr="0">
              <a:noAutofit/>
            </a:bodyPr>
            <a:lstStyle/>
            <a:p>
              <a:pPr marL="0" marR="0" lvl="0" indent="0" algn="ctr" defTabSz="474121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Azure</a:t>
              </a:r>
            </a:p>
          </p:txBody>
        </p:sp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0D55FA4A-9ECE-2845-9936-902081E5B47B}"/>
                </a:ext>
              </a:extLst>
            </p:cNvPr>
            <p:cNvSpPr>
              <a:spLocks/>
            </p:cNvSpPr>
            <p:nvPr/>
          </p:nvSpPr>
          <p:spPr>
            <a:xfrm>
              <a:off x="1023921" y="2437312"/>
              <a:ext cx="600495" cy="429111"/>
            </a:xfrm>
            <a:prstGeom prst="rect">
              <a:avLst/>
            </a:prstGeom>
            <a:solidFill>
              <a:srgbClr val="00A4F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0" vert="horz" wrap="square" lIns="65473" tIns="65473" rIns="65473" bIns="65473" numCol="1" spcCol="1270" anchor="ctr" anchorCtr="0">
              <a:noAutofit/>
            </a:bodyPr>
            <a:lstStyle/>
            <a:p>
              <a:pPr marL="0" marR="0" lvl="0" indent="0" algn="ctr" defTabSz="474121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Windows Server</a:t>
              </a:r>
            </a:p>
          </p:txBody>
        </p:sp>
        <p:sp>
          <p:nvSpPr>
            <p:cNvPr id="127" name="Rectangle 126">
              <a:extLst>
                <a:ext uri="{FF2B5EF4-FFF2-40B4-BE49-F238E27FC236}">
                  <a16:creationId xmlns:a16="http://schemas.microsoft.com/office/drawing/2014/main" id="{84910179-5E1B-004F-B928-2B9A060CAFEB}"/>
                </a:ext>
              </a:extLst>
            </p:cNvPr>
            <p:cNvSpPr>
              <a:spLocks/>
            </p:cNvSpPr>
            <p:nvPr/>
          </p:nvSpPr>
          <p:spPr>
            <a:xfrm>
              <a:off x="1657366" y="2437312"/>
              <a:ext cx="600495" cy="429111"/>
            </a:xfrm>
            <a:prstGeom prst="rect">
              <a:avLst/>
            </a:prstGeom>
            <a:solidFill>
              <a:srgbClr val="00A4F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0" vert="horz" wrap="square" lIns="65473" tIns="65473" rIns="65473" bIns="65473" numCol="1" spcCol="1270" anchor="ctr" anchorCtr="0">
              <a:noAutofit/>
            </a:bodyPr>
            <a:lstStyle/>
            <a:p>
              <a:pPr marL="0" marR="0" lvl="0" indent="0" algn="ctr" defTabSz="474121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Windows PC</a:t>
              </a:r>
            </a:p>
          </p:txBody>
        </p:sp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E80CD28D-4507-F549-B5C5-E709D38D61E6}"/>
                </a:ext>
              </a:extLst>
            </p:cNvPr>
            <p:cNvSpPr>
              <a:spLocks/>
            </p:cNvSpPr>
            <p:nvPr/>
          </p:nvSpPr>
          <p:spPr>
            <a:xfrm>
              <a:off x="2290811" y="2437312"/>
              <a:ext cx="600495" cy="429111"/>
            </a:xfrm>
            <a:prstGeom prst="rect">
              <a:avLst/>
            </a:prstGeom>
            <a:solidFill>
              <a:srgbClr val="00A4F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0" vert="horz" wrap="square" lIns="65473" tIns="65473" rIns="65473" bIns="65473" numCol="1" spcCol="1270" anchor="ctr" anchorCtr="0">
              <a:noAutofit/>
            </a:bodyPr>
            <a:lstStyle/>
            <a:p>
              <a:pPr marL="0" marR="0" lvl="0" indent="0" algn="ctr" defTabSz="474121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5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Exchange</a:t>
              </a:r>
            </a:p>
          </p:txBody>
        </p:sp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25A6A302-2F7E-9C47-B6F3-34941B3A9355}"/>
                </a:ext>
              </a:extLst>
            </p:cNvPr>
            <p:cNvSpPr>
              <a:spLocks/>
            </p:cNvSpPr>
            <p:nvPr/>
          </p:nvSpPr>
          <p:spPr>
            <a:xfrm>
              <a:off x="2924257" y="2437312"/>
              <a:ext cx="600495" cy="429111"/>
            </a:xfrm>
            <a:prstGeom prst="rect">
              <a:avLst/>
            </a:prstGeom>
            <a:solidFill>
              <a:srgbClr val="00A4F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0" vert="horz" wrap="square" lIns="65473" tIns="65473" rIns="65473" bIns="65473" numCol="1" spcCol="1270" anchor="ctr" anchorCtr="0">
              <a:noAutofit/>
            </a:bodyPr>
            <a:lstStyle/>
            <a:p>
              <a:pPr marL="0" marR="0" lvl="0" indent="0" algn="ctr" defTabSz="474121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SQL Server</a:t>
              </a:r>
            </a:p>
          </p:txBody>
        </p: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22DCD645-D6ED-2340-9E9F-9EEE81283D2C}"/>
                </a:ext>
              </a:extLst>
            </p:cNvPr>
            <p:cNvCxnSpPr>
              <a:cxnSpLocks/>
            </p:cNvCxnSpPr>
            <p:nvPr/>
          </p:nvCxnSpPr>
          <p:spPr>
            <a:xfrm>
              <a:off x="384758" y="2384706"/>
              <a:ext cx="5689381" cy="0"/>
            </a:xfrm>
            <a:prstGeom prst="line">
              <a:avLst/>
            </a:prstGeom>
            <a:noFill/>
            <a:ln w="22225" cap="flat" cmpd="sng" algn="ctr">
              <a:solidFill>
                <a:srgbClr val="00A4F1"/>
              </a:solidFill>
              <a:prstDash val="solid"/>
              <a:miter lim="800000"/>
            </a:ln>
            <a:effectLst/>
          </p:spPr>
        </p:cxnSp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5698E021-9B6B-3D45-9FD3-D177BA5CB031}"/>
                </a:ext>
              </a:extLst>
            </p:cNvPr>
            <p:cNvSpPr>
              <a:spLocks/>
            </p:cNvSpPr>
            <p:nvPr/>
          </p:nvSpPr>
          <p:spPr>
            <a:xfrm>
              <a:off x="3557703" y="2437312"/>
              <a:ext cx="600495" cy="429111"/>
            </a:xfrm>
            <a:prstGeom prst="rect">
              <a:avLst/>
            </a:prstGeom>
            <a:solidFill>
              <a:srgbClr val="00A4F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0" vert="horz" wrap="square" lIns="65473" tIns="65473" rIns="65473" bIns="65473" numCol="1" spcCol="1270" anchor="ctr" anchorCtr="0">
              <a:noAutofit/>
            </a:bodyPr>
            <a:lstStyle/>
            <a:p>
              <a:pPr marL="0" marR="0" lvl="0" indent="0" algn="ctr" defTabSz="474121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Share</a:t>
              </a:r>
              <a:br>
                <a:rPr kumimoji="0" lang="en-US" sz="8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</a:br>
              <a:r>
                <a:rPr kumimoji="0" lang="en-US" sz="8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Point</a:t>
              </a:r>
            </a:p>
          </p:txBody>
        </p:sp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5223524A-9FCF-B441-BCDA-6B3E245EF309}"/>
                </a:ext>
              </a:extLst>
            </p:cNvPr>
            <p:cNvSpPr>
              <a:spLocks/>
            </p:cNvSpPr>
            <p:nvPr/>
          </p:nvSpPr>
          <p:spPr>
            <a:xfrm>
              <a:off x="4207147" y="2437312"/>
              <a:ext cx="600495" cy="429111"/>
            </a:xfrm>
            <a:prstGeom prst="rect">
              <a:avLst/>
            </a:prstGeom>
            <a:solidFill>
              <a:srgbClr val="00A4F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0" vert="horz" wrap="square" lIns="65473" tIns="65473" rIns="65473" bIns="65473" numCol="1" spcCol="1270" anchor="ctr" anchorCtr="0">
              <a:noAutofit/>
            </a:bodyPr>
            <a:lstStyle/>
            <a:p>
              <a:pPr marL="0" marR="0" lvl="0" indent="0" algn="ctr" defTabSz="474121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Active Directory</a:t>
              </a:r>
            </a:p>
          </p:txBody>
        </p: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1B956E2E-D45C-B84F-9F29-1DCC88EC6BEB}"/>
                </a:ext>
              </a:extLst>
            </p:cNvPr>
            <p:cNvSpPr>
              <a:spLocks/>
            </p:cNvSpPr>
            <p:nvPr/>
          </p:nvSpPr>
          <p:spPr>
            <a:xfrm>
              <a:off x="4834582" y="2437312"/>
              <a:ext cx="606113" cy="429111"/>
            </a:xfrm>
            <a:prstGeom prst="rect">
              <a:avLst/>
            </a:prstGeom>
            <a:solidFill>
              <a:srgbClr val="25BC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0" vert="horz" wrap="square" lIns="65473" tIns="65473" rIns="65473" bIns="65473" numCol="1" spcCol="1270" anchor="ctr" anchorCtr="0">
              <a:noAutofit/>
            </a:bodyPr>
            <a:lstStyle/>
            <a:p>
              <a:pPr marL="0" marR="0" lvl="0" indent="0" algn="ctr" defTabSz="474121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Hyper-V</a:t>
              </a:r>
            </a:p>
          </p:txBody>
        </p:sp>
        <p:sp>
          <p:nvSpPr>
            <p:cNvPr id="134" name="Rectangle 133">
              <a:extLst>
                <a:ext uri="{FF2B5EF4-FFF2-40B4-BE49-F238E27FC236}">
                  <a16:creationId xmlns:a16="http://schemas.microsoft.com/office/drawing/2014/main" id="{DD2F7621-1C5F-5A49-9FA5-477BA5829C89}"/>
                </a:ext>
              </a:extLst>
            </p:cNvPr>
            <p:cNvSpPr>
              <a:spLocks/>
            </p:cNvSpPr>
            <p:nvPr/>
          </p:nvSpPr>
          <p:spPr>
            <a:xfrm>
              <a:off x="5473644" y="2437312"/>
              <a:ext cx="600495" cy="429111"/>
            </a:xfrm>
            <a:prstGeom prst="rect">
              <a:avLst/>
            </a:prstGeom>
            <a:solidFill>
              <a:srgbClr val="011F4D">
                <a:lumMod val="75000"/>
                <a:lumOff val="2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0" vert="horz" wrap="square" lIns="65473" tIns="65473" rIns="65473" bIns="65473" numCol="1" spcCol="1270" anchor="ctr" anchorCtr="0">
              <a:noAutofit/>
            </a:bodyPr>
            <a:lstStyle/>
            <a:p>
              <a:pPr marL="0" marR="0" lvl="0" indent="0" algn="ctr" defTabSz="474121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Microsoft 365</a:t>
              </a:r>
            </a:p>
          </p:txBody>
        </p:sp>
      </p:grpSp>
      <p:pic>
        <p:nvPicPr>
          <p:cNvPr id="136" name="Picture 135">
            <a:extLst>
              <a:ext uri="{FF2B5EF4-FFF2-40B4-BE49-F238E27FC236}">
                <a16:creationId xmlns:a16="http://schemas.microsoft.com/office/drawing/2014/main" id="{BCEA07EA-E52C-624D-9B9C-B594C102BE4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2412" y="2322255"/>
            <a:ext cx="295215" cy="365027"/>
          </a:xfrm>
          <a:prstGeom prst="rect">
            <a:avLst/>
          </a:prstGeom>
        </p:spPr>
      </p:pic>
      <p:sp>
        <p:nvSpPr>
          <p:cNvPr id="137" name="Rectangle 136">
            <a:extLst>
              <a:ext uri="{FF2B5EF4-FFF2-40B4-BE49-F238E27FC236}">
                <a16:creationId xmlns:a16="http://schemas.microsoft.com/office/drawing/2014/main" id="{5FAE0F83-F979-1F4D-863F-D4476D6C8B99}"/>
              </a:ext>
            </a:extLst>
          </p:cNvPr>
          <p:cNvSpPr>
            <a:spLocks/>
          </p:cNvSpPr>
          <p:nvPr/>
        </p:nvSpPr>
        <p:spPr>
          <a:xfrm>
            <a:off x="1782652" y="2829042"/>
            <a:ext cx="648950" cy="476040"/>
          </a:xfrm>
          <a:prstGeom prst="rect">
            <a:avLst/>
          </a:prstGeom>
          <a:solidFill>
            <a:srgbClr val="ABB7B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65473" tIns="65473" rIns="65473" bIns="65473" numCol="1" spcCol="1270" anchor="ctr" anchorCtr="0">
            <a:noAutofit/>
          </a:bodyPr>
          <a:lstStyle/>
          <a:p>
            <a:pPr marL="0" marR="0" lvl="0" indent="0" algn="ctr" defTabSz="474121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Mac</a:t>
            </a:r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CA59BDF2-2BBE-CD4E-BC24-DEDC80E70664}"/>
              </a:ext>
            </a:extLst>
          </p:cNvPr>
          <p:cNvSpPr>
            <a:spLocks/>
          </p:cNvSpPr>
          <p:nvPr/>
        </p:nvSpPr>
        <p:spPr>
          <a:xfrm>
            <a:off x="3188921" y="2829042"/>
            <a:ext cx="648950" cy="476040"/>
          </a:xfrm>
          <a:prstGeom prst="rect">
            <a:avLst/>
          </a:prstGeom>
          <a:solidFill>
            <a:srgbClr val="ABB7B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65473" tIns="65473" rIns="65473" bIns="65473" numCol="1" spcCol="1270" anchor="ctr" anchorCtr="0">
            <a:noAutofit/>
          </a:bodyPr>
          <a:lstStyle/>
          <a:p>
            <a:pPr marL="0" marR="0" lvl="0" indent="0" algn="ctr" defTabSz="474121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iPad</a:t>
            </a:r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C5598E78-EC6E-A548-BD6F-9AC734857E13}"/>
              </a:ext>
            </a:extLst>
          </p:cNvPr>
          <p:cNvSpPr>
            <a:spLocks/>
          </p:cNvSpPr>
          <p:nvPr/>
        </p:nvSpPr>
        <p:spPr>
          <a:xfrm>
            <a:off x="2485786" y="2829042"/>
            <a:ext cx="648950" cy="476040"/>
          </a:xfrm>
          <a:prstGeom prst="rect">
            <a:avLst/>
          </a:prstGeom>
          <a:solidFill>
            <a:srgbClr val="ABB7B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65473" tIns="65473" rIns="65473" bIns="65473" numCol="1" spcCol="1270" anchor="ctr" anchorCtr="0">
            <a:noAutofit/>
          </a:bodyPr>
          <a:lstStyle/>
          <a:p>
            <a:pPr marL="0" marR="0" lvl="0" indent="0" algn="ctr" defTabSz="474121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iPhone</a:t>
            </a:r>
          </a:p>
        </p:txBody>
      </p: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C9E49765-4F8D-724C-8844-F64D11E28C9B}"/>
              </a:ext>
            </a:extLst>
          </p:cNvPr>
          <p:cNvCxnSpPr>
            <a:cxnSpLocks/>
          </p:cNvCxnSpPr>
          <p:nvPr/>
        </p:nvCxnSpPr>
        <p:spPr>
          <a:xfrm>
            <a:off x="1782435" y="2773725"/>
            <a:ext cx="2055438" cy="0"/>
          </a:xfrm>
          <a:prstGeom prst="line">
            <a:avLst/>
          </a:prstGeom>
          <a:noFill/>
          <a:ln w="22225" cap="flat" cmpd="sng" algn="ctr">
            <a:solidFill>
              <a:srgbClr val="ABB7BE"/>
            </a:solidFill>
            <a:prstDash val="solid"/>
            <a:miter lim="800000"/>
          </a:ln>
          <a:effectLst/>
        </p:spPr>
      </p:cxnSp>
      <p:pic>
        <p:nvPicPr>
          <p:cNvPr id="141" name="Picture 140">
            <a:extLst>
              <a:ext uri="{FF2B5EF4-FFF2-40B4-BE49-F238E27FC236}">
                <a16:creationId xmlns:a16="http://schemas.microsoft.com/office/drawing/2014/main" id="{C18B3A80-456B-F649-8356-3C904D9EDD20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4284" y="2307024"/>
            <a:ext cx="341034" cy="404091"/>
          </a:xfrm>
          <a:prstGeom prst="rect">
            <a:avLst/>
          </a:prstGeom>
        </p:spPr>
      </p:pic>
      <p:sp>
        <p:nvSpPr>
          <p:cNvPr id="142" name="Rectangle 141">
            <a:extLst>
              <a:ext uri="{FF2B5EF4-FFF2-40B4-BE49-F238E27FC236}">
                <a16:creationId xmlns:a16="http://schemas.microsoft.com/office/drawing/2014/main" id="{3D5F7452-2A16-FA4E-87ED-B613CC8653CB}"/>
              </a:ext>
            </a:extLst>
          </p:cNvPr>
          <p:cNvSpPr>
            <a:spLocks/>
          </p:cNvSpPr>
          <p:nvPr/>
        </p:nvSpPr>
        <p:spPr>
          <a:xfrm>
            <a:off x="1079518" y="2829042"/>
            <a:ext cx="648950" cy="476040"/>
          </a:xfrm>
          <a:prstGeom prst="rect">
            <a:avLst/>
          </a:prstGeom>
          <a:solidFill>
            <a:srgbClr val="F6BE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65473" tIns="65473" rIns="65473" bIns="65473" numCol="1" spcCol="1270" anchor="ctr" anchorCtr="0">
            <a:noAutofit/>
          </a:bodyPr>
          <a:lstStyle/>
          <a:p>
            <a:pPr marL="0" marR="0" lvl="0" indent="0" algn="ctr" defTabSz="474121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Linux Server</a:t>
            </a:r>
          </a:p>
        </p:txBody>
      </p: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68C1E230-9A42-F04D-8005-6B1694B8A036}"/>
              </a:ext>
            </a:extLst>
          </p:cNvPr>
          <p:cNvCxnSpPr>
            <a:cxnSpLocks/>
          </p:cNvCxnSpPr>
          <p:nvPr/>
        </p:nvCxnSpPr>
        <p:spPr>
          <a:xfrm>
            <a:off x="1071952" y="2773725"/>
            <a:ext cx="648950" cy="0"/>
          </a:xfrm>
          <a:prstGeom prst="line">
            <a:avLst/>
          </a:prstGeom>
          <a:noFill/>
          <a:ln w="22225" cap="flat" cmpd="sng" algn="ctr">
            <a:solidFill>
              <a:srgbClr val="F6BE0A"/>
            </a:solidFill>
            <a:prstDash val="solid"/>
            <a:miter lim="800000"/>
          </a:ln>
          <a:effectLst/>
        </p:spPr>
      </p:cxnSp>
      <p:pic>
        <p:nvPicPr>
          <p:cNvPr id="144" name="Picture 143">
            <a:extLst>
              <a:ext uri="{FF2B5EF4-FFF2-40B4-BE49-F238E27FC236}">
                <a16:creationId xmlns:a16="http://schemas.microsoft.com/office/drawing/2014/main" id="{DB68CF8B-90F5-C84F-A0DF-5DEEE031662D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14677" y="2307160"/>
            <a:ext cx="404483" cy="404483"/>
          </a:xfrm>
          <a:prstGeom prst="rect">
            <a:avLst/>
          </a:prstGeom>
        </p:spPr>
      </p:pic>
      <p:sp>
        <p:nvSpPr>
          <p:cNvPr id="145" name="Rectangle 144">
            <a:extLst>
              <a:ext uri="{FF2B5EF4-FFF2-40B4-BE49-F238E27FC236}">
                <a16:creationId xmlns:a16="http://schemas.microsoft.com/office/drawing/2014/main" id="{4F3F744B-877E-7B4D-9B9E-5A9C71675DBB}"/>
              </a:ext>
            </a:extLst>
          </p:cNvPr>
          <p:cNvSpPr>
            <a:spLocks/>
          </p:cNvSpPr>
          <p:nvPr/>
        </p:nvSpPr>
        <p:spPr>
          <a:xfrm>
            <a:off x="3892990" y="2829569"/>
            <a:ext cx="648950" cy="476040"/>
          </a:xfrm>
          <a:prstGeom prst="rect">
            <a:avLst/>
          </a:prstGeom>
          <a:solidFill>
            <a:srgbClr val="99CC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65473" tIns="65473" rIns="65473" bIns="65473" numCol="1" spcCol="1270" anchor="ctr" anchorCtr="0">
            <a:noAutofit/>
          </a:bodyPr>
          <a:lstStyle/>
          <a:p>
            <a:pPr marL="0" marR="0" lvl="0" indent="0" algn="ctr" defTabSz="474121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Android</a:t>
            </a:r>
          </a:p>
        </p:txBody>
      </p:sp>
      <p:cxnSp>
        <p:nvCxnSpPr>
          <p:cNvPr id="146" name="Straight Connector 145">
            <a:extLst>
              <a:ext uri="{FF2B5EF4-FFF2-40B4-BE49-F238E27FC236}">
                <a16:creationId xmlns:a16="http://schemas.microsoft.com/office/drawing/2014/main" id="{C4831AEB-0D37-5E48-8E7B-0E9070B9A70C}"/>
              </a:ext>
            </a:extLst>
          </p:cNvPr>
          <p:cNvCxnSpPr>
            <a:cxnSpLocks/>
          </p:cNvCxnSpPr>
          <p:nvPr/>
        </p:nvCxnSpPr>
        <p:spPr>
          <a:xfrm>
            <a:off x="3892443" y="2773725"/>
            <a:ext cx="648950" cy="0"/>
          </a:xfrm>
          <a:prstGeom prst="line">
            <a:avLst/>
          </a:prstGeom>
          <a:noFill/>
          <a:ln w="22225" cap="flat" cmpd="sng" algn="ctr">
            <a:solidFill>
              <a:srgbClr val="99CC00"/>
            </a:solidFill>
            <a:prstDash val="solid"/>
            <a:miter lim="800000"/>
          </a:ln>
          <a:effectLst/>
        </p:spPr>
      </p:cxnSp>
      <p:sp>
        <p:nvSpPr>
          <p:cNvPr id="147" name="Rectangle 146">
            <a:extLst>
              <a:ext uri="{FF2B5EF4-FFF2-40B4-BE49-F238E27FC236}">
                <a16:creationId xmlns:a16="http://schemas.microsoft.com/office/drawing/2014/main" id="{34F25C69-DE42-E84F-9F52-6380A03E880D}"/>
              </a:ext>
            </a:extLst>
          </p:cNvPr>
          <p:cNvSpPr>
            <a:spLocks/>
          </p:cNvSpPr>
          <p:nvPr/>
        </p:nvSpPr>
        <p:spPr>
          <a:xfrm>
            <a:off x="376382" y="2829042"/>
            <a:ext cx="648950" cy="476040"/>
          </a:xfrm>
          <a:prstGeom prst="rect">
            <a:avLst/>
          </a:prstGeom>
          <a:solidFill>
            <a:srgbClr val="00204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65473" tIns="65473" rIns="65473" bIns="65473" numCol="1" spcCol="1270" anchor="ctr" anchorCtr="0">
            <a:noAutofit/>
          </a:bodyPr>
          <a:lstStyle/>
          <a:p>
            <a:pPr marL="0" marR="0" lvl="0" indent="0" algn="ctr" defTabSz="474121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Amazon EC2</a:t>
            </a:r>
          </a:p>
        </p:txBody>
      </p:sp>
      <p:pic>
        <p:nvPicPr>
          <p:cNvPr id="148" name="Picture 147">
            <a:extLst>
              <a:ext uri="{FF2B5EF4-FFF2-40B4-BE49-F238E27FC236}">
                <a16:creationId xmlns:a16="http://schemas.microsoft.com/office/drawing/2014/main" id="{FC367D59-CD69-A048-8D53-27420271EA88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8929" y="2278788"/>
            <a:ext cx="472654" cy="472653"/>
          </a:xfrm>
          <a:prstGeom prst="rect">
            <a:avLst/>
          </a:prstGeom>
        </p:spPr>
      </p:pic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9C261702-E917-7B4E-A73A-CE58680FE1A9}"/>
              </a:ext>
            </a:extLst>
          </p:cNvPr>
          <p:cNvCxnSpPr>
            <a:cxnSpLocks/>
          </p:cNvCxnSpPr>
          <p:nvPr/>
        </p:nvCxnSpPr>
        <p:spPr>
          <a:xfrm>
            <a:off x="376382" y="2773725"/>
            <a:ext cx="648950" cy="0"/>
          </a:xfrm>
          <a:prstGeom prst="line">
            <a:avLst/>
          </a:prstGeom>
          <a:noFill/>
          <a:ln w="22225" cap="flat" cmpd="sng" algn="ctr">
            <a:solidFill>
              <a:srgbClr val="001F4D"/>
            </a:solidFill>
            <a:prstDash val="solid"/>
            <a:miter lim="800000"/>
          </a:ln>
          <a:effectLst/>
        </p:spPr>
      </p:cxnSp>
      <p:pic>
        <p:nvPicPr>
          <p:cNvPr id="151" name="Picture 150">
            <a:extLst>
              <a:ext uri="{FF2B5EF4-FFF2-40B4-BE49-F238E27FC236}">
                <a16:creationId xmlns:a16="http://schemas.microsoft.com/office/drawing/2014/main" id="{3C4F48A3-070E-B04C-9F80-6DAD3FE2837A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477" y="3635308"/>
            <a:ext cx="325297" cy="325295"/>
          </a:xfrm>
          <a:prstGeom prst="rect">
            <a:avLst/>
          </a:prstGeom>
        </p:spPr>
      </p:pic>
      <p:sp>
        <p:nvSpPr>
          <p:cNvPr id="152" name="Rectangle 151">
            <a:extLst>
              <a:ext uri="{FF2B5EF4-FFF2-40B4-BE49-F238E27FC236}">
                <a16:creationId xmlns:a16="http://schemas.microsoft.com/office/drawing/2014/main" id="{5FC65B80-A20E-F34A-A5B4-5E01B094A22A}"/>
              </a:ext>
            </a:extLst>
          </p:cNvPr>
          <p:cNvSpPr>
            <a:spLocks/>
          </p:cNvSpPr>
          <p:nvPr/>
        </p:nvSpPr>
        <p:spPr>
          <a:xfrm>
            <a:off x="375305" y="4078527"/>
            <a:ext cx="648950" cy="476246"/>
          </a:xfrm>
          <a:prstGeom prst="rect">
            <a:avLst/>
          </a:prstGeom>
          <a:solidFill>
            <a:srgbClr val="FE741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36000" tIns="65473" rIns="36000" bIns="65473" numCol="1" spcCol="1270" anchor="ctr" anchorCtr="0">
            <a:noAutofit/>
          </a:bodyPr>
          <a:lstStyle/>
          <a:p>
            <a:pPr marL="0" marR="0" lvl="0" indent="0" algn="ctr" defTabSz="474121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VMware vSphere</a:t>
            </a:r>
          </a:p>
        </p:txBody>
      </p:sp>
      <p:cxnSp>
        <p:nvCxnSpPr>
          <p:cNvPr id="153" name="Straight Connector 152">
            <a:extLst>
              <a:ext uri="{FF2B5EF4-FFF2-40B4-BE49-F238E27FC236}">
                <a16:creationId xmlns:a16="http://schemas.microsoft.com/office/drawing/2014/main" id="{01BFE02B-170E-6C45-A850-D8FA4898DAB4}"/>
              </a:ext>
            </a:extLst>
          </p:cNvPr>
          <p:cNvCxnSpPr>
            <a:cxnSpLocks/>
          </p:cNvCxnSpPr>
          <p:nvPr/>
        </p:nvCxnSpPr>
        <p:spPr>
          <a:xfrm>
            <a:off x="374649" y="4024798"/>
            <a:ext cx="648950" cy="0"/>
          </a:xfrm>
          <a:prstGeom prst="line">
            <a:avLst/>
          </a:prstGeom>
          <a:noFill/>
          <a:ln w="22225" cap="flat" cmpd="sng" algn="ctr">
            <a:solidFill>
              <a:srgbClr val="FF7411"/>
            </a:solidFill>
            <a:prstDash val="solid"/>
            <a:miter lim="800000"/>
          </a:ln>
          <a:effectLst/>
        </p:spPr>
      </p:cxnSp>
      <p:pic>
        <p:nvPicPr>
          <p:cNvPr id="157" name="Picture 2" descr="Image result for red hat enterprise virtualization">
            <a:extLst>
              <a:ext uri="{FF2B5EF4-FFF2-40B4-BE49-F238E27FC236}">
                <a16:creationId xmlns:a16="http://schemas.microsoft.com/office/drawing/2014/main" id="{ADC3B4EA-C504-0940-99CB-0AD1E3A0C2AC}"/>
              </a:ext>
            </a:extLst>
          </p:cNvPr>
          <p:cNvPicPr>
            <a:picLocks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46951" y="3636127"/>
            <a:ext cx="324474" cy="324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8" name="Rectangle 157">
            <a:extLst>
              <a:ext uri="{FF2B5EF4-FFF2-40B4-BE49-F238E27FC236}">
                <a16:creationId xmlns:a16="http://schemas.microsoft.com/office/drawing/2014/main" id="{3B98BFA6-6D86-5047-9F9C-3F97F4C5F144}"/>
              </a:ext>
            </a:extLst>
          </p:cNvPr>
          <p:cNvSpPr>
            <a:spLocks/>
          </p:cNvSpPr>
          <p:nvPr/>
        </p:nvSpPr>
        <p:spPr>
          <a:xfrm>
            <a:off x="2488750" y="4078527"/>
            <a:ext cx="648950" cy="472835"/>
          </a:xfrm>
          <a:prstGeom prst="rect">
            <a:avLst/>
          </a:prstGeom>
          <a:solidFill>
            <a:srgbClr val="88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36000" tIns="65473" rIns="36000" bIns="65473" numCol="1" spcCol="1270" anchor="ctr" anchorCtr="0">
            <a:noAutofit/>
          </a:bodyPr>
          <a:lstStyle/>
          <a:p>
            <a:pPr marL="0" marR="0" lvl="0" indent="0" algn="ctr" defTabSz="474121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Red Hat </a:t>
            </a:r>
            <a:r>
              <a:rPr kumimoji="0" lang="en-US" sz="7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Virtualization</a:t>
            </a:r>
          </a:p>
        </p:txBody>
      </p:sp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B53B0B5E-C59F-EB4D-BAB3-135859032EFD}"/>
              </a:ext>
            </a:extLst>
          </p:cNvPr>
          <p:cNvCxnSpPr>
            <a:cxnSpLocks/>
          </p:cNvCxnSpPr>
          <p:nvPr/>
        </p:nvCxnSpPr>
        <p:spPr>
          <a:xfrm>
            <a:off x="2488750" y="4024798"/>
            <a:ext cx="648950" cy="0"/>
          </a:xfrm>
          <a:prstGeom prst="line">
            <a:avLst/>
          </a:prstGeom>
          <a:noFill/>
          <a:ln w="22225" cap="flat" cmpd="sng" algn="ctr">
            <a:solidFill>
              <a:srgbClr val="880000"/>
            </a:solidFill>
            <a:prstDash val="solid"/>
            <a:miter lim="800000"/>
          </a:ln>
          <a:effectLst/>
        </p:spPr>
      </p:cxnSp>
      <p:pic>
        <p:nvPicPr>
          <p:cNvPr id="160" name="Picture 4" descr="Image result for linux kvm logo png">
            <a:extLst>
              <a:ext uri="{FF2B5EF4-FFF2-40B4-BE49-F238E27FC236}">
                <a16:creationId xmlns:a16="http://schemas.microsoft.com/office/drawing/2014/main" id="{85A1A51C-DBF1-B542-AA79-94941DD9A2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51158" y="3636127"/>
            <a:ext cx="324474" cy="324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1" name="Rectangle 160">
            <a:extLst>
              <a:ext uri="{FF2B5EF4-FFF2-40B4-BE49-F238E27FC236}">
                <a16:creationId xmlns:a16="http://schemas.microsoft.com/office/drawing/2014/main" id="{9AF771FB-F00F-764D-9553-D7C25C1AE711}"/>
              </a:ext>
            </a:extLst>
          </p:cNvPr>
          <p:cNvSpPr>
            <a:spLocks/>
          </p:cNvSpPr>
          <p:nvPr/>
        </p:nvSpPr>
        <p:spPr>
          <a:xfrm>
            <a:off x="3193865" y="4078527"/>
            <a:ext cx="648950" cy="476246"/>
          </a:xfrm>
          <a:prstGeom prst="rect">
            <a:avLst/>
          </a:prstGeom>
          <a:solidFill>
            <a:srgbClr val="64B40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36000" tIns="65473" rIns="36000" bIns="65473" numCol="1" spcCol="1270" anchor="ctr" anchorCtr="0">
            <a:noAutofit/>
          </a:bodyPr>
          <a:lstStyle/>
          <a:p>
            <a:pPr marL="0" marR="0" lvl="0" indent="0" algn="ctr" defTabSz="474121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Linux</a:t>
            </a:r>
            <a:br>
              <a:rPr kumimoji="0" lang="en-US" sz="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KVM</a:t>
            </a:r>
            <a:endParaRPr kumimoji="0" lang="en-US" sz="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id="{9672AF36-F9C2-6747-9CDB-81D2EBE61CD1}"/>
              </a:ext>
            </a:extLst>
          </p:cNvPr>
          <p:cNvCxnSpPr>
            <a:cxnSpLocks/>
          </p:cNvCxnSpPr>
          <p:nvPr/>
        </p:nvCxnSpPr>
        <p:spPr>
          <a:xfrm>
            <a:off x="3188921" y="4024798"/>
            <a:ext cx="648950" cy="0"/>
          </a:xfrm>
          <a:prstGeom prst="line">
            <a:avLst/>
          </a:prstGeom>
          <a:noFill/>
          <a:ln w="22225" cap="flat" cmpd="sng" algn="ctr">
            <a:solidFill>
              <a:srgbClr val="64B408"/>
            </a:solidFill>
            <a:prstDash val="solid"/>
            <a:miter lim="800000"/>
          </a:ln>
          <a:effectLst/>
        </p:spPr>
      </p:cxnSp>
      <p:sp>
        <p:nvSpPr>
          <p:cNvPr id="163" name="Rectangle 162">
            <a:extLst>
              <a:ext uri="{FF2B5EF4-FFF2-40B4-BE49-F238E27FC236}">
                <a16:creationId xmlns:a16="http://schemas.microsoft.com/office/drawing/2014/main" id="{75864C72-6D4C-AE4C-B290-1FF0D9D04309}"/>
              </a:ext>
            </a:extLst>
          </p:cNvPr>
          <p:cNvSpPr>
            <a:spLocks/>
          </p:cNvSpPr>
          <p:nvPr/>
        </p:nvSpPr>
        <p:spPr>
          <a:xfrm>
            <a:off x="3898980" y="4078527"/>
            <a:ext cx="648950" cy="476246"/>
          </a:xfrm>
          <a:prstGeom prst="rect">
            <a:avLst/>
          </a:prstGeom>
          <a:solidFill>
            <a:srgbClr val="011F4D">
              <a:lumMod val="75000"/>
              <a:lumOff val="2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36000" tIns="65473" rIns="36000" bIns="65473" numCol="1" spcCol="1270" anchor="ctr" anchorCtr="0">
            <a:noAutofit/>
          </a:bodyPr>
          <a:lstStyle/>
          <a:p>
            <a:pPr marL="0" marR="0" lvl="0" indent="0" algn="ctr" defTabSz="474121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Citrix </a:t>
            </a:r>
            <a:r>
              <a:rPr kumimoji="0" lang="en-US" sz="7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XenServer</a:t>
            </a:r>
            <a:endParaRPr kumimoji="0" lang="en-US" sz="7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cxnSp>
        <p:nvCxnSpPr>
          <p:cNvPr id="164" name="Straight Connector 163">
            <a:extLst>
              <a:ext uri="{FF2B5EF4-FFF2-40B4-BE49-F238E27FC236}">
                <a16:creationId xmlns:a16="http://schemas.microsoft.com/office/drawing/2014/main" id="{A76982A5-F12C-204E-A060-BE700AC7EAB3}"/>
              </a:ext>
            </a:extLst>
          </p:cNvPr>
          <p:cNvCxnSpPr>
            <a:cxnSpLocks/>
          </p:cNvCxnSpPr>
          <p:nvPr/>
        </p:nvCxnSpPr>
        <p:spPr>
          <a:xfrm>
            <a:off x="3892060" y="4024798"/>
            <a:ext cx="648950" cy="0"/>
          </a:xfrm>
          <a:prstGeom prst="line">
            <a:avLst/>
          </a:prstGeom>
          <a:noFill/>
          <a:ln w="22225" cap="flat" cmpd="sng" algn="ctr">
            <a:solidFill>
              <a:srgbClr val="0032B2"/>
            </a:solidFill>
            <a:prstDash val="solid"/>
            <a:miter lim="800000"/>
          </a:ln>
          <a:effectLst/>
        </p:spPr>
      </p:cxnSp>
      <p:pic>
        <p:nvPicPr>
          <p:cNvPr id="165" name="Picture 6" descr="Image result for citrix xenserver logo">
            <a:extLst>
              <a:ext uri="{FF2B5EF4-FFF2-40B4-BE49-F238E27FC236}">
                <a16:creationId xmlns:a16="http://schemas.microsoft.com/office/drawing/2014/main" id="{25C7E1CB-E747-0644-BBF8-2B243F7201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53971" y="3636127"/>
            <a:ext cx="324474" cy="324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6" name="Picture 2" descr="@virtuozzo">
            <a:extLst>
              <a:ext uri="{FF2B5EF4-FFF2-40B4-BE49-F238E27FC236}">
                <a16:creationId xmlns:a16="http://schemas.microsoft.com/office/drawing/2014/main" id="{48121F23-73B1-2245-8577-0E794820FB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0106" y="3591693"/>
            <a:ext cx="412524" cy="412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7" name="Rectangle 166">
            <a:extLst>
              <a:ext uri="{FF2B5EF4-FFF2-40B4-BE49-F238E27FC236}">
                <a16:creationId xmlns:a16="http://schemas.microsoft.com/office/drawing/2014/main" id="{7E0A61BF-5FDD-E449-B058-C2514398A6A2}"/>
              </a:ext>
            </a:extLst>
          </p:cNvPr>
          <p:cNvSpPr>
            <a:spLocks/>
          </p:cNvSpPr>
          <p:nvPr/>
        </p:nvSpPr>
        <p:spPr>
          <a:xfrm>
            <a:off x="4604095" y="4078527"/>
            <a:ext cx="648000" cy="476246"/>
          </a:xfrm>
          <a:prstGeom prst="rect">
            <a:avLst/>
          </a:prstGeom>
          <a:solidFill>
            <a:srgbClr val="DC1D2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36000" tIns="65473" rIns="36000" bIns="65473" numCol="1" spcCol="1270" anchor="ctr" anchorCtr="0">
            <a:noAutofit/>
          </a:bodyPr>
          <a:lstStyle/>
          <a:p>
            <a:pPr marL="0" marR="0" lvl="0" indent="0" algn="ctr" defTabSz="474121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Virtuozzo</a:t>
            </a:r>
            <a:endParaRPr kumimoji="0" lang="en-US" sz="7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cxnSp>
        <p:nvCxnSpPr>
          <p:cNvPr id="168" name="Straight Connector 167">
            <a:extLst>
              <a:ext uri="{FF2B5EF4-FFF2-40B4-BE49-F238E27FC236}">
                <a16:creationId xmlns:a16="http://schemas.microsoft.com/office/drawing/2014/main" id="{3EF1622B-1988-104C-8AFA-3DF2F140FE09}"/>
              </a:ext>
            </a:extLst>
          </p:cNvPr>
          <p:cNvCxnSpPr>
            <a:cxnSpLocks/>
          </p:cNvCxnSpPr>
          <p:nvPr/>
        </p:nvCxnSpPr>
        <p:spPr>
          <a:xfrm>
            <a:off x="4603428" y="4024798"/>
            <a:ext cx="645880" cy="0"/>
          </a:xfrm>
          <a:prstGeom prst="line">
            <a:avLst/>
          </a:prstGeom>
          <a:noFill/>
          <a:ln w="22225" cap="flat" cmpd="sng" algn="ctr">
            <a:solidFill>
              <a:srgbClr val="DC1D28"/>
            </a:solidFill>
            <a:prstDash val="solid"/>
            <a:miter lim="800000"/>
          </a:ln>
          <a:effectLst/>
        </p:spPr>
      </p:cxnSp>
      <p:sp>
        <p:nvSpPr>
          <p:cNvPr id="169" name="Rectangle 168">
            <a:extLst>
              <a:ext uri="{FF2B5EF4-FFF2-40B4-BE49-F238E27FC236}">
                <a16:creationId xmlns:a16="http://schemas.microsoft.com/office/drawing/2014/main" id="{6E8E7156-B176-0842-9757-B9578AC4301A}"/>
              </a:ext>
            </a:extLst>
          </p:cNvPr>
          <p:cNvSpPr>
            <a:spLocks/>
          </p:cNvSpPr>
          <p:nvPr/>
        </p:nvSpPr>
        <p:spPr>
          <a:xfrm>
            <a:off x="5308260" y="4078527"/>
            <a:ext cx="648950" cy="476246"/>
          </a:xfrm>
          <a:prstGeom prst="rect">
            <a:avLst/>
          </a:prstGeom>
          <a:solidFill>
            <a:srgbClr val="204EA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36000" tIns="65473" rIns="36000" bIns="65473" numCol="1" spcCol="1270" anchor="ctr" anchorCtr="0">
            <a:noAutofit/>
          </a:bodyPr>
          <a:lstStyle/>
          <a:p>
            <a:pPr marL="0" marR="0" lvl="0" indent="0" algn="ctr" defTabSz="474121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Nutanix</a:t>
            </a:r>
          </a:p>
        </p:txBody>
      </p:sp>
      <p:cxnSp>
        <p:nvCxnSpPr>
          <p:cNvPr id="170" name="Straight Connector 169">
            <a:extLst>
              <a:ext uri="{FF2B5EF4-FFF2-40B4-BE49-F238E27FC236}">
                <a16:creationId xmlns:a16="http://schemas.microsoft.com/office/drawing/2014/main" id="{CCFE637A-5DCE-AE40-A961-4F5B20416B19}"/>
              </a:ext>
            </a:extLst>
          </p:cNvPr>
          <p:cNvCxnSpPr>
            <a:cxnSpLocks/>
          </p:cNvCxnSpPr>
          <p:nvPr/>
        </p:nvCxnSpPr>
        <p:spPr>
          <a:xfrm>
            <a:off x="5308260" y="4024798"/>
            <a:ext cx="648950" cy="0"/>
          </a:xfrm>
          <a:prstGeom prst="line">
            <a:avLst/>
          </a:prstGeom>
          <a:noFill/>
          <a:ln w="22225" cap="flat" cmpd="sng" algn="ctr">
            <a:solidFill>
              <a:srgbClr val="20519F"/>
            </a:solidFill>
            <a:prstDash val="solid"/>
            <a:miter lim="800000"/>
          </a:ln>
          <a:effectLst/>
        </p:spPr>
      </p:cxnSp>
      <p:pic>
        <p:nvPicPr>
          <p:cNvPr id="171" name="Picture 170">
            <a:extLst>
              <a:ext uri="{FF2B5EF4-FFF2-40B4-BE49-F238E27FC236}">
                <a16:creationId xmlns:a16="http://schemas.microsoft.com/office/drawing/2014/main" id="{0FA66211-0CCA-2B4E-BE49-18338081A065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b="31380"/>
          <a:stretch/>
        </p:blipFill>
        <p:spPr>
          <a:xfrm>
            <a:off x="5259884" y="3585400"/>
            <a:ext cx="747894" cy="366575"/>
          </a:xfrm>
          <a:prstGeom prst="rect">
            <a:avLst/>
          </a:prstGeom>
        </p:spPr>
      </p:pic>
      <p:sp>
        <p:nvSpPr>
          <p:cNvPr id="173" name="Rounded Rectangle 172"/>
          <p:cNvSpPr/>
          <p:nvPr/>
        </p:nvSpPr>
        <p:spPr>
          <a:xfrm>
            <a:off x="6934741" y="2773725"/>
            <a:ext cx="1813971" cy="1777638"/>
          </a:xfrm>
          <a:prstGeom prst="roundRect">
            <a:avLst>
              <a:gd name="adj" fmla="val 0"/>
            </a:avLst>
          </a:prstGeom>
          <a:solidFill>
            <a:schemeClr val="bg2">
              <a:lumMod val="10000"/>
              <a:lumOff val="9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00204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5" name="Rectangle 174"/>
          <p:cNvSpPr/>
          <p:nvPr/>
        </p:nvSpPr>
        <p:spPr>
          <a:xfrm>
            <a:off x="7133178" y="2935750"/>
            <a:ext cx="1548697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0020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Streamline delivery </a:t>
            </a:r>
            <a:b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0020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0020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of cyber protection using just one solution</a:t>
            </a:r>
          </a:p>
        </p:txBody>
      </p:sp>
      <p:pic>
        <p:nvPicPr>
          <p:cNvPr id="176" name="Picture 4" descr="Image result for google logo transparent"/>
          <p:cNvPicPr>
            <a:picLocks noChangeAspect="1" noChangeArrowheads="1"/>
          </p:cNvPicPr>
          <p:nvPr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0012" y="1140101"/>
            <a:ext cx="286528" cy="293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77" name="Straight Connector 176"/>
          <p:cNvCxnSpPr/>
          <p:nvPr/>
        </p:nvCxnSpPr>
        <p:spPr>
          <a:xfrm>
            <a:off x="6740885" y="1500252"/>
            <a:ext cx="679475" cy="0"/>
          </a:xfrm>
          <a:prstGeom prst="line">
            <a:avLst/>
          </a:prstGeom>
          <a:noFill/>
          <a:ln w="22225" cap="flat" cmpd="sng" algn="ctr">
            <a:solidFill>
              <a:srgbClr val="EB4335"/>
            </a:solidFill>
            <a:prstDash val="solid"/>
            <a:miter lim="800000"/>
          </a:ln>
          <a:effectLst/>
        </p:spPr>
      </p:cxnSp>
      <p:sp>
        <p:nvSpPr>
          <p:cNvPr id="178" name="Rectangle 177"/>
          <p:cNvSpPr>
            <a:spLocks/>
          </p:cNvSpPr>
          <p:nvPr/>
        </p:nvSpPr>
        <p:spPr>
          <a:xfrm>
            <a:off x="6740886" y="1557778"/>
            <a:ext cx="679475" cy="477104"/>
          </a:xfrm>
          <a:prstGeom prst="rect">
            <a:avLst/>
          </a:prstGeom>
          <a:solidFill>
            <a:srgbClr val="EB433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65473" tIns="65473" rIns="65473" bIns="65473" numCol="1" spcCol="1270" anchor="ctr" anchorCtr="0">
            <a:noAutofit/>
          </a:bodyPr>
          <a:lstStyle/>
          <a:p>
            <a:pPr marL="0" marR="0" lvl="0" indent="0" algn="ctr" defTabSz="474121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Google Workspace</a:t>
            </a: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857E3534-49DA-424A-AC08-BB0CD3C3937E}"/>
              </a:ext>
            </a:extLst>
          </p:cNvPr>
          <p:cNvSpPr txBox="1"/>
          <p:nvPr/>
        </p:nvSpPr>
        <p:spPr>
          <a:xfrm>
            <a:off x="5542384" y="3265783"/>
            <a:ext cx="0" cy="0"/>
          </a:xfrm>
          <a:prstGeom prst="rect">
            <a:avLst/>
          </a:prstGeom>
        </p:spPr>
        <p:txBody>
          <a:bodyPr wrap="none" lIns="0" tIns="0" rIns="0" bIns="0" rtlCol="0">
            <a:noAutofit/>
          </a:bodyPr>
          <a:lstStyle/>
          <a:p>
            <a:pPr marL="0" marR="0" lvl="0" indent="0" algn="l" defTabSz="4320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err="1">
              <a:ln>
                <a:noFill/>
              </a:ln>
              <a:solidFill>
                <a:srgbClr val="00204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5A3F7FF8-8C4A-3347-8ACB-343500C8074D}"/>
              </a:ext>
            </a:extLst>
          </p:cNvPr>
          <p:cNvSpPr>
            <a:spLocks/>
          </p:cNvSpPr>
          <p:nvPr/>
        </p:nvSpPr>
        <p:spPr>
          <a:xfrm>
            <a:off x="1080420" y="4078527"/>
            <a:ext cx="648000" cy="475200"/>
          </a:xfrm>
          <a:prstGeom prst="rect">
            <a:avLst/>
          </a:prstGeom>
          <a:solidFill>
            <a:srgbClr val="EA1B2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36000" tIns="65473" rIns="36000" bIns="65473" numCol="1" spcCol="1270" anchor="ctr" anchorCtr="0">
            <a:noAutofit/>
          </a:bodyPr>
          <a:lstStyle/>
          <a:p>
            <a:pPr marL="0" marR="0" lvl="0" indent="0" algn="ctr" defTabSz="474121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Oracle x86 VM Server</a:t>
            </a:r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CB050F9F-DE28-A249-B0F2-110661F10F28}"/>
              </a:ext>
            </a:extLst>
          </p:cNvPr>
          <p:cNvCxnSpPr>
            <a:cxnSpLocks/>
          </p:cNvCxnSpPr>
          <p:nvPr/>
        </p:nvCxnSpPr>
        <p:spPr>
          <a:xfrm>
            <a:off x="1078653" y="4024798"/>
            <a:ext cx="1352474" cy="1"/>
          </a:xfrm>
          <a:prstGeom prst="line">
            <a:avLst/>
          </a:prstGeom>
          <a:noFill/>
          <a:ln w="22225" cap="flat" cmpd="sng" algn="ctr">
            <a:solidFill>
              <a:srgbClr val="EA1B22"/>
            </a:solidFill>
            <a:prstDash val="solid"/>
            <a:miter lim="800000"/>
          </a:ln>
          <a:effectLst/>
        </p:spPr>
      </p:cxnSp>
      <p:pic>
        <p:nvPicPr>
          <p:cNvPr id="69" name="Picture 8" descr="Image result for oracle logo png">
            <a:extLst>
              <a:ext uri="{FF2B5EF4-FFF2-40B4-BE49-F238E27FC236}">
                <a16:creationId xmlns:a16="http://schemas.microsoft.com/office/drawing/2014/main" id="{25DE8C0B-F8AB-E845-BA09-18915CAB2E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39805" y="3788431"/>
            <a:ext cx="965695" cy="136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" name="Rectangle 69">
            <a:extLst>
              <a:ext uri="{FF2B5EF4-FFF2-40B4-BE49-F238E27FC236}">
                <a16:creationId xmlns:a16="http://schemas.microsoft.com/office/drawing/2014/main" id="{5A3F7FF8-8C4A-3347-8ACB-343500C8074D}"/>
              </a:ext>
            </a:extLst>
          </p:cNvPr>
          <p:cNvSpPr>
            <a:spLocks/>
          </p:cNvSpPr>
          <p:nvPr/>
        </p:nvSpPr>
        <p:spPr>
          <a:xfrm>
            <a:off x="1784585" y="4078527"/>
            <a:ext cx="648000" cy="475200"/>
          </a:xfrm>
          <a:prstGeom prst="rect">
            <a:avLst/>
          </a:prstGeom>
          <a:solidFill>
            <a:srgbClr val="EA1B2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36000" tIns="65473" rIns="36000" bIns="65473" numCol="1" spcCol="1270" anchor="ctr" anchorCtr="0">
            <a:noAutofit/>
          </a:bodyPr>
          <a:lstStyle/>
          <a:p>
            <a:pPr marL="0" marR="0" lvl="0" indent="0" algn="ctr" defTabSz="474121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Oracle Database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3D5F7452-2A16-FA4E-87ED-B613CC8653CB}"/>
              </a:ext>
            </a:extLst>
          </p:cNvPr>
          <p:cNvSpPr>
            <a:spLocks/>
          </p:cNvSpPr>
          <p:nvPr/>
        </p:nvSpPr>
        <p:spPr>
          <a:xfrm>
            <a:off x="4596124" y="2828116"/>
            <a:ext cx="612000" cy="477892"/>
          </a:xfrm>
          <a:prstGeom prst="rect">
            <a:avLst/>
          </a:prstGeom>
          <a:solidFill>
            <a:srgbClr val="2167C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65473" tIns="65473" rIns="65473" bIns="65473" numCol="1" spcCol="1270" anchor="ctr" anchorCtr="0">
            <a:noAutofit/>
          </a:bodyPr>
          <a:lstStyle/>
          <a:p>
            <a:pPr marL="0" marR="0" lvl="0" indent="0" algn="ctr" defTabSz="474121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SAP HANA</a:t>
            </a:r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68C1E230-9A42-F04D-8005-6B1694B8A036}"/>
              </a:ext>
            </a:extLst>
          </p:cNvPr>
          <p:cNvCxnSpPr>
            <a:cxnSpLocks/>
          </p:cNvCxnSpPr>
          <p:nvPr/>
        </p:nvCxnSpPr>
        <p:spPr>
          <a:xfrm>
            <a:off x="4596124" y="2773725"/>
            <a:ext cx="612000" cy="0"/>
          </a:xfrm>
          <a:prstGeom prst="line">
            <a:avLst/>
          </a:prstGeom>
          <a:noFill/>
          <a:ln w="22225" cap="flat" cmpd="sng" algn="ctr">
            <a:solidFill>
              <a:srgbClr val="2167C1"/>
            </a:solidFill>
            <a:prstDash val="solid"/>
            <a:miter lim="800000"/>
          </a:ln>
          <a:effectLst/>
        </p:spPr>
      </p:cxnSp>
      <p:pic>
        <p:nvPicPr>
          <p:cNvPr id="71" name="Graphic 70">
            <a:extLst>
              <a:ext uri="{FF2B5EF4-FFF2-40B4-BE49-F238E27FC236}">
                <a16:creationId xmlns:a16="http://schemas.microsoft.com/office/drawing/2014/main" id="{ADA64E98-D731-48C7-9317-309F79463E9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8006506" y="3811499"/>
            <a:ext cx="543943" cy="53405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C836A12-E442-4864-887F-7C561F13BEFA}"/>
              </a:ext>
            </a:extLst>
          </p:cNvPr>
          <p:cNvPicPr>
            <a:picLocks noChangeAspect="1"/>
          </p:cNvPicPr>
          <p:nvPr/>
        </p:nvPicPr>
        <p:blipFill>
          <a:blip r:embed="rId20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5258914" y="2499374"/>
            <a:ext cx="612000" cy="15203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5D90E65-3B71-46BE-A5C5-0B4DA2BEFF7D}"/>
              </a:ext>
            </a:extLst>
          </p:cNvPr>
          <p:cNvPicPr>
            <a:picLocks noChangeAspect="1"/>
          </p:cNvPicPr>
          <p:nvPr/>
        </p:nvPicPr>
        <p:blipFill>
          <a:blip r:embed="rId2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5945776" y="2365231"/>
            <a:ext cx="570507" cy="380338"/>
          </a:xfrm>
          <a:prstGeom prst="rect">
            <a:avLst/>
          </a:prstGeom>
        </p:spPr>
      </p:pic>
      <p:sp>
        <p:nvSpPr>
          <p:cNvPr id="72" name="Rectangle 72">
            <a:extLst>
              <a:ext uri="{FF2B5EF4-FFF2-40B4-BE49-F238E27FC236}">
                <a16:creationId xmlns:a16="http://schemas.microsoft.com/office/drawing/2014/main" id="{D98BB181-3FED-499E-866A-D86707E1ED1A}"/>
              </a:ext>
            </a:extLst>
          </p:cNvPr>
          <p:cNvSpPr>
            <a:spLocks/>
          </p:cNvSpPr>
          <p:nvPr/>
        </p:nvSpPr>
        <p:spPr>
          <a:xfrm>
            <a:off x="5259884" y="2828116"/>
            <a:ext cx="612000" cy="477892"/>
          </a:xfrm>
          <a:prstGeom prst="rect">
            <a:avLst/>
          </a:prstGeom>
          <a:solidFill>
            <a:srgbClr val="00354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65473" tIns="65473" rIns="65473" bIns="65473" numCol="1" spcCol="1270" anchor="ctr" anchorCtr="0">
            <a:noAutofit/>
          </a:bodyPr>
          <a:lstStyle/>
          <a:p>
            <a:pPr marL="0" marR="0" lvl="0" indent="0" algn="ctr" defTabSz="474121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MariaDB</a:t>
            </a:r>
          </a:p>
        </p:txBody>
      </p:sp>
      <p:cxnSp>
        <p:nvCxnSpPr>
          <p:cNvPr id="75" name="Straight Connector 73">
            <a:extLst>
              <a:ext uri="{FF2B5EF4-FFF2-40B4-BE49-F238E27FC236}">
                <a16:creationId xmlns:a16="http://schemas.microsoft.com/office/drawing/2014/main" id="{A2459A9B-38C1-4554-97D6-65F6C13B4A5F}"/>
              </a:ext>
            </a:extLst>
          </p:cNvPr>
          <p:cNvCxnSpPr>
            <a:cxnSpLocks/>
          </p:cNvCxnSpPr>
          <p:nvPr/>
        </p:nvCxnSpPr>
        <p:spPr>
          <a:xfrm>
            <a:off x="5259884" y="2773725"/>
            <a:ext cx="612000" cy="0"/>
          </a:xfrm>
          <a:prstGeom prst="line">
            <a:avLst/>
          </a:prstGeom>
          <a:noFill/>
          <a:ln w="22225" cap="flat" cmpd="sng" algn="ctr">
            <a:solidFill>
              <a:srgbClr val="003545"/>
            </a:solidFill>
            <a:prstDash val="solid"/>
            <a:miter lim="800000"/>
          </a:ln>
          <a:effectLst/>
        </p:spPr>
      </p:cxnSp>
      <p:sp>
        <p:nvSpPr>
          <p:cNvPr id="76" name="Rectangle 72">
            <a:extLst>
              <a:ext uri="{FF2B5EF4-FFF2-40B4-BE49-F238E27FC236}">
                <a16:creationId xmlns:a16="http://schemas.microsoft.com/office/drawing/2014/main" id="{E0C25DAA-E46A-45E8-AC11-EA4CFEE33F21}"/>
              </a:ext>
            </a:extLst>
          </p:cNvPr>
          <p:cNvSpPr>
            <a:spLocks/>
          </p:cNvSpPr>
          <p:nvPr/>
        </p:nvSpPr>
        <p:spPr>
          <a:xfrm>
            <a:off x="5917523" y="2828116"/>
            <a:ext cx="612000" cy="477892"/>
          </a:xfrm>
          <a:prstGeom prst="rect">
            <a:avLst/>
          </a:prstGeom>
          <a:solidFill>
            <a:srgbClr val="E48E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65473" tIns="65473" rIns="65473" bIns="65473" numCol="1" spcCol="1270" anchor="ctr" anchorCtr="0">
            <a:noAutofit/>
          </a:bodyPr>
          <a:lstStyle/>
          <a:p>
            <a:pPr marL="0" marR="0" lvl="0" indent="0" algn="ctr" defTabSz="474121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MySQL</a:t>
            </a:r>
          </a:p>
        </p:txBody>
      </p:sp>
      <p:cxnSp>
        <p:nvCxnSpPr>
          <p:cNvPr id="77" name="Straight Connector 73">
            <a:extLst>
              <a:ext uri="{FF2B5EF4-FFF2-40B4-BE49-F238E27FC236}">
                <a16:creationId xmlns:a16="http://schemas.microsoft.com/office/drawing/2014/main" id="{AAEE0DF6-C9E8-47F9-A427-AEA97AB79451}"/>
              </a:ext>
            </a:extLst>
          </p:cNvPr>
          <p:cNvCxnSpPr>
            <a:cxnSpLocks/>
          </p:cNvCxnSpPr>
          <p:nvPr/>
        </p:nvCxnSpPr>
        <p:spPr>
          <a:xfrm>
            <a:off x="5917523" y="2773725"/>
            <a:ext cx="612000" cy="0"/>
          </a:xfrm>
          <a:prstGeom prst="line">
            <a:avLst/>
          </a:prstGeom>
          <a:noFill/>
          <a:ln w="22225" cap="flat" cmpd="sng" algn="ctr">
            <a:solidFill>
              <a:srgbClr val="E48E00"/>
            </a:solidFill>
            <a:prstDash val="solid"/>
            <a:miter lim="800000"/>
          </a:ln>
          <a:effectLst/>
        </p:spPr>
      </p:cxnSp>
      <p:pic>
        <p:nvPicPr>
          <p:cNvPr id="13" name="Graphic 12">
            <a:extLst>
              <a:ext uri="{FF2B5EF4-FFF2-40B4-BE49-F238E27FC236}">
                <a16:creationId xmlns:a16="http://schemas.microsoft.com/office/drawing/2014/main" id="{44EA5383-1945-0729-3C0D-901C85263011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6020104" y="3726070"/>
            <a:ext cx="640718" cy="17085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0C85AE4-1A06-9156-E48C-3FBC3E9B2CD3}"/>
              </a:ext>
            </a:extLst>
          </p:cNvPr>
          <p:cNvSpPr>
            <a:spLocks/>
          </p:cNvSpPr>
          <p:nvPr/>
        </p:nvSpPr>
        <p:spPr>
          <a:xfrm>
            <a:off x="6007778" y="4078527"/>
            <a:ext cx="648950" cy="476246"/>
          </a:xfrm>
          <a:prstGeom prst="rect">
            <a:avLst/>
          </a:prstGeom>
          <a:solidFill>
            <a:srgbClr val="204EA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36000" tIns="65473" rIns="36000" bIns="65473" numCol="1" spcCol="1270" anchor="ctr" anchorCtr="0">
            <a:noAutofit/>
          </a:bodyPr>
          <a:lstStyle/>
          <a:p>
            <a:pPr marL="0" marR="0" lvl="0" indent="0" algn="ctr" defTabSz="474121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Synology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06E5D4C-9CFA-DE9D-6A17-36CAC4BF0D39}"/>
              </a:ext>
            </a:extLst>
          </p:cNvPr>
          <p:cNvCxnSpPr>
            <a:cxnSpLocks/>
          </p:cNvCxnSpPr>
          <p:nvPr/>
        </p:nvCxnSpPr>
        <p:spPr>
          <a:xfrm>
            <a:off x="6007778" y="4024798"/>
            <a:ext cx="648950" cy="0"/>
          </a:xfrm>
          <a:prstGeom prst="line">
            <a:avLst/>
          </a:prstGeom>
          <a:noFill/>
          <a:ln w="22225" cap="flat" cmpd="sng" algn="ctr">
            <a:solidFill>
              <a:srgbClr val="20519F"/>
            </a:solidFill>
            <a:prstDash val="solid"/>
            <a:miter lim="800000"/>
          </a:ln>
          <a:effectLst/>
        </p:spPr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D9359027-56E0-9ED9-F809-8BDF9C9ED97C}"/>
              </a:ext>
            </a:extLst>
          </p:cNvPr>
          <p:cNvSpPr txBox="1"/>
          <p:nvPr/>
        </p:nvSpPr>
        <p:spPr>
          <a:xfrm>
            <a:off x="6521823" y="210110"/>
            <a:ext cx="2286000" cy="6924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900" err="1">
                <a:solidFill>
                  <a:srgbClr val="333333"/>
                </a:solidFill>
                <a:latin typeface="Segoe UI"/>
                <a:cs typeface="Segoe UI"/>
              </a:rPr>
              <a:t>I@design</a:t>
            </a:r>
            <a:r>
              <a:rPr lang="en-US" sz="900">
                <a:solidFill>
                  <a:srgbClr val="333333"/>
                </a:solidFill>
                <a:latin typeface="Segoe UI"/>
                <a:cs typeface="Segoe UI"/>
              </a:rPr>
              <a:t>, lets more away from all the colored boxes. Because we're aligning the colors with the vendor logos, which do not comprise a compatible color palette, it doesn't look great.</a:t>
            </a:r>
          </a:p>
        </p:txBody>
      </p:sp>
    </p:spTree>
    <p:extLst>
      <p:ext uri="{BB962C8B-B14F-4D97-AF65-F5344CB8AC3E}">
        <p14:creationId xmlns:p14="http://schemas.microsoft.com/office/powerpoint/2010/main" val="10739701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61BAC928-DF9B-44B5-C086-D381914739E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A55F9839-52E3-EE8A-A3F8-D19555960A8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B4E7D244-3EF0-D1C2-5B04-1A510984C59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20213232-6235-31CA-786E-C0A6BAC3452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4BBF97E2-BE83-A6E7-1CAF-045B206D0C0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31F3722D-644E-B679-E3B2-F90822702E9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187A2E4E-557F-D417-CF30-911F57CBDC66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38374F3B-29BE-DE14-5667-3B68FE1A3F7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4E146B78-4279-E346-EF48-2CDB34E196EA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itle 4"/>
          <p:cNvSpPr txBox="1">
            <a:spLocks/>
          </p:cNvSpPr>
          <p:nvPr/>
        </p:nvSpPr>
        <p:spPr>
          <a:xfrm>
            <a:off x="385733" y="237759"/>
            <a:ext cx="8362980" cy="45267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>
            <a:lvl1pPr defTabSz="685800">
              <a:lnSpc>
                <a:spcPct val="90000"/>
              </a:lnSpc>
              <a:spcBef>
                <a:spcPct val="0"/>
              </a:spcBef>
              <a:buNone/>
              <a:defRPr sz="2800" b="1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/>
              <a:t>Complete Microsoft 365 protection </a:t>
            </a:r>
            <a:endParaRPr lang="ru-RU"/>
          </a:p>
        </p:txBody>
      </p:sp>
      <p:sp>
        <p:nvSpPr>
          <p:cNvPr id="10" name="Text Placeholder 6"/>
          <p:cNvSpPr txBox="1">
            <a:spLocks/>
          </p:cNvSpPr>
          <p:nvPr/>
        </p:nvSpPr>
        <p:spPr>
          <a:xfrm>
            <a:off x="2399547" y="1905177"/>
            <a:ext cx="2166990" cy="745526"/>
          </a:xfrm>
          <a:prstGeom prst="rect">
            <a:avLst/>
          </a:prstGeom>
        </p:spPr>
        <p:txBody>
          <a:bodyPr anchor="ctr"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US" sz="1600" kern="120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lang="en-US" sz="1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lang="en-US" sz="15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lang="en-US" sz="135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lang="ru-RU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ZA" b="1" i="0" u="none" strike="noStrike" kern="1200" cap="none" spc="0" normalizeH="0" baseline="0" noProof="0">
                <a:ln>
                  <a:noFill/>
                </a:ln>
                <a:solidFill>
                  <a:srgbClr val="00204D">
                    <a:lumMod val="75000"/>
                    <a:lumOff val="25000"/>
                  </a:srgbClr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ZA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Backup for </a:t>
            </a:r>
            <a:br>
              <a:rPr kumimoji="0" lang="en-ZA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en-ZA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Microsoft OneDrive </a:t>
            </a:r>
            <a:br>
              <a:rPr kumimoji="0" lang="en-ZA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en-ZA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for Business</a:t>
            </a:r>
          </a:p>
        </p:txBody>
      </p:sp>
      <p:sp>
        <p:nvSpPr>
          <p:cNvPr id="11" name="Text Placeholder 9"/>
          <p:cNvSpPr txBox="1">
            <a:spLocks/>
          </p:cNvSpPr>
          <p:nvPr/>
        </p:nvSpPr>
        <p:spPr>
          <a:xfrm>
            <a:off x="271996" y="1905177"/>
            <a:ext cx="1763519" cy="745526"/>
          </a:xfrm>
          <a:prstGeom prst="rect">
            <a:avLst/>
          </a:prstGeom>
        </p:spPr>
        <p:txBody>
          <a:bodyPr anchor="ctr"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US" sz="1600" kern="120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lang="en-US" sz="1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lang="en-US" sz="15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lang="en-US" sz="135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lang="ru-RU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Backup for Microsoft Exchange Online  </a:t>
            </a:r>
          </a:p>
        </p:txBody>
      </p:sp>
      <p:sp>
        <p:nvSpPr>
          <p:cNvPr id="12" name="Text Placeholder 13"/>
          <p:cNvSpPr txBox="1">
            <a:spLocks/>
          </p:cNvSpPr>
          <p:nvPr/>
        </p:nvSpPr>
        <p:spPr>
          <a:xfrm>
            <a:off x="4668118" y="1907392"/>
            <a:ext cx="2166990" cy="745526"/>
          </a:xfrm>
          <a:prstGeom prst="rect">
            <a:avLst/>
          </a:prstGeom>
        </p:spPr>
        <p:txBody>
          <a:bodyPr anchor="ctr"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US" sz="1600" kern="120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lang="en-US" sz="1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lang="en-US" sz="15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lang="en-US" sz="135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lang="ru-RU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Backup for </a:t>
            </a:r>
            <a:b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Microsoft SharePoint Online</a:t>
            </a:r>
          </a:p>
        </p:txBody>
      </p:sp>
      <p:sp>
        <p:nvSpPr>
          <p:cNvPr id="13" name="Text Placeholder 14"/>
          <p:cNvSpPr txBox="1">
            <a:spLocks/>
          </p:cNvSpPr>
          <p:nvPr/>
        </p:nvSpPr>
        <p:spPr>
          <a:xfrm>
            <a:off x="-5464" y="3164024"/>
            <a:ext cx="9142633" cy="1551742"/>
          </a:xfrm>
          <a:prstGeom prst="rect">
            <a:avLst/>
          </a:prstGeom>
          <a:solidFill>
            <a:srgbClr val="00204D">
              <a:lumMod val="10000"/>
              <a:lumOff val="90000"/>
              <a:alpha val="60000"/>
            </a:srgbClr>
          </a:solidFill>
        </p:spPr>
        <p:txBody>
          <a:bodyPr anchor="ctr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lang="en-US" sz="1400"/>
              <a:t>Unlimited Acronis cloud storage included at no cost </a:t>
            </a:r>
            <a:r>
              <a:rPr lang="en-US" sz="1400" b="1" baseline="30000">
                <a:solidFill>
                  <a:srgbClr val="00B050"/>
                </a:solidFill>
              </a:rPr>
              <a:t>NEW</a:t>
            </a:r>
            <a:endParaRPr kumimoji="0" lang="en-US" sz="1400" b="1" i="0" u="none" strike="noStrike" kern="1200" cap="none" spc="0" normalizeH="0" baseline="3000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ea typeface="+mn-ea"/>
              <a:cs typeface="+mn-cs"/>
            </a:endParaRPr>
          </a:p>
          <a:p>
            <a:pPr marR="0" lvl="0" algn="ctr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204D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Back up from Microsoft data centers directly to cloud storage</a:t>
            </a:r>
          </a:p>
          <a:p>
            <a:pPr marR="0" lvl="0" algn="ctr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204D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Automatically protect new Microsoft 365 users, groups, and sites</a:t>
            </a:r>
          </a:p>
          <a:p>
            <a:pPr marR="0" lvl="0" algn="ctr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sz="1400">
                <a:solidFill>
                  <a:srgbClr val="00204D"/>
                </a:solidFill>
                <a:latin typeface="+mj-lt"/>
              </a:rPr>
              <a:t>Zero upfront cost, no CAPEX required</a:t>
            </a:r>
          </a:p>
          <a:p>
            <a:pPr marR="0" lvl="0" algn="ctr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204D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Backup M365 or Google Workspace alongside 30+ other sources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4946" y="1226030"/>
            <a:ext cx="1554480" cy="58187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828" y="1190200"/>
            <a:ext cx="1554480" cy="6200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5887" y="1204460"/>
            <a:ext cx="1554480" cy="606203"/>
          </a:xfrm>
          <a:prstGeom prst="rect">
            <a:avLst/>
          </a:prstGeom>
          <a:solidFill>
            <a:srgbClr val="79ADC2">
              <a:lumMod val="60000"/>
              <a:lumOff val="40000"/>
            </a:srgbClr>
          </a:solidFill>
        </p:spPr>
      </p:pic>
      <p:cxnSp>
        <p:nvCxnSpPr>
          <p:cNvPr id="18" name="Straight Connector 17"/>
          <p:cNvCxnSpPr>
            <a:cxnSpLocks/>
          </p:cNvCxnSpPr>
          <p:nvPr/>
        </p:nvCxnSpPr>
        <p:spPr>
          <a:xfrm>
            <a:off x="2485118" y="854204"/>
            <a:ext cx="0" cy="217101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rgbClr val="4875B3">
                    <a:lumMod val="5000"/>
                    <a:lumOff val="95000"/>
                    <a:alpha val="0"/>
                  </a:srgbClr>
                </a:gs>
                <a:gs pos="50000">
                  <a:srgbClr val="011F4D">
                    <a:lumMod val="75000"/>
                    <a:lumOff val="2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 scaled="1"/>
            </a:gradFill>
            <a:prstDash val="solid"/>
            <a:miter lim="800000"/>
          </a:ln>
          <a:effectLst/>
        </p:spPr>
      </p:cxnSp>
      <p:cxnSp>
        <p:nvCxnSpPr>
          <p:cNvPr id="19" name="Straight Connector 18"/>
          <p:cNvCxnSpPr>
            <a:cxnSpLocks/>
          </p:cNvCxnSpPr>
          <p:nvPr/>
        </p:nvCxnSpPr>
        <p:spPr>
          <a:xfrm>
            <a:off x="4693062" y="914987"/>
            <a:ext cx="0" cy="217101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rgbClr val="4875B3">
                    <a:lumMod val="5000"/>
                    <a:lumOff val="95000"/>
                    <a:alpha val="0"/>
                  </a:srgbClr>
                </a:gs>
                <a:gs pos="50000">
                  <a:srgbClr val="011F4D">
                    <a:lumMod val="75000"/>
                    <a:lumOff val="2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 scaled="1"/>
            </a:gradFill>
            <a:prstDash val="solid"/>
            <a:miter lim="800000"/>
          </a:ln>
          <a:effectLst/>
        </p:spPr>
      </p:cxnSp>
      <p:cxnSp>
        <p:nvCxnSpPr>
          <p:cNvPr id="23" name="Straight Connector 22"/>
          <p:cNvCxnSpPr/>
          <p:nvPr/>
        </p:nvCxnSpPr>
        <p:spPr>
          <a:xfrm flipV="1">
            <a:off x="-5464" y="2949333"/>
            <a:ext cx="9144003" cy="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rgbClr val="4875B3">
                    <a:lumMod val="5000"/>
                    <a:lumOff val="95000"/>
                    <a:alpha val="0"/>
                  </a:srgbClr>
                </a:gs>
                <a:gs pos="50000">
                  <a:srgbClr val="011F4D">
                    <a:lumMod val="25000"/>
                    <a:lumOff val="7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  <a:prstDash val="solid"/>
            <a:miter lim="800000"/>
          </a:ln>
          <a:effectLst/>
        </p:spPr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DD65832-4D7E-494C-BF03-EC59C1896A50}"/>
              </a:ext>
            </a:extLst>
          </p:cNvPr>
          <p:cNvCxnSpPr>
            <a:cxnSpLocks/>
          </p:cNvCxnSpPr>
          <p:nvPr/>
        </p:nvCxnSpPr>
        <p:spPr>
          <a:xfrm>
            <a:off x="6901006" y="1002874"/>
            <a:ext cx="0" cy="217101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rgbClr val="4875B3">
                    <a:lumMod val="5000"/>
                    <a:lumOff val="95000"/>
                    <a:alpha val="0"/>
                  </a:srgbClr>
                </a:gs>
                <a:gs pos="50000">
                  <a:srgbClr val="011F4D">
                    <a:lumMod val="75000"/>
                    <a:lumOff val="2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 scaled="1"/>
            </a:gradFill>
            <a:prstDash val="solid"/>
            <a:miter lim="800000"/>
          </a:ln>
          <a:effectLst/>
        </p:spPr>
      </p:cxnSp>
      <p:sp>
        <p:nvSpPr>
          <p:cNvPr id="25" name="Text Placeholder 9">
            <a:extLst>
              <a:ext uri="{FF2B5EF4-FFF2-40B4-BE49-F238E27FC236}">
                <a16:creationId xmlns:a16="http://schemas.microsoft.com/office/drawing/2014/main" id="{54F790AD-E192-450D-B492-30A80F5E95C8}"/>
              </a:ext>
            </a:extLst>
          </p:cNvPr>
          <p:cNvSpPr txBox="1">
            <a:spLocks/>
          </p:cNvSpPr>
          <p:nvPr/>
        </p:nvSpPr>
        <p:spPr>
          <a:xfrm>
            <a:off x="6985194" y="1840974"/>
            <a:ext cx="1763519" cy="745526"/>
          </a:xfrm>
          <a:prstGeom prst="rect">
            <a:avLst/>
          </a:prstGeom>
        </p:spPr>
        <p:txBody>
          <a:bodyPr anchor="ctr"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US" sz="1600" kern="120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lang="en-US" sz="1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lang="en-US" sz="15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lang="en-US" sz="135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lang="ru-RU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Backup for Microsoft </a:t>
            </a:r>
            <a:r>
              <a:rPr lang="en-US" b="1">
                <a:solidFill>
                  <a:schemeClr val="tx2"/>
                </a:solidFill>
              </a:rPr>
              <a:t>Teams</a:t>
            </a:r>
            <a:endParaRPr kumimoji="0" lang="en-US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52D5B340-8BF1-4EBE-B0AE-3EA234B7C890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4005" y="1077679"/>
            <a:ext cx="1654996" cy="827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136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920C4D-C23C-0EE5-9564-5CAE89AC4EB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0E08259-D43B-3E2E-92B9-8B22FD7CE6A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B4D7604-D1BB-F839-741E-6F097A1F317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FCED0C4-CEA9-E8BC-D558-658018DD3A0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480D8A7-30D1-90FD-CC66-72F85368276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CE2A626-1432-C41E-9B29-483DE90225A6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028EAFD-A30F-FF8F-E87E-854A2C052273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BFE37EF-4180-2475-6C83-09BAE7ECEDC6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58B9D99-318D-7F9C-ADA2-2076289BA77B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3" name="Текст 21">
            <a:extLst>
              <a:ext uri="{FF2B5EF4-FFF2-40B4-BE49-F238E27FC236}">
                <a16:creationId xmlns:a16="http://schemas.microsoft.com/office/drawing/2014/main" id="{7747DFEA-269D-907C-5CFE-BE86B520EB84}"/>
              </a:ext>
            </a:extLst>
          </p:cNvPr>
          <p:cNvSpPr txBox="1">
            <a:spLocks/>
          </p:cNvSpPr>
          <p:nvPr/>
        </p:nvSpPr>
        <p:spPr>
          <a:xfrm>
            <a:off x="622488" y="2271152"/>
            <a:ext cx="2412000" cy="74107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indent="0" algn="ctr" defTabSz="6858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US" sz="1600" b="1" dirty="0">
                <a:solidFill>
                  <a:schemeClr val="tx2"/>
                </a:solidFill>
                <a:latin typeface="+mj-lt"/>
              </a:defRPr>
            </a:lvl1pPr>
            <a:lvl2pPr marL="342900" indent="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</a:lvl2pPr>
            <a:lvl3pPr marL="685800" indent="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/>
            </a:lvl3pPr>
            <a:lvl4pPr marL="1028700" indent="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4pPr>
            <a:lvl5pPr marL="1371600" indent="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5pPr>
            <a:lvl6pPr marL="18859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/>
            </a:lvl6pPr>
            <a:lvl7pPr marL="22288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/>
            </a:lvl7pPr>
            <a:lvl8pPr marL="25717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/>
            </a:lvl8pPr>
            <a:lvl9pPr marL="29146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/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5AB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Monitor </a:t>
            </a:r>
            <a:r>
              <a:rPr lang="en-US">
                <a:solidFill>
                  <a:srgbClr val="005ABE"/>
                </a:solidFill>
                <a:latin typeface="+mn-lt"/>
              </a:rPr>
              <a:t>machine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5AB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performance and reliability</a:t>
            </a:r>
            <a:endParaRPr kumimoji="0" lang="ru-RU" sz="1600" b="1" i="0" u="none" strike="noStrike" kern="1200" cap="none" spc="0" normalizeH="0" baseline="0" noProof="0">
              <a:ln>
                <a:noFill/>
              </a:ln>
              <a:solidFill>
                <a:srgbClr val="005AB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Текст 23">
            <a:extLst>
              <a:ext uri="{FF2B5EF4-FFF2-40B4-BE49-F238E27FC236}">
                <a16:creationId xmlns:a16="http://schemas.microsoft.com/office/drawing/2014/main" id="{FF8748AB-B398-9F37-AD1A-B72A90A589E8}"/>
              </a:ext>
            </a:extLst>
          </p:cNvPr>
          <p:cNvSpPr txBox="1">
            <a:spLocks/>
          </p:cNvSpPr>
          <p:nvPr/>
        </p:nvSpPr>
        <p:spPr>
          <a:xfrm>
            <a:off x="3366000" y="2271153"/>
            <a:ext cx="2412000" cy="49348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defPPr>
              <a:defRPr lang="en-US"/>
            </a:defPPr>
            <a:lvl1pPr indent="0" algn="ctr" defTabSz="6858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  <a:latin typeface="+mj-lt"/>
              </a:defRPr>
            </a:lvl1pPr>
            <a:lvl2pPr marL="342900" indent="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</a:lvl2pPr>
            <a:lvl3pPr marL="685800" indent="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/>
            </a:lvl3pPr>
            <a:lvl4pPr marL="1028700" indent="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4pPr>
            <a:lvl5pPr marL="1371600" indent="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5pPr>
            <a:lvl6pPr marL="18859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/>
            </a:lvl6pPr>
            <a:lvl7pPr marL="22288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/>
            </a:lvl7pPr>
            <a:lvl8pPr marL="25717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/>
            </a:lvl8pPr>
            <a:lvl9pPr marL="29146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/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5AB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Increase management</a:t>
            </a:r>
            <a:b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5AB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5AB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efficiency</a:t>
            </a:r>
          </a:p>
        </p:txBody>
      </p:sp>
      <p:sp>
        <p:nvSpPr>
          <p:cNvPr id="14" name="Текст 24">
            <a:extLst>
              <a:ext uri="{FF2B5EF4-FFF2-40B4-BE49-F238E27FC236}">
                <a16:creationId xmlns:a16="http://schemas.microsoft.com/office/drawing/2014/main" id="{E11F3567-1FE4-014A-9A07-D4AE612B78A0}"/>
              </a:ext>
            </a:extLst>
          </p:cNvPr>
          <p:cNvSpPr txBox="1">
            <a:spLocks/>
          </p:cNvSpPr>
          <p:nvPr/>
        </p:nvSpPr>
        <p:spPr>
          <a:xfrm>
            <a:off x="6103412" y="2271153"/>
            <a:ext cx="2412000" cy="49348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defPPr>
              <a:defRPr lang="en-US"/>
            </a:defPPr>
            <a:lvl1pPr indent="0" algn="ctr" defTabSz="6858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  <a:latin typeface="+mj-lt"/>
              </a:defRPr>
            </a:lvl1pPr>
            <a:lvl2pPr marL="342900" indent="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</a:lvl2pPr>
            <a:lvl3pPr marL="685800" indent="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/>
            </a:lvl3pPr>
            <a:lvl4pPr marL="1028700" indent="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4pPr>
            <a:lvl5pPr marL="1371600" indent="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5pPr>
            <a:lvl6pPr marL="18859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/>
            </a:lvl6pPr>
            <a:lvl7pPr marL="22288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/>
            </a:lvl7pPr>
            <a:lvl8pPr marL="25717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/>
            </a:lvl8pPr>
            <a:lvl9pPr marL="29146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/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5AB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Reduce the number of generated alerts</a:t>
            </a:r>
            <a:endParaRPr kumimoji="0" lang="ru-RU" sz="1600" b="1" i="0" u="none" strike="noStrike" kern="1200" cap="none" spc="0" normalizeH="0" baseline="0" noProof="0">
              <a:ln>
                <a:noFill/>
              </a:ln>
              <a:solidFill>
                <a:srgbClr val="005AB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Объект 27">
            <a:extLst>
              <a:ext uri="{FF2B5EF4-FFF2-40B4-BE49-F238E27FC236}">
                <a16:creationId xmlns:a16="http://schemas.microsoft.com/office/drawing/2014/main" id="{7F6B31D7-0FFB-9B53-6BA0-C4B37853A1D5}"/>
              </a:ext>
            </a:extLst>
          </p:cNvPr>
          <p:cNvSpPr txBox="1">
            <a:spLocks/>
          </p:cNvSpPr>
          <p:nvPr/>
        </p:nvSpPr>
        <p:spPr>
          <a:xfrm>
            <a:off x="728425" y="3010792"/>
            <a:ext cx="2238158" cy="95449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indent="0" algn="ctr" defTabSz="6858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None/>
              <a:defRPr sz="1200">
                <a:solidFill>
                  <a:schemeClr val="bg2"/>
                </a:solidFill>
              </a:defRPr>
            </a:lvl1pPr>
            <a:lvl2pPr marL="288000" indent="-144000" defTabSz="685800">
              <a:lnSpc>
                <a:spcPct val="10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100">
                <a:solidFill>
                  <a:schemeClr val="bg2"/>
                </a:solidFill>
              </a:defRPr>
            </a:lvl2pPr>
            <a:lvl3pPr marL="504000" indent="-216000" defTabSz="685800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sz="1000">
                <a:solidFill>
                  <a:schemeClr val="bg2"/>
                </a:solidFill>
              </a:defRPr>
            </a:lvl3pPr>
            <a:lvl4pPr marL="648000" indent="-144000" defTabSz="685800">
              <a:lnSpc>
                <a:spcPct val="100000"/>
              </a:lnSpc>
              <a:spcBef>
                <a:spcPts val="600"/>
              </a:spcBef>
              <a:buSzPct val="90000"/>
              <a:buFont typeface="+mj-lt"/>
              <a:buAutoNum type="romanLcPeriod"/>
              <a:defRPr sz="900">
                <a:solidFill>
                  <a:schemeClr val="bg2"/>
                </a:solidFill>
              </a:defRPr>
            </a:lvl4pPr>
            <a:lvl5pPr marL="792000" indent="-144000" defTabSz="6858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>
                <a:solidFill>
                  <a:schemeClr val="bg2"/>
                </a:solidFill>
              </a:defRPr>
            </a:lvl5pPr>
            <a:lvl6pPr marL="1714500" indent="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>
                <a:solidFill>
                  <a:schemeClr val="bg2"/>
                </a:solidFill>
              </a:defRPr>
            </a:lvl6pPr>
            <a:lvl7pPr marL="22288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/>
            </a:lvl7pPr>
            <a:lvl8pPr marL="25717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/>
            </a:lvl8pPr>
            <a:lvl9pPr marL="29146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/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204D"/>
                </a:solidFill>
                <a:effectLst/>
                <a:uLnTx/>
                <a:uFillTx/>
                <a:ea typeface="+mn-ea"/>
                <a:cs typeface="+mn-cs"/>
              </a:rPr>
              <a:t>Evaluate the condition of any machine and then perform an action when a specified threshold is reached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00204D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6" name="Объект 28">
            <a:extLst>
              <a:ext uri="{FF2B5EF4-FFF2-40B4-BE49-F238E27FC236}">
                <a16:creationId xmlns:a16="http://schemas.microsoft.com/office/drawing/2014/main" id="{44F9310C-B27A-4740-820E-65BF292229D2}"/>
              </a:ext>
            </a:extLst>
          </p:cNvPr>
          <p:cNvSpPr txBox="1">
            <a:spLocks/>
          </p:cNvSpPr>
          <p:nvPr/>
        </p:nvSpPr>
        <p:spPr>
          <a:xfrm>
            <a:off x="3449256" y="3010645"/>
            <a:ext cx="2245488" cy="72611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defPPr>
              <a:defRPr lang="en-US"/>
            </a:defPPr>
            <a:lvl1pPr indent="0" algn="ctr" defTabSz="6858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None/>
              <a:defRPr sz="1200">
                <a:solidFill>
                  <a:schemeClr val="bg2"/>
                </a:solidFill>
              </a:defRPr>
            </a:lvl1pPr>
            <a:lvl2pPr marL="288000" indent="-144000" defTabSz="685800">
              <a:lnSpc>
                <a:spcPct val="10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100">
                <a:solidFill>
                  <a:schemeClr val="bg2"/>
                </a:solidFill>
              </a:defRPr>
            </a:lvl2pPr>
            <a:lvl3pPr marL="504000" indent="-216000" defTabSz="685800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sz="1000">
                <a:solidFill>
                  <a:schemeClr val="bg2"/>
                </a:solidFill>
              </a:defRPr>
            </a:lvl3pPr>
            <a:lvl4pPr marL="648000" indent="-144000" defTabSz="685800">
              <a:lnSpc>
                <a:spcPct val="100000"/>
              </a:lnSpc>
              <a:spcBef>
                <a:spcPts val="600"/>
              </a:spcBef>
              <a:buSzPct val="90000"/>
              <a:buFont typeface="+mj-lt"/>
              <a:buAutoNum type="romanLcPeriod"/>
              <a:defRPr sz="900">
                <a:solidFill>
                  <a:schemeClr val="bg2"/>
                </a:solidFill>
              </a:defRPr>
            </a:lvl4pPr>
            <a:lvl5pPr marL="792000" indent="-144000" defTabSz="6858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>
                <a:solidFill>
                  <a:schemeClr val="bg2"/>
                </a:solidFill>
              </a:defRPr>
            </a:lvl5pPr>
            <a:lvl6pPr marL="1714500" indent="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>
                <a:solidFill>
                  <a:schemeClr val="bg2"/>
                </a:solidFill>
              </a:defRPr>
            </a:lvl6pPr>
            <a:lvl7pPr marL="22288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/>
            </a:lvl7pPr>
            <a:lvl8pPr marL="25717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/>
            </a:lvl8pPr>
            <a:lvl9pPr marL="29146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/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204D"/>
                </a:solidFill>
                <a:effectLst/>
                <a:uLnTx/>
                <a:uFillTx/>
                <a:ea typeface="+mn-ea"/>
                <a:cs typeface="+mn-cs"/>
              </a:rPr>
              <a:t>Decrease wasted time and provide reliable support with predictive, precise and automatic anomaly detection with auto-response actions.  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00204D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7" name="Объект 29">
            <a:extLst>
              <a:ext uri="{FF2B5EF4-FFF2-40B4-BE49-F238E27FC236}">
                <a16:creationId xmlns:a16="http://schemas.microsoft.com/office/drawing/2014/main" id="{4B956656-E28E-F14B-FB2A-B7F951D75B49}"/>
              </a:ext>
            </a:extLst>
          </p:cNvPr>
          <p:cNvSpPr txBox="1">
            <a:spLocks/>
          </p:cNvSpPr>
          <p:nvPr/>
        </p:nvSpPr>
        <p:spPr>
          <a:xfrm>
            <a:off x="6103412" y="3010645"/>
            <a:ext cx="2412000" cy="72611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defPPr>
              <a:defRPr lang="en-US"/>
            </a:defPPr>
            <a:lvl1pPr indent="0" algn="ctr" defTabSz="6858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None/>
              <a:defRPr sz="1200">
                <a:solidFill>
                  <a:schemeClr val="bg2"/>
                </a:solidFill>
              </a:defRPr>
            </a:lvl1pPr>
            <a:lvl2pPr marL="288000" indent="-144000" defTabSz="685800">
              <a:lnSpc>
                <a:spcPct val="10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100">
                <a:solidFill>
                  <a:schemeClr val="bg2"/>
                </a:solidFill>
              </a:defRPr>
            </a:lvl2pPr>
            <a:lvl3pPr marL="504000" indent="-216000" defTabSz="685800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sz="1000">
                <a:solidFill>
                  <a:schemeClr val="bg2"/>
                </a:solidFill>
              </a:defRPr>
            </a:lvl3pPr>
            <a:lvl4pPr marL="648000" indent="-144000" defTabSz="685800">
              <a:lnSpc>
                <a:spcPct val="100000"/>
              </a:lnSpc>
              <a:spcBef>
                <a:spcPts val="600"/>
              </a:spcBef>
              <a:buSzPct val="90000"/>
              <a:buFont typeface="+mj-lt"/>
              <a:buAutoNum type="romanLcPeriod"/>
              <a:defRPr sz="900">
                <a:solidFill>
                  <a:schemeClr val="bg2"/>
                </a:solidFill>
              </a:defRPr>
            </a:lvl4pPr>
            <a:lvl5pPr marL="792000" indent="-144000" defTabSz="6858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>
                <a:solidFill>
                  <a:schemeClr val="bg2"/>
                </a:solidFill>
              </a:defRPr>
            </a:lvl5pPr>
            <a:lvl6pPr marL="1714500" indent="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>
                <a:solidFill>
                  <a:schemeClr val="bg2"/>
                </a:solidFill>
              </a:defRPr>
            </a:lvl6pPr>
            <a:lvl7pPr marL="22288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/>
            </a:lvl7pPr>
            <a:lvl8pPr marL="25717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/>
            </a:lvl8pPr>
            <a:lvl9pPr marL="29146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/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204D"/>
                </a:solidFill>
                <a:effectLst/>
                <a:uLnTx/>
                <a:uFillTx/>
                <a:ea typeface="+mn-ea"/>
                <a:cs typeface="+mn-cs"/>
              </a:rPr>
              <a:t>Customize alerts’ severity, frequency and message. Receive alerts in the Cyber Protect console only when the monitored parameters are out of normal performance.</a:t>
            </a: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00204D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8" name="Rectangle: Rounded Corners 56">
            <a:extLst>
              <a:ext uri="{FF2B5EF4-FFF2-40B4-BE49-F238E27FC236}">
                <a16:creationId xmlns:a16="http://schemas.microsoft.com/office/drawing/2014/main" id="{E2114ECB-8C4D-A55F-8F36-D067DACB5BD7}"/>
              </a:ext>
            </a:extLst>
          </p:cNvPr>
          <p:cNvSpPr/>
          <p:nvPr/>
        </p:nvSpPr>
        <p:spPr>
          <a:xfrm>
            <a:off x="3276000" y="1024359"/>
            <a:ext cx="2592000" cy="3246699"/>
          </a:xfrm>
          <a:prstGeom prst="roundRect">
            <a:avLst>
              <a:gd name="adj" fmla="val 5345"/>
            </a:avLst>
          </a:prstGeom>
          <a:noFill/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9" name="Rectangle: Rounded Corners 56">
            <a:extLst>
              <a:ext uri="{FF2B5EF4-FFF2-40B4-BE49-F238E27FC236}">
                <a16:creationId xmlns:a16="http://schemas.microsoft.com/office/drawing/2014/main" id="{75467FFE-BD7D-E625-EE09-1A5CDD901D97}"/>
              </a:ext>
            </a:extLst>
          </p:cNvPr>
          <p:cNvSpPr/>
          <p:nvPr/>
        </p:nvSpPr>
        <p:spPr>
          <a:xfrm>
            <a:off x="6013412" y="1024359"/>
            <a:ext cx="2592000" cy="3246699"/>
          </a:xfrm>
          <a:prstGeom prst="roundRect">
            <a:avLst>
              <a:gd name="adj" fmla="val 5345"/>
            </a:avLst>
          </a:prstGeom>
          <a:noFill/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0" name="Rectangle: Rounded Corners 56">
            <a:extLst>
              <a:ext uri="{FF2B5EF4-FFF2-40B4-BE49-F238E27FC236}">
                <a16:creationId xmlns:a16="http://schemas.microsoft.com/office/drawing/2014/main" id="{2B71B9C8-96B0-F34B-7F7C-73FA4599F9A4}"/>
              </a:ext>
            </a:extLst>
          </p:cNvPr>
          <p:cNvSpPr/>
          <p:nvPr/>
        </p:nvSpPr>
        <p:spPr>
          <a:xfrm>
            <a:off x="532488" y="1024359"/>
            <a:ext cx="2592000" cy="3246699"/>
          </a:xfrm>
          <a:prstGeom prst="roundRect">
            <a:avLst>
              <a:gd name="adj" fmla="val 5345"/>
            </a:avLst>
          </a:prstGeom>
          <a:noFill/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583E93B6-2392-0229-4244-A552291D57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6462" y="1263639"/>
            <a:ext cx="856678" cy="78182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196E28E-AE63-1851-380D-287108DCE4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3633" y="1263639"/>
            <a:ext cx="756733" cy="78826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66B8798-EE90-CB36-5249-ECE7A0563E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78143" y="1336216"/>
            <a:ext cx="759395" cy="709246"/>
          </a:xfrm>
          <a:prstGeom prst="rect">
            <a:avLst/>
          </a:prstGeom>
        </p:spPr>
      </p:pic>
      <p:sp>
        <p:nvSpPr>
          <p:cNvPr id="27" name="Title 26">
            <a:extLst>
              <a:ext uri="{FF2B5EF4-FFF2-40B4-BE49-F238E27FC236}">
                <a16:creationId xmlns:a16="http://schemas.microsoft.com/office/drawing/2014/main" id="{1A146E81-20D3-4BAD-6A12-4DCA8CAA0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ML-based monitoring and smart alerting</a:t>
            </a:r>
            <a:br>
              <a:rPr lang="en-TR"/>
            </a:br>
            <a:endParaRPr lang="en-US"/>
          </a:p>
        </p:txBody>
      </p:sp>
      <p:sp>
        <p:nvSpPr>
          <p:cNvPr id="29" name="Text Placeholder 10">
            <a:extLst>
              <a:ext uri="{FF2B5EF4-FFF2-40B4-BE49-F238E27FC236}">
                <a16:creationId xmlns:a16="http://schemas.microsoft.com/office/drawing/2014/main" id="{A312778B-A986-E2C3-2063-D11E4366E15A}"/>
              </a:ext>
            </a:extLst>
          </p:cNvPr>
          <p:cNvSpPr txBox="1">
            <a:spLocks/>
          </p:cNvSpPr>
          <p:nvPr/>
        </p:nvSpPr>
        <p:spPr>
          <a:xfrm>
            <a:off x="256226" y="699157"/>
            <a:ext cx="8365107" cy="21590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US" sz="18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5ABE"/>
                </a:solidFill>
                <a:effectLst/>
                <a:uLnTx/>
                <a:uFillTx/>
                <a:ea typeface="+mn-ea"/>
                <a:cs typeface="Arial"/>
              </a:rPr>
              <a:t>Mitigate operational risks and optimize monitoring effort </a:t>
            </a:r>
          </a:p>
        </p:txBody>
      </p:sp>
    </p:spTree>
    <p:extLst>
      <p:ext uri="{BB962C8B-B14F-4D97-AF65-F5344CB8AC3E}">
        <p14:creationId xmlns:p14="http://schemas.microsoft.com/office/powerpoint/2010/main" val="29686932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42E80-F7CA-767D-D665-23739CAD8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Hardware and software inventory</a:t>
            </a:r>
            <a:endParaRPr lang="en-T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920C4D-C23C-0EE5-9564-5CAE89AC4EB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0E08259-D43B-3E2E-92B9-8B22FD7CE6A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B4D7604-D1BB-F839-741E-6F097A1F317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FCED0C4-CEA9-E8BC-D558-658018DD3A0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480D8A7-30D1-90FD-CC66-72F85368276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CE2A626-1432-C41E-9B29-483DE90225A6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028EAFD-A30F-FF8F-E87E-854A2C052273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BFE37EF-4180-2475-6C83-09BAE7ECEDC6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58B9D99-318D-7F9C-ADA2-2076289BA77B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3E40F4A7-798E-309A-8BD5-34A93C354097}"/>
              </a:ext>
            </a:extLst>
          </p:cNvPr>
          <p:cNvSpPr txBox="1">
            <a:spLocks/>
          </p:cNvSpPr>
          <p:nvPr/>
        </p:nvSpPr>
        <p:spPr>
          <a:xfrm>
            <a:off x="250826" y="1108805"/>
            <a:ext cx="2671277" cy="280471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44000" indent="-144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288000" indent="-144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504000" indent="-216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sz="12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648000" indent="-144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SzPct val="90000"/>
              <a:buFont typeface="+mj-lt"/>
              <a:buAutoNum type="romanLcPeriod"/>
              <a:defRPr sz="12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792000" indent="-144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44000" marR="0" lvl="0" indent="-144000" algn="l" defTabSz="6858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204D"/>
                </a:solidFill>
                <a:effectLst/>
                <a:uLnTx/>
                <a:uFillTx/>
                <a:ea typeface="+mn-ea"/>
                <a:cs typeface="+mn-cs"/>
              </a:rPr>
              <a:t>Provides an </a:t>
            </a:r>
            <a:r>
              <a:rPr lang="en-US" sz="1400">
                <a:solidFill>
                  <a:srgbClr val="00204D"/>
                </a:solidFill>
              </a:rPr>
              <a:t>up-to-date record of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204D"/>
                </a:solidFill>
                <a:effectLst/>
                <a:uLnTx/>
                <a:uFillTx/>
                <a:ea typeface="+mn-ea"/>
                <a:cs typeface="+mn-cs"/>
              </a:rPr>
              <a:t>hardware and software assets</a:t>
            </a:r>
          </a:p>
          <a:p>
            <a:pPr marL="144000" marR="0" lvl="0" indent="-144000" algn="l" defTabSz="6858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204D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144000" marR="0" lvl="0" indent="-144000" algn="l" defTabSz="6858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204D"/>
                </a:solidFill>
                <a:effectLst/>
                <a:uLnTx/>
                <a:uFillTx/>
                <a:ea typeface="+mn-ea"/>
                <a:cs typeface="+mn-cs"/>
              </a:rPr>
              <a:t>Enables efficient planning with detailed hardware information - model, manufacturer, etc. </a:t>
            </a:r>
          </a:p>
          <a:p>
            <a:pPr marL="144000" marR="0" lvl="0" indent="-144000" algn="l" defTabSz="6858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204D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144000" marR="0" lvl="0" indent="-144000" algn="l" defTabSz="6858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204D"/>
                </a:solidFill>
                <a:effectLst/>
                <a:uLnTx/>
                <a:uFillTx/>
                <a:ea typeface="+mn-ea"/>
                <a:cs typeface="+mn-cs"/>
              </a:rPr>
              <a:t>Boosts productivity by enabling browsing all software assets via the Acronis console.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204D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84F01810-E69D-4D33-3053-B67D80DB8537}"/>
              </a:ext>
            </a:extLst>
          </p:cNvPr>
          <p:cNvSpPr txBox="1">
            <a:spLocks/>
          </p:cNvSpPr>
          <p:nvPr/>
        </p:nvSpPr>
        <p:spPr>
          <a:xfrm>
            <a:off x="250826" y="735013"/>
            <a:ext cx="8365106" cy="2159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US" sz="18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5AB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B95079DF-EFC9-5C65-5514-5F0CC8AF77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0526" y="822915"/>
            <a:ext cx="4202647" cy="2547992"/>
          </a:xfrm>
          <a:prstGeom prst="roundRect">
            <a:avLst>
              <a:gd name="adj" fmla="val 1595"/>
            </a:avLst>
          </a:prstGeom>
          <a:gradFill>
            <a:gsLst>
              <a:gs pos="0">
                <a:srgbClr val="F4F7FC"/>
              </a:gs>
              <a:gs pos="100000">
                <a:schemeClr val="bg1"/>
              </a:gs>
            </a:gsLst>
            <a:lin ang="5400000" scaled="1"/>
          </a:gradFill>
          <a:ln w="6350">
            <a:solidFill>
              <a:srgbClr val="B7D2F3"/>
            </a:solidFill>
          </a:ln>
          <a:effectLst>
            <a:outerShdw blurRad="152400" dist="38100" dir="5400000" algn="t" rotWithShape="0">
              <a:prstClr val="black">
                <a:alpha val="10000"/>
              </a:prstClr>
            </a:outerShdw>
          </a:effectLst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BF61ABB5-2C5A-F69A-ADF5-017ADFA9F7D6}"/>
              </a:ext>
            </a:extLst>
          </p:cNvPr>
          <p:cNvGrpSpPr/>
          <p:nvPr/>
        </p:nvGrpSpPr>
        <p:grpSpPr>
          <a:xfrm>
            <a:off x="256362" y="4321555"/>
            <a:ext cx="8628927" cy="429130"/>
            <a:chOff x="374650" y="4126711"/>
            <a:chExt cx="8628927" cy="429130"/>
          </a:xfrm>
        </p:grpSpPr>
        <p:sp>
          <p:nvSpPr>
            <p:cNvPr id="26" name="Freeform 21">
              <a:extLst>
                <a:ext uri="{FF2B5EF4-FFF2-40B4-BE49-F238E27FC236}">
                  <a16:creationId xmlns:a16="http://schemas.microsoft.com/office/drawing/2014/main" id="{D174BA47-9FB4-BB1D-C128-91490A0D6475}"/>
                </a:ext>
              </a:extLst>
            </p:cNvPr>
            <p:cNvSpPr/>
            <p:nvPr/>
          </p:nvSpPr>
          <p:spPr>
            <a:xfrm>
              <a:off x="379731" y="4211216"/>
              <a:ext cx="793749" cy="344625"/>
            </a:xfrm>
            <a:custGeom>
              <a:avLst/>
              <a:gdLst>
                <a:gd name="connsiteX0" fmla="*/ 0 w 2315151"/>
                <a:gd name="connsiteY0" fmla="*/ 0 h 800901"/>
                <a:gd name="connsiteX1" fmla="*/ 2315151 w 2315151"/>
                <a:gd name="connsiteY1" fmla="*/ 0 h 800901"/>
                <a:gd name="connsiteX2" fmla="*/ 2315151 w 2315151"/>
                <a:gd name="connsiteY2" fmla="*/ 800901 h 800901"/>
                <a:gd name="connsiteX3" fmla="*/ 0 w 2315151"/>
                <a:gd name="connsiteY3" fmla="*/ 800901 h 800901"/>
                <a:gd name="connsiteX4" fmla="*/ 0 w 2315151"/>
                <a:gd name="connsiteY4" fmla="*/ 0 h 800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15151" h="800901">
                  <a:moveTo>
                    <a:pt x="0" y="0"/>
                  </a:moveTo>
                  <a:lnTo>
                    <a:pt x="2315151" y="0"/>
                  </a:lnTo>
                  <a:lnTo>
                    <a:pt x="2315151" y="800901"/>
                  </a:lnTo>
                  <a:lnTo>
                    <a:pt x="0" y="800901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marR="0" lvl="0" indent="0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204D"/>
                  </a:solidFill>
                  <a:effectLst/>
                  <a:uLnTx/>
                  <a:uFillTx/>
                  <a:ea typeface="+mn-ea"/>
                  <a:cs typeface="+mn-cs"/>
                </a:rPr>
                <a:t>Why?</a:t>
              </a:r>
              <a:endPara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00204D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27" name="Freeform 22">
              <a:extLst>
                <a:ext uri="{FF2B5EF4-FFF2-40B4-BE49-F238E27FC236}">
                  <a16:creationId xmlns:a16="http://schemas.microsoft.com/office/drawing/2014/main" id="{33965F68-E05B-7ABF-DF5C-EE9E0F8F0C44}"/>
                </a:ext>
              </a:extLst>
            </p:cNvPr>
            <p:cNvSpPr/>
            <p:nvPr/>
          </p:nvSpPr>
          <p:spPr>
            <a:xfrm>
              <a:off x="1173480" y="4211216"/>
              <a:ext cx="7830097" cy="344625"/>
            </a:xfrm>
            <a:custGeom>
              <a:avLst/>
              <a:gdLst>
                <a:gd name="connsiteX0" fmla="*/ 0 w 2315151"/>
                <a:gd name="connsiteY0" fmla="*/ 0 h 800901"/>
                <a:gd name="connsiteX1" fmla="*/ 2315151 w 2315151"/>
                <a:gd name="connsiteY1" fmla="*/ 0 h 800901"/>
                <a:gd name="connsiteX2" fmla="*/ 2315151 w 2315151"/>
                <a:gd name="connsiteY2" fmla="*/ 800901 h 800901"/>
                <a:gd name="connsiteX3" fmla="*/ 0 w 2315151"/>
                <a:gd name="connsiteY3" fmla="*/ 800901 h 800901"/>
                <a:gd name="connsiteX4" fmla="*/ 0 w 2315151"/>
                <a:gd name="connsiteY4" fmla="*/ 0 h 800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15151" h="800901">
                  <a:moveTo>
                    <a:pt x="0" y="0"/>
                  </a:moveTo>
                  <a:lnTo>
                    <a:pt x="2315151" y="0"/>
                  </a:lnTo>
                  <a:lnTo>
                    <a:pt x="2315151" y="800901"/>
                  </a:lnTo>
                  <a:lnTo>
                    <a:pt x="0" y="800901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005ABE"/>
                  </a:solidFill>
                  <a:effectLst/>
                  <a:uLnTx/>
                  <a:uFillTx/>
                  <a:ea typeface="+mn-ea"/>
                  <a:cs typeface="+mn-cs"/>
                </a:rPr>
                <a:t>Save time and simplify planning asset replacements and preparing and tracking updates.</a:t>
              </a: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40BF2E2D-CDEA-4B2A-B5DD-00533C541241}"/>
                </a:ext>
              </a:extLst>
            </p:cNvPr>
            <p:cNvCxnSpPr/>
            <p:nvPr/>
          </p:nvCxnSpPr>
          <p:spPr>
            <a:xfrm>
              <a:off x="374650" y="4126711"/>
              <a:ext cx="8374063" cy="6221"/>
            </a:xfrm>
            <a:prstGeom prst="line">
              <a:avLst/>
            </a:prstGeom>
            <a:noFill/>
            <a:ln w="6350" cap="flat" cmpd="sng" algn="ctr">
              <a:solidFill>
                <a:srgbClr val="005ABE"/>
              </a:solidFill>
              <a:prstDash val="solid"/>
              <a:miter lim="800000"/>
            </a:ln>
            <a:effectLst/>
          </p:spPr>
        </p:cxn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161F45CB-AB2C-F57A-48A3-A10E23F8CD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6107" y="1534089"/>
            <a:ext cx="4223643" cy="2635939"/>
          </a:xfrm>
          <a:prstGeom prst="roundRect">
            <a:avLst>
              <a:gd name="adj" fmla="val 1595"/>
            </a:avLst>
          </a:prstGeom>
          <a:gradFill>
            <a:gsLst>
              <a:gs pos="0">
                <a:srgbClr val="F4F7FC"/>
              </a:gs>
              <a:gs pos="100000">
                <a:schemeClr val="bg1"/>
              </a:gs>
            </a:gsLst>
            <a:lin ang="5400000" scaled="1"/>
          </a:gradFill>
          <a:ln w="6350">
            <a:solidFill>
              <a:srgbClr val="B7D2F3"/>
            </a:solidFill>
          </a:ln>
          <a:effectLst>
            <a:outerShdw blurRad="152400" dist="38100" dir="5400000" algn="t" rotWithShape="0">
              <a:prstClr val="black">
                <a:alpha val="1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765238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379E2D1-CBC8-C7F7-48C7-A3EE6B293EED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75000">
                <a:srgbClr val="0C2090"/>
              </a:gs>
              <a:gs pos="0">
                <a:schemeClr val="bg2"/>
              </a:gs>
              <a:gs pos="100000">
                <a:srgbClr val="1820B0"/>
              </a:gs>
            </a:gsLst>
            <a:lin ang="189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endParaRPr lang="en-US" sz="3200" noProof="0">
              <a:solidFill>
                <a:schemeClr val="bg2"/>
              </a:solidFill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2F62A31-456D-1C3C-F254-A57D308451D5}"/>
              </a:ext>
            </a:extLst>
          </p:cNvPr>
          <p:cNvCxnSpPr/>
          <p:nvPr/>
        </p:nvCxnSpPr>
        <p:spPr>
          <a:xfrm>
            <a:off x="0" y="4820400"/>
            <a:ext cx="9144000" cy="0"/>
          </a:xfrm>
          <a:prstGeom prst="line">
            <a:avLst/>
          </a:prstGeom>
          <a:ln w="6350">
            <a:solidFill>
              <a:schemeClr val="bg2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908935C4-244D-82CE-64FB-43FC87EC86F6}"/>
              </a:ext>
            </a:extLst>
          </p:cNvPr>
          <p:cNvSpPr txBox="1"/>
          <p:nvPr/>
        </p:nvSpPr>
        <p:spPr>
          <a:xfrm>
            <a:off x="8370229" y="4820394"/>
            <a:ext cx="522946" cy="3230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fld id="{543EFB28-95C3-4AD7-B235-3AE45BD06154}" type="slidenum">
              <a:rPr lang="en-US" sz="800" b="0" spc="50" noProof="0" smtClean="0">
                <a:solidFill>
                  <a:schemeClr val="bg1"/>
                </a:solidFill>
                <a:latin typeface="+mj-lt"/>
              </a:rPr>
              <a:pPr algn="r"/>
              <a:t>14</a:t>
            </a:fld>
            <a:endParaRPr lang="en-US" sz="800" b="0" spc="50" noProof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4EAC8B5-BA05-B29D-DEE3-FFC4BAB1428A}"/>
              </a:ext>
            </a:extLst>
          </p:cNvPr>
          <p:cNvSpPr txBox="1"/>
          <p:nvPr/>
        </p:nvSpPr>
        <p:spPr>
          <a:xfrm>
            <a:off x="7001818" y="4820400"/>
            <a:ext cx="1483142" cy="3230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 algn="ctr">
              <a:defRPr sz="900" b="0" spc="50" baseline="0">
                <a:solidFill>
                  <a:schemeClr val="tx2"/>
                </a:solidFill>
              </a:defRPr>
            </a:lvl1pPr>
          </a:lstStyle>
          <a:p>
            <a:pPr lvl="0" algn="r"/>
            <a:r>
              <a:rPr lang="en-US" sz="800" b="0" kern="1200" spc="0" baseline="0" noProof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Acronis 2024</a:t>
            </a:r>
          </a:p>
        </p:txBody>
      </p:sp>
      <p:sp>
        <p:nvSpPr>
          <p:cNvPr id="19" name="Freeform: Shape 2">
            <a:extLst>
              <a:ext uri="{FF2B5EF4-FFF2-40B4-BE49-F238E27FC236}">
                <a16:creationId xmlns:a16="http://schemas.microsoft.com/office/drawing/2014/main" id="{4BD0B907-7959-6727-F022-A1BDC53493A2}"/>
              </a:ext>
            </a:extLst>
          </p:cNvPr>
          <p:cNvSpPr/>
          <p:nvPr/>
        </p:nvSpPr>
        <p:spPr>
          <a:xfrm>
            <a:off x="249530" y="4919738"/>
            <a:ext cx="611611" cy="124188"/>
          </a:xfrm>
          <a:custGeom>
            <a:avLst/>
            <a:gdLst>
              <a:gd name="connsiteX0" fmla="*/ 51168 w 611611"/>
              <a:gd name="connsiteY0" fmla="*/ 0 h 124188"/>
              <a:gd name="connsiteX1" fmla="*/ 70609 w 611611"/>
              <a:gd name="connsiteY1" fmla="*/ 0 h 124188"/>
              <a:gd name="connsiteX2" fmla="*/ 121700 w 611611"/>
              <a:gd name="connsiteY2" fmla="*/ 122400 h 124188"/>
              <a:gd name="connsiteX3" fmla="*/ 102959 w 611611"/>
              <a:gd name="connsiteY3" fmla="*/ 122400 h 124188"/>
              <a:gd name="connsiteX4" fmla="*/ 94172 w 611611"/>
              <a:gd name="connsiteY4" fmla="*/ 100082 h 124188"/>
              <a:gd name="connsiteX5" fmla="*/ 27762 w 611611"/>
              <a:gd name="connsiteY5" fmla="*/ 100082 h 124188"/>
              <a:gd name="connsiteX6" fmla="*/ 18741 w 611611"/>
              <a:gd name="connsiteY6" fmla="*/ 122400 h 124188"/>
              <a:gd name="connsiteX7" fmla="*/ 0 w 611611"/>
              <a:gd name="connsiteY7" fmla="*/ 122400 h 124188"/>
              <a:gd name="connsiteX8" fmla="*/ 51168 w 611611"/>
              <a:gd name="connsiteY8" fmla="*/ 0 h 124188"/>
              <a:gd name="connsiteX9" fmla="*/ 88028 w 611611"/>
              <a:gd name="connsiteY9" fmla="*/ 84762 h 124188"/>
              <a:gd name="connsiteX10" fmla="*/ 82274 w 611611"/>
              <a:gd name="connsiteY10" fmla="*/ 70687 h 124188"/>
              <a:gd name="connsiteX11" fmla="*/ 39426 w 611611"/>
              <a:gd name="connsiteY11" fmla="*/ 70687 h 124188"/>
              <a:gd name="connsiteX12" fmla="*/ 33827 w 611611"/>
              <a:gd name="connsiteY12" fmla="*/ 84762 h 124188"/>
              <a:gd name="connsiteX13" fmla="*/ 88028 w 611611"/>
              <a:gd name="connsiteY13" fmla="*/ 84762 h 124188"/>
              <a:gd name="connsiteX14" fmla="*/ 76675 w 611611"/>
              <a:gd name="connsiteY14" fmla="*/ 56301 h 124188"/>
              <a:gd name="connsiteX15" fmla="*/ 73409 w 611611"/>
              <a:gd name="connsiteY15" fmla="*/ 48369 h 124188"/>
              <a:gd name="connsiteX16" fmla="*/ 60811 w 611611"/>
              <a:gd name="connsiteY16" fmla="*/ 16486 h 124188"/>
              <a:gd name="connsiteX17" fmla="*/ 48369 w 611611"/>
              <a:gd name="connsiteY17" fmla="*/ 48369 h 124188"/>
              <a:gd name="connsiteX18" fmla="*/ 45103 w 611611"/>
              <a:gd name="connsiteY18" fmla="*/ 56301 h 124188"/>
              <a:gd name="connsiteX19" fmla="*/ 76675 w 611611"/>
              <a:gd name="connsiteY19" fmla="*/ 56301 h 124188"/>
              <a:gd name="connsiteX20" fmla="*/ 123178 w 611611"/>
              <a:gd name="connsiteY20" fmla="*/ 74809 h 124188"/>
              <a:gd name="connsiteX21" fmla="*/ 172713 w 611611"/>
              <a:gd name="connsiteY21" fmla="*/ 25507 h 124188"/>
              <a:gd name="connsiteX22" fmla="*/ 218982 w 611611"/>
              <a:gd name="connsiteY22" fmla="*/ 62755 h 124188"/>
              <a:gd name="connsiteX23" fmla="*/ 200475 w 611611"/>
              <a:gd name="connsiteY23" fmla="*/ 62755 h 124188"/>
              <a:gd name="connsiteX24" fmla="*/ 172402 w 611611"/>
              <a:gd name="connsiteY24" fmla="*/ 41681 h 124188"/>
              <a:gd name="connsiteX25" fmla="*/ 141608 w 611611"/>
              <a:gd name="connsiteY25" fmla="*/ 74809 h 124188"/>
              <a:gd name="connsiteX26" fmla="*/ 172558 w 611611"/>
              <a:gd name="connsiteY26" fmla="*/ 107936 h 124188"/>
              <a:gd name="connsiteX27" fmla="*/ 200630 w 611611"/>
              <a:gd name="connsiteY27" fmla="*/ 88340 h 124188"/>
              <a:gd name="connsiteX28" fmla="*/ 219138 w 611611"/>
              <a:gd name="connsiteY28" fmla="*/ 88340 h 124188"/>
              <a:gd name="connsiteX29" fmla="*/ 171780 w 611611"/>
              <a:gd name="connsiteY29" fmla="*/ 124189 h 124188"/>
              <a:gd name="connsiteX30" fmla="*/ 123178 w 611611"/>
              <a:gd name="connsiteY30" fmla="*/ 74809 h 124188"/>
              <a:gd name="connsiteX31" fmla="*/ 232902 w 611611"/>
              <a:gd name="connsiteY31" fmla="*/ 27295 h 124188"/>
              <a:gd name="connsiteX32" fmla="*/ 249466 w 611611"/>
              <a:gd name="connsiteY32" fmla="*/ 27295 h 124188"/>
              <a:gd name="connsiteX33" fmla="*/ 250166 w 611611"/>
              <a:gd name="connsiteY33" fmla="*/ 39348 h 124188"/>
              <a:gd name="connsiteX34" fmla="*/ 276061 w 611611"/>
              <a:gd name="connsiteY34" fmla="*/ 25507 h 124188"/>
              <a:gd name="connsiteX35" fmla="*/ 277694 w 611611"/>
              <a:gd name="connsiteY35" fmla="*/ 25507 h 124188"/>
              <a:gd name="connsiteX36" fmla="*/ 277694 w 611611"/>
              <a:gd name="connsiteY36" fmla="*/ 45492 h 124188"/>
              <a:gd name="connsiteX37" fmla="*/ 274972 w 611611"/>
              <a:gd name="connsiteY37" fmla="*/ 45492 h 124188"/>
              <a:gd name="connsiteX38" fmla="*/ 250866 w 611611"/>
              <a:gd name="connsiteY38" fmla="*/ 73176 h 124188"/>
              <a:gd name="connsiteX39" fmla="*/ 250866 w 611611"/>
              <a:gd name="connsiteY39" fmla="*/ 122322 h 124188"/>
              <a:gd name="connsiteX40" fmla="*/ 232902 w 611611"/>
              <a:gd name="connsiteY40" fmla="*/ 122322 h 124188"/>
              <a:gd name="connsiteX41" fmla="*/ 232902 w 611611"/>
              <a:gd name="connsiteY41" fmla="*/ 27295 h 124188"/>
              <a:gd name="connsiteX42" fmla="*/ 232902 w 611611"/>
              <a:gd name="connsiteY42" fmla="*/ 27295 h 124188"/>
              <a:gd name="connsiteX43" fmla="*/ 280649 w 611611"/>
              <a:gd name="connsiteY43" fmla="*/ 74809 h 124188"/>
              <a:gd name="connsiteX44" fmla="*/ 330496 w 611611"/>
              <a:gd name="connsiteY44" fmla="*/ 25507 h 124188"/>
              <a:gd name="connsiteX45" fmla="*/ 380342 w 611611"/>
              <a:gd name="connsiteY45" fmla="*/ 74809 h 124188"/>
              <a:gd name="connsiteX46" fmla="*/ 330496 w 611611"/>
              <a:gd name="connsiteY46" fmla="*/ 124111 h 124188"/>
              <a:gd name="connsiteX47" fmla="*/ 280649 w 611611"/>
              <a:gd name="connsiteY47" fmla="*/ 74809 h 124188"/>
              <a:gd name="connsiteX48" fmla="*/ 361990 w 611611"/>
              <a:gd name="connsiteY48" fmla="*/ 74653 h 124188"/>
              <a:gd name="connsiteX49" fmla="*/ 330496 w 611611"/>
              <a:gd name="connsiteY49" fmla="*/ 41681 h 124188"/>
              <a:gd name="connsiteX50" fmla="*/ 299157 w 611611"/>
              <a:gd name="connsiteY50" fmla="*/ 74653 h 124188"/>
              <a:gd name="connsiteX51" fmla="*/ 330651 w 611611"/>
              <a:gd name="connsiteY51" fmla="*/ 107936 h 124188"/>
              <a:gd name="connsiteX52" fmla="*/ 361990 w 611611"/>
              <a:gd name="connsiteY52" fmla="*/ 74653 h 124188"/>
              <a:gd name="connsiteX53" fmla="*/ 393640 w 611611"/>
              <a:gd name="connsiteY53" fmla="*/ 27295 h 124188"/>
              <a:gd name="connsiteX54" fmla="*/ 409659 w 611611"/>
              <a:gd name="connsiteY54" fmla="*/ 27295 h 124188"/>
              <a:gd name="connsiteX55" fmla="*/ 410903 w 611611"/>
              <a:gd name="connsiteY55" fmla="*/ 37171 h 124188"/>
              <a:gd name="connsiteX56" fmla="*/ 441309 w 611611"/>
              <a:gd name="connsiteY56" fmla="*/ 25507 h 124188"/>
              <a:gd name="connsiteX57" fmla="*/ 476380 w 611611"/>
              <a:gd name="connsiteY57" fmla="*/ 62367 h 124188"/>
              <a:gd name="connsiteX58" fmla="*/ 476380 w 611611"/>
              <a:gd name="connsiteY58" fmla="*/ 122322 h 124188"/>
              <a:gd name="connsiteX59" fmla="*/ 458417 w 611611"/>
              <a:gd name="connsiteY59" fmla="*/ 122322 h 124188"/>
              <a:gd name="connsiteX60" fmla="*/ 458417 w 611611"/>
              <a:gd name="connsiteY60" fmla="*/ 65788 h 124188"/>
              <a:gd name="connsiteX61" fmla="*/ 437498 w 611611"/>
              <a:gd name="connsiteY61" fmla="*/ 41837 h 124188"/>
              <a:gd name="connsiteX62" fmla="*/ 411603 w 611611"/>
              <a:gd name="connsiteY62" fmla="*/ 67577 h 124188"/>
              <a:gd name="connsiteX63" fmla="*/ 411603 w 611611"/>
              <a:gd name="connsiteY63" fmla="*/ 122322 h 124188"/>
              <a:gd name="connsiteX64" fmla="*/ 393640 w 611611"/>
              <a:gd name="connsiteY64" fmla="*/ 122322 h 124188"/>
              <a:gd name="connsiteX65" fmla="*/ 393640 w 611611"/>
              <a:gd name="connsiteY65" fmla="*/ 27295 h 124188"/>
              <a:gd name="connsiteX66" fmla="*/ 393640 w 611611"/>
              <a:gd name="connsiteY66" fmla="*/ 27295 h 124188"/>
              <a:gd name="connsiteX67" fmla="*/ 496054 w 611611"/>
              <a:gd name="connsiteY67" fmla="*/ 27295 h 124188"/>
              <a:gd name="connsiteX68" fmla="*/ 513862 w 611611"/>
              <a:gd name="connsiteY68" fmla="*/ 27295 h 124188"/>
              <a:gd name="connsiteX69" fmla="*/ 513862 w 611611"/>
              <a:gd name="connsiteY69" fmla="*/ 122322 h 124188"/>
              <a:gd name="connsiteX70" fmla="*/ 496054 w 611611"/>
              <a:gd name="connsiteY70" fmla="*/ 122322 h 124188"/>
              <a:gd name="connsiteX71" fmla="*/ 496054 w 611611"/>
              <a:gd name="connsiteY71" fmla="*/ 27295 h 124188"/>
              <a:gd name="connsiteX72" fmla="*/ 532448 w 611611"/>
              <a:gd name="connsiteY72" fmla="*/ 93005 h 124188"/>
              <a:gd name="connsiteX73" fmla="*/ 549945 w 611611"/>
              <a:gd name="connsiteY73" fmla="*/ 93005 h 124188"/>
              <a:gd name="connsiteX74" fmla="*/ 574440 w 611611"/>
              <a:gd name="connsiteY74" fmla="*/ 109569 h 124188"/>
              <a:gd name="connsiteX75" fmla="*/ 594037 w 611611"/>
              <a:gd name="connsiteY75" fmla="*/ 96427 h 124188"/>
              <a:gd name="connsiteX76" fmla="*/ 586649 w 611611"/>
              <a:gd name="connsiteY76" fmla="*/ 86162 h 124188"/>
              <a:gd name="connsiteX77" fmla="*/ 568841 w 611611"/>
              <a:gd name="connsiteY77" fmla="*/ 82352 h 124188"/>
              <a:gd name="connsiteX78" fmla="*/ 547378 w 611611"/>
              <a:gd name="connsiteY78" fmla="*/ 76753 h 124188"/>
              <a:gd name="connsiteX79" fmla="*/ 535325 w 611611"/>
              <a:gd name="connsiteY79" fmla="*/ 56223 h 124188"/>
              <a:gd name="connsiteX80" fmla="*/ 571485 w 611611"/>
              <a:gd name="connsiteY80" fmla="*/ 25429 h 124188"/>
              <a:gd name="connsiteX81" fmla="*/ 609434 w 611611"/>
              <a:gd name="connsiteY81" fmla="*/ 56379 h 124188"/>
              <a:gd name="connsiteX82" fmla="*/ 592326 w 611611"/>
              <a:gd name="connsiteY82" fmla="*/ 56379 h 124188"/>
              <a:gd name="connsiteX83" fmla="*/ 571485 w 611611"/>
              <a:gd name="connsiteY83" fmla="*/ 39971 h 124188"/>
              <a:gd name="connsiteX84" fmla="*/ 552589 w 611611"/>
              <a:gd name="connsiteY84" fmla="*/ 53968 h 124188"/>
              <a:gd name="connsiteX85" fmla="*/ 559821 w 611611"/>
              <a:gd name="connsiteY85" fmla="*/ 63689 h 124188"/>
              <a:gd name="connsiteX86" fmla="*/ 580506 w 611611"/>
              <a:gd name="connsiteY86" fmla="*/ 67499 h 124188"/>
              <a:gd name="connsiteX87" fmla="*/ 599947 w 611611"/>
              <a:gd name="connsiteY87" fmla="*/ 73098 h 124188"/>
              <a:gd name="connsiteX88" fmla="*/ 611611 w 611611"/>
              <a:gd name="connsiteY88" fmla="*/ 94172 h 124188"/>
              <a:gd name="connsiteX89" fmla="*/ 601735 w 611611"/>
              <a:gd name="connsiteY89" fmla="*/ 116335 h 124188"/>
              <a:gd name="connsiteX90" fmla="*/ 574362 w 611611"/>
              <a:gd name="connsiteY90" fmla="*/ 124111 h 124188"/>
              <a:gd name="connsiteX91" fmla="*/ 532448 w 611611"/>
              <a:gd name="connsiteY91" fmla="*/ 93005 h 124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611611" h="124188">
                <a:moveTo>
                  <a:pt x="51168" y="0"/>
                </a:moveTo>
                <a:lnTo>
                  <a:pt x="70609" y="0"/>
                </a:lnTo>
                <a:lnTo>
                  <a:pt x="121700" y="122400"/>
                </a:lnTo>
                <a:lnTo>
                  <a:pt x="102959" y="122400"/>
                </a:lnTo>
                <a:lnTo>
                  <a:pt x="94172" y="100082"/>
                </a:lnTo>
                <a:lnTo>
                  <a:pt x="27762" y="100082"/>
                </a:lnTo>
                <a:lnTo>
                  <a:pt x="18741" y="122400"/>
                </a:lnTo>
                <a:lnTo>
                  <a:pt x="0" y="122400"/>
                </a:lnTo>
                <a:lnTo>
                  <a:pt x="51168" y="0"/>
                </a:lnTo>
                <a:close/>
                <a:moveTo>
                  <a:pt x="88028" y="84762"/>
                </a:moveTo>
                <a:lnTo>
                  <a:pt x="82274" y="70687"/>
                </a:lnTo>
                <a:lnTo>
                  <a:pt x="39426" y="70687"/>
                </a:lnTo>
                <a:lnTo>
                  <a:pt x="33827" y="84762"/>
                </a:lnTo>
                <a:lnTo>
                  <a:pt x="88028" y="84762"/>
                </a:lnTo>
                <a:close/>
                <a:moveTo>
                  <a:pt x="76675" y="56301"/>
                </a:moveTo>
                <a:lnTo>
                  <a:pt x="73409" y="48369"/>
                </a:lnTo>
                <a:cubicBezTo>
                  <a:pt x="68199" y="35383"/>
                  <a:pt x="63688" y="24573"/>
                  <a:pt x="60811" y="16486"/>
                </a:cubicBezTo>
                <a:cubicBezTo>
                  <a:pt x="58089" y="24573"/>
                  <a:pt x="53579" y="35383"/>
                  <a:pt x="48369" y="48369"/>
                </a:cubicBezTo>
                <a:lnTo>
                  <a:pt x="45103" y="56301"/>
                </a:lnTo>
                <a:lnTo>
                  <a:pt x="76675" y="56301"/>
                </a:lnTo>
                <a:close/>
                <a:moveTo>
                  <a:pt x="123178" y="74809"/>
                </a:moveTo>
                <a:cubicBezTo>
                  <a:pt x="123178" y="45492"/>
                  <a:pt x="144796" y="25507"/>
                  <a:pt x="172713" y="25507"/>
                </a:cubicBezTo>
                <a:cubicBezTo>
                  <a:pt x="196664" y="25507"/>
                  <a:pt x="214861" y="39193"/>
                  <a:pt x="218982" y="62755"/>
                </a:cubicBezTo>
                <a:lnTo>
                  <a:pt x="200475" y="62755"/>
                </a:lnTo>
                <a:cubicBezTo>
                  <a:pt x="196353" y="48214"/>
                  <a:pt x="186399" y="41681"/>
                  <a:pt x="172402" y="41681"/>
                </a:cubicBezTo>
                <a:cubicBezTo>
                  <a:pt x="152806" y="41681"/>
                  <a:pt x="141608" y="56068"/>
                  <a:pt x="141608" y="74809"/>
                </a:cubicBezTo>
                <a:cubicBezTo>
                  <a:pt x="141608" y="94405"/>
                  <a:pt x="153505" y="107936"/>
                  <a:pt x="172558" y="107936"/>
                </a:cubicBezTo>
                <a:cubicBezTo>
                  <a:pt x="186399" y="107936"/>
                  <a:pt x="196664" y="100937"/>
                  <a:pt x="200630" y="88340"/>
                </a:cubicBezTo>
                <a:lnTo>
                  <a:pt x="219138" y="88340"/>
                </a:lnTo>
                <a:cubicBezTo>
                  <a:pt x="213383" y="111358"/>
                  <a:pt x="195031" y="124189"/>
                  <a:pt x="171780" y="124189"/>
                </a:cubicBezTo>
                <a:cubicBezTo>
                  <a:pt x="141841" y="124189"/>
                  <a:pt x="123178" y="103270"/>
                  <a:pt x="123178" y="74809"/>
                </a:cubicBezTo>
                <a:close/>
                <a:moveTo>
                  <a:pt x="232902" y="27295"/>
                </a:moveTo>
                <a:lnTo>
                  <a:pt x="249466" y="27295"/>
                </a:lnTo>
                <a:lnTo>
                  <a:pt x="250166" y="39348"/>
                </a:lnTo>
                <a:cubicBezTo>
                  <a:pt x="256076" y="30872"/>
                  <a:pt x="264941" y="25507"/>
                  <a:pt x="276061" y="25507"/>
                </a:cubicBezTo>
                <a:lnTo>
                  <a:pt x="277694" y="25507"/>
                </a:lnTo>
                <a:lnTo>
                  <a:pt x="277694" y="45492"/>
                </a:lnTo>
                <a:lnTo>
                  <a:pt x="274972" y="45492"/>
                </a:lnTo>
                <a:cubicBezTo>
                  <a:pt x="256076" y="45492"/>
                  <a:pt x="250866" y="56301"/>
                  <a:pt x="250866" y="73176"/>
                </a:cubicBezTo>
                <a:lnTo>
                  <a:pt x="250866" y="122322"/>
                </a:lnTo>
                <a:lnTo>
                  <a:pt x="232902" y="122322"/>
                </a:lnTo>
                <a:lnTo>
                  <a:pt x="232902" y="27295"/>
                </a:lnTo>
                <a:lnTo>
                  <a:pt x="232902" y="27295"/>
                </a:lnTo>
                <a:close/>
                <a:moveTo>
                  <a:pt x="280649" y="74809"/>
                </a:moveTo>
                <a:cubicBezTo>
                  <a:pt x="280649" y="45647"/>
                  <a:pt x="302423" y="25507"/>
                  <a:pt x="330496" y="25507"/>
                </a:cubicBezTo>
                <a:cubicBezTo>
                  <a:pt x="359657" y="25507"/>
                  <a:pt x="380342" y="46736"/>
                  <a:pt x="380342" y="74809"/>
                </a:cubicBezTo>
                <a:cubicBezTo>
                  <a:pt x="380342" y="103270"/>
                  <a:pt x="359268" y="124111"/>
                  <a:pt x="330496" y="124111"/>
                </a:cubicBezTo>
                <a:cubicBezTo>
                  <a:pt x="301723" y="124111"/>
                  <a:pt x="280649" y="103270"/>
                  <a:pt x="280649" y="74809"/>
                </a:cubicBezTo>
                <a:close/>
                <a:moveTo>
                  <a:pt x="361990" y="74653"/>
                </a:moveTo>
                <a:cubicBezTo>
                  <a:pt x="361990" y="55912"/>
                  <a:pt x="349781" y="41681"/>
                  <a:pt x="330496" y="41681"/>
                </a:cubicBezTo>
                <a:cubicBezTo>
                  <a:pt x="310899" y="41681"/>
                  <a:pt x="299157" y="56068"/>
                  <a:pt x="299157" y="74653"/>
                </a:cubicBezTo>
                <a:cubicBezTo>
                  <a:pt x="299157" y="94483"/>
                  <a:pt x="312299" y="107936"/>
                  <a:pt x="330651" y="107936"/>
                </a:cubicBezTo>
                <a:cubicBezTo>
                  <a:pt x="349237" y="107936"/>
                  <a:pt x="361990" y="93705"/>
                  <a:pt x="361990" y="74653"/>
                </a:cubicBezTo>
                <a:close/>
                <a:moveTo>
                  <a:pt x="393640" y="27295"/>
                </a:moveTo>
                <a:lnTo>
                  <a:pt x="409659" y="27295"/>
                </a:lnTo>
                <a:lnTo>
                  <a:pt x="410903" y="37171"/>
                </a:lnTo>
                <a:cubicBezTo>
                  <a:pt x="418291" y="29472"/>
                  <a:pt x="428322" y="25507"/>
                  <a:pt x="441309" y="25507"/>
                </a:cubicBezTo>
                <a:cubicBezTo>
                  <a:pt x="463782" y="25507"/>
                  <a:pt x="476380" y="38804"/>
                  <a:pt x="476380" y="62367"/>
                </a:cubicBezTo>
                <a:lnTo>
                  <a:pt x="476380" y="122322"/>
                </a:lnTo>
                <a:lnTo>
                  <a:pt x="458417" y="122322"/>
                </a:lnTo>
                <a:lnTo>
                  <a:pt x="458417" y="65788"/>
                </a:lnTo>
                <a:cubicBezTo>
                  <a:pt x="458417" y="50313"/>
                  <a:pt x="452273" y="41837"/>
                  <a:pt x="437498" y="41837"/>
                </a:cubicBezTo>
                <a:cubicBezTo>
                  <a:pt x="421479" y="41837"/>
                  <a:pt x="411603" y="52102"/>
                  <a:pt x="411603" y="67577"/>
                </a:cubicBezTo>
                <a:lnTo>
                  <a:pt x="411603" y="122322"/>
                </a:lnTo>
                <a:lnTo>
                  <a:pt x="393640" y="122322"/>
                </a:lnTo>
                <a:lnTo>
                  <a:pt x="393640" y="27295"/>
                </a:lnTo>
                <a:lnTo>
                  <a:pt x="393640" y="27295"/>
                </a:lnTo>
                <a:close/>
                <a:moveTo>
                  <a:pt x="496054" y="27295"/>
                </a:moveTo>
                <a:lnTo>
                  <a:pt x="513862" y="27295"/>
                </a:lnTo>
                <a:lnTo>
                  <a:pt x="513862" y="122322"/>
                </a:lnTo>
                <a:lnTo>
                  <a:pt x="496054" y="122322"/>
                </a:lnTo>
                <a:lnTo>
                  <a:pt x="496054" y="27295"/>
                </a:lnTo>
                <a:close/>
                <a:moveTo>
                  <a:pt x="532448" y="93005"/>
                </a:moveTo>
                <a:lnTo>
                  <a:pt x="549945" y="93005"/>
                </a:lnTo>
                <a:cubicBezTo>
                  <a:pt x="551733" y="104514"/>
                  <a:pt x="560909" y="109569"/>
                  <a:pt x="574440" y="109569"/>
                </a:cubicBezTo>
                <a:cubicBezTo>
                  <a:pt x="585638" y="109569"/>
                  <a:pt x="594037" y="105214"/>
                  <a:pt x="594037" y="96427"/>
                </a:cubicBezTo>
                <a:cubicBezTo>
                  <a:pt x="594037" y="90284"/>
                  <a:pt x="591159" y="87795"/>
                  <a:pt x="586649" y="86162"/>
                </a:cubicBezTo>
                <a:cubicBezTo>
                  <a:pt x="582294" y="84529"/>
                  <a:pt x="577862" y="83829"/>
                  <a:pt x="568841" y="82352"/>
                </a:cubicBezTo>
                <a:cubicBezTo>
                  <a:pt x="559510" y="80952"/>
                  <a:pt x="552977" y="79475"/>
                  <a:pt x="547378" y="76753"/>
                </a:cubicBezTo>
                <a:cubicBezTo>
                  <a:pt x="538747" y="72631"/>
                  <a:pt x="535325" y="64855"/>
                  <a:pt x="535325" y="56223"/>
                </a:cubicBezTo>
                <a:cubicBezTo>
                  <a:pt x="535325" y="36082"/>
                  <a:pt x="551189" y="25429"/>
                  <a:pt x="571485" y="25429"/>
                </a:cubicBezTo>
                <a:cubicBezTo>
                  <a:pt x="593648" y="25429"/>
                  <a:pt x="608345" y="35694"/>
                  <a:pt x="609434" y="56379"/>
                </a:cubicBezTo>
                <a:lnTo>
                  <a:pt x="592326" y="56379"/>
                </a:lnTo>
                <a:cubicBezTo>
                  <a:pt x="591237" y="45414"/>
                  <a:pt x="582605" y="39971"/>
                  <a:pt x="571485" y="39971"/>
                </a:cubicBezTo>
                <a:cubicBezTo>
                  <a:pt x="559587" y="39971"/>
                  <a:pt x="552589" y="45881"/>
                  <a:pt x="552589" y="53968"/>
                </a:cubicBezTo>
                <a:cubicBezTo>
                  <a:pt x="552589" y="59178"/>
                  <a:pt x="555077" y="61900"/>
                  <a:pt x="559821" y="63689"/>
                </a:cubicBezTo>
                <a:cubicBezTo>
                  <a:pt x="564486" y="65477"/>
                  <a:pt x="573118" y="66410"/>
                  <a:pt x="580506" y="67499"/>
                </a:cubicBezTo>
                <a:cubicBezTo>
                  <a:pt x="587504" y="68588"/>
                  <a:pt x="594037" y="69832"/>
                  <a:pt x="599947" y="73098"/>
                </a:cubicBezTo>
                <a:cubicBezTo>
                  <a:pt x="607879" y="77375"/>
                  <a:pt x="611611" y="85696"/>
                  <a:pt x="611611" y="94172"/>
                </a:cubicBezTo>
                <a:cubicBezTo>
                  <a:pt x="611611" y="103192"/>
                  <a:pt x="608190" y="111124"/>
                  <a:pt x="601735" y="116335"/>
                </a:cubicBezTo>
                <a:cubicBezTo>
                  <a:pt x="594892" y="121934"/>
                  <a:pt x="585871" y="124111"/>
                  <a:pt x="574362" y="124111"/>
                </a:cubicBezTo>
                <a:cubicBezTo>
                  <a:pt x="551189" y="124189"/>
                  <a:pt x="534236" y="115557"/>
                  <a:pt x="532448" y="93005"/>
                </a:cubicBezTo>
                <a:close/>
              </a:path>
            </a:pathLst>
          </a:custGeom>
          <a:solidFill>
            <a:schemeClr val="bg1"/>
          </a:solidFill>
          <a:ln w="7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8C3FDC-43CC-07DC-7952-139FE788B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5" y="237317"/>
            <a:ext cx="8640000" cy="713596"/>
          </a:xfrm>
        </p:spPr>
        <p:txBody>
          <a:bodyPr/>
          <a:lstStyle/>
          <a:p>
            <a:pPr marL="143510" indent="-143510">
              <a:lnSpc>
                <a:spcPct val="110000"/>
              </a:lnSpc>
              <a:spcBef>
                <a:spcPts val="1200"/>
              </a:spcBef>
            </a:pPr>
            <a:r>
              <a:rPr lang="en-US" sz="2800">
                <a:solidFill>
                  <a:schemeClr val="bg1"/>
                </a:solidFill>
                <a:cs typeface="Arial"/>
              </a:rPr>
              <a:t>Easily manage more workloads, with less effort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7DFBED-2662-0C08-2386-6CB734D4595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sz="1600">
                <a:solidFill>
                  <a:schemeClr val="tx2">
                    <a:lumMod val="40000"/>
                    <a:lumOff val="60000"/>
                  </a:schemeClr>
                </a:solidFill>
              </a:rPr>
              <a:t>Automate routine and complex tasks, reducing effort and errors, with AI-powered Cyber Scripting™</a:t>
            </a:r>
            <a:endParaRPr lang="en-RS" sz="160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E90A4E7-7EFC-AFAB-AFF7-E845E11EFB70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250826" y="1371599"/>
            <a:ext cx="3796924" cy="3287713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sz="1300">
                <a:solidFill>
                  <a:schemeClr val="bg1"/>
                </a:solidFill>
                <a:cs typeface="Arial"/>
              </a:rPr>
              <a:t>Access 40+ Acronis-verified scripts for any machine group or generate PowerShell and Bash scripts using AI, to boost efficiency and reduce human error.</a:t>
            </a:r>
          </a:p>
          <a:p>
            <a:pPr>
              <a:lnSpc>
                <a:spcPct val="110000"/>
              </a:lnSpc>
            </a:pPr>
            <a:r>
              <a:rPr lang="en-US" sz="1300">
                <a:solidFill>
                  <a:schemeClr val="bg1"/>
                </a:solidFill>
                <a:cs typeface="Arial"/>
              </a:rPr>
              <a:t>Automate IT operations across Windows and macOS:</a:t>
            </a:r>
          </a:p>
          <a:p>
            <a:pPr marL="143510" indent="-143510">
              <a:lnSpc>
                <a:spcPct val="110000"/>
              </a:lnSpc>
              <a:spcBef>
                <a:spcPts val="1200"/>
              </a:spcBef>
            </a:pPr>
            <a:r>
              <a:rPr lang="en-US" sz="1300">
                <a:solidFill>
                  <a:schemeClr val="bg1"/>
                </a:solidFill>
                <a:cs typeface="Arial"/>
              </a:rPr>
              <a:t>Speed up problem resolution, minimizing downtime.</a:t>
            </a:r>
          </a:p>
          <a:p>
            <a:pPr marL="143510" indent="-143510">
              <a:lnSpc>
                <a:spcPct val="110000"/>
              </a:lnSpc>
              <a:spcBef>
                <a:spcPts val="1200"/>
              </a:spcBef>
            </a:pPr>
            <a:r>
              <a:rPr lang="en-US" sz="1300">
                <a:solidFill>
                  <a:schemeClr val="bg1"/>
                </a:solidFill>
                <a:cs typeface="Arial"/>
              </a:rPr>
              <a:t>Standardize client endpoint configuration.</a:t>
            </a:r>
          </a:p>
          <a:p>
            <a:pPr marL="143510" indent="-143510">
              <a:lnSpc>
                <a:spcPct val="110000"/>
              </a:lnSpc>
              <a:spcBef>
                <a:spcPts val="1200"/>
              </a:spcBef>
            </a:pPr>
            <a:r>
              <a:rPr lang="en-US" sz="1300">
                <a:solidFill>
                  <a:schemeClr val="bg1"/>
                </a:solidFill>
                <a:cs typeface="Arial"/>
              </a:rPr>
              <a:t>Automate security settings to defend against cyberattacks.</a:t>
            </a:r>
          </a:p>
          <a:p>
            <a:pPr marL="143510" indent="-143510">
              <a:lnSpc>
                <a:spcPct val="110000"/>
              </a:lnSpc>
              <a:spcBef>
                <a:spcPts val="1200"/>
              </a:spcBef>
            </a:pPr>
            <a:r>
              <a:rPr lang="en-US" sz="1300">
                <a:solidFill>
                  <a:schemeClr val="bg1"/>
                </a:solidFill>
                <a:cs typeface="Arial"/>
              </a:rPr>
              <a:t>Deploy software across thousands of machines.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08ADDB3-B0E3-8B6B-7F0B-AA2EA5EBCEC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R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3091B16-956D-1C01-000F-9520528D8E9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R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E1E9EAA-1B18-5AA4-8F85-C4BEE640051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R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8BD0A38-0B39-26AC-9F14-74A56E0A8C6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R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ADB2322-70C8-303B-84C1-D4E04608E66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R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A9E8F57-2814-F4E0-6506-4D6F03A30DCA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endParaRPr lang="en-R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4CF0B83-3F0A-416A-6AE9-42F51ED7ECE9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endParaRPr lang="en-R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245A37E-07B0-43F5-8E7C-A48FD1E13DB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en-RS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ABDDECB3-BB28-476E-65F7-88AAEA374960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R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2C2FEA19-C616-A4BA-C69E-2AAD803AB56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371" t="1" b="138"/>
          <a:stretch/>
        </p:blipFill>
        <p:spPr>
          <a:xfrm>
            <a:off x="4565685" y="1848966"/>
            <a:ext cx="3375454" cy="2872097"/>
          </a:xfrm>
          <a:prstGeom prst="roundRect">
            <a:avLst>
              <a:gd name="adj" fmla="val 1413"/>
            </a:avLst>
          </a:prstGeom>
          <a:gradFill>
            <a:gsLst>
              <a:gs pos="0">
                <a:srgbClr val="F4F7FC"/>
              </a:gs>
              <a:gs pos="100000">
                <a:schemeClr val="bg1"/>
              </a:gs>
            </a:gsLst>
            <a:lin ang="5400000" scaled="1"/>
          </a:gradFill>
          <a:ln w="6350">
            <a:solidFill>
              <a:srgbClr val="B7D2F3"/>
            </a:solidFill>
          </a:ln>
          <a:effectLst>
            <a:outerShdw blurRad="152400" dist="38100" dir="5400000" algn="t" rotWithShape="0">
              <a:prstClr val="black">
                <a:alpha val="10000"/>
              </a:prst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EA28826-3B20-F885-63A3-44E64C3D13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5047" y="1188230"/>
            <a:ext cx="3799406" cy="2879858"/>
          </a:xfrm>
          <a:prstGeom prst="roundRect">
            <a:avLst>
              <a:gd name="adj" fmla="val 1116"/>
            </a:avLst>
          </a:prstGeom>
          <a:gradFill>
            <a:gsLst>
              <a:gs pos="0">
                <a:srgbClr val="F4F7FC"/>
              </a:gs>
              <a:gs pos="100000">
                <a:schemeClr val="bg1"/>
              </a:gs>
            </a:gsLst>
            <a:lin ang="5400000" scaled="1"/>
          </a:gradFill>
          <a:ln w="6350">
            <a:solidFill>
              <a:srgbClr val="B7D2F3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9219022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42E80-F7CA-767D-D665-23739CAD8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Fast, stable and secure remote access</a:t>
            </a:r>
            <a:endParaRPr lang="en-T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920C4D-C23C-0EE5-9564-5CAE89AC4EB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0E08259-D43B-3E2E-92B9-8B22FD7CE6A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B4D7604-D1BB-F839-741E-6F097A1F317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FCED0C4-CEA9-E8BC-D558-658018DD3A0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480D8A7-30D1-90FD-CC66-72F85368276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CE2A626-1432-C41E-9B29-483DE90225A6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028EAFD-A30F-FF8F-E87E-854A2C052273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BFE37EF-4180-2475-6C83-09BAE7ECEDC6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58B9D99-318D-7F9C-ADA2-2076289BA77B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24" name="Текст 21">
            <a:extLst>
              <a:ext uri="{FF2B5EF4-FFF2-40B4-BE49-F238E27FC236}">
                <a16:creationId xmlns:a16="http://schemas.microsoft.com/office/drawing/2014/main" id="{266D288B-5C45-5492-BCEE-2C112F3D8D17}"/>
              </a:ext>
            </a:extLst>
          </p:cNvPr>
          <p:cNvSpPr txBox="1">
            <a:spLocks/>
          </p:cNvSpPr>
          <p:nvPr/>
        </p:nvSpPr>
        <p:spPr>
          <a:xfrm>
            <a:off x="622488" y="2224260"/>
            <a:ext cx="2412000" cy="74107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US" sz="1600" b="1" kern="1200" dirty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5AB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Access and manage remote machines instantly</a:t>
            </a:r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836A508B-A44B-09FA-28FF-7E2D99FB36D9}"/>
              </a:ext>
            </a:extLst>
          </p:cNvPr>
          <p:cNvSpPr txBox="1">
            <a:spLocks/>
          </p:cNvSpPr>
          <p:nvPr/>
        </p:nvSpPr>
        <p:spPr>
          <a:xfrm>
            <a:off x="6103412" y="2224261"/>
            <a:ext cx="2412000" cy="49348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US" sz="1600" b="1" kern="1200" dirty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5AB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Deliver secure remote assistance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5AB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" name="Текст 23">
            <a:extLst>
              <a:ext uri="{FF2B5EF4-FFF2-40B4-BE49-F238E27FC236}">
                <a16:creationId xmlns:a16="http://schemas.microsoft.com/office/drawing/2014/main" id="{D7F5AC00-B142-2DEF-FF60-4E8E533C4E09}"/>
              </a:ext>
            </a:extLst>
          </p:cNvPr>
          <p:cNvSpPr txBox="1">
            <a:spLocks/>
          </p:cNvSpPr>
          <p:nvPr/>
        </p:nvSpPr>
        <p:spPr>
          <a:xfrm>
            <a:off x="3366000" y="2224261"/>
            <a:ext cx="2412000" cy="49348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US" sz="18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rgbClr val="005ABE"/>
                </a:solidFill>
                <a:effectLst/>
                <a:uLnTx/>
                <a:uFillTx/>
                <a:ea typeface="+mn-ea"/>
                <a:cs typeface="+mn-cs"/>
              </a:rPr>
              <a:t>Increase your </a:t>
            </a:r>
            <a:b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rgbClr val="005ABE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rgbClr val="005ABE"/>
                </a:solidFill>
                <a:effectLst/>
                <a:uLnTx/>
                <a:uFillTx/>
                <a:ea typeface="+mn-ea"/>
                <a:cs typeface="+mn-cs"/>
              </a:rPr>
              <a:t>efficiency</a:t>
            </a:r>
          </a:p>
        </p:txBody>
      </p:sp>
      <p:sp>
        <p:nvSpPr>
          <p:cNvPr id="27" name="Объект 27">
            <a:extLst>
              <a:ext uri="{FF2B5EF4-FFF2-40B4-BE49-F238E27FC236}">
                <a16:creationId xmlns:a16="http://schemas.microsoft.com/office/drawing/2014/main" id="{44202605-D61A-043E-36B3-8898998F2C5A}"/>
              </a:ext>
            </a:extLst>
          </p:cNvPr>
          <p:cNvSpPr txBox="1">
            <a:spLocks/>
          </p:cNvSpPr>
          <p:nvPr/>
        </p:nvSpPr>
        <p:spPr>
          <a:xfrm>
            <a:off x="873265" y="3188096"/>
            <a:ext cx="1910446" cy="72611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44000" indent="-144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288000" indent="-144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1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504000" indent="-216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sz="1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648000" indent="-144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SzPct val="90000"/>
              <a:buFont typeface="+mj-lt"/>
              <a:buAutoNum type="romanLcPeriod"/>
              <a:defRPr sz="9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792000" indent="-144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204D"/>
                </a:solidFill>
                <a:effectLst/>
                <a:uLnTx/>
                <a:uFillTx/>
                <a:ea typeface="+mn-ea"/>
                <a:cs typeface="+mn-cs"/>
              </a:rPr>
              <a:t>Access remote </a:t>
            </a:r>
            <a:r>
              <a:rPr lang="en-US">
                <a:solidFill>
                  <a:srgbClr val="00204D"/>
                </a:solidFill>
              </a:rPr>
              <a:t>machines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204D"/>
                </a:solidFill>
                <a:effectLst/>
                <a:uLnTx/>
                <a:uFillTx/>
                <a:ea typeface="+mn-ea"/>
                <a:cs typeface="+mn-cs"/>
              </a:rPr>
              <a:t>and resolve technical issues quickly — saving the time </a:t>
            </a:r>
            <a:b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204D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204D"/>
                </a:solidFill>
                <a:effectLst/>
                <a:uLnTx/>
                <a:uFillTx/>
                <a:ea typeface="+mn-ea"/>
                <a:cs typeface="+mn-cs"/>
              </a:rPr>
              <a:t>and cost of traveling for an on-site fix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00204D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8" name="Объект 28">
            <a:extLst>
              <a:ext uri="{FF2B5EF4-FFF2-40B4-BE49-F238E27FC236}">
                <a16:creationId xmlns:a16="http://schemas.microsoft.com/office/drawing/2014/main" id="{10E65507-1944-DCBB-F351-76C8105499C3}"/>
              </a:ext>
            </a:extLst>
          </p:cNvPr>
          <p:cNvSpPr txBox="1">
            <a:spLocks/>
          </p:cNvSpPr>
          <p:nvPr/>
        </p:nvSpPr>
        <p:spPr>
          <a:xfrm>
            <a:off x="3449256" y="3188096"/>
            <a:ext cx="2245488" cy="72611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44000" indent="-144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288000" indent="-144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1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504000" indent="-216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sz="1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648000" indent="-144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SzPct val="90000"/>
              <a:buFont typeface="+mj-lt"/>
              <a:buAutoNum type="romanLcPeriod"/>
              <a:defRPr sz="9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792000" indent="-144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204D"/>
                </a:solidFill>
                <a:effectLst/>
                <a:uLnTx/>
                <a:uFillTx/>
                <a:ea typeface="+mn-ea"/>
                <a:cs typeface="+mn-cs"/>
              </a:rPr>
              <a:t>Decrease wasted time and provide reliable support with excellent performance — even in cases of limited bandwidth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00204D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9" name="Объект 29">
            <a:extLst>
              <a:ext uri="{FF2B5EF4-FFF2-40B4-BE49-F238E27FC236}">
                <a16:creationId xmlns:a16="http://schemas.microsoft.com/office/drawing/2014/main" id="{B45340CA-BE29-415B-8C00-59A35D27A41A}"/>
              </a:ext>
            </a:extLst>
          </p:cNvPr>
          <p:cNvSpPr txBox="1">
            <a:spLocks/>
          </p:cNvSpPr>
          <p:nvPr/>
        </p:nvSpPr>
        <p:spPr>
          <a:xfrm>
            <a:off x="6103412" y="3188096"/>
            <a:ext cx="2412000" cy="72611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44000" indent="-144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288000" indent="-144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1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504000" indent="-216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sz="1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648000" indent="-144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SzPct val="90000"/>
              <a:buFont typeface="+mj-lt"/>
              <a:buAutoNum type="romanLcPeriod"/>
              <a:defRPr sz="9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792000" indent="-144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204D"/>
                </a:solidFill>
                <a:effectLst/>
                <a:uLnTx/>
                <a:uFillTx/>
                <a:ea typeface="+mn-ea"/>
                <a:cs typeface="+mn-cs"/>
              </a:rPr>
              <a:t>Keep connections safe with sophisticated encryption, keychain data protection and master password protection to prevent unauthorized access </a:t>
            </a:r>
            <a:endParaRPr kumimoji="0" lang="bg-BG" sz="1200" b="0" i="0" u="none" strike="noStrike" kern="1200" cap="none" spc="0" normalizeH="0" baseline="0" noProof="0">
              <a:ln>
                <a:noFill/>
              </a:ln>
              <a:solidFill>
                <a:srgbClr val="00204D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00204D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30" name="Graphic 142">
            <a:extLst>
              <a:ext uri="{FF2B5EF4-FFF2-40B4-BE49-F238E27FC236}">
                <a16:creationId xmlns:a16="http://schemas.microsoft.com/office/drawing/2014/main" id="{781A6050-7EFC-A5A3-B1DD-1546670214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86521" y="1402676"/>
            <a:ext cx="683935" cy="624091"/>
          </a:xfrm>
          <a:prstGeom prst="rect">
            <a:avLst/>
          </a:prstGeom>
        </p:spPr>
      </p:pic>
      <p:pic>
        <p:nvPicPr>
          <p:cNvPr id="31" name="Graphic 9">
            <a:extLst>
              <a:ext uri="{FF2B5EF4-FFF2-40B4-BE49-F238E27FC236}">
                <a16:creationId xmlns:a16="http://schemas.microsoft.com/office/drawing/2014/main" id="{B9D13A15-A45E-F812-5B40-9A58E75FA2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64168" y="1287085"/>
            <a:ext cx="808843" cy="808843"/>
          </a:xfrm>
          <a:prstGeom prst="rect">
            <a:avLst/>
          </a:prstGeom>
        </p:spPr>
      </p:pic>
      <p:sp>
        <p:nvSpPr>
          <p:cNvPr id="32" name="Rectangle: Rounded Corners 56">
            <a:extLst>
              <a:ext uri="{FF2B5EF4-FFF2-40B4-BE49-F238E27FC236}">
                <a16:creationId xmlns:a16="http://schemas.microsoft.com/office/drawing/2014/main" id="{8589525F-EEB3-990C-4FA3-F27C3E9308A3}"/>
              </a:ext>
            </a:extLst>
          </p:cNvPr>
          <p:cNvSpPr/>
          <p:nvPr/>
        </p:nvSpPr>
        <p:spPr>
          <a:xfrm>
            <a:off x="3276000" y="1047805"/>
            <a:ext cx="2592000" cy="3246699"/>
          </a:xfrm>
          <a:prstGeom prst="roundRect">
            <a:avLst>
              <a:gd name="adj" fmla="val 5345"/>
            </a:avLst>
          </a:prstGeom>
          <a:noFill/>
          <a:ln w="9525" cap="flat" cmpd="sng" algn="ctr">
            <a:solidFill>
              <a:srgbClr val="FFFFFF">
                <a:lumMod val="8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3" name="Rectangle: Rounded Corners 56">
            <a:extLst>
              <a:ext uri="{FF2B5EF4-FFF2-40B4-BE49-F238E27FC236}">
                <a16:creationId xmlns:a16="http://schemas.microsoft.com/office/drawing/2014/main" id="{0DF8D5AE-7F12-41B5-DEE0-EC4AA11F92A6}"/>
              </a:ext>
            </a:extLst>
          </p:cNvPr>
          <p:cNvSpPr/>
          <p:nvPr/>
        </p:nvSpPr>
        <p:spPr>
          <a:xfrm>
            <a:off x="6013412" y="1047805"/>
            <a:ext cx="2592000" cy="3246699"/>
          </a:xfrm>
          <a:prstGeom prst="roundRect">
            <a:avLst>
              <a:gd name="adj" fmla="val 5345"/>
            </a:avLst>
          </a:prstGeom>
          <a:noFill/>
          <a:ln w="9525" cap="flat" cmpd="sng" algn="ctr">
            <a:solidFill>
              <a:srgbClr val="FFFFFF">
                <a:lumMod val="8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4" name="Rectangle: Rounded Corners 56">
            <a:extLst>
              <a:ext uri="{FF2B5EF4-FFF2-40B4-BE49-F238E27FC236}">
                <a16:creationId xmlns:a16="http://schemas.microsoft.com/office/drawing/2014/main" id="{3E79203B-6683-3D06-029C-B005F4BBFFE4}"/>
              </a:ext>
            </a:extLst>
          </p:cNvPr>
          <p:cNvSpPr/>
          <p:nvPr/>
        </p:nvSpPr>
        <p:spPr>
          <a:xfrm>
            <a:off x="532488" y="1047805"/>
            <a:ext cx="2592000" cy="3246699"/>
          </a:xfrm>
          <a:prstGeom prst="roundRect">
            <a:avLst>
              <a:gd name="adj" fmla="val 5345"/>
            </a:avLst>
          </a:prstGeom>
          <a:noFill/>
          <a:ln w="9525" cap="flat" cmpd="sng" algn="ctr">
            <a:solidFill>
              <a:srgbClr val="FFFFFF">
                <a:lumMod val="8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35" name="Graphic 180">
            <a:extLst>
              <a:ext uri="{FF2B5EF4-FFF2-40B4-BE49-F238E27FC236}">
                <a16:creationId xmlns:a16="http://schemas.microsoft.com/office/drawing/2014/main" id="{885D5A03-1C82-1A06-83EA-ED99EE4E6A3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060219" y="1202940"/>
            <a:ext cx="1023562" cy="1023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5602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85385C-13B8-4F58-F10C-0599F041C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World Map">
            <a:extLst>
              <a:ext uri="{FF2B5EF4-FFF2-40B4-BE49-F238E27FC236}">
                <a16:creationId xmlns:a16="http://schemas.microsoft.com/office/drawing/2014/main" id="{8DBCAA54-7427-52BE-25F7-895C5D67E8F5}"/>
              </a:ext>
            </a:extLst>
          </p:cNvPr>
          <p:cNvGrpSpPr>
            <a:grpSpLocks noChangeAspect="1"/>
          </p:cNvGrpSpPr>
          <p:nvPr/>
        </p:nvGrpSpPr>
        <p:grpSpPr>
          <a:xfrm>
            <a:off x="972000" y="936000"/>
            <a:ext cx="7848000" cy="3830219"/>
            <a:chOff x="399011" y="834814"/>
            <a:chExt cx="8342794" cy="4070611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96" name="Zimbabwe" descr="© INSCALE GmbH, 05.05.2010&#10;http://www.presentationload.com/">
              <a:extLst>
                <a:ext uri="{FF2B5EF4-FFF2-40B4-BE49-F238E27FC236}">
                  <a16:creationId xmlns:a16="http://schemas.microsoft.com/office/drawing/2014/main" id="{5BE05A3F-B93C-0143-0158-9A6461141CFF}"/>
                </a:ext>
              </a:extLst>
            </p:cNvPr>
            <p:cNvSpPr>
              <a:spLocks/>
            </p:cNvSpPr>
            <p:nvPr/>
          </p:nvSpPr>
          <p:spPr bwMode="gray">
            <a:xfrm>
              <a:off x="4909872" y="3695804"/>
              <a:ext cx="209015" cy="209016"/>
            </a:xfrm>
            <a:custGeom>
              <a:avLst/>
              <a:gdLst>
                <a:gd name="T0" fmla="*/ 2147483647 w 552"/>
                <a:gd name="T1" fmla="*/ 2147483647 h 552"/>
                <a:gd name="T2" fmla="*/ 2147483647 w 552"/>
                <a:gd name="T3" fmla="*/ 2147483647 h 552"/>
                <a:gd name="T4" fmla="*/ 2147483647 w 552"/>
                <a:gd name="T5" fmla="*/ 2147483647 h 552"/>
                <a:gd name="T6" fmla="*/ 2147483647 w 552"/>
                <a:gd name="T7" fmla="*/ 2147483647 h 552"/>
                <a:gd name="T8" fmla="*/ 2147483647 w 552"/>
                <a:gd name="T9" fmla="*/ 2147483647 h 552"/>
                <a:gd name="T10" fmla="*/ 2147483647 w 552"/>
                <a:gd name="T11" fmla="*/ 2147483647 h 552"/>
                <a:gd name="T12" fmla="*/ 2147483647 w 552"/>
                <a:gd name="T13" fmla="*/ 2147483647 h 552"/>
                <a:gd name="T14" fmla="*/ 2147483647 w 552"/>
                <a:gd name="T15" fmla="*/ 2147483647 h 552"/>
                <a:gd name="T16" fmla="*/ 2147483647 w 552"/>
                <a:gd name="T17" fmla="*/ 2147483647 h 552"/>
                <a:gd name="T18" fmla="*/ 2147483647 w 552"/>
                <a:gd name="T19" fmla="*/ 2147483647 h 552"/>
                <a:gd name="T20" fmla="*/ 2147483647 w 552"/>
                <a:gd name="T21" fmla="*/ 2147483647 h 552"/>
                <a:gd name="T22" fmla="*/ 2147483647 w 552"/>
                <a:gd name="T23" fmla="*/ 2147483647 h 552"/>
                <a:gd name="T24" fmla="*/ 2147483647 w 552"/>
                <a:gd name="T25" fmla="*/ 2147483647 h 552"/>
                <a:gd name="T26" fmla="*/ 2147483647 w 552"/>
                <a:gd name="T27" fmla="*/ 2147483647 h 552"/>
                <a:gd name="T28" fmla="*/ 2147483647 w 552"/>
                <a:gd name="T29" fmla="*/ 2147483647 h 552"/>
                <a:gd name="T30" fmla="*/ 2147483647 w 552"/>
                <a:gd name="T31" fmla="*/ 2147483647 h 552"/>
                <a:gd name="T32" fmla="*/ 2147483647 w 552"/>
                <a:gd name="T33" fmla="*/ 2147483647 h 552"/>
                <a:gd name="T34" fmla="*/ 2147483647 w 552"/>
                <a:gd name="T35" fmla="*/ 2147483647 h 552"/>
                <a:gd name="T36" fmla="*/ 2147483647 w 552"/>
                <a:gd name="T37" fmla="*/ 2147483647 h 552"/>
                <a:gd name="T38" fmla="*/ 2147483647 w 552"/>
                <a:gd name="T39" fmla="*/ 2147483647 h 552"/>
                <a:gd name="T40" fmla="*/ 2147483647 w 552"/>
                <a:gd name="T41" fmla="*/ 2147483647 h 552"/>
                <a:gd name="T42" fmla="*/ 2147483647 w 552"/>
                <a:gd name="T43" fmla="*/ 2147483647 h 552"/>
                <a:gd name="T44" fmla="*/ 2147483647 w 552"/>
                <a:gd name="T45" fmla="*/ 2147483647 h 552"/>
                <a:gd name="T46" fmla="*/ 2147483647 w 552"/>
                <a:gd name="T47" fmla="*/ 2147483647 h 552"/>
                <a:gd name="T48" fmla="*/ 2147483647 w 552"/>
                <a:gd name="T49" fmla="*/ 2147483647 h 552"/>
                <a:gd name="T50" fmla="*/ 2147483647 w 552"/>
                <a:gd name="T51" fmla="*/ 2147483647 h 552"/>
                <a:gd name="T52" fmla="*/ 2147483647 w 552"/>
                <a:gd name="T53" fmla="*/ 2147483647 h 552"/>
                <a:gd name="T54" fmla="*/ 2147483647 w 552"/>
                <a:gd name="T55" fmla="*/ 2147483647 h 552"/>
                <a:gd name="T56" fmla="*/ 2147483647 w 552"/>
                <a:gd name="T57" fmla="*/ 2147483647 h 552"/>
                <a:gd name="T58" fmla="*/ 2147483647 w 552"/>
                <a:gd name="T59" fmla="*/ 2147483647 h 552"/>
                <a:gd name="T60" fmla="*/ 2147483647 w 552"/>
                <a:gd name="T61" fmla="*/ 2147483647 h 552"/>
                <a:gd name="T62" fmla="*/ 2147483647 w 552"/>
                <a:gd name="T63" fmla="*/ 2147483647 h 552"/>
                <a:gd name="T64" fmla="*/ 2147483647 w 552"/>
                <a:gd name="T65" fmla="*/ 2147483647 h 552"/>
                <a:gd name="T66" fmla="*/ 2147483647 w 552"/>
                <a:gd name="T67" fmla="*/ 2147483647 h 552"/>
                <a:gd name="T68" fmla="*/ 2147483647 w 552"/>
                <a:gd name="T69" fmla="*/ 2147483647 h 552"/>
                <a:gd name="T70" fmla="*/ 2147483647 w 552"/>
                <a:gd name="T71" fmla="*/ 2147483647 h 552"/>
                <a:gd name="T72" fmla="*/ 2147483647 w 552"/>
                <a:gd name="T73" fmla="*/ 2147483647 h 552"/>
                <a:gd name="T74" fmla="*/ 2147483647 w 552"/>
                <a:gd name="T75" fmla="*/ 0 h 552"/>
                <a:gd name="T76" fmla="*/ 2147483647 w 552"/>
                <a:gd name="T77" fmla="*/ 2147483647 h 552"/>
                <a:gd name="T78" fmla="*/ 2147483647 w 552"/>
                <a:gd name="T79" fmla="*/ 2147483647 h 552"/>
                <a:gd name="T80" fmla="*/ 2147483647 w 552"/>
                <a:gd name="T81" fmla="*/ 2147483647 h 552"/>
                <a:gd name="T82" fmla="*/ 2147483647 w 552"/>
                <a:gd name="T83" fmla="*/ 2147483647 h 552"/>
                <a:gd name="T84" fmla="*/ 2147483647 w 552"/>
                <a:gd name="T85" fmla="*/ 2147483647 h 552"/>
                <a:gd name="T86" fmla="*/ 2147483647 w 552"/>
                <a:gd name="T87" fmla="*/ 2147483647 h 552"/>
                <a:gd name="T88" fmla="*/ 2147483647 w 552"/>
                <a:gd name="T89" fmla="*/ 2147483647 h 552"/>
                <a:gd name="T90" fmla="*/ 2147483647 w 552"/>
                <a:gd name="T91" fmla="*/ 2147483647 h 552"/>
                <a:gd name="T92" fmla="*/ 2147483647 w 552"/>
                <a:gd name="T93" fmla="*/ 2147483647 h 552"/>
                <a:gd name="T94" fmla="*/ 2147483647 w 552"/>
                <a:gd name="T95" fmla="*/ 2147483647 h 552"/>
                <a:gd name="T96" fmla="*/ 2147483647 w 552"/>
                <a:gd name="T97" fmla="*/ 2147483647 h 552"/>
                <a:gd name="T98" fmla="*/ 2147483647 w 552"/>
                <a:gd name="T99" fmla="*/ 2147483647 h 552"/>
                <a:gd name="T100" fmla="*/ 2147483647 w 552"/>
                <a:gd name="T101" fmla="*/ 2147483647 h 552"/>
                <a:gd name="T102" fmla="*/ 2147483647 w 552"/>
                <a:gd name="T103" fmla="*/ 2147483647 h 552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552"/>
                <a:gd name="T157" fmla="*/ 0 h 552"/>
                <a:gd name="T158" fmla="*/ 552 w 552"/>
                <a:gd name="T159" fmla="*/ 552 h 552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552" h="552">
                  <a:moveTo>
                    <a:pt x="18" y="204"/>
                  </a:moveTo>
                  <a:lnTo>
                    <a:pt x="18" y="234"/>
                  </a:lnTo>
                  <a:lnTo>
                    <a:pt x="30" y="234"/>
                  </a:lnTo>
                  <a:lnTo>
                    <a:pt x="36" y="240"/>
                  </a:lnTo>
                  <a:lnTo>
                    <a:pt x="48" y="264"/>
                  </a:lnTo>
                  <a:lnTo>
                    <a:pt x="54" y="270"/>
                  </a:lnTo>
                  <a:lnTo>
                    <a:pt x="54" y="294"/>
                  </a:lnTo>
                  <a:lnTo>
                    <a:pt x="72" y="330"/>
                  </a:lnTo>
                  <a:lnTo>
                    <a:pt x="84" y="336"/>
                  </a:lnTo>
                  <a:lnTo>
                    <a:pt x="102" y="354"/>
                  </a:lnTo>
                  <a:lnTo>
                    <a:pt x="132" y="354"/>
                  </a:lnTo>
                  <a:lnTo>
                    <a:pt x="138" y="360"/>
                  </a:lnTo>
                  <a:lnTo>
                    <a:pt x="138" y="390"/>
                  </a:lnTo>
                  <a:lnTo>
                    <a:pt x="168" y="390"/>
                  </a:lnTo>
                  <a:lnTo>
                    <a:pt x="174" y="414"/>
                  </a:lnTo>
                  <a:lnTo>
                    <a:pt x="168" y="420"/>
                  </a:lnTo>
                  <a:lnTo>
                    <a:pt x="168" y="450"/>
                  </a:lnTo>
                  <a:lnTo>
                    <a:pt x="186" y="450"/>
                  </a:lnTo>
                  <a:lnTo>
                    <a:pt x="186" y="480"/>
                  </a:lnTo>
                  <a:lnTo>
                    <a:pt x="198" y="480"/>
                  </a:lnTo>
                  <a:lnTo>
                    <a:pt x="216" y="486"/>
                  </a:lnTo>
                  <a:lnTo>
                    <a:pt x="228" y="486"/>
                  </a:lnTo>
                  <a:lnTo>
                    <a:pt x="246" y="492"/>
                  </a:lnTo>
                  <a:lnTo>
                    <a:pt x="264" y="510"/>
                  </a:lnTo>
                  <a:lnTo>
                    <a:pt x="270" y="522"/>
                  </a:lnTo>
                  <a:lnTo>
                    <a:pt x="270" y="528"/>
                  </a:lnTo>
                  <a:lnTo>
                    <a:pt x="252" y="528"/>
                  </a:lnTo>
                  <a:lnTo>
                    <a:pt x="312" y="528"/>
                  </a:lnTo>
                  <a:lnTo>
                    <a:pt x="324" y="534"/>
                  </a:lnTo>
                  <a:lnTo>
                    <a:pt x="330" y="534"/>
                  </a:lnTo>
                  <a:lnTo>
                    <a:pt x="342" y="540"/>
                  </a:lnTo>
                  <a:lnTo>
                    <a:pt x="402" y="540"/>
                  </a:lnTo>
                  <a:lnTo>
                    <a:pt x="420" y="552"/>
                  </a:lnTo>
                  <a:lnTo>
                    <a:pt x="486" y="468"/>
                  </a:lnTo>
                  <a:lnTo>
                    <a:pt x="504" y="462"/>
                  </a:lnTo>
                  <a:lnTo>
                    <a:pt x="492" y="444"/>
                  </a:lnTo>
                  <a:lnTo>
                    <a:pt x="504" y="432"/>
                  </a:lnTo>
                  <a:lnTo>
                    <a:pt x="504" y="402"/>
                  </a:lnTo>
                  <a:lnTo>
                    <a:pt x="516" y="396"/>
                  </a:lnTo>
                  <a:lnTo>
                    <a:pt x="528" y="384"/>
                  </a:lnTo>
                  <a:lnTo>
                    <a:pt x="528" y="372"/>
                  </a:lnTo>
                  <a:lnTo>
                    <a:pt x="540" y="360"/>
                  </a:lnTo>
                  <a:lnTo>
                    <a:pt x="546" y="348"/>
                  </a:lnTo>
                  <a:lnTo>
                    <a:pt x="546" y="342"/>
                  </a:lnTo>
                  <a:lnTo>
                    <a:pt x="522" y="318"/>
                  </a:lnTo>
                  <a:lnTo>
                    <a:pt x="522" y="306"/>
                  </a:lnTo>
                  <a:lnTo>
                    <a:pt x="540" y="288"/>
                  </a:lnTo>
                  <a:lnTo>
                    <a:pt x="522" y="264"/>
                  </a:lnTo>
                  <a:lnTo>
                    <a:pt x="540" y="252"/>
                  </a:lnTo>
                  <a:lnTo>
                    <a:pt x="540" y="240"/>
                  </a:lnTo>
                  <a:lnTo>
                    <a:pt x="546" y="240"/>
                  </a:lnTo>
                  <a:lnTo>
                    <a:pt x="546" y="234"/>
                  </a:lnTo>
                  <a:lnTo>
                    <a:pt x="552" y="228"/>
                  </a:lnTo>
                  <a:lnTo>
                    <a:pt x="552" y="216"/>
                  </a:lnTo>
                  <a:lnTo>
                    <a:pt x="540" y="192"/>
                  </a:lnTo>
                  <a:lnTo>
                    <a:pt x="540" y="180"/>
                  </a:lnTo>
                  <a:lnTo>
                    <a:pt x="546" y="174"/>
                  </a:lnTo>
                  <a:lnTo>
                    <a:pt x="546" y="168"/>
                  </a:lnTo>
                  <a:lnTo>
                    <a:pt x="552" y="162"/>
                  </a:lnTo>
                  <a:lnTo>
                    <a:pt x="540" y="150"/>
                  </a:lnTo>
                  <a:lnTo>
                    <a:pt x="552" y="138"/>
                  </a:lnTo>
                  <a:lnTo>
                    <a:pt x="540" y="120"/>
                  </a:lnTo>
                  <a:lnTo>
                    <a:pt x="546" y="114"/>
                  </a:lnTo>
                  <a:lnTo>
                    <a:pt x="552" y="102"/>
                  </a:lnTo>
                  <a:lnTo>
                    <a:pt x="552" y="96"/>
                  </a:lnTo>
                  <a:lnTo>
                    <a:pt x="540" y="84"/>
                  </a:lnTo>
                  <a:lnTo>
                    <a:pt x="528" y="84"/>
                  </a:lnTo>
                  <a:lnTo>
                    <a:pt x="510" y="66"/>
                  </a:lnTo>
                  <a:lnTo>
                    <a:pt x="498" y="66"/>
                  </a:lnTo>
                  <a:lnTo>
                    <a:pt x="486" y="72"/>
                  </a:lnTo>
                  <a:lnTo>
                    <a:pt x="480" y="72"/>
                  </a:lnTo>
                  <a:lnTo>
                    <a:pt x="462" y="48"/>
                  </a:lnTo>
                  <a:lnTo>
                    <a:pt x="444" y="48"/>
                  </a:lnTo>
                  <a:lnTo>
                    <a:pt x="432" y="30"/>
                  </a:lnTo>
                  <a:lnTo>
                    <a:pt x="372" y="30"/>
                  </a:lnTo>
                  <a:lnTo>
                    <a:pt x="366" y="0"/>
                  </a:lnTo>
                  <a:lnTo>
                    <a:pt x="330" y="0"/>
                  </a:lnTo>
                  <a:lnTo>
                    <a:pt x="294" y="12"/>
                  </a:lnTo>
                  <a:lnTo>
                    <a:pt x="282" y="24"/>
                  </a:lnTo>
                  <a:lnTo>
                    <a:pt x="258" y="36"/>
                  </a:lnTo>
                  <a:lnTo>
                    <a:pt x="258" y="72"/>
                  </a:lnTo>
                  <a:lnTo>
                    <a:pt x="252" y="78"/>
                  </a:lnTo>
                  <a:lnTo>
                    <a:pt x="240" y="78"/>
                  </a:lnTo>
                  <a:lnTo>
                    <a:pt x="228" y="84"/>
                  </a:lnTo>
                  <a:lnTo>
                    <a:pt x="210" y="90"/>
                  </a:lnTo>
                  <a:lnTo>
                    <a:pt x="198" y="96"/>
                  </a:lnTo>
                  <a:lnTo>
                    <a:pt x="192" y="102"/>
                  </a:lnTo>
                  <a:lnTo>
                    <a:pt x="180" y="126"/>
                  </a:lnTo>
                  <a:lnTo>
                    <a:pt x="174" y="132"/>
                  </a:lnTo>
                  <a:lnTo>
                    <a:pt x="174" y="138"/>
                  </a:lnTo>
                  <a:lnTo>
                    <a:pt x="168" y="144"/>
                  </a:lnTo>
                  <a:lnTo>
                    <a:pt x="162" y="156"/>
                  </a:lnTo>
                  <a:lnTo>
                    <a:pt x="132" y="186"/>
                  </a:lnTo>
                  <a:lnTo>
                    <a:pt x="108" y="198"/>
                  </a:lnTo>
                  <a:lnTo>
                    <a:pt x="90" y="198"/>
                  </a:lnTo>
                  <a:lnTo>
                    <a:pt x="90" y="192"/>
                  </a:lnTo>
                  <a:lnTo>
                    <a:pt x="78" y="180"/>
                  </a:lnTo>
                  <a:lnTo>
                    <a:pt x="66" y="180"/>
                  </a:lnTo>
                  <a:lnTo>
                    <a:pt x="66" y="192"/>
                  </a:lnTo>
                  <a:lnTo>
                    <a:pt x="54" y="192"/>
                  </a:lnTo>
                  <a:lnTo>
                    <a:pt x="42" y="180"/>
                  </a:lnTo>
                  <a:lnTo>
                    <a:pt x="42" y="174"/>
                  </a:lnTo>
                  <a:lnTo>
                    <a:pt x="0" y="174"/>
                  </a:lnTo>
                  <a:lnTo>
                    <a:pt x="6" y="192"/>
                  </a:lnTo>
                  <a:lnTo>
                    <a:pt x="18" y="20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97" name="Zambia" descr="© INSCALE GmbH, 05.05.2010&#10;http://www.presentationload.com/">
              <a:extLst>
                <a:ext uri="{FF2B5EF4-FFF2-40B4-BE49-F238E27FC236}">
                  <a16:creationId xmlns:a16="http://schemas.microsoft.com/office/drawing/2014/main" id="{587AAC7D-A2FC-8B02-6114-2A903EF68A1C}"/>
                </a:ext>
              </a:extLst>
            </p:cNvPr>
            <p:cNvSpPr>
              <a:spLocks/>
            </p:cNvSpPr>
            <p:nvPr/>
          </p:nvSpPr>
          <p:spPr bwMode="gray">
            <a:xfrm>
              <a:off x="4825375" y="3467518"/>
              <a:ext cx="315746" cy="302405"/>
            </a:xfrm>
            <a:custGeom>
              <a:avLst/>
              <a:gdLst>
                <a:gd name="T0" fmla="*/ 2147483647 w 834"/>
                <a:gd name="T1" fmla="*/ 2147483647 h 798"/>
                <a:gd name="T2" fmla="*/ 2147483647 w 834"/>
                <a:gd name="T3" fmla="*/ 2147483647 h 798"/>
                <a:gd name="T4" fmla="*/ 2147483647 w 834"/>
                <a:gd name="T5" fmla="*/ 2147483647 h 798"/>
                <a:gd name="T6" fmla="*/ 2147483647 w 834"/>
                <a:gd name="T7" fmla="*/ 2147483647 h 798"/>
                <a:gd name="T8" fmla="*/ 2147483647 w 834"/>
                <a:gd name="T9" fmla="*/ 2147483647 h 798"/>
                <a:gd name="T10" fmla="*/ 2147483647 w 834"/>
                <a:gd name="T11" fmla="*/ 2147483647 h 798"/>
                <a:gd name="T12" fmla="*/ 2147483647 w 834"/>
                <a:gd name="T13" fmla="*/ 2147483647 h 798"/>
                <a:gd name="T14" fmla="*/ 2147483647 w 834"/>
                <a:gd name="T15" fmla="*/ 2147483647 h 798"/>
                <a:gd name="T16" fmla="*/ 2147483647 w 834"/>
                <a:gd name="T17" fmla="*/ 2147483647 h 798"/>
                <a:gd name="T18" fmla="*/ 2147483647 w 834"/>
                <a:gd name="T19" fmla="*/ 2147483647 h 798"/>
                <a:gd name="T20" fmla="*/ 2147483647 w 834"/>
                <a:gd name="T21" fmla="*/ 2147483647 h 798"/>
                <a:gd name="T22" fmla="*/ 2147483647 w 834"/>
                <a:gd name="T23" fmla="*/ 2147483647 h 798"/>
                <a:gd name="T24" fmla="*/ 2147483647 w 834"/>
                <a:gd name="T25" fmla="*/ 2147483647 h 798"/>
                <a:gd name="T26" fmla="*/ 2147483647 w 834"/>
                <a:gd name="T27" fmla="*/ 2147483647 h 798"/>
                <a:gd name="T28" fmla="*/ 2147483647 w 834"/>
                <a:gd name="T29" fmla="*/ 2147483647 h 798"/>
                <a:gd name="T30" fmla="*/ 2147483647 w 834"/>
                <a:gd name="T31" fmla="*/ 2147483647 h 798"/>
                <a:gd name="T32" fmla="*/ 2147483647 w 834"/>
                <a:gd name="T33" fmla="*/ 2147483647 h 798"/>
                <a:gd name="T34" fmla="*/ 2147483647 w 834"/>
                <a:gd name="T35" fmla="*/ 2147483647 h 798"/>
                <a:gd name="T36" fmla="*/ 2147483647 w 834"/>
                <a:gd name="T37" fmla="*/ 2147483647 h 798"/>
                <a:gd name="T38" fmla="*/ 2147483647 w 834"/>
                <a:gd name="T39" fmla="*/ 2147483647 h 798"/>
                <a:gd name="T40" fmla="*/ 2147483647 w 834"/>
                <a:gd name="T41" fmla="*/ 2147483647 h 798"/>
                <a:gd name="T42" fmla="*/ 2147483647 w 834"/>
                <a:gd name="T43" fmla="*/ 2147483647 h 798"/>
                <a:gd name="T44" fmla="*/ 2147483647 w 834"/>
                <a:gd name="T45" fmla="*/ 2147483647 h 798"/>
                <a:gd name="T46" fmla="*/ 2147483647 w 834"/>
                <a:gd name="T47" fmla="*/ 2147483647 h 798"/>
                <a:gd name="T48" fmla="*/ 2147483647 w 834"/>
                <a:gd name="T49" fmla="*/ 2147483647 h 798"/>
                <a:gd name="T50" fmla="*/ 2147483647 w 834"/>
                <a:gd name="T51" fmla="*/ 2147483647 h 798"/>
                <a:gd name="T52" fmla="*/ 2147483647 w 834"/>
                <a:gd name="T53" fmla="*/ 2147483647 h 798"/>
                <a:gd name="T54" fmla="*/ 2147483647 w 834"/>
                <a:gd name="T55" fmla="*/ 2147483647 h 798"/>
                <a:gd name="T56" fmla="*/ 2147483647 w 834"/>
                <a:gd name="T57" fmla="*/ 2147483647 h 798"/>
                <a:gd name="T58" fmla="*/ 2147483647 w 834"/>
                <a:gd name="T59" fmla="*/ 2147483647 h 798"/>
                <a:gd name="T60" fmla="*/ 2147483647 w 834"/>
                <a:gd name="T61" fmla="*/ 2147483647 h 798"/>
                <a:gd name="T62" fmla="*/ 2147483647 w 834"/>
                <a:gd name="T63" fmla="*/ 2147483647 h 798"/>
                <a:gd name="T64" fmla="*/ 2147483647 w 834"/>
                <a:gd name="T65" fmla="*/ 2147483647 h 798"/>
                <a:gd name="T66" fmla="*/ 2147483647 w 834"/>
                <a:gd name="T67" fmla="*/ 2147483647 h 798"/>
                <a:gd name="T68" fmla="*/ 2147483647 w 834"/>
                <a:gd name="T69" fmla="*/ 2147483647 h 798"/>
                <a:gd name="T70" fmla="*/ 2147483647 w 834"/>
                <a:gd name="T71" fmla="*/ 2147483647 h 798"/>
                <a:gd name="T72" fmla="*/ 2147483647 w 834"/>
                <a:gd name="T73" fmla="*/ 2147483647 h 798"/>
                <a:gd name="T74" fmla="*/ 2147483647 w 834"/>
                <a:gd name="T75" fmla="*/ 2147483647 h 798"/>
                <a:gd name="T76" fmla="*/ 2147483647 w 834"/>
                <a:gd name="T77" fmla="*/ 2147483647 h 798"/>
                <a:gd name="T78" fmla="*/ 2147483647 w 834"/>
                <a:gd name="T79" fmla="*/ 2147483647 h 798"/>
                <a:gd name="T80" fmla="*/ 2147483647 w 834"/>
                <a:gd name="T81" fmla="*/ 2147483647 h 798"/>
                <a:gd name="T82" fmla="*/ 2147483647 w 834"/>
                <a:gd name="T83" fmla="*/ 2147483647 h 798"/>
                <a:gd name="T84" fmla="*/ 2147483647 w 834"/>
                <a:gd name="T85" fmla="*/ 2147483647 h 798"/>
                <a:gd name="T86" fmla="*/ 2147483647 w 834"/>
                <a:gd name="T87" fmla="*/ 2147483647 h 798"/>
                <a:gd name="T88" fmla="*/ 2147483647 w 834"/>
                <a:gd name="T89" fmla="*/ 2147483647 h 798"/>
                <a:gd name="T90" fmla="*/ 2147483647 w 834"/>
                <a:gd name="T91" fmla="*/ 2147483647 h 798"/>
                <a:gd name="T92" fmla="*/ 2147483647 w 834"/>
                <a:gd name="T93" fmla="*/ 2147483647 h 798"/>
                <a:gd name="T94" fmla="*/ 2147483647 w 834"/>
                <a:gd name="T95" fmla="*/ 2147483647 h 798"/>
                <a:gd name="T96" fmla="*/ 2147483647 w 834"/>
                <a:gd name="T97" fmla="*/ 2147483647 h 798"/>
                <a:gd name="T98" fmla="*/ 2147483647 w 834"/>
                <a:gd name="T99" fmla="*/ 2147483647 h 798"/>
                <a:gd name="T100" fmla="*/ 2147483647 w 834"/>
                <a:gd name="T101" fmla="*/ 2147483647 h 798"/>
                <a:gd name="T102" fmla="*/ 2147483647 w 834"/>
                <a:gd name="T103" fmla="*/ 2147483647 h 79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834"/>
                <a:gd name="T157" fmla="*/ 0 h 798"/>
                <a:gd name="T158" fmla="*/ 834 w 834"/>
                <a:gd name="T159" fmla="*/ 798 h 798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834" h="798">
                  <a:moveTo>
                    <a:pt x="822" y="186"/>
                  </a:moveTo>
                  <a:lnTo>
                    <a:pt x="822" y="162"/>
                  </a:lnTo>
                  <a:lnTo>
                    <a:pt x="816" y="168"/>
                  </a:lnTo>
                  <a:lnTo>
                    <a:pt x="810" y="168"/>
                  </a:lnTo>
                  <a:lnTo>
                    <a:pt x="810" y="126"/>
                  </a:lnTo>
                  <a:lnTo>
                    <a:pt x="798" y="114"/>
                  </a:lnTo>
                  <a:lnTo>
                    <a:pt x="786" y="114"/>
                  </a:lnTo>
                  <a:lnTo>
                    <a:pt x="786" y="102"/>
                  </a:lnTo>
                  <a:lnTo>
                    <a:pt x="768" y="90"/>
                  </a:lnTo>
                  <a:lnTo>
                    <a:pt x="750" y="90"/>
                  </a:lnTo>
                  <a:lnTo>
                    <a:pt x="750" y="72"/>
                  </a:lnTo>
                  <a:lnTo>
                    <a:pt x="738" y="78"/>
                  </a:lnTo>
                  <a:lnTo>
                    <a:pt x="726" y="78"/>
                  </a:lnTo>
                  <a:lnTo>
                    <a:pt x="708" y="60"/>
                  </a:lnTo>
                  <a:lnTo>
                    <a:pt x="690" y="60"/>
                  </a:lnTo>
                  <a:lnTo>
                    <a:pt x="684" y="54"/>
                  </a:lnTo>
                  <a:lnTo>
                    <a:pt x="684" y="36"/>
                  </a:lnTo>
                  <a:lnTo>
                    <a:pt x="672" y="42"/>
                  </a:lnTo>
                  <a:lnTo>
                    <a:pt x="654" y="42"/>
                  </a:lnTo>
                  <a:lnTo>
                    <a:pt x="648" y="54"/>
                  </a:lnTo>
                  <a:lnTo>
                    <a:pt x="642" y="60"/>
                  </a:lnTo>
                  <a:lnTo>
                    <a:pt x="636" y="60"/>
                  </a:lnTo>
                  <a:lnTo>
                    <a:pt x="624" y="48"/>
                  </a:lnTo>
                  <a:lnTo>
                    <a:pt x="624" y="36"/>
                  </a:lnTo>
                  <a:lnTo>
                    <a:pt x="618" y="30"/>
                  </a:lnTo>
                  <a:lnTo>
                    <a:pt x="606" y="30"/>
                  </a:lnTo>
                  <a:lnTo>
                    <a:pt x="600" y="24"/>
                  </a:lnTo>
                  <a:lnTo>
                    <a:pt x="594" y="24"/>
                  </a:lnTo>
                  <a:lnTo>
                    <a:pt x="594" y="6"/>
                  </a:lnTo>
                  <a:lnTo>
                    <a:pt x="600" y="0"/>
                  </a:lnTo>
                  <a:lnTo>
                    <a:pt x="576" y="12"/>
                  </a:lnTo>
                  <a:lnTo>
                    <a:pt x="558" y="12"/>
                  </a:lnTo>
                  <a:lnTo>
                    <a:pt x="546" y="18"/>
                  </a:lnTo>
                  <a:lnTo>
                    <a:pt x="528" y="18"/>
                  </a:lnTo>
                  <a:lnTo>
                    <a:pt x="510" y="24"/>
                  </a:lnTo>
                  <a:lnTo>
                    <a:pt x="498" y="24"/>
                  </a:lnTo>
                  <a:lnTo>
                    <a:pt x="498" y="54"/>
                  </a:lnTo>
                  <a:lnTo>
                    <a:pt x="480" y="72"/>
                  </a:lnTo>
                  <a:lnTo>
                    <a:pt x="468" y="78"/>
                  </a:lnTo>
                  <a:lnTo>
                    <a:pt x="462" y="84"/>
                  </a:lnTo>
                  <a:lnTo>
                    <a:pt x="456" y="84"/>
                  </a:lnTo>
                  <a:lnTo>
                    <a:pt x="468" y="96"/>
                  </a:lnTo>
                  <a:lnTo>
                    <a:pt x="468" y="102"/>
                  </a:lnTo>
                  <a:lnTo>
                    <a:pt x="474" y="108"/>
                  </a:lnTo>
                  <a:lnTo>
                    <a:pt x="474" y="114"/>
                  </a:lnTo>
                  <a:lnTo>
                    <a:pt x="480" y="120"/>
                  </a:lnTo>
                  <a:lnTo>
                    <a:pt x="480" y="144"/>
                  </a:lnTo>
                  <a:lnTo>
                    <a:pt x="486" y="162"/>
                  </a:lnTo>
                  <a:lnTo>
                    <a:pt x="486" y="216"/>
                  </a:lnTo>
                  <a:lnTo>
                    <a:pt x="474" y="228"/>
                  </a:lnTo>
                  <a:lnTo>
                    <a:pt x="468" y="240"/>
                  </a:lnTo>
                  <a:lnTo>
                    <a:pt x="462" y="258"/>
                  </a:lnTo>
                  <a:lnTo>
                    <a:pt x="456" y="270"/>
                  </a:lnTo>
                  <a:lnTo>
                    <a:pt x="456" y="294"/>
                  </a:lnTo>
                  <a:lnTo>
                    <a:pt x="468" y="306"/>
                  </a:lnTo>
                  <a:lnTo>
                    <a:pt x="474" y="306"/>
                  </a:lnTo>
                  <a:lnTo>
                    <a:pt x="474" y="312"/>
                  </a:lnTo>
                  <a:lnTo>
                    <a:pt x="480" y="312"/>
                  </a:lnTo>
                  <a:lnTo>
                    <a:pt x="510" y="342"/>
                  </a:lnTo>
                  <a:lnTo>
                    <a:pt x="522" y="348"/>
                  </a:lnTo>
                  <a:lnTo>
                    <a:pt x="528" y="348"/>
                  </a:lnTo>
                  <a:lnTo>
                    <a:pt x="534" y="342"/>
                  </a:lnTo>
                  <a:lnTo>
                    <a:pt x="534" y="324"/>
                  </a:lnTo>
                  <a:lnTo>
                    <a:pt x="558" y="324"/>
                  </a:lnTo>
                  <a:lnTo>
                    <a:pt x="558" y="372"/>
                  </a:lnTo>
                  <a:lnTo>
                    <a:pt x="552" y="408"/>
                  </a:lnTo>
                  <a:lnTo>
                    <a:pt x="546" y="426"/>
                  </a:lnTo>
                  <a:lnTo>
                    <a:pt x="540" y="426"/>
                  </a:lnTo>
                  <a:lnTo>
                    <a:pt x="540" y="420"/>
                  </a:lnTo>
                  <a:lnTo>
                    <a:pt x="534" y="408"/>
                  </a:lnTo>
                  <a:lnTo>
                    <a:pt x="516" y="420"/>
                  </a:lnTo>
                  <a:lnTo>
                    <a:pt x="498" y="420"/>
                  </a:lnTo>
                  <a:lnTo>
                    <a:pt x="498" y="408"/>
                  </a:lnTo>
                  <a:lnTo>
                    <a:pt x="492" y="396"/>
                  </a:lnTo>
                  <a:lnTo>
                    <a:pt x="492" y="384"/>
                  </a:lnTo>
                  <a:lnTo>
                    <a:pt x="480" y="372"/>
                  </a:lnTo>
                  <a:lnTo>
                    <a:pt x="468" y="372"/>
                  </a:lnTo>
                  <a:lnTo>
                    <a:pt x="462" y="360"/>
                  </a:lnTo>
                  <a:lnTo>
                    <a:pt x="462" y="354"/>
                  </a:lnTo>
                  <a:lnTo>
                    <a:pt x="456" y="342"/>
                  </a:lnTo>
                  <a:lnTo>
                    <a:pt x="450" y="336"/>
                  </a:lnTo>
                  <a:lnTo>
                    <a:pt x="444" y="336"/>
                  </a:lnTo>
                  <a:lnTo>
                    <a:pt x="438" y="342"/>
                  </a:lnTo>
                  <a:lnTo>
                    <a:pt x="426" y="342"/>
                  </a:lnTo>
                  <a:lnTo>
                    <a:pt x="426" y="330"/>
                  </a:lnTo>
                  <a:lnTo>
                    <a:pt x="420" y="324"/>
                  </a:lnTo>
                  <a:lnTo>
                    <a:pt x="390" y="324"/>
                  </a:lnTo>
                  <a:lnTo>
                    <a:pt x="390" y="312"/>
                  </a:lnTo>
                  <a:lnTo>
                    <a:pt x="396" y="312"/>
                  </a:lnTo>
                  <a:lnTo>
                    <a:pt x="396" y="300"/>
                  </a:lnTo>
                  <a:lnTo>
                    <a:pt x="384" y="300"/>
                  </a:lnTo>
                  <a:lnTo>
                    <a:pt x="378" y="294"/>
                  </a:lnTo>
                  <a:lnTo>
                    <a:pt x="378" y="282"/>
                  </a:lnTo>
                  <a:lnTo>
                    <a:pt x="366" y="270"/>
                  </a:lnTo>
                  <a:lnTo>
                    <a:pt x="360" y="270"/>
                  </a:lnTo>
                  <a:lnTo>
                    <a:pt x="354" y="276"/>
                  </a:lnTo>
                  <a:lnTo>
                    <a:pt x="354" y="294"/>
                  </a:lnTo>
                  <a:lnTo>
                    <a:pt x="348" y="300"/>
                  </a:lnTo>
                  <a:lnTo>
                    <a:pt x="348" y="306"/>
                  </a:lnTo>
                  <a:lnTo>
                    <a:pt x="330" y="306"/>
                  </a:lnTo>
                  <a:lnTo>
                    <a:pt x="300" y="300"/>
                  </a:lnTo>
                  <a:lnTo>
                    <a:pt x="264" y="294"/>
                  </a:lnTo>
                  <a:lnTo>
                    <a:pt x="246" y="282"/>
                  </a:lnTo>
                  <a:lnTo>
                    <a:pt x="240" y="276"/>
                  </a:lnTo>
                  <a:lnTo>
                    <a:pt x="234" y="264"/>
                  </a:lnTo>
                  <a:lnTo>
                    <a:pt x="234" y="246"/>
                  </a:lnTo>
                  <a:lnTo>
                    <a:pt x="192" y="252"/>
                  </a:lnTo>
                  <a:lnTo>
                    <a:pt x="198" y="258"/>
                  </a:lnTo>
                  <a:lnTo>
                    <a:pt x="198" y="264"/>
                  </a:lnTo>
                  <a:lnTo>
                    <a:pt x="180" y="264"/>
                  </a:lnTo>
                  <a:lnTo>
                    <a:pt x="174" y="258"/>
                  </a:lnTo>
                  <a:lnTo>
                    <a:pt x="174" y="228"/>
                  </a:lnTo>
                  <a:lnTo>
                    <a:pt x="156" y="228"/>
                  </a:lnTo>
                  <a:lnTo>
                    <a:pt x="150" y="216"/>
                  </a:lnTo>
                  <a:lnTo>
                    <a:pt x="144" y="234"/>
                  </a:lnTo>
                  <a:lnTo>
                    <a:pt x="144" y="240"/>
                  </a:lnTo>
                  <a:lnTo>
                    <a:pt x="156" y="252"/>
                  </a:lnTo>
                  <a:lnTo>
                    <a:pt x="156" y="270"/>
                  </a:lnTo>
                  <a:lnTo>
                    <a:pt x="150" y="276"/>
                  </a:lnTo>
                  <a:lnTo>
                    <a:pt x="144" y="276"/>
                  </a:lnTo>
                  <a:lnTo>
                    <a:pt x="144" y="330"/>
                  </a:lnTo>
                  <a:lnTo>
                    <a:pt x="156" y="342"/>
                  </a:lnTo>
                  <a:lnTo>
                    <a:pt x="138" y="348"/>
                  </a:lnTo>
                  <a:lnTo>
                    <a:pt x="138" y="354"/>
                  </a:lnTo>
                  <a:lnTo>
                    <a:pt x="144" y="360"/>
                  </a:lnTo>
                  <a:lnTo>
                    <a:pt x="144" y="384"/>
                  </a:lnTo>
                  <a:lnTo>
                    <a:pt x="132" y="396"/>
                  </a:lnTo>
                  <a:lnTo>
                    <a:pt x="126" y="396"/>
                  </a:lnTo>
                  <a:lnTo>
                    <a:pt x="0" y="390"/>
                  </a:lnTo>
                  <a:lnTo>
                    <a:pt x="0" y="642"/>
                  </a:lnTo>
                  <a:lnTo>
                    <a:pt x="6" y="654"/>
                  </a:lnTo>
                  <a:lnTo>
                    <a:pt x="6" y="672"/>
                  </a:lnTo>
                  <a:lnTo>
                    <a:pt x="96" y="762"/>
                  </a:lnTo>
                  <a:lnTo>
                    <a:pt x="114" y="768"/>
                  </a:lnTo>
                  <a:lnTo>
                    <a:pt x="138" y="756"/>
                  </a:lnTo>
                  <a:lnTo>
                    <a:pt x="144" y="756"/>
                  </a:lnTo>
                  <a:lnTo>
                    <a:pt x="150" y="750"/>
                  </a:lnTo>
                  <a:lnTo>
                    <a:pt x="168" y="750"/>
                  </a:lnTo>
                  <a:lnTo>
                    <a:pt x="174" y="756"/>
                  </a:lnTo>
                  <a:lnTo>
                    <a:pt x="174" y="762"/>
                  </a:lnTo>
                  <a:lnTo>
                    <a:pt x="204" y="756"/>
                  </a:lnTo>
                  <a:lnTo>
                    <a:pt x="222" y="774"/>
                  </a:lnTo>
                  <a:lnTo>
                    <a:pt x="264" y="774"/>
                  </a:lnTo>
                  <a:lnTo>
                    <a:pt x="264" y="780"/>
                  </a:lnTo>
                  <a:lnTo>
                    <a:pt x="276" y="792"/>
                  </a:lnTo>
                  <a:lnTo>
                    <a:pt x="288" y="792"/>
                  </a:lnTo>
                  <a:lnTo>
                    <a:pt x="288" y="780"/>
                  </a:lnTo>
                  <a:lnTo>
                    <a:pt x="300" y="780"/>
                  </a:lnTo>
                  <a:lnTo>
                    <a:pt x="312" y="792"/>
                  </a:lnTo>
                  <a:lnTo>
                    <a:pt x="312" y="798"/>
                  </a:lnTo>
                  <a:lnTo>
                    <a:pt x="330" y="798"/>
                  </a:lnTo>
                  <a:lnTo>
                    <a:pt x="354" y="786"/>
                  </a:lnTo>
                  <a:lnTo>
                    <a:pt x="384" y="756"/>
                  </a:lnTo>
                  <a:lnTo>
                    <a:pt x="390" y="744"/>
                  </a:lnTo>
                  <a:lnTo>
                    <a:pt x="396" y="738"/>
                  </a:lnTo>
                  <a:lnTo>
                    <a:pt x="396" y="732"/>
                  </a:lnTo>
                  <a:lnTo>
                    <a:pt x="402" y="726"/>
                  </a:lnTo>
                  <a:lnTo>
                    <a:pt x="414" y="702"/>
                  </a:lnTo>
                  <a:lnTo>
                    <a:pt x="420" y="696"/>
                  </a:lnTo>
                  <a:lnTo>
                    <a:pt x="432" y="690"/>
                  </a:lnTo>
                  <a:lnTo>
                    <a:pt x="450" y="684"/>
                  </a:lnTo>
                  <a:lnTo>
                    <a:pt x="462" y="678"/>
                  </a:lnTo>
                  <a:lnTo>
                    <a:pt x="474" y="678"/>
                  </a:lnTo>
                  <a:lnTo>
                    <a:pt x="480" y="672"/>
                  </a:lnTo>
                  <a:lnTo>
                    <a:pt x="480" y="636"/>
                  </a:lnTo>
                  <a:lnTo>
                    <a:pt x="504" y="624"/>
                  </a:lnTo>
                  <a:lnTo>
                    <a:pt x="516" y="612"/>
                  </a:lnTo>
                  <a:lnTo>
                    <a:pt x="552" y="600"/>
                  </a:lnTo>
                  <a:lnTo>
                    <a:pt x="588" y="600"/>
                  </a:lnTo>
                  <a:lnTo>
                    <a:pt x="588" y="576"/>
                  </a:lnTo>
                  <a:lnTo>
                    <a:pt x="570" y="558"/>
                  </a:lnTo>
                  <a:lnTo>
                    <a:pt x="582" y="546"/>
                  </a:lnTo>
                  <a:lnTo>
                    <a:pt x="612" y="546"/>
                  </a:lnTo>
                  <a:lnTo>
                    <a:pt x="630" y="528"/>
                  </a:lnTo>
                  <a:lnTo>
                    <a:pt x="642" y="528"/>
                  </a:lnTo>
                  <a:lnTo>
                    <a:pt x="654" y="522"/>
                  </a:lnTo>
                  <a:lnTo>
                    <a:pt x="672" y="522"/>
                  </a:lnTo>
                  <a:lnTo>
                    <a:pt x="690" y="516"/>
                  </a:lnTo>
                  <a:lnTo>
                    <a:pt x="702" y="510"/>
                  </a:lnTo>
                  <a:lnTo>
                    <a:pt x="708" y="510"/>
                  </a:lnTo>
                  <a:lnTo>
                    <a:pt x="732" y="498"/>
                  </a:lnTo>
                  <a:lnTo>
                    <a:pt x="750" y="486"/>
                  </a:lnTo>
                  <a:lnTo>
                    <a:pt x="762" y="480"/>
                  </a:lnTo>
                  <a:lnTo>
                    <a:pt x="780" y="474"/>
                  </a:lnTo>
                  <a:lnTo>
                    <a:pt x="786" y="468"/>
                  </a:lnTo>
                  <a:lnTo>
                    <a:pt x="792" y="468"/>
                  </a:lnTo>
                  <a:lnTo>
                    <a:pt x="780" y="462"/>
                  </a:lnTo>
                  <a:lnTo>
                    <a:pt x="768" y="450"/>
                  </a:lnTo>
                  <a:lnTo>
                    <a:pt x="756" y="444"/>
                  </a:lnTo>
                  <a:lnTo>
                    <a:pt x="756" y="438"/>
                  </a:lnTo>
                  <a:lnTo>
                    <a:pt x="762" y="432"/>
                  </a:lnTo>
                  <a:lnTo>
                    <a:pt x="768" y="420"/>
                  </a:lnTo>
                  <a:lnTo>
                    <a:pt x="774" y="414"/>
                  </a:lnTo>
                  <a:lnTo>
                    <a:pt x="780" y="402"/>
                  </a:lnTo>
                  <a:lnTo>
                    <a:pt x="774" y="366"/>
                  </a:lnTo>
                  <a:lnTo>
                    <a:pt x="780" y="366"/>
                  </a:lnTo>
                  <a:lnTo>
                    <a:pt x="786" y="360"/>
                  </a:lnTo>
                  <a:lnTo>
                    <a:pt x="798" y="354"/>
                  </a:lnTo>
                  <a:lnTo>
                    <a:pt x="816" y="336"/>
                  </a:lnTo>
                  <a:lnTo>
                    <a:pt x="816" y="330"/>
                  </a:lnTo>
                  <a:lnTo>
                    <a:pt x="804" y="330"/>
                  </a:lnTo>
                  <a:lnTo>
                    <a:pt x="804" y="258"/>
                  </a:lnTo>
                  <a:lnTo>
                    <a:pt x="810" y="240"/>
                  </a:lnTo>
                  <a:lnTo>
                    <a:pt x="798" y="234"/>
                  </a:lnTo>
                  <a:lnTo>
                    <a:pt x="798" y="216"/>
                  </a:lnTo>
                  <a:lnTo>
                    <a:pt x="804" y="216"/>
                  </a:lnTo>
                  <a:lnTo>
                    <a:pt x="810" y="210"/>
                  </a:lnTo>
                  <a:lnTo>
                    <a:pt x="834" y="198"/>
                  </a:lnTo>
                  <a:lnTo>
                    <a:pt x="834" y="186"/>
                  </a:lnTo>
                  <a:lnTo>
                    <a:pt x="822" y="186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98" name="Yemen" descr="© INSCALE GmbH, 05.05.2010&#10;http://www.presentationload.com/">
              <a:extLst>
                <a:ext uri="{FF2B5EF4-FFF2-40B4-BE49-F238E27FC236}">
                  <a16:creationId xmlns:a16="http://schemas.microsoft.com/office/drawing/2014/main" id="{C65285FD-0F3F-44E1-5277-B9E52E2A8E21}"/>
                </a:ext>
              </a:extLst>
            </p:cNvPr>
            <p:cNvSpPr>
              <a:spLocks/>
            </p:cNvSpPr>
            <p:nvPr/>
          </p:nvSpPr>
          <p:spPr bwMode="gray">
            <a:xfrm>
              <a:off x="5375336" y="2637386"/>
              <a:ext cx="277203" cy="189744"/>
            </a:xfrm>
            <a:custGeom>
              <a:avLst/>
              <a:gdLst>
                <a:gd name="T0" fmla="*/ 2147483647 w 732"/>
                <a:gd name="T1" fmla="*/ 2147483647 h 498"/>
                <a:gd name="T2" fmla="*/ 2147483647 w 732"/>
                <a:gd name="T3" fmla="*/ 2147483647 h 498"/>
                <a:gd name="T4" fmla="*/ 2147483647 w 732"/>
                <a:gd name="T5" fmla="*/ 2147483647 h 498"/>
                <a:gd name="T6" fmla="*/ 2147483647 w 732"/>
                <a:gd name="T7" fmla="*/ 2147483647 h 498"/>
                <a:gd name="T8" fmla="*/ 2147483647 w 732"/>
                <a:gd name="T9" fmla="*/ 2147483647 h 498"/>
                <a:gd name="T10" fmla="*/ 2147483647 w 732"/>
                <a:gd name="T11" fmla="*/ 2147483647 h 498"/>
                <a:gd name="T12" fmla="*/ 2147483647 w 732"/>
                <a:gd name="T13" fmla="*/ 2147483647 h 498"/>
                <a:gd name="T14" fmla="*/ 2147483647 w 732"/>
                <a:gd name="T15" fmla="*/ 2147483647 h 498"/>
                <a:gd name="T16" fmla="*/ 2147483647 w 732"/>
                <a:gd name="T17" fmla="*/ 2147483647 h 498"/>
                <a:gd name="T18" fmla="*/ 2147483647 w 732"/>
                <a:gd name="T19" fmla="*/ 2147483647 h 498"/>
                <a:gd name="T20" fmla="*/ 2147483647 w 732"/>
                <a:gd name="T21" fmla="*/ 2147483647 h 498"/>
                <a:gd name="T22" fmla="*/ 2147483647 w 732"/>
                <a:gd name="T23" fmla="*/ 2147483647 h 498"/>
                <a:gd name="T24" fmla="*/ 2147483647 w 732"/>
                <a:gd name="T25" fmla="*/ 2147483647 h 498"/>
                <a:gd name="T26" fmla="*/ 2147483647 w 732"/>
                <a:gd name="T27" fmla="*/ 2147483647 h 498"/>
                <a:gd name="T28" fmla="*/ 2147483647 w 732"/>
                <a:gd name="T29" fmla="*/ 2147483647 h 498"/>
                <a:gd name="T30" fmla="*/ 0 w 732"/>
                <a:gd name="T31" fmla="*/ 2147483647 h 498"/>
                <a:gd name="T32" fmla="*/ 2147483647 w 732"/>
                <a:gd name="T33" fmla="*/ 2147483647 h 498"/>
                <a:gd name="T34" fmla="*/ 2147483647 w 732"/>
                <a:gd name="T35" fmla="*/ 2147483647 h 498"/>
                <a:gd name="T36" fmla="*/ 2147483647 w 732"/>
                <a:gd name="T37" fmla="*/ 2147483647 h 498"/>
                <a:gd name="T38" fmla="*/ 2147483647 w 732"/>
                <a:gd name="T39" fmla="*/ 2147483647 h 498"/>
                <a:gd name="T40" fmla="*/ 2147483647 w 732"/>
                <a:gd name="T41" fmla="*/ 2147483647 h 498"/>
                <a:gd name="T42" fmla="*/ 2147483647 w 732"/>
                <a:gd name="T43" fmla="*/ 2147483647 h 498"/>
                <a:gd name="T44" fmla="*/ 2147483647 w 732"/>
                <a:gd name="T45" fmla="*/ 2147483647 h 498"/>
                <a:gd name="T46" fmla="*/ 2147483647 w 732"/>
                <a:gd name="T47" fmla="*/ 2147483647 h 498"/>
                <a:gd name="T48" fmla="*/ 2147483647 w 732"/>
                <a:gd name="T49" fmla="*/ 2147483647 h 498"/>
                <a:gd name="T50" fmla="*/ 2147483647 w 732"/>
                <a:gd name="T51" fmla="*/ 2147483647 h 498"/>
                <a:gd name="T52" fmla="*/ 2147483647 w 732"/>
                <a:gd name="T53" fmla="*/ 2147483647 h 498"/>
                <a:gd name="T54" fmla="*/ 2147483647 w 732"/>
                <a:gd name="T55" fmla="*/ 2147483647 h 498"/>
                <a:gd name="T56" fmla="*/ 2147483647 w 732"/>
                <a:gd name="T57" fmla="*/ 2147483647 h 498"/>
                <a:gd name="T58" fmla="*/ 2147483647 w 732"/>
                <a:gd name="T59" fmla="*/ 2147483647 h 498"/>
                <a:gd name="T60" fmla="*/ 2147483647 w 732"/>
                <a:gd name="T61" fmla="*/ 2147483647 h 498"/>
                <a:gd name="T62" fmla="*/ 2147483647 w 732"/>
                <a:gd name="T63" fmla="*/ 2147483647 h 498"/>
                <a:gd name="T64" fmla="*/ 2147483647 w 732"/>
                <a:gd name="T65" fmla="*/ 2147483647 h 498"/>
                <a:gd name="T66" fmla="*/ 2147483647 w 732"/>
                <a:gd name="T67" fmla="*/ 2147483647 h 498"/>
                <a:gd name="T68" fmla="*/ 2147483647 w 732"/>
                <a:gd name="T69" fmla="*/ 2147483647 h 498"/>
                <a:gd name="T70" fmla="*/ 2147483647 w 732"/>
                <a:gd name="T71" fmla="*/ 2147483647 h 498"/>
                <a:gd name="T72" fmla="*/ 2147483647 w 732"/>
                <a:gd name="T73" fmla="*/ 2147483647 h 498"/>
                <a:gd name="T74" fmla="*/ 2147483647 w 732"/>
                <a:gd name="T75" fmla="*/ 2147483647 h 498"/>
                <a:gd name="T76" fmla="*/ 2147483647 w 732"/>
                <a:gd name="T77" fmla="*/ 0 h 498"/>
                <a:gd name="T78" fmla="*/ 2147483647 w 732"/>
                <a:gd name="T79" fmla="*/ 2147483647 h 498"/>
                <a:gd name="T80" fmla="*/ 2147483647 w 732"/>
                <a:gd name="T81" fmla="*/ 2147483647 h 49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732"/>
                <a:gd name="T124" fmla="*/ 0 h 498"/>
                <a:gd name="T125" fmla="*/ 732 w 732"/>
                <a:gd name="T126" fmla="*/ 498 h 49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732" h="498">
                  <a:moveTo>
                    <a:pt x="468" y="24"/>
                  </a:moveTo>
                  <a:lnTo>
                    <a:pt x="450" y="30"/>
                  </a:lnTo>
                  <a:lnTo>
                    <a:pt x="420" y="36"/>
                  </a:lnTo>
                  <a:lnTo>
                    <a:pt x="390" y="54"/>
                  </a:lnTo>
                  <a:lnTo>
                    <a:pt x="372" y="72"/>
                  </a:lnTo>
                  <a:lnTo>
                    <a:pt x="366" y="84"/>
                  </a:lnTo>
                  <a:lnTo>
                    <a:pt x="354" y="96"/>
                  </a:lnTo>
                  <a:lnTo>
                    <a:pt x="348" y="108"/>
                  </a:lnTo>
                  <a:lnTo>
                    <a:pt x="342" y="114"/>
                  </a:lnTo>
                  <a:lnTo>
                    <a:pt x="336" y="126"/>
                  </a:lnTo>
                  <a:lnTo>
                    <a:pt x="336" y="144"/>
                  </a:lnTo>
                  <a:lnTo>
                    <a:pt x="330" y="150"/>
                  </a:lnTo>
                  <a:lnTo>
                    <a:pt x="324" y="162"/>
                  </a:lnTo>
                  <a:lnTo>
                    <a:pt x="312" y="162"/>
                  </a:lnTo>
                  <a:lnTo>
                    <a:pt x="300" y="156"/>
                  </a:lnTo>
                  <a:lnTo>
                    <a:pt x="294" y="144"/>
                  </a:lnTo>
                  <a:lnTo>
                    <a:pt x="288" y="138"/>
                  </a:lnTo>
                  <a:lnTo>
                    <a:pt x="210" y="138"/>
                  </a:lnTo>
                  <a:lnTo>
                    <a:pt x="204" y="132"/>
                  </a:lnTo>
                  <a:lnTo>
                    <a:pt x="192" y="126"/>
                  </a:lnTo>
                  <a:lnTo>
                    <a:pt x="102" y="126"/>
                  </a:lnTo>
                  <a:lnTo>
                    <a:pt x="96" y="132"/>
                  </a:lnTo>
                  <a:lnTo>
                    <a:pt x="72" y="138"/>
                  </a:lnTo>
                  <a:lnTo>
                    <a:pt x="54" y="120"/>
                  </a:lnTo>
                  <a:lnTo>
                    <a:pt x="48" y="120"/>
                  </a:lnTo>
                  <a:lnTo>
                    <a:pt x="42" y="126"/>
                  </a:lnTo>
                  <a:lnTo>
                    <a:pt x="36" y="138"/>
                  </a:lnTo>
                  <a:lnTo>
                    <a:pt x="36" y="186"/>
                  </a:lnTo>
                  <a:lnTo>
                    <a:pt x="30" y="192"/>
                  </a:lnTo>
                  <a:lnTo>
                    <a:pt x="24" y="204"/>
                  </a:lnTo>
                  <a:lnTo>
                    <a:pt x="12" y="216"/>
                  </a:lnTo>
                  <a:lnTo>
                    <a:pt x="0" y="252"/>
                  </a:lnTo>
                  <a:lnTo>
                    <a:pt x="0" y="258"/>
                  </a:lnTo>
                  <a:lnTo>
                    <a:pt x="18" y="276"/>
                  </a:lnTo>
                  <a:lnTo>
                    <a:pt x="24" y="288"/>
                  </a:lnTo>
                  <a:lnTo>
                    <a:pt x="36" y="294"/>
                  </a:lnTo>
                  <a:lnTo>
                    <a:pt x="24" y="408"/>
                  </a:lnTo>
                  <a:lnTo>
                    <a:pt x="54" y="444"/>
                  </a:lnTo>
                  <a:lnTo>
                    <a:pt x="54" y="456"/>
                  </a:lnTo>
                  <a:lnTo>
                    <a:pt x="60" y="468"/>
                  </a:lnTo>
                  <a:lnTo>
                    <a:pt x="78" y="486"/>
                  </a:lnTo>
                  <a:lnTo>
                    <a:pt x="90" y="492"/>
                  </a:lnTo>
                  <a:lnTo>
                    <a:pt x="114" y="498"/>
                  </a:lnTo>
                  <a:lnTo>
                    <a:pt x="132" y="498"/>
                  </a:lnTo>
                  <a:lnTo>
                    <a:pt x="150" y="492"/>
                  </a:lnTo>
                  <a:lnTo>
                    <a:pt x="162" y="486"/>
                  </a:lnTo>
                  <a:lnTo>
                    <a:pt x="168" y="480"/>
                  </a:lnTo>
                  <a:lnTo>
                    <a:pt x="186" y="444"/>
                  </a:lnTo>
                  <a:lnTo>
                    <a:pt x="198" y="432"/>
                  </a:lnTo>
                  <a:lnTo>
                    <a:pt x="210" y="432"/>
                  </a:lnTo>
                  <a:lnTo>
                    <a:pt x="228" y="438"/>
                  </a:lnTo>
                  <a:lnTo>
                    <a:pt x="270" y="438"/>
                  </a:lnTo>
                  <a:lnTo>
                    <a:pt x="324" y="432"/>
                  </a:lnTo>
                  <a:lnTo>
                    <a:pt x="366" y="426"/>
                  </a:lnTo>
                  <a:lnTo>
                    <a:pt x="390" y="414"/>
                  </a:lnTo>
                  <a:lnTo>
                    <a:pt x="402" y="402"/>
                  </a:lnTo>
                  <a:lnTo>
                    <a:pt x="414" y="384"/>
                  </a:lnTo>
                  <a:lnTo>
                    <a:pt x="426" y="372"/>
                  </a:lnTo>
                  <a:lnTo>
                    <a:pt x="450" y="360"/>
                  </a:lnTo>
                  <a:lnTo>
                    <a:pt x="462" y="348"/>
                  </a:lnTo>
                  <a:lnTo>
                    <a:pt x="474" y="342"/>
                  </a:lnTo>
                  <a:lnTo>
                    <a:pt x="486" y="330"/>
                  </a:lnTo>
                  <a:lnTo>
                    <a:pt x="504" y="324"/>
                  </a:lnTo>
                  <a:lnTo>
                    <a:pt x="528" y="312"/>
                  </a:lnTo>
                  <a:lnTo>
                    <a:pt x="546" y="306"/>
                  </a:lnTo>
                  <a:lnTo>
                    <a:pt x="558" y="294"/>
                  </a:lnTo>
                  <a:lnTo>
                    <a:pt x="594" y="276"/>
                  </a:lnTo>
                  <a:lnTo>
                    <a:pt x="666" y="276"/>
                  </a:lnTo>
                  <a:lnTo>
                    <a:pt x="666" y="270"/>
                  </a:lnTo>
                  <a:lnTo>
                    <a:pt x="672" y="264"/>
                  </a:lnTo>
                  <a:lnTo>
                    <a:pt x="684" y="240"/>
                  </a:lnTo>
                  <a:lnTo>
                    <a:pt x="690" y="222"/>
                  </a:lnTo>
                  <a:lnTo>
                    <a:pt x="702" y="210"/>
                  </a:lnTo>
                  <a:lnTo>
                    <a:pt x="708" y="198"/>
                  </a:lnTo>
                  <a:lnTo>
                    <a:pt x="720" y="192"/>
                  </a:lnTo>
                  <a:lnTo>
                    <a:pt x="720" y="186"/>
                  </a:lnTo>
                  <a:lnTo>
                    <a:pt x="732" y="186"/>
                  </a:lnTo>
                  <a:lnTo>
                    <a:pt x="648" y="0"/>
                  </a:lnTo>
                  <a:lnTo>
                    <a:pt x="630" y="0"/>
                  </a:lnTo>
                  <a:lnTo>
                    <a:pt x="588" y="6"/>
                  </a:lnTo>
                  <a:lnTo>
                    <a:pt x="540" y="18"/>
                  </a:lnTo>
                  <a:lnTo>
                    <a:pt x="492" y="24"/>
                  </a:lnTo>
                  <a:lnTo>
                    <a:pt x="468" y="2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99" name="Western Sahara" descr="© INSCALE GmbH, 05.05.2010&#10;http://www.presentationload.com/">
              <a:extLst>
                <a:ext uri="{FF2B5EF4-FFF2-40B4-BE49-F238E27FC236}">
                  <a16:creationId xmlns:a16="http://schemas.microsoft.com/office/drawing/2014/main" id="{8780A7EA-45A8-2EAF-ADDE-A8BF081F600B}"/>
                </a:ext>
              </a:extLst>
            </p:cNvPr>
            <p:cNvSpPr>
              <a:spLocks/>
            </p:cNvSpPr>
            <p:nvPr/>
          </p:nvSpPr>
          <p:spPr bwMode="gray">
            <a:xfrm>
              <a:off x="3790679" y="2373523"/>
              <a:ext cx="226803" cy="194192"/>
            </a:xfrm>
            <a:custGeom>
              <a:avLst/>
              <a:gdLst>
                <a:gd name="T0" fmla="*/ 2147483647 w 600"/>
                <a:gd name="T1" fmla="*/ 0 h 510"/>
                <a:gd name="T2" fmla="*/ 2147483647 w 600"/>
                <a:gd name="T3" fmla="*/ 0 h 510"/>
                <a:gd name="T4" fmla="*/ 2147483647 w 600"/>
                <a:gd name="T5" fmla="*/ 2147483647 h 510"/>
                <a:gd name="T6" fmla="*/ 2147483647 w 600"/>
                <a:gd name="T7" fmla="*/ 2147483647 h 510"/>
                <a:gd name="T8" fmla="*/ 2147483647 w 600"/>
                <a:gd name="T9" fmla="*/ 2147483647 h 510"/>
                <a:gd name="T10" fmla="*/ 2147483647 w 600"/>
                <a:gd name="T11" fmla="*/ 2147483647 h 510"/>
                <a:gd name="T12" fmla="*/ 2147483647 w 600"/>
                <a:gd name="T13" fmla="*/ 2147483647 h 510"/>
                <a:gd name="T14" fmla="*/ 2147483647 w 600"/>
                <a:gd name="T15" fmla="*/ 2147483647 h 510"/>
                <a:gd name="T16" fmla="*/ 2147483647 w 600"/>
                <a:gd name="T17" fmla="*/ 2147483647 h 510"/>
                <a:gd name="T18" fmla="*/ 2147483647 w 600"/>
                <a:gd name="T19" fmla="*/ 2147483647 h 510"/>
                <a:gd name="T20" fmla="*/ 2147483647 w 600"/>
                <a:gd name="T21" fmla="*/ 2147483647 h 510"/>
                <a:gd name="T22" fmla="*/ 2147483647 w 600"/>
                <a:gd name="T23" fmla="*/ 2147483647 h 510"/>
                <a:gd name="T24" fmla="*/ 2147483647 w 600"/>
                <a:gd name="T25" fmla="*/ 2147483647 h 510"/>
                <a:gd name="T26" fmla="*/ 2147483647 w 600"/>
                <a:gd name="T27" fmla="*/ 2147483647 h 510"/>
                <a:gd name="T28" fmla="*/ 2147483647 w 600"/>
                <a:gd name="T29" fmla="*/ 2147483647 h 510"/>
                <a:gd name="T30" fmla="*/ 2147483647 w 600"/>
                <a:gd name="T31" fmla="*/ 2147483647 h 510"/>
                <a:gd name="T32" fmla="*/ 2147483647 w 600"/>
                <a:gd name="T33" fmla="*/ 2147483647 h 510"/>
                <a:gd name="T34" fmla="*/ 2147483647 w 600"/>
                <a:gd name="T35" fmla="*/ 2147483647 h 510"/>
                <a:gd name="T36" fmla="*/ 2147483647 w 600"/>
                <a:gd name="T37" fmla="*/ 2147483647 h 510"/>
                <a:gd name="T38" fmla="*/ 2147483647 w 600"/>
                <a:gd name="T39" fmla="*/ 2147483647 h 510"/>
                <a:gd name="T40" fmla="*/ 2147483647 w 600"/>
                <a:gd name="T41" fmla="*/ 2147483647 h 510"/>
                <a:gd name="T42" fmla="*/ 2147483647 w 600"/>
                <a:gd name="T43" fmla="*/ 2147483647 h 510"/>
                <a:gd name="T44" fmla="*/ 2147483647 w 600"/>
                <a:gd name="T45" fmla="*/ 2147483647 h 510"/>
                <a:gd name="T46" fmla="*/ 2147483647 w 600"/>
                <a:gd name="T47" fmla="*/ 2147483647 h 510"/>
                <a:gd name="T48" fmla="*/ 2147483647 w 600"/>
                <a:gd name="T49" fmla="*/ 2147483647 h 510"/>
                <a:gd name="T50" fmla="*/ 2147483647 w 600"/>
                <a:gd name="T51" fmla="*/ 2147483647 h 510"/>
                <a:gd name="T52" fmla="*/ 2147483647 w 600"/>
                <a:gd name="T53" fmla="*/ 2147483647 h 510"/>
                <a:gd name="T54" fmla="*/ 2147483647 w 600"/>
                <a:gd name="T55" fmla="*/ 2147483647 h 510"/>
                <a:gd name="T56" fmla="*/ 2147483647 w 600"/>
                <a:gd name="T57" fmla="*/ 2147483647 h 510"/>
                <a:gd name="T58" fmla="*/ 2147483647 w 600"/>
                <a:gd name="T59" fmla="*/ 2147483647 h 510"/>
                <a:gd name="T60" fmla="*/ 2147483647 w 600"/>
                <a:gd name="T61" fmla="*/ 2147483647 h 510"/>
                <a:gd name="T62" fmla="*/ 2147483647 w 600"/>
                <a:gd name="T63" fmla="*/ 2147483647 h 510"/>
                <a:gd name="T64" fmla="*/ 2147483647 w 600"/>
                <a:gd name="T65" fmla="*/ 2147483647 h 510"/>
                <a:gd name="T66" fmla="*/ 2147483647 w 600"/>
                <a:gd name="T67" fmla="*/ 2147483647 h 510"/>
                <a:gd name="T68" fmla="*/ 2147483647 w 600"/>
                <a:gd name="T69" fmla="*/ 2147483647 h 510"/>
                <a:gd name="T70" fmla="*/ 2147483647 w 600"/>
                <a:gd name="T71" fmla="*/ 2147483647 h 510"/>
                <a:gd name="T72" fmla="*/ 2147483647 w 600"/>
                <a:gd name="T73" fmla="*/ 2147483647 h 510"/>
                <a:gd name="T74" fmla="*/ 2147483647 w 600"/>
                <a:gd name="T75" fmla="*/ 2147483647 h 510"/>
                <a:gd name="T76" fmla="*/ 2147483647 w 600"/>
                <a:gd name="T77" fmla="*/ 2147483647 h 510"/>
                <a:gd name="T78" fmla="*/ 0 w 600"/>
                <a:gd name="T79" fmla="*/ 2147483647 h 510"/>
                <a:gd name="T80" fmla="*/ 0 w 600"/>
                <a:gd name="T81" fmla="*/ 2147483647 h 510"/>
                <a:gd name="T82" fmla="*/ 2147483647 w 600"/>
                <a:gd name="T83" fmla="*/ 2147483647 h 510"/>
                <a:gd name="T84" fmla="*/ 2147483647 w 600"/>
                <a:gd name="T85" fmla="*/ 2147483647 h 510"/>
                <a:gd name="T86" fmla="*/ 2147483647 w 600"/>
                <a:gd name="T87" fmla="*/ 2147483647 h 510"/>
                <a:gd name="T88" fmla="*/ 2147483647 w 600"/>
                <a:gd name="T89" fmla="*/ 2147483647 h 510"/>
                <a:gd name="T90" fmla="*/ 2147483647 w 600"/>
                <a:gd name="T91" fmla="*/ 2147483647 h 510"/>
                <a:gd name="T92" fmla="*/ 2147483647 w 600"/>
                <a:gd name="T93" fmla="*/ 2147483647 h 510"/>
                <a:gd name="T94" fmla="*/ 2147483647 w 600"/>
                <a:gd name="T95" fmla="*/ 2147483647 h 510"/>
                <a:gd name="T96" fmla="*/ 2147483647 w 600"/>
                <a:gd name="T97" fmla="*/ 2147483647 h 510"/>
                <a:gd name="T98" fmla="*/ 2147483647 w 600"/>
                <a:gd name="T99" fmla="*/ 2147483647 h 510"/>
                <a:gd name="T100" fmla="*/ 2147483647 w 600"/>
                <a:gd name="T101" fmla="*/ 2147483647 h 510"/>
                <a:gd name="T102" fmla="*/ 2147483647 w 600"/>
                <a:gd name="T103" fmla="*/ 2147483647 h 510"/>
                <a:gd name="T104" fmla="*/ 2147483647 w 600"/>
                <a:gd name="T105" fmla="*/ 2147483647 h 510"/>
                <a:gd name="T106" fmla="*/ 2147483647 w 600"/>
                <a:gd name="T107" fmla="*/ 2147483647 h 510"/>
                <a:gd name="T108" fmla="*/ 2147483647 w 600"/>
                <a:gd name="T109" fmla="*/ 2147483647 h 510"/>
                <a:gd name="T110" fmla="*/ 2147483647 w 600"/>
                <a:gd name="T111" fmla="*/ 2147483647 h 510"/>
                <a:gd name="T112" fmla="*/ 2147483647 w 600"/>
                <a:gd name="T113" fmla="*/ 0 h 510"/>
                <a:gd name="T114" fmla="*/ 2147483647 w 600"/>
                <a:gd name="T115" fmla="*/ 0 h 51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600"/>
                <a:gd name="T175" fmla="*/ 0 h 510"/>
                <a:gd name="T176" fmla="*/ 600 w 600"/>
                <a:gd name="T177" fmla="*/ 510 h 51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600" h="510">
                  <a:moveTo>
                    <a:pt x="546" y="0"/>
                  </a:moveTo>
                  <a:lnTo>
                    <a:pt x="288" y="0"/>
                  </a:lnTo>
                  <a:lnTo>
                    <a:pt x="282" y="6"/>
                  </a:lnTo>
                  <a:lnTo>
                    <a:pt x="270" y="30"/>
                  </a:lnTo>
                  <a:lnTo>
                    <a:pt x="270" y="42"/>
                  </a:lnTo>
                  <a:lnTo>
                    <a:pt x="264" y="54"/>
                  </a:lnTo>
                  <a:lnTo>
                    <a:pt x="264" y="66"/>
                  </a:lnTo>
                  <a:lnTo>
                    <a:pt x="234" y="96"/>
                  </a:lnTo>
                  <a:lnTo>
                    <a:pt x="198" y="96"/>
                  </a:lnTo>
                  <a:lnTo>
                    <a:pt x="186" y="108"/>
                  </a:lnTo>
                  <a:lnTo>
                    <a:pt x="186" y="144"/>
                  </a:lnTo>
                  <a:lnTo>
                    <a:pt x="156" y="174"/>
                  </a:lnTo>
                  <a:lnTo>
                    <a:pt x="156" y="186"/>
                  </a:lnTo>
                  <a:lnTo>
                    <a:pt x="168" y="210"/>
                  </a:lnTo>
                  <a:lnTo>
                    <a:pt x="168" y="222"/>
                  </a:lnTo>
                  <a:lnTo>
                    <a:pt x="156" y="246"/>
                  </a:lnTo>
                  <a:lnTo>
                    <a:pt x="144" y="252"/>
                  </a:lnTo>
                  <a:lnTo>
                    <a:pt x="138" y="252"/>
                  </a:lnTo>
                  <a:lnTo>
                    <a:pt x="132" y="258"/>
                  </a:lnTo>
                  <a:lnTo>
                    <a:pt x="126" y="270"/>
                  </a:lnTo>
                  <a:lnTo>
                    <a:pt x="114" y="282"/>
                  </a:lnTo>
                  <a:lnTo>
                    <a:pt x="102" y="288"/>
                  </a:lnTo>
                  <a:lnTo>
                    <a:pt x="96" y="294"/>
                  </a:lnTo>
                  <a:lnTo>
                    <a:pt x="84" y="300"/>
                  </a:lnTo>
                  <a:lnTo>
                    <a:pt x="78" y="306"/>
                  </a:lnTo>
                  <a:lnTo>
                    <a:pt x="78" y="318"/>
                  </a:lnTo>
                  <a:lnTo>
                    <a:pt x="90" y="324"/>
                  </a:lnTo>
                  <a:lnTo>
                    <a:pt x="78" y="330"/>
                  </a:lnTo>
                  <a:lnTo>
                    <a:pt x="60" y="366"/>
                  </a:lnTo>
                  <a:lnTo>
                    <a:pt x="60" y="384"/>
                  </a:lnTo>
                  <a:lnTo>
                    <a:pt x="48" y="384"/>
                  </a:lnTo>
                  <a:lnTo>
                    <a:pt x="48" y="390"/>
                  </a:lnTo>
                  <a:lnTo>
                    <a:pt x="54" y="396"/>
                  </a:lnTo>
                  <a:lnTo>
                    <a:pt x="54" y="408"/>
                  </a:lnTo>
                  <a:lnTo>
                    <a:pt x="48" y="420"/>
                  </a:lnTo>
                  <a:lnTo>
                    <a:pt x="36" y="426"/>
                  </a:lnTo>
                  <a:lnTo>
                    <a:pt x="24" y="426"/>
                  </a:lnTo>
                  <a:lnTo>
                    <a:pt x="18" y="432"/>
                  </a:lnTo>
                  <a:lnTo>
                    <a:pt x="6" y="456"/>
                  </a:lnTo>
                  <a:lnTo>
                    <a:pt x="0" y="462"/>
                  </a:lnTo>
                  <a:lnTo>
                    <a:pt x="0" y="510"/>
                  </a:lnTo>
                  <a:lnTo>
                    <a:pt x="276" y="510"/>
                  </a:lnTo>
                  <a:lnTo>
                    <a:pt x="282" y="408"/>
                  </a:lnTo>
                  <a:lnTo>
                    <a:pt x="276" y="396"/>
                  </a:lnTo>
                  <a:lnTo>
                    <a:pt x="276" y="378"/>
                  </a:lnTo>
                  <a:lnTo>
                    <a:pt x="282" y="366"/>
                  </a:lnTo>
                  <a:lnTo>
                    <a:pt x="306" y="354"/>
                  </a:lnTo>
                  <a:lnTo>
                    <a:pt x="336" y="354"/>
                  </a:lnTo>
                  <a:lnTo>
                    <a:pt x="348" y="348"/>
                  </a:lnTo>
                  <a:lnTo>
                    <a:pt x="354" y="342"/>
                  </a:lnTo>
                  <a:lnTo>
                    <a:pt x="354" y="150"/>
                  </a:lnTo>
                  <a:lnTo>
                    <a:pt x="366" y="144"/>
                  </a:lnTo>
                  <a:lnTo>
                    <a:pt x="366" y="132"/>
                  </a:lnTo>
                  <a:lnTo>
                    <a:pt x="588" y="126"/>
                  </a:lnTo>
                  <a:lnTo>
                    <a:pt x="588" y="90"/>
                  </a:lnTo>
                  <a:lnTo>
                    <a:pt x="594" y="84"/>
                  </a:lnTo>
                  <a:lnTo>
                    <a:pt x="600" y="0"/>
                  </a:lnTo>
                  <a:lnTo>
                    <a:pt x="546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00" name="West Bank" descr="© INSCALE GmbH, 05.05.2010&#10;http://www.presentationload.com/">
              <a:extLst>
                <a:ext uri="{FF2B5EF4-FFF2-40B4-BE49-F238E27FC236}">
                  <a16:creationId xmlns:a16="http://schemas.microsoft.com/office/drawing/2014/main" id="{EB2797E6-B060-67B4-76A1-7ABC0F9665EE}"/>
                </a:ext>
              </a:extLst>
            </p:cNvPr>
            <p:cNvSpPr>
              <a:spLocks/>
            </p:cNvSpPr>
            <p:nvPr/>
          </p:nvSpPr>
          <p:spPr bwMode="gray">
            <a:xfrm>
              <a:off x="5148532" y="2226767"/>
              <a:ext cx="16307" cy="35577"/>
            </a:xfrm>
            <a:custGeom>
              <a:avLst/>
              <a:gdLst>
                <a:gd name="T0" fmla="*/ 2147483647 w 42"/>
                <a:gd name="T1" fmla="*/ 2147483647 h 96"/>
                <a:gd name="T2" fmla="*/ 2147483647 w 42"/>
                <a:gd name="T3" fmla="*/ 2147483647 h 96"/>
                <a:gd name="T4" fmla="*/ 2147483647 w 42"/>
                <a:gd name="T5" fmla="*/ 2147483647 h 96"/>
                <a:gd name="T6" fmla="*/ 2147483647 w 42"/>
                <a:gd name="T7" fmla="*/ 0 h 96"/>
                <a:gd name="T8" fmla="*/ 2147483647 w 42"/>
                <a:gd name="T9" fmla="*/ 0 h 96"/>
                <a:gd name="T10" fmla="*/ 0 w 42"/>
                <a:gd name="T11" fmla="*/ 2147483647 h 96"/>
                <a:gd name="T12" fmla="*/ 0 w 42"/>
                <a:gd name="T13" fmla="*/ 2147483647 h 96"/>
                <a:gd name="T14" fmla="*/ 2147483647 w 42"/>
                <a:gd name="T15" fmla="*/ 2147483647 h 96"/>
                <a:gd name="T16" fmla="*/ 2147483647 w 42"/>
                <a:gd name="T17" fmla="*/ 2147483647 h 96"/>
                <a:gd name="T18" fmla="*/ 2147483647 w 42"/>
                <a:gd name="T19" fmla="*/ 2147483647 h 96"/>
                <a:gd name="T20" fmla="*/ 2147483647 w 42"/>
                <a:gd name="T21" fmla="*/ 2147483647 h 96"/>
                <a:gd name="T22" fmla="*/ 2147483647 w 42"/>
                <a:gd name="T23" fmla="*/ 2147483647 h 9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2"/>
                <a:gd name="T37" fmla="*/ 0 h 96"/>
                <a:gd name="T38" fmla="*/ 42 w 42"/>
                <a:gd name="T39" fmla="*/ 96 h 9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2" h="96">
                  <a:moveTo>
                    <a:pt x="24" y="78"/>
                  </a:moveTo>
                  <a:lnTo>
                    <a:pt x="30" y="84"/>
                  </a:lnTo>
                  <a:lnTo>
                    <a:pt x="42" y="72"/>
                  </a:lnTo>
                  <a:lnTo>
                    <a:pt x="36" y="0"/>
                  </a:lnTo>
                  <a:lnTo>
                    <a:pt x="18" y="0"/>
                  </a:lnTo>
                  <a:lnTo>
                    <a:pt x="0" y="18"/>
                  </a:lnTo>
                  <a:lnTo>
                    <a:pt x="0" y="90"/>
                  </a:lnTo>
                  <a:lnTo>
                    <a:pt x="6" y="96"/>
                  </a:lnTo>
                  <a:lnTo>
                    <a:pt x="12" y="90"/>
                  </a:lnTo>
                  <a:lnTo>
                    <a:pt x="18" y="90"/>
                  </a:lnTo>
                  <a:lnTo>
                    <a:pt x="18" y="84"/>
                  </a:lnTo>
                  <a:lnTo>
                    <a:pt x="24" y="78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01" name="Uzbekistan" descr="© INSCALE GmbH, 05.05.2010&#10;http://www.presentationload.com/">
              <a:extLst>
                <a:ext uri="{FF2B5EF4-FFF2-40B4-BE49-F238E27FC236}">
                  <a16:creationId xmlns:a16="http://schemas.microsoft.com/office/drawing/2014/main" id="{FF6B1B1F-D053-2699-D2AA-29FF6C7BC130}"/>
                </a:ext>
              </a:extLst>
            </p:cNvPr>
            <p:cNvSpPr>
              <a:spLocks/>
            </p:cNvSpPr>
            <p:nvPr/>
          </p:nvSpPr>
          <p:spPr bwMode="gray">
            <a:xfrm>
              <a:off x="5618445" y="1830973"/>
              <a:ext cx="449160" cy="252004"/>
            </a:xfrm>
            <a:custGeom>
              <a:avLst/>
              <a:gdLst>
                <a:gd name="T0" fmla="*/ 2147483647 w 1182"/>
                <a:gd name="T1" fmla="*/ 2147483647 h 666"/>
                <a:gd name="T2" fmla="*/ 2147483647 w 1182"/>
                <a:gd name="T3" fmla="*/ 2147483647 h 666"/>
                <a:gd name="T4" fmla="*/ 2147483647 w 1182"/>
                <a:gd name="T5" fmla="*/ 2147483647 h 666"/>
                <a:gd name="T6" fmla="*/ 2147483647 w 1182"/>
                <a:gd name="T7" fmla="*/ 2147483647 h 666"/>
                <a:gd name="T8" fmla="*/ 2147483647 w 1182"/>
                <a:gd name="T9" fmla="*/ 2147483647 h 666"/>
                <a:gd name="T10" fmla="*/ 2147483647 w 1182"/>
                <a:gd name="T11" fmla="*/ 2147483647 h 666"/>
                <a:gd name="T12" fmla="*/ 2147483647 w 1182"/>
                <a:gd name="T13" fmla="*/ 2147483647 h 666"/>
                <a:gd name="T14" fmla="*/ 2147483647 w 1182"/>
                <a:gd name="T15" fmla="*/ 2147483647 h 666"/>
                <a:gd name="T16" fmla="*/ 2147483647 w 1182"/>
                <a:gd name="T17" fmla="*/ 2147483647 h 666"/>
                <a:gd name="T18" fmla="*/ 2147483647 w 1182"/>
                <a:gd name="T19" fmla="*/ 2147483647 h 666"/>
                <a:gd name="T20" fmla="*/ 2147483647 w 1182"/>
                <a:gd name="T21" fmla="*/ 2147483647 h 666"/>
                <a:gd name="T22" fmla="*/ 2147483647 w 1182"/>
                <a:gd name="T23" fmla="*/ 2147483647 h 666"/>
                <a:gd name="T24" fmla="*/ 2147483647 w 1182"/>
                <a:gd name="T25" fmla="*/ 2147483647 h 666"/>
                <a:gd name="T26" fmla="*/ 2147483647 w 1182"/>
                <a:gd name="T27" fmla="*/ 2147483647 h 666"/>
                <a:gd name="T28" fmla="*/ 2147483647 w 1182"/>
                <a:gd name="T29" fmla="*/ 2147483647 h 666"/>
                <a:gd name="T30" fmla="*/ 2147483647 w 1182"/>
                <a:gd name="T31" fmla="*/ 2147483647 h 666"/>
                <a:gd name="T32" fmla="*/ 2147483647 w 1182"/>
                <a:gd name="T33" fmla="*/ 2147483647 h 666"/>
                <a:gd name="T34" fmla="*/ 2147483647 w 1182"/>
                <a:gd name="T35" fmla="*/ 2147483647 h 666"/>
                <a:gd name="T36" fmla="*/ 2147483647 w 1182"/>
                <a:gd name="T37" fmla="*/ 2147483647 h 666"/>
                <a:gd name="T38" fmla="*/ 2147483647 w 1182"/>
                <a:gd name="T39" fmla="*/ 2147483647 h 666"/>
                <a:gd name="T40" fmla="*/ 2147483647 w 1182"/>
                <a:gd name="T41" fmla="*/ 2147483647 h 666"/>
                <a:gd name="T42" fmla="*/ 2147483647 w 1182"/>
                <a:gd name="T43" fmla="*/ 2147483647 h 666"/>
                <a:gd name="T44" fmla="*/ 2147483647 w 1182"/>
                <a:gd name="T45" fmla="*/ 2147483647 h 666"/>
                <a:gd name="T46" fmla="*/ 2147483647 w 1182"/>
                <a:gd name="T47" fmla="*/ 2147483647 h 666"/>
                <a:gd name="T48" fmla="*/ 2147483647 w 1182"/>
                <a:gd name="T49" fmla="*/ 2147483647 h 666"/>
                <a:gd name="T50" fmla="*/ 2147483647 w 1182"/>
                <a:gd name="T51" fmla="*/ 2147483647 h 666"/>
                <a:gd name="T52" fmla="*/ 2147483647 w 1182"/>
                <a:gd name="T53" fmla="*/ 2147483647 h 666"/>
                <a:gd name="T54" fmla="*/ 2147483647 w 1182"/>
                <a:gd name="T55" fmla="*/ 2147483647 h 666"/>
                <a:gd name="T56" fmla="*/ 2147483647 w 1182"/>
                <a:gd name="T57" fmla="*/ 2147483647 h 666"/>
                <a:gd name="T58" fmla="*/ 2147483647 w 1182"/>
                <a:gd name="T59" fmla="*/ 2147483647 h 666"/>
                <a:gd name="T60" fmla="*/ 2147483647 w 1182"/>
                <a:gd name="T61" fmla="*/ 2147483647 h 666"/>
                <a:gd name="T62" fmla="*/ 2147483647 w 1182"/>
                <a:gd name="T63" fmla="*/ 2147483647 h 666"/>
                <a:gd name="T64" fmla="*/ 2147483647 w 1182"/>
                <a:gd name="T65" fmla="*/ 2147483647 h 666"/>
                <a:gd name="T66" fmla="*/ 2147483647 w 1182"/>
                <a:gd name="T67" fmla="*/ 2147483647 h 666"/>
                <a:gd name="T68" fmla="*/ 2147483647 w 1182"/>
                <a:gd name="T69" fmla="*/ 2147483647 h 666"/>
                <a:gd name="T70" fmla="*/ 2147483647 w 1182"/>
                <a:gd name="T71" fmla="*/ 2147483647 h 666"/>
                <a:gd name="T72" fmla="*/ 2147483647 w 1182"/>
                <a:gd name="T73" fmla="*/ 2147483647 h 666"/>
                <a:gd name="T74" fmla="*/ 2147483647 w 1182"/>
                <a:gd name="T75" fmla="*/ 2147483647 h 666"/>
                <a:gd name="T76" fmla="*/ 2147483647 w 1182"/>
                <a:gd name="T77" fmla="*/ 2147483647 h 666"/>
                <a:gd name="T78" fmla="*/ 2147483647 w 1182"/>
                <a:gd name="T79" fmla="*/ 2147483647 h 666"/>
                <a:gd name="T80" fmla="*/ 2147483647 w 1182"/>
                <a:gd name="T81" fmla="*/ 2147483647 h 666"/>
                <a:gd name="T82" fmla="*/ 2147483647 w 1182"/>
                <a:gd name="T83" fmla="*/ 2147483647 h 666"/>
                <a:gd name="T84" fmla="*/ 2147483647 w 1182"/>
                <a:gd name="T85" fmla="*/ 2147483647 h 666"/>
                <a:gd name="T86" fmla="*/ 2147483647 w 1182"/>
                <a:gd name="T87" fmla="*/ 2147483647 h 666"/>
                <a:gd name="T88" fmla="*/ 2147483647 w 1182"/>
                <a:gd name="T89" fmla="*/ 2147483647 h 666"/>
                <a:gd name="T90" fmla="*/ 2147483647 w 1182"/>
                <a:gd name="T91" fmla="*/ 2147483647 h 666"/>
                <a:gd name="T92" fmla="*/ 2147483647 w 1182"/>
                <a:gd name="T93" fmla="*/ 2147483647 h 666"/>
                <a:gd name="T94" fmla="*/ 2147483647 w 1182"/>
                <a:gd name="T95" fmla="*/ 2147483647 h 666"/>
                <a:gd name="T96" fmla="*/ 2147483647 w 1182"/>
                <a:gd name="T97" fmla="*/ 2147483647 h 666"/>
                <a:gd name="T98" fmla="*/ 2147483647 w 1182"/>
                <a:gd name="T99" fmla="*/ 2147483647 h 666"/>
                <a:gd name="T100" fmla="*/ 2147483647 w 1182"/>
                <a:gd name="T101" fmla="*/ 2147483647 h 666"/>
                <a:gd name="T102" fmla="*/ 2147483647 w 1182"/>
                <a:gd name="T103" fmla="*/ 2147483647 h 666"/>
                <a:gd name="T104" fmla="*/ 2147483647 w 1182"/>
                <a:gd name="T105" fmla="*/ 2147483647 h 666"/>
                <a:gd name="T106" fmla="*/ 2147483647 w 1182"/>
                <a:gd name="T107" fmla="*/ 2147483647 h 666"/>
                <a:gd name="T108" fmla="*/ 2147483647 w 1182"/>
                <a:gd name="T109" fmla="*/ 2147483647 h 666"/>
                <a:gd name="T110" fmla="*/ 2147483647 w 1182"/>
                <a:gd name="T111" fmla="*/ 2147483647 h 666"/>
                <a:gd name="T112" fmla="*/ 2147483647 w 1182"/>
                <a:gd name="T113" fmla="*/ 2147483647 h 666"/>
                <a:gd name="T114" fmla="*/ 2147483647 w 1182"/>
                <a:gd name="T115" fmla="*/ 2147483647 h 66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82"/>
                <a:gd name="T175" fmla="*/ 0 h 666"/>
                <a:gd name="T176" fmla="*/ 1182 w 1182"/>
                <a:gd name="T177" fmla="*/ 666 h 66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82" h="666">
                  <a:moveTo>
                    <a:pt x="1152" y="372"/>
                  </a:moveTo>
                  <a:lnTo>
                    <a:pt x="1146" y="360"/>
                  </a:lnTo>
                  <a:lnTo>
                    <a:pt x="1122" y="360"/>
                  </a:lnTo>
                  <a:lnTo>
                    <a:pt x="1116" y="342"/>
                  </a:lnTo>
                  <a:lnTo>
                    <a:pt x="1098" y="342"/>
                  </a:lnTo>
                  <a:lnTo>
                    <a:pt x="1080" y="318"/>
                  </a:lnTo>
                  <a:lnTo>
                    <a:pt x="1080" y="330"/>
                  </a:lnTo>
                  <a:lnTo>
                    <a:pt x="1068" y="330"/>
                  </a:lnTo>
                  <a:lnTo>
                    <a:pt x="1068" y="342"/>
                  </a:lnTo>
                  <a:lnTo>
                    <a:pt x="1032" y="342"/>
                  </a:lnTo>
                  <a:lnTo>
                    <a:pt x="1020" y="330"/>
                  </a:lnTo>
                  <a:lnTo>
                    <a:pt x="990" y="318"/>
                  </a:lnTo>
                  <a:lnTo>
                    <a:pt x="1038" y="270"/>
                  </a:lnTo>
                  <a:lnTo>
                    <a:pt x="1038" y="264"/>
                  </a:lnTo>
                  <a:lnTo>
                    <a:pt x="1032" y="264"/>
                  </a:lnTo>
                  <a:lnTo>
                    <a:pt x="1032" y="258"/>
                  </a:lnTo>
                  <a:lnTo>
                    <a:pt x="1002" y="276"/>
                  </a:lnTo>
                  <a:lnTo>
                    <a:pt x="978" y="276"/>
                  </a:lnTo>
                  <a:lnTo>
                    <a:pt x="966" y="300"/>
                  </a:lnTo>
                  <a:lnTo>
                    <a:pt x="960" y="300"/>
                  </a:lnTo>
                  <a:lnTo>
                    <a:pt x="954" y="306"/>
                  </a:lnTo>
                  <a:lnTo>
                    <a:pt x="942" y="306"/>
                  </a:lnTo>
                  <a:lnTo>
                    <a:pt x="930" y="312"/>
                  </a:lnTo>
                  <a:lnTo>
                    <a:pt x="918" y="324"/>
                  </a:lnTo>
                  <a:lnTo>
                    <a:pt x="918" y="342"/>
                  </a:lnTo>
                  <a:lnTo>
                    <a:pt x="912" y="342"/>
                  </a:lnTo>
                  <a:lnTo>
                    <a:pt x="906" y="348"/>
                  </a:lnTo>
                  <a:lnTo>
                    <a:pt x="894" y="354"/>
                  </a:lnTo>
                  <a:lnTo>
                    <a:pt x="882" y="366"/>
                  </a:lnTo>
                  <a:lnTo>
                    <a:pt x="882" y="378"/>
                  </a:lnTo>
                  <a:lnTo>
                    <a:pt x="888" y="384"/>
                  </a:lnTo>
                  <a:lnTo>
                    <a:pt x="888" y="396"/>
                  </a:lnTo>
                  <a:lnTo>
                    <a:pt x="882" y="390"/>
                  </a:lnTo>
                  <a:lnTo>
                    <a:pt x="870" y="390"/>
                  </a:lnTo>
                  <a:lnTo>
                    <a:pt x="858" y="384"/>
                  </a:lnTo>
                  <a:lnTo>
                    <a:pt x="852" y="384"/>
                  </a:lnTo>
                  <a:lnTo>
                    <a:pt x="852" y="372"/>
                  </a:lnTo>
                  <a:lnTo>
                    <a:pt x="858" y="366"/>
                  </a:lnTo>
                  <a:lnTo>
                    <a:pt x="858" y="348"/>
                  </a:lnTo>
                  <a:lnTo>
                    <a:pt x="840" y="342"/>
                  </a:lnTo>
                  <a:lnTo>
                    <a:pt x="762" y="342"/>
                  </a:lnTo>
                  <a:lnTo>
                    <a:pt x="732" y="282"/>
                  </a:lnTo>
                  <a:lnTo>
                    <a:pt x="726" y="276"/>
                  </a:lnTo>
                  <a:lnTo>
                    <a:pt x="714" y="276"/>
                  </a:lnTo>
                  <a:lnTo>
                    <a:pt x="708" y="282"/>
                  </a:lnTo>
                  <a:lnTo>
                    <a:pt x="702" y="282"/>
                  </a:lnTo>
                  <a:lnTo>
                    <a:pt x="696" y="276"/>
                  </a:lnTo>
                  <a:lnTo>
                    <a:pt x="696" y="234"/>
                  </a:lnTo>
                  <a:lnTo>
                    <a:pt x="690" y="216"/>
                  </a:lnTo>
                  <a:lnTo>
                    <a:pt x="690" y="204"/>
                  </a:lnTo>
                  <a:lnTo>
                    <a:pt x="660" y="204"/>
                  </a:lnTo>
                  <a:lnTo>
                    <a:pt x="654" y="192"/>
                  </a:lnTo>
                  <a:lnTo>
                    <a:pt x="642" y="186"/>
                  </a:lnTo>
                  <a:lnTo>
                    <a:pt x="636" y="168"/>
                  </a:lnTo>
                  <a:lnTo>
                    <a:pt x="618" y="150"/>
                  </a:lnTo>
                  <a:lnTo>
                    <a:pt x="612" y="138"/>
                  </a:lnTo>
                  <a:lnTo>
                    <a:pt x="600" y="138"/>
                  </a:lnTo>
                  <a:lnTo>
                    <a:pt x="576" y="150"/>
                  </a:lnTo>
                  <a:lnTo>
                    <a:pt x="570" y="156"/>
                  </a:lnTo>
                  <a:lnTo>
                    <a:pt x="552" y="156"/>
                  </a:lnTo>
                  <a:lnTo>
                    <a:pt x="534" y="150"/>
                  </a:lnTo>
                  <a:lnTo>
                    <a:pt x="474" y="150"/>
                  </a:lnTo>
                  <a:lnTo>
                    <a:pt x="456" y="156"/>
                  </a:lnTo>
                  <a:lnTo>
                    <a:pt x="420" y="156"/>
                  </a:lnTo>
                  <a:lnTo>
                    <a:pt x="414" y="162"/>
                  </a:lnTo>
                  <a:lnTo>
                    <a:pt x="408" y="162"/>
                  </a:lnTo>
                  <a:lnTo>
                    <a:pt x="330" y="90"/>
                  </a:lnTo>
                  <a:lnTo>
                    <a:pt x="264" y="54"/>
                  </a:lnTo>
                  <a:lnTo>
                    <a:pt x="270" y="66"/>
                  </a:lnTo>
                  <a:lnTo>
                    <a:pt x="270" y="90"/>
                  </a:lnTo>
                  <a:lnTo>
                    <a:pt x="264" y="102"/>
                  </a:lnTo>
                  <a:lnTo>
                    <a:pt x="258" y="108"/>
                  </a:lnTo>
                  <a:lnTo>
                    <a:pt x="240" y="108"/>
                  </a:lnTo>
                  <a:lnTo>
                    <a:pt x="228" y="102"/>
                  </a:lnTo>
                  <a:lnTo>
                    <a:pt x="222" y="96"/>
                  </a:lnTo>
                  <a:lnTo>
                    <a:pt x="222" y="78"/>
                  </a:lnTo>
                  <a:lnTo>
                    <a:pt x="210" y="54"/>
                  </a:lnTo>
                  <a:lnTo>
                    <a:pt x="216" y="36"/>
                  </a:lnTo>
                  <a:lnTo>
                    <a:pt x="162" y="12"/>
                  </a:lnTo>
                  <a:lnTo>
                    <a:pt x="156" y="30"/>
                  </a:lnTo>
                  <a:lnTo>
                    <a:pt x="168" y="36"/>
                  </a:lnTo>
                  <a:lnTo>
                    <a:pt x="174" y="48"/>
                  </a:lnTo>
                  <a:lnTo>
                    <a:pt x="174" y="72"/>
                  </a:lnTo>
                  <a:lnTo>
                    <a:pt x="168" y="78"/>
                  </a:lnTo>
                  <a:lnTo>
                    <a:pt x="156" y="84"/>
                  </a:lnTo>
                  <a:lnTo>
                    <a:pt x="150" y="84"/>
                  </a:lnTo>
                  <a:lnTo>
                    <a:pt x="144" y="78"/>
                  </a:lnTo>
                  <a:lnTo>
                    <a:pt x="144" y="60"/>
                  </a:lnTo>
                  <a:lnTo>
                    <a:pt x="132" y="48"/>
                  </a:lnTo>
                  <a:lnTo>
                    <a:pt x="132" y="42"/>
                  </a:lnTo>
                  <a:lnTo>
                    <a:pt x="144" y="30"/>
                  </a:lnTo>
                  <a:lnTo>
                    <a:pt x="150" y="6"/>
                  </a:lnTo>
                  <a:lnTo>
                    <a:pt x="144" y="0"/>
                  </a:lnTo>
                  <a:lnTo>
                    <a:pt x="0" y="42"/>
                  </a:lnTo>
                  <a:lnTo>
                    <a:pt x="48" y="324"/>
                  </a:lnTo>
                  <a:lnTo>
                    <a:pt x="60" y="324"/>
                  </a:lnTo>
                  <a:lnTo>
                    <a:pt x="72" y="336"/>
                  </a:lnTo>
                  <a:lnTo>
                    <a:pt x="138" y="336"/>
                  </a:lnTo>
                  <a:lnTo>
                    <a:pt x="132" y="324"/>
                  </a:lnTo>
                  <a:lnTo>
                    <a:pt x="120" y="318"/>
                  </a:lnTo>
                  <a:lnTo>
                    <a:pt x="114" y="300"/>
                  </a:lnTo>
                  <a:lnTo>
                    <a:pt x="114" y="288"/>
                  </a:lnTo>
                  <a:lnTo>
                    <a:pt x="132" y="270"/>
                  </a:lnTo>
                  <a:lnTo>
                    <a:pt x="144" y="264"/>
                  </a:lnTo>
                  <a:lnTo>
                    <a:pt x="156" y="264"/>
                  </a:lnTo>
                  <a:lnTo>
                    <a:pt x="162" y="258"/>
                  </a:lnTo>
                  <a:lnTo>
                    <a:pt x="168" y="258"/>
                  </a:lnTo>
                  <a:lnTo>
                    <a:pt x="168" y="246"/>
                  </a:lnTo>
                  <a:lnTo>
                    <a:pt x="174" y="240"/>
                  </a:lnTo>
                  <a:lnTo>
                    <a:pt x="180" y="240"/>
                  </a:lnTo>
                  <a:lnTo>
                    <a:pt x="186" y="246"/>
                  </a:lnTo>
                  <a:lnTo>
                    <a:pt x="198" y="246"/>
                  </a:lnTo>
                  <a:lnTo>
                    <a:pt x="204" y="252"/>
                  </a:lnTo>
                  <a:lnTo>
                    <a:pt x="174" y="222"/>
                  </a:lnTo>
                  <a:lnTo>
                    <a:pt x="204" y="228"/>
                  </a:lnTo>
                  <a:lnTo>
                    <a:pt x="210" y="216"/>
                  </a:lnTo>
                  <a:lnTo>
                    <a:pt x="228" y="240"/>
                  </a:lnTo>
                  <a:lnTo>
                    <a:pt x="252" y="240"/>
                  </a:lnTo>
                  <a:lnTo>
                    <a:pt x="252" y="252"/>
                  </a:lnTo>
                  <a:lnTo>
                    <a:pt x="264" y="258"/>
                  </a:lnTo>
                  <a:lnTo>
                    <a:pt x="300" y="258"/>
                  </a:lnTo>
                  <a:lnTo>
                    <a:pt x="306" y="264"/>
                  </a:lnTo>
                  <a:lnTo>
                    <a:pt x="312" y="276"/>
                  </a:lnTo>
                  <a:lnTo>
                    <a:pt x="312" y="288"/>
                  </a:lnTo>
                  <a:lnTo>
                    <a:pt x="324" y="294"/>
                  </a:lnTo>
                  <a:lnTo>
                    <a:pt x="312" y="306"/>
                  </a:lnTo>
                  <a:lnTo>
                    <a:pt x="312" y="318"/>
                  </a:lnTo>
                  <a:lnTo>
                    <a:pt x="330" y="336"/>
                  </a:lnTo>
                  <a:lnTo>
                    <a:pt x="360" y="336"/>
                  </a:lnTo>
                  <a:lnTo>
                    <a:pt x="414" y="342"/>
                  </a:lnTo>
                  <a:lnTo>
                    <a:pt x="414" y="336"/>
                  </a:lnTo>
                  <a:lnTo>
                    <a:pt x="450" y="354"/>
                  </a:lnTo>
                  <a:lnTo>
                    <a:pt x="468" y="384"/>
                  </a:lnTo>
                  <a:lnTo>
                    <a:pt x="486" y="402"/>
                  </a:lnTo>
                  <a:lnTo>
                    <a:pt x="486" y="408"/>
                  </a:lnTo>
                  <a:lnTo>
                    <a:pt x="492" y="414"/>
                  </a:lnTo>
                  <a:lnTo>
                    <a:pt x="510" y="450"/>
                  </a:lnTo>
                  <a:lnTo>
                    <a:pt x="522" y="462"/>
                  </a:lnTo>
                  <a:lnTo>
                    <a:pt x="534" y="468"/>
                  </a:lnTo>
                  <a:lnTo>
                    <a:pt x="552" y="468"/>
                  </a:lnTo>
                  <a:lnTo>
                    <a:pt x="564" y="474"/>
                  </a:lnTo>
                  <a:lnTo>
                    <a:pt x="570" y="474"/>
                  </a:lnTo>
                  <a:lnTo>
                    <a:pt x="582" y="486"/>
                  </a:lnTo>
                  <a:lnTo>
                    <a:pt x="588" y="498"/>
                  </a:lnTo>
                  <a:lnTo>
                    <a:pt x="594" y="504"/>
                  </a:lnTo>
                  <a:lnTo>
                    <a:pt x="624" y="522"/>
                  </a:lnTo>
                  <a:lnTo>
                    <a:pt x="648" y="522"/>
                  </a:lnTo>
                  <a:lnTo>
                    <a:pt x="666" y="534"/>
                  </a:lnTo>
                  <a:lnTo>
                    <a:pt x="690" y="546"/>
                  </a:lnTo>
                  <a:lnTo>
                    <a:pt x="696" y="552"/>
                  </a:lnTo>
                  <a:lnTo>
                    <a:pt x="708" y="558"/>
                  </a:lnTo>
                  <a:lnTo>
                    <a:pt x="720" y="570"/>
                  </a:lnTo>
                  <a:lnTo>
                    <a:pt x="732" y="570"/>
                  </a:lnTo>
                  <a:lnTo>
                    <a:pt x="744" y="582"/>
                  </a:lnTo>
                  <a:lnTo>
                    <a:pt x="750" y="582"/>
                  </a:lnTo>
                  <a:lnTo>
                    <a:pt x="774" y="576"/>
                  </a:lnTo>
                  <a:lnTo>
                    <a:pt x="822" y="606"/>
                  </a:lnTo>
                  <a:lnTo>
                    <a:pt x="816" y="612"/>
                  </a:lnTo>
                  <a:lnTo>
                    <a:pt x="816" y="630"/>
                  </a:lnTo>
                  <a:lnTo>
                    <a:pt x="828" y="642"/>
                  </a:lnTo>
                  <a:lnTo>
                    <a:pt x="828" y="654"/>
                  </a:lnTo>
                  <a:lnTo>
                    <a:pt x="840" y="654"/>
                  </a:lnTo>
                  <a:lnTo>
                    <a:pt x="852" y="642"/>
                  </a:lnTo>
                  <a:lnTo>
                    <a:pt x="870" y="666"/>
                  </a:lnTo>
                  <a:lnTo>
                    <a:pt x="882" y="660"/>
                  </a:lnTo>
                  <a:lnTo>
                    <a:pt x="894" y="660"/>
                  </a:lnTo>
                  <a:lnTo>
                    <a:pt x="900" y="666"/>
                  </a:lnTo>
                  <a:lnTo>
                    <a:pt x="906" y="666"/>
                  </a:lnTo>
                  <a:lnTo>
                    <a:pt x="900" y="666"/>
                  </a:lnTo>
                  <a:lnTo>
                    <a:pt x="900" y="642"/>
                  </a:lnTo>
                  <a:lnTo>
                    <a:pt x="906" y="636"/>
                  </a:lnTo>
                  <a:lnTo>
                    <a:pt x="912" y="624"/>
                  </a:lnTo>
                  <a:lnTo>
                    <a:pt x="924" y="618"/>
                  </a:lnTo>
                  <a:lnTo>
                    <a:pt x="930" y="606"/>
                  </a:lnTo>
                  <a:lnTo>
                    <a:pt x="930" y="588"/>
                  </a:lnTo>
                  <a:lnTo>
                    <a:pt x="918" y="576"/>
                  </a:lnTo>
                  <a:lnTo>
                    <a:pt x="906" y="570"/>
                  </a:lnTo>
                  <a:lnTo>
                    <a:pt x="900" y="564"/>
                  </a:lnTo>
                  <a:lnTo>
                    <a:pt x="900" y="546"/>
                  </a:lnTo>
                  <a:lnTo>
                    <a:pt x="906" y="540"/>
                  </a:lnTo>
                  <a:lnTo>
                    <a:pt x="906" y="534"/>
                  </a:lnTo>
                  <a:lnTo>
                    <a:pt x="894" y="522"/>
                  </a:lnTo>
                  <a:lnTo>
                    <a:pt x="882" y="522"/>
                  </a:lnTo>
                  <a:lnTo>
                    <a:pt x="876" y="516"/>
                  </a:lnTo>
                  <a:lnTo>
                    <a:pt x="870" y="516"/>
                  </a:lnTo>
                  <a:lnTo>
                    <a:pt x="858" y="504"/>
                  </a:lnTo>
                  <a:lnTo>
                    <a:pt x="840" y="504"/>
                  </a:lnTo>
                  <a:lnTo>
                    <a:pt x="840" y="486"/>
                  </a:lnTo>
                  <a:lnTo>
                    <a:pt x="846" y="480"/>
                  </a:lnTo>
                  <a:lnTo>
                    <a:pt x="894" y="480"/>
                  </a:lnTo>
                  <a:lnTo>
                    <a:pt x="918" y="468"/>
                  </a:lnTo>
                  <a:lnTo>
                    <a:pt x="918" y="456"/>
                  </a:lnTo>
                  <a:lnTo>
                    <a:pt x="912" y="456"/>
                  </a:lnTo>
                  <a:lnTo>
                    <a:pt x="930" y="444"/>
                  </a:lnTo>
                  <a:lnTo>
                    <a:pt x="906" y="420"/>
                  </a:lnTo>
                  <a:lnTo>
                    <a:pt x="948" y="420"/>
                  </a:lnTo>
                  <a:lnTo>
                    <a:pt x="948" y="414"/>
                  </a:lnTo>
                  <a:lnTo>
                    <a:pt x="936" y="402"/>
                  </a:lnTo>
                  <a:lnTo>
                    <a:pt x="936" y="390"/>
                  </a:lnTo>
                  <a:lnTo>
                    <a:pt x="942" y="384"/>
                  </a:lnTo>
                  <a:lnTo>
                    <a:pt x="942" y="372"/>
                  </a:lnTo>
                  <a:lnTo>
                    <a:pt x="954" y="372"/>
                  </a:lnTo>
                  <a:lnTo>
                    <a:pt x="972" y="390"/>
                  </a:lnTo>
                  <a:lnTo>
                    <a:pt x="978" y="390"/>
                  </a:lnTo>
                  <a:lnTo>
                    <a:pt x="984" y="378"/>
                  </a:lnTo>
                  <a:lnTo>
                    <a:pt x="996" y="372"/>
                  </a:lnTo>
                  <a:lnTo>
                    <a:pt x="1002" y="360"/>
                  </a:lnTo>
                  <a:lnTo>
                    <a:pt x="1020" y="360"/>
                  </a:lnTo>
                  <a:lnTo>
                    <a:pt x="1032" y="366"/>
                  </a:lnTo>
                  <a:lnTo>
                    <a:pt x="1038" y="372"/>
                  </a:lnTo>
                  <a:lnTo>
                    <a:pt x="1014" y="408"/>
                  </a:lnTo>
                  <a:lnTo>
                    <a:pt x="1026" y="408"/>
                  </a:lnTo>
                  <a:lnTo>
                    <a:pt x="1032" y="414"/>
                  </a:lnTo>
                  <a:lnTo>
                    <a:pt x="1044" y="414"/>
                  </a:lnTo>
                  <a:lnTo>
                    <a:pt x="1050" y="420"/>
                  </a:lnTo>
                  <a:lnTo>
                    <a:pt x="1056" y="420"/>
                  </a:lnTo>
                  <a:lnTo>
                    <a:pt x="1068" y="414"/>
                  </a:lnTo>
                  <a:lnTo>
                    <a:pt x="1086" y="414"/>
                  </a:lnTo>
                  <a:lnTo>
                    <a:pt x="1092" y="420"/>
                  </a:lnTo>
                  <a:lnTo>
                    <a:pt x="1098" y="420"/>
                  </a:lnTo>
                  <a:lnTo>
                    <a:pt x="1104" y="426"/>
                  </a:lnTo>
                  <a:lnTo>
                    <a:pt x="1110" y="426"/>
                  </a:lnTo>
                  <a:lnTo>
                    <a:pt x="1128" y="408"/>
                  </a:lnTo>
                  <a:lnTo>
                    <a:pt x="1146" y="402"/>
                  </a:lnTo>
                  <a:lnTo>
                    <a:pt x="1146" y="396"/>
                  </a:lnTo>
                  <a:lnTo>
                    <a:pt x="1158" y="396"/>
                  </a:lnTo>
                  <a:lnTo>
                    <a:pt x="1170" y="390"/>
                  </a:lnTo>
                  <a:lnTo>
                    <a:pt x="1182" y="378"/>
                  </a:lnTo>
                  <a:lnTo>
                    <a:pt x="1182" y="366"/>
                  </a:lnTo>
                  <a:lnTo>
                    <a:pt x="1170" y="366"/>
                  </a:lnTo>
                  <a:lnTo>
                    <a:pt x="1158" y="372"/>
                  </a:lnTo>
                  <a:lnTo>
                    <a:pt x="1152" y="37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02" name="Vietnam" descr="© INSCALE GmbH, 05.05.2010&#10;http://www.presentationload.com/">
              <a:extLst>
                <a:ext uri="{FF2B5EF4-FFF2-40B4-BE49-F238E27FC236}">
                  <a16:creationId xmlns:a16="http://schemas.microsoft.com/office/drawing/2014/main" id="{9D12EC13-9E43-D71C-7AEA-15B0BCE74ADE}"/>
                </a:ext>
              </a:extLst>
            </p:cNvPr>
            <p:cNvSpPr>
              <a:spLocks/>
            </p:cNvSpPr>
            <p:nvPr/>
          </p:nvSpPr>
          <p:spPr bwMode="gray">
            <a:xfrm>
              <a:off x="6940722" y="2503972"/>
              <a:ext cx="229767" cy="452126"/>
            </a:xfrm>
            <a:custGeom>
              <a:avLst/>
              <a:gdLst>
                <a:gd name="T0" fmla="*/ 2147483647 w 606"/>
                <a:gd name="T1" fmla="*/ 2147483647 h 1194"/>
                <a:gd name="T2" fmla="*/ 2147483647 w 606"/>
                <a:gd name="T3" fmla="*/ 2147483647 h 1194"/>
                <a:gd name="T4" fmla="*/ 2147483647 w 606"/>
                <a:gd name="T5" fmla="*/ 2147483647 h 1194"/>
                <a:gd name="T6" fmla="*/ 2147483647 w 606"/>
                <a:gd name="T7" fmla="*/ 2147483647 h 1194"/>
                <a:gd name="T8" fmla="*/ 2147483647 w 606"/>
                <a:gd name="T9" fmla="*/ 2147483647 h 1194"/>
                <a:gd name="T10" fmla="*/ 2147483647 w 606"/>
                <a:gd name="T11" fmla="*/ 2147483647 h 1194"/>
                <a:gd name="T12" fmla="*/ 2147483647 w 606"/>
                <a:gd name="T13" fmla="*/ 2147483647 h 1194"/>
                <a:gd name="T14" fmla="*/ 2147483647 w 606"/>
                <a:gd name="T15" fmla="*/ 2147483647 h 1194"/>
                <a:gd name="T16" fmla="*/ 2147483647 w 606"/>
                <a:gd name="T17" fmla="*/ 2147483647 h 1194"/>
                <a:gd name="T18" fmla="*/ 2147483647 w 606"/>
                <a:gd name="T19" fmla="*/ 2147483647 h 1194"/>
                <a:gd name="T20" fmla="*/ 2147483647 w 606"/>
                <a:gd name="T21" fmla="*/ 2147483647 h 1194"/>
                <a:gd name="T22" fmla="*/ 2147483647 w 606"/>
                <a:gd name="T23" fmla="*/ 2147483647 h 1194"/>
                <a:gd name="T24" fmla="*/ 2147483647 w 606"/>
                <a:gd name="T25" fmla="*/ 2147483647 h 1194"/>
                <a:gd name="T26" fmla="*/ 2147483647 w 606"/>
                <a:gd name="T27" fmla="*/ 2147483647 h 1194"/>
                <a:gd name="T28" fmla="*/ 2147483647 w 606"/>
                <a:gd name="T29" fmla="*/ 2147483647 h 1194"/>
                <a:gd name="T30" fmla="*/ 2147483647 w 606"/>
                <a:gd name="T31" fmla="*/ 2147483647 h 1194"/>
                <a:gd name="T32" fmla="*/ 2147483647 w 606"/>
                <a:gd name="T33" fmla="*/ 2147483647 h 1194"/>
                <a:gd name="T34" fmla="*/ 2147483647 w 606"/>
                <a:gd name="T35" fmla="*/ 2147483647 h 1194"/>
                <a:gd name="T36" fmla="*/ 2147483647 w 606"/>
                <a:gd name="T37" fmla="*/ 2147483647 h 1194"/>
                <a:gd name="T38" fmla="*/ 2147483647 w 606"/>
                <a:gd name="T39" fmla="*/ 2147483647 h 1194"/>
                <a:gd name="T40" fmla="*/ 2147483647 w 606"/>
                <a:gd name="T41" fmla="*/ 2147483647 h 1194"/>
                <a:gd name="T42" fmla="*/ 2147483647 w 606"/>
                <a:gd name="T43" fmla="*/ 2147483647 h 1194"/>
                <a:gd name="T44" fmla="*/ 2147483647 w 606"/>
                <a:gd name="T45" fmla="*/ 2147483647 h 1194"/>
                <a:gd name="T46" fmla="*/ 2147483647 w 606"/>
                <a:gd name="T47" fmla="*/ 2147483647 h 1194"/>
                <a:gd name="T48" fmla="*/ 2147483647 w 606"/>
                <a:gd name="T49" fmla="*/ 2147483647 h 1194"/>
                <a:gd name="T50" fmla="*/ 2147483647 w 606"/>
                <a:gd name="T51" fmla="*/ 2147483647 h 1194"/>
                <a:gd name="T52" fmla="*/ 2147483647 w 606"/>
                <a:gd name="T53" fmla="*/ 2147483647 h 1194"/>
                <a:gd name="T54" fmla="*/ 2147483647 w 606"/>
                <a:gd name="T55" fmla="*/ 2147483647 h 1194"/>
                <a:gd name="T56" fmla="*/ 2147483647 w 606"/>
                <a:gd name="T57" fmla="*/ 2147483647 h 1194"/>
                <a:gd name="T58" fmla="*/ 2147483647 w 606"/>
                <a:gd name="T59" fmla="*/ 2147483647 h 1194"/>
                <a:gd name="T60" fmla="*/ 2147483647 w 606"/>
                <a:gd name="T61" fmla="*/ 2147483647 h 1194"/>
                <a:gd name="T62" fmla="*/ 2147483647 w 606"/>
                <a:gd name="T63" fmla="*/ 2147483647 h 1194"/>
                <a:gd name="T64" fmla="*/ 2147483647 w 606"/>
                <a:gd name="T65" fmla="*/ 2147483647 h 1194"/>
                <a:gd name="T66" fmla="*/ 2147483647 w 606"/>
                <a:gd name="T67" fmla="*/ 2147483647 h 1194"/>
                <a:gd name="T68" fmla="*/ 2147483647 w 606"/>
                <a:gd name="T69" fmla="*/ 2147483647 h 1194"/>
                <a:gd name="T70" fmla="*/ 2147483647 w 606"/>
                <a:gd name="T71" fmla="*/ 2147483647 h 1194"/>
                <a:gd name="T72" fmla="*/ 2147483647 w 606"/>
                <a:gd name="T73" fmla="*/ 2147483647 h 1194"/>
                <a:gd name="T74" fmla="*/ 2147483647 w 606"/>
                <a:gd name="T75" fmla="*/ 2147483647 h 1194"/>
                <a:gd name="T76" fmla="*/ 2147483647 w 606"/>
                <a:gd name="T77" fmla="*/ 2147483647 h 1194"/>
                <a:gd name="T78" fmla="*/ 2147483647 w 606"/>
                <a:gd name="T79" fmla="*/ 2147483647 h 1194"/>
                <a:gd name="T80" fmla="*/ 2147483647 w 606"/>
                <a:gd name="T81" fmla="*/ 2147483647 h 1194"/>
                <a:gd name="T82" fmla="*/ 2147483647 w 606"/>
                <a:gd name="T83" fmla="*/ 2147483647 h 1194"/>
                <a:gd name="T84" fmla="*/ 2147483647 w 606"/>
                <a:gd name="T85" fmla="*/ 2147483647 h 1194"/>
                <a:gd name="T86" fmla="*/ 2147483647 w 606"/>
                <a:gd name="T87" fmla="*/ 2147483647 h 1194"/>
                <a:gd name="T88" fmla="*/ 2147483647 w 606"/>
                <a:gd name="T89" fmla="*/ 2147483647 h 1194"/>
                <a:gd name="T90" fmla="*/ 2147483647 w 606"/>
                <a:gd name="T91" fmla="*/ 2147483647 h 1194"/>
                <a:gd name="T92" fmla="*/ 2147483647 w 606"/>
                <a:gd name="T93" fmla="*/ 2147483647 h 1194"/>
                <a:gd name="T94" fmla="*/ 2147483647 w 606"/>
                <a:gd name="T95" fmla="*/ 2147483647 h 1194"/>
                <a:gd name="T96" fmla="*/ 2147483647 w 606"/>
                <a:gd name="T97" fmla="*/ 2147483647 h 1194"/>
                <a:gd name="T98" fmla="*/ 2147483647 w 606"/>
                <a:gd name="T99" fmla="*/ 2147483647 h 1194"/>
                <a:gd name="T100" fmla="*/ 2147483647 w 606"/>
                <a:gd name="T101" fmla="*/ 2147483647 h 1194"/>
                <a:gd name="T102" fmla="*/ 2147483647 w 606"/>
                <a:gd name="T103" fmla="*/ 2147483647 h 1194"/>
                <a:gd name="T104" fmla="*/ 2147483647 w 606"/>
                <a:gd name="T105" fmla="*/ 2147483647 h 1194"/>
                <a:gd name="T106" fmla="*/ 2147483647 w 606"/>
                <a:gd name="T107" fmla="*/ 2147483647 h 1194"/>
                <a:gd name="T108" fmla="*/ 2147483647 w 606"/>
                <a:gd name="T109" fmla="*/ 2147483647 h 1194"/>
                <a:gd name="T110" fmla="*/ 2147483647 w 606"/>
                <a:gd name="T111" fmla="*/ 2147483647 h 1194"/>
                <a:gd name="T112" fmla="*/ 2147483647 w 606"/>
                <a:gd name="T113" fmla="*/ 2147483647 h 1194"/>
                <a:gd name="T114" fmla="*/ 2147483647 w 606"/>
                <a:gd name="T115" fmla="*/ 2147483647 h 1194"/>
                <a:gd name="T116" fmla="*/ 2147483647 w 606"/>
                <a:gd name="T117" fmla="*/ 2147483647 h 1194"/>
                <a:gd name="T118" fmla="*/ 2147483647 w 606"/>
                <a:gd name="T119" fmla="*/ 2147483647 h 1194"/>
                <a:gd name="T120" fmla="*/ 2147483647 w 606"/>
                <a:gd name="T121" fmla="*/ 2147483647 h 1194"/>
                <a:gd name="T122" fmla="*/ 2147483647 w 606"/>
                <a:gd name="T123" fmla="*/ 2147483647 h 119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606"/>
                <a:gd name="T187" fmla="*/ 0 h 1194"/>
                <a:gd name="T188" fmla="*/ 606 w 606"/>
                <a:gd name="T189" fmla="*/ 1194 h 119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606" h="1194">
                  <a:moveTo>
                    <a:pt x="6" y="48"/>
                  </a:moveTo>
                  <a:lnTo>
                    <a:pt x="0" y="60"/>
                  </a:lnTo>
                  <a:lnTo>
                    <a:pt x="0" y="72"/>
                  </a:lnTo>
                  <a:lnTo>
                    <a:pt x="12" y="96"/>
                  </a:lnTo>
                  <a:lnTo>
                    <a:pt x="18" y="102"/>
                  </a:lnTo>
                  <a:lnTo>
                    <a:pt x="24" y="114"/>
                  </a:lnTo>
                  <a:lnTo>
                    <a:pt x="36" y="120"/>
                  </a:lnTo>
                  <a:lnTo>
                    <a:pt x="42" y="132"/>
                  </a:lnTo>
                  <a:lnTo>
                    <a:pt x="48" y="126"/>
                  </a:lnTo>
                  <a:lnTo>
                    <a:pt x="54" y="126"/>
                  </a:lnTo>
                  <a:lnTo>
                    <a:pt x="54" y="156"/>
                  </a:lnTo>
                  <a:lnTo>
                    <a:pt x="66" y="180"/>
                  </a:lnTo>
                  <a:lnTo>
                    <a:pt x="84" y="198"/>
                  </a:lnTo>
                  <a:lnTo>
                    <a:pt x="90" y="210"/>
                  </a:lnTo>
                  <a:lnTo>
                    <a:pt x="108" y="210"/>
                  </a:lnTo>
                  <a:lnTo>
                    <a:pt x="108" y="216"/>
                  </a:lnTo>
                  <a:lnTo>
                    <a:pt x="120" y="228"/>
                  </a:lnTo>
                  <a:lnTo>
                    <a:pt x="126" y="222"/>
                  </a:lnTo>
                  <a:lnTo>
                    <a:pt x="132" y="210"/>
                  </a:lnTo>
                  <a:lnTo>
                    <a:pt x="132" y="204"/>
                  </a:lnTo>
                  <a:lnTo>
                    <a:pt x="138" y="192"/>
                  </a:lnTo>
                  <a:lnTo>
                    <a:pt x="150" y="192"/>
                  </a:lnTo>
                  <a:lnTo>
                    <a:pt x="162" y="198"/>
                  </a:lnTo>
                  <a:lnTo>
                    <a:pt x="186" y="222"/>
                  </a:lnTo>
                  <a:lnTo>
                    <a:pt x="180" y="222"/>
                  </a:lnTo>
                  <a:lnTo>
                    <a:pt x="174" y="228"/>
                  </a:lnTo>
                  <a:lnTo>
                    <a:pt x="174" y="234"/>
                  </a:lnTo>
                  <a:lnTo>
                    <a:pt x="198" y="246"/>
                  </a:lnTo>
                  <a:lnTo>
                    <a:pt x="216" y="252"/>
                  </a:lnTo>
                  <a:lnTo>
                    <a:pt x="228" y="258"/>
                  </a:lnTo>
                  <a:lnTo>
                    <a:pt x="228" y="270"/>
                  </a:lnTo>
                  <a:lnTo>
                    <a:pt x="222" y="282"/>
                  </a:lnTo>
                  <a:lnTo>
                    <a:pt x="210" y="288"/>
                  </a:lnTo>
                  <a:lnTo>
                    <a:pt x="204" y="300"/>
                  </a:lnTo>
                  <a:lnTo>
                    <a:pt x="198" y="306"/>
                  </a:lnTo>
                  <a:lnTo>
                    <a:pt x="180" y="306"/>
                  </a:lnTo>
                  <a:lnTo>
                    <a:pt x="174" y="300"/>
                  </a:lnTo>
                  <a:lnTo>
                    <a:pt x="150" y="300"/>
                  </a:lnTo>
                  <a:lnTo>
                    <a:pt x="156" y="306"/>
                  </a:lnTo>
                  <a:lnTo>
                    <a:pt x="156" y="324"/>
                  </a:lnTo>
                  <a:lnTo>
                    <a:pt x="168" y="330"/>
                  </a:lnTo>
                  <a:lnTo>
                    <a:pt x="174" y="336"/>
                  </a:lnTo>
                  <a:lnTo>
                    <a:pt x="210" y="354"/>
                  </a:lnTo>
                  <a:lnTo>
                    <a:pt x="222" y="366"/>
                  </a:lnTo>
                  <a:lnTo>
                    <a:pt x="234" y="372"/>
                  </a:lnTo>
                  <a:lnTo>
                    <a:pt x="240" y="378"/>
                  </a:lnTo>
                  <a:lnTo>
                    <a:pt x="252" y="378"/>
                  </a:lnTo>
                  <a:lnTo>
                    <a:pt x="252" y="408"/>
                  </a:lnTo>
                  <a:lnTo>
                    <a:pt x="258" y="414"/>
                  </a:lnTo>
                  <a:lnTo>
                    <a:pt x="270" y="414"/>
                  </a:lnTo>
                  <a:lnTo>
                    <a:pt x="282" y="420"/>
                  </a:lnTo>
                  <a:lnTo>
                    <a:pt x="288" y="426"/>
                  </a:lnTo>
                  <a:lnTo>
                    <a:pt x="294" y="426"/>
                  </a:lnTo>
                  <a:lnTo>
                    <a:pt x="294" y="450"/>
                  </a:lnTo>
                  <a:lnTo>
                    <a:pt x="306" y="474"/>
                  </a:lnTo>
                  <a:lnTo>
                    <a:pt x="324" y="486"/>
                  </a:lnTo>
                  <a:lnTo>
                    <a:pt x="342" y="504"/>
                  </a:lnTo>
                  <a:lnTo>
                    <a:pt x="348" y="522"/>
                  </a:lnTo>
                  <a:lnTo>
                    <a:pt x="366" y="522"/>
                  </a:lnTo>
                  <a:lnTo>
                    <a:pt x="366" y="528"/>
                  </a:lnTo>
                  <a:lnTo>
                    <a:pt x="372" y="534"/>
                  </a:lnTo>
                  <a:lnTo>
                    <a:pt x="384" y="558"/>
                  </a:lnTo>
                  <a:lnTo>
                    <a:pt x="396" y="570"/>
                  </a:lnTo>
                  <a:lnTo>
                    <a:pt x="408" y="570"/>
                  </a:lnTo>
                  <a:lnTo>
                    <a:pt x="414" y="576"/>
                  </a:lnTo>
                  <a:lnTo>
                    <a:pt x="426" y="582"/>
                  </a:lnTo>
                  <a:lnTo>
                    <a:pt x="432" y="588"/>
                  </a:lnTo>
                  <a:lnTo>
                    <a:pt x="432" y="600"/>
                  </a:lnTo>
                  <a:lnTo>
                    <a:pt x="426" y="606"/>
                  </a:lnTo>
                  <a:lnTo>
                    <a:pt x="420" y="606"/>
                  </a:lnTo>
                  <a:lnTo>
                    <a:pt x="414" y="612"/>
                  </a:lnTo>
                  <a:lnTo>
                    <a:pt x="408" y="612"/>
                  </a:lnTo>
                  <a:lnTo>
                    <a:pt x="432" y="636"/>
                  </a:lnTo>
                  <a:lnTo>
                    <a:pt x="456" y="648"/>
                  </a:lnTo>
                  <a:lnTo>
                    <a:pt x="462" y="654"/>
                  </a:lnTo>
                  <a:lnTo>
                    <a:pt x="468" y="654"/>
                  </a:lnTo>
                  <a:lnTo>
                    <a:pt x="450" y="690"/>
                  </a:lnTo>
                  <a:lnTo>
                    <a:pt x="456" y="690"/>
                  </a:lnTo>
                  <a:lnTo>
                    <a:pt x="468" y="702"/>
                  </a:lnTo>
                  <a:lnTo>
                    <a:pt x="468" y="708"/>
                  </a:lnTo>
                  <a:lnTo>
                    <a:pt x="456" y="720"/>
                  </a:lnTo>
                  <a:lnTo>
                    <a:pt x="450" y="720"/>
                  </a:lnTo>
                  <a:lnTo>
                    <a:pt x="450" y="762"/>
                  </a:lnTo>
                  <a:lnTo>
                    <a:pt x="456" y="762"/>
                  </a:lnTo>
                  <a:lnTo>
                    <a:pt x="468" y="774"/>
                  </a:lnTo>
                  <a:lnTo>
                    <a:pt x="480" y="798"/>
                  </a:lnTo>
                  <a:lnTo>
                    <a:pt x="480" y="804"/>
                  </a:lnTo>
                  <a:lnTo>
                    <a:pt x="468" y="816"/>
                  </a:lnTo>
                  <a:lnTo>
                    <a:pt x="462" y="816"/>
                  </a:lnTo>
                  <a:lnTo>
                    <a:pt x="462" y="828"/>
                  </a:lnTo>
                  <a:lnTo>
                    <a:pt x="468" y="834"/>
                  </a:lnTo>
                  <a:lnTo>
                    <a:pt x="468" y="864"/>
                  </a:lnTo>
                  <a:lnTo>
                    <a:pt x="474" y="870"/>
                  </a:lnTo>
                  <a:lnTo>
                    <a:pt x="474" y="900"/>
                  </a:lnTo>
                  <a:lnTo>
                    <a:pt x="462" y="894"/>
                  </a:lnTo>
                  <a:lnTo>
                    <a:pt x="444" y="894"/>
                  </a:lnTo>
                  <a:lnTo>
                    <a:pt x="438" y="900"/>
                  </a:lnTo>
                  <a:lnTo>
                    <a:pt x="438" y="918"/>
                  </a:lnTo>
                  <a:lnTo>
                    <a:pt x="408" y="918"/>
                  </a:lnTo>
                  <a:lnTo>
                    <a:pt x="408" y="942"/>
                  </a:lnTo>
                  <a:lnTo>
                    <a:pt x="366" y="942"/>
                  </a:lnTo>
                  <a:lnTo>
                    <a:pt x="366" y="966"/>
                  </a:lnTo>
                  <a:lnTo>
                    <a:pt x="378" y="990"/>
                  </a:lnTo>
                  <a:lnTo>
                    <a:pt x="396" y="1008"/>
                  </a:lnTo>
                  <a:lnTo>
                    <a:pt x="396" y="1020"/>
                  </a:lnTo>
                  <a:lnTo>
                    <a:pt x="390" y="1014"/>
                  </a:lnTo>
                  <a:lnTo>
                    <a:pt x="378" y="1008"/>
                  </a:lnTo>
                  <a:lnTo>
                    <a:pt x="372" y="1002"/>
                  </a:lnTo>
                  <a:lnTo>
                    <a:pt x="360" y="996"/>
                  </a:lnTo>
                  <a:lnTo>
                    <a:pt x="348" y="996"/>
                  </a:lnTo>
                  <a:lnTo>
                    <a:pt x="342" y="1002"/>
                  </a:lnTo>
                  <a:lnTo>
                    <a:pt x="342" y="1008"/>
                  </a:lnTo>
                  <a:lnTo>
                    <a:pt x="306" y="1008"/>
                  </a:lnTo>
                  <a:lnTo>
                    <a:pt x="312" y="1014"/>
                  </a:lnTo>
                  <a:lnTo>
                    <a:pt x="318" y="1014"/>
                  </a:lnTo>
                  <a:lnTo>
                    <a:pt x="324" y="1020"/>
                  </a:lnTo>
                  <a:lnTo>
                    <a:pt x="324" y="1026"/>
                  </a:lnTo>
                  <a:lnTo>
                    <a:pt x="312" y="1032"/>
                  </a:lnTo>
                  <a:lnTo>
                    <a:pt x="294" y="1032"/>
                  </a:lnTo>
                  <a:lnTo>
                    <a:pt x="276" y="1038"/>
                  </a:lnTo>
                  <a:lnTo>
                    <a:pt x="270" y="1050"/>
                  </a:lnTo>
                  <a:lnTo>
                    <a:pt x="270" y="1056"/>
                  </a:lnTo>
                  <a:lnTo>
                    <a:pt x="288" y="1074"/>
                  </a:lnTo>
                  <a:lnTo>
                    <a:pt x="300" y="1080"/>
                  </a:lnTo>
                  <a:lnTo>
                    <a:pt x="306" y="1086"/>
                  </a:lnTo>
                  <a:lnTo>
                    <a:pt x="312" y="1086"/>
                  </a:lnTo>
                  <a:lnTo>
                    <a:pt x="294" y="1104"/>
                  </a:lnTo>
                  <a:lnTo>
                    <a:pt x="294" y="1110"/>
                  </a:lnTo>
                  <a:lnTo>
                    <a:pt x="300" y="1116"/>
                  </a:lnTo>
                  <a:lnTo>
                    <a:pt x="300" y="1128"/>
                  </a:lnTo>
                  <a:lnTo>
                    <a:pt x="306" y="1140"/>
                  </a:lnTo>
                  <a:lnTo>
                    <a:pt x="306" y="1152"/>
                  </a:lnTo>
                  <a:lnTo>
                    <a:pt x="312" y="1158"/>
                  </a:lnTo>
                  <a:lnTo>
                    <a:pt x="294" y="1176"/>
                  </a:lnTo>
                  <a:lnTo>
                    <a:pt x="294" y="1188"/>
                  </a:lnTo>
                  <a:lnTo>
                    <a:pt x="306" y="1194"/>
                  </a:lnTo>
                  <a:lnTo>
                    <a:pt x="318" y="1194"/>
                  </a:lnTo>
                  <a:lnTo>
                    <a:pt x="330" y="1188"/>
                  </a:lnTo>
                  <a:lnTo>
                    <a:pt x="354" y="1164"/>
                  </a:lnTo>
                  <a:lnTo>
                    <a:pt x="366" y="1158"/>
                  </a:lnTo>
                  <a:lnTo>
                    <a:pt x="378" y="1158"/>
                  </a:lnTo>
                  <a:lnTo>
                    <a:pt x="384" y="1134"/>
                  </a:lnTo>
                  <a:lnTo>
                    <a:pt x="384" y="1110"/>
                  </a:lnTo>
                  <a:lnTo>
                    <a:pt x="396" y="1110"/>
                  </a:lnTo>
                  <a:lnTo>
                    <a:pt x="402" y="1116"/>
                  </a:lnTo>
                  <a:lnTo>
                    <a:pt x="414" y="1116"/>
                  </a:lnTo>
                  <a:lnTo>
                    <a:pt x="426" y="1104"/>
                  </a:lnTo>
                  <a:lnTo>
                    <a:pt x="426" y="1092"/>
                  </a:lnTo>
                  <a:lnTo>
                    <a:pt x="420" y="1086"/>
                  </a:lnTo>
                  <a:lnTo>
                    <a:pt x="414" y="1074"/>
                  </a:lnTo>
                  <a:lnTo>
                    <a:pt x="408" y="1068"/>
                  </a:lnTo>
                  <a:lnTo>
                    <a:pt x="408" y="1062"/>
                  </a:lnTo>
                  <a:lnTo>
                    <a:pt x="414" y="1056"/>
                  </a:lnTo>
                  <a:lnTo>
                    <a:pt x="426" y="1056"/>
                  </a:lnTo>
                  <a:lnTo>
                    <a:pt x="438" y="1050"/>
                  </a:lnTo>
                  <a:lnTo>
                    <a:pt x="444" y="1044"/>
                  </a:lnTo>
                  <a:lnTo>
                    <a:pt x="450" y="1044"/>
                  </a:lnTo>
                  <a:lnTo>
                    <a:pt x="456" y="1050"/>
                  </a:lnTo>
                  <a:lnTo>
                    <a:pt x="468" y="1050"/>
                  </a:lnTo>
                  <a:lnTo>
                    <a:pt x="480" y="1044"/>
                  </a:lnTo>
                  <a:lnTo>
                    <a:pt x="498" y="1038"/>
                  </a:lnTo>
                  <a:lnTo>
                    <a:pt x="546" y="1014"/>
                  </a:lnTo>
                  <a:lnTo>
                    <a:pt x="582" y="978"/>
                  </a:lnTo>
                  <a:lnTo>
                    <a:pt x="588" y="960"/>
                  </a:lnTo>
                  <a:lnTo>
                    <a:pt x="594" y="936"/>
                  </a:lnTo>
                  <a:lnTo>
                    <a:pt x="606" y="876"/>
                  </a:lnTo>
                  <a:lnTo>
                    <a:pt x="606" y="846"/>
                  </a:lnTo>
                  <a:lnTo>
                    <a:pt x="600" y="834"/>
                  </a:lnTo>
                  <a:lnTo>
                    <a:pt x="576" y="810"/>
                  </a:lnTo>
                  <a:lnTo>
                    <a:pt x="594" y="804"/>
                  </a:lnTo>
                  <a:lnTo>
                    <a:pt x="594" y="774"/>
                  </a:lnTo>
                  <a:lnTo>
                    <a:pt x="588" y="756"/>
                  </a:lnTo>
                  <a:lnTo>
                    <a:pt x="588" y="744"/>
                  </a:lnTo>
                  <a:lnTo>
                    <a:pt x="570" y="708"/>
                  </a:lnTo>
                  <a:lnTo>
                    <a:pt x="564" y="690"/>
                  </a:lnTo>
                  <a:lnTo>
                    <a:pt x="558" y="684"/>
                  </a:lnTo>
                  <a:lnTo>
                    <a:pt x="552" y="672"/>
                  </a:lnTo>
                  <a:lnTo>
                    <a:pt x="558" y="666"/>
                  </a:lnTo>
                  <a:lnTo>
                    <a:pt x="558" y="642"/>
                  </a:lnTo>
                  <a:lnTo>
                    <a:pt x="522" y="606"/>
                  </a:lnTo>
                  <a:lnTo>
                    <a:pt x="486" y="576"/>
                  </a:lnTo>
                  <a:lnTo>
                    <a:pt x="456" y="552"/>
                  </a:lnTo>
                  <a:lnTo>
                    <a:pt x="432" y="534"/>
                  </a:lnTo>
                  <a:lnTo>
                    <a:pt x="420" y="528"/>
                  </a:lnTo>
                  <a:lnTo>
                    <a:pt x="402" y="516"/>
                  </a:lnTo>
                  <a:lnTo>
                    <a:pt x="390" y="510"/>
                  </a:lnTo>
                  <a:lnTo>
                    <a:pt x="384" y="504"/>
                  </a:lnTo>
                  <a:lnTo>
                    <a:pt x="384" y="468"/>
                  </a:lnTo>
                  <a:lnTo>
                    <a:pt x="336" y="420"/>
                  </a:lnTo>
                  <a:lnTo>
                    <a:pt x="306" y="384"/>
                  </a:lnTo>
                  <a:lnTo>
                    <a:pt x="288" y="354"/>
                  </a:lnTo>
                  <a:lnTo>
                    <a:pt x="282" y="336"/>
                  </a:lnTo>
                  <a:lnTo>
                    <a:pt x="282" y="318"/>
                  </a:lnTo>
                  <a:lnTo>
                    <a:pt x="276" y="306"/>
                  </a:lnTo>
                  <a:lnTo>
                    <a:pt x="276" y="282"/>
                  </a:lnTo>
                  <a:lnTo>
                    <a:pt x="282" y="276"/>
                  </a:lnTo>
                  <a:lnTo>
                    <a:pt x="294" y="252"/>
                  </a:lnTo>
                  <a:lnTo>
                    <a:pt x="294" y="240"/>
                  </a:lnTo>
                  <a:lnTo>
                    <a:pt x="300" y="240"/>
                  </a:lnTo>
                  <a:lnTo>
                    <a:pt x="312" y="228"/>
                  </a:lnTo>
                  <a:lnTo>
                    <a:pt x="324" y="222"/>
                  </a:lnTo>
                  <a:lnTo>
                    <a:pt x="336" y="210"/>
                  </a:lnTo>
                  <a:lnTo>
                    <a:pt x="336" y="204"/>
                  </a:lnTo>
                  <a:lnTo>
                    <a:pt x="342" y="198"/>
                  </a:lnTo>
                  <a:lnTo>
                    <a:pt x="372" y="198"/>
                  </a:lnTo>
                  <a:lnTo>
                    <a:pt x="384" y="186"/>
                  </a:lnTo>
                  <a:lnTo>
                    <a:pt x="390" y="174"/>
                  </a:lnTo>
                  <a:lnTo>
                    <a:pt x="390" y="156"/>
                  </a:lnTo>
                  <a:lnTo>
                    <a:pt x="396" y="144"/>
                  </a:lnTo>
                  <a:lnTo>
                    <a:pt x="390" y="144"/>
                  </a:lnTo>
                  <a:lnTo>
                    <a:pt x="384" y="138"/>
                  </a:lnTo>
                  <a:lnTo>
                    <a:pt x="354" y="138"/>
                  </a:lnTo>
                  <a:lnTo>
                    <a:pt x="342" y="132"/>
                  </a:lnTo>
                  <a:lnTo>
                    <a:pt x="336" y="120"/>
                  </a:lnTo>
                  <a:lnTo>
                    <a:pt x="330" y="114"/>
                  </a:lnTo>
                  <a:lnTo>
                    <a:pt x="312" y="114"/>
                  </a:lnTo>
                  <a:lnTo>
                    <a:pt x="312" y="96"/>
                  </a:lnTo>
                  <a:lnTo>
                    <a:pt x="300" y="90"/>
                  </a:lnTo>
                  <a:lnTo>
                    <a:pt x="294" y="72"/>
                  </a:lnTo>
                  <a:lnTo>
                    <a:pt x="312" y="54"/>
                  </a:lnTo>
                  <a:lnTo>
                    <a:pt x="312" y="48"/>
                  </a:lnTo>
                  <a:lnTo>
                    <a:pt x="306" y="42"/>
                  </a:lnTo>
                  <a:lnTo>
                    <a:pt x="276" y="42"/>
                  </a:lnTo>
                  <a:lnTo>
                    <a:pt x="264" y="30"/>
                  </a:lnTo>
                  <a:lnTo>
                    <a:pt x="234" y="36"/>
                  </a:lnTo>
                  <a:lnTo>
                    <a:pt x="204" y="0"/>
                  </a:lnTo>
                  <a:lnTo>
                    <a:pt x="198" y="0"/>
                  </a:lnTo>
                  <a:lnTo>
                    <a:pt x="192" y="6"/>
                  </a:lnTo>
                  <a:lnTo>
                    <a:pt x="180" y="12"/>
                  </a:lnTo>
                  <a:lnTo>
                    <a:pt x="174" y="18"/>
                  </a:lnTo>
                  <a:lnTo>
                    <a:pt x="174" y="30"/>
                  </a:lnTo>
                  <a:lnTo>
                    <a:pt x="168" y="42"/>
                  </a:lnTo>
                  <a:lnTo>
                    <a:pt x="168" y="48"/>
                  </a:lnTo>
                  <a:lnTo>
                    <a:pt x="150" y="48"/>
                  </a:lnTo>
                  <a:lnTo>
                    <a:pt x="144" y="54"/>
                  </a:lnTo>
                  <a:lnTo>
                    <a:pt x="138" y="48"/>
                  </a:lnTo>
                  <a:lnTo>
                    <a:pt x="120" y="48"/>
                  </a:lnTo>
                  <a:lnTo>
                    <a:pt x="132" y="60"/>
                  </a:lnTo>
                  <a:lnTo>
                    <a:pt x="132" y="72"/>
                  </a:lnTo>
                  <a:lnTo>
                    <a:pt x="114" y="72"/>
                  </a:lnTo>
                  <a:lnTo>
                    <a:pt x="108" y="66"/>
                  </a:lnTo>
                  <a:lnTo>
                    <a:pt x="96" y="48"/>
                  </a:lnTo>
                  <a:lnTo>
                    <a:pt x="90" y="48"/>
                  </a:lnTo>
                  <a:lnTo>
                    <a:pt x="90" y="66"/>
                  </a:lnTo>
                  <a:lnTo>
                    <a:pt x="72" y="48"/>
                  </a:lnTo>
                  <a:lnTo>
                    <a:pt x="66" y="54"/>
                  </a:lnTo>
                  <a:lnTo>
                    <a:pt x="60" y="66"/>
                  </a:lnTo>
                  <a:lnTo>
                    <a:pt x="54" y="72"/>
                  </a:lnTo>
                  <a:lnTo>
                    <a:pt x="42" y="72"/>
                  </a:lnTo>
                  <a:lnTo>
                    <a:pt x="18" y="48"/>
                  </a:lnTo>
                  <a:lnTo>
                    <a:pt x="6" y="48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03" name="Venezuela" descr="© INSCALE GmbH, 05.05.2010&#10;http://www.presentationload.com/">
              <a:extLst>
                <a:ext uri="{FF2B5EF4-FFF2-40B4-BE49-F238E27FC236}">
                  <a16:creationId xmlns:a16="http://schemas.microsoft.com/office/drawing/2014/main" id="{98194D60-D72D-DDC2-55BB-3C5EA3A5654D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2263836" y="2846402"/>
              <a:ext cx="361698" cy="352806"/>
            </a:xfrm>
            <a:custGeom>
              <a:avLst/>
              <a:gdLst>
                <a:gd name="T0" fmla="*/ 2147483647 w 954"/>
                <a:gd name="T1" fmla="*/ 2147483647 h 930"/>
                <a:gd name="T2" fmla="*/ 2147483647 w 954"/>
                <a:gd name="T3" fmla="*/ 2147483647 h 930"/>
                <a:gd name="T4" fmla="*/ 2147483647 w 954"/>
                <a:gd name="T5" fmla="*/ 2147483647 h 930"/>
                <a:gd name="T6" fmla="*/ 2147483647 w 954"/>
                <a:gd name="T7" fmla="*/ 2147483647 h 930"/>
                <a:gd name="T8" fmla="*/ 2147483647 w 954"/>
                <a:gd name="T9" fmla="*/ 2147483647 h 930"/>
                <a:gd name="T10" fmla="*/ 2147483647 w 954"/>
                <a:gd name="T11" fmla="*/ 2147483647 h 930"/>
                <a:gd name="T12" fmla="*/ 2147483647 w 954"/>
                <a:gd name="T13" fmla="*/ 2147483647 h 930"/>
                <a:gd name="T14" fmla="*/ 2147483647 w 954"/>
                <a:gd name="T15" fmla="*/ 2147483647 h 930"/>
                <a:gd name="T16" fmla="*/ 2147483647 w 954"/>
                <a:gd name="T17" fmla="*/ 2147483647 h 930"/>
                <a:gd name="T18" fmla="*/ 2147483647 w 954"/>
                <a:gd name="T19" fmla="*/ 2147483647 h 930"/>
                <a:gd name="T20" fmla="*/ 2147483647 w 954"/>
                <a:gd name="T21" fmla="*/ 2147483647 h 930"/>
                <a:gd name="T22" fmla="*/ 2147483647 w 954"/>
                <a:gd name="T23" fmla="*/ 2147483647 h 930"/>
                <a:gd name="T24" fmla="*/ 2147483647 w 954"/>
                <a:gd name="T25" fmla="*/ 2147483647 h 930"/>
                <a:gd name="T26" fmla="*/ 2147483647 w 954"/>
                <a:gd name="T27" fmla="*/ 2147483647 h 930"/>
                <a:gd name="T28" fmla="*/ 2147483647 w 954"/>
                <a:gd name="T29" fmla="*/ 2147483647 h 930"/>
                <a:gd name="T30" fmla="*/ 2147483647 w 954"/>
                <a:gd name="T31" fmla="*/ 2147483647 h 930"/>
                <a:gd name="T32" fmla="*/ 2147483647 w 954"/>
                <a:gd name="T33" fmla="*/ 2147483647 h 930"/>
                <a:gd name="T34" fmla="*/ 2147483647 w 954"/>
                <a:gd name="T35" fmla="*/ 2147483647 h 930"/>
                <a:gd name="T36" fmla="*/ 2147483647 w 954"/>
                <a:gd name="T37" fmla="*/ 2147483647 h 930"/>
                <a:gd name="T38" fmla="*/ 2147483647 w 954"/>
                <a:gd name="T39" fmla="*/ 2147483647 h 930"/>
                <a:gd name="T40" fmla="*/ 2147483647 w 954"/>
                <a:gd name="T41" fmla="*/ 2147483647 h 930"/>
                <a:gd name="T42" fmla="*/ 2147483647 w 954"/>
                <a:gd name="T43" fmla="*/ 2147483647 h 930"/>
                <a:gd name="T44" fmla="*/ 2147483647 w 954"/>
                <a:gd name="T45" fmla="*/ 2147483647 h 930"/>
                <a:gd name="T46" fmla="*/ 2147483647 w 954"/>
                <a:gd name="T47" fmla="*/ 2147483647 h 930"/>
                <a:gd name="T48" fmla="*/ 2147483647 w 954"/>
                <a:gd name="T49" fmla="*/ 2147483647 h 930"/>
                <a:gd name="T50" fmla="*/ 0 w 954"/>
                <a:gd name="T51" fmla="*/ 2147483647 h 930"/>
                <a:gd name="T52" fmla="*/ 2147483647 w 954"/>
                <a:gd name="T53" fmla="*/ 2147483647 h 930"/>
                <a:gd name="T54" fmla="*/ 2147483647 w 954"/>
                <a:gd name="T55" fmla="*/ 2147483647 h 930"/>
                <a:gd name="T56" fmla="*/ 2147483647 w 954"/>
                <a:gd name="T57" fmla="*/ 2147483647 h 930"/>
                <a:gd name="T58" fmla="*/ 2147483647 w 954"/>
                <a:gd name="T59" fmla="*/ 2147483647 h 930"/>
                <a:gd name="T60" fmla="*/ 2147483647 w 954"/>
                <a:gd name="T61" fmla="*/ 2147483647 h 930"/>
                <a:gd name="T62" fmla="*/ 2147483647 w 954"/>
                <a:gd name="T63" fmla="*/ 2147483647 h 930"/>
                <a:gd name="T64" fmla="*/ 2147483647 w 954"/>
                <a:gd name="T65" fmla="*/ 2147483647 h 930"/>
                <a:gd name="T66" fmla="*/ 2147483647 w 954"/>
                <a:gd name="T67" fmla="*/ 2147483647 h 930"/>
                <a:gd name="T68" fmla="*/ 2147483647 w 954"/>
                <a:gd name="T69" fmla="*/ 2147483647 h 930"/>
                <a:gd name="T70" fmla="*/ 2147483647 w 954"/>
                <a:gd name="T71" fmla="*/ 2147483647 h 930"/>
                <a:gd name="T72" fmla="*/ 2147483647 w 954"/>
                <a:gd name="T73" fmla="*/ 2147483647 h 930"/>
                <a:gd name="T74" fmla="*/ 2147483647 w 954"/>
                <a:gd name="T75" fmla="*/ 2147483647 h 930"/>
                <a:gd name="T76" fmla="*/ 2147483647 w 954"/>
                <a:gd name="T77" fmla="*/ 2147483647 h 930"/>
                <a:gd name="T78" fmla="*/ 2147483647 w 954"/>
                <a:gd name="T79" fmla="*/ 2147483647 h 930"/>
                <a:gd name="T80" fmla="*/ 2147483647 w 954"/>
                <a:gd name="T81" fmla="*/ 2147483647 h 930"/>
                <a:gd name="T82" fmla="*/ 2147483647 w 954"/>
                <a:gd name="T83" fmla="*/ 2147483647 h 930"/>
                <a:gd name="T84" fmla="*/ 2147483647 w 954"/>
                <a:gd name="T85" fmla="*/ 2147483647 h 930"/>
                <a:gd name="T86" fmla="*/ 2147483647 w 954"/>
                <a:gd name="T87" fmla="*/ 2147483647 h 930"/>
                <a:gd name="T88" fmla="*/ 2147483647 w 954"/>
                <a:gd name="T89" fmla="*/ 2147483647 h 930"/>
                <a:gd name="T90" fmla="*/ 2147483647 w 954"/>
                <a:gd name="T91" fmla="*/ 2147483647 h 930"/>
                <a:gd name="T92" fmla="*/ 2147483647 w 954"/>
                <a:gd name="T93" fmla="*/ 2147483647 h 930"/>
                <a:gd name="T94" fmla="*/ 2147483647 w 954"/>
                <a:gd name="T95" fmla="*/ 2147483647 h 930"/>
                <a:gd name="T96" fmla="*/ 2147483647 w 954"/>
                <a:gd name="T97" fmla="*/ 2147483647 h 930"/>
                <a:gd name="T98" fmla="*/ 2147483647 w 954"/>
                <a:gd name="T99" fmla="*/ 2147483647 h 930"/>
                <a:gd name="T100" fmla="*/ 2147483647 w 954"/>
                <a:gd name="T101" fmla="*/ 2147483647 h 930"/>
                <a:gd name="T102" fmla="*/ 2147483647 w 954"/>
                <a:gd name="T103" fmla="*/ 2147483647 h 930"/>
                <a:gd name="T104" fmla="*/ 2147483647 w 954"/>
                <a:gd name="T105" fmla="*/ 2147483647 h 930"/>
                <a:gd name="T106" fmla="*/ 2147483647 w 954"/>
                <a:gd name="T107" fmla="*/ 2147483647 h 930"/>
                <a:gd name="T108" fmla="*/ 2147483647 w 954"/>
                <a:gd name="T109" fmla="*/ 2147483647 h 930"/>
                <a:gd name="T110" fmla="*/ 2147483647 w 954"/>
                <a:gd name="T111" fmla="*/ 2147483647 h 930"/>
                <a:gd name="T112" fmla="*/ 2147483647 w 954"/>
                <a:gd name="T113" fmla="*/ 2147483647 h 930"/>
                <a:gd name="T114" fmla="*/ 2147483647 w 954"/>
                <a:gd name="T115" fmla="*/ 2147483647 h 930"/>
                <a:gd name="T116" fmla="*/ 2147483647 w 954"/>
                <a:gd name="T117" fmla="*/ 2147483647 h 930"/>
                <a:gd name="T118" fmla="*/ 2147483647 w 954"/>
                <a:gd name="T119" fmla="*/ 2147483647 h 93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54"/>
                <a:gd name="T181" fmla="*/ 0 h 930"/>
                <a:gd name="T182" fmla="*/ 954 w 954"/>
                <a:gd name="T183" fmla="*/ 930 h 93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54" h="930">
                  <a:moveTo>
                    <a:pt x="264" y="42"/>
                  </a:moveTo>
                  <a:lnTo>
                    <a:pt x="264" y="12"/>
                  </a:lnTo>
                  <a:lnTo>
                    <a:pt x="252" y="0"/>
                  </a:lnTo>
                  <a:lnTo>
                    <a:pt x="234" y="0"/>
                  </a:lnTo>
                  <a:lnTo>
                    <a:pt x="228" y="6"/>
                  </a:lnTo>
                  <a:lnTo>
                    <a:pt x="228" y="18"/>
                  </a:lnTo>
                  <a:lnTo>
                    <a:pt x="234" y="24"/>
                  </a:lnTo>
                  <a:lnTo>
                    <a:pt x="234" y="36"/>
                  </a:lnTo>
                  <a:lnTo>
                    <a:pt x="240" y="42"/>
                  </a:lnTo>
                  <a:lnTo>
                    <a:pt x="264" y="42"/>
                  </a:lnTo>
                  <a:close/>
                  <a:moveTo>
                    <a:pt x="936" y="276"/>
                  </a:moveTo>
                  <a:lnTo>
                    <a:pt x="930" y="276"/>
                  </a:lnTo>
                  <a:lnTo>
                    <a:pt x="924" y="282"/>
                  </a:lnTo>
                  <a:lnTo>
                    <a:pt x="912" y="288"/>
                  </a:lnTo>
                  <a:lnTo>
                    <a:pt x="906" y="294"/>
                  </a:lnTo>
                  <a:lnTo>
                    <a:pt x="900" y="288"/>
                  </a:lnTo>
                  <a:lnTo>
                    <a:pt x="888" y="288"/>
                  </a:lnTo>
                  <a:lnTo>
                    <a:pt x="882" y="282"/>
                  </a:lnTo>
                  <a:lnTo>
                    <a:pt x="876" y="282"/>
                  </a:lnTo>
                  <a:lnTo>
                    <a:pt x="852" y="306"/>
                  </a:lnTo>
                  <a:lnTo>
                    <a:pt x="822" y="282"/>
                  </a:lnTo>
                  <a:lnTo>
                    <a:pt x="846" y="282"/>
                  </a:lnTo>
                  <a:lnTo>
                    <a:pt x="858" y="276"/>
                  </a:lnTo>
                  <a:lnTo>
                    <a:pt x="864" y="276"/>
                  </a:lnTo>
                  <a:lnTo>
                    <a:pt x="870" y="264"/>
                  </a:lnTo>
                  <a:lnTo>
                    <a:pt x="870" y="246"/>
                  </a:lnTo>
                  <a:lnTo>
                    <a:pt x="882" y="234"/>
                  </a:lnTo>
                  <a:lnTo>
                    <a:pt x="888" y="222"/>
                  </a:lnTo>
                  <a:lnTo>
                    <a:pt x="876" y="210"/>
                  </a:lnTo>
                  <a:lnTo>
                    <a:pt x="846" y="210"/>
                  </a:lnTo>
                  <a:lnTo>
                    <a:pt x="846" y="204"/>
                  </a:lnTo>
                  <a:lnTo>
                    <a:pt x="840" y="198"/>
                  </a:lnTo>
                  <a:lnTo>
                    <a:pt x="840" y="192"/>
                  </a:lnTo>
                  <a:lnTo>
                    <a:pt x="834" y="186"/>
                  </a:lnTo>
                  <a:lnTo>
                    <a:pt x="828" y="186"/>
                  </a:lnTo>
                  <a:lnTo>
                    <a:pt x="822" y="192"/>
                  </a:lnTo>
                  <a:lnTo>
                    <a:pt x="822" y="210"/>
                  </a:lnTo>
                  <a:lnTo>
                    <a:pt x="816" y="198"/>
                  </a:lnTo>
                  <a:lnTo>
                    <a:pt x="816" y="180"/>
                  </a:lnTo>
                  <a:lnTo>
                    <a:pt x="792" y="180"/>
                  </a:lnTo>
                  <a:lnTo>
                    <a:pt x="786" y="210"/>
                  </a:lnTo>
                  <a:lnTo>
                    <a:pt x="780" y="204"/>
                  </a:lnTo>
                  <a:lnTo>
                    <a:pt x="774" y="192"/>
                  </a:lnTo>
                  <a:lnTo>
                    <a:pt x="774" y="186"/>
                  </a:lnTo>
                  <a:lnTo>
                    <a:pt x="768" y="180"/>
                  </a:lnTo>
                  <a:lnTo>
                    <a:pt x="768" y="156"/>
                  </a:lnTo>
                  <a:lnTo>
                    <a:pt x="738" y="168"/>
                  </a:lnTo>
                  <a:lnTo>
                    <a:pt x="744" y="162"/>
                  </a:lnTo>
                  <a:lnTo>
                    <a:pt x="756" y="156"/>
                  </a:lnTo>
                  <a:lnTo>
                    <a:pt x="762" y="156"/>
                  </a:lnTo>
                  <a:lnTo>
                    <a:pt x="762" y="144"/>
                  </a:lnTo>
                  <a:lnTo>
                    <a:pt x="750" y="138"/>
                  </a:lnTo>
                  <a:lnTo>
                    <a:pt x="744" y="138"/>
                  </a:lnTo>
                  <a:lnTo>
                    <a:pt x="744" y="132"/>
                  </a:lnTo>
                  <a:lnTo>
                    <a:pt x="750" y="132"/>
                  </a:lnTo>
                  <a:lnTo>
                    <a:pt x="762" y="126"/>
                  </a:lnTo>
                  <a:lnTo>
                    <a:pt x="774" y="126"/>
                  </a:lnTo>
                  <a:lnTo>
                    <a:pt x="792" y="120"/>
                  </a:lnTo>
                  <a:lnTo>
                    <a:pt x="804" y="120"/>
                  </a:lnTo>
                  <a:lnTo>
                    <a:pt x="810" y="114"/>
                  </a:lnTo>
                  <a:lnTo>
                    <a:pt x="726" y="114"/>
                  </a:lnTo>
                  <a:lnTo>
                    <a:pt x="690" y="120"/>
                  </a:lnTo>
                  <a:lnTo>
                    <a:pt x="678" y="120"/>
                  </a:lnTo>
                  <a:lnTo>
                    <a:pt x="690" y="132"/>
                  </a:lnTo>
                  <a:lnTo>
                    <a:pt x="678" y="132"/>
                  </a:lnTo>
                  <a:lnTo>
                    <a:pt x="666" y="138"/>
                  </a:lnTo>
                  <a:lnTo>
                    <a:pt x="654" y="138"/>
                  </a:lnTo>
                  <a:lnTo>
                    <a:pt x="642" y="144"/>
                  </a:lnTo>
                  <a:lnTo>
                    <a:pt x="636" y="144"/>
                  </a:lnTo>
                  <a:lnTo>
                    <a:pt x="624" y="150"/>
                  </a:lnTo>
                  <a:lnTo>
                    <a:pt x="606" y="168"/>
                  </a:lnTo>
                  <a:lnTo>
                    <a:pt x="594" y="174"/>
                  </a:lnTo>
                  <a:lnTo>
                    <a:pt x="576" y="174"/>
                  </a:lnTo>
                  <a:lnTo>
                    <a:pt x="564" y="162"/>
                  </a:lnTo>
                  <a:lnTo>
                    <a:pt x="546" y="156"/>
                  </a:lnTo>
                  <a:lnTo>
                    <a:pt x="534" y="144"/>
                  </a:lnTo>
                  <a:lnTo>
                    <a:pt x="522" y="138"/>
                  </a:lnTo>
                  <a:lnTo>
                    <a:pt x="510" y="126"/>
                  </a:lnTo>
                  <a:lnTo>
                    <a:pt x="492" y="126"/>
                  </a:lnTo>
                  <a:lnTo>
                    <a:pt x="450" y="132"/>
                  </a:lnTo>
                  <a:lnTo>
                    <a:pt x="372" y="132"/>
                  </a:lnTo>
                  <a:lnTo>
                    <a:pt x="360" y="120"/>
                  </a:lnTo>
                  <a:lnTo>
                    <a:pt x="354" y="108"/>
                  </a:lnTo>
                  <a:lnTo>
                    <a:pt x="354" y="84"/>
                  </a:lnTo>
                  <a:lnTo>
                    <a:pt x="348" y="72"/>
                  </a:lnTo>
                  <a:lnTo>
                    <a:pt x="336" y="60"/>
                  </a:lnTo>
                  <a:lnTo>
                    <a:pt x="324" y="54"/>
                  </a:lnTo>
                  <a:lnTo>
                    <a:pt x="276" y="54"/>
                  </a:lnTo>
                  <a:lnTo>
                    <a:pt x="240" y="60"/>
                  </a:lnTo>
                  <a:lnTo>
                    <a:pt x="222" y="72"/>
                  </a:lnTo>
                  <a:lnTo>
                    <a:pt x="210" y="78"/>
                  </a:lnTo>
                  <a:lnTo>
                    <a:pt x="204" y="78"/>
                  </a:lnTo>
                  <a:lnTo>
                    <a:pt x="180" y="90"/>
                  </a:lnTo>
                  <a:lnTo>
                    <a:pt x="162" y="96"/>
                  </a:lnTo>
                  <a:lnTo>
                    <a:pt x="144" y="108"/>
                  </a:lnTo>
                  <a:lnTo>
                    <a:pt x="138" y="120"/>
                  </a:lnTo>
                  <a:lnTo>
                    <a:pt x="138" y="144"/>
                  </a:lnTo>
                  <a:lnTo>
                    <a:pt x="150" y="168"/>
                  </a:lnTo>
                  <a:lnTo>
                    <a:pt x="156" y="186"/>
                  </a:lnTo>
                  <a:lnTo>
                    <a:pt x="162" y="198"/>
                  </a:lnTo>
                  <a:lnTo>
                    <a:pt x="156" y="210"/>
                  </a:lnTo>
                  <a:lnTo>
                    <a:pt x="150" y="228"/>
                  </a:lnTo>
                  <a:lnTo>
                    <a:pt x="138" y="234"/>
                  </a:lnTo>
                  <a:lnTo>
                    <a:pt x="132" y="246"/>
                  </a:lnTo>
                  <a:lnTo>
                    <a:pt x="126" y="252"/>
                  </a:lnTo>
                  <a:lnTo>
                    <a:pt x="120" y="252"/>
                  </a:lnTo>
                  <a:lnTo>
                    <a:pt x="126" y="222"/>
                  </a:lnTo>
                  <a:lnTo>
                    <a:pt x="114" y="222"/>
                  </a:lnTo>
                  <a:lnTo>
                    <a:pt x="108" y="216"/>
                  </a:lnTo>
                  <a:lnTo>
                    <a:pt x="96" y="210"/>
                  </a:lnTo>
                  <a:lnTo>
                    <a:pt x="90" y="204"/>
                  </a:lnTo>
                  <a:lnTo>
                    <a:pt x="84" y="192"/>
                  </a:lnTo>
                  <a:lnTo>
                    <a:pt x="96" y="168"/>
                  </a:lnTo>
                  <a:lnTo>
                    <a:pt x="108" y="156"/>
                  </a:lnTo>
                  <a:lnTo>
                    <a:pt x="120" y="132"/>
                  </a:lnTo>
                  <a:lnTo>
                    <a:pt x="120" y="78"/>
                  </a:lnTo>
                  <a:lnTo>
                    <a:pt x="114" y="66"/>
                  </a:lnTo>
                  <a:lnTo>
                    <a:pt x="114" y="54"/>
                  </a:lnTo>
                  <a:lnTo>
                    <a:pt x="108" y="48"/>
                  </a:lnTo>
                  <a:lnTo>
                    <a:pt x="108" y="54"/>
                  </a:lnTo>
                  <a:lnTo>
                    <a:pt x="102" y="66"/>
                  </a:lnTo>
                  <a:lnTo>
                    <a:pt x="90" y="78"/>
                  </a:lnTo>
                  <a:lnTo>
                    <a:pt x="72" y="84"/>
                  </a:lnTo>
                  <a:lnTo>
                    <a:pt x="48" y="108"/>
                  </a:lnTo>
                  <a:lnTo>
                    <a:pt x="36" y="144"/>
                  </a:lnTo>
                  <a:lnTo>
                    <a:pt x="36" y="162"/>
                  </a:lnTo>
                  <a:lnTo>
                    <a:pt x="30" y="168"/>
                  </a:lnTo>
                  <a:lnTo>
                    <a:pt x="30" y="192"/>
                  </a:lnTo>
                  <a:lnTo>
                    <a:pt x="6" y="216"/>
                  </a:lnTo>
                  <a:lnTo>
                    <a:pt x="0" y="228"/>
                  </a:lnTo>
                  <a:lnTo>
                    <a:pt x="0" y="240"/>
                  </a:lnTo>
                  <a:lnTo>
                    <a:pt x="6" y="246"/>
                  </a:lnTo>
                  <a:lnTo>
                    <a:pt x="6" y="240"/>
                  </a:lnTo>
                  <a:lnTo>
                    <a:pt x="18" y="228"/>
                  </a:lnTo>
                  <a:lnTo>
                    <a:pt x="24" y="228"/>
                  </a:lnTo>
                  <a:lnTo>
                    <a:pt x="36" y="240"/>
                  </a:lnTo>
                  <a:lnTo>
                    <a:pt x="42" y="252"/>
                  </a:lnTo>
                  <a:lnTo>
                    <a:pt x="42" y="288"/>
                  </a:lnTo>
                  <a:lnTo>
                    <a:pt x="48" y="294"/>
                  </a:lnTo>
                  <a:lnTo>
                    <a:pt x="60" y="300"/>
                  </a:lnTo>
                  <a:lnTo>
                    <a:pt x="66" y="306"/>
                  </a:lnTo>
                  <a:lnTo>
                    <a:pt x="66" y="318"/>
                  </a:lnTo>
                  <a:lnTo>
                    <a:pt x="54" y="342"/>
                  </a:lnTo>
                  <a:lnTo>
                    <a:pt x="54" y="384"/>
                  </a:lnTo>
                  <a:lnTo>
                    <a:pt x="66" y="384"/>
                  </a:lnTo>
                  <a:lnTo>
                    <a:pt x="66" y="396"/>
                  </a:lnTo>
                  <a:lnTo>
                    <a:pt x="72" y="408"/>
                  </a:lnTo>
                  <a:lnTo>
                    <a:pt x="78" y="414"/>
                  </a:lnTo>
                  <a:lnTo>
                    <a:pt x="102" y="414"/>
                  </a:lnTo>
                  <a:lnTo>
                    <a:pt x="108" y="408"/>
                  </a:lnTo>
                  <a:lnTo>
                    <a:pt x="120" y="408"/>
                  </a:lnTo>
                  <a:lnTo>
                    <a:pt x="132" y="414"/>
                  </a:lnTo>
                  <a:lnTo>
                    <a:pt x="138" y="414"/>
                  </a:lnTo>
                  <a:lnTo>
                    <a:pt x="150" y="420"/>
                  </a:lnTo>
                  <a:lnTo>
                    <a:pt x="162" y="420"/>
                  </a:lnTo>
                  <a:lnTo>
                    <a:pt x="168" y="414"/>
                  </a:lnTo>
                  <a:lnTo>
                    <a:pt x="168" y="408"/>
                  </a:lnTo>
                  <a:lnTo>
                    <a:pt x="180" y="408"/>
                  </a:lnTo>
                  <a:lnTo>
                    <a:pt x="186" y="414"/>
                  </a:lnTo>
                  <a:lnTo>
                    <a:pt x="198" y="420"/>
                  </a:lnTo>
                  <a:lnTo>
                    <a:pt x="222" y="420"/>
                  </a:lnTo>
                  <a:lnTo>
                    <a:pt x="222" y="426"/>
                  </a:lnTo>
                  <a:lnTo>
                    <a:pt x="228" y="432"/>
                  </a:lnTo>
                  <a:lnTo>
                    <a:pt x="234" y="444"/>
                  </a:lnTo>
                  <a:lnTo>
                    <a:pt x="240" y="462"/>
                  </a:lnTo>
                  <a:lnTo>
                    <a:pt x="264" y="486"/>
                  </a:lnTo>
                  <a:lnTo>
                    <a:pt x="288" y="486"/>
                  </a:lnTo>
                  <a:lnTo>
                    <a:pt x="288" y="480"/>
                  </a:lnTo>
                  <a:lnTo>
                    <a:pt x="306" y="480"/>
                  </a:lnTo>
                  <a:lnTo>
                    <a:pt x="312" y="486"/>
                  </a:lnTo>
                  <a:lnTo>
                    <a:pt x="336" y="486"/>
                  </a:lnTo>
                  <a:lnTo>
                    <a:pt x="342" y="480"/>
                  </a:lnTo>
                  <a:lnTo>
                    <a:pt x="366" y="486"/>
                  </a:lnTo>
                  <a:lnTo>
                    <a:pt x="372" y="480"/>
                  </a:lnTo>
                  <a:lnTo>
                    <a:pt x="384" y="474"/>
                  </a:lnTo>
                  <a:lnTo>
                    <a:pt x="402" y="474"/>
                  </a:lnTo>
                  <a:lnTo>
                    <a:pt x="408" y="480"/>
                  </a:lnTo>
                  <a:lnTo>
                    <a:pt x="408" y="492"/>
                  </a:lnTo>
                  <a:lnTo>
                    <a:pt x="390" y="510"/>
                  </a:lnTo>
                  <a:lnTo>
                    <a:pt x="390" y="534"/>
                  </a:lnTo>
                  <a:lnTo>
                    <a:pt x="384" y="540"/>
                  </a:lnTo>
                  <a:lnTo>
                    <a:pt x="378" y="540"/>
                  </a:lnTo>
                  <a:lnTo>
                    <a:pt x="366" y="552"/>
                  </a:lnTo>
                  <a:lnTo>
                    <a:pt x="366" y="576"/>
                  </a:lnTo>
                  <a:lnTo>
                    <a:pt x="372" y="588"/>
                  </a:lnTo>
                  <a:lnTo>
                    <a:pt x="372" y="618"/>
                  </a:lnTo>
                  <a:lnTo>
                    <a:pt x="366" y="630"/>
                  </a:lnTo>
                  <a:lnTo>
                    <a:pt x="366" y="642"/>
                  </a:lnTo>
                  <a:lnTo>
                    <a:pt x="372" y="648"/>
                  </a:lnTo>
                  <a:lnTo>
                    <a:pt x="384" y="648"/>
                  </a:lnTo>
                  <a:lnTo>
                    <a:pt x="384" y="672"/>
                  </a:lnTo>
                  <a:lnTo>
                    <a:pt x="390" y="684"/>
                  </a:lnTo>
                  <a:lnTo>
                    <a:pt x="402" y="690"/>
                  </a:lnTo>
                  <a:lnTo>
                    <a:pt x="408" y="702"/>
                  </a:lnTo>
                  <a:lnTo>
                    <a:pt x="408" y="708"/>
                  </a:lnTo>
                  <a:lnTo>
                    <a:pt x="402" y="720"/>
                  </a:lnTo>
                  <a:lnTo>
                    <a:pt x="372" y="750"/>
                  </a:lnTo>
                  <a:lnTo>
                    <a:pt x="366" y="750"/>
                  </a:lnTo>
                  <a:lnTo>
                    <a:pt x="390" y="762"/>
                  </a:lnTo>
                  <a:lnTo>
                    <a:pt x="402" y="774"/>
                  </a:lnTo>
                  <a:lnTo>
                    <a:pt x="414" y="774"/>
                  </a:lnTo>
                  <a:lnTo>
                    <a:pt x="414" y="798"/>
                  </a:lnTo>
                  <a:lnTo>
                    <a:pt x="420" y="804"/>
                  </a:lnTo>
                  <a:lnTo>
                    <a:pt x="420" y="822"/>
                  </a:lnTo>
                  <a:lnTo>
                    <a:pt x="426" y="828"/>
                  </a:lnTo>
                  <a:lnTo>
                    <a:pt x="426" y="846"/>
                  </a:lnTo>
                  <a:lnTo>
                    <a:pt x="432" y="858"/>
                  </a:lnTo>
                  <a:lnTo>
                    <a:pt x="432" y="876"/>
                  </a:lnTo>
                  <a:lnTo>
                    <a:pt x="444" y="888"/>
                  </a:lnTo>
                  <a:lnTo>
                    <a:pt x="450" y="900"/>
                  </a:lnTo>
                  <a:lnTo>
                    <a:pt x="450" y="906"/>
                  </a:lnTo>
                  <a:lnTo>
                    <a:pt x="462" y="918"/>
                  </a:lnTo>
                  <a:lnTo>
                    <a:pt x="468" y="918"/>
                  </a:lnTo>
                  <a:lnTo>
                    <a:pt x="480" y="924"/>
                  </a:lnTo>
                  <a:lnTo>
                    <a:pt x="486" y="924"/>
                  </a:lnTo>
                  <a:lnTo>
                    <a:pt x="498" y="918"/>
                  </a:lnTo>
                  <a:lnTo>
                    <a:pt x="504" y="912"/>
                  </a:lnTo>
                  <a:lnTo>
                    <a:pt x="516" y="906"/>
                  </a:lnTo>
                  <a:lnTo>
                    <a:pt x="522" y="900"/>
                  </a:lnTo>
                  <a:lnTo>
                    <a:pt x="528" y="906"/>
                  </a:lnTo>
                  <a:lnTo>
                    <a:pt x="528" y="930"/>
                  </a:lnTo>
                  <a:lnTo>
                    <a:pt x="534" y="930"/>
                  </a:lnTo>
                  <a:lnTo>
                    <a:pt x="546" y="918"/>
                  </a:lnTo>
                  <a:lnTo>
                    <a:pt x="558" y="894"/>
                  </a:lnTo>
                  <a:lnTo>
                    <a:pt x="570" y="882"/>
                  </a:lnTo>
                  <a:lnTo>
                    <a:pt x="588" y="882"/>
                  </a:lnTo>
                  <a:lnTo>
                    <a:pt x="594" y="876"/>
                  </a:lnTo>
                  <a:lnTo>
                    <a:pt x="630" y="858"/>
                  </a:lnTo>
                  <a:lnTo>
                    <a:pt x="636" y="846"/>
                  </a:lnTo>
                  <a:lnTo>
                    <a:pt x="636" y="816"/>
                  </a:lnTo>
                  <a:lnTo>
                    <a:pt x="678" y="816"/>
                  </a:lnTo>
                  <a:lnTo>
                    <a:pt x="684" y="810"/>
                  </a:lnTo>
                  <a:lnTo>
                    <a:pt x="690" y="798"/>
                  </a:lnTo>
                  <a:lnTo>
                    <a:pt x="690" y="792"/>
                  </a:lnTo>
                  <a:lnTo>
                    <a:pt x="684" y="786"/>
                  </a:lnTo>
                  <a:lnTo>
                    <a:pt x="636" y="780"/>
                  </a:lnTo>
                  <a:lnTo>
                    <a:pt x="636" y="750"/>
                  </a:lnTo>
                  <a:lnTo>
                    <a:pt x="630" y="738"/>
                  </a:lnTo>
                  <a:lnTo>
                    <a:pt x="618" y="726"/>
                  </a:lnTo>
                  <a:lnTo>
                    <a:pt x="624" y="720"/>
                  </a:lnTo>
                  <a:lnTo>
                    <a:pt x="624" y="690"/>
                  </a:lnTo>
                  <a:lnTo>
                    <a:pt x="618" y="684"/>
                  </a:lnTo>
                  <a:lnTo>
                    <a:pt x="606" y="678"/>
                  </a:lnTo>
                  <a:lnTo>
                    <a:pt x="588" y="660"/>
                  </a:lnTo>
                  <a:lnTo>
                    <a:pt x="588" y="630"/>
                  </a:lnTo>
                  <a:lnTo>
                    <a:pt x="594" y="636"/>
                  </a:lnTo>
                  <a:lnTo>
                    <a:pt x="594" y="642"/>
                  </a:lnTo>
                  <a:lnTo>
                    <a:pt x="636" y="642"/>
                  </a:lnTo>
                  <a:lnTo>
                    <a:pt x="642" y="648"/>
                  </a:lnTo>
                  <a:lnTo>
                    <a:pt x="642" y="666"/>
                  </a:lnTo>
                  <a:lnTo>
                    <a:pt x="654" y="666"/>
                  </a:lnTo>
                  <a:lnTo>
                    <a:pt x="666" y="660"/>
                  </a:lnTo>
                  <a:lnTo>
                    <a:pt x="678" y="666"/>
                  </a:lnTo>
                  <a:lnTo>
                    <a:pt x="684" y="660"/>
                  </a:lnTo>
                  <a:lnTo>
                    <a:pt x="696" y="660"/>
                  </a:lnTo>
                  <a:lnTo>
                    <a:pt x="702" y="666"/>
                  </a:lnTo>
                  <a:lnTo>
                    <a:pt x="708" y="678"/>
                  </a:lnTo>
                  <a:lnTo>
                    <a:pt x="720" y="690"/>
                  </a:lnTo>
                  <a:lnTo>
                    <a:pt x="732" y="696"/>
                  </a:lnTo>
                  <a:lnTo>
                    <a:pt x="738" y="690"/>
                  </a:lnTo>
                  <a:lnTo>
                    <a:pt x="738" y="672"/>
                  </a:lnTo>
                  <a:lnTo>
                    <a:pt x="744" y="660"/>
                  </a:lnTo>
                  <a:lnTo>
                    <a:pt x="744" y="648"/>
                  </a:lnTo>
                  <a:lnTo>
                    <a:pt x="750" y="642"/>
                  </a:lnTo>
                  <a:lnTo>
                    <a:pt x="768" y="642"/>
                  </a:lnTo>
                  <a:lnTo>
                    <a:pt x="774" y="648"/>
                  </a:lnTo>
                  <a:lnTo>
                    <a:pt x="792" y="648"/>
                  </a:lnTo>
                  <a:lnTo>
                    <a:pt x="804" y="642"/>
                  </a:lnTo>
                  <a:lnTo>
                    <a:pt x="828" y="618"/>
                  </a:lnTo>
                  <a:lnTo>
                    <a:pt x="840" y="612"/>
                  </a:lnTo>
                  <a:lnTo>
                    <a:pt x="864" y="612"/>
                  </a:lnTo>
                  <a:lnTo>
                    <a:pt x="864" y="600"/>
                  </a:lnTo>
                  <a:lnTo>
                    <a:pt x="876" y="600"/>
                  </a:lnTo>
                  <a:lnTo>
                    <a:pt x="882" y="594"/>
                  </a:lnTo>
                  <a:lnTo>
                    <a:pt x="882" y="558"/>
                  </a:lnTo>
                  <a:lnTo>
                    <a:pt x="846" y="522"/>
                  </a:lnTo>
                  <a:lnTo>
                    <a:pt x="840" y="510"/>
                  </a:lnTo>
                  <a:lnTo>
                    <a:pt x="834" y="504"/>
                  </a:lnTo>
                  <a:lnTo>
                    <a:pt x="834" y="492"/>
                  </a:lnTo>
                  <a:lnTo>
                    <a:pt x="846" y="486"/>
                  </a:lnTo>
                  <a:lnTo>
                    <a:pt x="852" y="486"/>
                  </a:lnTo>
                  <a:lnTo>
                    <a:pt x="864" y="480"/>
                  </a:lnTo>
                  <a:lnTo>
                    <a:pt x="864" y="462"/>
                  </a:lnTo>
                  <a:lnTo>
                    <a:pt x="846" y="444"/>
                  </a:lnTo>
                  <a:lnTo>
                    <a:pt x="846" y="438"/>
                  </a:lnTo>
                  <a:lnTo>
                    <a:pt x="876" y="438"/>
                  </a:lnTo>
                  <a:lnTo>
                    <a:pt x="888" y="432"/>
                  </a:lnTo>
                  <a:lnTo>
                    <a:pt x="900" y="432"/>
                  </a:lnTo>
                  <a:lnTo>
                    <a:pt x="912" y="426"/>
                  </a:lnTo>
                  <a:lnTo>
                    <a:pt x="918" y="420"/>
                  </a:lnTo>
                  <a:lnTo>
                    <a:pt x="918" y="402"/>
                  </a:lnTo>
                  <a:lnTo>
                    <a:pt x="894" y="402"/>
                  </a:lnTo>
                  <a:lnTo>
                    <a:pt x="894" y="360"/>
                  </a:lnTo>
                  <a:lnTo>
                    <a:pt x="906" y="348"/>
                  </a:lnTo>
                  <a:lnTo>
                    <a:pt x="918" y="348"/>
                  </a:lnTo>
                  <a:lnTo>
                    <a:pt x="924" y="342"/>
                  </a:lnTo>
                  <a:lnTo>
                    <a:pt x="930" y="342"/>
                  </a:lnTo>
                  <a:lnTo>
                    <a:pt x="936" y="336"/>
                  </a:lnTo>
                  <a:lnTo>
                    <a:pt x="954" y="300"/>
                  </a:lnTo>
                  <a:lnTo>
                    <a:pt x="948" y="294"/>
                  </a:lnTo>
                  <a:lnTo>
                    <a:pt x="942" y="282"/>
                  </a:lnTo>
                  <a:lnTo>
                    <a:pt x="936" y="276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04" name="USA (Alaska)" descr="© INSCALE GmbH, 05.05.2010&#10;http://www.presentationload.com/">
              <a:extLst>
                <a:ext uri="{FF2B5EF4-FFF2-40B4-BE49-F238E27FC236}">
                  <a16:creationId xmlns:a16="http://schemas.microsoft.com/office/drawing/2014/main" id="{CCA40393-0EDC-7E0F-C33F-9F05FAB22BAB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399011" y="1107572"/>
              <a:ext cx="1165144" cy="504009"/>
            </a:xfrm>
            <a:custGeom>
              <a:avLst/>
              <a:gdLst>
                <a:gd name="T0" fmla="*/ 2147483647 w 3072"/>
                <a:gd name="T1" fmla="*/ 2147483647 h 1332"/>
                <a:gd name="T2" fmla="*/ 2147483647 w 3072"/>
                <a:gd name="T3" fmla="*/ 2147483647 h 1332"/>
                <a:gd name="T4" fmla="*/ 2147483647 w 3072"/>
                <a:gd name="T5" fmla="*/ 2147483647 h 1332"/>
                <a:gd name="T6" fmla="*/ 2147483647 w 3072"/>
                <a:gd name="T7" fmla="*/ 2147483647 h 1332"/>
                <a:gd name="T8" fmla="*/ 2147483647 w 3072"/>
                <a:gd name="T9" fmla="*/ 2147483647 h 1332"/>
                <a:gd name="T10" fmla="*/ 2147483647 w 3072"/>
                <a:gd name="T11" fmla="*/ 2147483647 h 1332"/>
                <a:gd name="T12" fmla="*/ 2147483647 w 3072"/>
                <a:gd name="T13" fmla="*/ 2147483647 h 1332"/>
                <a:gd name="T14" fmla="*/ 2147483647 w 3072"/>
                <a:gd name="T15" fmla="*/ 2147483647 h 1332"/>
                <a:gd name="T16" fmla="*/ 2147483647 w 3072"/>
                <a:gd name="T17" fmla="*/ 2147483647 h 1332"/>
                <a:gd name="T18" fmla="*/ 2147483647 w 3072"/>
                <a:gd name="T19" fmla="*/ 2147483647 h 1332"/>
                <a:gd name="T20" fmla="*/ 2147483647 w 3072"/>
                <a:gd name="T21" fmla="*/ 2147483647 h 1332"/>
                <a:gd name="T22" fmla="*/ 2147483647 w 3072"/>
                <a:gd name="T23" fmla="*/ 0 h 1332"/>
                <a:gd name="T24" fmla="*/ 2147483647 w 3072"/>
                <a:gd name="T25" fmla="*/ 2147483647 h 1332"/>
                <a:gd name="T26" fmla="*/ 2147483647 w 3072"/>
                <a:gd name="T27" fmla="*/ 2147483647 h 1332"/>
                <a:gd name="T28" fmla="*/ 2147483647 w 3072"/>
                <a:gd name="T29" fmla="*/ 2147483647 h 1332"/>
                <a:gd name="T30" fmla="*/ 2147483647 w 3072"/>
                <a:gd name="T31" fmla="*/ 2147483647 h 1332"/>
                <a:gd name="T32" fmla="*/ 2147483647 w 3072"/>
                <a:gd name="T33" fmla="*/ 2147483647 h 1332"/>
                <a:gd name="T34" fmla="*/ 2147483647 w 3072"/>
                <a:gd name="T35" fmla="*/ 2147483647 h 1332"/>
                <a:gd name="T36" fmla="*/ 2147483647 w 3072"/>
                <a:gd name="T37" fmla="*/ 2147483647 h 1332"/>
                <a:gd name="T38" fmla="*/ 2147483647 w 3072"/>
                <a:gd name="T39" fmla="*/ 2147483647 h 1332"/>
                <a:gd name="T40" fmla="*/ 2147483647 w 3072"/>
                <a:gd name="T41" fmla="*/ 2147483647 h 1332"/>
                <a:gd name="T42" fmla="*/ 2147483647 w 3072"/>
                <a:gd name="T43" fmla="*/ 2147483647 h 1332"/>
                <a:gd name="T44" fmla="*/ 2147483647 w 3072"/>
                <a:gd name="T45" fmla="*/ 2147483647 h 1332"/>
                <a:gd name="T46" fmla="*/ 2147483647 w 3072"/>
                <a:gd name="T47" fmla="*/ 2147483647 h 1332"/>
                <a:gd name="T48" fmla="*/ 2147483647 w 3072"/>
                <a:gd name="T49" fmla="*/ 2147483647 h 1332"/>
                <a:gd name="T50" fmla="*/ 2147483647 w 3072"/>
                <a:gd name="T51" fmla="*/ 2147483647 h 1332"/>
                <a:gd name="T52" fmla="*/ 2147483647 w 3072"/>
                <a:gd name="T53" fmla="*/ 2147483647 h 1332"/>
                <a:gd name="T54" fmla="*/ 2147483647 w 3072"/>
                <a:gd name="T55" fmla="*/ 2147483647 h 1332"/>
                <a:gd name="T56" fmla="*/ 2147483647 w 3072"/>
                <a:gd name="T57" fmla="*/ 2147483647 h 1332"/>
                <a:gd name="T58" fmla="*/ 2147483647 w 3072"/>
                <a:gd name="T59" fmla="*/ 2147483647 h 1332"/>
                <a:gd name="T60" fmla="*/ 2147483647 w 3072"/>
                <a:gd name="T61" fmla="*/ 2147483647 h 1332"/>
                <a:gd name="T62" fmla="*/ 2147483647 w 3072"/>
                <a:gd name="T63" fmla="*/ 2147483647 h 1332"/>
                <a:gd name="T64" fmla="*/ 2147483647 w 3072"/>
                <a:gd name="T65" fmla="*/ 2147483647 h 1332"/>
                <a:gd name="T66" fmla="*/ 2147483647 w 3072"/>
                <a:gd name="T67" fmla="*/ 2147483647 h 1332"/>
                <a:gd name="T68" fmla="*/ 2147483647 w 3072"/>
                <a:gd name="T69" fmla="*/ 2147483647 h 1332"/>
                <a:gd name="T70" fmla="*/ 2147483647 w 3072"/>
                <a:gd name="T71" fmla="*/ 2147483647 h 1332"/>
                <a:gd name="T72" fmla="*/ 2147483647 w 3072"/>
                <a:gd name="T73" fmla="*/ 2147483647 h 1332"/>
                <a:gd name="T74" fmla="*/ 2147483647 w 3072"/>
                <a:gd name="T75" fmla="*/ 2147483647 h 1332"/>
                <a:gd name="T76" fmla="*/ 2147483647 w 3072"/>
                <a:gd name="T77" fmla="*/ 2147483647 h 1332"/>
                <a:gd name="T78" fmla="*/ 2147483647 w 3072"/>
                <a:gd name="T79" fmla="*/ 2147483647 h 1332"/>
                <a:gd name="T80" fmla="*/ 2147483647 w 3072"/>
                <a:gd name="T81" fmla="*/ 2147483647 h 1332"/>
                <a:gd name="T82" fmla="*/ 2147483647 w 3072"/>
                <a:gd name="T83" fmla="*/ 2147483647 h 1332"/>
                <a:gd name="T84" fmla="*/ 2147483647 w 3072"/>
                <a:gd name="T85" fmla="*/ 2147483647 h 1332"/>
                <a:gd name="T86" fmla="*/ 2147483647 w 3072"/>
                <a:gd name="T87" fmla="*/ 2147483647 h 1332"/>
                <a:gd name="T88" fmla="*/ 2147483647 w 3072"/>
                <a:gd name="T89" fmla="*/ 2147483647 h 1332"/>
                <a:gd name="T90" fmla="*/ 2147483647 w 3072"/>
                <a:gd name="T91" fmla="*/ 2147483647 h 1332"/>
                <a:gd name="T92" fmla="*/ 2147483647 w 3072"/>
                <a:gd name="T93" fmla="*/ 2147483647 h 1332"/>
                <a:gd name="T94" fmla="*/ 2147483647 w 3072"/>
                <a:gd name="T95" fmla="*/ 2147483647 h 1332"/>
                <a:gd name="T96" fmla="*/ 2147483647 w 3072"/>
                <a:gd name="T97" fmla="*/ 2147483647 h 1332"/>
                <a:gd name="T98" fmla="*/ 2147483647 w 3072"/>
                <a:gd name="T99" fmla="*/ 2147483647 h 1332"/>
                <a:gd name="T100" fmla="*/ 2147483647 w 3072"/>
                <a:gd name="T101" fmla="*/ 2147483647 h 1332"/>
                <a:gd name="T102" fmla="*/ 2147483647 w 3072"/>
                <a:gd name="T103" fmla="*/ 2147483647 h 1332"/>
                <a:gd name="T104" fmla="*/ 2147483647 w 3072"/>
                <a:gd name="T105" fmla="*/ 2147483647 h 1332"/>
                <a:gd name="T106" fmla="*/ 2147483647 w 3072"/>
                <a:gd name="T107" fmla="*/ 2147483647 h 1332"/>
                <a:gd name="T108" fmla="*/ 2147483647 w 3072"/>
                <a:gd name="T109" fmla="*/ 2147483647 h 1332"/>
                <a:gd name="T110" fmla="*/ 2147483647 w 3072"/>
                <a:gd name="T111" fmla="*/ 2147483647 h 1332"/>
                <a:gd name="T112" fmla="*/ 2147483647 w 3072"/>
                <a:gd name="T113" fmla="*/ 2147483647 h 1332"/>
                <a:gd name="T114" fmla="*/ 2147483647 w 3072"/>
                <a:gd name="T115" fmla="*/ 2147483647 h 1332"/>
                <a:gd name="T116" fmla="*/ 2147483647 w 3072"/>
                <a:gd name="T117" fmla="*/ 2147483647 h 1332"/>
                <a:gd name="T118" fmla="*/ 2147483647 w 3072"/>
                <a:gd name="T119" fmla="*/ 2147483647 h 1332"/>
                <a:gd name="T120" fmla="*/ 2147483647 w 3072"/>
                <a:gd name="T121" fmla="*/ 2147483647 h 133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3072"/>
                <a:gd name="T184" fmla="*/ 0 h 1332"/>
                <a:gd name="T185" fmla="*/ 3072 w 3072"/>
                <a:gd name="T186" fmla="*/ 1332 h 1332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3072" h="1332">
                  <a:moveTo>
                    <a:pt x="2454" y="930"/>
                  </a:moveTo>
                  <a:lnTo>
                    <a:pt x="2418" y="966"/>
                  </a:lnTo>
                  <a:lnTo>
                    <a:pt x="2400" y="1002"/>
                  </a:lnTo>
                  <a:lnTo>
                    <a:pt x="2412" y="1002"/>
                  </a:lnTo>
                  <a:lnTo>
                    <a:pt x="2448" y="984"/>
                  </a:lnTo>
                  <a:lnTo>
                    <a:pt x="2460" y="972"/>
                  </a:lnTo>
                  <a:lnTo>
                    <a:pt x="2460" y="954"/>
                  </a:lnTo>
                  <a:lnTo>
                    <a:pt x="2472" y="942"/>
                  </a:lnTo>
                  <a:lnTo>
                    <a:pt x="2460" y="930"/>
                  </a:lnTo>
                  <a:lnTo>
                    <a:pt x="2454" y="930"/>
                  </a:lnTo>
                  <a:close/>
                  <a:moveTo>
                    <a:pt x="2400" y="930"/>
                  </a:moveTo>
                  <a:lnTo>
                    <a:pt x="2388" y="930"/>
                  </a:lnTo>
                  <a:lnTo>
                    <a:pt x="2376" y="936"/>
                  </a:lnTo>
                  <a:lnTo>
                    <a:pt x="2364" y="948"/>
                  </a:lnTo>
                  <a:lnTo>
                    <a:pt x="2364" y="954"/>
                  </a:lnTo>
                  <a:lnTo>
                    <a:pt x="2370" y="966"/>
                  </a:lnTo>
                  <a:lnTo>
                    <a:pt x="2376" y="972"/>
                  </a:lnTo>
                  <a:lnTo>
                    <a:pt x="2406" y="972"/>
                  </a:lnTo>
                  <a:lnTo>
                    <a:pt x="2412" y="960"/>
                  </a:lnTo>
                  <a:lnTo>
                    <a:pt x="2418" y="954"/>
                  </a:lnTo>
                  <a:lnTo>
                    <a:pt x="2418" y="942"/>
                  </a:lnTo>
                  <a:lnTo>
                    <a:pt x="2406" y="936"/>
                  </a:lnTo>
                  <a:lnTo>
                    <a:pt x="2400" y="930"/>
                  </a:lnTo>
                  <a:close/>
                  <a:moveTo>
                    <a:pt x="2316" y="1188"/>
                  </a:moveTo>
                  <a:lnTo>
                    <a:pt x="2328" y="1188"/>
                  </a:lnTo>
                  <a:lnTo>
                    <a:pt x="2340" y="1152"/>
                  </a:lnTo>
                  <a:lnTo>
                    <a:pt x="2322" y="1158"/>
                  </a:lnTo>
                  <a:lnTo>
                    <a:pt x="2316" y="1188"/>
                  </a:lnTo>
                  <a:close/>
                  <a:moveTo>
                    <a:pt x="2388" y="1074"/>
                  </a:moveTo>
                  <a:lnTo>
                    <a:pt x="2370" y="1086"/>
                  </a:lnTo>
                  <a:lnTo>
                    <a:pt x="2382" y="1098"/>
                  </a:lnTo>
                  <a:lnTo>
                    <a:pt x="2388" y="1098"/>
                  </a:lnTo>
                  <a:lnTo>
                    <a:pt x="2382" y="1104"/>
                  </a:lnTo>
                  <a:lnTo>
                    <a:pt x="2376" y="1104"/>
                  </a:lnTo>
                  <a:lnTo>
                    <a:pt x="2364" y="1116"/>
                  </a:lnTo>
                  <a:lnTo>
                    <a:pt x="2358" y="1116"/>
                  </a:lnTo>
                  <a:lnTo>
                    <a:pt x="2352" y="1122"/>
                  </a:lnTo>
                  <a:lnTo>
                    <a:pt x="2352" y="1152"/>
                  </a:lnTo>
                  <a:lnTo>
                    <a:pt x="2358" y="1164"/>
                  </a:lnTo>
                  <a:lnTo>
                    <a:pt x="2358" y="1188"/>
                  </a:lnTo>
                  <a:lnTo>
                    <a:pt x="2370" y="1182"/>
                  </a:lnTo>
                  <a:lnTo>
                    <a:pt x="2376" y="1170"/>
                  </a:lnTo>
                  <a:lnTo>
                    <a:pt x="2388" y="1164"/>
                  </a:lnTo>
                  <a:lnTo>
                    <a:pt x="2394" y="1158"/>
                  </a:lnTo>
                  <a:lnTo>
                    <a:pt x="2394" y="1146"/>
                  </a:lnTo>
                  <a:lnTo>
                    <a:pt x="2382" y="1134"/>
                  </a:lnTo>
                  <a:lnTo>
                    <a:pt x="2394" y="1134"/>
                  </a:lnTo>
                  <a:lnTo>
                    <a:pt x="2412" y="1116"/>
                  </a:lnTo>
                  <a:lnTo>
                    <a:pt x="2412" y="1098"/>
                  </a:lnTo>
                  <a:lnTo>
                    <a:pt x="2388" y="1074"/>
                  </a:lnTo>
                  <a:close/>
                  <a:moveTo>
                    <a:pt x="2562" y="1080"/>
                  </a:moveTo>
                  <a:lnTo>
                    <a:pt x="2550" y="1080"/>
                  </a:lnTo>
                  <a:lnTo>
                    <a:pt x="2550" y="1074"/>
                  </a:lnTo>
                  <a:lnTo>
                    <a:pt x="2544" y="1068"/>
                  </a:lnTo>
                  <a:lnTo>
                    <a:pt x="2538" y="1068"/>
                  </a:lnTo>
                  <a:lnTo>
                    <a:pt x="2532" y="1062"/>
                  </a:lnTo>
                  <a:lnTo>
                    <a:pt x="2520" y="1056"/>
                  </a:lnTo>
                  <a:lnTo>
                    <a:pt x="2514" y="1050"/>
                  </a:lnTo>
                  <a:lnTo>
                    <a:pt x="2514" y="1044"/>
                  </a:lnTo>
                  <a:lnTo>
                    <a:pt x="2520" y="1032"/>
                  </a:lnTo>
                  <a:lnTo>
                    <a:pt x="2520" y="1020"/>
                  </a:lnTo>
                  <a:lnTo>
                    <a:pt x="2526" y="1008"/>
                  </a:lnTo>
                  <a:lnTo>
                    <a:pt x="2532" y="1002"/>
                  </a:lnTo>
                  <a:lnTo>
                    <a:pt x="2532" y="960"/>
                  </a:lnTo>
                  <a:lnTo>
                    <a:pt x="2550" y="924"/>
                  </a:lnTo>
                  <a:lnTo>
                    <a:pt x="2550" y="906"/>
                  </a:lnTo>
                  <a:lnTo>
                    <a:pt x="2544" y="894"/>
                  </a:lnTo>
                  <a:lnTo>
                    <a:pt x="2526" y="876"/>
                  </a:lnTo>
                  <a:lnTo>
                    <a:pt x="2538" y="864"/>
                  </a:lnTo>
                  <a:lnTo>
                    <a:pt x="2538" y="834"/>
                  </a:lnTo>
                  <a:lnTo>
                    <a:pt x="2544" y="828"/>
                  </a:lnTo>
                  <a:lnTo>
                    <a:pt x="2550" y="828"/>
                  </a:lnTo>
                  <a:lnTo>
                    <a:pt x="2556" y="822"/>
                  </a:lnTo>
                  <a:lnTo>
                    <a:pt x="2550" y="816"/>
                  </a:lnTo>
                  <a:lnTo>
                    <a:pt x="2532" y="810"/>
                  </a:lnTo>
                  <a:lnTo>
                    <a:pt x="2520" y="810"/>
                  </a:lnTo>
                  <a:lnTo>
                    <a:pt x="2502" y="816"/>
                  </a:lnTo>
                  <a:lnTo>
                    <a:pt x="2490" y="816"/>
                  </a:lnTo>
                  <a:lnTo>
                    <a:pt x="2484" y="822"/>
                  </a:lnTo>
                  <a:lnTo>
                    <a:pt x="2478" y="822"/>
                  </a:lnTo>
                  <a:lnTo>
                    <a:pt x="2478" y="834"/>
                  </a:lnTo>
                  <a:lnTo>
                    <a:pt x="2460" y="834"/>
                  </a:lnTo>
                  <a:lnTo>
                    <a:pt x="2454" y="840"/>
                  </a:lnTo>
                  <a:lnTo>
                    <a:pt x="2442" y="846"/>
                  </a:lnTo>
                  <a:lnTo>
                    <a:pt x="2430" y="846"/>
                  </a:lnTo>
                  <a:lnTo>
                    <a:pt x="2418" y="852"/>
                  </a:lnTo>
                  <a:lnTo>
                    <a:pt x="2406" y="852"/>
                  </a:lnTo>
                  <a:lnTo>
                    <a:pt x="2400" y="858"/>
                  </a:lnTo>
                  <a:lnTo>
                    <a:pt x="2394" y="858"/>
                  </a:lnTo>
                  <a:lnTo>
                    <a:pt x="2388" y="864"/>
                  </a:lnTo>
                  <a:lnTo>
                    <a:pt x="2376" y="870"/>
                  </a:lnTo>
                  <a:lnTo>
                    <a:pt x="2370" y="876"/>
                  </a:lnTo>
                  <a:lnTo>
                    <a:pt x="2364" y="876"/>
                  </a:lnTo>
                  <a:lnTo>
                    <a:pt x="2364" y="864"/>
                  </a:lnTo>
                  <a:lnTo>
                    <a:pt x="2382" y="846"/>
                  </a:lnTo>
                  <a:lnTo>
                    <a:pt x="2376" y="840"/>
                  </a:lnTo>
                  <a:lnTo>
                    <a:pt x="2364" y="834"/>
                  </a:lnTo>
                  <a:lnTo>
                    <a:pt x="2358" y="828"/>
                  </a:lnTo>
                  <a:lnTo>
                    <a:pt x="2358" y="810"/>
                  </a:lnTo>
                  <a:lnTo>
                    <a:pt x="2352" y="798"/>
                  </a:lnTo>
                  <a:lnTo>
                    <a:pt x="2352" y="792"/>
                  </a:lnTo>
                  <a:lnTo>
                    <a:pt x="2376" y="768"/>
                  </a:lnTo>
                  <a:lnTo>
                    <a:pt x="2340" y="768"/>
                  </a:lnTo>
                  <a:lnTo>
                    <a:pt x="2328" y="780"/>
                  </a:lnTo>
                  <a:lnTo>
                    <a:pt x="2274" y="780"/>
                  </a:lnTo>
                  <a:lnTo>
                    <a:pt x="2274" y="768"/>
                  </a:lnTo>
                  <a:lnTo>
                    <a:pt x="2280" y="756"/>
                  </a:lnTo>
                  <a:lnTo>
                    <a:pt x="2292" y="750"/>
                  </a:lnTo>
                  <a:lnTo>
                    <a:pt x="2298" y="744"/>
                  </a:lnTo>
                  <a:lnTo>
                    <a:pt x="3072" y="108"/>
                  </a:lnTo>
                  <a:lnTo>
                    <a:pt x="3054" y="108"/>
                  </a:lnTo>
                  <a:lnTo>
                    <a:pt x="3054" y="102"/>
                  </a:lnTo>
                  <a:lnTo>
                    <a:pt x="3048" y="90"/>
                  </a:lnTo>
                  <a:lnTo>
                    <a:pt x="3036" y="84"/>
                  </a:lnTo>
                  <a:lnTo>
                    <a:pt x="3030" y="78"/>
                  </a:lnTo>
                  <a:lnTo>
                    <a:pt x="3012" y="78"/>
                  </a:lnTo>
                  <a:lnTo>
                    <a:pt x="2988" y="84"/>
                  </a:lnTo>
                  <a:lnTo>
                    <a:pt x="2964" y="84"/>
                  </a:lnTo>
                  <a:lnTo>
                    <a:pt x="2928" y="96"/>
                  </a:lnTo>
                  <a:lnTo>
                    <a:pt x="2916" y="96"/>
                  </a:lnTo>
                  <a:lnTo>
                    <a:pt x="2892" y="84"/>
                  </a:lnTo>
                  <a:lnTo>
                    <a:pt x="2886" y="78"/>
                  </a:lnTo>
                  <a:lnTo>
                    <a:pt x="2874" y="72"/>
                  </a:lnTo>
                  <a:lnTo>
                    <a:pt x="2784" y="72"/>
                  </a:lnTo>
                  <a:lnTo>
                    <a:pt x="2772" y="66"/>
                  </a:lnTo>
                  <a:lnTo>
                    <a:pt x="2766" y="60"/>
                  </a:lnTo>
                  <a:lnTo>
                    <a:pt x="2748" y="60"/>
                  </a:lnTo>
                  <a:lnTo>
                    <a:pt x="2736" y="54"/>
                  </a:lnTo>
                  <a:lnTo>
                    <a:pt x="2598" y="54"/>
                  </a:lnTo>
                  <a:lnTo>
                    <a:pt x="2598" y="42"/>
                  </a:lnTo>
                  <a:lnTo>
                    <a:pt x="2604" y="36"/>
                  </a:lnTo>
                  <a:lnTo>
                    <a:pt x="2592" y="36"/>
                  </a:lnTo>
                  <a:lnTo>
                    <a:pt x="2574" y="30"/>
                  </a:lnTo>
                  <a:lnTo>
                    <a:pt x="2562" y="30"/>
                  </a:lnTo>
                  <a:lnTo>
                    <a:pt x="2550" y="24"/>
                  </a:lnTo>
                  <a:lnTo>
                    <a:pt x="2532" y="24"/>
                  </a:lnTo>
                  <a:lnTo>
                    <a:pt x="2520" y="30"/>
                  </a:lnTo>
                  <a:lnTo>
                    <a:pt x="2496" y="30"/>
                  </a:lnTo>
                  <a:lnTo>
                    <a:pt x="2490" y="36"/>
                  </a:lnTo>
                  <a:lnTo>
                    <a:pt x="2484" y="36"/>
                  </a:lnTo>
                  <a:lnTo>
                    <a:pt x="2514" y="0"/>
                  </a:lnTo>
                  <a:lnTo>
                    <a:pt x="2430" y="36"/>
                  </a:lnTo>
                  <a:lnTo>
                    <a:pt x="2460" y="0"/>
                  </a:lnTo>
                  <a:lnTo>
                    <a:pt x="2430" y="0"/>
                  </a:lnTo>
                  <a:lnTo>
                    <a:pt x="2418" y="6"/>
                  </a:lnTo>
                  <a:lnTo>
                    <a:pt x="2412" y="12"/>
                  </a:lnTo>
                  <a:lnTo>
                    <a:pt x="2358" y="30"/>
                  </a:lnTo>
                  <a:lnTo>
                    <a:pt x="2232" y="30"/>
                  </a:lnTo>
                  <a:lnTo>
                    <a:pt x="2214" y="36"/>
                  </a:lnTo>
                  <a:lnTo>
                    <a:pt x="2208" y="42"/>
                  </a:lnTo>
                  <a:lnTo>
                    <a:pt x="2184" y="54"/>
                  </a:lnTo>
                  <a:lnTo>
                    <a:pt x="2172" y="54"/>
                  </a:lnTo>
                  <a:lnTo>
                    <a:pt x="2166" y="60"/>
                  </a:lnTo>
                  <a:lnTo>
                    <a:pt x="2046" y="60"/>
                  </a:lnTo>
                  <a:lnTo>
                    <a:pt x="2004" y="72"/>
                  </a:lnTo>
                  <a:lnTo>
                    <a:pt x="1956" y="102"/>
                  </a:lnTo>
                  <a:lnTo>
                    <a:pt x="1902" y="132"/>
                  </a:lnTo>
                  <a:lnTo>
                    <a:pt x="1854" y="144"/>
                  </a:lnTo>
                  <a:lnTo>
                    <a:pt x="1758" y="156"/>
                  </a:lnTo>
                  <a:lnTo>
                    <a:pt x="1722" y="162"/>
                  </a:lnTo>
                  <a:lnTo>
                    <a:pt x="1704" y="162"/>
                  </a:lnTo>
                  <a:lnTo>
                    <a:pt x="1698" y="168"/>
                  </a:lnTo>
                  <a:lnTo>
                    <a:pt x="1644" y="186"/>
                  </a:lnTo>
                  <a:lnTo>
                    <a:pt x="1632" y="192"/>
                  </a:lnTo>
                  <a:lnTo>
                    <a:pt x="1620" y="192"/>
                  </a:lnTo>
                  <a:lnTo>
                    <a:pt x="1620" y="198"/>
                  </a:lnTo>
                  <a:lnTo>
                    <a:pt x="1626" y="204"/>
                  </a:lnTo>
                  <a:lnTo>
                    <a:pt x="1638" y="210"/>
                  </a:lnTo>
                  <a:lnTo>
                    <a:pt x="1650" y="222"/>
                  </a:lnTo>
                  <a:lnTo>
                    <a:pt x="1656" y="222"/>
                  </a:lnTo>
                  <a:lnTo>
                    <a:pt x="1662" y="234"/>
                  </a:lnTo>
                  <a:lnTo>
                    <a:pt x="1662" y="240"/>
                  </a:lnTo>
                  <a:lnTo>
                    <a:pt x="1668" y="252"/>
                  </a:lnTo>
                  <a:lnTo>
                    <a:pt x="1668" y="264"/>
                  </a:lnTo>
                  <a:lnTo>
                    <a:pt x="1662" y="264"/>
                  </a:lnTo>
                  <a:lnTo>
                    <a:pt x="1650" y="270"/>
                  </a:lnTo>
                  <a:lnTo>
                    <a:pt x="1644" y="282"/>
                  </a:lnTo>
                  <a:lnTo>
                    <a:pt x="1734" y="282"/>
                  </a:lnTo>
                  <a:lnTo>
                    <a:pt x="1704" y="318"/>
                  </a:lnTo>
                  <a:lnTo>
                    <a:pt x="1770" y="318"/>
                  </a:lnTo>
                  <a:lnTo>
                    <a:pt x="1764" y="336"/>
                  </a:lnTo>
                  <a:lnTo>
                    <a:pt x="1710" y="336"/>
                  </a:lnTo>
                  <a:lnTo>
                    <a:pt x="1698" y="348"/>
                  </a:lnTo>
                  <a:lnTo>
                    <a:pt x="1632" y="348"/>
                  </a:lnTo>
                  <a:lnTo>
                    <a:pt x="1614" y="354"/>
                  </a:lnTo>
                  <a:lnTo>
                    <a:pt x="1560" y="354"/>
                  </a:lnTo>
                  <a:lnTo>
                    <a:pt x="1554" y="348"/>
                  </a:lnTo>
                  <a:lnTo>
                    <a:pt x="1548" y="348"/>
                  </a:lnTo>
                  <a:lnTo>
                    <a:pt x="1554" y="342"/>
                  </a:lnTo>
                  <a:lnTo>
                    <a:pt x="1560" y="342"/>
                  </a:lnTo>
                  <a:lnTo>
                    <a:pt x="1572" y="330"/>
                  </a:lnTo>
                  <a:lnTo>
                    <a:pt x="1566" y="324"/>
                  </a:lnTo>
                  <a:lnTo>
                    <a:pt x="1458" y="324"/>
                  </a:lnTo>
                  <a:lnTo>
                    <a:pt x="1452" y="330"/>
                  </a:lnTo>
                  <a:lnTo>
                    <a:pt x="1452" y="348"/>
                  </a:lnTo>
                  <a:lnTo>
                    <a:pt x="1434" y="348"/>
                  </a:lnTo>
                  <a:lnTo>
                    <a:pt x="1422" y="354"/>
                  </a:lnTo>
                  <a:lnTo>
                    <a:pt x="1404" y="354"/>
                  </a:lnTo>
                  <a:lnTo>
                    <a:pt x="1386" y="360"/>
                  </a:lnTo>
                  <a:lnTo>
                    <a:pt x="1338" y="360"/>
                  </a:lnTo>
                  <a:lnTo>
                    <a:pt x="1308" y="366"/>
                  </a:lnTo>
                  <a:lnTo>
                    <a:pt x="1254" y="384"/>
                  </a:lnTo>
                  <a:lnTo>
                    <a:pt x="1254" y="390"/>
                  </a:lnTo>
                  <a:lnTo>
                    <a:pt x="1272" y="396"/>
                  </a:lnTo>
                  <a:lnTo>
                    <a:pt x="1284" y="402"/>
                  </a:lnTo>
                  <a:lnTo>
                    <a:pt x="1314" y="402"/>
                  </a:lnTo>
                  <a:lnTo>
                    <a:pt x="1272" y="420"/>
                  </a:lnTo>
                  <a:lnTo>
                    <a:pt x="1260" y="462"/>
                  </a:lnTo>
                  <a:lnTo>
                    <a:pt x="1272" y="462"/>
                  </a:lnTo>
                  <a:lnTo>
                    <a:pt x="1290" y="468"/>
                  </a:lnTo>
                  <a:lnTo>
                    <a:pt x="1338" y="468"/>
                  </a:lnTo>
                  <a:lnTo>
                    <a:pt x="1350" y="462"/>
                  </a:lnTo>
                  <a:lnTo>
                    <a:pt x="1362" y="462"/>
                  </a:lnTo>
                  <a:lnTo>
                    <a:pt x="1410" y="474"/>
                  </a:lnTo>
                  <a:lnTo>
                    <a:pt x="1422" y="456"/>
                  </a:lnTo>
                  <a:lnTo>
                    <a:pt x="1434" y="474"/>
                  </a:lnTo>
                  <a:lnTo>
                    <a:pt x="1446" y="468"/>
                  </a:lnTo>
                  <a:lnTo>
                    <a:pt x="1452" y="462"/>
                  </a:lnTo>
                  <a:lnTo>
                    <a:pt x="1476" y="450"/>
                  </a:lnTo>
                  <a:lnTo>
                    <a:pt x="1482" y="444"/>
                  </a:lnTo>
                  <a:lnTo>
                    <a:pt x="1494" y="444"/>
                  </a:lnTo>
                  <a:lnTo>
                    <a:pt x="1506" y="450"/>
                  </a:lnTo>
                  <a:lnTo>
                    <a:pt x="1524" y="450"/>
                  </a:lnTo>
                  <a:lnTo>
                    <a:pt x="1536" y="444"/>
                  </a:lnTo>
                  <a:lnTo>
                    <a:pt x="1542" y="438"/>
                  </a:lnTo>
                  <a:lnTo>
                    <a:pt x="1554" y="432"/>
                  </a:lnTo>
                  <a:lnTo>
                    <a:pt x="1560" y="432"/>
                  </a:lnTo>
                  <a:lnTo>
                    <a:pt x="1566" y="426"/>
                  </a:lnTo>
                  <a:lnTo>
                    <a:pt x="1566" y="450"/>
                  </a:lnTo>
                  <a:lnTo>
                    <a:pt x="1560" y="462"/>
                  </a:lnTo>
                  <a:lnTo>
                    <a:pt x="1554" y="468"/>
                  </a:lnTo>
                  <a:lnTo>
                    <a:pt x="1500" y="468"/>
                  </a:lnTo>
                  <a:lnTo>
                    <a:pt x="1506" y="498"/>
                  </a:lnTo>
                  <a:lnTo>
                    <a:pt x="1494" y="504"/>
                  </a:lnTo>
                  <a:lnTo>
                    <a:pt x="1488" y="516"/>
                  </a:lnTo>
                  <a:lnTo>
                    <a:pt x="1476" y="522"/>
                  </a:lnTo>
                  <a:lnTo>
                    <a:pt x="1464" y="534"/>
                  </a:lnTo>
                  <a:lnTo>
                    <a:pt x="1446" y="540"/>
                  </a:lnTo>
                  <a:lnTo>
                    <a:pt x="1380" y="540"/>
                  </a:lnTo>
                  <a:lnTo>
                    <a:pt x="1362" y="522"/>
                  </a:lnTo>
                  <a:lnTo>
                    <a:pt x="1344" y="534"/>
                  </a:lnTo>
                  <a:lnTo>
                    <a:pt x="1344" y="546"/>
                  </a:lnTo>
                  <a:lnTo>
                    <a:pt x="1338" y="546"/>
                  </a:lnTo>
                  <a:lnTo>
                    <a:pt x="1332" y="552"/>
                  </a:lnTo>
                  <a:lnTo>
                    <a:pt x="1320" y="558"/>
                  </a:lnTo>
                  <a:lnTo>
                    <a:pt x="1302" y="564"/>
                  </a:lnTo>
                  <a:lnTo>
                    <a:pt x="1290" y="570"/>
                  </a:lnTo>
                  <a:lnTo>
                    <a:pt x="1266" y="570"/>
                  </a:lnTo>
                  <a:lnTo>
                    <a:pt x="1242" y="558"/>
                  </a:lnTo>
                  <a:lnTo>
                    <a:pt x="1236" y="558"/>
                  </a:lnTo>
                  <a:lnTo>
                    <a:pt x="1140" y="606"/>
                  </a:lnTo>
                  <a:lnTo>
                    <a:pt x="1122" y="624"/>
                  </a:lnTo>
                  <a:lnTo>
                    <a:pt x="1116" y="606"/>
                  </a:lnTo>
                  <a:lnTo>
                    <a:pt x="1080" y="624"/>
                  </a:lnTo>
                  <a:lnTo>
                    <a:pt x="1068" y="624"/>
                  </a:lnTo>
                  <a:lnTo>
                    <a:pt x="1044" y="636"/>
                  </a:lnTo>
                  <a:lnTo>
                    <a:pt x="1020" y="660"/>
                  </a:lnTo>
                  <a:lnTo>
                    <a:pt x="990" y="648"/>
                  </a:lnTo>
                  <a:lnTo>
                    <a:pt x="990" y="672"/>
                  </a:lnTo>
                  <a:lnTo>
                    <a:pt x="984" y="666"/>
                  </a:lnTo>
                  <a:lnTo>
                    <a:pt x="972" y="666"/>
                  </a:lnTo>
                  <a:lnTo>
                    <a:pt x="966" y="672"/>
                  </a:lnTo>
                  <a:lnTo>
                    <a:pt x="966" y="690"/>
                  </a:lnTo>
                  <a:lnTo>
                    <a:pt x="954" y="708"/>
                  </a:lnTo>
                  <a:lnTo>
                    <a:pt x="1014" y="684"/>
                  </a:lnTo>
                  <a:lnTo>
                    <a:pt x="990" y="702"/>
                  </a:lnTo>
                  <a:lnTo>
                    <a:pt x="990" y="714"/>
                  </a:lnTo>
                  <a:lnTo>
                    <a:pt x="972" y="726"/>
                  </a:lnTo>
                  <a:lnTo>
                    <a:pt x="1026" y="726"/>
                  </a:lnTo>
                  <a:lnTo>
                    <a:pt x="1032" y="732"/>
                  </a:lnTo>
                  <a:lnTo>
                    <a:pt x="1032" y="738"/>
                  </a:lnTo>
                  <a:lnTo>
                    <a:pt x="1020" y="744"/>
                  </a:lnTo>
                  <a:lnTo>
                    <a:pt x="984" y="744"/>
                  </a:lnTo>
                  <a:lnTo>
                    <a:pt x="960" y="750"/>
                  </a:lnTo>
                  <a:lnTo>
                    <a:pt x="972" y="738"/>
                  </a:lnTo>
                  <a:lnTo>
                    <a:pt x="960" y="732"/>
                  </a:lnTo>
                  <a:lnTo>
                    <a:pt x="954" y="732"/>
                  </a:lnTo>
                  <a:lnTo>
                    <a:pt x="948" y="738"/>
                  </a:lnTo>
                  <a:lnTo>
                    <a:pt x="936" y="744"/>
                  </a:lnTo>
                  <a:lnTo>
                    <a:pt x="930" y="750"/>
                  </a:lnTo>
                  <a:lnTo>
                    <a:pt x="924" y="750"/>
                  </a:lnTo>
                  <a:lnTo>
                    <a:pt x="918" y="756"/>
                  </a:lnTo>
                  <a:lnTo>
                    <a:pt x="924" y="756"/>
                  </a:lnTo>
                  <a:lnTo>
                    <a:pt x="930" y="762"/>
                  </a:lnTo>
                  <a:lnTo>
                    <a:pt x="930" y="768"/>
                  </a:lnTo>
                  <a:lnTo>
                    <a:pt x="924" y="774"/>
                  </a:lnTo>
                  <a:lnTo>
                    <a:pt x="924" y="780"/>
                  </a:lnTo>
                  <a:lnTo>
                    <a:pt x="918" y="792"/>
                  </a:lnTo>
                  <a:lnTo>
                    <a:pt x="918" y="804"/>
                  </a:lnTo>
                  <a:lnTo>
                    <a:pt x="990" y="804"/>
                  </a:lnTo>
                  <a:lnTo>
                    <a:pt x="1038" y="774"/>
                  </a:lnTo>
                  <a:lnTo>
                    <a:pt x="1104" y="750"/>
                  </a:lnTo>
                  <a:lnTo>
                    <a:pt x="1098" y="750"/>
                  </a:lnTo>
                  <a:lnTo>
                    <a:pt x="1092" y="756"/>
                  </a:lnTo>
                  <a:lnTo>
                    <a:pt x="1080" y="762"/>
                  </a:lnTo>
                  <a:lnTo>
                    <a:pt x="1062" y="768"/>
                  </a:lnTo>
                  <a:lnTo>
                    <a:pt x="1050" y="780"/>
                  </a:lnTo>
                  <a:lnTo>
                    <a:pt x="1038" y="786"/>
                  </a:lnTo>
                  <a:lnTo>
                    <a:pt x="1026" y="798"/>
                  </a:lnTo>
                  <a:lnTo>
                    <a:pt x="1026" y="816"/>
                  </a:lnTo>
                  <a:lnTo>
                    <a:pt x="1020" y="828"/>
                  </a:lnTo>
                  <a:lnTo>
                    <a:pt x="990" y="828"/>
                  </a:lnTo>
                  <a:lnTo>
                    <a:pt x="978" y="834"/>
                  </a:lnTo>
                  <a:lnTo>
                    <a:pt x="972" y="852"/>
                  </a:lnTo>
                  <a:lnTo>
                    <a:pt x="966" y="864"/>
                  </a:lnTo>
                  <a:lnTo>
                    <a:pt x="954" y="870"/>
                  </a:lnTo>
                  <a:lnTo>
                    <a:pt x="942" y="882"/>
                  </a:lnTo>
                  <a:lnTo>
                    <a:pt x="930" y="888"/>
                  </a:lnTo>
                  <a:lnTo>
                    <a:pt x="924" y="894"/>
                  </a:lnTo>
                  <a:lnTo>
                    <a:pt x="978" y="888"/>
                  </a:lnTo>
                  <a:lnTo>
                    <a:pt x="972" y="906"/>
                  </a:lnTo>
                  <a:lnTo>
                    <a:pt x="978" y="894"/>
                  </a:lnTo>
                  <a:lnTo>
                    <a:pt x="990" y="888"/>
                  </a:lnTo>
                  <a:lnTo>
                    <a:pt x="1002" y="876"/>
                  </a:lnTo>
                  <a:lnTo>
                    <a:pt x="1026" y="864"/>
                  </a:lnTo>
                  <a:lnTo>
                    <a:pt x="1038" y="864"/>
                  </a:lnTo>
                  <a:lnTo>
                    <a:pt x="1050" y="870"/>
                  </a:lnTo>
                  <a:lnTo>
                    <a:pt x="1056" y="870"/>
                  </a:lnTo>
                  <a:lnTo>
                    <a:pt x="1056" y="876"/>
                  </a:lnTo>
                  <a:lnTo>
                    <a:pt x="1050" y="876"/>
                  </a:lnTo>
                  <a:lnTo>
                    <a:pt x="1074" y="870"/>
                  </a:lnTo>
                  <a:lnTo>
                    <a:pt x="1068" y="876"/>
                  </a:lnTo>
                  <a:lnTo>
                    <a:pt x="1068" y="906"/>
                  </a:lnTo>
                  <a:lnTo>
                    <a:pt x="1074" y="912"/>
                  </a:lnTo>
                  <a:lnTo>
                    <a:pt x="1092" y="912"/>
                  </a:lnTo>
                  <a:lnTo>
                    <a:pt x="1098" y="900"/>
                  </a:lnTo>
                  <a:lnTo>
                    <a:pt x="1110" y="894"/>
                  </a:lnTo>
                  <a:lnTo>
                    <a:pt x="1116" y="888"/>
                  </a:lnTo>
                  <a:lnTo>
                    <a:pt x="1122" y="876"/>
                  </a:lnTo>
                  <a:lnTo>
                    <a:pt x="1164" y="858"/>
                  </a:lnTo>
                  <a:lnTo>
                    <a:pt x="1176" y="870"/>
                  </a:lnTo>
                  <a:lnTo>
                    <a:pt x="1146" y="870"/>
                  </a:lnTo>
                  <a:lnTo>
                    <a:pt x="1140" y="876"/>
                  </a:lnTo>
                  <a:lnTo>
                    <a:pt x="1140" y="882"/>
                  </a:lnTo>
                  <a:lnTo>
                    <a:pt x="1134" y="888"/>
                  </a:lnTo>
                  <a:lnTo>
                    <a:pt x="1134" y="894"/>
                  </a:lnTo>
                  <a:lnTo>
                    <a:pt x="1152" y="894"/>
                  </a:lnTo>
                  <a:lnTo>
                    <a:pt x="1164" y="888"/>
                  </a:lnTo>
                  <a:lnTo>
                    <a:pt x="1182" y="888"/>
                  </a:lnTo>
                  <a:lnTo>
                    <a:pt x="1200" y="882"/>
                  </a:lnTo>
                  <a:lnTo>
                    <a:pt x="1218" y="882"/>
                  </a:lnTo>
                  <a:lnTo>
                    <a:pt x="1224" y="876"/>
                  </a:lnTo>
                  <a:lnTo>
                    <a:pt x="1230" y="876"/>
                  </a:lnTo>
                  <a:lnTo>
                    <a:pt x="1272" y="858"/>
                  </a:lnTo>
                  <a:lnTo>
                    <a:pt x="1224" y="882"/>
                  </a:lnTo>
                  <a:lnTo>
                    <a:pt x="1224" y="894"/>
                  </a:lnTo>
                  <a:lnTo>
                    <a:pt x="1212" y="894"/>
                  </a:lnTo>
                  <a:lnTo>
                    <a:pt x="1200" y="900"/>
                  </a:lnTo>
                  <a:lnTo>
                    <a:pt x="1188" y="900"/>
                  </a:lnTo>
                  <a:lnTo>
                    <a:pt x="1176" y="906"/>
                  </a:lnTo>
                  <a:lnTo>
                    <a:pt x="1170" y="912"/>
                  </a:lnTo>
                  <a:lnTo>
                    <a:pt x="1158" y="918"/>
                  </a:lnTo>
                  <a:lnTo>
                    <a:pt x="1152" y="930"/>
                  </a:lnTo>
                  <a:lnTo>
                    <a:pt x="1122" y="930"/>
                  </a:lnTo>
                  <a:lnTo>
                    <a:pt x="1086" y="960"/>
                  </a:lnTo>
                  <a:lnTo>
                    <a:pt x="1086" y="978"/>
                  </a:lnTo>
                  <a:lnTo>
                    <a:pt x="1038" y="978"/>
                  </a:lnTo>
                  <a:lnTo>
                    <a:pt x="1032" y="984"/>
                  </a:lnTo>
                  <a:lnTo>
                    <a:pt x="1020" y="984"/>
                  </a:lnTo>
                  <a:lnTo>
                    <a:pt x="1002" y="990"/>
                  </a:lnTo>
                  <a:lnTo>
                    <a:pt x="990" y="996"/>
                  </a:lnTo>
                  <a:lnTo>
                    <a:pt x="978" y="996"/>
                  </a:lnTo>
                  <a:lnTo>
                    <a:pt x="966" y="1008"/>
                  </a:lnTo>
                  <a:lnTo>
                    <a:pt x="966" y="1020"/>
                  </a:lnTo>
                  <a:lnTo>
                    <a:pt x="960" y="1026"/>
                  </a:lnTo>
                  <a:lnTo>
                    <a:pt x="960" y="1038"/>
                  </a:lnTo>
                  <a:lnTo>
                    <a:pt x="876" y="1038"/>
                  </a:lnTo>
                  <a:lnTo>
                    <a:pt x="858" y="1044"/>
                  </a:lnTo>
                  <a:lnTo>
                    <a:pt x="828" y="1062"/>
                  </a:lnTo>
                  <a:lnTo>
                    <a:pt x="804" y="1080"/>
                  </a:lnTo>
                  <a:lnTo>
                    <a:pt x="780" y="1092"/>
                  </a:lnTo>
                  <a:lnTo>
                    <a:pt x="774" y="1098"/>
                  </a:lnTo>
                  <a:lnTo>
                    <a:pt x="750" y="1104"/>
                  </a:lnTo>
                  <a:lnTo>
                    <a:pt x="738" y="1122"/>
                  </a:lnTo>
                  <a:lnTo>
                    <a:pt x="732" y="1104"/>
                  </a:lnTo>
                  <a:lnTo>
                    <a:pt x="672" y="1104"/>
                  </a:lnTo>
                  <a:lnTo>
                    <a:pt x="648" y="1116"/>
                  </a:lnTo>
                  <a:lnTo>
                    <a:pt x="630" y="1122"/>
                  </a:lnTo>
                  <a:lnTo>
                    <a:pt x="624" y="1128"/>
                  </a:lnTo>
                  <a:lnTo>
                    <a:pt x="606" y="1128"/>
                  </a:lnTo>
                  <a:lnTo>
                    <a:pt x="606" y="1140"/>
                  </a:lnTo>
                  <a:lnTo>
                    <a:pt x="576" y="1146"/>
                  </a:lnTo>
                  <a:lnTo>
                    <a:pt x="564" y="1152"/>
                  </a:lnTo>
                  <a:lnTo>
                    <a:pt x="540" y="1152"/>
                  </a:lnTo>
                  <a:lnTo>
                    <a:pt x="516" y="1170"/>
                  </a:lnTo>
                  <a:lnTo>
                    <a:pt x="522" y="1182"/>
                  </a:lnTo>
                  <a:lnTo>
                    <a:pt x="540" y="1164"/>
                  </a:lnTo>
                  <a:lnTo>
                    <a:pt x="558" y="1176"/>
                  </a:lnTo>
                  <a:lnTo>
                    <a:pt x="582" y="1158"/>
                  </a:lnTo>
                  <a:lnTo>
                    <a:pt x="582" y="1170"/>
                  </a:lnTo>
                  <a:lnTo>
                    <a:pt x="594" y="1170"/>
                  </a:lnTo>
                  <a:lnTo>
                    <a:pt x="606" y="1164"/>
                  </a:lnTo>
                  <a:lnTo>
                    <a:pt x="618" y="1164"/>
                  </a:lnTo>
                  <a:lnTo>
                    <a:pt x="642" y="1140"/>
                  </a:lnTo>
                  <a:lnTo>
                    <a:pt x="654" y="1134"/>
                  </a:lnTo>
                  <a:lnTo>
                    <a:pt x="666" y="1122"/>
                  </a:lnTo>
                  <a:lnTo>
                    <a:pt x="684" y="1122"/>
                  </a:lnTo>
                  <a:lnTo>
                    <a:pt x="684" y="1134"/>
                  </a:lnTo>
                  <a:lnTo>
                    <a:pt x="690" y="1140"/>
                  </a:lnTo>
                  <a:lnTo>
                    <a:pt x="708" y="1140"/>
                  </a:lnTo>
                  <a:lnTo>
                    <a:pt x="732" y="1128"/>
                  </a:lnTo>
                  <a:lnTo>
                    <a:pt x="744" y="1128"/>
                  </a:lnTo>
                  <a:lnTo>
                    <a:pt x="756" y="1122"/>
                  </a:lnTo>
                  <a:lnTo>
                    <a:pt x="762" y="1116"/>
                  </a:lnTo>
                  <a:lnTo>
                    <a:pt x="768" y="1116"/>
                  </a:lnTo>
                  <a:lnTo>
                    <a:pt x="804" y="1128"/>
                  </a:lnTo>
                  <a:lnTo>
                    <a:pt x="822" y="1110"/>
                  </a:lnTo>
                  <a:lnTo>
                    <a:pt x="834" y="1110"/>
                  </a:lnTo>
                  <a:lnTo>
                    <a:pt x="852" y="1104"/>
                  </a:lnTo>
                  <a:lnTo>
                    <a:pt x="870" y="1104"/>
                  </a:lnTo>
                  <a:lnTo>
                    <a:pt x="894" y="1092"/>
                  </a:lnTo>
                  <a:lnTo>
                    <a:pt x="918" y="1068"/>
                  </a:lnTo>
                  <a:lnTo>
                    <a:pt x="942" y="1056"/>
                  </a:lnTo>
                  <a:lnTo>
                    <a:pt x="972" y="1056"/>
                  </a:lnTo>
                  <a:lnTo>
                    <a:pt x="978" y="1044"/>
                  </a:lnTo>
                  <a:lnTo>
                    <a:pt x="1014" y="1044"/>
                  </a:lnTo>
                  <a:lnTo>
                    <a:pt x="1026" y="1038"/>
                  </a:lnTo>
                  <a:lnTo>
                    <a:pt x="1032" y="1038"/>
                  </a:lnTo>
                  <a:lnTo>
                    <a:pt x="1038" y="1032"/>
                  </a:lnTo>
                  <a:lnTo>
                    <a:pt x="1050" y="1032"/>
                  </a:lnTo>
                  <a:lnTo>
                    <a:pt x="1086" y="1020"/>
                  </a:lnTo>
                  <a:lnTo>
                    <a:pt x="1110" y="1008"/>
                  </a:lnTo>
                  <a:lnTo>
                    <a:pt x="1122" y="996"/>
                  </a:lnTo>
                  <a:lnTo>
                    <a:pt x="1134" y="990"/>
                  </a:lnTo>
                  <a:lnTo>
                    <a:pt x="1140" y="984"/>
                  </a:lnTo>
                  <a:lnTo>
                    <a:pt x="1206" y="972"/>
                  </a:lnTo>
                  <a:lnTo>
                    <a:pt x="1260" y="942"/>
                  </a:lnTo>
                  <a:lnTo>
                    <a:pt x="1296" y="942"/>
                  </a:lnTo>
                  <a:lnTo>
                    <a:pt x="1314" y="936"/>
                  </a:lnTo>
                  <a:lnTo>
                    <a:pt x="1326" y="936"/>
                  </a:lnTo>
                  <a:lnTo>
                    <a:pt x="1338" y="930"/>
                  </a:lnTo>
                  <a:lnTo>
                    <a:pt x="1368" y="900"/>
                  </a:lnTo>
                  <a:lnTo>
                    <a:pt x="1380" y="900"/>
                  </a:lnTo>
                  <a:lnTo>
                    <a:pt x="1404" y="888"/>
                  </a:lnTo>
                  <a:lnTo>
                    <a:pt x="1416" y="888"/>
                  </a:lnTo>
                  <a:lnTo>
                    <a:pt x="1428" y="882"/>
                  </a:lnTo>
                  <a:lnTo>
                    <a:pt x="1434" y="876"/>
                  </a:lnTo>
                  <a:lnTo>
                    <a:pt x="1434" y="864"/>
                  </a:lnTo>
                  <a:lnTo>
                    <a:pt x="1422" y="864"/>
                  </a:lnTo>
                  <a:lnTo>
                    <a:pt x="1428" y="858"/>
                  </a:lnTo>
                  <a:lnTo>
                    <a:pt x="1452" y="846"/>
                  </a:lnTo>
                  <a:lnTo>
                    <a:pt x="1458" y="840"/>
                  </a:lnTo>
                  <a:lnTo>
                    <a:pt x="1470" y="834"/>
                  </a:lnTo>
                  <a:lnTo>
                    <a:pt x="1476" y="828"/>
                  </a:lnTo>
                  <a:lnTo>
                    <a:pt x="1488" y="828"/>
                  </a:lnTo>
                  <a:lnTo>
                    <a:pt x="1500" y="822"/>
                  </a:lnTo>
                  <a:lnTo>
                    <a:pt x="1512" y="822"/>
                  </a:lnTo>
                  <a:lnTo>
                    <a:pt x="1518" y="816"/>
                  </a:lnTo>
                  <a:lnTo>
                    <a:pt x="1524" y="816"/>
                  </a:lnTo>
                  <a:lnTo>
                    <a:pt x="1596" y="786"/>
                  </a:lnTo>
                  <a:lnTo>
                    <a:pt x="1590" y="768"/>
                  </a:lnTo>
                  <a:lnTo>
                    <a:pt x="1602" y="768"/>
                  </a:lnTo>
                  <a:lnTo>
                    <a:pt x="1608" y="774"/>
                  </a:lnTo>
                  <a:lnTo>
                    <a:pt x="1626" y="774"/>
                  </a:lnTo>
                  <a:lnTo>
                    <a:pt x="1638" y="762"/>
                  </a:lnTo>
                  <a:lnTo>
                    <a:pt x="1650" y="762"/>
                  </a:lnTo>
                  <a:lnTo>
                    <a:pt x="1674" y="750"/>
                  </a:lnTo>
                  <a:lnTo>
                    <a:pt x="1680" y="744"/>
                  </a:lnTo>
                  <a:lnTo>
                    <a:pt x="1704" y="732"/>
                  </a:lnTo>
                  <a:lnTo>
                    <a:pt x="1740" y="720"/>
                  </a:lnTo>
                  <a:lnTo>
                    <a:pt x="1770" y="708"/>
                  </a:lnTo>
                  <a:lnTo>
                    <a:pt x="1794" y="702"/>
                  </a:lnTo>
                  <a:lnTo>
                    <a:pt x="1812" y="702"/>
                  </a:lnTo>
                  <a:lnTo>
                    <a:pt x="1818" y="708"/>
                  </a:lnTo>
                  <a:lnTo>
                    <a:pt x="1842" y="720"/>
                  </a:lnTo>
                  <a:lnTo>
                    <a:pt x="1848" y="726"/>
                  </a:lnTo>
                  <a:lnTo>
                    <a:pt x="1812" y="726"/>
                  </a:lnTo>
                  <a:lnTo>
                    <a:pt x="1794" y="714"/>
                  </a:lnTo>
                  <a:lnTo>
                    <a:pt x="1758" y="738"/>
                  </a:lnTo>
                  <a:lnTo>
                    <a:pt x="1728" y="738"/>
                  </a:lnTo>
                  <a:lnTo>
                    <a:pt x="1722" y="744"/>
                  </a:lnTo>
                  <a:lnTo>
                    <a:pt x="1710" y="750"/>
                  </a:lnTo>
                  <a:lnTo>
                    <a:pt x="1704" y="762"/>
                  </a:lnTo>
                  <a:lnTo>
                    <a:pt x="1692" y="768"/>
                  </a:lnTo>
                  <a:lnTo>
                    <a:pt x="1686" y="774"/>
                  </a:lnTo>
                  <a:lnTo>
                    <a:pt x="1680" y="774"/>
                  </a:lnTo>
                  <a:lnTo>
                    <a:pt x="1668" y="780"/>
                  </a:lnTo>
                  <a:lnTo>
                    <a:pt x="1656" y="780"/>
                  </a:lnTo>
                  <a:lnTo>
                    <a:pt x="1638" y="786"/>
                  </a:lnTo>
                  <a:lnTo>
                    <a:pt x="1614" y="798"/>
                  </a:lnTo>
                  <a:lnTo>
                    <a:pt x="1614" y="804"/>
                  </a:lnTo>
                  <a:lnTo>
                    <a:pt x="1620" y="810"/>
                  </a:lnTo>
                  <a:lnTo>
                    <a:pt x="1632" y="816"/>
                  </a:lnTo>
                  <a:lnTo>
                    <a:pt x="1650" y="816"/>
                  </a:lnTo>
                  <a:lnTo>
                    <a:pt x="1644" y="816"/>
                  </a:lnTo>
                  <a:lnTo>
                    <a:pt x="1638" y="822"/>
                  </a:lnTo>
                  <a:lnTo>
                    <a:pt x="1632" y="822"/>
                  </a:lnTo>
                  <a:lnTo>
                    <a:pt x="1620" y="828"/>
                  </a:lnTo>
                  <a:lnTo>
                    <a:pt x="1572" y="828"/>
                  </a:lnTo>
                  <a:lnTo>
                    <a:pt x="1566" y="834"/>
                  </a:lnTo>
                  <a:lnTo>
                    <a:pt x="1560" y="834"/>
                  </a:lnTo>
                  <a:lnTo>
                    <a:pt x="1560" y="846"/>
                  </a:lnTo>
                  <a:lnTo>
                    <a:pt x="1572" y="858"/>
                  </a:lnTo>
                  <a:lnTo>
                    <a:pt x="1584" y="858"/>
                  </a:lnTo>
                  <a:lnTo>
                    <a:pt x="1596" y="852"/>
                  </a:lnTo>
                  <a:lnTo>
                    <a:pt x="1638" y="834"/>
                  </a:lnTo>
                  <a:lnTo>
                    <a:pt x="1680" y="810"/>
                  </a:lnTo>
                  <a:lnTo>
                    <a:pt x="1722" y="798"/>
                  </a:lnTo>
                  <a:lnTo>
                    <a:pt x="1788" y="798"/>
                  </a:lnTo>
                  <a:lnTo>
                    <a:pt x="1818" y="792"/>
                  </a:lnTo>
                  <a:lnTo>
                    <a:pt x="1824" y="786"/>
                  </a:lnTo>
                  <a:lnTo>
                    <a:pt x="1848" y="774"/>
                  </a:lnTo>
                  <a:lnTo>
                    <a:pt x="1854" y="762"/>
                  </a:lnTo>
                  <a:lnTo>
                    <a:pt x="1866" y="756"/>
                  </a:lnTo>
                  <a:lnTo>
                    <a:pt x="1872" y="750"/>
                  </a:lnTo>
                  <a:lnTo>
                    <a:pt x="1866" y="738"/>
                  </a:lnTo>
                  <a:lnTo>
                    <a:pt x="1878" y="732"/>
                  </a:lnTo>
                  <a:lnTo>
                    <a:pt x="1908" y="720"/>
                  </a:lnTo>
                  <a:lnTo>
                    <a:pt x="1944" y="714"/>
                  </a:lnTo>
                  <a:lnTo>
                    <a:pt x="1962" y="708"/>
                  </a:lnTo>
                  <a:lnTo>
                    <a:pt x="1968" y="708"/>
                  </a:lnTo>
                  <a:lnTo>
                    <a:pt x="1980" y="720"/>
                  </a:lnTo>
                  <a:lnTo>
                    <a:pt x="1980" y="726"/>
                  </a:lnTo>
                  <a:lnTo>
                    <a:pt x="2046" y="702"/>
                  </a:lnTo>
                  <a:lnTo>
                    <a:pt x="2004" y="738"/>
                  </a:lnTo>
                  <a:lnTo>
                    <a:pt x="2022" y="744"/>
                  </a:lnTo>
                  <a:lnTo>
                    <a:pt x="2022" y="762"/>
                  </a:lnTo>
                  <a:lnTo>
                    <a:pt x="2028" y="762"/>
                  </a:lnTo>
                  <a:lnTo>
                    <a:pt x="2034" y="756"/>
                  </a:lnTo>
                  <a:lnTo>
                    <a:pt x="2094" y="726"/>
                  </a:lnTo>
                  <a:lnTo>
                    <a:pt x="2082" y="732"/>
                  </a:lnTo>
                  <a:lnTo>
                    <a:pt x="2076" y="744"/>
                  </a:lnTo>
                  <a:lnTo>
                    <a:pt x="2064" y="750"/>
                  </a:lnTo>
                  <a:lnTo>
                    <a:pt x="2058" y="762"/>
                  </a:lnTo>
                  <a:lnTo>
                    <a:pt x="2046" y="774"/>
                  </a:lnTo>
                  <a:lnTo>
                    <a:pt x="2052" y="780"/>
                  </a:lnTo>
                  <a:lnTo>
                    <a:pt x="2064" y="780"/>
                  </a:lnTo>
                  <a:lnTo>
                    <a:pt x="2076" y="786"/>
                  </a:lnTo>
                  <a:lnTo>
                    <a:pt x="2106" y="786"/>
                  </a:lnTo>
                  <a:lnTo>
                    <a:pt x="2208" y="798"/>
                  </a:lnTo>
                  <a:lnTo>
                    <a:pt x="2238" y="780"/>
                  </a:lnTo>
                  <a:lnTo>
                    <a:pt x="2232" y="786"/>
                  </a:lnTo>
                  <a:lnTo>
                    <a:pt x="2232" y="810"/>
                  </a:lnTo>
                  <a:lnTo>
                    <a:pt x="2298" y="810"/>
                  </a:lnTo>
                  <a:lnTo>
                    <a:pt x="2334" y="804"/>
                  </a:lnTo>
                  <a:lnTo>
                    <a:pt x="2328" y="804"/>
                  </a:lnTo>
                  <a:lnTo>
                    <a:pt x="2322" y="810"/>
                  </a:lnTo>
                  <a:lnTo>
                    <a:pt x="2310" y="810"/>
                  </a:lnTo>
                  <a:lnTo>
                    <a:pt x="2286" y="822"/>
                  </a:lnTo>
                  <a:lnTo>
                    <a:pt x="2280" y="828"/>
                  </a:lnTo>
                  <a:lnTo>
                    <a:pt x="2280" y="834"/>
                  </a:lnTo>
                  <a:lnTo>
                    <a:pt x="2292" y="846"/>
                  </a:lnTo>
                  <a:lnTo>
                    <a:pt x="2304" y="852"/>
                  </a:lnTo>
                  <a:lnTo>
                    <a:pt x="2310" y="858"/>
                  </a:lnTo>
                  <a:lnTo>
                    <a:pt x="2310" y="882"/>
                  </a:lnTo>
                  <a:lnTo>
                    <a:pt x="2316" y="888"/>
                  </a:lnTo>
                  <a:lnTo>
                    <a:pt x="2316" y="900"/>
                  </a:lnTo>
                  <a:lnTo>
                    <a:pt x="2322" y="912"/>
                  </a:lnTo>
                  <a:lnTo>
                    <a:pt x="2358" y="912"/>
                  </a:lnTo>
                  <a:lnTo>
                    <a:pt x="2370" y="906"/>
                  </a:lnTo>
                  <a:lnTo>
                    <a:pt x="2388" y="906"/>
                  </a:lnTo>
                  <a:lnTo>
                    <a:pt x="2382" y="876"/>
                  </a:lnTo>
                  <a:lnTo>
                    <a:pt x="2400" y="870"/>
                  </a:lnTo>
                  <a:lnTo>
                    <a:pt x="2412" y="888"/>
                  </a:lnTo>
                  <a:lnTo>
                    <a:pt x="2442" y="876"/>
                  </a:lnTo>
                  <a:lnTo>
                    <a:pt x="2430" y="888"/>
                  </a:lnTo>
                  <a:lnTo>
                    <a:pt x="2430" y="900"/>
                  </a:lnTo>
                  <a:lnTo>
                    <a:pt x="2424" y="906"/>
                  </a:lnTo>
                  <a:lnTo>
                    <a:pt x="2424" y="912"/>
                  </a:lnTo>
                  <a:lnTo>
                    <a:pt x="2430" y="918"/>
                  </a:lnTo>
                  <a:lnTo>
                    <a:pt x="2436" y="918"/>
                  </a:lnTo>
                  <a:lnTo>
                    <a:pt x="2448" y="912"/>
                  </a:lnTo>
                  <a:lnTo>
                    <a:pt x="2454" y="906"/>
                  </a:lnTo>
                  <a:lnTo>
                    <a:pt x="2460" y="894"/>
                  </a:lnTo>
                  <a:lnTo>
                    <a:pt x="2466" y="888"/>
                  </a:lnTo>
                  <a:lnTo>
                    <a:pt x="2472" y="876"/>
                  </a:lnTo>
                  <a:lnTo>
                    <a:pt x="2502" y="834"/>
                  </a:lnTo>
                  <a:lnTo>
                    <a:pt x="2478" y="900"/>
                  </a:lnTo>
                  <a:lnTo>
                    <a:pt x="2484" y="924"/>
                  </a:lnTo>
                  <a:lnTo>
                    <a:pt x="2520" y="912"/>
                  </a:lnTo>
                  <a:lnTo>
                    <a:pt x="2496" y="936"/>
                  </a:lnTo>
                  <a:lnTo>
                    <a:pt x="2520" y="954"/>
                  </a:lnTo>
                  <a:lnTo>
                    <a:pt x="2502" y="954"/>
                  </a:lnTo>
                  <a:lnTo>
                    <a:pt x="2502" y="972"/>
                  </a:lnTo>
                  <a:lnTo>
                    <a:pt x="2472" y="990"/>
                  </a:lnTo>
                  <a:lnTo>
                    <a:pt x="2454" y="1002"/>
                  </a:lnTo>
                  <a:lnTo>
                    <a:pt x="2484" y="1020"/>
                  </a:lnTo>
                  <a:lnTo>
                    <a:pt x="2478" y="1050"/>
                  </a:lnTo>
                  <a:lnTo>
                    <a:pt x="2460" y="1068"/>
                  </a:lnTo>
                  <a:lnTo>
                    <a:pt x="2478" y="1080"/>
                  </a:lnTo>
                  <a:lnTo>
                    <a:pt x="2460" y="1098"/>
                  </a:lnTo>
                  <a:lnTo>
                    <a:pt x="2490" y="1098"/>
                  </a:lnTo>
                  <a:lnTo>
                    <a:pt x="2526" y="1086"/>
                  </a:lnTo>
                  <a:lnTo>
                    <a:pt x="2496" y="1122"/>
                  </a:lnTo>
                  <a:lnTo>
                    <a:pt x="2478" y="1140"/>
                  </a:lnTo>
                  <a:lnTo>
                    <a:pt x="2502" y="1146"/>
                  </a:lnTo>
                  <a:lnTo>
                    <a:pt x="2454" y="1164"/>
                  </a:lnTo>
                  <a:lnTo>
                    <a:pt x="2436" y="1176"/>
                  </a:lnTo>
                  <a:lnTo>
                    <a:pt x="2454" y="1188"/>
                  </a:lnTo>
                  <a:lnTo>
                    <a:pt x="2454" y="1200"/>
                  </a:lnTo>
                  <a:lnTo>
                    <a:pt x="2472" y="1188"/>
                  </a:lnTo>
                  <a:lnTo>
                    <a:pt x="2490" y="1182"/>
                  </a:lnTo>
                  <a:lnTo>
                    <a:pt x="2502" y="1170"/>
                  </a:lnTo>
                  <a:lnTo>
                    <a:pt x="2514" y="1164"/>
                  </a:lnTo>
                  <a:lnTo>
                    <a:pt x="2532" y="1146"/>
                  </a:lnTo>
                  <a:lnTo>
                    <a:pt x="2538" y="1134"/>
                  </a:lnTo>
                  <a:lnTo>
                    <a:pt x="2538" y="1122"/>
                  </a:lnTo>
                  <a:lnTo>
                    <a:pt x="2550" y="1116"/>
                  </a:lnTo>
                  <a:lnTo>
                    <a:pt x="2562" y="1104"/>
                  </a:lnTo>
                  <a:lnTo>
                    <a:pt x="2574" y="1098"/>
                  </a:lnTo>
                  <a:lnTo>
                    <a:pt x="2574" y="1086"/>
                  </a:lnTo>
                  <a:lnTo>
                    <a:pt x="2568" y="1080"/>
                  </a:lnTo>
                  <a:lnTo>
                    <a:pt x="2562" y="1080"/>
                  </a:lnTo>
                  <a:close/>
                  <a:moveTo>
                    <a:pt x="2394" y="1056"/>
                  </a:moveTo>
                  <a:lnTo>
                    <a:pt x="2400" y="1062"/>
                  </a:lnTo>
                  <a:lnTo>
                    <a:pt x="2418" y="1062"/>
                  </a:lnTo>
                  <a:lnTo>
                    <a:pt x="2436" y="1044"/>
                  </a:lnTo>
                  <a:lnTo>
                    <a:pt x="2460" y="1038"/>
                  </a:lnTo>
                  <a:lnTo>
                    <a:pt x="2454" y="1020"/>
                  </a:lnTo>
                  <a:lnTo>
                    <a:pt x="2430" y="1020"/>
                  </a:lnTo>
                  <a:lnTo>
                    <a:pt x="2418" y="1026"/>
                  </a:lnTo>
                  <a:lnTo>
                    <a:pt x="2412" y="1032"/>
                  </a:lnTo>
                  <a:lnTo>
                    <a:pt x="2406" y="1044"/>
                  </a:lnTo>
                  <a:lnTo>
                    <a:pt x="2394" y="1050"/>
                  </a:lnTo>
                  <a:lnTo>
                    <a:pt x="2394" y="1056"/>
                  </a:lnTo>
                  <a:close/>
                  <a:moveTo>
                    <a:pt x="2376" y="984"/>
                  </a:moveTo>
                  <a:lnTo>
                    <a:pt x="2358" y="984"/>
                  </a:lnTo>
                  <a:lnTo>
                    <a:pt x="2346" y="990"/>
                  </a:lnTo>
                  <a:lnTo>
                    <a:pt x="2334" y="1002"/>
                  </a:lnTo>
                  <a:lnTo>
                    <a:pt x="2334" y="1014"/>
                  </a:lnTo>
                  <a:lnTo>
                    <a:pt x="2322" y="1026"/>
                  </a:lnTo>
                  <a:lnTo>
                    <a:pt x="2322" y="1044"/>
                  </a:lnTo>
                  <a:lnTo>
                    <a:pt x="2310" y="1056"/>
                  </a:lnTo>
                  <a:lnTo>
                    <a:pt x="2310" y="1074"/>
                  </a:lnTo>
                  <a:lnTo>
                    <a:pt x="2316" y="1080"/>
                  </a:lnTo>
                  <a:lnTo>
                    <a:pt x="2322" y="1074"/>
                  </a:lnTo>
                  <a:lnTo>
                    <a:pt x="2328" y="1062"/>
                  </a:lnTo>
                  <a:lnTo>
                    <a:pt x="2340" y="1050"/>
                  </a:lnTo>
                  <a:lnTo>
                    <a:pt x="2352" y="1044"/>
                  </a:lnTo>
                  <a:lnTo>
                    <a:pt x="2376" y="1020"/>
                  </a:lnTo>
                  <a:lnTo>
                    <a:pt x="2382" y="1008"/>
                  </a:lnTo>
                  <a:lnTo>
                    <a:pt x="2382" y="990"/>
                  </a:lnTo>
                  <a:lnTo>
                    <a:pt x="2376" y="984"/>
                  </a:lnTo>
                  <a:close/>
                  <a:moveTo>
                    <a:pt x="786" y="810"/>
                  </a:moveTo>
                  <a:lnTo>
                    <a:pt x="798" y="810"/>
                  </a:lnTo>
                  <a:lnTo>
                    <a:pt x="834" y="798"/>
                  </a:lnTo>
                  <a:lnTo>
                    <a:pt x="858" y="786"/>
                  </a:lnTo>
                  <a:lnTo>
                    <a:pt x="864" y="780"/>
                  </a:lnTo>
                  <a:lnTo>
                    <a:pt x="870" y="780"/>
                  </a:lnTo>
                  <a:lnTo>
                    <a:pt x="864" y="774"/>
                  </a:lnTo>
                  <a:lnTo>
                    <a:pt x="828" y="762"/>
                  </a:lnTo>
                  <a:lnTo>
                    <a:pt x="810" y="762"/>
                  </a:lnTo>
                  <a:lnTo>
                    <a:pt x="798" y="768"/>
                  </a:lnTo>
                  <a:lnTo>
                    <a:pt x="792" y="774"/>
                  </a:lnTo>
                  <a:lnTo>
                    <a:pt x="786" y="768"/>
                  </a:lnTo>
                  <a:lnTo>
                    <a:pt x="774" y="768"/>
                  </a:lnTo>
                  <a:lnTo>
                    <a:pt x="768" y="774"/>
                  </a:lnTo>
                  <a:lnTo>
                    <a:pt x="768" y="804"/>
                  </a:lnTo>
                  <a:lnTo>
                    <a:pt x="774" y="810"/>
                  </a:lnTo>
                  <a:lnTo>
                    <a:pt x="786" y="810"/>
                  </a:lnTo>
                  <a:close/>
                  <a:moveTo>
                    <a:pt x="0" y="1332"/>
                  </a:moveTo>
                  <a:lnTo>
                    <a:pt x="60" y="1320"/>
                  </a:lnTo>
                  <a:lnTo>
                    <a:pt x="72" y="1302"/>
                  </a:lnTo>
                  <a:lnTo>
                    <a:pt x="132" y="1296"/>
                  </a:lnTo>
                  <a:lnTo>
                    <a:pt x="114" y="1272"/>
                  </a:lnTo>
                  <a:lnTo>
                    <a:pt x="0" y="1332"/>
                  </a:lnTo>
                  <a:close/>
                  <a:moveTo>
                    <a:pt x="1362" y="954"/>
                  </a:moveTo>
                  <a:lnTo>
                    <a:pt x="1350" y="954"/>
                  </a:lnTo>
                  <a:lnTo>
                    <a:pt x="1338" y="960"/>
                  </a:lnTo>
                  <a:lnTo>
                    <a:pt x="1332" y="954"/>
                  </a:lnTo>
                  <a:lnTo>
                    <a:pt x="1314" y="954"/>
                  </a:lnTo>
                  <a:lnTo>
                    <a:pt x="1314" y="978"/>
                  </a:lnTo>
                  <a:lnTo>
                    <a:pt x="1290" y="996"/>
                  </a:lnTo>
                  <a:lnTo>
                    <a:pt x="1290" y="972"/>
                  </a:lnTo>
                  <a:lnTo>
                    <a:pt x="1278" y="966"/>
                  </a:lnTo>
                  <a:lnTo>
                    <a:pt x="1272" y="966"/>
                  </a:lnTo>
                  <a:lnTo>
                    <a:pt x="1248" y="978"/>
                  </a:lnTo>
                  <a:lnTo>
                    <a:pt x="1242" y="978"/>
                  </a:lnTo>
                  <a:lnTo>
                    <a:pt x="1230" y="990"/>
                  </a:lnTo>
                  <a:lnTo>
                    <a:pt x="1224" y="1002"/>
                  </a:lnTo>
                  <a:lnTo>
                    <a:pt x="1218" y="1008"/>
                  </a:lnTo>
                  <a:lnTo>
                    <a:pt x="1218" y="1014"/>
                  </a:lnTo>
                  <a:lnTo>
                    <a:pt x="1224" y="1014"/>
                  </a:lnTo>
                  <a:lnTo>
                    <a:pt x="1230" y="1020"/>
                  </a:lnTo>
                  <a:lnTo>
                    <a:pt x="1278" y="1020"/>
                  </a:lnTo>
                  <a:lnTo>
                    <a:pt x="1296" y="1014"/>
                  </a:lnTo>
                  <a:lnTo>
                    <a:pt x="1308" y="1014"/>
                  </a:lnTo>
                  <a:lnTo>
                    <a:pt x="1320" y="1008"/>
                  </a:lnTo>
                  <a:lnTo>
                    <a:pt x="1320" y="996"/>
                  </a:lnTo>
                  <a:lnTo>
                    <a:pt x="1350" y="990"/>
                  </a:lnTo>
                  <a:lnTo>
                    <a:pt x="1350" y="984"/>
                  </a:lnTo>
                  <a:lnTo>
                    <a:pt x="1386" y="978"/>
                  </a:lnTo>
                  <a:lnTo>
                    <a:pt x="1398" y="954"/>
                  </a:lnTo>
                  <a:lnTo>
                    <a:pt x="1380" y="960"/>
                  </a:lnTo>
                  <a:lnTo>
                    <a:pt x="1374" y="954"/>
                  </a:lnTo>
                  <a:lnTo>
                    <a:pt x="1362" y="954"/>
                  </a:lnTo>
                  <a:close/>
                  <a:moveTo>
                    <a:pt x="162" y="1290"/>
                  </a:moveTo>
                  <a:lnTo>
                    <a:pt x="204" y="1290"/>
                  </a:lnTo>
                  <a:lnTo>
                    <a:pt x="240" y="1260"/>
                  </a:lnTo>
                  <a:lnTo>
                    <a:pt x="228" y="1242"/>
                  </a:lnTo>
                  <a:lnTo>
                    <a:pt x="162" y="1290"/>
                  </a:lnTo>
                  <a:close/>
                  <a:moveTo>
                    <a:pt x="2466" y="1140"/>
                  </a:moveTo>
                  <a:lnTo>
                    <a:pt x="2472" y="1128"/>
                  </a:lnTo>
                  <a:lnTo>
                    <a:pt x="2454" y="1110"/>
                  </a:lnTo>
                  <a:lnTo>
                    <a:pt x="2448" y="1110"/>
                  </a:lnTo>
                  <a:lnTo>
                    <a:pt x="2436" y="1122"/>
                  </a:lnTo>
                  <a:lnTo>
                    <a:pt x="2430" y="1134"/>
                  </a:lnTo>
                  <a:lnTo>
                    <a:pt x="2424" y="1152"/>
                  </a:lnTo>
                  <a:lnTo>
                    <a:pt x="2418" y="1164"/>
                  </a:lnTo>
                  <a:lnTo>
                    <a:pt x="2418" y="1176"/>
                  </a:lnTo>
                  <a:lnTo>
                    <a:pt x="2436" y="1158"/>
                  </a:lnTo>
                  <a:lnTo>
                    <a:pt x="2454" y="1158"/>
                  </a:lnTo>
                  <a:lnTo>
                    <a:pt x="2460" y="1152"/>
                  </a:lnTo>
                  <a:lnTo>
                    <a:pt x="2466" y="1140"/>
                  </a:lnTo>
                  <a:close/>
                  <a:moveTo>
                    <a:pt x="1428" y="912"/>
                  </a:moveTo>
                  <a:lnTo>
                    <a:pt x="1404" y="924"/>
                  </a:lnTo>
                  <a:lnTo>
                    <a:pt x="1386" y="942"/>
                  </a:lnTo>
                  <a:lnTo>
                    <a:pt x="1386" y="948"/>
                  </a:lnTo>
                  <a:lnTo>
                    <a:pt x="1398" y="954"/>
                  </a:lnTo>
                  <a:lnTo>
                    <a:pt x="1410" y="954"/>
                  </a:lnTo>
                  <a:lnTo>
                    <a:pt x="1422" y="948"/>
                  </a:lnTo>
                  <a:lnTo>
                    <a:pt x="1428" y="948"/>
                  </a:lnTo>
                  <a:lnTo>
                    <a:pt x="1440" y="942"/>
                  </a:lnTo>
                  <a:lnTo>
                    <a:pt x="1446" y="930"/>
                  </a:lnTo>
                  <a:lnTo>
                    <a:pt x="1470" y="930"/>
                  </a:lnTo>
                  <a:lnTo>
                    <a:pt x="1470" y="924"/>
                  </a:lnTo>
                  <a:lnTo>
                    <a:pt x="1458" y="912"/>
                  </a:lnTo>
                  <a:lnTo>
                    <a:pt x="1452" y="912"/>
                  </a:lnTo>
                  <a:lnTo>
                    <a:pt x="1440" y="906"/>
                  </a:lnTo>
                  <a:lnTo>
                    <a:pt x="1428" y="912"/>
                  </a:lnTo>
                  <a:close/>
                  <a:moveTo>
                    <a:pt x="498" y="1164"/>
                  </a:moveTo>
                  <a:lnTo>
                    <a:pt x="486" y="1164"/>
                  </a:lnTo>
                  <a:lnTo>
                    <a:pt x="474" y="1170"/>
                  </a:lnTo>
                  <a:lnTo>
                    <a:pt x="462" y="1170"/>
                  </a:lnTo>
                  <a:lnTo>
                    <a:pt x="450" y="1176"/>
                  </a:lnTo>
                  <a:lnTo>
                    <a:pt x="444" y="1182"/>
                  </a:lnTo>
                  <a:lnTo>
                    <a:pt x="432" y="1182"/>
                  </a:lnTo>
                  <a:lnTo>
                    <a:pt x="426" y="1188"/>
                  </a:lnTo>
                  <a:lnTo>
                    <a:pt x="414" y="1188"/>
                  </a:lnTo>
                  <a:lnTo>
                    <a:pt x="390" y="1200"/>
                  </a:lnTo>
                  <a:lnTo>
                    <a:pt x="384" y="1206"/>
                  </a:lnTo>
                  <a:lnTo>
                    <a:pt x="384" y="1218"/>
                  </a:lnTo>
                  <a:lnTo>
                    <a:pt x="402" y="1218"/>
                  </a:lnTo>
                  <a:lnTo>
                    <a:pt x="420" y="1212"/>
                  </a:lnTo>
                  <a:lnTo>
                    <a:pt x="432" y="1206"/>
                  </a:lnTo>
                  <a:lnTo>
                    <a:pt x="504" y="1206"/>
                  </a:lnTo>
                  <a:lnTo>
                    <a:pt x="510" y="1200"/>
                  </a:lnTo>
                  <a:lnTo>
                    <a:pt x="510" y="1176"/>
                  </a:lnTo>
                  <a:lnTo>
                    <a:pt x="498" y="1164"/>
                  </a:lnTo>
                  <a:close/>
                  <a:moveTo>
                    <a:pt x="330" y="1242"/>
                  </a:moveTo>
                  <a:lnTo>
                    <a:pt x="330" y="1224"/>
                  </a:lnTo>
                  <a:lnTo>
                    <a:pt x="276" y="1242"/>
                  </a:lnTo>
                  <a:lnTo>
                    <a:pt x="330" y="124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05" name="USA" descr="© INSCALE GmbH, 05.05.2010&#10;http://www.presentationload.com/">
              <a:extLst>
                <a:ext uri="{FF2B5EF4-FFF2-40B4-BE49-F238E27FC236}">
                  <a16:creationId xmlns:a16="http://schemas.microsoft.com/office/drawing/2014/main" id="{78BC33C2-3311-5719-E203-0E464D5212A8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1160950" y="1713865"/>
              <a:ext cx="1485337" cy="736743"/>
            </a:xfrm>
            <a:custGeom>
              <a:avLst/>
              <a:gdLst>
                <a:gd name="T0" fmla="*/ 2147483647 w 3918"/>
                <a:gd name="T1" fmla="*/ 2147483647 h 1944"/>
                <a:gd name="T2" fmla="*/ 2147483647 w 3918"/>
                <a:gd name="T3" fmla="*/ 2147483647 h 1944"/>
                <a:gd name="T4" fmla="*/ 2147483647 w 3918"/>
                <a:gd name="T5" fmla="*/ 2147483647 h 1944"/>
                <a:gd name="T6" fmla="*/ 2147483647 w 3918"/>
                <a:gd name="T7" fmla="*/ 2147483647 h 1944"/>
                <a:gd name="T8" fmla="*/ 2147483647 w 3918"/>
                <a:gd name="T9" fmla="*/ 2147483647 h 1944"/>
                <a:gd name="T10" fmla="*/ 2147483647 w 3918"/>
                <a:gd name="T11" fmla="*/ 2147483647 h 1944"/>
                <a:gd name="T12" fmla="*/ 2147483647 w 3918"/>
                <a:gd name="T13" fmla="*/ 2147483647 h 1944"/>
                <a:gd name="T14" fmla="*/ 2147483647 w 3918"/>
                <a:gd name="T15" fmla="*/ 2147483647 h 1944"/>
                <a:gd name="T16" fmla="*/ 2147483647 w 3918"/>
                <a:gd name="T17" fmla="*/ 2147483647 h 1944"/>
                <a:gd name="T18" fmla="*/ 2147483647 w 3918"/>
                <a:gd name="T19" fmla="*/ 2147483647 h 1944"/>
                <a:gd name="T20" fmla="*/ 2147483647 w 3918"/>
                <a:gd name="T21" fmla="*/ 2147483647 h 1944"/>
                <a:gd name="T22" fmla="*/ 2147483647 w 3918"/>
                <a:gd name="T23" fmla="*/ 2147483647 h 1944"/>
                <a:gd name="T24" fmla="*/ 2147483647 w 3918"/>
                <a:gd name="T25" fmla="*/ 2147483647 h 1944"/>
                <a:gd name="T26" fmla="*/ 2147483647 w 3918"/>
                <a:gd name="T27" fmla="*/ 2147483647 h 1944"/>
                <a:gd name="T28" fmla="*/ 2147483647 w 3918"/>
                <a:gd name="T29" fmla="*/ 2147483647 h 1944"/>
                <a:gd name="T30" fmla="*/ 2147483647 w 3918"/>
                <a:gd name="T31" fmla="*/ 2147483647 h 1944"/>
                <a:gd name="T32" fmla="*/ 2147483647 w 3918"/>
                <a:gd name="T33" fmla="*/ 2147483647 h 1944"/>
                <a:gd name="T34" fmla="*/ 2147483647 w 3918"/>
                <a:gd name="T35" fmla="*/ 2147483647 h 1944"/>
                <a:gd name="T36" fmla="*/ 2147483647 w 3918"/>
                <a:gd name="T37" fmla="*/ 2147483647 h 1944"/>
                <a:gd name="T38" fmla="*/ 2147483647 w 3918"/>
                <a:gd name="T39" fmla="*/ 2147483647 h 1944"/>
                <a:gd name="T40" fmla="*/ 2147483647 w 3918"/>
                <a:gd name="T41" fmla="*/ 2147483647 h 1944"/>
                <a:gd name="T42" fmla="*/ 2147483647 w 3918"/>
                <a:gd name="T43" fmla="*/ 2147483647 h 1944"/>
                <a:gd name="T44" fmla="*/ 2147483647 w 3918"/>
                <a:gd name="T45" fmla="*/ 2147483647 h 1944"/>
                <a:gd name="T46" fmla="*/ 2147483647 w 3918"/>
                <a:gd name="T47" fmla="*/ 2147483647 h 1944"/>
                <a:gd name="T48" fmla="*/ 2147483647 w 3918"/>
                <a:gd name="T49" fmla="*/ 2147483647 h 1944"/>
                <a:gd name="T50" fmla="*/ 2147483647 w 3918"/>
                <a:gd name="T51" fmla="*/ 2147483647 h 1944"/>
                <a:gd name="T52" fmla="*/ 2147483647 w 3918"/>
                <a:gd name="T53" fmla="*/ 2147483647 h 1944"/>
                <a:gd name="T54" fmla="*/ 2147483647 w 3918"/>
                <a:gd name="T55" fmla="*/ 2147483647 h 1944"/>
                <a:gd name="T56" fmla="*/ 2147483647 w 3918"/>
                <a:gd name="T57" fmla="*/ 2147483647 h 1944"/>
                <a:gd name="T58" fmla="*/ 2147483647 w 3918"/>
                <a:gd name="T59" fmla="*/ 2147483647 h 1944"/>
                <a:gd name="T60" fmla="*/ 2147483647 w 3918"/>
                <a:gd name="T61" fmla="*/ 2147483647 h 1944"/>
                <a:gd name="T62" fmla="*/ 2147483647 w 3918"/>
                <a:gd name="T63" fmla="*/ 2147483647 h 1944"/>
                <a:gd name="T64" fmla="*/ 2147483647 w 3918"/>
                <a:gd name="T65" fmla="*/ 2147483647 h 1944"/>
                <a:gd name="T66" fmla="*/ 2147483647 w 3918"/>
                <a:gd name="T67" fmla="*/ 2147483647 h 1944"/>
                <a:gd name="T68" fmla="*/ 2147483647 w 3918"/>
                <a:gd name="T69" fmla="*/ 2147483647 h 1944"/>
                <a:gd name="T70" fmla="*/ 2147483647 w 3918"/>
                <a:gd name="T71" fmla="*/ 2147483647 h 1944"/>
                <a:gd name="T72" fmla="*/ 2147483647 w 3918"/>
                <a:gd name="T73" fmla="*/ 2147483647 h 1944"/>
                <a:gd name="T74" fmla="*/ 2147483647 w 3918"/>
                <a:gd name="T75" fmla="*/ 2147483647 h 1944"/>
                <a:gd name="T76" fmla="*/ 2147483647 w 3918"/>
                <a:gd name="T77" fmla="*/ 2147483647 h 1944"/>
                <a:gd name="T78" fmla="*/ 2147483647 w 3918"/>
                <a:gd name="T79" fmla="*/ 2147483647 h 1944"/>
                <a:gd name="T80" fmla="*/ 2147483647 w 3918"/>
                <a:gd name="T81" fmla="*/ 2147483647 h 1944"/>
                <a:gd name="T82" fmla="*/ 2147483647 w 3918"/>
                <a:gd name="T83" fmla="*/ 2147483647 h 1944"/>
                <a:gd name="T84" fmla="*/ 2147483647 w 3918"/>
                <a:gd name="T85" fmla="*/ 2147483647 h 1944"/>
                <a:gd name="T86" fmla="*/ 2147483647 w 3918"/>
                <a:gd name="T87" fmla="*/ 2147483647 h 1944"/>
                <a:gd name="T88" fmla="*/ 2147483647 w 3918"/>
                <a:gd name="T89" fmla="*/ 2147483647 h 1944"/>
                <a:gd name="T90" fmla="*/ 2147483647 w 3918"/>
                <a:gd name="T91" fmla="*/ 2147483647 h 1944"/>
                <a:gd name="T92" fmla="*/ 2147483647 w 3918"/>
                <a:gd name="T93" fmla="*/ 2147483647 h 1944"/>
                <a:gd name="T94" fmla="*/ 2147483647 w 3918"/>
                <a:gd name="T95" fmla="*/ 2147483647 h 1944"/>
                <a:gd name="T96" fmla="*/ 2147483647 w 3918"/>
                <a:gd name="T97" fmla="*/ 2147483647 h 1944"/>
                <a:gd name="T98" fmla="*/ 2147483647 w 3918"/>
                <a:gd name="T99" fmla="*/ 2147483647 h 1944"/>
                <a:gd name="T100" fmla="*/ 2147483647 w 3918"/>
                <a:gd name="T101" fmla="*/ 2147483647 h 1944"/>
                <a:gd name="T102" fmla="*/ 2147483647 w 3918"/>
                <a:gd name="T103" fmla="*/ 2147483647 h 1944"/>
                <a:gd name="T104" fmla="*/ 2147483647 w 3918"/>
                <a:gd name="T105" fmla="*/ 2147483647 h 1944"/>
                <a:gd name="T106" fmla="*/ 2147483647 w 3918"/>
                <a:gd name="T107" fmla="*/ 2147483647 h 1944"/>
                <a:gd name="T108" fmla="*/ 2147483647 w 3918"/>
                <a:gd name="T109" fmla="*/ 2147483647 h 1944"/>
                <a:gd name="T110" fmla="*/ 2147483647 w 3918"/>
                <a:gd name="T111" fmla="*/ 2147483647 h 1944"/>
                <a:gd name="T112" fmla="*/ 2147483647 w 3918"/>
                <a:gd name="T113" fmla="*/ 2147483647 h 1944"/>
                <a:gd name="T114" fmla="*/ 2147483647 w 3918"/>
                <a:gd name="T115" fmla="*/ 2147483647 h 1944"/>
                <a:gd name="T116" fmla="*/ 2147483647 w 3918"/>
                <a:gd name="T117" fmla="*/ 2147483647 h 1944"/>
                <a:gd name="T118" fmla="*/ 2147483647 w 3918"/>
                <a:gd name="T119" fmla="*/ 2147483647 h 1944"/>
                <a:gd name="T120" fmla="*/ 2147483647 w 3918"/>
                <a:gd name="T121" fmla="*/ 2147483647 h 1944"/>
                <a:gd name="T122" fmla="*/ 2147483647 w 3918"/>
                <a:gd name="T123" fmla="*/ 2147483647 h 1944"/>
                <a:gd name="T124" fmla="*/ 2147483647 w 3918"/>
                <a:gd name="T125" fmla="*/ 2147483647 h 194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3918"/>
                <a:gd name="T190" fmla="*/ 0 h 1944"/>
                <a:gd name="T191" fmla="*/ 3918 w 3918"/>
                <a:gd name="T192" fmla="*/ 1944 h 1944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3918" h="1944">
                  <a:moveTo>
                    <a:pt x="3858" y="168"/>
                  </a:moveTo>
                  <a:lnTo>
                    <a:pt x="3852" y="168"/>
                  </a:lnTo>
                  <a:lnTo>
                    <a:pt x="3846" y="162"/>
                  </a:lnTo>
                  <a:lnTo>
                    <a:pt x="3846" y="156"/>
                  </a:lnTo>
                  <a:lnTo>
                    <a:pt x="3840" y="150"/>
                  </a:lnTo>
                  <a:lnTo>
                    <a:pt x="3828" y="150"/>
                  </a:lnTo>
                  <a:lnTo>
                    <a:pt x="3804" y="174"/>
                  </a:lnTo>
                  <a:lnTo>
                    <a:pt x="3798" y="186"/>
                  </a:lnTo>
                  <a:lnTo>
                    <a:pt x="3756" y="210"/>
                  </a:lnTo>
                  <a:lnTo>
                    <a:pt x="3756" y="234"/>
                  </a:lnTo>
                  <a:lnTo>
                    <a:pt x="3744" y="246"/>
                  </a:lnTo>
                  <a:lnTo>
                    <a:pt x="3738" y="246"/>
                  </a:lnTo>
                  <a:lnTo>
                    <a:pt x="3726" y="258"/>
                  </a:lnTo>
                  <a:lnTo>
                    <a:pt x="3720" y="270"/>
                  </a:lnTo>
                  <a:lnTo>
                    <a:pt x="3720" y="294"/>
                  </a:lnTo>
                  <a:lnTo>
                    <a:pt x="3714" y="294"/>
                  </a:lnTo>
                  <a:lnTo>
                    <a:pt x="3708" y="288"/>
                  </a:lnTo>
                  <a:lnTo>
                    <a:pt x="3696" y="288"/>
                  </a:lnTo>
                  <a:lnTo>
                    <a:pt x="3690" y="294"/>
                  </a:lnTo>
                  <a:lnTo>
                    <a:pt x="3678" y="300"/>
                  </a:lnTo>
                  <a:lnTo>
                    <a:pt x="3666" y="312"/>
                  </a:lnTo>
                  <a:lnTo>
                    <a:pt x="3666" y="318"/>
                  </a:lnTo>
                  <a:lnTo>
                    <a:pt x="3660" y="318"/>
                  </a:lnTo>
                  <a:lnTo>
                    <a:pt x="3648" y="324"/>
                  </a:lnTo>
                  <a:lnTo>
                    <a:pt x="3630" y="324"/>
                  </a:lnTo>
                  <a:lnTo>
                    <a:pt x="3618" y="336"/>
                  </a:lnTo>
                  <a:lnTo>
                    <a:pt x="3618" y="342"/>
                  </a:lnTo>
                  <a:lnTo>
                    <a:pt x="3384" y="342"/>
                  </a:lnTo>
                  <a:lnTo>
                    <a:pt x="3372" y="354"/>
                  </a:lnTo>
                  <a:lnTo>
                    <a:pt x="3360" y="360"/>
                  </a:lnTo>
                  <a:lnTo>
                    <a:pt x="3336" y="384"/>
                  </a:lnTo>
                  <a:lnTo>
                    <a:pt x="3324" y="390"/>
                  </a:lnTo>
                  <a:lnTo>
                    <a:pt x="3312" y="402"/>
                  </a:lnTo>
                  <a:lnTo>
                    <a:pt x="3282" y="402"/>
                  </a:lnTo>
                  <a:lnTo>
                    <a:pt x="3282" y="408"/>
                  </a:lnTo>
                  <a:lnTo>
                    <a:pt x="3276" y="408"/>
                  </a:lnTo>
                  <a:lnTo>
                    <a:pt x="3282" y="414"/>
                  </a:lnTo>
                  <a:lnTo>
                    <a:pt x="3282" y="420"/>
                  </a:lnTo>
                  <a:lnTo>
                    <a:pt x="3288" y="426"/>
                  </a:lnTo>
                  <a:lnTo>
                    <a:pt x="3282" y="432"/>
                  </a:lnTo>
                  <a:lnTo>
                    <a:pt x="3282" y="438"/>
                  </a:lnTo>
                  <a:lnTo>
                    <a:pt x="3276" y="444"/>
                  </a:lnTo>
                  <a:lnTo>
                    <a:pt x="3270" y="456"/>
                  </a:lnTo>
                  <a:lnTo>
                    <a:pt x="3264" y="462"/>
                  </a:lnTo>
                  <a:lnTo>
                    <a:pt x="3264" y="468"/>
                  </a:lnTo>
                  <a:lnTo>
                    <a:pt x="3246" y="468"/>
                  </a:lnTo>
                  <a:lnTo>
                    <a:pt x="3246" y="474"/>
                  </a:lnTo>
                  <a:lnTo>
                    <a:pt x="3240" y="474"/>
                  </a:lnTo>
                  <a:lnTo>
                    <a:pt x="3228" y="480"/>
                  </a:lnTo>
                  <a:lnTo>
                    <a:pt x="3204" y="480"/>
                  </a:lnTo>
                  <a:lnTo>
                    <a:pt x="3198" y="474"/>
                  </a:lnTo>
                  <a:lnTo>
                    <a:pt x="3186" y="486"/>
                  </a:lnTo>
                  <a:lnTo>
                    <a:pt x="3162" y="486"/>
                  </a:lnTo>
                  <a:lnTo>
                    <a:pt x="3150" y="480"/>
                  </a:lnTo>
                  <a:lnTo>
                    <a:pt x="3144" y="474"/>
                  </a:lnTo>
                  <a:lnTo>
                    <a:pt x="3114" y="474"/>
                  </a:lnTo>
                  <a:lnTo>
                    <a:pt x="3096" y="486"/>
                  </a:lnTo>
                  <a:lnTo>
                    <a:pt x="3078" y="492"/>
                  </a:lnTo>
                  <a:lnTo>
                    <a:pt x="3072" y="492"/>
                  </a:lnTo>
                  <a:lnTo>
                    <a:pt x="3072" y="516"/>
                  </a:lnTo>
                  <a:lnTo>
                    <a:pt x="3066" y="522"/>
                  </a:lnTo>
                  <a:lnTo>
                    <a:pt x="3078" y="522"/>
                  </a:lnTo>
                  <a:lnTo>
                    <a:pt x="3066" y="528"/>
                  </a:lnTo>
                  <a:lnTo>
                    <a:pt x="3036" y="546"/>
                  </a:lnTo>
                  <a:lnTo>
                    <a:pt x="3000" y="564"/>
                  </a:lnTo>
                  <a:lnTo>
                    <a:pt x="2964" y="576"/>
                  </a:lnTo>
                  <a:lnTo>
                    <a:pt x="2946" y="588"/>
                  </a:lnTo>
                  <a:lnTo>
                    <a:pt x="2934" y="594"/>
                  </a:lnTo>
                  <a:lnTo>
                    <a:pt x="2928" y="594"/>
                  </a:lnTo>
                  <a:lnTo>
                    <a:pt x="2856" y="618"/>
                  </a:lnTo>
                  <a:lnTo>
                    <a:pt x="2850" y="624"/>
                  </a:lnTo>
                  <a:lnTo>
                    <a:pt x="2838" y="624"/>
                  </a:lnTo>
                  <a:lnTo>
                    <a:pt x="2826" y="630"/>
                  </a:lnTo>
                  <a:lnTo>
                    <a:pt x="2808" y="630"/>
                  </a:lnTo>
                  <a:lnTo>
                    <a:pt x="2802" y="636"/>
                  </a:lnTo>
                  <a:lnTo>
                    <a:pt x="2778" y="636"/>
                  </a:lnTo>
                  <a:lnTo>
                    <a:pt x="2772" y="630"/>
                  </a:lnTo>
                  <a:lnTo>
                    <a:pt x="2772" y="624"/>
                  </a:lnTo>
                  <a:lnTo>
                    <a:pt x="2760" y="624"/>
                  </a:lnTo>
                  <a:lnTo>
                    <a:pt x="2748" y="618"/>
                  </a:lnTo>
                  <a:lnTo>
                    <a:pt x="2736" y="606"/>
                  </a:lnTo>
                  <a:lnTo>
                    <a:pt x="2742" y="606"/>
                  </a:lnTo>
                  <a:lnTo>
                    <a:pt x="2748" y="600"/>
                  </a:lnTo>
                  <a:lnTo>
                    <a:pt x="2772" y="588"/>
                  </a:lnTo>
                  <a:lnTo>
                    <a:pt x="2772" y="582"/>
                  </a:lnTo>
                  <a:lnTo>
                    <a:pt x="2796" y="558"/>
                  </a:lnTo>
                  <a:lnTo>
                    <a:pt x="2832" y="540"/>
                  </a:lnTo>
                  <a:lnTo>
                    <a:pt x="2838" y="540"/>
                  </a:lnTo>
                  <a:lnTo>
                    <a:pt x="2844" y="534"/>
                  </a:lnTo>
                  <a:lnTo>
                    <a:pt x="2844" y="510"/>
                  </a:lnTo>
                  <a:lnTo>
                    <a:pt x="2850" y="504"/>
                  </a:lnTo>
                  <a:lnTo>
                    <a:pt x="2856" y="492"/>
                  </a:lnTo>
                  <a:lnTo>
                    <a:pt x="2850" y="486"/>
                  </a:lnTo>
                  <a:lnTo>
                    <a:pt x="2850" y="480"/>
                  </a:lnTo>
                  <a:lnTo>
                    <a:pt x="2856" y="468"/>
                  </a:lnTo>
                  <a:lnTo>
                    <a:pt x="2856" y="444"/>
                  </a:lnTo>
                  <a:lnTo>
                    <a:pt x="2862" y="432"/>
                  </a:lnTo>
                  <a:lnTo>
                    <a:pt x="2862" y="426"/>
                  </a:lnTo>
                  <a:lnTo>
                    <a:pt x="2856" y="420"/>
                  </a:lnTo>
                  <a:lnTo>
                    <a:pt x="2850" y="420"/>
                  </a:lnTo>
                  <a:lnTo>
                    <a:pt x="2844" y="426"/>
                  </a:lnTo>
                  <a:lnTo>
                    <a:pt x="2832" y="426"/>
                  </a:lnTo>
                  <a:lnTo>
                    <a:pt x="2814" y="444"/>
                  </a:lnTo>
                  <a:lnTo>
                    <a:pt x="2802" y="450"/>
                  </a:lnTo>
                  <a:lnTo>
                    <a:pt x="2796" y="456"/>
                  </a:lnTo>
                  <a:lnTo>
                    <a:pt x="2778" y="456"/>
                  </a:lnTo>
                  <a:lnTo>
                    <a:pt x="2772" y="450"/>
                  </a:lnTo>
                  <a:lnTo>
                    <a:pt x="2778" y="444"/>
                  </a:lnTo>
                  <a:lnTo>
                    <a:pt x="2784" y="432"/>
                  </a:lnTo>
                  <a:lnTo>
                    <a:pt x="2808" y="420"/>
                  </a:lnTo>
                  <a:lnTo>
                    <a:pt x="2826" y="402"/>
                  </a:lnTo>
                  <a:lnTo>
                    <a:pt x="2850" y="390"/>
                  </a:lnTo>
                  <a:lnTo>
                    <a:pt x="2856" y="384"/>
                  </a:lnTo>
                  <a:lnTo>
                    <a:pt x="2856" y="366"/>
                  </a:lnTo>
                  <a:lnTo>
                    <a:pt x="2850" y="360"/>
                  </a:lnTo>
                  <a:lnTo>
                    <a:pt x="2850" y="348"/>
                  </a:lnTo>
                  <a:lnTo>
                    <a:pt x="2856" y="348"/>
                  </a:lnTo>
                  <a:lnTo>
                    <a:pt x="2862" y="342"/>
                  </a:lnTo>
                  <a:lnTo>
                    <a:pt x="2868" y="330"/>
                  </a:lnTo>
                  <a:lnTo>
                    <a:pt x="2868" y="318"/>
                  </a:lnTo>
                  <a:lnTo>
                    <a:pt x="2862" y="312"/>
                  </a:lnTo>
                  <a:lnTo>
                    <a:pt x="2850" y="312"/>
                  </a:lnTo>
                  <a:lnTo>
                    <a:pt x="2838" y="306"/>
                  </a:lnTo>
                  <a:lnTo>
                    <a:pt x="2832" y="306"/>
                  </a:lnTo>
                  <a:lnTo>
                    <a:pt x="2826" y="294"/>
                  </a:lnTo>
                  <a:lnTo>
                    <a:pt x="2820" y="288"/>
                  </a:lnTo>
                  <a:lnTo>
                    <a:pt x="2820" y="282"/>
                  </a:lnTo>
                  <a:lnTo>
                    <a:pt x="2814" y="288"/>
                  </a:lnTo>
                  <a:lnTo>
                    <a:pt x="2808" y="288"/>
                  </a:lnTo>
                  <a:lnTo>
                    <a:pt x="2808" y="264"/>
                  </a:lnTo>
                  <a:lnTo>
                    <a:pt x="2844" y="270"/>
                  </a:lnTo>
                  <a:lnTo>
                    <a:pt x="2850" y="264"/>
                  </a:lnTo>
                  <a:lnTo>
                    <a:pt x="2850" y="246"/>
                  </a:lnTo>
                  <a:lnTo>
                    <a:pt x="2862" y="246"/>
                  </a:lnTo>
                  <a:lnTo>
                    <a:pt x="2868" y="228"/>
                  </a:lnTo>
                  <a:lnTo>
                    <a:pt x="2850" y="228"/>
                  </a:lnTo>
                  <a:lnTo>
                    <a:pt x="2844" y="240"/>
                  </a:lnTo>
                  <a:lnTo>
                    <a:pt x="2820" y="228"/>
                  </a:lnTo>
                  <a:lnTo>
                    <a:pt x="2820" y="210"/>
                  </a:lnTo>
                  <a:lnTo>
                    <a:pt x="2802" y="210"/>
                  </a:lnTo>
                  <a:lnTo>
                    <a:pt x="2790" y="216"/>
                  </a:lnTo>
                  <a:lnTo>
                    <a:pt x="2736" y="216"/>
                  </a:lnTo>
                  <a:lnTo>
                    <a:pt x="2724" y="222"/>
                  </a:lnTo>
                  <a:lnTo>
                    <a:pt x="2712" y="222"/>
                  </a:lnTo>
                  <a:lnTo>
                    <a:pt x="2700" y="228"/>
                  </a:lnTo>
                  <a:lnTo>
                    <a:pt x="2682" y="228"/>
                  </a:lnTo>
                  <a:lnTo>
                    <a:pt x="2658" y="216"/>
                  </a:lnTo>
                  <a:lnTo>
                    <a:pt x="2658" y="210"/>
                  </a:lnTo>
                  <a:lnTo>
                    <a:pt x="2652" y="204"/>
                  </a:lnTo>
                  <a:lnTo>
                    <a:pt x="2652" y="198"/>
                  </a:lnTo>
                  <a:lnTo>
                    <a:pt x="2646" y="192"/>
                  </a:lnTo>
                  <a:lnTo>
                    <a:pt x="2628" y="192"/>
                  </a:lnTo>
                  <a:lnTo>
                    <a:pt x="2622" y="198"/>
                  </a:lnTo>
                  <a:lnTo>
                    <a:pt x="2616" y="198"/>
                  </a:lnTo>
                  <a:lnTo>
                    <a:pt x="2610" y="192"/>
                  </a:lnTo>
                  <a:lnTo>
                    <a:pt x="2670" y="162"/>
                  </a:lnTo>
                  <a:lnTo>
                    <a:pt x="2658" y="150"/>
                  </a:lnTo>
                  <a:lnTo>
                    <a:pt x="2640" y="150"/>
                  </a:lnTo>
                  <a:lnTo>
                    <a:pt x="2628" y="162"/>
                  </a:lnTo>
                  <a:lnTo>
                    <a:pt x="2616" y="168"/>
                  </a:lnTo>
                  <a:lnTo>
                    <a:pt x="2610" y="174"/>
                  </a:lnTo>
                  <a:lnTo>
                    <a:pt x="2604" y="174"/>
                  </a:lnTo>
                  <a:lnTo>
                    <a:pt x="2580" y="186"/>
                  </a:lnTo>
                  <a:lnTo>
                    <a:pt x="2562" y="192"/>
                  </a:lnTo>
                  <a:lnTo>
                    <a:pt x="2538" y="204"/>
                  </a:lnTo>
                  <a:lnTo>
                    <a:pt x="2508" y="204"/>
                  </a:lnTo>
                  <a:lnTo>
                    <a:pt x="2496" y="216"/>
                  </a:lnTo>
                  <a:lnTo>
                    <a:pt x="2448" y="216"/>
                  </a:lnTo>
                  <a:lnTo>
                    <a:pt x="2448" y="210"/>
                  </a:lnTo>
                  <a:lnTo>
                    <a:pt x="2454" y="204"/>
                  </a:lnTo>
                  <a:lnTo>
                    <a:pt x="2460" y="204"/>
                  </a:lnTo>
                  <a:lnTo>
                    <a:pt x="2472" y="192"/>
                  </a:lnTo>
                  <a:lnTo>
                    <a:pt x="2460" y="192"/>
                  </a:lnTo>
                  <a:lnTo>
                    <a:pt x="2448" y="198"/>
                  </a:lnTo>
                  <a:lnTo>
                    <a:pt x="2412" y="198"/>
                  </a:lnTo>
                  <a:lnTo>
                    <a:pt x="2400" y="204"/>
                  </a:lnTo>
                  <a:lnTo>
                    <a:pt x="2394" y="210"/>
                  </a:lnTo>
                  <a:lnTo>
                    <a:pt x="2370" y="210"/>
                  </a:lnTo>
                  <a:lnTo>
                    <a:pt x="2370" y="198"/>
                  </a:lnTo>
                  <a:lnTo>
                    <a:pt x="2400" y="180"/>
                  </a:lnTo>
                  <a:lnTo>
                    <a:pt x="2442" y="168"/>
                  </a:lnTo>
                  <a:lnTo>
                    <a:pt x="2502" y="138"/>
                  </a:lnTo>
                  <a:lnTo>
                    <a:pt x="2520" y="126"/>
                  </a:lnTo>
                  <a:lnTo>
                    <a:pt x="2544" y="120"/>
                  </a:lnTo>
                  <a:lnTo>
                    <a:pt x="2574" y="114"/>
                  </a:lnTo>
                  <a:lnTo>
                    <a:pt x="2580" y="114"/>
                  </a:lnTo>
                  <a:lnTo>
                    <a:pt x="2592" y="108"/>
                  </a:lnTo>
                  <a:lnTo>
                    <a:pt x="2574" y="108"/>
                  </a:lnTo>
                  <a:lnTo>
                    <a:pt x="2562" y="102"/>
                  </a:lnTo>
                  <a:lnTo>
                    <a:pt x="2556" y="102"/>
                  </a:lnTo>
                  <a:lnTo>
                    <a:pt x="2556" y="96"/>
                  </a:lnTo>
                  <a:lnTo>
                    <a:pt x="2508" y="102"/>
                  </a:lnTo>
                  <a:lnTo>
                    <a:pt x="2508" y="84"/>
                  </a:lnTo>
                  <a:lnTo>
                    <a:pt x="2502" y="90"/>
                  </a:lnTo>
                  <a:lnTo>
                    <a:pt x="2490" y="96"/>
                  </a:lnTo>
                  <a:lnTo>
                    <a:pt x="2478" y="108"/>
                  </a:lnTo>
                  <a:lnTo>
                    <a:pt x="2466" y="108"/>
                  </a:lnTo>
                  <a:lnTo>
                    <a:pt x="2448" y="90"/>
                  </a:lnTo>
                  <a:lnTo>
                    <a:pt x="2418" y="90"/>
                  </a:lnTo>
                  <a:lnTo>
                    <a:pt x="2412" y="84"/>
                  </a:lnTo>
                  <a:lnTo>
                    <a:pt x="2412" y="78"/>
                  </a:lnTo>
                  <a:lnTo>
                    <a:pt x="2400" y="66"/>
                  </a:lnTo>
                  <a:lnTo>
                    <a:pt x="2388" y="60"/>
                  </a:lnTo>
                  <a:lnTo>
                    <a:pt x="2376" y="60"/>
                  </a:lnTo>
                  <a:lnTo>
                    <a:pt x="2364" y="72"/>
                  </a:lnTo>
                  <a:lnTo>
                    <a:pt x="2364" y="78"/>
                  </a:lnTo>
                  <a:lnTo>
                    <a:pt x="2352" y="78"/>
                  </a:lnTo>
                  <a:lnTo>
                    <a:pt x="2334" y="60"/>
                  </a:lnTo>
                  <a:lnTo>
                    <a:pt x="2322" y="60"/>
                  </a:lnTo>
                  <a:lnTo>
                    <a:pt x="2304" y="54"/>
                  </a:lnTo>
                  <a:lnTo>
                    <a:pt x="2292" y="48"/>
                  </a:lnTo>
                  <a:lnTo>
                    <a:pt x="2292" y="36"/>
                  </a:lnTo>
                  <a:lnTo>
                    <a:pt x="2298" y="24"/>
                  </a:lnTo>
                  <a:lnTo>
                    <a:pt x="2310" y="12"/>
                  </a:lnTo>
                  <a:lnTo>
                    <a:pt x="2298" y="0"/>
                  </a:lnTo>
                  <a:lnTo>
                    <a:pt x="2286" y="6"/>
                  </a:lnTo>
                  <a:lnTo>
                    <a:pt x="2280" y="12"/>
                  </a:lnTo>
                  <a:lnTo>
                    <a:pt x="2274" y="24"/>
                  </a:lnTo>
                  <a:lnTo>
                    <a:pt x="2274" y="30"/>
                  </a:lnTo>
                  <a:lnTo>
                    <a:pt x="2268" y="42"/>
                  </a:lnTo>
                  <a:lnTo>
                    <a:pt x="558" y="42"/>
                  </a:lnTo>
                  <a:lnTo>
                    <a:pt x="552" y="54"/>
                  </a:lnTo>
                  <a:lnTo>
                    <a:pt x="552" y="60"/>
                  </a:lnTo>
                  <a:lnTo>
                    <a:pt x="546" y="60"/>
                  </a:lnTo>
                  <a:lnTo>
                    <a:pt x="546" y="72"/>
                  </a:lnTo>
                  <a:lnTo>
                    <a:pt x="540" y="84"/>
                  </a:lnTo>
                  <a:lnTo>
                    <a:pt x="540" y="108"/>
                  </a:lnTo>
                  <a:lnTo>
                    <a:pt x="510" y="126"/>
                  </a:lnTo>
                  <a:lnTo>
                    <a:pt x="504" y="144"/>
                  </a:lnTo>
                  <a:lnTo>
                    <a:pt x="486" y="168"/>
                  </a:lnTo>
                  <a:lnTo>
                    <a:pt x="438" y="180"/>
                  </a:lnTo>
                  <a:lnTo>
                    <a:pt x="474" y="162"/>
                  </a:lnTo>
                  <a:lnTo>
                    <a:pt x="450" y="162"/>
                  </a:lnTo>
                  <a:lnTo>
                    <a:pt x="456" y="156"/>
                  </a:lnTo>
                  <a:lnTo>
                    <a:pt x="462" y="144"/>
                  </a:lnTo>
                  <a:lnTo>
                    <a:pt x="486" y="120"/>
                  </a:lnTo>
                  <a:lnTo>
                    <a:pt x="492" y="120"/>
                  </a:lnTo>
                  <a:lnTo>
                    <a:pt x="504" y="108"/>
                  </a:lnTo>
                  <a:lnTo>
                    <a:pt x="504" y="102"/>
                  </a:lnTo>
                  <a:lnTo>
                    <a:pt x="456" y="102"/>
                  </a:lnTo>
                  <a:lnTo>
                    <a:pt x="450" y="96"/>
                  </a:lnTo>
                  <a:lnTo>
                    <a:pt x="438" y="90"/>
                  </a:lnTo>
                  <a:lnTo>
                    <a:pt x="432" y="84"/>
                  </a:lnTo>
                  <a:lnTo>
                    <a:pt x="420" y="78"/>
                  </a:lnTo>
                  <a:lnTo>
                    <a:pt x="402" y="78"/>
                  </a:lnTo>
                  <a:lnTo>
                    <a:pt x="390" y="90"/>
                  </a:lnTo>
                  <a:lnTo>
                    <a:pt x="384" y="102"/>
                  </a:lnTo>
                  <a:lnTo>
                    <a:pt x="384" y="150"/>
                  </a:lnTo>
                  <a:lnTo>
                    <a:pt x="378" y="156"/>
                  </a:lnTo>
                  <a:lnTo>
                    <a:pt x="378" y="162"/>
                  </a:lnTo>
                  <a:lnTo>
                    <a:pt x="360" y="180"/>
                  </a:lnTo>
                  <a:lnTo>
                    <a:pt x="390" y="186"/>
                  </a:lnTo>
                  <a:lnTo>
                    <a:pt x="360" y="192"/>
                  </a:lnTo>
                  <a:lnTo>
                    <a:pt x="366" y="210"/>
                  </a:lnTo>
                  <a:lnTo>
                    <a:pt x="348" y="234"/>
                  </a:lnTo>
                  <a:lnTo>
                    <a:pt x="354" y="234"/>
                  </a:lnTo>
                  <a:lnTo>
                    <a:pt x="366" y="246"/>
                  </a:lnTo>
                  <a:lnTo>
                    <a:pt x="372" y="246"/>
                  </a:lnTo>
                  <a:lnTo>
                    <a:pt x="378" y="252"/>
                  </a:lnTo>
                  <a:lnTo>
                    <a:pt x="330" y="252"/>
                  </a:lnTo>
                  <a:lnTo>
                    <a:pt x="324" y="264"/>
                  </a:lnTo>
                  <a:lnTo>
                    <a:pt x="306" y="282"/>
                  </a:lnTo>
                  <a:lnTo>
                    <a:pt x="270" y="342"/>
                  </a:lnTo>
                  <a:lnTo>
                    <a:pt x="258" y="360"/>
                  </a:lnTo>
                  <a:lnTo>
                    <a:pt x="216" y="402"/>
                  </a:lnTo>
                  <a:lnTo>
                    <a:pt x="192" y="432"/>
                  </a:lnTo>
                  <a:lnTo>
                    <a:pt x="174" y="456"/>
                  </a:lnTo>
                  <a:lnTo>
                    <a:pt x="168" y="462"/>
                  </a:lnTo>
                  <a:lnTo>
                    <a:pt x="174" y="480"/>
                  </a:lnTo>
                  <a:lnTo>
                    <a:pt x="168" y="480"/>
                  </a:lnTo>
                  <a:lnTo>
                    <a:pt x="162" y="486"/>
                  </a:lnTo>
                  <a:lnTo>
                    <a:pt x="150" y="492"/>
                  </a:lnTo>
                  <a:lnTo>
                    <a:pt x="126" y="516"/>
                  </a:lnTo>
                  <a:lnTo>
                    <a:pt x="120" y="534"/>
                  </a:lnTo>
                  <a:lnTo>
                    <a:pt x="120" y="546"/>
                  </a:lnTo>
                  <a:lnTo>
                    <a:pt x="102" y="570"/>
                  </a:lnTo>
                  <a:lnTo>
                    <a:pt x="96" y="618"/>
                  </a:lnTo>
                  <a:lnTo>
                    <a:pt x="90" y="630"/>
                  </a:lnTo>
                  <a:lnTo>
                    <a:pt x="72" y="648"/>
                  </a:lnTo>
                  <a:lnTo>
                    <a:pt x="60" y="672"/>
                  </a:lnTo>
                  <a:lnTo>
                    <a:pt x="54" y="678"/>
                  </a:lnTo>
                  <a:lnTo>
                    <a:pt x="42" y="684"/>
                  </a:lnTo>
                  <a:lnTo>
                    <a:pt x="18" y="708"/>
                  </a:lnTo>
                  <a:lnTo>
                    <a:pt x="12" y="720"/>
                  </a:lnTo>
                  <a:lnTo>
                    <a:pt x="18" y="732"/>
                  </a:lnTo>
                  <a:lnTo>
                    <a:pt x="36" y="750"/>
                  </a:lnTo>
                  <a:lnTo>
                    <a:pt x="36" y="762"/>
                  </a:lnTo>
                  <a:lnTo>
                    <a:pt x="30" y="774"/>
                  </a:lnTo>
                  <a:lnTo>
                    <a:pt x="18" y="786"/>
                  </a:lnTo>
                  <a:lnTo>
                    <a:pt x="12" y="798"/>
                  </a:lnTo>
                  <a:lnTo>
                    <a:pt x="6" y="816"/>
                  </a:lnTo>
                  <a:lnTo>
                    <a:pt x="0" y="828"/>
                  </a:lnTo>
                  <a:lnTo>
                    <a:pt x="0" y="840"/>
                  </a:lnTo>
                  <a:lnTo>
                    <a:pt x="6" y="852"/>
                  </a:lnTo>
                  <a:lnTo>
                    <a:pt x="12" y="870"/>
                  </a:lnTo>
                  <a:lnTo>
                    <a:pt x="12" y="882"/>
                  </a:lnTo>
                  <a:lnTo>
                    <a:pt x="18" y="900"/>
                  </a:lnTo>
                  <a:lnTo>
                    <a:pt x="24" y="906"/>
                  </a:lnTo>
                  <a:lnTo>
                    <a:pt x="24" y="912"/>
                  </a:lnTo>
                  <a:lnTo>
                    <a:pt x="48" y="894"/>
                  </a:lnTo>
                  <a:lnTo>
                    <a:pt x="114" y="900"/>
                  </a:lnTo>
                  <a:lnTo>
                    <a:pt x="78" y="900"/>
                  </a:lnTo>
                  <a:lnTo>
                    <a:pt x="66" y="906"/>
                  </a:lnTo>
                  <a:lnTo>
                    <a:pt x="60" y="906"/>
                  </a:lnTo>
                  <a:lnTo>
                    <a:pt x="48" y="918"/>
                  </a:lnTo>
                  <a:lnTo>
                    <a:pt x="48" y="942"/>
                  </a:lnTo>
                  <a:lnTo>
                    <a:pt x="30" y="924"/>
                  </a:lnTo>
                  <a:lnTo>
                    <a:pt x="24" y="924"/>
                  </a:lnTo>
                  <a:lnTo>
                    <a:pt x="18" y="936"/>
                  </a:lnTo>
                  <a:lnTo>
                    <a:pt x="18" y="942"/>
                  </a:lnTo>
                  <a:lnTo>
                    <a:pt x="12" y="960"/>
                  </a:lnTo>
                  <a:lnTo>
                    <a:pt x="12" y="978"/>
                  </a:lnTo>
                  <a:lnTo>
                    <a:pt x="18" y="984"/>
                  </a:lnTo>
                  <a:lnTo>
                    <a:pt x="30" y="990"/>
                  </a:lnTo>
                  <a:lnTo>
                    <a:pt x="42" y="990"/>
                  </a:lnTo>
                  <a:lnTo>
                    <a:pt x="42" y="1002"/>
                  </a:lnTo>
                  <a:lnTo>
                    <a:pt x="36" y="1008"/>
                  </a:lnTo>
                  <a:lnTo>
                    <a:pt x="36" y="1014"/>
                  </a:lnTo>
                  <a:lnTo>
                    <a:pt x="18" y="1032"/>
                  </a:lnTo>
                  <a:lnTo>
                    <a:pt x="12" y="1044"/>
                  </a:lnTo>
                  <a:lnTo>
                    <a:pt x="12" y="1056"/>
                  </a:lnTo>
                  <a:lnTo>
                    <a:pt x="18" y="1068"/>
                  </a:lnTo>
                  <a:lnTo>
                    <a:pt x="24" y="1074"/>
                  </a:lnTo>
                  <a:lnTo>
                    <a:pt x="36" y="1098"/>
                  </a:lnTo>
                  <a:lnTo>
                    <a:pt x="42" y="1104"/>
                  </a:lnTo>
                  <a:lnTo>
                    <a:pt x="54" y="1128"/>
                  </a:lnTo>
                  <a:lnTo>
                    <a:pt x="60" y="1134"/>
                  </a:lnTo>
                  <a:lnTo>
                    <a:pt x="60" y="1146"/>
                  </a:lnTo>
                  <a:lnTo>
                    <a:pt x="54" y="1152"/>
                  </a:lnTo>
                  <a:lnTo>
                    <a:pt x="42" y="1176"/>
                  </a:lnTo>
                  <a:lnTo>
                    <a:pt x="36" y="1182"/>
                  </a:lnTo>
                  <a:lnTo>
                    <a:pt x="36" y="1188"/>
                  </a:lnTo>
                  <a:lnTo>
                    <a:pt x="42" y="1194"/>
                  </a:lnTo>
                  <a:lnTo>
                    <a:pt x="54" y="1194"/>
                  </a:lnTo>
                  <a:lnTo>
                    <a:pt x="72" y="1200"/>
                  </a:lnTo>
                  <a:lnTo>
                    <a:pt x="102" y="1200"/>
                  </a:lnTo>
                  <a:lnTo>
                    <a:pt x="102" y="1212"/>
                  </a:lnTo>
                  <a:lnTo>
                    <a:pt x="120" y="1230"/>
                  </a:lnTo>
                  <a:lnTo>
                    <a:pt x="132" y="1230"/>
                  </a:lnTo>
                  <a:lnTo>
                    <a:pt x="144" y="1224"/>
                  </a:lnTo>
                  <a:lnTo>
                    <a:pt x="150" y="1224"/>
                  </a:lnTo>
                  <a:lnTo>
                    <a:pt x="162" y="1218"/>
                  </a:lnTo>
                  <a:lnTo>
                    <a:pt x="168" y="1248"/>
                  </a:lnTo>
                  <a:lnTo>
                    <a:pt x="174" y="1248"/>
                  </a:lnTo>
                  <a:lnTo>
                    <a:pt x="180" y="1254"/>
                  </a:lnTo>
                  <a:lnTo>
                    <a:pt x="204" y="1266"/>
                  </a:lnTo>
                  <a:lnTo>
                    <a:pt x="216" y="1290"/>
                  </a:lnTo>
                  <a:lnTo>
                    <a:pt x="216" y="1314"/>
                  </a:lnTo>
                  <a:lnTo>
                    <a:pt x="210" y="1338"/>
                  </a:lnTo>
                  <a:lnTo>
                    <a:pt x="216" y="1344"/>
                  </a:lnTo>
                  <a:lnTo>
                    <a:pt x="360" y="1338"/>
                  </a:lnTo>
                  <a:lnTo>
                    <a:pt x="354" y="1344"/>
                  </a:lnTo>
                  <a:lnTo>
                    <a:pt x="354" y="1350"/>
                  </a:lnTo>
                  <a:lnTo>
                    <a:pt x="360" y="1350"/>
                  </a:lnTo>
                  <a:lnTo>
                    <a:pt x="570" y="1446"/>
                  </a:lnTo>
                  <a:lnTo>
                    <a:pt x="774" y="1446"/>
                  </a:lnTo>
                  <a:lnTo>
                    <a:pt x="774" y="1440"/>
                  </a:lnTo>
                  <a:lnTo>
                    <a:pt x="780" y="1428"/>
                  </a:lnTo>
                  <a:lnTo>
                    <a:pt x="780" y="1410"/>
                  </a:lnTo>
                  <a:lnTo>
                    <a:pt x="786" y="1404"/>
                  </a:lnTo>
                  <a:lnTo>
                    <a:pt x="900" y="1404"/>
                  </a:lnTo>
                  <a:lnTo>
                    <a:pt x="912" y="1416"/>
                  </a:lnTo>
                  <a:lnTo>
                    <a:pt x="912" y="1440"/>
                  </a:lnTo>
                  <a:lnTo>
                    <a:pt x="942" y="1452"/>
                  </a:lnTo>
                  <a:lnTo>
                    <a:pt x="948" y="1482"/>
                  </a:lnTo>
                  <a:lnTo>
                    <a:pt x="960" y="1482"/>
                  </a:lnTo>
                  <a:lnTo>
                    <a:pt x="972" y="1488"/>
                  </a:lnTo>
                  <a:lnTo>
                    <a:pt x="984" y="1500"/>
                  </a:lnTo>
                  <a:lnTo>
                    <a:pt x="990" y="1512"/>
                  </a:lnTo>
                  <a:lnTo>
                    <a:pt x="990" y="1554"/>
                  </a:lnTo>
                  <a:lnTo>
                    <a:pt x="984" y="1566"/>
                  </a:lnTo>
                  <a:lnTo>
                    <a:pt x="984" y="1578"/>
                  </a:lnTo>
                  <a:lnTo>
                    <a:pt x="1014" y="1608"/>
                  </a:lnTo>
                  <a:lnTo>
                    <a:pt x="1026" y="1614"/>
                  </a:lnTo>
                  <a:lnTo>
                    <a:pt x="1044" y="1626"/>
                  </a:lnTo>
                  <a:lnTo>
                    <a:pt x="1056" y="1626"/>
                  </a:lnTo>
                  <a:lnTo>
                    <a:pt x="1080" y="1614"/>
                  </a:lnTo>
                  <a:lnTo>
                    <a:pt x="1092" y="1602"/>
                  </a:lnTo>
                  <a:lnTo>
                    <a:pt x="1104" y="1578"/>
                  </a:lnTo>
                  <a:lnTo>
                    <a:pt x="1116" y="1566"/>
                  </a:lnTo>
                  <a:lnTo>
                    <a:pt x="1134" y="1566"/>
                  </a:lnTo>
                  <a:lnTo>
                    <a:pt x="1134" y="1560"/>
                  </a:lnTo>
                  <a:lnTo>
                    <a:pt x="1152" y="1566"/>
                  </a:lnTo>
                  <a:lnTo>
                    <a:pt x="1194" y="1566"/>
                  </a:lnTo>
                  <a:lnTo>
                    <a:pt x="1200" y="1578"/>
                  </a:lnTo>
                  <a:lnTo>
                    <a:pt x="1206" y="1584"/>
                  </a:lnTo>
                  <a:lnTo>
                    <a:pt x="1212" y="1596"/>
                  </a:lnTo>
                  <a:lnTo>
                    <a:pt x="1224" y="1608"/>
                  </a:lnTo>
                  <a:lnTo>
                    <a:pt x="1230" y="1620"/>
                  </a:lnTo>
                  <a:lnTo>
                    <a:pt x="1242" y="1632"/>
                  </a:lnTo>
                  <a:lnTo>
                    <a:pt x="1242" y="1656"/>
                  </a:lnTo>
                  <a:lnTo>
                    <a:pt x="1236" y="1668"/>
                  </a:lnTo>
                  <a:lnTo>
                    <a:pt x="1236" y="1680"/>
                  </a:lnTo>
                  <a:lnTo>
                    <a:pt x="1242" y="1692"/>
                  </a:lnTo>
                  <a:lnTo>
                    <a:pt x="1254" y="1698"/>
                  </a:lnTo>
                  <a:lnTo>
                    <a:pt x="1254" y="1722"/>
                  </a:lnTo>
                  <a:lnTo>
                    <a:pt x="1260" y="1728"/>
                  </a:lnTo>
                  <a:lnTo>
                    <a:pt x="1272" y="1734"/>
                  </a:lnTo>
                  <a:lnTo>
                    <a:pt x="1284" y="1746"/>
                  </a:lnTo>
                  <a:lnTo>
                    <a:pt x="1284" y="1752"/>
                  </a:lnTo>
                  <a:lnTo>
                    <a:pt x="1278" y="1758"/>
                  </a:lnTo>
                  <a:lnTo>
                    <a:pt x="1272" y="1758"/>
                  </a:lnTo>
                  <a:lnTo>
                    <a:pt x="1272" y="1794"/>
                  </a:lnTo>
                  <a:lnTo>
                    <a:pt x="1284" y="1806"/>
                  </a:lnTo>
                  <a:lnTo>
                    <a:pt x="1284" y="1836"/>
                  </a:lnTo>
                  <a:lnTo>
                    <a:pt x="1296" y="1848"/>
                  </a:lnTo>
                  <a:lnTo>
                    <a:pt x="1314" y="1854"/>
                  </a:lnTo>
                  <a:lnTo>
                    <a:pt x="1326" y="1854"/>
                  </a:lnTo>
                  <a:lnTo>
                    <a:pt x="1338" y="1866"/>
                  </a:lnTo>
                  <a:lnTo>
                    <a:pt x="1380" y="1866"/>
                  </a:lnTo>
                  <a:lnTo>
                    <a:pt x="1380" y="1872"/>
                  </a:lnTo>
                  <a:lnTo>
                    <a:pt x="1386" y="1884"/>
                  </a:lnTo>
                  <a:lnTo>
                    <a:pt x="1410" y="1884"/>
                  </a:lnTo>
                  <a:lnTo>
                    <a:pt x="1410" y="1878"/>
                  </a:lnTo>
                  <a:lnTo>
                    <a:pt x="1398" y="1806"/>
                  </a:lnTo>
                  <a:lnTo>
                    <a:pt x="1416" y="1788"/>
                  </a:lnTo>
                  <a:lnTo>
                    <a:pt x="1398" y="1776"/>
                  </a:lnTo>
                  <a:lnTo>
                    <a:pt x="1398" y="1758"/>
                  </a:lnTo>
                  <a:lnTo>
                    <a:pt x="1404" y="1764"/>
                  </a:lnTo>
                  <a:lnTo>
                    <a:pt x="1422" y="1764"/>
                  </a:lnTo>
                  <a:lnTo>
                    <a:pt x="1428" y="1758"/>
                  </a:lnTo>
                  <a:lnTo>
                    <a:pt x="1428" y="1728"/>
                  </a:lnTo>
                  <a:lnTo>
                    <a:pt x="1452" y="1722"/>
                  </a:lnTo>
                  <a:lnTo>
                    <a:pt x="1458" y="1698"/>
                  </a:lnTo>
                  <a:lnTo>
                    <a:pt x="1476" y="1704"/>
                  </a:lnTo>
                  <a:lnTo>
                    <a:pt x="1494" y="1692"/>
                  </a:lnTo>
                  <a:lnTo>
                    <a:pt x="1488" y="1668"/>
                  </a:lnTo>
                  <a:lnTo>
                    <a:pt x="1500" y="1680"/>
                  </a:lnTo>
                  <a:lnTo>
                    <a:pt x="1500" y="1668"/>
                  </a:lnTo>
                  <a:lnTo>
                    <a:pt x="1506" y="1656"/>
                  </a:lnTo>
                  <a:lnTo>
                    <a:pt x="1512" y="1650"/>
                  </a:lnTo>
                  <a:lnTo>
                    <a:pt x="1518" y="1650"/>
                  </a:lnTo>
                  <a:lnTo>
                    <a:pt x="1524" y="1656"/>
                  </a:lnTo>
                  <a:lnTo>
                    <a:pt x="1524" y="1668"/>
                  </a:lnTo>
                  <a:lnTo>
                    <a:pt x="1542" y="1668"/>
                  </a:lnTo>
                  <a:lnTo>
                    <a:pt x="1554" y="1662"/>
                  </a:lnTo>
                  <a:lnTo>
                    <a:pt x="1572" y="1656"/>
                  </a:lnTo>
                  <a:lnTo>
                    <a:pt x="1596" y="1644"/>
                  </a:lnTo>
                  <a:lnTo>
                    <a:pt x="1602" y="1638"/>
                  </a:lnTo>
                  <a:lnTo>
                    <a:pt x="1608" y="1626"/>
                  </a:lnTo>
                  <a:lnTo>
                    <a:pt x="1620" y="1620"/>
                  </a:lnTo>
                  <a:lnTo>
                    <a:pt x="1626" y="1608"/>
                  </a:lnTo>
                  <a:lnTo>
                    <a:pt x="1632" y="1602"/>
                  </a:lnTo>
                  <a:lnTo>
                    <a:pt x="1632" y="1590"/>
                  </a:lnTo>
                  <a:lnTo>
                    <a:pt x="1626" y="1584"/>
                  </a:lnTo>
                  <a:lnTo>
                    <a:pt x="1626" y="1566"/>
                  </a:lnTo>
                  <a:lnTo>
                    <a:pt x="1632" y="1566"/>
                  </a:lnTo>
                  <a:lnTo>
                    <a:pt x="1656" y="1578"/>
                  </a:lnTo>
                  <a:lnTo>
                    <a:pt x="1662" y="1584"/>
                  </a:lnTo>
                  <a:lnTo>
                    <a:pt x="1674" y="1590"/>
                  </a:lnTo>
                  <a:lnTo>
                    <a:pt x="1686" y="1590"/>
                  </a:lnTo>
                  <a:lnTo>
                    <a:pt x="1692" y="1584"/>
                  </a:lnTo>
                  <a:lnTo>
                    <a:pt x="1710" y="1548"/>
                  </a:lnTo>
                  <a:lnTo>
                    <a:pt x="1716" y="1548"/>
                  </a:lnTo>
                  <a:lnTo>
                    <a:pt x="1734" y="1566"/>
                  </a:lnTo>
                  <a:lnTo>
                    <a:pt x="1746" y="1566"/>
                  </a:lnTo>
                  <a:lnTo>
                    <a:pt x="1752" y="1560"/>
                  </a:lnTo>
                  <a:lnTo>
                    <a:pt x="1758" y="1548"/>
                  </a:lnTo>
                  <a:lnTo>
                    <a:pt x="1764" y="1542"/>
                  </a:lnTo>
                  <a:lnTo>
                    <a:pt x="1770" y="1554"/>
                  </a:lnTo>
                  <a:lnTo>
                    <a:pt x="1776" y="1560"/>
                  </a:lnTo>
                  <a:lnTo>
                    <a:pt x="1782" y="1572"/>
                  </a:lnTo>
                  <a:lnTo>
                    <a:pt x="1794" y="1578"/>
                  </a:lnTo>
                  <a:lnTo>
                    <a:pt x="1800" y="1584"/>
                  </a:lnTo>
                  <a:lnTo>
                    <a:pt x="1818" y="1584"/>
                  </a:lnTo>
                  <a:lnTo>
                    <a:pt x="1824" y="1578"/>
                  </a:lnTo>
                  <a:lnTo>
                    <a:pt x="1830" y="1566"/>
                  </a:lnTo>
                  <a:lnTo>
                    <a:pt x="1842" y="1554"/>
                  </a:lnTo>
                  <a:lnTo>
                    <a:pt x="1848" y="1554"/>
                  </a:lnTo>
                  <a:lnTo>
                    <a:pt x="1860" y="1560"/>
                  </a:lnTo>
                  <a:lnTo>
                    <a:pt x="1872" y="1572"/>
                  </a:lnTo>
                  <a:lnTo>
                    <a:pt x="1872" y="1584"/>
                  </a:lnTo>
                  <a:lnTo>
                    <a:pt x="1878" y="1596"/>
                  </a:lnTo>
                  <a:lnTo>
                    <a:pt x="1878" y="1614"/>
                  </a:lnTo>
                  <a:lnTo>
                    <a:pt x="1914" y="1614"/>
                  </a:lnTo>
                  <a:lnTo>
                    <a:pt x="1920" y="1620"/>
                  </a:lnTo>
                  <a:lnTo>
                    <a:pt x="1926" y="1620"/>
                  </a:lnTo>
                  <a:lnTo>
                    <a:pt x="1926" y="1608"/>
                  </a:lnTo>
                  <a:lnTo>
                    <a:pt x="1932" y="1602"/>
                  </a:lnTo>
                  <a:lnTo>
                    <a:pt x="1932" y="1608"/>
                  </a:lnTo>
                  <a:lnTo>
                    <a:pt x="1956" y="1632"/>
                  </a:lnTo>
                  <a:lnTo>
                    <a:pt x="1962" y="1626"/>
                  </a:lnTo>
                  <a:lnTo>
                    <a:pt x="1968" y="1614"/>
                  </a:lnTo>
                  <a:lnTo>
                    <a:pt x="1968" y="1596"/>
                  </a:lnTo>
                  <a:lnTo>
                    <a:pt x="1962" y="1584"/>
                  </a:lnTo>
                  <a:lnTo>
                    <a:pt x="1980" y="1590"/>
                  </a:lnTo>
                  <a:lnTo>
                    <a:pt x="1992" y="1608"/>
                  </a:lnTo>
                  <a:lnTo>
                    <a:pt x="2004" y="1614"/>
                  </a:lnTo>
                  <a:lnTo>
                    <a:pt x="2004" y="1626"/>
                  </a:lnTo>
                  <a:lnTo>
                    <a:pt x="2010" y="1626"/>
                  </a:lnTo>
                  <a:lnTo>
                    <a:pt x="2016" y="1632"/>
                  </a:lnTo>
                  <a:lnTo>
                    <a:pt x="2028" y="1632"/>
                  </a:lnTo>
                  <a:lnTo>
                    <a:pt x="2034" y="1626"/>
                  </a:lnTo>
                  <a:lnTo>
                    <a:pt x="2034" y="1620"/>
                  </a:lnTo>
                  <a:lnTo>
                    <a:pt x="2028" y="1608"/>
                  </a:lnTo>
                  <a:lnTo>
                    <a:pt x="2022" y="1602"/>
                  </a:lnTo>
                  <a:lnTo>
                    <a:pt x="2010" y="1596"/>
                  </a:lnTo>
                  <a:lnTo>
                    <a:pt x="2004" y="1590"/>
                  </a:lnTo>
                  <a:lnTo>
                    <a:pt x="1998" y="1578"/>
                  </a:lnTo>
                  <a:lnTo>
                    <a:pt x="2010" y="1578"/>
                  </a:lnTo>
                  <a:lnTo>
                    <a:pt x="2022" y="1566"/>
                  </a:lnTo>
                  <a:lnTo>
                    <a:pt x="2022" y="1554"/>
                  </a:lnTo>
                  <a:lnTo>
                    <a:pt x="2016" y="1548"/>
                  </a:lnTo>
                  <a:lnTo>
                    <a:pt x="1968" y="1548"/>
                  </a:lnTo>
                  <a:lnTo>
                    <a:pt x="1962" y="1542"/>
                  </a:lnTo>
                  <a:lnTo>
                    <a:pt x="1962" y="1530"/>
                  </a:lnTo>
                  <a:lnTo>
                    <a:pt x="1968" y="1524"/>
                  </a:lnTo>
                  <a:lnTo>
                    <a:pt x="1986" y="1524"/>
                  </a:lnTo>
                  <a:lnTo>
                    <a:pt x="1998" y="1530"/>
                  </a:lnTo>
                  <a:lnTo>
                    <a:pt x="2004" y="1530"/>
                  </a:lnTo>
                  <a:lnTo>
                    <a:pt x="2016" y="1536"/>
                  </a:lnTo>
                  <a:lnTo>
                    <a:pt x="2028" y="1536"/>
                  </a:lnTo>
                  <a:lnTo>
                    <a:pt x="2064" y="1518"/>
                  </a:lnTo>
                  <a:lnTo>
                    <a:pt x="2070" y="1512"/>
                  </a:lnTo>
                  <a:lnTo>
                    <a:pt x="2082" y="1512"/>
                  </a:lnTo>
                  <a:lnTo>
                    <a:pt x="2082" y="1518"/>
                  </a:lnTo>
                  <a:lnTo>
                    <a:pt x="2106" y="1518"/>
                  </a:lnTo>
                  <a:lnTo>
                    <a:pt x="2118" y="1512"/>
                  </a:lnTo>
                  <a:lnTo>
                    <a:pt x="2124" y="1512"/>
                  </a:lnTo>
                  <a:lnTo>
                    <a:pt x="2130" y="1506"/>
                  </a:lnTo>
                  <a:lnTo>
                    <a:pt x="2130" y="1500"/>
                  </a:lnTo>
                  <a:lnTo>
                    <a:pt x="2136" y="1488"/>
                  </a:lnTo>
                  <a:lnTo>
                    <a:pt x="2136" y="1482"/>
                  </a:lnTo>
                  <a:lnTo>
                    <a:pt x="2142" y="1482"/>
                  </a:lnTo>
                  <a:lnTo>
                    <a:pt x="2142" y="1488"/>
                  </a:lnTo>
                  <a:lnTo>
                    <a:pt x="2148" y="1500"/>
                  </a:lnTo>
                  <a:lnTo>
                    <a:pt x="2148" y="1524"/>
                  </a:lnTo>
                  <a:lnTo>
                    <a:pt x="2154" y="1524"/>
                  </a:lnTo>
                  <a:lnTo>
                    <a:pt x="2160" y="1518"/>
                  </a:lnTo>
                  <a:lnTo>
                    <a:pt x="2172" y="1512"/>
                  </a:lnTo>
                  <a:lnTo>
                    <a:pt x="2190" y="1512"/>
                  </a:lnTo>
                  <a:lnTo>
                    <a:pt x="2202" y="1506"/>
                  </a:lnTo>
                  <a:lnTo>
                    <a:pt x="2214" y="1506"/>
                  </a:lnTo>
                  <a:lnTo>
                    <a:pt x="2226" y="1512"/>
                  </a:lnTo>
                  <a:lnTo>
                    <a:pt x="2232" y="1524"/>
                  </a:lnTo>
                  <a:lnTo>
                    <a:pt x="2232" y="1506"/>
                  </a:lnTo>
                  <a:lnTo>
                    <a:pt x="2244" y="1506"/>
                  </a:lnTo>
                  <a:lnTo>
                    <a:pt x="2256" y="1518"/>
                  </a:lnTo>
                  <a:lnTo>
                    <a:pt x="2256" y="1530"/>
                  </a:lnTo>
                  <a:lnTo>
                    <a:pt x="2286" y="1524"/>
                  </a:lnTo>
                  <a:lnTo>
                    <a:pt x="2280" y="1536"/>
                  </a:lnTo>
                  <a:lnTo>
                    <a:pt x="2280" y="1548"/>
                  </a:lnTo>
                  <a:lnTo>
                    <a:pt x="2286" y="1554"/>
                  </a:lnTo>
                  <a:lnTo>
                    <a:pt x="2286" y="1566"/>
                  </a:lnTo>
                  <a:lnTo>
                    <a:pt x="2298" y="1578"/>
                  </a:lnTo>
                  <a:lnTo>
                    <a:pt x="2310" y="1578"/>
                  </a:lnTo>
                  <a:lnTo>
                    <a:pt x="2328" y="1572"/>
                  </a:lnTo>
                  <a:lnTo>
                    <a:pt x="2352" y="1548"/>
                  </a:lnTo>
                  <a:lnTo>
                    <a:pt x="2370" y="1542"/>
                  </a:lnTo>
                  <a:lnTo>
                    <a:pt x="2382" y="1542"/>
                  </a:lnTo>
                  <a:lnTo>
                    <a:pt x="2394" y="1548"/>
                  </a:lnTo>
                  <a:lnTo>
                    <a:pt x="2400" y="1554"/>
                  </a:lnTo>
                  <a:lnTo>
                    <a:pt x="2418" y="1590"/>
                  </a:lnTo>
                  <a:lnTo>
                    <a:pt x="2418" y="1602"/>
                  </a:lnTo>
                  <a:lnTo>
                    <a:pt x="2424" y="1608"/>
                  </a:lnTo>
                  <a:lnTo>
                    <a:pt x="2436" y="1614"/>
                  </a:lnTo>
                  <a:lnTo>
                    <a:pt x="2466" y="1614"/>
                  </a:lnTo>
                  <a:lnTo>
                    <a:pt x="2460" y="1656"/>
                  </a:lnTo>
                  <a:lnTo>
                    <a:pt x="2460" y="1662"/>
                  </a:lnTo>
                  <a:lnTo>
                    <a:pt x="2454" y="1668"/>
                  </a:lnTo>
                  <a:lnTo>
                    <a:pt x="2436" y="1704"/>
                  </a:lnTo>
                  <a:lnTo>
                    <a:pt x="2436" y="1710"/>
                  </a:lnTo>
                  <a:lnTo>
                    <a:pt x="2448" y="1722"/>
                  </a:lnTo>
                  <a:lnTo>
                    <a:pt x="2454" y="1722"/>
                  </a:lnTo>
                  <a:lnTo>
                    <a:pt x="2460" y="1734"/>
                  </a:lnTo>
                  <a:lnTo>
                    <a:pt x="2436" y="1758"/>
                  </a:lnTo>
                  <a:lnTo>
                    <a:pt x="2454" y="1806"/>
                  </a:lnTo>
                  <a:lnTo>
                    <a:pt x="2472" y="1788"/>
                  </a:lnTo>
                  <a:lnTo>
                    <a:pt x="2478" y="1788"/>
                  </a:lnTo>
                  <a:lnTo>
                    <a:pt x="2478" y="1794"/>
                  </a:lnTo>
                  <a:lnTo>
                    <a:pt x="2472" y="1800"/>
                  </a:lnTo>
                  <a:lnTo>
                    <a:pt x="2466" y="1812"/>
                  </a:lnTo>
                  <a:lnTo>
                    <a:pt x="2466" y="1818"/>
                  </a:lnTo>
                  <a:lnTo>
                    <a:pt x="2460" y="1830"/>
                  </a:lnTo>
                  <a:lnTo>
                    <a:pt x="2478" y="1830"/>
                  </a:lnTo>
                  <a:lnTo>
                    <a:pt x="2478" y="1878"/>
                  </a:lnTo>
                  <a:lnTo>
                    <a:pt x="2496" y="1878"/>
                  </a:lnTo>
                  <a:lnTo>
                    <a:pt x="2502" y="1884"/>
                  </a:lnTo>
                  <a:lnTo>
                    <a:pt x="2508" y="1884"/>
                  </a:lnTo>
                  <a:lnTo>
                    <a:pt x="2508" y="1896"/>
                  </a:lnTo>
                  <a:lnTo>
                    <a:pt x="2502" y="1908"/>
                  </a:lnTo>
                  <a:lnTo>
                    <a:pt x="2502" y="1920"/>
                  </a:lnTo>
                  <a:lnTo>
                    <a:pt x="2526" y="1944"/>
                  </a:lnTo>
                  <a:lnTo>
                    <a:pt x="2532" y="1944"/>
                  </a:lnTo>
                  <a:lnTo>
                    <a:pt x="2538" y="1938"/>
                  </a:lnTo>
                  <a:lnTo>
                    <a:pt x="2550" y="1932"/>
                  </a:lnTo>
                  <a:lnTo>
                    <a:pt x="2556" y="1932"/>
                  </a:lnTo>
                  <a:lnTo>
                    <a:pt x="2562" y="1926"/>
                  </a:lnTo>
                  <a:lnTo>
                    <a:pt x="2568" y="1914"/>
                  </a:lnTo>
                  <a:lnTo>
                    <a:pt x="2568" y="1896"/>
                  </a:lnTo>
                  <a:lnTo>
                    <a:pt x="2586" y="1896"/>
                  </a:lnTo>
                  <a:lnTo>
                    <a:pt x="2586" y="1872"/>
                  </a:lnTo>
                  <a:lnTo>
                    <a:pt x="2604" y="1836"/>
                  </a:lnTo>
                  <a:lnTo>
                    <a:pt x="2604" y="1818"/>
                  </a:lnTo>
                  <a:lnTo>
                    <a:pt x="2610" y="1806"/>
                  </a:lnTo>
                  <a:lnTo>
                    <a:pt x="2610" y="1794"/>
                  </a:lnTo>
                  <a:lnTo>
                    <a:pt x="2604" y="1782"/>
                  </a:lnTo>
                  <a:lnTo>
                    <a:pt x="2604" y="1770"/>
                  </a:lnTo>
                  <a:lnTo>
                    <a:pt x="2598" y="1752"/>
                  </a:lnTo>
                  <a:lnTo>
                    <a:pt x="2592" y="1740"/>
                  </a:lnTo>
                  <a:lnTo>
                    <a:pt x="2586" y="1722"/>
                  </a:lnTo>
                  <a:lnTo>
                    <a:pt x="2586" y="1704"/>
                  </a:lnTo>
                  <a:lnTo>
                    <a:pt x="2592" y="1686"/>
                  </a:lnTo>
                  <a:lnTo>
                    <a:pt x="2598" y="1674"/>
                  </a:lnTo>
                  <a:lnTo>
                    <a:pt x="2598" y="1644"/>
                  </a:lnTo>
                  <a:lnTo>
                    <a:pt x="2592" y="1626"/>
                  </a:lnTo>
                  <a:lnTo>
                    <a:pt x="2586" y="1614"/>
                  </a:lnTo>
                  <a:lnTo>
                    <a:pt x="2580" y="1596"/>
                  </a:lnTo>
                  <a:lnTo>
                    <a:pt x="2574" y="1584"/>
                  </a:lnTo>
                  <a:lnTo>
                    <a:pt x="2574" y="1518"/>
                  </a:lnTo>
                  <a:lnTo>
                    <a:pt x="2580" y="1488"/>
                  </a:lnTo>
                  <a:lnTo>
                    <a:pt x="2586" y="1470"/>
                  </a:lnTo>
                  <a:lnTo>
                    <a:pt x="2598" y="1452"/>
                  </a:lnTo>
                  <a:lnTo>
                    <a:pt x="2604" y="1440"/>
                  </a:lnTo>
                  <a:lnTo>
                    <a:pt x="2610" y="1422"/>
                  </a:lnTo>
                  <a:lnTo>
                    <a:pt x="2616" y="1416"/>
                  </a:lnTo>
                  <a:lnTo>
                    <a:pt x="2616" y="1410"/>
                  </a:lnTo>
                  <a:lnTo>
                    <a:pt x="2628" y="1398"/>
                  </a:lnTo>
                  <a:lnTo>
                    <a:pt x="2652" y="1380"/>
                  </a:lnTo>
                  <a:lnTo>
                    <a:pt x="2658" y="1356"/>
                  </a:lnTo>
                  <a:lnTo>
                    <a:pt x="2670" y="1368"/>
                  </a:lnTo>
                  <a:lnTo>
                    <a:pt x="2676" y="1344"/>
                  </a:lnTo>
                  <a:lnTo>
                    <a:pt x="2730" y="1344"/>
                  </a:lnTo>
                  <a:lnTo>
                    <a:pt x="2730" y="1314"/>
                  </a:lnTo>
                  <a:lnTo>
                    <a:pt x="2748" y="1320"/>
                  </a:lnTo>
                  <a:lnTo>
                    <a:pt x="2754" y="1308"/>
                  </a:lnTo>
                  <a:lnTo>
                    <a:pt x="2772" y="1308"/>
                  </a:lnTo>
                  <a:lnTo>
                    <a:pt x="2796" y="1278"/>
                  </a:lnTo>
                  <a:lnTo>
                    <a:pt x="2796" y="1272"/>
                  </a:lnTo>
                  <a:lnTo>
                    <a:pt x="2802" y="1266"/>
                  </a:lnTo>
                  <a:lnTo>
                    <a:pt x="2814" y="1242"/>
                  </a:lnTo>
                  <a:lnTo>
                    <a:pt x="2832" y="1236"/>
                  </a:lnTo>
                  <a:lnTo>
                    <a:pt x="2862" y="1236"/>
                  </a:lnTo>
                  <a:lnTo>
                    <a:pt x="2874" y="1242"/>
                  </a:lnTo>
                  <a:lnTo>
                    <a:pt x="2886" y="1242"/>
                  </a:lnTo>
                  <a:lnTo>
                    <a:pt x="2892" y="1236"/>
                  </a:lnTo>
                  <a:lnTo>
                    <a:pt x="2904" y="1212"/>
                  </a:lnTo>
                  <a:lnTo>
                    <a:pt x="2910" y="1206"/>
                  </a:lnTo>
                  <a:lnTo>
                    <a:pt x="2916" y="1194"/>
                  </a:lnTo>
                  <a:lnTo>
                    <a:pt x="2928" y="1200"/>
                  </a:lnTo>
                  <a:lnTo>
                    <a:pt x="2934" y="1176"/>
                  </a:lnTo>
                  <a:lnTo>
                    <a:pt x="3018" y="1170"/>
                  </a:lnTo>
                  <a:lnTo>
                    <a:pt x="3024" y="1146"/>
                  </a:lnTo>
                  <a:lnTo>
                    <a:pt x="2982" y="1152"/>
                  </a:lnTo>
                  <a:lnTo>
                    <a:pt x="2988" y="1146"/>
                  </a:lnTo>
                  <a:lnTo>
                    <a:pt x="3000" y="1140"/>
                  </a:lnTo>
                  <a:lnTo>
                    <a:pt x="3006" y="1140"/>
                  </a:lnTo>
                  <a:lnTo>
                    <a:pt x="3006" y="1134"/>
                  </a:lnTo>
                  <a:lnTo>
                    <a:pt x="3000" y="1128"/>
                  </a:lnTo>
                  <a:lnTo>
                    <a:pt x="2994" y="1116"/>
                  </a:lnTo>
                  <a:lnTo>
                    <a:pt x="2988" y="1110"/>
                  </a:lnTo>
                  <a:lnTo>
                    <a:pt x="3024" y="1104"/>
                  </a:lnTo>
                  <a:lnTo>
                    <a:pt x="3048" y="1116"/>
                  </a:lnTo>
                  <a:lnTo>
                    <a:pt x="3078" y="1080"/>
                  </a:lnTo>
                  <a:lnTo>
                    <a:pt x="3024" y="1074"/>
                  </a:lnTo>
                  <a:lnTo>
                    <a:pt x="3024" y="1050"/>
                  </a:lnTo>
                  <a:lnTo>
                    <a:pt x="3036" y="1062"/>
                  </a:lnTo>
                  <a:lnTo>
                    <a:pt x="3078" y="1050"/>
                  </a:lnTo>
                  <a:lnTo>
                    <a:pt x="3084" y="990"/>
                  </a:lnTo>
                  <a:lnTo>
                    <a:pt x="3054" y="1002"/>
                  </a:lnTo>
                  <a:lnTo>
                    <a:pt x="3048" y="972"/>
                  </a:lnTo>
                  <a:lnTo>
                    <a:pt x="3024" y="960"/>
                  </a:lnTo>
                  <a:lnTo>
                    <a:pt x="3072" y="978"/>
                  </a:lnTo>
                  <a:lnTo>
                    <a:pt x="3078" y="972"/>
                  </a:lnTo>
                  <a:lnTo>
                    <a:pt x="3060" y="954"/>
                  </a:lnTo>
                  <a:lnTo>
                    <a:pt x="3090" y="954"/>
                  </a:lnTo>
                  <a:lnTo>
                    <a:pt x="3084" y="948"/>
                  </a:lnTo>
                  <a:lnTo>
                    <a:pt x="3078" y="936"/>
                  </a:lnTo>
                  <a:lnTo>
                    <a:pt x="3060" y="918"/>
                  </a:lnTo>
                  <a:lnTo>
                    <a:pt x="3054" y="906"/>
                  </a:lnTo>
                  <a:lnTo>
                    <a:pt x="3054" y="894"/>
                  </a:lnTo>
                  <a:lnTo>
                    <a:pt x="3060" y="888"/>
                  </a:lnTo>
                  <a:lnTo>
                    <a:pt x="3042" y="870"/>
                  </a:lnTo>
                  <a:lnTo>
                    <a:pt x="3042" y="864"/>
                  </a:lnTo>
                  <a:lnTo>
                    <a:pt x="3048" y="864"/>
                  </a:lnTo>
                  <a:lnTo>
                    <a:pt x="3066" y="846"/>
                  </a:lnTo>
                  <a:lnTo>
                    <a:pt x="3072" y="846"/>
                  </a:lnTo>
                  <a:lnTo>
                    <a:pt x="3066" y="870"/>
                  </a:lnTo>
                  <a:lnTo>
                    <a:pt x="3096" y="894"/>
                  </a:lnTo>
                  <a:lnTo>
                    <a:pt x="3096" y="888"/>
                  </a:lnTo>
                  <a:lnTo>
                    <a:pt x="3102" y="882"/>
                  </a:lnTo>
                  <a:lnTo>
                    <a:pt x="3102" y="864"/>
                  </a:lnTo>
                  <a:lnTo>
                    <a:pt x="3108" y="852"/>
                  </a:lnTo>
                  <a:lnTo>
                    <a:pt x="3108" y="834"/>
                  </a:lnTo>
                  <a:lnTo>
                    <a:pt x="3114" y="822"/>
                  </a:lnTo>
                  <a:lnTo>
                    <a:pt x="3144" y="792"/>
                  </a:lnTo>
                  <a:lnTo>
                    <a:pt x="3156" y="786"/>
                  </a:lnTo>
                  <a:lnTo>
                    <a:pt x="3162" y="786"/>
                  </a:lnTo>
                  <a:lnTo>
                    <a:pt x="3162" y="792"/>
                  </a:lnTo>
                  <a:lnTo>
                    <a:pt x="3150" y="816"/>
                  </a:lnTo>
                  <a:lnTo>
                    <a:pt x="3132" y="834"/>
                  </a:lnTo>
                  <a:lnTo>
                    <a:pt x="3126" y="846"/>
                  </a:lnTo>
                  <a:lnTo>
                    <a:pt x="3120" y="882"/>
                  </a:lnTo>
                  <a:lnTo>
                    <a:pt x="3138" y="882"/>
                  </a:lnTo>
                  <a:lnTo>
                    <a:pt x="3138" y="894"/>
                  </a:lnTo>
                  <a:lnTo>
                    <a:pt x="3132" y="906"/>
                  </a:lnTo>
                  <a:lnTo>
                    <a:pt x="3132" y="918"/>
                  </a:lnTo>
                  <a:lnTo>
                    <a:pt x="3114" y="936"/>
                  </a:lnTo>
                  <a:lnTo>
                    <a:pt x="3102" y="960"/>
                  </a:lnTo>
                  <a:lnTo>
                    <a:pt x="3102" y="978"/>
                  </a:lnTo>
                  <a:lnTo>
                    <a:pt x="3126" y="954"/>
                  </a:lnTo>
                  <a:lnTo>
                    <a:pt x="3132" y="942"/>
                  </a:lnTo>
                  <a:lnTo>
                    <a:pt x="3144" y="930"/>
                  </a:lnTo>
                  <a:lnTo>
                    <a:pt x="3168" y="918"/>
                  </a:lnTo>
                  <a:lnTo>
                    <a:pt x="3180" y="906"/>
                  </a:lnTo>
                  <a:lnTo>
                    <a:pt x="3192" y="882"/>
                  </a:lnTo>
                  <a:lnTo>
                    <a:pt x="3192" y="798"/>
                  </a:lnTo>
                  <a:lnTo>
                    <a:pt x="3198" y="780"/>
                  </a:lnTo>
                  <a:lnTo>
                    <a:pt x="3198" y="768"/>
                  </a:lnTo>
                  <a:lnTo>
                    <a:pt x="3204" y="756"/>
                  </a:lnTo>
                  <a:lnTo>
                    <a:pt x="3210" y="756"/>
                  </a:lnTo>
                  <a:lnTo>
                    <a:pt x="3210" y="768"/>
                  </a:lnTo>
                  <a:lnTo>
                    <a:pt x="3204" y="780"/>
                  </a:lnTo>
                  <a:lnTo>
                    <a:pt x="3204" y="798"/>
                  </a:lnTo>
                  <a:lnTo>
                    <a:pt x="3210" y="798"/>
                  </a:lnTo>
                  <a:lnTo>
                    <a:pt x="3216" y="804"/>
                  </a:lnTo>
                  <a:lnTo>
                    <a:pt x="3216" y="840"/>
                  </a:lnTo>
                  <a:lnTo>
                    <a:pt x="3234" y="822"/>
                  </a:lnTo>
                  <a:lnTo>
                    <a:pt x="3240" y="810"/>
                  </a:lnTo>
                  <a:lnTo>
                    <a:pt x="3288" y="762"/>
                  </a:lnTo>
                  <a:lnTo>
                    <a:pt x="3300" y="756"/>
                  </a:lnTo>
                  <a:lnTo>
                    <a:pt x="3324" y="732"/>
                  </a:lnTo>
                  <a:lnTo>
                    <a:pt x="3324" y="726"/>
                  </a:lnTo>
                  <a:lnTo>
                    <a:pt x="3318" y="720"/>
                  </a:lnTo>
                  <a:lnTo>
                    <a:pt x="3312" y="720"/>
                  </a:lnTo>
                  <a:lnTo>
                    <a:pt x="3306" y="714"/>
                  </a:lnTo>
                  <a:lnTo>
                    <a:pt x="3306" y="702"/>
                  </a:lnTo>
                  <a:lnTo>
                    <a:pt x="3312" y="696"/>
                  </a:lnTo>
                  <a:lnTo>
                    <a:pt x="3324" y="696"/>
                  </a:lnTo>
                  <a:lnTo>
                    <a:pt x="3330" y="702"/>
                  </a:lnTo>
                  <a:lnTo>
                    <a:pt x="3360" y="702"/>
                  </a:lnTo>
                  <a:lnTo>
                    <a:pt x="3390" y="696"/>
                  </a:lnTo>
                  <a:lnTo>
                    <a:pt x="3450" y="672"/>
                  </a:lnTo>
                  <a:lnTo>
                    <a:pt x="3462" y="666"/>
                  </a:lnTo>
                  <a:lnTo>
                    <a:pt x="3444" y="660"/>
                  </a:lnTo>
                  <a:lnTo>
                    <a:pt x="3438" y="660"/>
                  </a:lnTo>
                  <a:lnTo>
                    <a:pt x="3432" y="666"/>
                  </a:lnTo>
                  <a:lnTo>
                    <a:pt x="3414" y="672"/>
                  </a:lnTo>
                  <a:lnTo>
                    <a:pt x="3402" y="672"/>
                  </a:lnTo>
                  <a:lnTo>
                    <a:pt x="3390" y="678"/>
                  </a:lnTo>
                  <a:lnTo>
                    <a:pt x="3372" y="678"/>
                  </a:lnTo>
                  <a:lnTo>
                    <a:pt x="3360" y="684"/>
                  </a:lnTo>
                  <a:lnTo>
                    <a:pt x="3348" y="684"/>
                  </a:lnTo>
                  <a:lnTo>
                    <a:pt x="3342" y="678"/>
                  </a:lnTo>
                  <a:lnTo>
                    <a:pt x="3342" y="672"/>
                  </a:lnTo>
                  <a:lnTo>
                    <a:pt x="3348" y="666"/>
                  </a:lnTo>
                  <a:lnTo>
                    <a:pt x="3354" y="654"/>
                  </a:lnTo>
                  <a:lnTo>
                    <a:pt x="3366" y="654"/>
                  </a:lnTo>
                  <a:lnTo>
                    <a:pt x="3378" y="648"/>
                  </a:lnTo>
                  <a:lnTo>
                    <a:pt x="3402" y="648"/>
                  </a:lnTo>
                  <a:lnTo>
                    <a:pt x="3492" y="642"/>
                  </a:lnTo>
                  <a:lnTo>
                    <a:pt x="3534" y="606"/>
                  </a:lnTo>
                  <a:lnTo>
                    <a:pt x="3546" y="618"/>
                  </a:lnTo>
                  <a:lnTo>
                    <a:pt x="3570" y="606"/>
                  </a:lnTo>
                  <a:lnTo>
                    <a:pt x="3570" y="642"/>
                  </a:lnTo>
                  <a:lnTo>
                    <a:pt x="3600" y="618"/>
                  </a:lnTo>
                  <a:lnTo>
                    <a:pt x="3624" y="612"/>
                  </a:lnTo>
                  <a:lnTo>
                    <a:pt x="3630" y="582"/>
                  </a:lnTo>
                  <a:lnTo>
                    <a:pt x="3618" y="570"/>
                  </a:lnTo>
                  <a:lnTo>
                    <a:pt x="3612" y="600"/>
                  </a:lnTo>
                  <a:lnTo>
                    <a:pt x="3588" y="600"/>
                  </a:lnTo>
                  <a:lnTo>
                    <a:pt x="3588" y="576"/>
                  </a:lnTo>
                  <a:lnTo>
                    <a:pt x="3570" y="552"/>
                  </a:lnTo>
                  <a:lnTo>
                    <a:pt x="3594" y="540"/>
                  </a:lnTo>
                  <a:lnTo>
                    <a:pt x="3600" y="504"/>
                  </a:lnTo>
                  <a:lnTo>
                    <a:pt x="3612" y="498"/>
                  </a:lnTo>
                  <a:lnTo>
                    <a:pt x="3618" y="486"/>
                  </a:lnTo>
                  <a:lnTo>
                    <a:pt x="3630" y="480"/>
                  </a:lnTo>
                  <a:lnTo>
                    <a:pt x="3636" y="474"/>
                  </a:lnTo>
                  <a:lnTo>
                    <a:pt x="3648" y="468"/>
                  </a:lnTo>
                  <a:lnTo>
                    <a:pt x="3654" y="456"/>
                  </a:lnTo>
                  <a:lnTo>
                    <a:pt x="3654" y="450"/>
                  </a:lnTo>
                  <a:lnTo>
                    <a:pt x="3660" y="444"/>
                  </a:lnTo>
                  <a:lnTo>
                    <a:pt x="3660" y="438"/>
                  </a:lnTo>
                  <a:lnTo>
                    <a:pt x="3690" y="444"/>
                  </a:lnTo>
                  <a:lnTo>
                    <a:pt x="3702" y="426"/>
                  </a:lnTo>
                  <a:lnTo>
                    <a:pt x="3708" y="432"/>
                  </a:lnTo>
                  <a:lnTo>
                    <a:pt x="3720" y="432"/>
                  </a:lnTo>
                  <a:lnTo>
                    <a:pt x="3726" y="426"/>
                  </a:lnTo>
                  <a:lnTo>
                    <a:pt x="3738" y="420"/>
                  </a:lnTo>
                  <a:lnTo>
                    <a:pt x="3744" y="408"/>
                  </a:lnTo>
                  <a:lnTo>
                    <a:pt x="3756" y="402"/>
                  </a:lnTo>
                  <a:lnTo>
                    <a:pt x="3774" y="384"/>
                  </a:lnTo>
                  <a:lnTo>
                    <a:pt x="3774" y="414"/>
                  </a:lnTo>
                  <a:lnTo>
                    <a:pt x="3786" y="408"/>
                  </a:lnTo>
                  <a:lnTo>
                    <a:pt x="3792" y="402"/>
                  </a:lnTo>
                  <a:lnTo>
                    <a:pt x="3828" y="384"/>
                  </a:lnTo>
                  <a:lnTo>
                    <a:pt x="3834" y="378"/>
                  </a:lnTo>
                  <a:lnTo>
                    <a:pt x="3846" y="378"/>
                  </a:lnTo>
                  <a:lnTo>
                    <a:pt x="3858" y="372"/>
                  </a:lnTo>
                  <a:lnTo>
                    <a:pt x="3876" y="372"/>
                  </a:lnTo>
                  <a:lnTo>
                    <a:pt x="3888" y="366"/>
                  </a:lnTo>
                  <a:lnTo>
                    <a:pt x="3900" y="366"/>
                  </a:lnTo>
                  <a:lnTo>
                    <a:pt x="3900" y="330"/>
                  </a:lnTo>
                  <a:lnTo>
                    <a:pt x="3876" y="330"/>
                  </a:lnTo>
                  <a:lnTo>
                    <a:pt x="3876" y="324"/>
                  </a:lnTo>
                  <a:lnTo>
                    <a:pt x="3882" y="312"/>
                  </a:lnTo>
                  <a:lnTo>
                    <a:pt x="3894" y="300"/>
                  </a:lnTo>
                  <a:lnTo>
                    <a:pt x="3888" y="294"/>
                  </a:lnTo>
                  <a:lnTo>
                    <a:pt x="3882" y="294"/>
                  </a:lnTo>
                  <a:lnTo>
                    <a:pt x="3876" y="288"/>
                  </a:lnTo>
                  <a:lnTo>
                    <a:pt x="3876" y="276"/>
                  </a:lnTo>
                  <a:lnTo>
                    <a:pt x="3888" y="252"/>
                  </a:lnTo>
                  <a:lnTo>
                    <a:pt x="3900" y="222"/>
                  </a:lnTo>
                  <a:lnTo>
                    <a:pt x="3912" y="198"/>
                  </a:lnTo>
                  <a:lnTo>
                    <a:pt x="3918" y="174"/>
                  </a:lnTo>
                  <a:lnTo>
                    <a:pt x="3918" y="168"/>
                  </a:lnTo>
                  <a:lnTo>
                    <a:pt x="3912" y="162"/>
                  </a:lnTo>
                  <a:lnTo>
                    <a:pt x="3876" y="162"/>
                  </a:lnTo>
                  <a:lnTo>
                    <a:pt x="3864" y="168"/>
                  </a:lnTo>
                  <a:lnTo>
                    <a:pt x="3858" y="168"/>
                  </a:lnTo>
                  <a:close/>
                  <a:moveTo>
                    <a:pt x="2718" y="366"/>
                  </a:moveTo>
                  <a:lnTo>
                    <a:pt x="2712" y="366"/>
                  </a:lnTo>
                  <a:lnTo>
                    <a:pt x="2712" y="354"/>
                  </a:lnTo>
                  <a:lnTo>
                    <a:pt x="2718" y="348"/>
                  </a:lnTo>
                  <a:lnTo>
                    <a:pt x="2718" y="336"/>
                  </a:lnTo>
                  <a:lnTo>
                    <a:pt x="2712" y="336"/>
                  </a:lnTo>
                  <a:lnTo>
                    <a:pt x="2700" y="342"/>
                  </a:lnTo>
                  <a:lnTo>
                    <a:pt x="2694" y="348"/>
                  </a:lnTo>
                  <a:lnTo>
                    <a:pt x="2682" y="354"/>
                  </a:lnTo>
                  <a:lnTo>
                    <a:pt x="2676" y="372"/>
                  </a:lnTo>
                  <a:lnTo>
                    <a:pt x="2664" y="366"/>
                  </a:lnTo>
                  <a:lnTo>
                    <a:pt x="2664" y="378"/>
                  </a:lnTo>
                  <a:lnTo>
                    <a:pt x="2652" y="402"/>
                  </a:lnTo>
                  <a:lnTo>
                    <a:pt x="2628" y="414"/>
                  </a:lnTo>
                  <a:lnTo>
                    <a:pt x="2628" y="426"/>
                  </a:lnTo>
                  <a:lnTo>
                    <a:pt x="2634" y="432"/>
                  </a:lnTo>
                  <a:lnTo>
                    <a:pt x="2628" y="432"/>
                  </a:lnTo>
                  <a:lnTo>
                    <a:pt x="2598" y="462"/>
                  </a:lnTo>
                  <a:lnTo>
                    <a:pt x="2598" y="468"/>
                  </a:lnTo>
                  <a:lnTo>
                    <a:pt x="2604" y="474"/>
                  </a:lnTo>
                  <a:lnTo>
                    <a:pt x="2610" y="474"/>
                  </a:lnTo>
                  <a:lnTo>
                    <a:pt x="2616" y="480"/>
                  </a:lnTo>
                  <a:lnTo>
                    <a:pt x="2616" y="492"/>
                  </a:lnTo>
                  <a:lnTo>
                    <a:pt x="2610" y="498"/>
                  </a:lnTo>
                  <a:lnTo>
                    <a:pt x="2604" y="498"/>
                  </a:lnTo>
                  <a:lnTo>
                    <a:pt x="2604" y="510"/>
                  </a:lnTo>
                  <a:lnTo>
                    <a:pt x="2592" y="534"/>
                  </a:lnTo>
                  <a:lnTo>
                    <a:pt x="2580" y="552"/>
                  </a:lnTo>
                  <a:lnTo>
                    <a:pt x="2550" y="582"/>
                  </a:lnTo>
                  <a:lnTo>
                    <a:pt x="2478" y="618"/>
                  </a:lnTo>
                  <a:lnTo>
                    <a:pt x="2484" y="588"/>
                  </a:lnTo>
                  <a:lnTo>
                    <a:pt x="2478" y="582"/>
                  </a:lnTo>
                  <a:lnTo>
                    <a:pt x="2478" y="576"/>
                  </a:lnTo>
                  <a:lnTo>
                    <a:pt x="2472" y="570"/>
                  </a:lnTo>
                  <a:lnTo>
                    <a:pt x="2472" y="564"/>
                  </a:lnTo>
                  <a:lnTo>
                    <a:pt x="2478" y="552"/>
                  </a:lnTo>
                  <a:lnTo>
                    <a:pt x="2496" y="534"/>
                  </a:lnTo>
                  <a:lnTo>
                    <a:pt x="2502" y="522"/>
                  </a:lnTo>
                  <a:lnTo>
                    <a:pt x="2502" y="516"/>
                  </a:lnTo>
                  <a:lnTo>
                    <a:pt x="2496" y="510"/>
                  </a:lnTo>
                  <a:lnTo>
                    <a:pt x="2496" y="492"/>
                  </a:lnTo>
                  <a:lnTo>
                    <a:pt x="2502" y="480"/>
                  </a:lnTo>
                  <a:lnTo>
                    <a:pt x="2508" y="474"/>
                  </a:lnTo>
                  <a:lnTo>
                    <a:pt x="2514" y="462"/>
                  </a:lnTo>
                  <a:lnTo>
                    <a:pt x="2526" y="456"/>
                  </a:lnTo>
                  <a:lnTo>
                    <a:pt x="2532" y="450"/>
                  </a:lnTo>
                  <a:lnTo>
                    <a:pt x="2532" y="432"/>
                  </a:lnTo>
                  <a:lnTo>
                    <a:pt x="2538" y="432"/>
                  </a:lnTo>
                  <a:lnTo>
                    <a:pt x="2622" y="348"/>
                  </a:lnTo>
                  <a:lnTo>
                    <a:pt x="2592" y="354"/>
                  </a:lnTo>
                  <a:lnTo>
                    <a:pt x="2580" y="360"/>
                  </a:lnTo>
                  <a:lnTo>
                    <a:pt x="2574" y="366"/>
                  </a:lnTo>
                  <a:lnTo>
                    <a:pt x="2562" y="372"/>
                  </a:lnTo>
                  <a:lnTo>
                    <a:pt x="2556" y="378"/>
                  </a:lnTo>
                  <a:lnTo>
                    <a:pt x="2550" y="378"/>
                  </a:lnTo>
                  <a:lnTo>
                    <a:pt x="2550" y="372"/>
                  </a:lnTo>
                  <a:lnTo>
                    <a:pt x="2556" y="366"/>
                  </a:lnTo>
                  <a:lnTo>
                    <a:pt x="2568" y="360"/>
                  </a:lnTo>
                  <a:lnTo>
                    <a:pt x="2592" y="336"/>
                  </a:lnTo>
                  <a:lnTo>
                    <a:pt x="2604" y="330"/>
                  </a:lnTo>
                  <a:lnTo>
                    <a:pt x="2658" y="276"/>
                  </a:lnTo>
                  <a:lnTo>
                    <a:pt x="2670" y="288"/>
                  </a:lnTo>
                  <a:lnTo>
                    <a:pt x="2682" y="276"/>
                  </a:lnTo>
                  <a:lnTo>
                    <a:pt x="2682" y="288"/>
                  </a:lnTo>
                  <a:lnTo>
                    <a:pt x="2694" y="288"/>
                  </a:lnTo>
                  <a:lnTo>
                    <a:pt x="2700" y="282"/>
                  </a:lnTo>
                  <a:lnTo>
                    <a:pt x="2700" y="270"/>
                  </a:lnTo>
                  <a:lnTo>
                    <a:pt x="2724" y="276"/>
                  </a:lnTo>
                  <a:lnTo>
                    <a:pt x="2736" y="270"/>
                  </a:lnTo>
                  <a:lnTo>
                    <a:pt x="2742" y="270"/>
                  </a:lnTo>
                  <a:lnTo>
                    <a:pt x="2754" y="264"/>
                  </a:lnTo>
                  <a:lnTo>
                    <a:pt x="2772" y="264"/>
                  </a:lnTo>
                  <a:lnTo>
                    <a:pt x="2784" y="270"/>
                  </a:lnTo>
                  <a:lnTo>
                    <a:pt x="2790" y="276"/>
                  </a:lnTo>
                  <a:lnTo>
                    <a:pt x="2796" y="288"/>
                  </a:lnTo>
                  <a:lnTo>
                    <a:pt x="2772" y="294"/>
                  </a:lnTo>
                  <a:lnTo>
                    <a:pt x="2772" y="318"/>
                  </a:lnTo>
                  <a:lnTo>
                    <a:pt x="2742" y="318"/>
                  </a:lnTo>
                  <a:lnTo>
                    <a:pt x="2736" y="324"/>
                  </a:lnTo>
                  <a:lnTo>
                    <a:pt x="2736" y="360"/>
                  </a:lnTo>
                  <a:lnTo>
                    <a:pt x="2730" y="366"/>
                  </a:lnTo>
                  <a:lnTo>
                    <a:pt x="2718" y="366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06" name="Uruguay" descr="© INSCALE GmbH, 05.05.2010&#10;http://www.presentationload.com/">
              <a:extLst>
                <a:ext uri="{FF2B5EF4-FFF2-40B4-BE49-F238E27FC236}">
                  <a16:creationId xmlns:a16="http://schemas.microsoft.com/office/drawing/2014/main" id="{35CC7FCB-1BB4-48E0-4F31-7A228EEB591D}"/>
                </a:ext>
              </a:extLst>
            </p:cNvPr>
            <p:cNvSpPr>
              <a:spLocks/>
            </p:cNvSpPr>
            <p:nvPr/>
          </p:nvSpPr>
          <p:spPr bwMode="gray">
            <a:xfrm>
              <a:off x="2745607" y="4139036"/>
              <a:ext cx="139343" cy="145273"/>
            </a:xfrm>
            <a:custGeom>
              <a:avLst/>
              <a:gdLst>
                <a:gd name="T0" fmla="*/ 2147483647 w 366"/>
                <a:gd name="T1" fmla="*/ 2147483647 h 384"/>
                <a:gd name="T2" fmla="*/ 2147483647 w 366"/>
                <a:gd name="T3" fmla="*/ 2147483647 h 384"/>
                <a:gd name="T4" fmla="*/ 2147483647 w 366"/>
                <a:gd name="T5" fmla="*/ 2147483647 h 384"/>
                <a:gd name="T6" fmla="*/ 2147483647 w 366"/>
                <a:gd name="T7" fmla="*/ 2147483647 h 384"/>
                <a:gd name="T8" fmla="*/ 2147483647 w 366"/>
                <a:gd name="T9" fmla="*/ 2147483647 h 384"/>
                <a:gd name="T10" fmla="*/ 2147483647 w 366"/>
                <a:gd name="T11" fmla="*/ 2147483647 h 384"/>
                <a:gd name="T12" fmla="*/ 2147483647 w 366"/>
                <a:gd name="T13" fmla="*/ 2147483647 h 384"/>
                <a:gd name="T14" fmla="*/ 2147483647 w 366"/>
                <a:gd name="T15" fmla="*/ 2147483647 h 384"/>
                <a:gd name="T16" fmla="*/ 2147483647 w 366"/>
                <a:gd name="T17" fmla="*/ 2147483647 h 384"/>
                <a:gd name="T18" fmla="*/ 2147483647 w 366"/>
                <a:gd name="T19" fmla="*/ 2147483647 h 384"/>
                <a:gd name="T20" fmla="*/ 2147483647 w 366"/>
                <a:gd name="T21" fmla="*/ 2147483647 h 384"/>
                <a:gd name="T22" fmla="*/ 2147483647 w 366"/>
                <a:gd name="T23" fmla="*/ 2147483647 h 384"/>
                <a:gd name="T24" fmla="*/ 2147483647 w 366"/>
                <a:gd name="T25" fmla="*/ 2147483647 h 384"/>
                <a:gd name="T26" fmla="*/ 2147483647 w 366"/>
                <a:gd name="T27" fmla="*/ 2147483647 h 384"/>
                <a:gd name="T28" fmla="*/ 2147483647 w 366"/>
                <a:gd name="T29" fmla="*/ 2147483647 h 384"/>
                <a:gd name="T30" fmla="*/ 2147483647 w 366"/>
                <a:gd name="T31" fmla="*/ 2147483647 h 384"/>
                <a:gd name="T32" fmla="*/ 2147483647 w 366"/>
                <a:gd name="T33" fmla="*/ 2147483647 h 384"/>
                <a:gd name="T34" fmla="*/ 2147483647 w 366"/>
                <a:gd name="T35" fmla="*/ 2147483647 h 384"/>
                <a:gd name="T36" fmla="*/ 2147483647 w 366"/>
                <a:gd name="T37" fmla="*/ 2147483647 h 384"/>
                <a:gd name="T38" fmla="*/ 2147483647 w 366"/>
                <a:gd name="T39" fmla="*/ 2147483647 h 384"/>
                <a:gd name="T40" fmla="*/ 2147483647 w 366"/>
                <a:gd name="T41" fmla="*/ 2147483647 h 384"/>
                <a:gd name="T42" fmla="*/ 2147483647 w 366"/>
                <a:gd name="T43" fmla="*/ 2147483647 h 384"/>
                <a:gd name="T44" fmla="*/ 2147483647 w 366"/>
                <a:gd name="T45" fmla="*/ 0 h 384"/>
                <a:gd name="T46" fmla="*/ 2147483647 w 366"/>
                <a:gd name="T47" fmla="*/ 2147483647 h 384"/>
                <a:gd name="T48" fmla="*/ 2147483647 w 366"/>
                <a:gd name="T49" fmla="*/ 2147483647 h 384"/>
                <a:gd name="T50" fmla="*/ 0 w 366"/>
                <a:gd name="T51" fmla="*/ 2147483647 h 384"/>
                <a:gd name="T52" fmla="*/ 2147483647 w 366"/>
                <a:gd name="T53" fmla="*/ 2147483647 h 384"/>
                <a:gd name="T54" fmla="*/ 2147483647 w 366"/>
                <a:gd name="T55" fmla="*/ 2147483647 h 384"/>
                <a:gd name="T56" fmla="*/ 2147483647 w 366"/>
                <a:gd name="T57" fmla="*/ 2147483647 h 384"/>
                <a:gd name="T58" fmla="*/ 2147483647 w 366"/>
                <a:gd name="T59" fmla="*/ 2147483647 h 384"/>
                <a:gd name="T60" fmla="*/ 2147483647 w 366"/>
                <a:gd name="T61" fmla="*/ 2147483647 h 384"/>
                <a:gd name="T62" fmla="*/ 2147483647 w 366"/>
                <a:gd name="T63" fmla="*/ 2147483647 h 384"/>
                <a:gd name="T64" fmla="*/ 2147483647 w 366"/>
                <a:gd name="T65" fmla="*/ 2147483647 h 384"/>
                <a:gd name="T66" fmla="*/ 2147483647 w 366"/>
                <a:gd name="T67" fmla="*/ 2147483647 h 384"/>
                <a:gd name="T68" fmla="*/ 2147483647 w 366"/>
                <a:gd name="T69" fmla="*/ 2147483647 h 384"/>
                <a:gd name="T70" fmla="*/ 2147483647 w 366"/>
                <a:gd name="T71" fmla="*/ 2147483647 h 384"/>
                <a:gd name="T72" fmla="*/ 2147483647 w 366"/>
                <a:gd name="T73" fmla="*/ 2147483647 h 384"/>
                <a:gd name="T74" fmla="*/ 2147483647 w 366"/>
                <a:gd name="T75" fmla="*/ 2147483647 h 384"/>
                <a:gd name="T76" fmla="*/ 2147483647 w 366"/>
                <a:gd name="T77" fmla="*/ 2147483647 h 384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366"/>
                <a:gd name="T118" fmla="*/ 0 h 384"/>
                <a:gd name="T119" fmla="*/ 366 w 366"/>
                <a:gd name="T120" fmla="*/ 384 h 384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366" h="384">
                  <a:moveTo>
                    <a:pt x="138" y="372"/>
                  </a:moveTo>
                  <a:lnTo>
                    <a:pt x="174" y="372"/>
                  </a:lnTo>
                  <a:lnTo>
                    <a:pt x="198" y="378"/>
                  </a:lnTo>
                  <a:lnTo>
                    <a:pt x="228" y="378"/>
                  </a:lnTo>
                  <a:lnTo>
                    <a:pt x="288" y="384"/>
                  </a:lnTo>
                  <a:lnTo>
                    <a:pt x="330" y="366"/>
                  </a:lnTo>
                  <a:lnTo>
                    <a:pt x="342" y="354"/>
                  </a:lnTo>
                  <a:lnTo>
                    <a:pt x="360" y="300"/>
                  </a:lnTo>
                  <a:lnTo>
                    <a:pt x="366" y="294"/>
                  </a:lnTo>
                  <a:lnTo>
                    <a:pt x="348" y="294"/>
                  </a:lnTo>
                  <a:lnTo>
                    <a:pt x="348" y="264"/>
                  </a:lnTo>
                  <a:lnTo>
                    <a:pt x="342" y="264"/>
                  </a:lnTo>
                  <a:lnTo>
                    <a:pt x="342" y="240"/>
                  </a:lnTo>
                  <a:lnTo>
                    <a:pt x="348" y="234"/>
                  </a:lnTo>
                  <a:lnTo>
                    <a:pt x="360" y="210"/>
                  </a:lnTo>
                  <a:lnTo>
                    <a:pt x="360" y="198"/>
                  </a:lnTo>
                  <a:lnTo>
                    <a:pt x="354" y="198"/>
                  </a:lnTo>
                  <a:lnTo>
                    <a:pt x="342" y="192"/>
                  </a:lnTo>
                  <a:lnTo>
                    <a:pt x="336" y="192"/>
                  </a:lnTo>
                  <a:lnTo>
                    <a:pt x="318" y="174"/>
                  </a:lnTo>
                  <a:lnTo>
                    <a:pt x="312" y="162"/>
                  </a:lnTo>
                  <a:lnTo>
                    <a:pt x="306" y="156"/>
                  </a:lnTo>
                  <a:lnTo>
                    <a:pt x="300" y="144"/>
                  </a:lnTo>
                  <a:lnTo>
                    <a:pt x="288" y="144"/>
                  </a:lnTo>
                  <a:lnTo>
                    <a:pt x="270" y="138"/>
                  </a:lnTo>
                  <a:lnTo>
                    <a:pt x="258" y="132"/>
                  </a:lnTo>
                  <a:lnTo>
                    <a:pt x="252" y="126"/>
                  </a:lnTo>
                  <a:lnTo>
                    <a:pt x="252" y="114"/>
                  </a:lnTo>
                  <a:lnTo>
                    <a:pt x="246" y="114"/>
                  </a:lnTo>
                  <a:lnTo>
                    <a:pt x="228" y="96"/>
                  </a:lnTo>
                  <a:lnTo>
                    <a:pt x="210" y="96"/>
                  </a:lnTo>
                  <a:lnTo>
                    <a:pt x="192" y="78"/>
                  </a:lnTo>
                  <a:lnTo>
                    <a:pt x="186" y="66"/>
                  </a:lnTo>
                  <a:lnTo>
                    <a:pt x="174" y="60"/>
                  </a:lnTo>
                  <a:lnTo>
                    <a:pt x="168" y="60"/>
                  </a:lnTo>
                  <a:lnTo>
                    <a:pt x="156" y="72"/>
                  </a:lnTo>
                  <a:lnTo>
                    <a:pt x="156" y="78"/>
                  </a:lnTo>
                  <a:lnTo>
                    <a:pt x="144" y="78"/>
                  </a:lnTo>
                  <a:lnTo>
                    <a:pt x="144" y="66"/>
                  </a:lnTo>
                  <a:lnTo>
                    <a:pt x="132" y="54"/>
                  </a:lnTo>
                  <a:lnTo>
                    <a:pt x="126" y="42"/>
                  </a:lnTo>
                  <a:lnTo>
                    <a:pt x="120" y="36"/>
                  </a:lnTo>
                  <a:lnTo>
                    <a:pt x="108" y="30"/>
                  </a:lnTo>
                  <a:lnTo>
                    <a:pt x="102" y="18"/>
                  </a:lnTo>
                  <a:lnTo>
                    <a:pt x="78" y="6"/>
                  </a:lnTo>
                  <a:lnTo>
                    <a:pt x="72" y="0"/>
                  </a:lnTo>
                  <a:lnTo>
                    <a:pt x="60" y="0"/>
                  </a:lnTo>
                  <a:lnTo>
                    <a:pt x="48" y="6"/>
                  </a:lnTo>
                  <a:lnTo>
                    <a:pt x="42" y="12"/>
                  </a:lnTo>
                  <a:lnTo>
                    <a:pt x="18" y="12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4" y="60"/>
                  </a:lnTo>
                  <a:lnTo>
                    <a:pt x="30" y="60"/>
                  </a:lnTo>
                  <a:lnTo>
                    <a:pt x="6" y="72"/>
                  </a:lnTo>
                  <a:lnTo>
                    <a:pt x="6" y="108"/>
                  </a:lnTo>
                  <a:lnTo>
                    <a:pt x="30" y="126"/>
                  </a:lnTo>
                  <a:lnTo>
                    <a:pt x="12" y="126"/>
                  </a:lnTo>
                  <a:lnTo>
                    <a:pt x="0" y="138"/>
                  </a:lnTo>
                  <a:lnTo>
                    <a:pt x="6" y="144"/>
                  </a:lnTo>
                  <a:lnTo>
                    <a:pt x="12" y="156"/>
                  </a:lnTo>
                  <a:lnTo>
                    <a:pt x="24" y="168"/>
                  </a:lnTo>
                  <a:lnTo>
                    <a:pt x="12" y="186"/>
                  </a:lnTo>
                  <a:lnTo>
                    <a:pt x="18" y="192"/>
                  </a:lnTo>
                  <a:lnTo>
                    <a:pt x="24" y="204"/>
                  </a:lnTo>
                  <a:lnTo>
                    <a:pt x="36" y="210"/>
                  </a:lnTo>
                  <a:lnTo>
                    <a:pt x="42" y="222"/>
                  </a:lnTo>
                  <a:lnTo>
                    <a:pt x="42" y="228"/>
                  </a:lnTo>
                  <a:lnTo>
                    <a:pt x="36" y="228"/>
                  </a:lnTo>
                  <a:lnTo>
                    <a:pt x="30" y="234"/>
                  </a:lnTo>
                  <a:lnTo>
                    <a:pt x="6" y="234"/>
                  </a:lnTo>
                  <a:lnTo>
                    <a:pt x="6" y="282"/>
                  </a:lnTo>
                  <a:lnTo>
                    <a:pt x="36" y="318"/>
                  </a:lnTo>
                  <a:lnTo>
                    <a:pt x="42" y="318"/>
                  </a:lnTo>
                  <a:lnTo>
                    <a:pt x="54" y="324"/>
                  </a:lnTo>
                  <a:lnTo>
                    <a:pt x="78" y="348"/>
                  </a:lnTo>
                  <a:lnTo>
                    <a:pt x="90" y="354"/>
                  </a:lnTo>
                  <a:lnTo>
                    <a:pt x="126" y="354"/>
                  </a:lnTo>
                  <a:lnTo>
                    <a:pt x="138" y="37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07" name="United Kingdom" descr="© INSCALE GmbH, 05.05.2010&#10;http://www.presentationload.com/">
              <a:extLst>
                <a:ext uri="{FF2B5EF4-FFF2-40B4-BE49-F238E27FC236}">
                  <a16:creationId xmlns:a16="http://schemas.microsoft.com/office/drawing/2014/main" id="{B5B37B78-A2B6-CD44-8C33-431CD3AD3A0C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4094566" y="1386258"/>
              <a:ext cx="219391" cy="312783"/>
            </a:xfrm>
            <a:custGeom>
              <a:avLst/>
              <a:gdLst>
                <a:gd name="T0" fmla="*/ 2147483647 w 576"/>
                <a:gd name="T1" fmla="*/ 2147483647 h 822"/>
                <a:gd name="T2" fmla="*/ 2147483647 w 576"/>
                <a:gd name="T3" fmla="*/ 2147483647 h 822"/>
                <a:gd name="T4" fmla="*/ 2147483647 w 576"/>
                <a:gd name="T5" fmla="*/ 2147483647 h 822"/>
                <a:gd name="T6" fmla="*/ 2147483647 w 576"/>
                <a:gd name="T7" fmla="*/ 2147483647 h 822"/>
                <a:gd name="T8" fmla="*/ 2147483647 w 576"/>
                <a:gd name="T9" fmla="*/ 2147483647 h 822"/>
                <a:gd name="T10" fmla="*/ 2147483647 w 576"/>
                <a:gd name="T11" fmla="*/ 2147483647 h 822"/>
                <a:gd name="T12" fmla="*/ 2147483647 w 576"/>
                <a:gd name="T13" fmla="*/ 2147483647 h 822"/>
                <a:gd name="T14" fmla="*/ 2147483647 w 576"/>
                <a:gd name="T15" fmla="*/ 0 h 822"/>
                <a:gd name="T16" fmla="*/ 2147483647 w 576"/>
                <a:gd name="T17" fmla="*/ 0 h 822"/>
                <a:gd name="T18" fmla="*/ 2147483647 w 576"/>
                <a:gd name="T19" fmla="*/ 2147483647 h 822"/>
                <a:gd name="T20" fmla="*/ 2147483647 w 576"/>
                <a:gd name="T21" fmla="*/ 2147483647 h 822"/>
                <a:gd name="T22" fmla="*/ 2147483647 w 576"/>
                <a:gd name="T23" fmla="*/ 2147483647 h 822"/>
                <a:gd name="T24" fmla="*/ 2147483647 w 576"/>
                <a:gd name="T25" fmla="*/ 2147483647 h 822"/>
                <a:gd name="T26" fmla="*/ 2147483647 w 576"/>
                <a:gd name="T27" fmla="*/ 2147483647 h 822"/>
                <a:gd name="T28" fmla="*/ 2147483647 w 576"/>
                <a:gd name="T29" fmla="*/ 2147483647 h 822"/>
                <a:gd name="T30" fmla="*/ 2147483647 w 576"/>
                <a:gd name="T31" fmla="*/ 2147483647 h 822"/>
                <a:gd name="T32" fmla="*/ 2147483647 w 576"/>
                <a:gd name="T33" fmla="*/ 2147483647 h 822"/>
                <a:gd name="T34" fmla="*/ 2147483647 w 576"/>
                <a:gd name="T35" fmla="*/ 2147483647 h 822"/>
                <a:gd name="T36" fmla="*/ 2147483647 w 576"/>
                <a:gd name="T37" fmla="*/ 2147483647 h 822"/>
                <a:gd name="T38" fmla="*/ 2147483647 w 576"/>
                <a:gd name="T39" fmla="*/ 2147483647 h 822"/>
                <a:gd name="T40" fmla="*/ 2147483647 w 576"/>
                <a:gd name="T41" fmla="*/ 2147483647 h 822"/>
                <a:gd name="T42" fmla="*/ 2147483647 w 576"/>
                <a:gd name="T43" fmla="*/ 2147483647 h 822"/>
                <a:gd name="T44" fmla="*/ 2147483647 w 576"/>
                <a:gd name="T45" fmla="*/ 2147483647 h 822"/>
                <a:gd name="T46" fmla="*/ 2147483647 w 576"/>
                <a:gd name="T47" fmla="*/ 2147483647 h 822"/>
                <a:gd name="T48" fmla="*/ 2147483647 w 576"/>
                <a:gd name="T49" fmla="*/ 2147483647 h 822"/>
                <a:gd name="T50" fmla="*/ 2147483647 w 576"/>
                <a:gd name="T51" fmla="*/ 2147483647 h 822"/>
                <a:gd name="T52" fmla="*/ 2147483647 w 576"/>
                <a:gd name="T53" fmla="*/ 2147483647 h 822"/>
                <a:gd name="T54" fmla="*/ 2147483647 w 576"/>
                <a:gd name="T55" fmla="*/ 2147483647 h 822"/>
                <a:gd name="T56" fmla="*/ 2147483647 w 576"/>
                <a:gd name="T57" fmla="*/ 2147483647 h 822"/>
                <a:gd name="T58" fmla="*/ 2147483647 w 576"/>
                <a:gd name="T59" fmla="*/ 2147483647 h 822"/>
                <a:gd name="T60" fmla="*/ 2147483647 w 576"/>
                <a:gd name="T61" fmla="*/ 2147483647 h 822"/>
                <a:gd name="T62" fmla="*/ 2147483647 w 576"/>
                <a:gd name="T63" fmla="*/ 2147483647 h 822"/>
                <a:gd name="T64" fmla="*/ 2147483647 w 576"/>
                <a:gd name="T65" fmla="*/ 2147483647 h 822"/>
                <a:gd name="T66" fmla="*/ 2147483647 w 576"/>
                <a:gd name="T67" fmla="*/ 2147483647 h 822"/>
                <a:gd name="T68" fmla="*/ 2147483647 w 576"/>
                <a:gd name="T69" fmla="*/ 2147483647 h 822"/>
                <a:gd name="T70" fmla="*/ 2147483647 w 576"/>
                <a:gd name="T71" fmla="*/ 2147483647 h 822"/>
                <a:gd name="T72" fmla="*/ 2147483647 w 576"/>
                <a:gd name="T73" fmla="*/ 2147483647 h 822"/>
                <a:gd name="T74" fmla="*/ 2147483647 w 576"/>
                <a:gd name="T75" fmla="*/ 2147483647 h 822"/>
                <a:gd name="T76" fmla="*/ 2147483647 w 576"/>
                <a:gd name="T77" fmla="*/ 2147483647 h 822"/>
                <a:gd name="T78" fmla="*/ 2147483647 w 576"/>
                <a:gd name="T79" fmla="*/ 2147483647 h 822"/>
                <a:gd name="T80" fmla="*/ 2147483647 w 576"/>
                <a:gd name="T81" fmla="*/ 2147483647 h 822"/>
                <a:gd name="T82" fmla="*/ 2147483647 w 576"/>
                <a:gd name="T83" fmla="*/ 2147483647 h 822"/>
                <a:gd name="T84" fmla="*/ 2147483647 w 576"/>
                <a:gd name="T85" fmla="*/ 2147483647 h 822"/>
                <a:gd name="T86" fmla="*/ 2147483647 w 576"/>
                <a:gd name="T87" fmla="*/ 2147483647 h 822"/>
                <a:gd name="T88" fmla="*/ 2147483647 w 576"/>
                <a:gd name="T89" fmla="*/ 2147483647 h 822"/>
                <a:gd name="T90" fmla="*/ 2147483647 w 576"/>
                <a:gd name="T91" fmla="*/ 2147483647 h 822"/>
                <a:gd name="T92" fmla="*/ 2147483647 w 576"/>
                <a:gd name="T93" fmla="*/ 2147483647 h 822"/>
                <a:gd name="T94" fmla="*/ 2147483647 w 576"/>
                <a:gd name="T95" fmla="*/ 2147483647 h 822"/>
                <a:gd name="T96" fmla="*/ 2147483647 w 576"/>
                <a:gd name="T97" fmla="*/ 2147483647 h 822"/>
                <a:gd name="T98" fmla="*/ 2147483647 w 576"/>
                <a:gd name="T99" fmla="*/ 2147483647 h 822"/>
                <a:gd name="T100" fmla="*/ 2147483647 w 576"/>
                <a:gd name="T101" fmla="*/ 2147483647 h 822"/>
                <a:gd name="T102" fmla="*/ 2147483647 w 576"/>
                <a:gd name="T103" fmla="*/ 2147483647 h 822"/>
                <a:gd name="T104" fmla="*/ 2147483647 w 576"/>
                <a:gd name="T105" fmla="*/ 2147483647 h 822"/>
                <a:gd name="T106" fmla="*/ 2147483647 w 576"/>
                <a:gd name="T107" fmla="*/ 2147483647 h 822"/>
                <a:gd name="T108" fmla="*/ 2147483647 w 576"/>
                <a:gd name="T109" fmla="*/ 2147483647 h 822"/>
                <a:gd name="T110" fmla="*/ 2147483647 w 576"/>
                <a:gd name="T111" fmla="*/ 2147483647 h 822"/>
                <a:gd name="T112" fmla="*/ 2147483647 w 576"/>
                <a:gd name="T113" fmla="*/ 2147483647 h 822"/>
                <a:gd name="T114" fmla="*/ 2147483647 w 576"/>
                <a:gd name="T115" fmla="*/ 2147483647 h 822"/>
                <a:gd name="T116" fmla="*/ 2147483647 w 576"/>
                <a:gd name="T117" fmla="*/ 2147483647 h 822"/>
                <a:gd name="T118" fmla="*/ 2147483647 w 576"/>
                <a:gd name="T119" fmla="*/ 2147483647 h 822"/>
                <a:gd name="T120" fmla="*/ 2147483647 w 576"/>
                <a:gd name="T121" fmla="*/ 2147483647 h 822"/>
                <a:gd name="T122" fmla="*/ 2147483647 w 576"/>
                <a:gd name="T123" fmla="*/ 2147483647 h 82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576"/>
                <a:gd name="T187" fmla="*/ 0 h 822"/>
                <a:gd name="T188" fmla="*/ 576 w 576"/>
                <a:gd name="T189" fmla="*/ 822 h 822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576" h="822">
                  <a:moveTo>
                    <a:pt x="162" y="378"/>
                  </a:moveTo>
                  <a:lnTo>
                    <a:pt x="156" y="378"/>
                  </a:lnTo>
                  <a:lnTo>
                    <a:pt x="150" y="384"/>
                  </a:lnTo>
                  <a:lnTo>
                    <a:pt x="150" y="396"/>
                  </a:lnTo>
                  <a:lnTo>
                    <a:pt x="144" y="414"/>
                  </a:lnTo>
                  <a:lnTo>
                    <a:pt x="156" y="402"/>
                  </a:lnTo>
                  <a:lnTo>
                    <a:pt x="162" y="390"/>
                  </a:lnTo>
                  <a:lnTo>
                    <a:pt x="162" y="378"/>
                  </a:lnTo>
                  <a:close/>
                  <a:moveTo>
                    <a:pt x="132" y="312"/>
                  </a:moveTo>
                  <a:lnTo>
                    <a:pt x="126" y="312"/>
                  </a:lnTo>
                  <a:lnTo>
                    <a:pt x="126" y="336"/>
                  </a:lnTo>
                  <a:lnTo>
                    <a:pt x="132" y="336"/>
                  </a:lnTo>
                  <a:lnTo>
                    <a:pt x="138" y="330"/>
                  </a:lnTo>
                  <a:lnTo>
                    <a:pt x="150" y="330"/>
                  </a:lnTo>
                  <a:lnTo>
                    <a:pt x="144" y="318"/>
                  </a:lnTo>
                  <a:lnTo>
                    <a:pt x="138" y="312"/>
                  </a:lnTo>
                  <a:lnTo>
                    <a:pt x="132" y="312"/>
                  </a:lnTo>
                  <a:close/>
                  <a:moveTo>
                    <a:pt x="114" y="390"/>
                  </a:moveTo>
                  <a:lnTo>
                    <a:pt x="126" y="390"/>
                  </a:lnTo>
                  <a:lnTo>
                    <a:pt x="138" y="384"/>
                  </a:lnTo>
                  <a:lnTo>
                    <a:pt x="138" y="372"/>
                  </a:lnTo>
                  <a:lnTo>
                    <a:pt x="132" y="366"/>
                  </a:lnTo>
                  <a:lnTo>
                    <a:pt x="120" y="366"/>
                  </a:lnTo>
                  <a:lnTo>
                    <a:pt x="114" y="372"/>
                  </a:lnTo>
                  <a:lnTo>
                    <a:pt x="108" y="384"/>
                  </a:lnTo>
                  <a:lnTo>
                    <a:pt x="108" y="390"/>
                  </a:lnTo>
                  <a:lnTo>
                    <a:pt x="114" y="390"/>
                  </a:lnTo>
                  <a:close/>
                  <a:moveTo>
                    <a:pt x="330" y="120"/>
                  </a:moveTo>
                  <a:lnTo>
                    <a:pt x="324" y="120"/>
                  </a:lnTo>
                  <a:lnTo>
                    <a:pt x="318" y="126"/>
                  </a:lnTo>
                  <a:lnTo>
                    <a:pt x="318" y="138"/>
                  </a:lnTo>
                  <a:lnTo>
                    <a:pt x="330" y="138"/>
                  </a:lnTo>
                  <a:lnTo>
                    <a:pt x="336" y="126"/>
                  </a:lnTo>
                  <a:lnTo>
                    <a:pt x="330" y="120"/>
                  </a:lnTo>
                  <a:close/>
                  <a:moveTo>
                    <a:pt x="138" y="258"/>
                  </a:moveTo>
                  <a:lnTo>
                    <a:pt x="138" y="234"/>
                  </a:lnTo>
                  <a:lnTo>
                    <a:pt x="126" y="234"/>
                  </a:lnTo>
                  <a:lnTo>
                    <a:pt x="120" y="240"/>
                  </a:lnTo>
                  <a:lnTo>
                    <a:pt x="120" y="246"/>
                  </a:lnTo>
                  <a:lnTo>
                    <a:pt x="126" y="252"/>
                  </a:lnTo>
                  <a:lnTo>
                    <a:pt x="108" y="252"/>
                  </a:lnTo>
                  <a:lnTo>
                    <a:pt x="108" y="258"/>
                  </a:lnTo>
                  <a:lnTo>
                    <a:pt x="114" y="264"/>
                  </a:lnTo>
                  <a:lnTo>
                    <a:pt x="120" y="264"/>
                  </a:lnTo>
                  <a:lnTo>
                    <a:pt x="126" y="270"/>
                  </a:lnTo>
                  <a:lnTo>
                    <a:pt x="150" y="270"/>
                  </a:lnTo>
                  <a:lnTo>
                    <a:pt x="138" y="258"/>
                  </a:lnTo>
                  <a:close/>
                  <a:moveTo>
                    <a:pt x="474" y="0"/>
                  </a:moveTo>
                  <a:lnTo>
                    <a:pt x="468" y="0"/>
                  </a:lnTo>
                  <a:lnTo>
                    <a:pt x="456" y="12"/>
                  </a:lnTo>
                  <a:lnTo>
                    <a:pt x="474" y="12"/>
                  </a:lnTo>
                  <a:lnTo>
                    <a:pt x="474" y="6"/>
                  </a:lnTo>
                  <a:lnTo>
                    <a:pt x="480" y="0"/>
                  </a:lnTo>
                  <a:lnTo>
                    <a:pt x="474" y="0"/>
                  </a:lnTo>
                  <a:close/>
                  <a:moveTo>
                    <a:pt x="432" y="48"/>
                  </a:moveTo>
                  <a:lnTo>
                    <a:pt x="432" y="66"/>
                  </a:lnTo>
                  <a:lnTo>
                    <a:pt x="438" y="66"/>
                  </a:lnTo>
                  <a:lnTo>
                    <a:pt x="444" y="60"/>
                  </a:lnTo>
                  <a:lnTo>
                    <a:pt x="450" y="48"/>
                  </a:lnTo>
                  <a:lnTo>
                    <a:pt x="450" y="24"/>
                  </a:lnTo>
                  <a:lnTo>
                    <a:pt x="438" y="12"/>
                  </a:lnTo>
                  <a:lnTo>
                    <a:pt x="432" y="24"/>
                  </a:lnTo>
                  <a:lnTo>
                    <a:pt x="426" y="30"/>
                  </a:lnTo>
                  <a:lnTo>
                    <a:pt x="420" y="30"/>
                  </a:lnTo>
                  <a:lnTo>
                    <a:pt x="420" y="42"/>
                  </a:lnTo>
                  <a:lnTo>
                    <a:pt x="426" y="42"/>
                  </a:lnTo>
                  <a:lnTo>
                    <a:pt x="432" y="48"/>
                  </a:lnTo>
                  <a:close/>
                  <a:moveTo>
                    <a:pt x="342" y="138"/>
                  </a:moveTo>
                  <a:lnTo>
                    <a:pt x="342" y="150"/>
                  </a:lnTo>
                  <a:lnTo>
                    <a:pt x="354" y="138"/>
                  </a:lnTo>
                  <a:lnTo>
                    <a:pt x="342" y="138"/>
                  </a:lnTo>
                  <a:close/>
                  <a:moveTo>
                    <a:pt x="192" y="402"/>
                  </a:moveTo>
                  <a:lnTo>
                    <a:pt x="192" y="390"/>
                  </a:lnTo>
                  <a:lnTo>
                    <a:pt x="186" y="384"/>
                  </a:lnTo>
                  <a:lnTo>
                    <a:pt x="186" y="378"/>
                  </a:lnTo>
                  <a:lnTo>
                    <a:pt x="174" y="390"/>
                  </a:lnTo>
                  <a:lnTo>
                    <a:pt x="174" y="396"/>
                  </a:lnTo>
                  <a:lnTo>
                    <a:pt x="180" y="402"/>
                  </a:lnTo>
                  <a:lnTo>
                    <a:pt x="192" y="402"/>
                  </a:lnTo>
                  <a:close/>
                  <a:moveTo>
                    <a:pt x="504" y="588"/>
                  </a:moveTo>
                  <a:lnTo>
                    <a:pt x="498" y="594"/>
                  </a:lnTo>
                  <a:lnTo>
                    <a:pt x="498" y="600"/>
                  </a:lnTo>
                  <a:lnTo>
                    <a:pt x="480" y="600"/>
                  </a:lnTo>
                  <a:lnTo>
                    <a:pt x="480" y="588"/>
                  </a:lnTo>
                  <a:lnTo>
                    <a:pt x="486" y="576"/>
                  </a:lnTo>
                  <a:lnTo>
                    <a:pt x="498" y="564"/>
                  </a:lnTo>
                  <a:lnTo>
                    <a:pt x="492" y="558"/>
                  </a:lnTo>
                  <a:lnTo>
                    <a:pt x="456" y="540"/>
                  </a:lnTo>
                  <a:lnTo>
                    <a:pt x="450" y="540"/>
                  </a:lnTo>
                  <a:lnTo>
                    <a:pt x="444" y="534"/>
                  </a:lnTo>
                  <a:lnTo>
                    <a:pt x="450" y="534"/>
                  </a:lnTo>
                  <a:lnTo>
                    <a:pt x="456" y="528"/>
                  </a:lnTo>
                  <a:lnTo>
                    <a:pt x="480" y="528"/>
                  </a:lnTo>
                  <a:lnTo>
                    <a:pt x="468" y="516"/>
                  </a:lnTo>
                  <a:lnTo>
                    <a:pt x="468" y="510"/>
                  </a:lnTo>
                  <a:lnTo>
                    <a:pt x="456" y="498"/>
                  </a:lnTo>
                  <a:lnTo>
                    <a:pt x="450" y="486"/>
                  </a:lnTo>
                  <a:lnTo>
                    <a:pt x="432" y="468"/>
                  </a:lnTo>
                  <a:lnTo>
                    <a:pt x="420" y="468"/>
                  </a:lnTo>
                  <a:lnTo>
                    <a:pt x="414" y="456"/>
                  </a:lnTo>
                  <a:lnTo>
                    <a:pt x="402" y="450"/>
                  </a:lnTo>
                  <a:lnTo>
                    <a:pt x="390" y="438"/>
                  </a:lnTo>
                  <a:lnTo>
                    <a:pt x="390" y="414"/>
                  </a:lnTo>
                  <a:lnTo>
                    <a:pt x="396" y="402"/>
                  </a:lnTo>
                  <a:lnTo>
                    <a:pt x="396" y="390"/>
                  </a:lnTo>
                  <a:lnTo>
                    <a:pt x="384" y="390"/>
                  </a:lnTo>
                  <a:lnTo>
                    <a:pt x="378" y="384"/>
                  </a:lnTo>
                  <a:lnTo>
                    <a:pt x="372" y="372"/>
                  </a:lnTo>
                  <a:lnTo>
                    <a:pt x="360" y="360"/>
                  </a:lnTo>
                  <a:lnTo>
                    <a:pt x="342" y="354"/>
                  </a:lnTo>
                  <a:lnTo>
                    <a:pt x="324" y="354"/>
                  </a:lnTo>
                  <a:lnTo>
                    <a:pt x="306" y="360"/>
                  </a:lnTo>
                  <a:lnTo>
                    <a:pt x="294" y="366"/>
                  </a:lnTo>
                  <a:lnTo>
                    <a:pt x="288" y="366"/>
                  </a:lnTo>
                  <a:lnTo>
                    <a:pt x="270" y="348"/>
                  </a:lnTo>
                  <a:lnTo>
                    <a:pt x="282" y="348"/>
                  </a:lnTo>
                  <a:lnTo>
                    <a:pt x="294" y="354"/>
                  </a:lnTo>
                  <a:lnTo>
                    <a:pt x="306" y="354"/>
                  </a:lnTo>
                  <a:lnTo>
                    <a:pt x="330" y="342"/>
                  </a:lnTo>
                  <a:lnTo>
                    <a:pt x="336" y="336"/>
                  </a:lnTo>
                  <a:lnTo>
                    <a:pt x="330" y="336"/>
                  </a:lnTo>
                  <a:lnTo>
                    <a:pt x="324" y="330"/>
                  </a:lnTo>
                  <a:lnTo>
                    <a:pt x="306" y="330"/>
                  </a:lnTo>
                  <a:lnTo>
                    <a:pt x="330" y="324"/>
                  </a:lnTo>
                  <a:lnTo>
                    <a:pt x="336" y="318"/>
                  </a:lnTo>
                  <a:lnTo>
                    <a:pt x="348" y="312"/>
                  </a:lnTo>
                  <a:lnTo>
                    <a:pt x="360" y="300"/>
                  </a:lnTo>
                  <a:lnTo>
                    <a:pt x="360" y="288"/>
                  </a:lnTo>
                  <a:lnTo>
                    <a:pt x="366" y="276"/>
                  </a:lnTo>
                  <a:lnTo>
                    <a:pt x="372" y="270"/>
                  </a:lnTo>
                  <a:lnTo>
                    <a:pt x="378" y="258"/>
                  </a:lnTo>
                  <a:lnTo>
                    <a:pt x="384" y="252"/>
                  </a:lnTo>
                  <a:lnTo>
                    <a:pt x="396" y="246"/>
                  </a:lnTo>
                  <a:lnTo>
                    <a:pt x="402" y="246"/>
                  </a:lnTo>
                  <a:lnTo>
                    <a:pt x="402" y="240"/>
                  </a:lnTo>
                  <a:lnTo>
                    <a:pt x="396" y="234"/>
                  </a:lnTo>
                  <a:lnTo>
                    <a:pt x="318" y="234"/>
                  </a:lnTo>
                  <a:lnTo>
                    <a:pt x="318" y="228"/>
                  </a:lnTo>
                  <a:lnTo>
                    <a:pt x="288" y="228"/>
                  </a:lnTo>
                  <a:lnTo>
                    <a:pt x="276" y="234"/>
                  </a:lnTo>
                  <a:lnTo>
                    <a:pt x="264" y="234"/>
                  </a:lnTo>
                  <a:lnTo>
                    <a:pt x="258" y="240"/>
                  </a:lnTo>
                  <a:lnTo>
                    <a:pt x="252" y="240"/>
                  </a:lnTo>
                  <a:lnTo>
                    <a:pt x="264" y="228"/>
                  </a:lnTo>
                  <a:lnTo>
                    <a:pt x="252" y="216"/>
                  </a:lnTo>
                  <a:lnTo>
                    <a:pt x="270" y="210"/>
                  </a:lnTo>
                  <a:lnTo>
                    <a:pt x="300" y="192"/>
                  </a:lnTo>
                  <a:lnTo>
                    <a:pt x="312" y="186"/>
                  </a:lnTo>
                  <a:lnTo>
                    <a:pt x="324" y="162"/>
                  </a:lnTo>
                  <a:lnTo>
                    <a:pt x="318" y="156"/>
                  </a:lnTo>
                  <a:lnTo>
                    <a:pt x="288" y="156"/>
                  </a:lnTo>
                  <a:lnTo>
                    <a:pt x="276" y="162"/>
                  </a:lnTo>
                  <a:lnTo>
                    <a:pt x="258" y="168"/>
                  </a:lnTo>
                  <a:lnTo>
                    <a:pt x="240" y="168"/>
                  </a:lnTo>
                  <a:lnTo>
                    <a:pt x="228" y="162"/>
                  </a:lnTo>
                  <a:lnTo>
                    <a:pt x="216" y="162"/>
                  </a:lnTo>
                  <a:lnTo>
                    <a:pt x="210" y="168"/>
                  </a:lnTo>
                  <a:lnTo>
                    <a:pt x="210" y="174"/>
                  </a:lnTo>
                  <a:lnTo>
                    <a:pt x="216" y="180"/>
                  </a:lnTo>
                  <a:lnTo>
                    <a:pt x="204" y="180"/>
                  </a:lnTo>
                  <a:lnTo>
                    <a:pt x="192" y="192"/>
                  </a:lnTo>
                  <a:lnTo>
                    <a:pt x="192" y="210"/>
                  </a:lnTo>
                  <a:lnTo>
                    <a:pt x="198" y="216"/>
                  </a:lnTo>
                  <a:lnTo>
                    <a:pt x="156" y="222"/>
                  </a:lnTo>
                  <a:lnTo>
                    <a:pt x="156" y="234"/>
                  </a:lnTo>
                  <a:lnTo>
                    <a:pt x="168" y="240"/>
                  </a:lnTo>
                  <a:lnTo>
                    <a:pt x="180" y="264"/>
                  </a:lnTo>
                  <a:lnTo>
                    <a:pt x="162" y="282"/>
                  </a:lnTo>
                  <a:lnTo>
                    <a:pt x="162" y="294"/>
                  </a:lnTo>
                  <a:lnTo>
                    <a:pt x="144" y="300"/>
                  </a:lnTo>
                  <a:lnTo>
                    <a:pt x="156" y="312"/>
                  </a:lnTo>
                  <a:lnTo>
                    <a:pt x="168" y="312"/>
                  </a:lnTo>
                  <a:lnTo>
                    <a:pt x="180" y="306"/>
                  </a:lnTo>
                  <a:lnTo>
                    <a:pt x="186" y="300"/>
                  </a:lnTo>
                  <a:lnTo>
                    <a:pt x="186" y="318"/>
                  </a:lnTo>
                  <a:lnTo>
                    <a:pt x="180" y="318"/>
                  </a:lnTo>
                  <a:lnTo>
                    <a:pt x="168" y="330"/>
                  </a:lnTo>
                  <a:lnTo>
                    <a:pt x="156" y="336"/>
                  </a:lnTo>
                  <a:lnTo>
                    <a:pt x="156" y="360"/>
                  </a:lnTo>
                  <a:lnTo>
                    <a:pt x="162" y="372"/>
                  </a:lnTo>
                  <a:lnTo>
                    <a:pt x="168" y="366"/>
                  </a:lnTo>
                  <a:lnTo>
                    <a:pt x="198" y="366"/>
                  </a:lnTo>
                  <a:lnTo>
                    <a:pt x="210" y="360"/>
                  </a:lnTo>
                  <a:lnTo>
                    <a:pt x="216" y="354"/>
                  </a:lnTo>
                  <a:lnTo>
                    <a:pt x="198" y="372"/>
                  </a:lnTo>
                  <a:lnTo>
                    <a:pt x="210" y="402"/>
                  </a:lnTo>
                  <a:lnTo>
                    <a:pt x="204" y="408"/>
                  </a:lnTo>
                  <a:lnTo>
                    <a:pt x="198" y="420"/>
                  </a:lnTo>
                  <a:lnTo>
                    <a:pt x="186" y="426"/>
                  </a:lnTo>
                  <a:lnTo>
                    <a:pt x="180" y="438"/>
                  </a:lnTo>
                  <a:lnTo>
                    <a:pt x="180" y="450"/>
                  </a:lnTo>
                  <a:lnTo>
                    <a:pt x="186" y="456"/>
                  </a:lnTo>
                  <a:lnTo>
                    <a:pt x="204" y="456"/>
                  </a:lnTo>
                  <a:lnTo>
                    <a:pt x="216" y="450"/>
                  </a:lnTo>
                  <a:lnTo>
                    <a:pt x="240" y="450"/>
                  </a:lnTo>
                  <a:lnTo>
                    <a:pt x="252" y="444"/>
                  </a:lnTo>
                  <a:lnTo>
                    <a:pt x="258" y="438"/>
                  </a:lnTo>
                  <a:lnTo>
                    <a:pt x="270" y="432"/>
                  </a:lnTo>
                  <a:lnTo>
                    <a:pt x="300" y="438"/>
                  </a:lnTo>
                  <a:lnTo>
                    <a:pt x="288" y="444"/>
                  </a:lnTo>
                  <a:lnTo>
                    <a:pt x="264" y="468"/>
                  </a:lnTo>
                  <a:lnTo>
                    <a:pt x="264" y="474"/>
                  </a:lnTo>
                  <a:lnTo>
                    <a:pt x="282" y="492"/>
                  </a:lnTo>
                  <a:lnTo>
                    <a:pt x="294" y="492"/>
                  </a:lnTo>
                  <a:lnTo>
                    <a:pt x="300" y="498"/>
                  </a:lnTo>
                  <a:lnTo>
                    <a:pt x="306" y="498"/>
                  </a:lnTo>
                  <a:lnTo>
                    <a:pt x="312" y="516"/>
                  </a:lnTo>
                  <a:lnTo>
                    <a:pt x="294" y="534"/>
                  </a:lnTo>
                  <a:lnTo>
                    <a:pt x="294" y="564"/>
                  </a:lnTo>
                  <a:lnTo>
                    <a:pt x="222" y="564"/>
                  </a:lnTo>
                  <a:lnTo>
                    <a:pt x="216" y="558"/>
                  </a:lnTo>
                  <a:lnTo>
                    <a:pt x="198" y="558"/>
                  </a:lnTo>
                  <a:lnTo>
                    <a:pt x="192" y="564"/>
                  </a:lnTo>
                  <a:lnTo>
                    <a:pt x="210" y="582"/>
                  </a:lnTo>
                  <a:lnTo>
                    <a:pt x="186" y="600"/>
                  </a:lnTo>
                  <a:lnTo>
                    <a:pt x="228" y="594"/>
                  </a:lnTo>
                  <a:lnTo>
                    <a:pt x="228" y="618"/>
                  </a:lnTo>
                  <a:lnTo>
                    <a:pt x="216" y="642"/>
                  </a:lnTo>
                  <a:lnTo>
                    <a:pt x="210" y="648"/>
                  </a:lnTo>
                  <a:lnTo>
                    <a:pt x="198" y="654"/>
                  </a:lnTo>
                  <a:lnTo>
                    <a:pt x="180" y="660"/>
                  </a:lnTo>
                  <a:lnTo>
                    <a:pt x="168" y="666"/>
                  </a:lnTo>
                  <a:lnTo>
                    <a:pt x="162" y="666"/>
                  </a:lnTo>
                  <a:lnTo>
                    <a:pt x="162" y="690"/>
                  </a:lnTo>
                  <a:lnTo>
                    <a:pt x="168" y="696"/>
                  </a:lnTo>
                  <a:lnTo>
                    <a:pt x="174" y="696"/>
                  </a:lnTo>
                  <a:lnTo>
                    <a:pt x="180" y="690"/>
                  </a:lnTo>
                  <a:lnTo>
                    <a:pt x="192" y="684"/>
                  </a:lnTo>
                  <a:lnTo>
                    <a:pt x="198" y="678"/>
                  </a:lnTo>
                  <a:lnTo>
                    <a:pt x="204" y="684"/>
                  </a:lnTo>
                  <a:lnTo>
                    <a:pt x="204" y="690"/>
                  </a:lnTo>
                  <a:lnTo>
                    <a:pt x="210" y="696"/>
                  </a:lnTo>
                  <a:lnTo>
                    <a:pt x="234" y="696"/>
                  </a:lnTo>
                  <a:lnTo>
                    <a:pt x="240" y="702"/>
                  </a:lnTo>
                  <a:lnTo>
                    <a:pt x="252" y="708"/>
                  </a:lnTo>
                  <a:lnTo>
                    <a:pt x="258" y="708"/>
                  </a:lnTo>
                  <a:lnTo>
                    <a:pt x="276" y="702"/>
                  </a:lnTo>
                  <a:lnTo>
                    <a:pt x="288" y="696"/>
                  </a:lnTo>
                  <a:lnTo>
                    <a:pt x="294" y="690"/>
                  </a:lnTo>
                  <a:lnTo>
                    <a:pt x="318" y="690"/>
                  </a:lnTo>
                  <a:lnTo>
                    <a:pt x="312" y="696"/>
                  </a:lnTo>
                  <a:lnTo>
                    <a:pt x="300" y="702"/>
                  </a:lnTo>
                  <a:lnTo>
                    <a:pt x="294" y="714"/>
                  </a:lnTo>
                  <a:lnTo>
                    <a:pt x="282" y="720"/>
                  </a:lnTo>
                  <a:lnTo>
                    <a:pt x="276" y="726"/>
                  </a:lnTo>
                  <a:lnTo>
                    <a:pt x="210" y="726"/>
                  </a:lnTo>
                  <a:lnTo>
                    <a:pt x="210" y="738"/>
                  </a:lnTo>
                  <a:lnTo>
                    <a:pt x="198" y="738"/>
                  </a:lnTo>
                  <a:lnTo>
                    <a:pt x="186" y="744"/>
                  </a:lnTo>
                  <a:lnTo>
                    <a:pt x="180" y="750"/>
                  </a:lnTo>
                  <a:lnTo>
                    <a:pt x="180" y="768"/>
                  </a:lnTo>
                  <a:lnTo>
                    <a:pt x="174" y="774"/>
                  </a:lnTo>
                  <a:lnTo>
                    <a:pt x="144" y="774"/>
                  </a:lnTo>
                  <a:lnTo>
                    <a:pt x="144" y="780"/>
                  </a:lnTo>
                  <a:lnTo>
                    <a:pt x="138" y="786"/>
                  </a:lnTo>
                  <a:lnTo>
                    <a:pt x="138" y="792"/>
                  </a:lnTo>
                  <a:lnTo>
                    <a:pt x="126" y="804"/>
                  </a:lnTo>
                  <a:lnTo>
                    <a:pt x="114" y="810"/>
                  </a:lnTo>
                  <a:lnTo>
                    <a:pt x="108" y="810"/>
                  </a:lnTo>
                  <a:lnTo>
                    <a:pt x="108" y="816"/>
                  </a:lnTo>
                  <a:lnTo>
                    <a:pt x="114" y="816"/>
                  </a:lnTo>
                  <a:lnTo>
                    <a:pt x="120" y="822"/>
                  </a:lnTo>
                  <a:lnTo>
                    <a:pt x="150" y="822"/>
                  </a:lnTo>
                  <a:lnTo>
                    <a:pt x="156" y="810"/>
                  </a:lnTo>
                  <a:lnTo>
                    <a:pt x="174" y="792"/>
                  </a:lnTo>
                  <a:lnTo>
                    <a:pt x="210" y="792"/>
                  </a:lnTo>
                  <a:lnTo>
                    <a:pt x="216" y="798"/>
                  </a:lnTo>
                  <a:lnTo>
                    <a:pt x="228" y="804"/>
                  </a:lnTo>
                  <a:lnTo>
                    <a:pt x="240" y="804"/>
                  </a:lnTo>
                  <a:lnTo>
                    <a:pt x="246" y="792"/>
                  </a:lnTo>
                  <a:lnTo>
                    <a:pt x="252" y="786"/>
                  </a:lnTo>
                  <a:lnTo>
                    <a:pt x="258" y="774"/>
                  </a:lnTo>
                  <a:lnTo>
                    <a:pt x="270" y="762"/>
                  </a:lnTo>
                  <a:lnTo>
                    <a:pt x="288" y="762"/>
                  </a:lnTo>
                  <a:lnTo>
                    <a:pt x="300" y="774"/>
                  </a:lnTo>
                  <a:lnTo>
                    <a:pt x="330" y="774"/>
                  </a:lnTo>
                  <a:lnTo>
                    <a:pt x="354" y="762"/>
                  </a:lnTo>
                  <a:lnTo>
                    <a:pt x="360" y="762"/>
                  </a:lnTo>
                  <a:lnTo>
                    <a:pt x="366" y="768"/>
                  </a:lnTo>
                  <a:lnTo>
                    <a:pt x="378" y="768"/>
                  </a:lnTo>
                  <a:lnTo>
                    <a:pt x="390" y="774"/>
                  </a:lnTo>
                  <a:lnTo>
                    <a:pt x="396" y="774"/>
                  </a:lnTo>
                  <a:lnTo>
                    <a:pt x="396" y="768"/>
                  </a:lnTo>
                  <a:lnTo>
                    <a:pt x="390" y="762"/>
                  </a:lnTo>
                  <a:lnTo>
                    <a:pt x="390" y="750"/>
                  </a:lnTo>
                  <a:lnTo>
                    <a:pt x="396" y="750"/>
                  </a:lnTo>
                  <a:lnTo>
                    <a:pt x="408" y="756"/>
                  </a:lnTo>
                  <a:lnTo>
                    <a:pt x="414" y="762"/>
                  </a:lnTo>
                  <a:lnTo>
                    <a:pt x="426" y="756"/>
                  </a:lnTo>
                  <a:lnTo>
                    <a:pt x="498" y="756"/>
                  </a:lnTo>
                  <a:lnTo>
                    <a:pt x="522" y="750"/>
                  </a:lnTo>
                  <a:lnTo>
                    <a:pt x="534" y="744"/>
                  </a:lnTo>
                  <a:lnTo>
                    <a:pt x="540" y="732"/>
                  </a:lnTo>
                  <a:lnTo>
                    <a:pt x="546" y="726"/>
                  </a:lnTo>
                  <a:lnTo>
                    <a:pt x="552" y="714"/>
                  </a:lnTo>
                  <a:lnTo>
                    <a:pt x="498" y="708"/>
                  </a:lnTo>
                  <a:lnTo>
                    <a:pt x="522" y="702"/>
                  </a:lnTo>
                  <a:lnTo>
                    <a:pt x="516" y="684"/>
                  </a:lnTo>
                  <a:lnTo>
                    <a:pt x="528" y="672"/>
                  </a:lnTo>
                  <a:lnTo>
                    <a:pt x="540" y="666"/>
                  </a:lnTo>
                  <a:lnTo>
                    <a:pt x="546" y="666"/>
                  </a:lnTo>
                  <a:lnTo>
                    <a:pt x="558" y="660"/>
                  </a:lnTo>
                  <a:lnTo>
                    <a:pt x="564" y="654"/>
                  </a:lnTo>
                  <a:lnTo>
                    <a:pt x="576" y="618"/>
                  </a:lnTo>
                  <a:lnTo>
                    <a:pt x="570" y="606"/>
                  </a:lnTo>
                  <a:lnTo>
                    <a:pt x="564" y="600"/>
                  </a:lnTo>
                  <a:lnTo>
                    <a:pt x="552" y="594"/>
                  </a:lnTo>
                  <a:lnTo>
                    <a:pt x="540" y="594"/>
                  </a:lnTo>
                  <a:lnTo>
                    <a:pt x="528" y="588"/>
                  </a:lnTo>
                  <a:lnTo>
                    <a:pt x="504" y="588"/>
                  </a:lnTo>
                  <a:close/>
                  <a:moveTo>
                    <a:pt x="222" y="486"/>
                  </a:moveTo>
                  <a:lnTo>
                    <a:pt x="216" y="480"/>
                  </a:lnTo>
                  <a:lnTo>
                    <a:pt x="204" y="480"/>
                  </a:lnTo>
                  <a:lnTo>
                    <a:pt x="204" y="486"/>
                  </a:lnTo>
                  <a:lnTo>
                    <a:pt x="198" y="498"/>
                  </a:lnTo>
                  <a:lnTo>
                    <a:pt x="192" y="504"/>
                  </a:lnTo>
                  <a:lnTo>
                    <a:pt x="210" y="504"/>
                  </a:lnTo>
                  <a:lnTo>
                    <a:pt x="222" y="492"/>
                  </a:lnTo>
                  <a:lnTo>
                    <a:pt x="222" y="486"/>
                  </a:lnTo>
                  <a:close/>
                  <a:moveTo>
                    <a:pt x="126" y="504"/>
                  </a:moveTo>
                  <a:lnTo>
                    <a:pt x="132" y="498"/>
                  </a:lnTo>
                  <a:lnTo>
                    <a:pt x="132" y="492"/>
                  </a:lnTo>
                  <a:lnTo>
                    <a:pt x="144" y="492"/>
                  </a:lnTo>
                  <a:lnTo>
                    <a:pt x="150" y="480"/>
                  </a:lnTo>
                  <a:lnTo>
                    <a:pt x="156" y="474"/>
                  </a:lnTo>
                  <a:lnTo>
                    <a:pt x="156" y="462"/>
                  </a:lnTo>
                  <a:lnTo>
                    <a:pt x="138" y="444"/>
                  </a:lnTo>
                  <a:lnTo>
                    <a:pt x="138" y="432"/>
                  </a:lnTo>
                  <a:lnTo>
                    <a:pt x="132" y="438"/>
                  </a:lnTo>
                  <a:lnTo>
                    <a:pt x="126" y="426"/>
                  </a:lnTo>
                  <a:lnTo>
                    <a:pt x="120" y="420"/>
                  </a:lnTo>
                  <a:lnTo>
                    <a:pt x="78" y="420"/>
                  </a:lnTo>
                  <a:lnTo>
                    <a:pt x="72" y="426"/>
                  </a:lnTo>
                  <a:lnTo>
                    <a:pt x="30" y="450"/>
                  </a:lnTo>
                  <a:lnTo>
                    <a:pt x="30" y="462"/>
                  </a:lnTo>
                  <a:lnTo>
                    <a:pt x="24" y="462"/>
                  </a:lnTo>
                  <a:lnTo>
                    <a:pt x="18" y="468"/>
                  </a:lnTo>
                  <a:lnTo>
                    <a:pt x="12" y="468"/>
                  </a:lnTo>
                  <a:lnTo>
                    <a:pt x="0" y="480"/>
                  </a:lnTo>
                  <a:lnTo>
                    <a:pt x="6" y="486"/>
                  </a:lnTo>
                  <a:lnTo>
                    <a:pt x="30" y="498"/>
                  </a:lnTo>
                  <a:lnTo>
                    <a:pt x="42" y="498"/>
                  </a:lnTo>
                  <a:lnTo>
                    <a:pt x="66" y="474"/>
                  </a:lnTo>
                  <a:lnTo>
                    <a:pt x="84" y="498"/>
                  </a:lnTo>
                  <a:lnTo>
                    <a:pt x="120" y="504"/>
                  </a:lnTo>
                  <a:lnTo>
                    <a:pt x="126" y="504"/>
                  </a:lnTo>
                  <a:close/>
                  <a:moveTo>
                    <a:pt x="78" y="228"/>
                  </a:moveTo>
                  <a:lnTo>
                    <a:pt x="72" y="228"/>
                  </a:lnTo>
                  <a:lnTo>
                    <a:pt x="66" y="234"/>
                  </a:lnTo>
                  <a:lnTo>
                    <a:pt x="66" y="240"/>
                  </a:lnTo>
                  <a:lnTo>
                    <a:pt x="84" y="240"/>
                  </a:lnTo>
                  <a:lnTo>
                    <a:pt x="84" y="228"/>
                  </a:lnTo>
                  <a:lnTo>
                    <a:pt x="78" y="228"/>
                  </a:lnTo>
                  <a:close/>
                  <a:moveTo>
                    <a:pt x="108" y="210"/>
                  </a:moveTo>
                  <a:lnTo>
                    <a:pt x="126" y="210"/>
                  </a:lnTo>
                  <a:lnTo>
                    <a:pt x="132" y="204"/>
                  </a:lnTo>
                  <a:lnTo>
                    <a:pt x="132" y="198"/>
                  </a:lnTo>
                  <a:lnTo>
                    <a:pt x="138" y="186"/>
                  </a:lnTo>
                  <a:lnTo>
                    <a:pt x="150" y="174"/>
                  </a:lnTo>
                  <a:lnTo>
                    <a:pt x="150" y="168"/>
                  </a:lnTo>
                  <a:lnTo>
                    <a:pt x="138" y="174"/>
                  </a:lnTo>
                  <a:lnTo>
                    <a:pt x="132" y="174"/>
                  </a:lnTo>
                  <a:lnTo>
                    <a:pt x="114" y="192"/>
                  </a:lnTo>
                  <a:lnTo>
                    <a:pt x="108" y="186"/>
                  </a:lnTo>
                  <a:lnTo>
                    <a:pt x="96" y="186"/>
                  </a:lnTo>
                  <a:lnTo>
                    <a:pt x="90" y="192"/>
                  </a:lnTo>
                  <a:lnTo>
                    <a:pt x="90" y="210"/>
                  </a:lnTo>
                  <a:lnTo>
                    <a:pt x="96" y="216"/>
                  </a:lnTo>
                  <a:lnTo>
                    <a:pt x="96" y="228"/>
                  </a:lnTo>
                  <a:lnTo>
                    <a:pt x="108" y="210"/>
                  </a:lnTo>
                  <a:close/>
                  <a:moveTo>
                    <a:pt x="72" y="252"/>
                  </a:moveTo>
                  <a:lnTo>
                    <a:pt x="60" y="282"/>
                  </a:lnTo>
                  <a:lnTo>
                    <a:pt x="78" y="258"/>
                  </a:lnTo>
                  <a:lnTo>
                    <a:pt x="72" y="25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08" name="United Arab Emirates" descr="© INSCALE GmbH, 05.05.2010&#10;http://www.presentationload.com/">
              <a:extLst>
                <a:ext uri="{FF2B5EF4-FFF2-40B4-BE49-F238E27FC236}">
                  <a16:creationId xmlns:a16="http://schemas.microsoft.com/office/drawing/2014/main" id="{6562BC40-3460-1997-9E77-789C8B405498}"/>
                </a:ext>
              </a:extLst>
            </p:cNvPr>
            <p:cNvSpPr>
              <a:spLocks/>
            </p:cNvSpPr>
            <p:nvPr/>
          </p:nvSpPr>
          <p:spPr bwMode="gray">
            <a:xfrm>
              <a:off x="5599173" y="2407618"/>
              <a:ext cx="127484" cy="121556"/>
            </a:xfrm>
            <a:custGeom>
              <a:avLst/>
              <a:gdLst>
                <a:gd name="T0" fmla="*/ 2147483647 w 336"/>
                <a:gd name="T1" fmla="*/ 2147483647 h 318"/>
                <a:gd name="T2" fmla="*/ 2147483647 w 336"/>
                <a:gd name="T3" fmla="*/ 2147483647 h 318"/>
                <a:gd name="T4" fmla="*/ 2147483647 w 336"/>
                <a:gd name="T5" fmla="*/ 2147483647 h 318"/>
                <a:gd name="T6" fmla="*/ 2147483647 w 336"/>
                <a:gd name="T7" fmla="*/ 2147483647 h 318"/>
                <a:gd name="T8" fmla="*/ 2147483647 w 336"/>
                <a:gd name="T9" fmla="*/ 2147483647 h 318"/>
                <a:gd name="T10" fmla="*/ 2147483647 w 336"/>
                <a:gd name="T11" fmla="*/ 0 h 318"/>
                <a:gd name="T12" fmla="*/ 2147483647 w 336"/>
                <a:gd name="T13" fmla="*/ 2147483647 h 318"/>
                <a:gd name="T14" fmla="*/ 2147483647 w 336"/>
                <a:gd name="T15" fmla="*/ 2147483647 h 318"/>
                <a:gd name="T16" fmla="*/ 2147483647 w 336"/>
                <a:gd name="T17" fmla="*/ 2147483647 h 318"/>
                <a:gd name="T18" fmla="*/ 2147483647 w 336"/>
                <a:gd name="T19" fmla="*/ 2147483647 h 318"/>
                <a:gd name="T20" fmla="*/ 2147483647 w 336"/>
                <a:gd name="T21" fmla="*/ 2147483647 h 318"/>
                <a:gd name="T22" fmla="*/ 2147483647 w 336"/>
                <a:gd name="T23" fmla="*/ 2147483647 h 318"/>
                <a:gd name="T24" fmla="*/ 2147483647 w 336"/>
                <a:gd name="T25" fmla="*/ 2147483647 h 318"/>
                <a:gd name="T26" fmla="*/ 2147483647 w 336"/>
                <a:gd name="T27" fmla="*/ 2147483647 h 318"/>
                <a:gd name="T28" fmla="*/ 2147483647 w 336"/>
                <a:gd name="T29" fmla="*/ 2147483647 h 318"/>
                <a:gd name="T30" fmla="*/ 2147483647 w 336"/>
                <a:gd name="T31" fmla="*/ 2147483647 h 318"/>
                <a:gd name="T32" fmla="*/ 2147483647 w 336"/>
                <a:gd name="T33" fmla="*/ 2147483647 h 318"/>
                <a:gd name="T34" fmla="*/ 2147483647 w 336"/>
                <a:gd name="T35" fmla="*/ 2147483647 h 318"/>
                <a:gd name="T36" fmla="*/ 0 w 336"/>
                <a:gd name="T37" fmla="*/ 2147483647 h 318"/>
                <a:gd name="T38" fmla="*/ 2147483647 w 336"/>
                <a:gd name="T39" fmla="*/ 2147483647 h 318"/>
                <a:gd name="T40" fmla="*/ 2147483647 w 336"/>
                <a:gd name="T41" fmla="*/ 2147483647 h 318"/>
                <a:gd name="T42" fmla="*/ 2147483647 w 336"/>
                <a:gd name="T43" fmla="*/ 2147483647 h 318"/>
                <a:gd name="T44" fmla="*/ 2147483647 w 336"/>
                <a:gd name="T45" fmla="*/ 2147483647 h 318"/>
                <a:gd name="T46" fmla="*/ 2147483647 w 336"/>
                <a:gd name="T47" fmla="*/ 2147483647 h 318"/>
                <a:gd name="T48" fmla="*/ 2147483647 w 336"/>
                <a:gd name="T49" fmla="*/ 2147483647 h 318"/>
                <a:gd name="T50" fmla="*/ 2147483647 w 336"/>
                <a:gd name="T51" fmla="*/ 2147483647 h 318"/>
                <a:gd name="T52" fmla="*/ 2147483647 w 336"/>
                <a:gd name="T53" fmla="*/ 2147483647 h 318"/>
                <a:gd name="T54" fmla="*/ 2147483647 w 336"/>
                <a:gd name="T55" fmla="*/ 2147483647 h 318"/>
                <a:gd name="T56" fmla="*/ 2147483647 w 336"/>
                <a:gd name="T57" fmla="*/ 2147483647 h 318"/>
                <a:gd name="T58" fmla="*/ 2147483647 w 336"/>
                <a:gd name="T59" fmla="*/ 2147483647 h 318"/>
                <a:gd name="T60" fmla="*/ 2147483647 w 336"/>
                <a:gd name="T61" fmla="*/ 2147483647 h 318"/>
                <a:gd name="T62" fmla="*/ 2147483647 w 336"/>
                <a:gd name="T63" fmla="*/ 2147483647 h 318"/>
                <a:gd name="T64" fmla="*/ 2147483647 w 336"/>
                <a:gd name="T65" fmla="*/ 2147483647 h 318"/>
                <a:gd name="T66" fmla="*/ 2147483647 w 336"/>
                <a:gd name="T67" fmla="*/ 2147483647 h 318"/>
                <a:gd name="T68" fmla="*/ 2147483647 w 336"/>
                <a:gd name="T69" fmla="*/ 2147483647 h 31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36"/>
                <a:gd name="T106" fmla="*/ 0 h 318"/>
                <a:gd name="T107" fmla="*/ 336 w 336"/>
                <a:gd name="T108" fmla="*/ 318 h 31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36" h="318">
                  <a:moveTo>
                    <a:pt x="300" y="120"/>
                  </a:moveTo>
                  <a:lnTo>
                    <a:pt x="306" y="120"/>
                  </a:lnTo>
                  <a:lnTo>
                    <a:pt x="306" y="126"/>
                  </a:lnTo>
                  <a:lnTo>
                    <a:pt x="312" y="138"/>
                  </a:lnTo>
                  <a:lnTo>
                    <a:pt x="336" y="132"/>
                  </a:lnTo>
                  <a:lnTo>
                    <a:pt x="330" y="120"/>
                  </a:lnTo>
                  <a:lnTo>
                    <a:pt x="324" y="102"/>
                  </a:lnTo>
                  <a:lnTo>
                    <a:pt x="324" y="60"/>
                  </a:lnTo>
                  <a:lnTo>
                    <a:pt x="330" y="42"/>
                  </a:lnTo>
                  <a:lnTo>
                    <a:pt x="330" y="6"/>
                  </a:lnTo>
                  <a:lnTo>
                    <a:pt x="324" y="0"/>
                  </a:lnTo>
                  <a:lnTo>
                    <a:pt x="318" y="0"/>
                  </a:lnTo>
                  <a:lnTo>
                    <a:pt x="312" y="6"/>
                  </a:lnTo>
                  <a:lnTo>
                    <a:pt x="306" y="18"/>
                  </a:lnTo>
                  <a:lnTo>
                    <a:pt x="300" y="36"/>
                  </a:lnTo>
                  <a:lnTo>
                    <a:pt x="288" y="60"/>
                  </a:lnTo>
                  <a:lnTo>
                    <a:pt x="282" y="66"/>
                  </a:lnTo>
                  <a:lnTo>
                    <a:pt x="282" y="72"/>
                  </a:lnTo>
                  <a:lnTo>
                    <a:pt x="276" y="72"/>
                  </a:lnTo>
                  <a:lnTo>
                    <a:pt x="264" y="78"/>
                  </a:lnTo>
                  <a:lnTo>
                    <a:pt x="234" y="108"/>
                  </a:lnTo>
                  <a:lnTo>
                    <a:pt x="228" y="120"/>
                  </a:lnTo>
                  <a:lnTo>
                    <a:pt x="216" y="132"/>
                  </a:lnTo>
                  <a:lnTo>
                    <a:pt x="204" y="138"/>
                  </a:lnTo>
                  <a:lnTo>
                    <a:pt x="198" y="150"/>
                  </a:lnTo>
                  <a:lnTo>
                    <a:pt x="198" y="168"/>
                  </a:lnTo>
                  <a:lnTo>
                    <a:pt x="192" y="180"/>
                  </a:lnTo>
                  <a:lnTo>
                    <a:pt x="192" y="186"/>
                  </a:lnTo>
                  <a:lnTo>
                    <a:pt x="186" y="192"/>
                  </a:lnTo>
                  <a:lnTo>
                    <a:pt x="150" y="192"/>
                  </a:lnTo>
                  <a:lnTo>
                    <a:pt x="132" y="186"/>
                  </a:lnTo>
                  <a:lnTo>
                    <a:pt x="90" y="186"/>
                  </a:lnTo>
                  <a:lnTo>
                    <a:pt x="72" y="192"/>
                  </a:lnTo>
                  <a:lnTo>
                    <a:pt x="48" y="204"/>
                  </a:lnTo>
                  <a:lnTo>
                    <a:pt x="24" y="204"/>
                  </a:lnTo>
                  <a:lnTo>
                    <a:pt x="12" y="192"/>
                  </a:lnTo>
                  <a:lnTo>
                    <a:pt x="0" y="186"/>
                  </a:lnTo>
                  <a:lnTo>
                    <a:pt x="0" y="198"/>
                  </a:lnTo>
                  <a:lnTo>
                    <a:pt x="18" y="216"/>
                  </a:lnTo>
                  <a:lnTo>
                    <a:pt x="30" y="240"/>
                  </a:lnTo>
                  <a:lnTo>
                    <a:pt x="54" y="264"/>
                  </a:lnTo>
                  <a:lnTo>
                    <a:pt x="60" y="276"/>
                  </a:lnTo>
                  <a:lnTo>
                    <a:pt x="72" y="282"/>
                  </a:lnTo>
                  <a:lnTo>
                    <a:pt x="78" y="294"/>
                  </a:lnTo>
                  <a:lnTo>
                    <a:pt x="96" y="294"/>
                  </a:lnTo>
                  <a:lnTo>
                    <a:pt x="132" y="300"/>
                  </a:lnTo>
                  <a:lnTo>
                    <a:pt x="228" y="312"/>
                  </a:lnTo>
                  <a:lnTo>
                    <a:pt x="270" y="318"/>
                  </a:lnTo>
                  <a:lnTo>
                    <a:pt x="264" y="306"/>
                  </a:lnTo>
                  <a:lnTo>
                    <a:pt x="258" y="300"/>
                  </a:lnTo>
                  <a:lnTo>
                    <a:pt x="252" y="288"/>
                  </a:lnTo>
                  <a:lnTo>
                    <a:pt x="252" y="276"/>
                  </a:lnTo>
                  <a:lnTo>
                    <a:pt x="258" y="270"/>
                  </a:lnTo>
                  <a:lnTo>
                    <a:pt x="264" y="258"/>
                  </a:lnTo>
                  <a:lnTo>
                    <a:pt x="270" y="252"/>
                  </a:lnTo>
                  <a:lnTo>
                    <a:pt x="276" y="240"/>
                  </a:lnTo>
                  <a:lnTo>
                    <a:pt x="276" y="228"/>
                  </a:lnTo>
                  <a:lnTo>
                    <a:pt x="282" y="216"/>
                  </a:lnTo>
                  <a:lnTo>
                    <a:pt x="282" y="204"/>
                  </a:lnTo>
                  <a:lnTo>
                    <a:pt x="288" y="198"/>
                  </a:lnTo>
                  <a:lnTo>
                    <a:pt x="288" y="192"/>
                  </a:lnTo>
                  <a:lnTo>
                    <a:pt x="300" y="192"/>
                  </a:lnTo>
                  <a:lnTo>
                    <a:pt x="300" y="198"/>
                  </a:lnTo>
                  <a:lnTo>
                    <a:pt x="306" y="198"/>
                  </a:lnTo>
                  <a:lnTo>
                    <a:pt x="306" y="192"/>
                  </a:lnTo>
                  <a:lnTo>
                    <a:pt x="288" y="174"/>
                  </a:lnTo>
                  <a:lnTo>
                    <a:pt x="288" y="144"/>
                  </a:lnTo>
                  <a:lnTo>
                    <a:pt x="294" y="132"/>
                  </a:lnTo>
                  <a:lnTo>
                    <a:pt x="294" y="126"/>
                  </a:lnTo>
                  <a:lnTo>
                    <a:pt x="300" y="12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09" name="Ukraine" descr="© INSCALE GmbH, 05.05.2010&#10;http://www.presentationload.com/">
              <a:extLst>
                <a:ext uri="{FF2B5EF4-FFF2-40B4-BE49-F238E27FC236}">
                  <a16:creationId xmlns:a16="http://schemas.microsoft.com/office/drawing/2014/main" id="{A75CFC04-A42E-7015-4297-74823683A087}"/>
                </a:ext>
              </a:extLst>
            </p:cNvPr>
            <p:cNvSpPr>
              <a:spLocks/>
            </p:cNvSpPr>
            <p:nvPr/>
          </p:nvSpPr>
          <p:spPr bwMode="gray">
            <a:xfrm>
              <a:off x="4792763" y="1627887"/>
              <a:ext cx="423959" cy="237181"/>
            </a:xfrm>
            <a:custGeom>
              <a:avLst/>
              <a:gdLst>
                <a:gd name="T0" fmla="*/ 2147483647 w 1116"/>
                <a:gd name="T1" fmla="*/ 2147483647 h 624"/>
                <a:gd name="T2" fmla="*/ 2147483647 w 1116"/>
                <a:gd name="T3" fmla="*/ 2147483647 h 624"/>
                <a:gd name="T4" fmla="*/ 2147483647 w 1116"/>
                <a:gd name="T5" fmla="*/ 2147483647 h 624"/>
                <a:gd name="T6" fmla="*/ 2147483647 w 1116"/>
                <a:gd name="T7" fmla="*/ 2147483647 h 624"/>
                <a:gd name="T8" fmla="*/ 2147483647 w 1116"/>
                <a:gd name="T9" fmla="*/ 2147483647 h 624"/>
                <a:gd name="T10" fmla="*/ 2147483647 w 1116"/>
                <a:gd name="T11" fmla="*/ 2147483647 h 624"/>
                <a:gd name="T12" fmla="*/ 2147483647 w 1116"/>
                <a:gd name="T13" fmla="*/ 2147483647 h 624"/>
                <a:gd name="T14" fmla="*/ 2147483647 w 1116"/>
                <a:gd name="T15" fmla="*/ 2147483647 h 624"/>
                <a:gd name="T16" fmla="*/ 2147483647 w 1116"/>
                <a:gd name="T17" fmla="*/ 2147483647 h 624"/>
                <a:gd name="T18" fmla="*/ 2147483647 w 1116"/>
                <a:gd name="T19" fmla="*/ 2147483647 h 624"/>
                <a:gd name="T20" fmla="*/ 2147483647 w 1116"/>
                <a:gd name="T21" fmla="*/ 2147483647 h 624"/>
                <a:gd name="T22" fmla="*/ 2147483647 w 1116"/>
                <a:gd name="T23" fmla="*/ 2147483647 h 624"/>
                <a:gd name="T24" fmla="*/ 2147483647 w 1116"/>
                <a:gd name="T25" fmla="*/ 2147483647 h 624"/>
                <a:gd name="T26" fmla="*/ 2147483647 w 1116"/>
                <a:gd name="T27" fmla="*/ 2147483647 h 624"/>
                <a:gd name="T28" fmla="*/ 2147483647 w 1116"/>
                <a:gd name="T29" fmla="*/ 2147483647 h 624"/>
                <a:gd name="T30" fmla="*/ 2147483647 w 1116"/>
                <a:gd name="T31" fmla="*/ 2147483647 h 624"/>
                <a:gd name="T32" fmla="*/ 2147483647 w 1116"/>
                <a:gd name="T33" fmla="*/ 2147483647 h 624"/>
                <a:gd name="T34" fmla="*/ 2147483647 w 1116"/>
                <a:gd name="T35" fmla="*/ 2147483647 h 624"/>
                <a:gd name="T36" fmla="*/ 2147483647 w 1116"/>
                <a:gd name="T37" fmla="*/ 2147483647 h 624"/>
                <a:gd name="T38" fmla="*/ 2147483647 w 1116"/>
                <a:gd name="T39" fmla="*/ 2147483647 h 624"/>
                <a:gd name="T40" fmla="*/ 2147483647 w 1116"/>
                <a:gd name="T41" fmla="*/ 2147483647 h 624"/>
                <a:gd name="T42" fmla="*/ 2147483647 w 1116"/>
                <a:gd name="T43" fmla="*/ 2147483647 h 624"/>
                <a:gd name="T44" fmla="*/ 2147483647 w 1116"/>
                <a:gd name="T45" fmla="*/ 2147483647 h 624"/>
                <a:gd name="T46" fmla="*/ 2147483647 w 1116"/>
                <a:gd name="T47" fmla="*/ 2147483647 h 624"/>
                <a:gd name="T48" fmla="*/ 2147483647 w 1116"/>
                <a:gd name="T49" fmla="*/ 2147483647 h 624"/>
                <a:gd name="T50" fmla="*/ 2147483647 w 1116"/>
                <a:gd name="T51" fmla="*/ 2147483647 h 624"/>
                <a:gd name="T52" fmla="*/ 2147483647 w 1116"/>
                <a:gd name="T53" fmla="*/ 2147483647 h 624"/>
                <a:gd name="T54" fmla="*/ 2147483647 w 1116"/>
                <a:gd name="T55" fmla="*/ 2147483647 h 624"/>
                <a:gd name="T56" fmla="*/ 2147483647 w 1116"/>
                <a:gd name="T57" fmla="*/ 2147483647 h 624"/>
                <a:gd name="T58" fmla="*/ 2147483647 w 1116"/>
                <a:gd name="T59" fmla="*/ 2147483647 h 624"/>
                <a:gd name="T60" fmla="*/ 2147483647 w 1116"/>
                <a:gd name="T61" fmla="*/ 2147483647 h 624"/>
                <a:gd name="T62" fmla="*/ 2147483647 w 1116"/>
                <a:gd name="T63" fmla="*/ 2147483647 h 624"/>
                <a:gd name="T64" fmla="*/ 2147483647 w 1116"/>
                <a:gd name="T65" fmla="*/ 2147483647 h 624"/>
                <a:gd name="T66" fmla="*/ 2147483647 w 1116"/>
                <a:gd name="T67" fmla="*/ 2147483647 h 624"/>
                <a:gd name="T68" fmla="*/ 2147483647 w 1116"/>
                <a:gd name="T69" fmla="*/ 2147483647 h 624"/>
                <a:gd name="T70" fmla="*/ 2147483647 w 1116"/>
                <a:gd name="T71" fmla="*/ 2147483647 h 624"/>
                <a:gd name="T72" fmla="*/ 2147483647 w 1116"/>
                <a:gd name="T73" fmla="*/ 2147483647 h 624"/>
                <a:gd name="T74" fmla="*/ 2147483647 w 1116"/>
                <a:gd name="T75" fmla="*/ 2147483647 h 624"/>
                <a:gd name="T76" fmla="*/ 2147483647 w 1116"/>
                <a:gd name="T77" fmla="*/ 2147483647 h 624"/>
                <a:gd name="T78" fmla="*/ 2147483647 w 1116"/>
                <a:gd name="T79" fmla="*/ 2147483647 h 624"/>
                <a:gd name="T80" fmla="*/ 2147483647 w 1116"/>
                <a:gd name="T81" fmla="*/ 2147483647 h 624"/>
                <a:gd name="T82" fmla="*/ 2147483647 w 1116"/>
                <a:gd name="T83" fmla="*/ 2147483647 h 624"/>
                <a:gd name="T84" fmla="*/ 2147483647 w 1116"/>
                <a:gd name="T85" fmla="*/ 2147483647 h 624"/>
                <a:gd name="T86" fmla="*/ 2147483647 w 1116"/>
                <a:gd name="T87" fmla="*/ 2147483647 h 624"/>
                <a:gd name="T88" fmla="*/ 2147483647 w 1116"/>
                <a:gd name="T89" fmla="*/ 0 h 624"/>
                <a:gd name="T90" fmla="*/ 2147483647 w 1116"/>
                <a:gd name="T91" fmla="*/ 2147483647 h 624"/>
                <a:gd name="T92" fmla="*/ 2147483647 w 1116"/>
                <a:gd name="T93" fmla="*/ 2147483647 h 624"/>
                <a:gd name="T94" fmla="*/ 2147483647 w 1116"/>
                <a:gd name="T95" fmla="*/ 2147483647 h 624"/>
                <a:gd name="T96" fmla="*/ 2147483647 w 1116"/>
                <a:gd name="T97" fmla="*/ 2147483647 h 624"/>
                <a:gd name="T98" fmla="*/ 2147483647 w 1116"/>
                <a:gd name="T99" fmla="*/ 2147483647 h 624"/>
                <a:gd name="T100" fmla="*/ 2147483647 w 1116"/>
                <a:gd name="T101" fmla="*/ 2147483647 h 624"/>
                <a:gd name="T102" fmla="*/ 2147483647 w 1116"/>
                <a:gd name="T103" fmla="*/ 2147483647 h 624"/>
                <a:gd name="T104" fmla="*/ 2147483647 w 1116"/>
                <a:gd name="T105" fmla="*/ 2147483647 h 624"/>
                <a:gd name="T106" fmla="*/ 2147483647 w 1116"/>
                <a:gd name="T107" fmla="*/ 2147483647 h 624"/>
                <a:gd name="T108" fmla="*/ 2147483647 w 1116"/>
                <a:gd name="T109" fmla="*/ 2147483647 h 624"/>
                <a:gd name="T110" fmla="*/ 2147483647 w 1116"/>
                <a:gd name="T111" fmla="*/ 2147483647 h 624"/>
                <a:gd name="T112" fmla="*/ 2147483647 w 1116"/>
                <a:gd name="T113" fmla="*/ 2147483647 h 624"/>
                <a:gd name="T114" fmla="*/ 2147483647 w 1116"/>
                <a:gd name="T115" fmla="*/ 2147483647 h 624"/>
                <a:gd name="T116" fmla="*/ 2147483647 w 1116"/>
                <a:gd name="T117" fmla="*/ 2147483647 h 62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116"/>
                <a:gd name="T178" fmla="*/ 0 h 624"/>
                <a:gd name="T179" fmla="*/ 1116 w 1116"/>
                <a:gd name="T180" fmla="*/ 624 h 624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116" h="624">
                  <a:moveTo>
                    <a:pt x="24" y="324"/>
                  </a:moveTo>
                  <a:lnTo>
                    <a:pt x="30" y="324"/>
                  </a:lnTo>
                  <a:lnTo>
                    <a:pt x="36" y="330"/>
                  </a:lnTo>
                  <a:lnTo>
                    <a:pt x="48" y="330"/>
                  </a:lnTo>
                  <a:lnTo>
                    <a:pt x="54" y="336"/>
                  </a:lnTo>
                  <a:lnTo>
                    <a:pt x="78" y="336"/>
                  </a:lnTo>
                  <a:lnTo>
                    <a:pt x="84" y="342"/>
                  </a:lnTo>
                  <a:lnTo>
                    <a:pt x="108" y="342"/>
                  </a:lnTo>
                  <a:lnTo>
                    <a:pt x="114" y="348"/>
                  </a:lnTo>
                  <a:lnTo>
                    <a:pt x="126" y="342"/>
                  </a:lnTo>
                  <a:lnTo>
                    <a:pt x="132" y="342"/>
                  </a:lnTo>
                  <a:lnTo>
                    <a:pt x="144" y="336"/>
                  </a:lnTo>
                  <a:lnTo>
                    <a:pt x="150" y="336"/>
                  </a:lnTo>
                  <a:lnTo>
                    <a:pt x="174" y="360"/>
                  </a:lnTo>
                  <a:lnTo>
                    <a:pt x="186" y="360"/>
                  </a:lnTo>
                  <a:lnTo>
                    <a:pt x="198" y="348"/>
                  </a:lnTo>
                  <a:lnTo>
                    <a:pt x="198" y="342"/>
                  </a:lnTo>
                  <a:lnTo>
                    <a:pt x="222" y="348"/>
                  </a:lnTo>
                  <a:lnTo>
                    <a:pt x="228" y="336"/>
                  </a:lnTo>
                  <a:lnTo>
                    <a:pt x="234" y="342"/>
                  </a:lnTo>
                  <a:lnTo>
                    <a:pt x="252" y="342"/>
                  </a:lnTo>
                  <a:lnTo>
                    <a:pt x="258" y="336"/>
                  </a:lnTo>
                  <a:lnTo>
                    <a:pt x="258" y="330"/>
                  </a:lnTo>
                  <a:lnTo>
                    <a:pt x="270" y="318"/>
                  </a:lnTo>
                  <a:lnTo>
                    <a:pt x="282" y="318"/>
                  </a:lnTo>
                  <a:lnTo>
                    <a:pt x="288" y="306"/>
                  </a:lnTo>
                  <a:lnTo>
                    <a:pt x="294" y="306"/>
                  </a:lnTo>
                  <a:lnTo>
                    <a:pt x="306" y="312"/>
                  </a:lnTo>
                  <a:lnTo>
                    <a:pt x="318" y="312"/>
                  </a:lnTo>
                  <a:lnTo>
                    <a:pt x="318" y="306"/>
                  </a:lnTo>
                  <a:lnTo>
                    <a:pt x="324" y="306"/>
                  </a:lnTo>
                  <a:lnTo>
                    <a:pt x="336" y="300"/>
                  </a:lnTo>
                  <a:lnTo>
                    <a:pt x="342" y="300"/>
                  </a:lnTo>
                  <a:lnTo>
                    <a:pt x="354" y="312"/>
                  </a:lnTo>
                  <a:lnTo>
                    <a:pt x="360" y="312"/>
                  </a:lnTo>
                  <a:lnTo>
                    <a:pt x="360" y="318"/>
                  </a:lnTo>
                  <a:lnTo>
                    <a:pt x="402" y="318"/>
                  </a:lnTo>
                  <a:lnTo>
                    <a:pt x="408" y="324"/>
                  </a:lnTo>
                  <a:lnTo>
                    <a:pt x="408" y="336"/>
                  </a:lnTo>
                  <a:lnTo>
                    <a:pt x="426" y="336"/>
                  </a:lnTo>
                  <a:lnTo>
                    <a:pt x="438" y="342"/>
                  </a:lnTo>
                  <a:lnTo>
                    <a:pt x="444" y="348"/>
                  </a:lnTo>
                  <a:lnTo>
                    <a:pt x="450" y="360"/>
                  </a:lnTo>
                  <a:lnTo>
                    <a:pt x="444" y="366"/>
                  </a:lnTo>
                  <a:lnTo>
                    <a:pt x="444" y="390"/>
                  </a:lnTo>
                  <a:lnTo>
                    <a:pt x="456" y="384"/>
                  </a:lnTo>
                  <a:lnTo>
                    <a:pt x="462" y="384"/>
                  </a:lnTo>
                  <a:lnTo>
                    <a:pt x="468" y="390"/>
                  </a:lnTo>
                  <a:lnTo>
                    <a:pt x="462" y="396"/>
                  </a:lnTo>
                  <a:lnTo>
                    <a:pt x="462" y="414"/>
                  </a:lnTo>
                  <a:lnTo>
                    <a:pt x="474" y="414"/>
                  </a:lnTo>
                  <a:lnTo>
                    <a:pt x="480" y="420"/>
                  </a:lnTo>
                  <a:lnTo>
                    <a:pt x="492" y="420"/>
                  </a:lnTo>
                  <a:lnTo>
                    <a:pt x="498" y="426"/>
                  </a:lnTo>
                  <a:lnTo>
                    <a:pt x="498" y="456"/>
                  </a:lnTo>
                  <a:lnTo>
                    <a:pt x="492" y="456"/>
                  </a:lnTo>
                  <a:lnTo>
                    <a:pt x="480" y="462"/>
                  </a:lnTo>
                  <a:lnTo>
                    <a:pt x="462" y="462"/>
                  </a:lnTo>
                  <a:lnTo>
                    <a:pt x="456" y="456"/>
                  </a:lnTo>
                  <a:lnTo>
                    <a:pt x="438" y="456"/>
                  </a:lnTo>
                  <a:lnTo>
                    <a:pt x="432" y="462"/>
                  </a:lnTo>
                  <a:lnTo>
                    <a:pt x="432" y="468"/>
                  </a:lnTo>
                  <a:lnTo>
                    <a:pt x="438" y="468"/>
                  </a:lnTo>
                  <a:lnTo>
                    <a:pt x="450" y="474"/>
                  </a:lnTo>
                  <a:lnTo>
                    <a:pt x="456" y="480"/>
                  </a:lnTo>
                  <a:lnTo>
                    <a:pt x="438" y="492"/>
                  </a:lnTo>
                  <a:lnTo>
                    <a:pt x="432" y="498"/>
                  </a:lnTo>
                  <a:lnTo>
                    <a:pt x="420" y="504"/>
                  </a:lnTo>
                  <a:lnTo>
                    <a:pt x="414" y="504"/>
                  </a:lnTo>
                  <a:lnTo>
                    <a:pt x="414" y="516"/>
                  </a:lnTo>
                  <a:lnTo>
                    <a:pt x="420" y="522"/>
                  </a:lnTo>
                  <a:lnTo>
                    <a:pt x="420" y="534"/>
                  </a:lnTo>
                  <a:lnTo>
                    <a:pt x="396" y="540"/>
                  </a:lnTo>
                  <a:lnTo>
                    <a:pt x="390" y="528"/>
                  </a:lnTo>
                  <a:lnTo>
                    <a:pt x="390" y="516"/>
                  </a:lnTo>
                  <a:lnTo>
                    <a:pt x="390" y="528"/>
                  </a:lnTo>
                  <a:lnTo>
                    <a:pt x="396" y="540"/>
                  </a:lnTo>
                  <a:lnTo>
                    <a:pt x="396" y="546"/>
                  </a:lnTo>
                  <a:lnTo>
                    <a:pt x="408" y="552"/>
                  </a:lnTo>
                  <a:lnTo>
                    <a:pt x="438" y="552"/>
                  </a:lnTo>
                  <a:lnTo>
                    <a:pt x="444" y="546"/>
                  </a:lnTo>
                  <a:lnTo>
                    <a:pt x="450" y="546"/>
                  </a:lnTo>
                  <a:lnTo>
                    <a:pt x="456" y="540"/>
                  </a:lnTo>
                  <a:lnTo>
                    <a:pt x="474" y="540"/>
                  </a:lnTo>
                  <a:lnTo>
                    <a:pt x="480" y="534"/>
                  </a:lnTo>
                  <a:lnTo>
                    <a:pt x="486" y="534"/>
                  </a:lnTo>
                  <a:lnTo>
                    <a:pt x="480" y="528"/>
                  </a:lnTo>
                  <a:lnTo>
                    <a:pt x="486" y="528"/>
                  </a:lnTo>
                  <a:lnTo>
                    <a:pt x="492" y="522"/>
                  </a:lnTo>
                  <a:lnTo>
                    <a:pt x="510" y="516"/>
                  </a:lnTo>
                  <a:lnTo>
                    <a:pt x="522" y="510"/>
                  </a:lnTo>
                  <a:lnTo>
                    <a:pt x="528" y="504"/>
                  </a:lnTo>
                  <a:lnTo>
                    <a:pt x="534" y="492"/>
                  </a:lnTo>
                  <a:lnTo>
                    <a:pt x="540" y="486"/>
                  </a:lnTo>
                  <a:lnTo>
                    <a:pt x="546" y="474"/>
                  </a:lnTo>
                  <a:lnTo>
                    <a:pt x="552" y="468"/>
                  </a:lnTo>
                  <a:lnTo>
                    <a:pt x="552" y="462"/>
                  </a:lnTo>
                  <a:lnTo>
                    <a:pt x="582" y="450"/>
                  </a:lnTo>
                  <a:lnTo>
                    <a:pt x="600" y="438"/>
                  </a:lnTo>
                  <a:lnTo>
                    <a:pt x="612" y="444"/>
                  </a:lnTo>
                  <a:lnTo>
                    <a:pt x="624" y="444"/>
                  </a:lnTo>
                  <a:lnTo>
                    <a:pt x="636" y="450"/>
                  </a:lnTo>
                  <a:lnTo>
                    <a:pt x="654" y="450"/>
                  </a:lnTo>
                  <a:lnTo>
                    <a:pt x="666" y="438"/>
                  </a:lnTo>
                  <a:lnTo>
                    <a:pt x="648" y="462"/>
                  </a:lnTo>
                  <a:lnTo>
                    <a:pt x="624" y="462"/>
                  </a:lnTo>
                  <a:lnTo>
                    <a:pt x="630" y="468"/>
                  </a:lnTo>
                  <a:lnTo>
                    <a:pt x="642" y="474"/>
                  </a:lnTo>
                  <a:lnTo>
                    <a:pt x="654" y="486"/>
                  </a:lnTo>
                  <a:lnTo>
                    <a:pt x="726" y="486"/>
                  </a:lnTo>
                  <a:lnTo>
                    <a:pt x="738" y="504"/>
                  </a:lnTo>
                  <a:lnTo>
                    <a:pt x="726" y="510"/>
                  </a:lnTo>
                  <a:lnTo>
                    <a:pt x="720" y="516"/>
                  </a:lnTo>
                  <a:lnTo>
                    <a:pt x="684" y="534"/>
                  </a:lnTo>
                  <a:lnTo>
                    <a:pt x="678" y="540"/>
                  </a:lnTo>
                  <a:lnTo>
                    <a:pt x="678" y="546"/>
                  </a:lnTo>
                  <a:lnTo>
                    <a:pt x="684" y="546"/>
                  </a:lnTo>
                  <a:lnTo>
                    <a:pt x="690" y="552"/>
                  </a:lnTo>
                  <a:lnTo>
                    <a:pt x="720" y="552"/>
                  </a:lnTo>
                  <a:lnTo>
                    <a:pt x="732" y="558"/>
                  </a:lnTo>
                  <a:lnTo>
                    <a:pt x="744" y="570"/>
                  </a:lnTo>
                  <a:lnTo>
                    <a:pt x="744" y="594"/>
                  </a:lnTo>
                  <a:lnTo>
                    <a:pt x="738" y="606"/>
                  </a:lnTo>
                  <a:lnTo>
                    <a:pt x="738" y="618"/>
                  </a:lnTo>
                  <a:lnTo>
                    <a:pt x="756" y="618"/>
                  </a:lnTo>
                  <a:lnTo>
                    <a:pt x="768" y="624"/>
                  </a:lnTo>
                  <a:lnTo>
                    <a:pt x="780" y="624"/>
                  </a:lnTo>
                  <a:lnTo>
                    <a:pt x="780" y="618"/>
                  </a:lnTo>
                  <a:lnTo>
                    <a:pt x="792" y="606"/>
                  </a:lnTo>
                  <a:lnTo>
                    <a:pt x="804" y="600"/>
                  </a:lnTo>
                  <a:lnTo>
                    <a:pt x="810" y="594"/>
                  </a:lnTo>
                  <a:lnTo>
                    <a:pt x="840" y="594"/>
                  </a:lnTo>
                  <a:lnTo>
                    <a:pt x="858" y="576"/>
                  </a:lnTo>
                  <a:lnTo>
                    <a:pt x="858" y="570"/>
                  </a:lnTo>
                  <a:lnTo>
                    <a:pt x="864" y="564"/>
                  </a:lnTo>
                  <a:lnTo>
                    <a:pt x="870" y="564"/>
                  </a:lnTo>
                  <a:lnTo>
                    <a:pt x="882" y="576"/>
                  </a:lnTo>
                  <a:lnTo>
                    <a:pt x="918" y="570"/>
                  </a:lnTo>
                  <a:lnTo>
                    <a:pt x="918" y="552"/>
                  </a:lnTo>
                  <a:lnTo>
                    <a:pt x="930" y="540"/>
                  </a:lnTo>
                  <a:lnTo>
                    <a:pt x="900" y="540"/>
                  </a:lnTo>
                  <a:lnTo>
                    <a:pt x="894" y="546"/>
                  </a:lnTo>
                  <a:lnTo>
                    <a:pt x="882" y="552"/>
                  </a:lnTo>
                  <a:lnTo>
                    <a:pt x="852" y="552"/>
                  </a:lnTo>
                  <a:lnTo>
                    <a:pt x="846" y="546"/>
                  </a:lnTo>
                  <a:lnTo>
                    <a:pt x="834" y="540"/>
                  </a:lnTo>
                  <a:lnTo>
                    <a:pt x="828" y="534"/>
                  </a:lnTo>
                  <a:lnTo>
                    <a:pt x="828" y="522"/>
                  </a:lnTo>
                  <a:lnTo>
                    <a:pt x="822" y="516"/>
                  </a:lnTo>
                  <a:lnTo>
                    <a:pt x="810" y="516"/>
                  </a:lnTo>
                  <a:lnTo>
                    <a:pt x="786" y="498"/>
                  </a:lnTo>
                  <a:lnTo>
                    <a:pt x="750" y="492"/>
                  </a:lnTo>
                  <a:lnTo>
                    <a:pt x="744" y="480"/>
                  </a:lnTo>
                  <a:lnTo>
                    <a:pt x="810" y="480"/>
                  </a:lnTo>
                  <a:lnTo>
                    <a:pt x="822" y="474"/>
                  </a:lnTo>
                  <a:lnTo>
                    <a:pt x="834" y="462"/>
                  </a:lnTo>
                  <a:lnTo>
                    <a:pt x="846" y="468"/>
                  </a:lnTo>
                  <a:lnTo>
                    <a:pt x="852" y="462"/>
                  </a:lnTo>
                  <a:lnTo>
                    <a:pt x="864" y="456"/>
                  </a:lnTo>
                  <a:lnTo>
                    <a:pt x="870" y="450"/>
                  </a:lnTo>
                  <a:lnTo>
                    <a:pt x="882" y="444"/>
                  </a:lnTo>
                  <a:lnTo>
                    <a:pt x="906" y="444"/>
                  </a:lnTo>
                  <a:lnTo>
                    <a:pt x="918" y="438"/>
                  </a:lnTo>
                  <a:lnTo>
                    <a:pt x="930" y="438"/>
                  </a:lnTo>
                  <a:lnTo>
                    <a:pt x="978" y="408"/>
                  </a:lnTo>
                  <a:lnTo>
                    <a:pt x="1014" y="408"/>
                  </a:lnTo>
                  <a:lnTo>
                    <a:pt x="1014" y="372"/>
                  </a:lnTo>
                  <a:lnTo>
                    <a:pt x="1032" y="372"/>
                  </a:lnTo>
                  <a:lnTo>
                    <a:pt x="1038" y="366"/>
                  </a:lnTo>
                  <a:lnTo>
                    <a:pt x="1038" y="360"/>
                  </a:lnTo>
                  <a:lnTo>
                    <a:pt x="1050" y="348"/>
                  </a:lnTo>
                  <a:lnTo>
                    <a:pt x="1080" y="348"/>
                  </a:lnTo>
                  <a:lnTo>
                    <a:pt x="1092" y="342"/>
                  </a:lnTo>
                  <a:lnTo>
                    <a:pt x="1104" y="342"/>
                  </a:lnTo>
                  <a:lnTo>
                    <a:pt x="1116" y="330"/>
                  </a:lnTo>
                  <a:lnTo>
                    <a:pt x="1116" y="324"/>
                  </a:lnTo>
                  <a:lnTo>
                    <a:pt x="1110" y="312"/>
                  </a:lnTo>
                  <a:lnTo>
                    <a:pt x="1110" y="300"/>
                  </a:lnTo>
                  <a:lnTo>
                    <a:pt x="1098" y="294"/>
                  </a:lnTo>
                  <a:lnTo>
                    <a:pt x="1086" y="282"/>
                  </a:lnTo>
                  <a:lnTo>
                    <a:pt x="1092" y="276"/>
                  </a:lnTo>
                  <a:lnTo>
                    <a:pt x="1110" y="276"/>
                  </a:lnTo>
                  <a:lnTo>
                    <a:pt x="1116" y="270"/>
                  </a:lnTo>
                  <a:lnTo>
                    <a:pt x="1110" y="264"/>
                  </a:lnTo>
                  <a:lnTo>
                    <a:pt x="1104" y="264"/>
                  </a:lnTo>
                  <a:lnTo>
                    <a:pt x="1098" y="258"/>
                  </a:lnTo>
                  <a:lnTo>
                    <a:pt x="1092" y="258"/>
                  </a:lnTo>
                  <a:lnTo>
                    <a:pt x="1110" y="246"/>
                  </a:lnTo>
                  <a:lnTo>
                    <a:pt x="1110" y="222"/>
                  </a:lnTo>
                  <a:lnTo>
                    <a:pt x="1104" y="216"/>
                  </a:lnTo>
                  <a:lnTo>
                    <a:pt x="1080" y="216"/>
                  </a:lnTo>
                  <a:lnTo>
                    <a:pt x="1062" y="204"/>
                  </a:lnTo>
                  <a:lnTo>
                    <a:pt x="1056" y="198"/>
                  </a:lnTo>
                  <a:lnTo>
                    <a:pt x="1056" y="192"/>
                  </a:lnTo>
                  <a:lnTo>
                    <a:pt x="1014" y="192"/>
                  </a:lnTo>
                  <a:lnTo>
                    <a:pt x="1002" y="186"/>
                  </a:lnTo>
                  <a:lnTo>
                    <a:pt x="996" y="180"/>
                  </a:lnTo>
                  <a:lnTo>
                    <a:pt x="978" y="180"/>
                  </a:lnTo>
                  <a:lnTo>
                    <a:pt x="966" y="186"/>
                  </a:lnTo>
                  <a:lnTo>
                    <a:pt x="942" y="162"/>
                  </a:lnTo>
                  <a:lnTo>
                    <a:pt x="936" y="150"/>
                  </a:lnTo>
                  <a:lnTo>
                    <a:pt x="924" y="150"/>
                  </a:lnTo>
                  <a:lnTo>
                    <a:pt x="918" y="156"/>
                  </a:lnTo>
                  <a:lnTo>
                    <a:pt x="918" y="162"/>
                  </a:lnTo>
                  <a:lnTo>
                    <a:pt x="912" y="156"/>
                  </a:lnTo>
                  <a:lnTo>
                    <a:pt x="864" y="156"/>
                  </a:lnTo>
                  <a:lnTo>
                    <a:pt x="858" y="150"/>
                  </a:lnTo>
                  <a:lnTo>
                    <a:pt x="846" y="150"/>
                  </a:lnTo>
                  <a:lnTo>
                    <a:pt x="840" y="144"/>
                  </a:lnTo>
                  <a:lnTo>
                    <a:pt x="816" y="150"/>
                  </a:lnTo>
                  <a:lnTo>
                    <a:pt x="810" y="150"/>
                  </a:lnTo>
                  <a:lnTo>
                    <a:pt x="798" y="102"/>
                  </a:lnTo>
                  <a:lnTo>
                    <a:pt x="756" y="84"/>
                  </a:lnTo>
                  <a:lnTo>
                    <a:pt x="720" y="84"/>
                  </a:lnTo>
                  <a:lnTo>
                    <a:pt x="720" y="66"/>
                  </a:lnTo>
                  <a:lnTo>
                    <a:pt x="714" y="48"/>
                  </a:lnTo>
                  <a:lnTo>
                    <a:pt x="720" y="48"/>
                  </a:lnTo>
                  <a:lnTo>
                    <a:pt x="726" y="42"/>
                  </a:lnTo>
                  <a:lnTo>
                    <a:pt x="726" y="30"/>
                  </a:lnTo>
                  <a:lnTo>
                    <a:pt x="720" y="30"/>
                  </a:lnTo>
                  <a:lnTo>
                    <a:pt x="708" y="24"/>
                  </a:lnTo>
                  <a:lnTo>
                    <a:pt x="702" y="18"/>
                  </a:lnTo>
                  <a:lnTo>
                    <a:pt x="696" y="18"/>
                  </a:lnTo>
                  <a:lnTo>
                    <a:pt x="690" y="0"/>
                  </a:lnTo>
                  <a:lnTo>
                    <a:pt x="642" y="0"/>
                  </a:lnTo>
                  <a:lnTo>
                    <a:pt x="630" y="6"/>
                  </a:lnTo>
                  <a:lnTo>
                    <a:pt x="600" y="6"/>
                  </a:lnTo>
                  <a:lnTo>
                    <a:pt x="600" y="18"/>
                  </a:lnTo>
                  <a:lnTo>
                    <a:pt x="594" y="24"/>
                  </a:lnTo>
                  <a:lnTo>
                    <a:pt x="558" y="24"/>
                  </a:lnTo>
                  <a:lnTo>
                    <a:pt x="546" y="18"/>
                  </a:lnTo>
                  <a:lnTo>
                    <a:pt x="516" y="18"/>
                  </a:lnTo>
                  <a:lnTo>
                    <a:pt x="510" y="30"/>
                  </a:lnTo>
                  <a:lnTo>
                    <a:pt x="498" y="36"/>
                  </a:lnTo>
                  <a:lnTo>
                    <a:pt x="492" y="42"/>
                  </a:lnTo>
                  <a:lnTo>
                    <a:pt x="486" y="54"/>
                  </a:lnTo>
                  <a:lnTo>
                    <a:pt x="492" y="60"/>
                  </a:lnTo>
                  <a:lnTo>
                    <a:pt x="492" y="72"/>
                  </a:lnTo>
                  <a:lnTo>
                    <a:pt x="486" y="78"/>
                  </a:lnTo>
                  <a:lnTo>
                    <a:pt x="468" y="78"/>
                  </a:lnTo>
                  <a:lnTo>
                    <a:pt x="462" y="72"/>
                  </a:lnTo>
                  <a:lnTo>
                    <a:pt x="438" y="72"/>
                  </a:lnTo>
                  <a:lnTo>
                    <a:pt x="426" y="78"/>
                  </a:lnTo>
                  <a:lnTo>
                    <a:pt x="420" y="78"/>
                  </a:lnTo>
                  <a:lnTo>
                    <a:pt x="420" y="66"/>
                  </a:lnTo>
                  <a:lnTo>
                    <a:pt x="414" y="60"/>
                  </a:lnTo>
                  <a:lnTo>
                    <a:pt x="396" y="60"/>
                  </a:lnTo>
                  <a:lnTo>
                    <a:pt x="390" y="66"/>
                  </a:lnTo>
                  <a:lnTo>
                    <a:pt x="390" y="72"/>
                  </a:lnTo>
                  <a:lnTo>
                    <a:pt x="378" y="60"/>
                  </a:lnTo>
                  <a:lnTo>
                    <a:pt x="366" y="66"/>
                  </a:lnTo>
                  <a:lnTo>
                    <a:pt x="360" y="60"/>
                  </a:lnTo>
                  <a:lnTo>
                    <a:pt x="342" y="66"/>
                  </a:lnTo>
                  <a:lnTo>
                    <a:pt x="336" y="54"/>
                  </a:lnTo>
                  <a:lnTo>
                    <a:pt x="324" y="66"/>
                  </a:lnTo>
                  <a:lnTo>
                    <a:pt x="306" y="54"/>
                  </a:lnTo>
                  <a:lnTo>
                    <a:pt x="300" y="60"/>
                  </a:lnTo>
                  <a:lnTo>
                    <a:pt x="282" y="48"/>
                  </a:lnTo>
                  <a:lnTo>
                    <a:pt x="258" y="42"/>
                  </a:lnTo>
                  <a:lnTo>
                    <a:pt x="222" y="42"/>
                  </a:lnTo>
                  <a:lnTo>
                    <a:pt x="216" y="36"/>
                  </a:lnTo>
                  <a:lnTo>
                    <a:pt x="216" y="30"/>
                  </a:lnTo>
                  <a:lnTo>
                    <a:pt x="168" y="30"/>
                  </a:lnTo>
                  <a:lnTo>
                    <a:pt x="162" y="36"/>
                  </a:lnTo>
                  <a:lnTo>
                    <a:pt x="150" y="42"/>
                  </a:lnTo>
                  <a:lnTo>
                    <a:pt x="114" y="42"/>
                  </a:lnTo>
                  <a:lnTo>
                    <a:pt x="114" y="48"/>
                  </a:lnTo>
                  <a:lnTo>
                    <a:pt x="96" y="66"/>
                  </a:lnTo>
                  <a:lnTo>
                    <a:pt x="78" y="66"/>
                  </a:lnTo>
                  <a:lnTo>
                    <a:pt x="66" y="60"/>
                  </a:lnTo>
                  <a:lnTo>
                    <a:pt x="72" y="78"/>
                  </a:lnTo>
                  <a:lnTo>
                    <a:pt x="90" y="96"/>
                  </a:lnTo>
                  <a:lnTo>
                    <a:pt x="90" y="102"/>
                  </a:lnTo>
                  <a:lnTo>
                    <a:pt x="102" y="108"/>
                  </a:lnTo>
                  <a:lnTo>
                    <a:pt x="108" y="114"/>
                  </a:lnTo>
                  <a:lnTo>
                    <a:pt x="102" y="126"/>
                  </a:lnTo>
                  <a:lnTo>
                    <a:pt x="108" y="132"/>
                  </a:lnTo>
                  <a:lnTo>
                    <a:pt x="108" y="138"/>
                  </a:lnTo>
                  <a:lnTo>
                    <a:pt x="114" y="144"/>
                  </a:lnTo>
                  <a:lnTo>
                    <a:pt x="108" y="150"/>
                  </a:lnTo>
                  <a:lnTo>
                    <a:pt x="102" y="150"/>
                  </a:lnTo>
                  <a:lnTo>
                    <a:pt x="96" y="156"/>
                  </a:lnTo>
                  <a:lnTo>
                    <a:pt x="84" y="156"/>
                  </a:lnTo>
                  <a:lnTo>
                    <a:pt x="30" y="204"/>
                  </a:lnTo>
                  <a:lnTo>
                    <a:pt x="30" y="246"/>
                  </a:lnTo>
                  <a:lnTo>
                    <a:pt x="42" y="258"/>
                  </a:lnTo>
                  <a:lnTo>
                    <a:pt x="18" y="258"/>
                  </a:lnTo>
                  <a:lnTo>
                    <a:pt x="18" y="270"/>
                  </a:lnTo>
                  <a:lnTo>
                    <a:pt x="12" y="276"/>
                  </a:lnTo>
                  <a:lnTo>
                    <a:pt x="12" y="282"/>
                  </a:lnTo>
                  <a:lnTo>
                    <a:pt x="6" y="288"/>
                  </a:lnTo>
                  <a:lnTo>
                    <a:pt x="0" y="288"/>
                  </a:lnTo>
                  <a:lnTo>
                    <a:pt x="0" y="306"/>
                  </a:lnTo>
                  <a:lnTo>
                    <a:pt x="6" y="306"/>
                  </a:lnTo>
                  <a:lnTo>
                    <a:pt x="24" y="32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10" name="Uganda" descr="© INSCALE GmbH, 05.05.2010&#10;http://www.presentationload.com/">
              <a:extLst>
                <a:ext uri="{FF2B5EF4-FFF2-40B4-BE49-F238E27FC236}">
                  <a16:creationId xmlns:a16="http://schemas.microsoft.com/office/drawing/2014/main" id="{D466C629-8A81-0D51-00AF-71C484B1F8CB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5034390" y="3090993"/>
              <a:ext cx="148236" cy="174920"/>
            </a:xfrm>
            <a:custGeom>
              <a:avLst/>
              <a:gdLst>
                <a:gd name="T0" fmla="*/ 2147483647 w 390"/>
                <a:gd name="T1" fmla="*/ 2147483647 h 462"/>
                <a:gd name="T2" fmla="*/ 2147483647 w 390"/>
                <a:gd name="T3" fmla="*/ 2147483647 h 462"/>
                <a:gd name="T4" fmla="*/ 2147483647 w 390"/>
                <a:gd name="T5" fmla="*/ 2147483647 h 462"/>
                <a:gd name="T6" fmla="*/ 2147483647 w 390"/>
                <a:gd name="T7" fmla="*/ 2147483647 h 462"/>
                <a:gd name="T8" fmla="*/ 2147483647 w 390"/>
                <a:gd name="T9" fmla="*/ 2147483647 h 462"/>
                <a:gd name="T10" fmla="*/ 2147483647 w 390"/>
                <a:gd name="T11" fmla="*/ 2147483647 h 462"/>
                <a:gd name="T12" fmla="*/ 2147483647 w 390"/>
                <a:gd name="T13" fmla="*/ 2147483647 h 462"/>
                <a:gd name="T14" fmla="*/ 2147483647 w 390"/>
                <a:gd name="T15" fmla="*/ 2147483647 h 462"/>
                <a:gd name="T16" fmla="*/ 2147483647 w 390"/>
                <a:gd name="T17" fmla="*/ 2147483647 h 462"/>
                <a:gd name="T18" fmla="*/ 2147483647 w 390"/>
                <a:gd name="T19" fmla="*/ 2147483647 h 462"/>
                <a:gd name="T20" fmla="*/ 2147483647 w 390"/>
                <a:gd name="T21" fmla="*/ 2147483647 h 462"/>
                <a:gd name="T22" fmla="*/ 2147483647 w 390"/>
                <a:gd name="T23" fmla="*/ 2147483647 h 462"/>
                <a:gd name="T24" fmla="*/ 2147483647 w 390"/>
                <a:gd name="T25" fmla="*/ 0 h 462"/>
                <a:gd name="T26" fmla="*/ 2147483647 w 390"/>
                <a:gd name="T27" fmla="*/ 2147483647 h 462"/>
                <a:gd name="T28" fmla="*/ 2147483647 w 390"/>
                <a:gd name="T29" fmla="*/ 2147483647 h 462"/>
                <a:gd name="T30" fmla="*/ 2147483647 w 390"/>
                <a:gd name="T31" fmla="*/ 2147483647 h 462"/>
                <a:gd name="T32" fmla="*/ 2147483647 w 390"/>
                <a:gd name="T33" fmla="*/ 2147483647 h 462"/>
                <a:gd name="T34" fmla="*/ 2147483647 w 390"/>
                <a:gd name="T35" fmla="*/ 2147483647 h 462"/>
                <a:gd name="T36" fmla="*/ 2147483647 w 390"/>
                <a:gd name="T37" fmla="*/ 2147483647 h 462"/>
                <a:gd name="T38" fmla="*/ 2147483647 w 390"/>
                <a:gd name="T39" fmla="*/ 2147483647 h 462"/>
                <a:gd name="T40" fmla="*/ 2147483647 w 390"/>
                <a:gd name="T41" fmla="*/ 2147483647 h 462"/>
                <a:gd name="T42" fmla="*/ 2147483647 w 390"/>
                <a:gd name="T43" fmla="*/ 2147483647 h 462"/>
                <a:gd name="T44" fmla="*/ 2147483647 w 390"/>
                <a:gd name="T45" fmla="*/ 2147483647 h 462"/>
                <a:gd name="T46" fmla="*/ 2147483647 w 390"/>
                <a:gd name="T47" fmla="*/ 2147483647 h 462"/>
                <a:gd name="T48" fmla="*/ 2147483647 w 390"/>
                <a:gd name="T49" fmla="*/ 2147483647 h 462"/>
                <a:gd name="T50" fmla="*/ 2147483647 w 390"/>
                <a:gd name="T51" fmla="*/ 2147483647 h 462"/>
                <a:gd name="T52" fmla="*/ 2147483647 w 390"/>
                <a:gd name="T53" fmla="*/ 2147483647 h 462"/>
                <a:gd name="T54" fmla="*/ 2147483647 w 390"/>
                <a:gd name="T55" fmla="*/ 2147483647 h 462"/>
                <a:gd name="T56" fmla="*/ 2147483647 w 390"/>
                <a:gd name="T57" fmla="*/ 2147483647 h 462"/>
                <a:gd name="T58" fmla="*/ 2147483647 w 390"/>
                <a:gd name="T59" fmla="*/ 2147483647 h 462"/>
                <a:gd name="T60" fmla="*/ 2147483647 w 390"/>
                <a:gd name="T61" fmla="*/ 2147483647 h 462"/>
                <a:gd name="T62" fmla="*/ 2147483647 w 390"/>
                <a:gd name="T63" fmla="*/ 2147483647 h 462"/>
                <a:gd name="T64" fmla="*/ 2147483647 w 390"/>
                <a:gd name="T65" fmla="*/ 2147483647 h 462"/>
                <a:gd name="T66" fmla="*/ 2147483647 w 390"/>
                <a:gd name="T67" fmla="*/ 2147483647 h 462"/>
                <a:gd name="T68" fmla="*/ 2147483647 w 390"/>
                <a:gd name="T69" fmla="*/ 2147483647 h 462"/>
                <a:gd name="T70" fmla="*/ 2147483647 w 390"/>
                <a:gd name="T71" fmla="*/ 2147483647 h 462"/>
                <a:gd name="T72" fmla="*/ 2147483647 w 390"/>
                <a:gd name="T73" fmla="*/ 2147483647 h 462"/>
                <a:gd name="T74" fmla="*/ 2147483647 w 390"/>
                <a:gd name="T75" fmla="*/ 2147483647 h 462"/>
                <a:gd name="T76" fmla="*/ 2147483647 w 390"/>
                <a:gd name="T77" fmla="*/ 2147483647 h 462"/>
                <a:gd name="T78" fmla="*/ 2147483647 w 390"/>
                <a:gd name="T79" fmla="*/ 2147483647 h 462"/>
                <a:gd name="T80" fmla="*/ 2147483647 w 390"/>
                <a:gd name="T81" fmla="*/ 2147483647 h 462"/>
                <a:gd name="T82" fmla="*/ 2147483647 w 390"/>
                <a:gd name="T83" fmla="*/ 2147483647 h 462"/>
                <a:gd name="T84" fmla="*/ 2147483647 w 390"/>
                <a:gd name="T85" fmla="*/ 2147483647 h 462"/>
                <a:gd name="T86" fmla="*/ 2147483647 w 390"/>
                <a:gd name="T87" fmla="*/ 2147483647 h 462"/>
                <a:gd name="T88" fmla="*/ 2147483647 w 390"/>
                <a:gd name="T89" fmla="*/ 2147483647 h 462"/>
                <a:gd name="T90" fmla="*/ 2147483647 w 390"/>
                <a:gd name="T91" fmla="*/ 2147483647 h 462"/>
                <a:gd name="T92" fmla="*/ 2147483647 w 390"/>
                <a:gd name="T93" fmla="*/ 2147483647 h 462"/>
                <a:gd name="T94" fmla="*/ 2147483647 w 390"/>
                <a:gd name="T95" fmla="*/ 2147483647 h 462"/>
                <a:gd name="T96" fmla="*/ 2147483647 w 390"/>
                <a:gd name="T97" fmla="*/ 2147483647 h 462"/>
                <a:gd name="T98" fmla="*/ 2147483647 w 390"/>
                <a:gd name="T99" fmla="*/ 2147483647 h 462"/>
                <a:gd name="T100" fmla="*/ 2147483647 w 390"/>
                <a:gd name="T101" fmla="*/ 2147483647 h 462"/>
                <a:gd name="T102" fmla="*/ 2147483647 w 390"/>
                <a:gd name="T103" fmla="*/ 2147483647 h 462"/>
                <a:gd name="T104" fmla="*/ 2147483647 w 390"/>
                <a:gd name="T105" fmla="*/ 2147483647 h 462"/>
                <a:gd name="T106" fmla="*/ 2147483647 w 390"/>
                <a:gd name="T107" fmla="*/ 2147483647 h 46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390"/>
                <a:gd name="T163" fmla="*/ 0 h 462"/>
                <a:gd name="T164" fmla="*/ 390 w 390"/>
                <a:gd name="T165" fmla="*/ 462 h 462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390" h="462">
                  <a:moveTo>
                    <a:pt x="306" y="426"/>
                  </a:moveTo>
                  <a:lnTo>
                    <a:pt x="318" y="426"/>
                  </a:lnTo>
                  <a:lnTo>
                    <a:pt x="318" y="420"/>
                  </a:lnTo>
                  <a:lnTo>
                    <a:pt x="306" y="420"/>
                  </a:lnTo>
                  <a:lnTo>
                    <a:pt x="306" y="426"/>
                  </a:lnTo>
                  <a:close/>
                  <a:moveTo>
                    <a:pt x="390" y="192"/>
                  </a:moveTo>
                  <a:lnTo>
                    <a:pt x="384" y="180"/>
                  </a:lnTo>
                  <a:lnTo>
                    <a:pt x="378" y="174"/>
                  </a:lnTo>
                  <a:lnTo>
                    <a:pt x="366" y="150"/>
                  </a:lnTo>
                  <a:lnTo>
                    <a:pt x="366" y="144"/>
                  </a:lnTo>
                  <a:lnTo>
                    <a:pt x="372" y="138"/>
                  </a:lnTo>
                  <a:lnTo>
                    <a:pt x="378" y="138"/>
                  </a:lnTo>
                  <a:lnTo>
                    <a:pt x="384" y="132"/>
                  </a:lnTo>
                  <a:lnTo>
                    <a:pt x="348" y="90"/>
                  </a:lnTo>
                  <a:lnTo>
                    <a:pt x="354" y="84"/>
                  </a:lnTo>
                  <a:lnTo>
                    <a:pt x="336" y="66"/>
                  </a:lnTo>
                  <a:lnTo>
                    <a:pt x="336" y="60"/>
                  </a:lnTo>
                  <a:lnTo>
                    <a:pt x="342" y="54"/>
                  </a:lnTo>
                  <a:lnTo>
                    <a:pt x="342" y="42"/>
                  </a:lnTo>
                  <a:lnTo>
                    <a:pt x="336" y="42"/>
                  </a:lnTo>
                  <a:lnTo>
                    <a:pt x="336" y="48"/>
                  </a:lnTo>
                  <a:lnTo>
                    <a:pt x="330" y="42"/>
                  </a:lnTo>
                  <a:lnTo>
                    <a:pt x="324" y="42"/>
                  </a:lnTo>
                  <a:lnTo>
                    <a:pt x="324" y="18"/>
                  </a:lnTo>
                  <a:lnTo>
                    <a:pt x="318" y="6"/>
                  </a:lnTo>
                  <a:lnTo>
                    <a:pt x="312" y="0"/>
                  </a:lnTo>
                  <a:lnTo>
                    <a:pt x="300" y="0"/>
                  </a:lnTo>
                  <a:lnTo>
                    <a:pt x="300" y="6"/>
                  </a:lnTo>
                  <a:lnTo>
                    <a:pt x="294" y="12"/>
                  </a:lnTo>
                  <a:lnTo>
                    <a:pt x="294" y="18"/>
                  </a:lnTo>
                  <a:lnTo>
                    <a:pt x="276" y="36"/>
                  </a:lnTo>
                  <a:lnTo>
                    <a:pt x="252" y="36"/>
                  </a:lnTo>
                  <a:lnTo>
                    <a:pt x="246" y="30"/>
                  </a:lnTo>
                  <a:lnTo>
                    <a:pt x="246" y="24"/>
                  </a:lnTo>
                  <a:lnTo>
                    <a:pt x="234" y="24"/>
                  </a:lnTo>
                  <a:lnTo>
                    <a:pt x="222" y="36"/>
                  </a:lnTo>
                  <a:lnTo>
                    <a:pt x="198" y="36"/>
                  </a:lnTo>
                  <a:lnTo>
                    <a:pt x="180" y="60"/>
                  </a:lnTo>
                  <a:lnTo>
                    <a:pt x="156" y="30"/>
                  </a:lnTo>
                  <a:lnTo>
                    <a:pt x="150" y="30"/>
                  </a:lnTo>
                  <a:lnTo>
                    <a:pt x="144" y="36"/>
                  </a:lnTo>
                  <a:lnTo>
                    <a:pt x="144" y="42"/>
                  </a:lnTo>
                  <a:lnTo>
                    <a:pt x="132" y="42"/>
                  </a:lnTo>
                  <a:lnTo>
                    <a:pt x="120" y="36"/>
                  </a:lnTo>
                  <a:lnTo>
                    <a:pt x="114" y="30"/>
                  </a:lnTo>
                  <a:lnTo>
                    <a:pt x="102" y="30"/>
                  </a:lnTo>
                  <a:lnTo>
                    <a:pt x="84" y="48"/>
                  </a:lnTo>
                  <a:lnTo>
                    <a:pt x="90" y="72"/>
                  </a:lnTo>
                  <a:lnTo>
                    <a:pt x="72" y="90"/>
                  </a:lnTo>
                  <a:lnTo>
                    <a:pt x="84" y="96"/>
                  </a:lnTo>
                  <a:lnTo>
                    <a:pt x="90" y="102"/>
                  </a:lnTo>
                  <a:lnTo>
                    <a:pt x="90" y="108"/>
                  </a:lnTo>
                  <a:lnTo>
                    <a:pt x="84" y="114"/>
                  </a:lnTo>
                  <a:lnTo>
                    <a:pt x="78" y="126"/>
                  </a:lnTo>
                  <a:lnTo>
                    <a:pt x="78" y="138"/>
                  </a:lnTo>
                  <a:lnTo>
                    <a:pt x="84" y="144"/>
                  </a:lnTo>
                  <a:lnTo>
                    <a:pt x="96" y="144"/>
                  </a:lnTo>
                  <a:lnTo>
                    <a:pt x="108" y="150"/>
                  </a:lnTo>
                  <a:lnTo>
                    <a:pt x="114" y="156"/>
                  </a:lnTo>
                  <a:lnTo>
                    <a:pt x="114" y="168"/>
                  </a:lnTo>
                  <a:lnTo>
                    <a:pt x="108" y="180"/>
                  </a:lnTo>
                  <a:lnTo>
                    <a:pt x="96" y="192"/>
                  </a:lnTo>
                  <a:lnTo>
                    <a:pt x="84" y="216"/>
                  </a:lnTo>
                  <a:lnTo>
                    <a:pt x="72" y="222"/>
                  </a:lnTo>
                  <a:lnTo>
                    <a:pt x="66" y="234"/>
                  </a:lnTo>
                  <a:lnTo>
                    <a:pt x="42" y="246"/>
                  </a:lnTo>
                  <a:lnTo>
                    <a:pt x="42" y="258"/>
                  </a:lnTo>
                  <a:lnTo>
                    <a:pt x="24" y="270"/>
                  </a:lnTo>
                  <a:lnTo>
                    <a:pt x="6" y="342"/>
                  </a:lnTo>
                  <a:lnTo>
                    <a:pt x="6" y="372"/>
                  </a:lnTo>
                  <a:lnTo>
                    <a:pt x="0" y="450"/>
                  </a:lnTo>
                  <a:lnTo>
                    <a:pt x="12" y="450"/>
                  </a:lnTo>
                  <a:lnTo>
                    <a:pt x="24" y="462"/>
                  </a:lnTo>
                  <a:lnTo>
                    <a:pt x="30" y="462"/>
                  </a:lnTo>
                  <a:lnTo>
                    <a:pt x="42" y="438"/>
                  </a:lnTo>
                  <a:lnTo>
                    <a:pt x="48" y="432"/>
                  </a:lnTo>
                  <a:lnTo>
                    <a:pt x="48" y="426"/>
                  </a:lnTo>
                  <a:lnTo>
                    <a:pt x="72" y="420"/>
                  </a:lnTo>
                  <a:lnTo>
                    <a:pt x="162" y="426"/>
                  </a:lnTo>
                  <a:lnTo>
                    <a:pt x="162" y="414"/>
                  </a:lnTo>
                  <a:lnTo>
                    <a:pt x="156" y="408"/>
                  </a:lnTo>
                  <a:lnTo>
                    <a:pt x="150" y="396"/>
                  </a:lnTo>
                  <a:lnTo>
                    <a:pt x="162" y="372"/>
                  </a:lnTo>
                  <a:lnTo>
                    <a:pt x="168" y="366"/>
                  </a:lnTo>
                  <a:lnTo>
                    <a:pt x="168" y="342"/>
                  </a:lnTo>
                  <a:lnTo>
                    <a:pt x="174" y="336"/>
                  </a:lnTo>
                  <a:lnTo>
                    <a:pt x="186" y="330"/>
                  </a:lnTo>
                  <a:lnTo>
                    <a:pt x="204" y="324"/>
                  </a:lnTo>
                  <a:lnTo>
                    <a:pt x="240" y="324"/>
                  </a:lnTo>
                  <a:lnTo>
                    <a:pt x="252" y="312"/>
                  </a:lnTo>
                  <a:lnTo>
                    <a:pt x="258" y="300"/>
                  </a:lnTo>
                  <a:lnTo>
                    <a:pt x="264" y="300"/>
                  </a:lnTo>
                  <a:lnTo>
                    <a:pt x="264" y="306"/>
                  </a:lnTo>
                  <a:lnTo>
                    <a:pt x="270" y="312"/>
                  </a:lnTo>
                  <a:lnTo>
                    <a:pt x="270" y="330"/>
                  </a:lnTo>
                  <a:lnTo>
                    <a:pt x="276" y="324"/>
                  </a:lnTo>
                  <a:lnTo>
                    <a:pt x="312" y="324"/>
                  </a:lnTo>
                  <a:lnTo>
                    <a:pt x="312" y="330"/>
                  </a:lnTo>
                  <a:lnTo>
                    <a:pt x="312" y="318"/>
                  </a:lnTo>
                  <a:lnTo>
                    <a:pt x="318" y="306"/>
                  </a:lnTo>
                  <a:lnTo>
                    <a:pt x="324" y="300"/>
                  </a:lnTo>
                  <a:lnTo>
                    <a:pt x="330" y="282"/>
                  </a:lnTo>
                  <a:lnTo>
                    <a:pt x="348" y="270"/>
                  </a:lnTo>
                  <a:lnTo>
                    <a:pt x="348" y="246"/>
                  </a:lnTo>
                  <a:lnTo>
                    <a:pt x="354" y="240"/>
                  </a:lnTo>
                  <a:lnTo>
                    <a:pt x="372" y="240"/>
                  </a:lnTo>
                  <a:lnTo>
                    <a:pt x="378" y="216"/>
                  </a:lnTo>
                  <a:lnTo>
                    <a:pt x="390" y="204"/>
                  </a:lnTo>
                  <a:lnTo>
                    <a:pt x="390" y="19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11" name="Turkmenistan" descr="© INSCALE GmbH, 05.05.2010&#10;http://www.presentationload.com/">
              <a:extLst>
                <a:ext uri="{FF2B5EF4-FFF2-40B4-BE49-F238E27FC236}">
                  <a16:creationId xmlns:a16="http://schemas.microsoft.com/office/drawing/2014/main" id="{226E515F-BB3D-14D7-EE68-D124EF46B9E4}"/>
                </a:ext>
              </a:extLst>
            </p:cNvPr>
            <p:cNvSpPr>
              <a:spLocks/>
            </p:cNvSpPr>
            <p:nvPr/>
          </p:nvSpPr>
          <p:spPr bwMode="gray">
            <a:xfrm>
              <a:off x="5550255" y="1912504"/>
              <a:ext cx="382452" cy="229770"/>
            </a:xfrm>
            <a:custGeom>
              <a:avLst/>
              <a:gdLst>
                <a:gd name="T0" fmla="*/ 2147483647 w 1008"/>
                <a:gd name="T1" fmla="*/ 2147483647 h 606"/>
                <a:gd name="T2" fmla="*/ 2147483647 w 1008"/>
                <a:gd name="T3" fmla="*/ 2147483647 h 606"/>
                <a:gd name="T4" fmla="*/ 2147483647 w 1008"/>
                <a:gd name="T5" fmla="*/ 2147483647 h 606"/>
                <a:gd name="T6" fmla="*/ 2147483647 w 1008"/>
                <a:gd name="T7" fmla="*/ 2147483647 h 606"/>
                <a:gd name="T8" fmla="*/ 2147483647 w 1008"/>
                <a:gd name="T9" fmla="*/ 2147483647 h 606"/>
                <a:gd name="T10" fmla="*/ 2147483647 w 1008"/>
                <a:gd name="T11" fmla="*/ 2147483647 h 606"/>
                <a:gd name="T12" fmla="*/ 2147483647 w 1008"/>
                <a:gd name="T13" fmla="*/ 2147483647 h 606"/>
                <a:gd name="T14" fmla="*/ 2147483647 w 1008"/>
                <a:gd name="T15" fmla="*/ 2147483647 h 606"/>
                <a:gd name="T16" fmla="*/ 2147483647 w 1008"/>
                <a:gd name="T17" fmla="*/ 2147483647 h 606"/>
                <a:gd name="T18" fmla="*/ 2147483647 w 1008"/>
                <a:gd name="T19" fmla="*/ 2147483647 h 606"/>
                <a:gd name="T20" fmla="*/ 2147483647 w 1008"/>
                <a:gd name="T21" fmla="*/ 2147483647 h 606"/>
                <a:gd name="T22" fmla="*/ 2147483647 w 1008"/>
                <a:gd name="T23" fmla="*/ 2147483647 h 606"/>
                <a:gd name="T24" fmla="*/ 2147483647 w 1008"/>
                <a:gd name="T25" fmla="*/ 2147483647 h 606"/>
                <a:gd name="T26" fmla="*/ 2147483647 w 1008"/>
                <a:gd name="T27" fmla="*/ 2147483647 h 606"/>
                <a:gd name="T28" fmla="*/ 2147483647 w 1008"/>
                <a:gd name="T29" fmla="*/ 2147483647 h 606"/>
                <a:gd name="T30" fmla="*/ 2147483647 w 1008"/>
                <a:gd name="T31" fmla="*/ 2147483647 h 606"/>
                <a:gd name="T32" fmla="*/ 2147483647 w 1008"/>
                <a:gd name="T33" fmla="*/ 2147483647 h 606"/>
                <a:gd name="T34" fmla="*/ 2147483647 w 1008"/>
                <a:gd name="T35" fmla="*/ 2147483647 h 606"/>
                <a:gd name="T36" fmla="*/ 2147483647 w 1008"/>
                <a:gd name="T37" fmla="*/ 2147483647 h 606"/>
                <a:gd name="T38" fmla="*/ 2147483647 w 1008"/>
                <a:gd name="T39" fmla="*/ 2147483647 h 606"/>
                <a:gd name="T40" fmla="*/ 2147483647 w 1008"/>
                <a:gd name="T41" fmla="*/ 2147483647 h 606"/>
                <a:gd name="T42" fmla="*/ 2147483647 w 1008"/>
                <a:gd name="T43" fmla="*/ 2147483647 h 606"/>
                <a:gd name="T44" fmla="*/ 2147483647 w 1008"/>
                <a:gd name="T45" fmla="*/ 2147483647 h 606"/>
                <a:gd name="T46" fmla="*/ 2147483647 w 1008"/>
                <a:gd name="T47" fmla="*/ 2147483647 h 606"/>
                <a:gd name="T48" fmla="*/ 2147483647 w 1008"/>
                <a:gd name="T49" fmla="*/ 2147483647 h 606"/>
                <a:gd name="T50" fmla="*/ 2147483647 w 1008"/>
                <a:gd name="T51" fmla="*/ 2147483647 h 606"/>
                <a:gd name="T52" fmla="*/ 2147483647 w 1008"/>
                <a:gd name="T53" fmla="*/ 2147483647 h 606"/>
                <a:gd name="T54" fmla="*/ 2147483647 w 1008"/>
                <a:gd name="T55" fmla="*/ 2147483647 h 606"/>
                <a:gd name="T56" fmla="*/ 2147483647 w 1008"/>
                <a:gd name="T57" fmla="*/ 2147483647 h 606"/>
                <a:gd name="T58" fmla="*/ 2147483647 w 1008"/>
                <a:gd name="T59" fmla="*/ 2147483647 h 606"/>
                <a:gd name="T60" fmla="*/ 2147483647 w 1008"/>
                <a:gd name="T61" fmla="*/ 2147483647 h 606"/>
                <a:gd name="T62" fmla="*/ 2147483647 w 1008"/>
                <a:gd name="T63" fmla="*/ 2147483647 h 606"/>
                <a:gd name="T64" fmla="*/ 2147483647 w 1008"/>
                <a:gd name="T65" fmla="*/ 2147483647 h 606"/>
                <a:gd name="T66" fmla="*/ 2147483647 w 1008"/>
                <a:gd name="T67" fmla="*/ 2147483647 h 606"/>
                <a:gd name="T68" fmla="*/ 2147483647 w 1008"/>
                <a:gd name="T69" fmla="*/ 2147483647 h 606"/>
                <a:gd name="T70" fmla="*/ 2147483647 w 1008"/>
                <a:gd name="T71" fmla="*/ 2147483647 h 606"/>
                <a:gd name="T72" fmla="*/ 2147483647 w 1008"/>
                <a:gd name="T73" fmla="*/ 2147483647 h 606"/>
                <a:gd name="T74" fmla="*/ 2147483647 w 1008"/>
                <a:gd name="T75" fmla="*/ 2147483647 h 606"/>
                <a:gd name="T76" fmla="*/ 2147483647 w 1008"/>
                <a:gd name="T77" fmla="*/ 2147483647 h 606"/>
                <a:gd name="T78" fmla="*/ 2147483647 w 1008"/>
                <a:gd name="T79" fmla="*/ 2147483647 h 606"/>
                <a:gd name="T80" fmla="*/ 2147483647 w 1008"/>
                <a:gd name="T81" fmla="*/ 2147483647 h 606"/>
                <a:gd name="T82" fmla="*/ 2147483647 w 1008"/>
                <a:gd name="T83" fmla="*/ 2147483647 h 606"/>
                <a:gd name="T84" fmla="*/ 2147483647 w 1008"/>
                <a:gd name="T85" fmla="*/ 2147483647 h 606"/>
                <a:gd name="T86" fmla="*/ 2147483647 w 1008"/>
                <a:gd name="T87" fmla="*/ 2147483647 h 606"/>
                <a:gd name="T88" fmla="*/ 2147483647 w 1008"/>
                <a:gd name="T89" fmla="*/ 2147483647 h 606"/>
                <a:gd name="T90" fmla="*/ 2147483647 w 1008"/>
                <a:gd name="T91" fmla="*/ 2147483647 h 606"/>
                <a:gd name="T92" fmla="*/ 2147483647 w 1008"/>
                <a:gd name="T93" fmla="*/ 2147483647 h 606"/>
                <a:gd name="T94" fmla="*/ 2147483647 w 1008"/>
                <a:gd name="T95" fmla="*/ 2147483647 h 606"/>
                <a:gd name="T96" fmla="*/ 2147483647 w 1008"/>
                <a:gd name="T97" fmla="*/ 2147483647 h 606"/>
                <a:gd name="T98" fmla="*/ 2147483647 w 1008"/>
                <a:gd name="T99" fmla="*/ 2147483647 h 606"/>
                <a:gd name="T100" fmla="*/ 2147483647 w 1008"/>
                <a:gd name="T101" fmla="*/ 2147483647 h 606"/>
                <a:gd name="T102" fmla="*/ 2147483647 w 1008"/>
                <a:gd name="T103" fmla="*/ 2147483647 h 606"/>
                <a:gd name="T104" fmla="*/ 0 w 1008"/>
                <a:gd name="T105" fmla="*/ 2147483647 h 606"/>
                <a:gd name="T106" fmla="*/ 2147483647 w 1008"/>
                <a:gd name="T107" fmla="*/ 2147483647 h 606"/>
                <a:gd name="T108" fmla="*/ 2147483647 w 1008"/>
                <a:gd name="T109" fmla="*/ 2147483647 h 60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008"/>
                <a:gd name="T166" fmla="*/ 0 h 606"/>
                <a:gd name="T167" fmla="*/ 1008 w 1008"/>
                <a:gd name="T168" fmla="*/ 606 h 60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008" h="606">
                  <a:moveTo>
                    <a:pt x="48" y="150"/>
                  </a:moveTo>
                  <a:lnTo>
                    <a:pt x="48" y="156"/>
                  </a:lnTo>
                  <a:lnTo>
                    <a:pt x="42" y="162"/>
                  </a:lnTo>
                  <a:lnTo>
                    <a:pt x="36" y="174"/>
                  </a:lnTo>
                  <a:lnTo>
                    <a:pt x="36" y="186"/>
                  </a:lnTo>
                  <a:lnTo>
                    <a:pt x="42" y="198"/>
                  </a:lnTo>
                  <a:lnTo>
                    <a:pt x="48" y="204"/>
                  </a:lnTo>
                  <a:lnTo>
                    <a:pt x="54" y="216"/>
                  </a:lnTo>
                  <a:lnTo>
                    <a:pt x="60" y="222"/>
                  </a:lnTo>
                  <a:lnTo>
                    <a:pt x="60" y="228"/>
                  </a:lnTo>
                  <a:lnTo>
                    <a:pt x="90" y="222"/>
                  </a:lnTo>
                  <a:lnTo>
                    <a:pt x="90" y="246"/>
                  </a:lnTo>
                  <a:lnTo>
                    <a:pt x="114" y="258"/>
                  </a:lnTo>
                  <a:lnTo>
                    <a:pt x="90" y="258"/>
                  </a:lnTo>
                  <a:lnTo>
                    <a:pt x="78" y="264"/>
                  </a:lnTo>
                  <a:lnTo>
                    <a:pt x="72" y="264"/>
                  </a:lnTo>
                  <a:lnTo>
                    <a:pt x="72" y="270"/>
                  </a:lnTo>
                  <a:lnTo>
                    <a:pt x="78" y="276"/>
                  </a:lnTo>
                  <a:lnTo>
                    <a:pt x="90" y="276"/>
                  </a:lnTo>
                  <a:lnTo>
                    <a:pt x="96" y="282"/>
                  </a:lnTo>
                  <a:lnTo>
                    <a:pt x="114" y="282"/>
                  </a:lnTo>
                  <a:lnTo>
                    <a:pt x="120" y="288"/>
                  </a:lnTo>
                  <a:lnTo>
                    <a:pt x="126" y="300"/>
                  </a:lnTo>
                  <a:lnTo>
                    <a:pt x="132" y="306"/>
                  </a:lnTo>
                  <a:lnTo>
                    <a:pt x="138" y="354"/>
                  </a:lnTo>
                  <a:lnTo>
                    <a:pt x="150" y="360"/>
                  </a:lnTo>
                  <a:lnTo>
                    <a:pt x="150" y="372"/>
                  </a:lnTo>
                  <a:lnTo>
                    <a:pt x="144" y="378"/>
                  </a:lnTo>
                  <a:lnTo>
                    <a:pt x="144" y="402"/>
                  </a:lnTo>
                  <a:lnTo>
                    <a:pt x="150" y="414"/>
                  </a:lnTo>
                  <a:lnTo>
                    <a:pt x="150" y="426"/>
                  </a:lnTo>
                  <a:lnTo>
                    <a:pt x="156" y="432"/>
                  </a:lnTo>
                  <a:lnTo>
                    <a:pt x="156" y="438"/>
                  </a:lnTo>
                  <a:lnTo>
                    <a:pt x="186" y="438"/>
                  </a:lnTo>
                  <a:lnTo>
                    <a:pt x="198" y="426"/>
                  </a:lnTo>
                  <a:lnTo>
                    <a:pt x="210" y="420"/>
                  </a:lnTo>
                  <a:lnTo>
                    <a:pt x="210" y="408"/>
                  </a:lnTo>
                  <a:lnTo>
                    <a:pt x="216" y="402"/>
                  </a:lnTo>
                  <a:lnTo>
                    <a:pt x="228" y="396"/>
                  </a:lnTo>
                  <a:lnTo>
                    <a:pt x="246" y="378"/>
                  </a:lnTo>
                  <a:lnTo>
                    <a:pt x="258" y="372"/>
                  </a:lnTo>
                  <a:lnTo>
                    <a:pt x="294" y="372"/>
                  </a:lnTo>
                  <a:lnTo>
                    <a:pt x="306" y="378"/>
                  </a:lnTo>
                  <a:lnTo>
                    <a:pt x="312" y="372"/>
                  </a:lnTo>
                  <a:lnTo>
                    <a:pt x="312" y="366"/>
                  </a:lnTo>
                  <a:lnTo>
                    <a:pt x="372" y="366"/>
                  </a:lnTo>
                  <a:lnTo>
                    <a:pt x="384" y="378"/>
                  </a:lnTo>
                  <a:lnTo>
                    <a:pt x="384" y="390"/>
                  </a:lnTo>
                  <a:lnTo>
                    <a:pt x="414" y="390"/>
                  </a:lnTo>
                  <a:lnTo>
                    <a:pt x="420" y="396"/>
                  </a:lnTo>
                  <a:lnTo>
                    <a:pt x="432" y="402"/>
                  </a:lnTo>
                  <a:lnTo>
                    <a:pt x="438" y="408"/>
                  </a:lnTo>
                  <a:lnTo>
                    <a:pt x="450" y="414"/>
                  </a:lnTo>
                  <a:lnTo>
                    <a:pt x="450" y="408"/>
                  </a:lnTo>
                  <a:lnTo>
                    <a:pt x="468" y="408"/>
                  </a:lnTo>
                  <a:lnTo>
                    <a:pt x="480" y="414"/>
                  </a:lnTo>
                  <a:lnTo>
                    <a:pt x="498" y="414"/>
                  </a:lnTo>
                  <a:lnTo>
                    <a:pt x="510" y="420"/>
                  </a:lnTo>
                  <a:lnTo>
                    <a:pt x="516" y="420"/>
                  </a:lnTo>
                  <a:lnTo>
                    <a:pt x="522" y="426"/>
                  </a:lnTo>
                  <a:lnTo>
                    <a:pt x="522" y="432"/>
                  </a:lnTo>
                  <a:lnTo>
                    <a:pt x="528" y="444"/>
                  </a:lnTo>
                  <a:lnTo>
                    <a:pt x="534" y="450"/>
                  </a:lnTo>
                  <a:lnTo>
                    <a:pt x="540" y="450"/>
                  </a:lnTo>
                  <a:lnTo>
                    <a:pt x="546" y="456"/>
                  </a:lnTo>
                  <a:lnTo>
                    <a:pt x="558" y="456"/>
                  </a:lnTo>
                  <a:lnTo>
                    <a:pt x="570" y="468"/>
                  </a:lnTo>
                  <a:lnTo>
                    <a:pt x="582" y="474"/>
                  </a:lnTo>
                  <a:lnTo>
                    <a:pt x="588" y="486"/>
                  </a:lnTo>
                  <a:lnTo>
                    <a:pt x="594" y="492"/>
                  </a:lnTo>
                  <a:lnTo>
                    <a:pt x="660" y="486"/>
                  </a:lnTo>
                  <a:lnTo>
                    <a:pt x="660" y="522"/>
                  </a:lnTo>
                  <a:lnTo>
                    <a:pt x="672" y="522"/>
                  </a:lnTo>
                  <a:lnTo>
                    <a:pt x="666" y="546"/>
                  </a:lnTo>
                  <a:lnTo>
                    <a:pt x="678" y="576"/>
                  </a:lnTo>
                  <a:lnTo>
                    <a:pt x="684" y="582"/>
                  </a:lnTo>
                  <a:lnTo>
                    <a:pt x="696" y="582"/>
                  </a:lnTo>
                  <a:lnTo>
                    <a:pt x="702" y="588"/>
                  </a:lnTo>
                  <a:lnTo>
                    <a:pt x="714" y="588"/>
                  </a:lnTo>
                  <a:lnTo>
                    <a:pt x="720" y="582"/>
                  </a:lnTo>
                  <a:lnTo>
                    <a:pt x="726" y="582"/>
                  </a:lnTo>
                  <a:lnTo>
                    <a:pt x="750" y="606"/>
                  </a:lnTo>
                  <a:lnTo>
                    <a:pt x="774" y="606"/>
                  </a:lnTo>
                  <a:lnTo>
                    <a:pt x="786" y="600"/>
                  </a:lnTo>
                  <a:lnTo>
                    <a:pt x="792" y="594"/>
                  </a:lnTo>
                  <a:lnTo>
                    <a:pt x="804" y="570"/>
                  </a:lnTo>
                  <a:lnTo>
                    <a:pt x="804" y="558"/>
                  </a:lnTo>
                  <a:lnTo>
                    <a:pt x="816" y="558"/>
                  </a:lnTo>
                  <a:lnTo>
                    <a:pt x="852" y="540"/>
                  </a:lnTo>
                  <a:lnTo>
                    <a:pt x="858" y="528"/>
                  </a:lnTo>
                  <a:lnTo>
                    <a:pt x="870" y="522"/>
                  </a:lnTo>
                  <a:lnTo>
                    <a:pt x="882" y="522"/>
                  </a:lnTo>
                  <a:lnTo>
                    <a:pt x="882" y="462"/>
                  </a:lnTo>
                  <a:lnTo>
                    <a:pt x="888" y="450"/>
                  </a:lnTo>
                  <a:lnTo>
                    <a:pt x="900" y="444"/>
                  </a:lnTo>
                  <a:lnTo>
                    <a:pt x="936" y="444"/>
                  </a:lnTo>
                  <a:lnTo>
                    <a:pt x="936" y="420"/>
                  </a:lnTo>
                  <a:lnTo>
                    <a:pt x="948" y="420"/>
                  </a:lnTo>
                  <a:lnTo>
                    <a:pt x="960" y="426"/>
                  </a:lnTo>
                  <a:lnTo>
                    <a:pt x="966" y="432"/>
                  </a:lnTo>
                  <a:lnTo>
                    <a:pt x="978" y="438"/>
                  </a:lnTo>
                  <a:lnTo>
                    <a:pt x="1008" y="438"/>
                  </a:lnTo>
                  <a:lnTo>
                    <a:pt x="1008" y="426"/>
                  </a:lnTo>
                  <a:lnTo>
                    <a:pt x="996" y="414"/>
                  </a:lnTo>
                  <a:lnTo>
                    <a:pt x="996" y="396"/>
                  </a:lnTo>
                  <a:lnTo>
                    <a:pt x="1002" y="390"/>
                  </a:lnTo>
                  <a:lnTo>
                    <a:pt x="954" y="360"/>
                  </a:lnTo>
                  <a:lnTo>
                    <a:pt x="930" y="366"/>
                  </a:lnTo>
                  <a:lnTo>
                    <a:pt x="924" y="366"/>
                  </a:lnTo>
                  <a:lnTo>
                    <a:pt x="912" y="354"/>
                  </a:lnTo>
                  <a:lnTo>
                    <a:pt x="900" y="354"/>
                  </a:lnTo>
                  <a:lnTo>
                    <a:pt x="888" y="342"/>
                  </a:lnTo>
                  <a:lnTo>
                    <a:pt x="876" y="336"/>
                  </a:lnTo>
                  <a:lnTo>
                    <a:pt x="870" y="330"/>
                  </a:lnTo>
                  <a:lnTo>
                    <a:pt x="846" y="318"/>
                  </a:lnTo>
                  <a:lnTo>
                    <a:pt x="828" y="306"/>
                  </a:lnTo>
                  <a:lnTo>
                    <a:pt x="804" y="306"/>
                  </a:lnTo>
                  <a:lnTo>
                    <a:pt x="774" y="288"/>
                  </a:lnTo>
                  <a:lnTo>
                    <a:pt x="768" y="282"/>
                  </a:lnTo>
                  <a:lnTo>
                    <a:pt x="762" y="270"/>
                  </a:lnTo>
                  <a:lnTo>
                    <a:pt x="750" y="258"/>
                  </a:lnTo>
                  <a:lnTo>
                    <a:pt x="744" y="258"/>
                  </a:lnTo>
                  <a:lnTo>
                    <a:pt x="732" y="252"/>
                  </a:lnTo>
                  <a:lnTo>
                    <a:pt x="714" y="252"/>
                  </a:lnTo>
                  <a:lnTo>
                    <a:pt x="702" y="246"/>
                  </a:lnTo>
                  <a:lnTo>
                    <a:pt x="690" y="234"/>
                  </a:lnTo>
                  <a:lnTo>
                    <a:pt x="672" y="198"/>
                  </a:lnTo>
                  <a:lnTo>
                    <a:pt x="666" y="192"/>
                  </a:lnTo>
                  <a:lnTo>
                    <a:pt x="666" y="186"/>
                  </a:lnTo>
                  <a:lnTo>
                    <a:pt x="648" y="168"/>
                  </a:lnTo>
                  <a:lnTo>
                    <a:pt x="630" y="138"/>
                  </a:lnTo>
                  <a:lnTo>
                    <a:pt x="594" y="120"/>
                  </a:lnTo>
                  <a:lnTo>
                    <a:pt x="594" y="126"/>
                  </a:lnTo>
                  <a:lnTo>
                    <a:pt x="540" y="120"/>
                  </a:lnTo>
                  <a:lnTo>
                    <a:pt x="510" y="120"/>
                  </a:lnTo>
                  <a:lnTo>
                    <a:pt x="492" y="102"/>
                  </a:lnTo>
                  <a:lnTo>
                    <a:pt x="492" y="90"/>
                  </a:lnTo>
                  <a:lnTo>
                    <a:pt x="504" y="78"/>
                  </a:lnTo>
                  <a:lnTo>
                    <a:pt x="492" y="72"/>
                  </a:lnTo>
                  <a:lnTo>
                    <a:pt x="492" y="60"/>
                  </a:lnTo>
                  <a:lnTo>
                    <a:pt x="486" y="48"/>
                  </a:lnTo>
                  <a:lnTo>
                    <a:pt x="480" y="42"/>
                  </a:lnTo>
                  <a:lnTo>
                    <a:pt x="444" y="42"/>
                  </a:lnTo>
                  <a:lnTo>
                    <a:pt x="432" y="36"/>
                  </a:lnTo>
                  <a:lnTo>
                    <a:pt x="432" y="24"/>
                  </a:lnTo>
                  <a:lnTo>
                    <a:pt x="408" y="24"/>
                  </a:lnTo>
                  <a:lnTo>
                    <a:pt x="390" y="0"/>
                  </a:lnTo>
                  <a:lnTo>
                    <a:pt x="384" y="12"/>
                  </a:lnTo>
                  <a:lnTo>
                    <a:pt x="354" y="6"/>
                  </a:lnTo>
                  <a:lnTo>
                    <a:pt x="384" y="36"/>
                  </a:lnTo>
                  <a:lnTo>
                    <a:pt x="378" y="30"/>
                  </a:lnTo>
                  <a:lnTo>
                    <a:pt x="366" y="30"/>
                  </a:lnTo>
                  <a:lnTo>
                    <a:pt x="360" y="24"/>
                  </a:lnTo>
                  <a:lnTo>
                    <a:pt x="354" y="24"/>
                  </a:lnTo>
                  <a:lnTo>
                    <a:pt x="348" y="30"/>
                  </a:lnTo>
                  <a:lnTo>
                    <a:pt x="348" y="42"/>
                  </a:lnTo>
                  <a:lnTo>
                    <a:pt x="342" y="42"/>
                  </a:lnTo>
                  <a:lnTo>
                    <a:pt x="336" y="48"/>
                  </a:lnTo>
                  <a:lnTo>
                    <a:pt x="324" y="48"/>
                  </a:lnTo>
                  <a:lnTo>
                    <a:pt x="312" y="54"/>
                  </a:lnTo>
                  <a:lnTo>
                    <a:pt x="294" y="72"/>
                  </a:lnTo>
                  <a:lnTo>
                    <a:pt x="294" y="84"/>
                  </a:lnTo>
                  <a:lnTo>
                    <a:pt x="300" y="102"/>
                  </a:lnTo>
                  <a:lnTo>
                    <a:pt x="312" y="108"/>
                  </a:lnTo>
                  <a:lnTo>
                    <a:pt x="318" y="120"/>
                  </a:lnTo>
                  <a:lnTo>
                    <a:pt x="252" y="120"/>
                  </a:lnTo>
                  <a:lnTo>
                    <a:pt x="240" y="108"/>
                  </a:lnTo>
                  <a:lnTo>
                    <a:pt x="228" y="108"/>
                  </a:lnTo>
                  <a:lnTo>
                    <a:pt x="228" y="114"/>
                  </a:lnTo>
                  <a:lnTo>
                    <a:pt x="216" y="126"/>
                  </a:lnTo>
                  <a:lnTo>
                    <a:pt x="210" y="120"/>
                  </a:lnTo>
                  <a:lnTo>
                    <a:pt x="198" y="114"/>
                  </a:lnTo>
                  <a:lnTo>
                    <a:pt x="174" y="90"/>
                  </a:lnTo>
                  <a:lnTo>
                    <a:pt x="168" y="78"/>
                  </a:lnTo>
                  <a:lnTo>
                    <a:pt x="162" y="72"/>
                  </a:lnTo>
                  <a:lnTo>
                    <a:pt x="156" y="60"/>
                  </a:lnTo>
                  <a:lnTo>
                    <a:pt x="144" y="54"/>
                  </a:lnTo>
                  <a:lnTo>
                    <a:pt x="132" y="42"/>
                  </a:lnTo>
                  <a:lnTo>
                    <a:pt x="120" y="42"/>
                  </a:lnTo>
                  <a:lnTo>
                    <a:pt x="96" y="30"/>
                  </a:lnTo>
                  <a:lnTo>
                    <a:pt x="78" y="30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84" y="54"/>
                  </a:lnTo>
                  <a:lnTo>
                    <a:pt x="90" y="54"/>
                  </a:lnTo>
                  <a:lnTo>
                    <a:pt x="90" y="66"/>
                  </a:lnTo>
                  <a:lnTo>
                    <a:pt x="96" y="66"/>
                  </a:lnTo>
                  <a:lnTo>
                    <a:pt x="96" y="72"/>
                  </a:lnTo>
                  <a:lnTo>
                    <a:pt x="102" y="84"/>
                  </a:lnTo>
                  <a:lnTo>
                    <a:pt x="114" y="90"/>
                  </a:lnTo>
                  <a:lnTo>
                    <a:pt x="126" y="102"/>
                  </a:lnTo>
                  <a:lnTo>
                    <a:pt x="138" y="108"/>
                  </a:lnTo>
                  <a:lnTo>
                    <a:pt x="150" y="120"/>
                  </a:lnTo>
                  <a:lnTo>
                    <a:pt x="162" y="126"/>
                  </a:lnTo>
                  <a:lnTo>
                    <a:pt x="162" y="150"/>
                  </a:lnTo>
                  <a:lnTo>
                    <a:pt x="156" y="156"/>
                  </a:lnTo>
                  <a:lnTo>
                    <a:pt x="144" y="156"/>
                  </a:lnTo>
                  <a:lnTo>
                    <a:pt x="132" y="150"/>
                  </a:lnTo>
                  <a:lnTo>
                    <a:pt x="120" y="138"/>
                  </a:lnTo>
                  <a:lnTo>
                    <a:pt x="120" y="162"/>
                  </a:lnTo>
                  <a:lnTo>
                    <a:pt x="78" y="162"/>
                  </a:lnTo>
                  <a:lnTo>
                    <a:pt x="66" y="144"/>
                  </a:lnTo>
                  <a:lnTo>
                    <a:pt x="60" y="150"/>
                  </a:lnTo>
                  <a:lnTo>
                    <a:pt x="48" y="138"/>
                  </a:lnTo>
                  <a:lnTo>
                    <a:pt x="42" y="126"/>
                  </a:lnTo>
                  <a:lnTo>
                    <a:pt x="36" y="120"/>
                  </a:lnTo>
                  <a:lnTo>
                    <a:pt x="36" y="102"/>
                  </a:lnTo>
                  <a:lnTo>
                    <a:pt x="30" y="96"/>
                  </a:lnTo>
                  <a:lnTo>
                    <a:pt x="30" y="84"/>
                  </a:lnTo>
                  <a:lnTo>
                    <a:pt x="24" y="78"/>
                  </a:lnTo>
                  <a:lnTo>
                    <a:pt x="0" y="78"/>
                  </a:lnTo>
                  <a:lnTo>
                    <a:pt x="0" y="84"/>
                  </a:lnTo>
                  <a:lnTo>
                    <a:pt x="6" y="90"/>
                  </a:lnTo>
                  <a:lnTo>
                    <a:pt x="12" y="102"/>
                  </a:lnTo>
                  <a:lnTo>
                    <a:pt x="18" y="108"/>
                  </a:lnTo>
                  <a:lnTo>
                    <a:pt x="24" y="120"/>
                  </a:lnTo>
                  <a:lnTo>
                    <a:pt x="36" y="126"/>
                  </a:lnTo>
                  <a:lnTo>
                    <a:pt x="42" y="138"/>
                  </a:lnTo>
                  <a:lnTo>
                    <a:pt x="48" y="144"/>
                  </a:lnTo>
                  <a:lnTo>
                    <a:pt x="48" y="15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12" name="Turkey" descr="© INSCALE GmbH, 05.05.2010&#10;http://www.presentationload.com/">
              <a:extLst>
                <a:ext uri="{FF2B5EF4-FFF2-40B4-BE49-F238E27FC236}">
                  <a16:creationId xmlns:a16="http://schemas.microsoft.com/office/drawing/2014/main" id="{8E95EB61-5F7E-CD4A-99F2-135326A0EB81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4880223" y="1930291"/>
              <a:ext cx="504007" cy="192709"/>
            </a:xfrm>
            <a:custGeom>
              <a:avLst/>
              <a:gdLst>
                <a:gd name="T0" fmla="*/ 2147483647 w 1332"/>
                <a:gd name="T1" fmla="*/ 2147483647 h 510"/>
                <a:gd name="T2" fmla="*/ 2147483647 w 1332"/>
                <a:gd name="T3" fmla="*/ 2147483647 h 510"/>
                <a:gd name="T4" fmla="*/ 2147483647 w 1332"/>
                <a:gd name="T5" fmla="*/ 2147483647 h 510"/>
                <a:gd name="T6" fmla="*/ 2147483647 w 1332"/>
                <a:gd name="T7" fmla="*/ 2147483647 h 510"/>
                <a:gd name="T8" fmla="*/ 2147483647 w 1332"/>
                <a:gd name="T9" fmla="*/ 2147483647 h 510"/>
                <a:gd name="T10" fmla="*/ 2147483647 w 1332"/>
                <a:gd name="T11" fmla="*/ 2147483647 h 510"/>
                <a:gd name="T12" fmla="*/ 2147483647 w 1332"/>
                <a:gd name="T13" fmla="*/ 2147483647 h 510"/>
                <a:gd name="T14" fmla="*/ 2147483647 w 1332"/>
                <a:gd name="T15" fmla="*/ 2147483647 h 510"/>
                <a:gd name="T16" fmla="*/ 2147483647 w 1332"/>
                <a:gd name="T17" fmla="*/ 2147483647 h 510"/>
                <a:gd name="T18" fmla="*/ 2147483647 w 1332"/>
                <a:gd name="T19" fmla="*/ 2147483647 h 510"/>
                <a:gd name="T20" fmla="*/ 2147483647 w 1332"/>
                <a:gd name="T21" fmla="*/ 2147483647 h 510"/>
                <a:gd name="T22" fmla="*/ 2147483647 w 1332"/>
                <a:gd name="T23" fmla="*/ 2147483647 h 510"/>
                <a:gd name="T24" fmla="*/ 2147483647 w 1332"/>
                <a:gd name="T25" fmla="*/ 2147483647 h 510"/>
                <a:gd name="T26" fmla="*/ 2147483647 w 1332"/>
                <a:gd name="T27" fmla="*/ 2147483647 h 510"/>
                <a:gd name="T28" fmla="*/ 2147483647 w 1332"/>
                <a:gd name="T29" fmla="*/ 2147483647 h 510"/>
                <a:gd name="T30" fmla="*/ 2147483647 w 1332"/>
                <a:gd name="T31" fmla="*/ 2147483647 h 510"/>
                <a:gd name="T32" fmla="*/ 2147483647 w 1332"/>
                <a:gd name="T33" fmla="*/ 2147483647 h 510"/>
                <a:gd name="T34" fmla="*/ 2147483647 w 1332"/>
                <a:gd name="T35" fmla="*/ 2147483647 h 510"/>
                <a:gd name="T36" fmla="*/ 2147483647 w 1332"/>
                <a:gd name="T37" fmla="*/ 2147483647 h 510"/>
                <a:gd name="T38" fmla="*/ 2147483647 w 1332"/>
                <a:gd name="T39" fmla="*/ 2147483647 h 510"/>
                <a:gd name="T40" fmla="*/ 2147483647 w 1332"/>
                <a:gd name="T41" fmla="*/ 2147483647 h 510"/>
                <a:gd name="T42" fmla="*/ 2147483647 w 1332"/>
                <a:gd name="T43" fmla="*/ 2147483647 h 510"/>
                <a:gd name="T44" fmla="*/ 2147483647 w 1332"/>
                <a:gd name="T45" fmla="*/ 2147483647 h 510"/>
                <a:gd name="T46" fmla="*/ 2147483647 w 1332"/>
                <a:gd name="T47" fmla="*/ 2147483647 h 510"/>
                <a:gd name="T48" fmla="*/ 2147483647 w 1332"/>
                <a:gd name="T49" fmla="*/ 2147483647 h 510"/>
                <a:gd name="T50" fmla="*/ 2147483647 w 1332"/>
                <a:gd name="T51" fmla="*/ 2147483647 h 510"/>
                <a:gd name="T52" fmla="*/ 2147483647 w 1332"/>
                <a:gd name="T53" fmla="*/ 2147483647 h 510"/>
                <a:gd name="T54" fmla="*/ 2147483647 w 1332"/>
                <a:gd name="T55" fmla="*/ 2147483647 h 510"/>
                <a:gd name="T56" fmla="*/ 2147483647 w 1332"/>
                <a:gd name="T57" fmla="*/ 2147483647 h 510"/>
                <a:gd name="T58" fmla="*/ 2147483647 w 1332"/>
                <a:gd name="T59" fmla="*/ 2147483647 h 510"/>
                <a:gd name="T60" fmla="*/ 2147483647 w 1332"/>
                <a:gd name="T61" fmla="*/ 2147483647 h 510"/>
                <a:gd name="T62" fmla="*/ 2147483647 w 1332"/>
                <a:gd name="T63" fmla="*/ 2147483647 h 510"/>
                <a:gd name="T64" fmla="*/ 2147483647 w 1332"/>
                <a:gd name="T65" fmla="*/ 2147483647 h 510"/>
                <a:gd name="T66" fmla="*/ 2147483647 w 1332"/>
                <a:gd name="T67" fmla="*/ 2147483647 h 510"/>
                <a:gd name="T68" fmla="*/ 2147483647 w 1332"/>
                <a:gd name="T69" fmla="*/ 2147483647 h 510"/>
                <a:gd name="T70" fmla="*/ 2147483647 w 1332"/>
                <a:gd name="T71" fmla="*/ 2147483647 h 510"/>
                <a:gd name="T72" fmla="*/ 2147483647 w 1332"/>
                <a:gd name="T73" fmla="*/ 2147483647 h 510"/>
                <a:gd name="T74" fmla="*/ 2147483647 w 1332"/>
                <a:gd name="T75" fmla="*/ 2147483647 h 510"/>
                <a:gd name="T76" fmla="*/ 2147483647 w 1332"/>
                <a:gd name="T77" fmla="*/ 2147483647 h 510"/>
                <a:gd name="T78" fmla="*/ 2147483647 w 1332"/>
                <a:gd name="T79" fmla="*/ 2147483647 h 510"/>
                <a:gd name="T80" fmla="*/ 2147483647 w 1332"/>
                <a:gd name="T81" fmla="*/ 2147483647 h 510"/>
                <a:gd name="T82" fmla="*/ 2147483647 w 1332"/>
                <a:gd name="T83" fmla="*/ 2147483647 h 510"/>
                <a:gd name="T84" fmla="*/ 2147483647 w 1332"/>
                <a:gd name="T85" fmla="*/ 2147483647 h 510"/>
                <a:gd name="T86" fmla="*/ 2147483647 w 1332"/>
                <a:gd name="T87" fmla="*/ 2147483647 h 510"/>
                <a:gd name="T88" fmla="*/ 2147483647 w 1332"/>
                <a:gd name="T89" fmla="*/ 2147483647 h 510"/>
                <a:gd name="T90" fmla="*/ 2147483647 w 1332"/>
                <a:gd name="T91" fmla="*/ 2147483647 h 510"/>
                <a:gd name="T92" fmla="*/ 2147483647 w 1332"/>
                <a:gd name="T93" fmla="*/ 2147483647 h 510"/>
                <a:gd name="T94" fmla="*/ 2147483647 w 1332"/>
                <a:gd name="T95" fmla="*/ 2147483647 h 510"/>
                <a:gd name="T96" fmla="*/ 2147483647 w 1332"/>
                <a:gd name="T97" fmla="*/ 2147483647 h 510"/>
                <a:gd name="T98" fmla="*/ 2147483647 w 1332"/>
                <a:gd name="T99" fmla="*/ 2147483647 h 510"/>
                <a:gd name="T100" fmla="*/ 2147483647 w 1332"/>
                <a:gd name="T101" fmla="*/ 2147483647 h 510"/>
                <a:gd name="T102" fmla="*/ 2147483647 w 1332"/>
                <a:gd name="T103" fmla="*/ 2147483647 h 510"/>
                <a:gd name="T104" fmla="*/ 2147483647 w 1332"/>
                <a:gd name="T105" fmla="*/ 2147483647 h 510"/>
                <a:gd name="T106" fmla="*/ 2147483647 w 1332"/>
                <a:gd name="T107" fmla="*/ 2147483647 h 510"/>
                <a:gd name="T108" fmla="*/ 2147483647 w 1332"/>
                <a:gd name="T109" fmla="*/ 2147483647 h 510"/>
                <a:gd name="T110" fmla="*/ 2147483647 w 1332"/>
                <a:gd name="T111" fmla="*/ 2147483647 h 510"/>
                <a:gd name="T112" fmla="*/ 2147483647 w 1332"/>
                <a:gd name="T113" fmla="*/ 2147483647 h 510"/>
                <a:gd name="T114" fmla="*/ 2147483647 w 1332"/>
                <a:gd name="T115" fmla="*/ 2147483647 h 51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332"/>
                <a:gd name="T175" fmla="*/ 0 h 510"/>
                <a:gd name="T176" fmla="*/ 1332 w 1332"/>
                <a:gd name="T177" fmla="*/ 510 h 51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332" h="510">
                  <a:moveTo>
                    <a:pt x="6" y="192"/>
                  </a:moveTo>
                  <a:lnTo>
                    <a:pt x="24" y="186"/>
                  </a:lnTo>
                  <a:lnTo>
                    <a:pt x="30" y="174"/>
                  </a:lnTo>
                  <a:lnTo>
                    <a:pt x="0" y="174"/>
                  </a:lnTo>
                  <a:lnTo>
                    <a:pt x="6" y="192"/>
                  </a:lnTo>
                  <a:close/>
                  <a:moveTo>
                    <a:pt x="42" y="162"/>
                  </a:moveTo>
                  <a:lnTo>
                    <a:pt x="42" y="168"/>
                  </a:lnTo>
                  <a:lnTo>
                    <a:pt x="48" y="174"/>
                  </a:lnTo>
                  <a:lnTo>
                    <a:pt x="60" y="174"/>
                  </a:lnTo>
                  <a:lnTo>
                    <a:pt x="60" y="162"/>
                  </a:lnTo>
                  <a:lnTo>
                    <a:pt x="54" y="156"/>
                  </a:lnTo>
                  <a:lnTo>
                    <a:pt x="54" y="150"/>
                  </a:lnTo>
                  <a:lnTo>
                    <a:pt x="48" y="150"/>
                  </a:lnTo>
                  <a:lnTo>
                    <a:pt x="48" y="156"/>
                  </a:lnTo>
                  <a:lnTo>
                    <a:pt x="42" y="162"/>
                  </a:lnTo>
                  <a:close/>
                  <a:moveTo>
                    <a:pt x="96" y="138"/>
                  </a:moveTo>
                  <a:lnTo>
                    <a:pt x="66" y="138"/>
                  </a:lnTo>
                  <a:lnTo>
                    <a:pt x="66" y="174"/>
                  </a:lnTo>
                  <a:lnTo>
                    <a:pt x="78" y="150"/>
                  </a:lnTo>
                  <a:lnTo>
                    <a:pt x="96" y="138"/>
                  </a:lnTo>
                  <a:close/>
                  <a:moveTo>
                    <a:pt x="1332" y="402"/>
                  </a:moveTo>
                  <a:lnTo>
                    <a:pt x="1332" y="390"/>
                  </a:lnTo>
                  <a:lnTo>
                    <a:pt x="1308" y="384"/>
                  </a:lnTo>
                  <a:lnTo>
                    <a:pt x="1308" y="354"/>
                  </a:lnTo>
                  <a:lnTo>
                    <a:pt x="1272" y="336"/>
                  </a:lnTo>
                  <a:lnTo>
                    <a:pt x="1278" y="330"/>
                  </a:lnTo>
                  <a:lnTo>
                    <a:pt x="1284" y="318"/>
                  </a:lnTo>
                  <a:lnTo>
                    <a:pt x="1284" y="312"/>
                  </a:lnTo>
                  <a:lnTo>
                    <a:pt x="1290" y="306"/>
                  </a:lnTo>
                  <a:lnTo>
                    <a:pt x="1284" y="306"/>
                  </a:lnTo>
                  <a:lnTo>
                    <a:pt x="1278" y="300"/>
                  </a:lnTo>
                  <a:lnTo>
                    <a:pt x="1278" y="288"/>
                  </a:lnTo>
                  <a:lnTo>
                    <a:pt x="1266" y="276"/>
                  </a:lnTo>
                  <a:lnTo>
                    <a:pt x="1266" y="246"/>
                  </a:lnTo>
                  <a:lnTo>
                    <a:pt x="1248" y="222"/>
                  </a:lnTo>
                  <a:lnTo>
                    <a:pt x="1272" y="222"/>
                  </a:lnTo>
                  <a:lnTo>
                    <a:pt x="1272" y="216"/>
                  </a:lnTo>
                  <a:lnTo>
                    <a:pt x="1278" y="210"/>
                  </a:lnTo>
                  <a:lnTo>
                    <a:pt x="1272" y="198"/>
                  </a:lnTo>
                  <a:lnTo>
                    <a:pt x="1272" y="186"/>
                  </a:lnTo>
                  <a:lnTo>
                    <a:pt x="1266" y="180"/>
                  </a:lnTo>
                  <a:lnTo>
                    <a:pt x="1266" y="174"/>
                  </a:lnTo>
                  <a:lnTo>
                    <a:pt x="1260" y="174"/>
                  </a:lnTo>
                  <a:lnTo>
                    <a:pt x="1248" y="180"/>
                  </a:lnTo>
                  <a:lnTo>
                    <a:pt x="1236" y="180"/>
                  </a:lnTo>
                  <a:lnTo>
                    <a:pt x="1224" y="174"/>
                  </a:lnTo>
                  <a:lnTo>
                    <a:pt x="1218" y="168"/>
                  </a:lnTo>
                  <a:lnTo>
                    <a:pt x="1212" y="156"/>
                  </a:lnTo>
                  <a:lnTo>
                    <a:pt x="1212" y="144"/>
                  </a:lnTo>
                  <a:lnTo>
                    <a:pt x="1200" y="108"/>
                  </a:lnTo>
                  <a:lnTo>
                    <a:pt x="1194" y="96"/>
                  </a:lnTo>
                  <a:lnTo>
                    <a:pt x="1194" y="84"/>
                  </a:lnTo>
                  <a:lnTo>
                    <a:pt x="1188" y="78"/>
                  </a:lnTo>
                  <a:lnTo>
                    <a:pt x="1164" y="78"/>
                  </a:lnTo>
                  <a:lnTo>
                    <a:pt x="1164" y="72"/>
                  </a:lnTo>
                  <a:lnTo>
                    <a:pt x="1158" y="60"/>
                  </a:lnTo>
                  <a:lnTo>
                    <a:pt x="1152" y="54"/>
                  </a:lnTo>
                  <a:lnTo>
                    <a:pt x="1140" y="48"/>
                  </a:lnTo>
                  <a:lnTo>
                    <a:pt x="1128" y="48"/>
                  </a:lnTo>
                  <a:lnTo>
                    <a:pt x="1116" y="54"/>
                  </a:lnTo>
                  <a:lnTo>
                    <a:pt x="1110" y="60"/>
                  </a:lnTo>
                  <a:lnTo>
                    <a:pt x="1074" y="54"/>
                  </a:lnTo>
                  <a:lnTo>
                    <a:pt x="1062" y="66"/>
                  </a:lnTo>
                  <a:lnTo>
                    <a:pt x="1026" y="90"/>
                  </a:lnTo>
                  <a:lnTo>
                    <a:pt x="1014" y="96"/>
                  </a:lnTo>
                  <a:lnTo>
                    <a:pt x="930" y="96"/>
                  </a:lnTo>
                  <a:lnTo>
                    <a:pt x="876" y="108"/>
                  </a:lnTo>
                  <a:lnTo>
                    <a:pt x="810" y="84"/>
                  </a:lnTo>
                  <a:lnTo>
                    <a:pt x="786" y="96"/>
                  </a:lnTo>
                  <a:lnTo>
                    <a:pt x="786" y="90"/>
                  </a:lnTo>
                  <a:lnTo>
                    <a:pt x="780" y="84"/>
                  </a:lnTo>
                  <a:lnTo>
                    <a:pt x="774" y="72"/>
                  </a:lnTo>
                  <a:lnTo>
                    <a:pt x="768" y="66"/>
                  </a:lnTo>
                  <a:lnTo>
                    <a:pt x="756" y="66"/>
                  </a:lnTo>
                  <a:lnTo>
                    <a:pt x="744" y="72"/>
                  </a:lnTo>
                  <a:lnTo>
                    <a:pt x="738" y="78"/>
                  </a:lnTo>
                  <a:lnTo>
                    <a:pt x="708" y="60"/>
                  </a:lnTo>
                  <a:lnTo>
                    <a:pt x="708" y="36"/>
                  </a:lnTo>
                  <a:lnTo>
                    <a:pt x="660" y="48"/>
                  </a:lnTo>
                  <a:lnTo>
                    <a:pt x="636" y="30"/>
                  </a:lnTo>
                  <a:lnTo>
                    <a:pt x="630" y="12"/>
                  </a:lnTo>
                  <a:lnTo>
                    <a:pt x="624" y="12"/>
                  </a:lnTo>
                  <a:lnTo>
                    <a:pt x="618" y="18"/>
                  </a:lnTo>
                  <a:lnTo>
                    <a:pt x="600" y="18"/>
                  </a:lnTo>
                  <a:lnTo>
                    <a:pt x="588" y="24"/>
                  </a:lnTo>
                  <a:lnTo>
                    <a:pt x="558" y="24"/>
                  </a:lnTo>
                  <a:lnTo>
                    <a:pt x="534" y="18"/>
                  </a:lnTo>
                  <a:lnTo>
                    <a:pt x="504" y="18"/>
                  </a:lnTo>
                  <a:lnTo>
                    <a:pt x="492" y="24"/>
                  </a:lnTo>
                  <a:lnTo>
                    <a:pt x="456" y="36"/>
                  </a:lnTo>
                  <a:lnTo>
                    <a:pt x="444" y="42"/>
                  </a:lnTo>
                  <a:lnTo>
                    <a:pt x="438" y="48"/>
                  </a:lnTo>
                  <a:lnTo>
                    <a:pt x="426" y="54"/>
                  </a:lnTo>
                  <a:lnTo>
                    <a:pt x="414" y="66"/>
                  </a:lnTo>
                  <a:lnTo>
                    <a:pt x="408" y="66"/>
                  </a:lnTo>
                  <a:lnTo>
                    <a:pt x="396" y="90"/>
                  </a:lnTo>
                  <a:lnTo>
                    <a:pt x="378" y="90"/>
                  </a:lnTo>
                  <a:lnTo>
                    <a:pt x="354" y="84"/>
                  </a:lnTo>
                  <a:lnTo>
                    <a:pt x="294" y="84"/>
                  </a:lnTo>
                  <a:lnTo>
                    <a:pt x="282" y="78"/>
                  </a:lnTo>
                  <a:lnTo>
                    <a:pt x="264" y="78"/>
                  </a:lnTo>
                  <a:lnTo>
                    <a:pt x="252" y="72"/>
                  </a:lnTo>
                  <a:lnTo>
                    <a:pt x="240" y="72"/>
                  </a:lnTo>
                  <a:lnTo>
                    <a:pt x="234" y="66"/>
                  </a:lnTo>
                  <a:lnTo>
                    <a:pt x="198" y="66"/>
                  </a:lnTo>
                  <a:lnTo>
                    <a:pt x="186" y="54"/>
                  </a:lnTo>
                  <a:lnTo>
                    <a:pt x="180" y="36"/>
                  </a:lnTo>
                  <a:lnTo>
                    <a:pt x="180" y="24"/>
                  </a:lnTo>
                  <a:lnTo>
                    <a:pt x="168" y="24"/>
                  </a:lnTo>
                  <a:lnTo>
                    <a:pt x="156" y="18"/>
                  </a:lnTo>
                  <a:lnTo>
                    <a:pt x="144" y="18"/>
                  </a:lnTo>
                  <a:lnTo>
                    <a:pt x="132" y="0"/>
                  </a:lnTo>
                  <a:lnTo>
                    <a:pt x="120" y="18"/>
                  </a:lnTo>
                  <a:lnTo>
                    <a:pt x="90" y="12"/>
                  </a:lnTo>
                  <a:lnTo>
                    <a:pt x="72" y="36"/>
                  </a:lnTo>
                  <a:lnTo>
                    <a:pt x="78" y="42"/>
                  </a:lnTo>
                  <a:lnTo>
                    <a:pt x="90" y="42"/>
                  </a:lnTo>
                  <a:lnTo>
                    <a:pt x="90" y="48"/>
                  </a:lnTo>
                  <a:lnTo>
                    <a:pt x="96" y="54"/>
                  </a:lnTo>
                  <a:lnTo>
                    <a:pt x="96" y="66"/>
                  </a:lnTo>
                  <a:lnTo>
                    <a:pt x="78" y="66"/>
                  </a:lnTo>
                  <a:lnTo>
                    <a:pt x="72" y="72"/>
                  </a:lnTo>
                  <a:lnTo>
                    <a:pt x="72" y="78"/>
                  </a:lnTo>
                  <a:lnTo>
                    <a:pt x="78" y="84"/>
                  </a:lnTo>
                  <a:lnTo>
                    <a:pt x="78" y="96"/>
                  </a:lnTo>
                  <a:lnTo>
                    <a:pt x="72" y="108"/>
                  </a:lnTo>
                  <a:lnTo>
                    <a:pt x="72" y="114"/>
                  </a:lnTo>
                  <a:lnTo>
                    <a:pt x="66" y="120"/>
                  </a:lnTo>
                  <a:lnTo>
                    <a:pt x="66" y="132"/>
                  </a:lnTo>
                  <a:lnTo>
                    <a:pt x="72" y="132"/>
                  </a:lnTo>
                  <a:lnTo>
                    <a:pt x="90" y="126"/>
                  </a:lnTo>
                  <a:lnTo>
                    <a:pt x="102" y="126"/>
                  </a:lnTo>
                  <a:lnTo>
                    <a:pt x="108" y="120"/>
                  </a:lnTo>
                  <a:lnTo>
                    <a:pt x="114" y="120"/>
                  </a:lnTo>
                  <a:lnTo>
                    <a:pt x="114" y="132"/>
                  </a:lnTo>
                  <a:lnTo>
                    <a:pt x="120" y="132"/>
                  </a:lnTo>
                  <a:lnTo>
                    <a:pt x="126" y="126"/>
                  </a:lnTo>
                  <a:lnTo>
                    <a:pt x="138" y="120"/>
                  </a:lnTo>
                  <a:lnTo>
                    <a:pt x="162" y="96"/>
                  </a:lnTo>
                  <a:lnTo>
                    <a:pt x="168" y="96"/>
                  </a:lnTo>
                  <a:lnTo>
                    <a:pt x="174" y="90"/>
                  </a:lnTo>
                  <a:lnTo>
                    <a:pt x="186" y="90"/>
                  </a:lnTo>
                  <a:lnTo>
                    <a:pt x="204" y="84"/>
                  </a:lnTo>
                  <a:lnTo>
                    <a:pt x="216" y="84"/>
                  </a:lnTo>
                  <a:lnTo>
                    <a:pt x="252" y="102"/>
                  </a:lnTo>
                  <a:lnTo>
                    <a:pt x="270" y="108"/>
                  </a:lnTo>
                  <a:lnTo>
                    <a:pt x="282" y="108"/>
                  </a:lnTo>
                  <a:lnTo>
                    <a:pt x="288" y="114"/>
                  </a:lnTo>
                  <a:lnTo>
                    <a:pt x="294" y="114"/>
                  </a:lnTo>
                  <a:lnTo>
                    <a:pt x="270" y="114"/>
                  </a:lnTo>
                  <a:lnTo>
                    <a:pt x="258" y="120"/>
                  </a:lnTo>
                  <a:lnTo>
                    <a:pt x="246" y="120"/>
                  </a:lnTo>
                  <a:lnTo>
                    <a:pt x="246" y="132"/>
                  </a:lnTo>
                  <a:lnTo>
                    <a:pt x="240" y="138"/>
                  </a:lnTo>
                  <a:lnTo>
                    <a:pt x="186" y="144"/>
                  </a:lnTo>
                  <a:lnTo>
                    <a:pt x="138" y="138"/>
                  </a:lnTo>
                  <a:lnTo>
                    <a:pt x="120" y="138"/>
                  </a:lnTo>
                  <a:lnTo>
                    <a:pt x="96" y="150"/>
                  </a:lnTo>
                  <a:lnTo>
                    <a:pt x="84" y="162"/>
                  </a:lnTo>
                  <a:lnTo>
                    <a:pt x="84" y="174"/>
                  </a:lnTo>
                  <a:lnTo>
                    <a:pt x="78" y="192"/>
                  </a:lnTo>
                  <a:lnTo>
                    <a:pt x="78" y="204"/>
                  </a:lnTo>
                  <a:lnTo>
                    <a:pt x="72" y="210"/>
                  </a:lnTo>
                  <a:lnTo>
                    <a:pt x="72" y="216"/>
                  </a:lnTo>
                  <a:lnTo>
                    <a:pt x="114" y="216"/>
                  </a:lnTo>
                  <a:lnTo>
                    <a:pt x="114" y="240"/>
                  </a:lnTo>
                  <a:lnTo>
                    <a:pt x="120" y="246"/>
                  </a:lnTo>
                  <a:lnTo>
                    <a:pt x="126" y="258"/>
                  </a:lnTo>
                  <a:lnTo>
                    <a:pt x="132" y="264"/>
                  </a:lnTo>
                  <a:lnTo>
                    <a:pt x="126" y="282"/>
                  </a:lnTo>
                  <a:lnTo>
                    <a:pt x="138" y="300"/>
                  </a:lnTo>
                  <a:lnTo>
                    <a:pt x="126" y="318"/>
                  </a:lnTo>
                  <a:lnTo>
                    <a:pt x="162" y="354"/>
                  </a:lnTo>
                  <a:lnTo>
                    <a:pt x="156" y="390"/>
                  </a:lnTo>
                  <a:lnTo>
                    <a:pt x="210" y="414"/>
                  </a:lnTo>
                  <a:lnTo>
                    <a:pt x="216" y="444"/>
                  </a:lnTo>
                  <a:lnTo>
                    <a:pt x="216" y="438"/>
                  </a:lnTo>
                  <a:lnTo>
                    <a:pt x="222" y="438"/>
                  </a:lnTo>
                  <a:lnTo>
                    <a:pt x="222" y="432"/>
                  </a:lnTo>
                  <a:lnTo>
                    <a:pt x="228" y="432"/>
                  </a:lnTo>
                  <a:lnTo>
                    <a:pt x="252" y="444"/>
                  </a:lnTo>
                  <a:lnTo>
                    <a:pt x="258" y="444"/>
                  </a:lnTo>
                  <a:lnTo>
                    <a:pt x="264" y="450"/>
                  </a:lnTo>
                  <a:lnTo>
                    <a:pt x="270" y="462"/>
                  </a:lnTo>
                  <a:lnTo>
                    <a:pt x="282" y="468"/>
                  </a:lnTo>
                  <a:lnTo>
                    <a:pt x="294" y="468"/>
                  </a:lnTo>
                  <a:lnTo>
                    <a:pt x="312" y="474"/>
                  </a:lnTo>
                  <a:lnTo>
                    <a:pt x="372" y="474"/>
                  </a:lnTo>
                  <a:lnTo>
                    <a:pt x="372" y="450"/>
                  </a:lnTo>
                  <a:lnTo>
                    <a:pt x="378" y="438"/>
                  </a:lnTo>
                  <a:lnTo>
                    <a:pt x="390" y="426"/>
                  </a:lnTo>
                  <a:lnTo>
                    <a:pt x="408" y="426"/>
                  </a:lnTo>
                  <a:lnTo>
                    <a:pt x="432" y="432"/>
                  </a:lnTo>
                  <a:lnTo>
                    <a:pt x="468" y="444"/>
                  </a:lnTo>
                  <a:lnTo>
                    <a:pt x="474" y="450"/>
                  </a:lnTo>
                  <a:lnTo>
                    <a:pt x="480" y="450"/>
                  </a:lnTo>
                  <a:lnTo>
                    <a:pt x="480" y="456"/>
                  </a:lnTo>
                  <a:lnTo>
                    <a:pt x="486" y="468"/>
                  </a:lnTo>
                  <a:lnTo>
                    <a:pt x="486" y="474"/>
                  </a:lnTo>
                  <a:lnTo>
                    <a:pt x="492" y="480"/>
                  </a:lnTo>
                  <a:lnTo>
                    <a:pt x="504" y="486"/>
                  </a:lnTo>
                  <a:lnTo>
                    <a:pt x="564" y="486"/>
                  </a:lnTo>
                  <a:lnTo>
                    <a:pt x="576" y="480"/>
                  </a:lnTo>
                  <a:lnTo>
                    <a:pt x="594" y="474"/>
                  </a:lnTo>
                  <a:lnTo>
                    <a:pt x="606" y="462"/>
                  </a:lnTo>
                  <a:lnTo>
                    <a:pt x="618" y="456"/>
                  </a:lnTo>
                  <a:lnTo>
                    <a:pt x="630" y="444"/>
                  </a:lnTo>
                  <a:lnTo>
                    <a:pt x="648" y="438"/>
                  </a:lnTo>
                  <a:lnTo>
                    <a:pt x="660" y="432"/>
                  </a:lnTo>
                  <a:lnTo>
                    <a:pt x="672" y="432"/>
                  </a:lnTo>
                  <a:lnTo>
                    <a:pt x="684" y="438"/>
                  </a:lnTo>
                  <a:lnTo>
                    <a:pt x="690" y="444"/>
                  </a:lnTo>
                  <a:lnTo>
                    <a:pt x="696" y="444"/>
                  </a:lnTo>
                  <a:lnTo>
                    <a:pt x="702" y="450"/>
                  </a:lnTo>
                  <a:lnTo>
                    <a:pt x="714" y="450"/>
                  </a:lnTo>
                  <a:lnTo>
                    <a:pt x="726" y="444"/>
                  </a:lnTo>
                  <a:lnTo>
                    <a:pt x="732" y="432"/>
                  </a:lnTo>
                  <a:lnTo>
                    <a:pt x="744" y="420"/>
                  </a:lnTo>
                  <a:lnTo>
                    <a:pt x="756" y="432"/>
                  </a:lnTo>
                  <a:lnTo>
                    <a:pt x="756" y="444"/>
                  </a:lnTo>
                  <a:lnTo>
                    <a:pt x="750" y="450"/>
                  </a:lnTo>
                  <a:lnTo>
                    <a:pt x="744" y="462"/>
                  </a:lnTo>
                  <a:lnTo>
                    <a:pt x="744" y="468"/>
                  </a:lnTo>
                  <a:lnTo>
                    <a:pt x="738" y="474"/>
                  </a:lnTo>
                  <a:lnTo>
                    <a:pt x="738" y="486"/>
                  </a:lnTo>
                  <a:lnTo>
                    <a:pt x="744" y="492"/>
                  </a:lnTo>
                  <a:lnTo>
                    <a:pt x="744" y="498"/>
                  </a:lnTo>
                  <a:lnTo>
                    <a:pt x="756" y="510"/>
                  </a:lnTo>
                  <a:lnTo>
                    <a:pt x="768" y="510"/>
                  </a:lnTo>
                  <a:lnTo>
                    <a:pt x="768" y="504"/>
                  </a:lnTo>
                  <a:lnTo>
                    <a:pt x="774" y="498"/>
                  </a:lnTo>
                  <a:lnTo>
                    <a:pt x="774" y="480"/>
                  </a:lnTo>
                  <a:lnTo>
                    <a:pt x="780" y="486"/>
                  </a:lnTo>
                  <a:lnTo>
                    <a:pt x="792" y="486"/>
                  </a:lnTo>
                  <a:lnTo>
                    <a:pt x="792" y="462"/>
                  </a:lnTo>
                  <a:lnTo>
                    <a:pt x="786" y="462"/>
                  </a:lnTo>
                  <a:lnTo>
                    <a:pt x="786" y="432"/>
                  </a:lnTo>
                  <a:lnTo>
                    <a:pt x="810" y="432"/>
                  </a:lnTo>
                  <a:lnTo>
                    <a:pt x="804" y="438"/>
                  </a:lnTo>
                  <a:lnTo>
                    <a:pt x="804" y="444"/>
                  </a:lnTo>
                  <a:lnTo>
                    <a:pt x="840" y="444"/>
                  </a:lnTo>
                  <a:lnTo>
                    <a:pt x="858" y="438"/>
                  </a:lnTo>
                  <a:lnTo>
                    <a:pt x="864" y="432"/>
                  </a:lnTo>
                  <a:lnTo>
                    <a:pt x="870" y="432"/>
                  </a:lnTo>
                  <a:lnTo>
                    <a:pt x="888" y="414"/>
                  </a:lnTo>
                  <a:lnTo>
                    <a:pt x="894" y="414"/>
                  </a:lnTo>
                  <a:lnTo>
                    <a:pt x="900" y="420"/>
                  </a:lnTo>
                  <a:lnTo>
                    <a:pt x="912" y="426"/>
                  </a:lnTo>
                  <a:lnTo>
                    <a:pt x="924" y="438"/>
                  </a:lnTo>
                  <a:lnTo>
                    <a:pt x="942" y="438"/>
                  </a:lnTo>
                  <a:lnTo>
                    <a:pt x="954" y="444"/>
                  </a:lnTo>
                  <a:lnTo>
                    <a:pt x="966" y="444"/>
                  </a:lnTo>
                  <a:lnTo>
                    <a:pt x="978" y="438"/>
                  </a:lnTo>
                  <a:lnTo>
                    <a:pt x="996" y="438"/>
                  </a:lnTo>
                  <a:lnTo>
                    <a:pt x="1002" y="432"/>
                  </a:lnTo>
                  <a:lnTo>
                    <a:pt x="1014" y="426"/>
                  </a:lnTo>
                  <a:lnTo>
                    <a:pt x="1026" y="414"/>
                  </a:lnTo>
                  <a:lnTo>
                    <a:pt x="1038" y="408"/>
                  </a:lnTo>
                  <a:lnTo>
                    <a:pt x="1086" y="408"/>
                  </a:lnTo>
                  <a:lnTo>
                    <a:pt x="1092" y="414"/>
                  </a:lnTo>
                  <a:lnTo>
                    <a:pt x="1110" y="414"/>
                  </a:lnTo>
                  <a:lnTo>
                    <a:pt x="1122" y="402"/>
                  </a:lnTo>
                  <a:lnTo>
                    <a:pt x="1146" y="402"/>
                  </a:lnTo>
                  <a:lnTo>
                    <a:pt x="1152" y="390"/>
                  </a:lnTo>
                  <a:lnTo>
                    <a:pt x="1152" y="384"/>
                  </a:lnTo>
                  <a:lnTo>
                    <a:pt x="1158" y="384"/>
                  </a:lnTo>
                  <a:lnTo>
                    <a:pt x="1158" y="408"/>
                  </a:lnTo>
                  <a:lnTo>
                    <a:pt x="1164" y="414"/>
                  </a:lnTo>
                  <a:lnTo>
                    <a:pt x="1170" y="414"/>
                  </a:lnTo>
                  <a:lnTo>
                    <a:pt x="1182" y="408"/>
                  </a:lnTo>
                  <a:lnTo>
                    <a:pt x="1188" y="402"/>
                  </a:lnTo>
                  <a:lnTo>
                    <a:pt x="1188" y="390"/>
                  </a:lnTo>
                  <a:lnTo>
                    <a:pt x="1230" y="390"/>
                  </a:lnTo>
                  <a:lnTo>
                    <a:pt x="1242" y="402"/>
                  </a:lnTo>
                  <a:lnTo>
                    <a:pt x="1254" y="402"/>
                  </a:lnTo>
                  <a:lnTo>
                    <a:pt x="1260" y="396"/>
                  </a:lnTo>
                  <a:lnTo>
                    <a:pt x="1260" y="390"/>
                  </a:lnTo>
                  <a:lnTo>
                    <a:pt x="1284" y="390"/>
                  </a:lnTo>
                  <a:lnTo>
                    <a:pt x="1290" y="396"/>
                  </a:lnTo>
                  <a:lnTo>
                    <a:pt x="1290" y="414"/>
                  </a:lnTo>
                  <a:lnTo>
                    <a:pt x="1332" y="402"/>
                  </a:lnTo>
                  <a:close/>
                  <a:moveTo>
                    <a:pt x="102" y="282"/>
                  </a:moveTo>
                  <a:lnTo>
                    <a:pt x="96" y="282"/>
                  </a:lnTo>
                  <a:lnTo>
                    <a:pt x="96" y="312"/>
                  </a:lnTo>
                  <a:lnTo>
                    <a:pt x="102" y="324"/>
                  </a:lnTo>
                  <a:lnTo>
                    <a:pt x="108" y="330"/>
                  </a:lnTo>
                  <a:lnTo>
                    <a:pt x="114" y="324"/>
                  </a:lnTo>
                  <a:lnTo>
                    <a:pt x="114" y="318"/>
                  </a:lnTo>
                  <a:lnTo>
                    <a:pt x="120" y="312"/>
                  </a:lnTo>
                  <a:lnTo>
                    <a:pt x="120" y="300"/>
                  </a:lnTo>
                  <a:lnTo>
                    <a:pt x="102" y="28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13" name="Tunisia" descr="© INSCALE GmbH, 05.05.2010&#10;http://www.presentationload.com/">
              <a:extLst>
                <a:ext uri="{FF2B5EF4-FFF2-40B4-BE49-F238E27FC236}">
                  <a16:creationId xmlns:a16="http://schemas.microsoft.com/office/drawing/2014/main" id="{F21F4435-5B7D-3A7B-9F8B-5926493C914B}"/>
                </a:ext>
              </a:extLst>
            </p:cNvPr>
            <p:cNvSpPr>
              <a:spLocks/>
            </p:cNvSpPr>
            <p:nvPr/>
          </p:nvSpPr>
          <p:spPr bwMode="gray">
            <a:xfrm>
              <a:off x="4441441" y="2078530"/>
              <a:ext cx="103766" cy="216428"/>
            </a:xfrm>
            <a:custGeom>
              <a:avLst/>
              <a:gdLst>
                <a:gd name="T0" fmla="*/ 2147483647 w 276"/>
                <a:gd name="T1" fmla="*/ 2147483647 h 570"/>
                <a:gd name="T2" fmla="*/ 2147483647 w 276"/>
                <a:gd name="T3" fmla="*/ 2147483647 h 570"/>
                <a:gd name="T4" fmla="*/ 2147483647 w 276"/>
                <a:gd name="T5" fmla="*/ 2147483647 h 570"/>
                <a:gd name="T6" fmla="*/ 2147483647 w 276"/>
                <a:gd name="T7" fmla="*/ 2147483647 h 570"/>
                <a:gd name="T8" fmla="*/ 2147483647 w 276"/>
                <a:gd name="T9" fmla="*/ 2147483647 h 570"/>
                <a:gd name="T10" fmla="*/ 2147483647 w 276"/>
                <a:gd name="T11" fmla="*/ 2147483647 h 570"/>
                <a:gd name="T12" fmla="*/ 0 w 276"/>
                <a:gd name="T13" fmla="*/ 2147483647 h 570"/>
                <a:gd name="T14" fmla="*/ 2147483647 w 276"/>
                <a:gd name="T15" fmla="*/ 2147483647 h 570"/>
                <a:gd name="T16" fmla="*/ 2147483647 w 276"/>
                <a:gd name="T17" fmla="*/ 2147483647 h 570"/>
                <a:gd name="T18" fmla="*/ 2147483647 w 276"/>
                <a:gd name="T19" fmla="*/ 2147483647 h 570"/>
                <a:gd name="T20" fmla="*/ 2147483647 w 276"/>
                <a:gd name="T21" fmla="*/ 2147483647 h 570"/>
                <a:gd name="T22" fmla="*/ 2147483647 w 276"/>
                <a:gd name="T23" fmla="*/ 2147483647 h 570"/>
                <a:gd name="T24" fmla="*/ 2147483647 w 276"/>
                <a:gd name="T25" fmla="*/ 2147483647 h 570"/>
                <a:gd name="T26" fmla="*/ 2147483647 w 276"/>
                <a:gd name="T27" fmla="*/ 2147483647 h 570"/>
                <a:gd name="T28" fmla="*/ 2147483647 w 276"/>
                <a:gd name="T29" fmla="*/ 2147483647 h 570"/>
                <a:gd name="T30" fmla="*/ 2147483647 w 276"/>
                <a:gd name="T31" fmla="*/ 2147483647 h 570"/>
                <a:gd name="T32" fmla="*/ 2147483647 w 276"/>
                <a:gd name="T33" fmla="*/ 2147483647 h 570"/>
                <a:gd name="T34" fmla="*/ 2147483647 w 276"/>
                <a:gd name="T35" fmla="*/ 2147483647 h 570"/>
                <a:gd name="T36" fmla="*/ 2147483647 w 276"/>
                <a:gd name="T37" fmla="*/ 2147483647 h 570"/>
                <a:gd name="T38" fmla="*/ 2147483647 w 276"/>
                <a:gd name="T39" fmla="*/ 2147483647 h 570"/>
                <a:gd name="T40" fmla="*/ 2147483647 w 276"/>
                <a:gd name="T41" fmla="*/ 2147483647 h 570"/>
                <a:gd name="T42" fmla="*/ 2147483647 w 276"/>
                <a:gd name="T43" fmla="*/ 2147483647 h 570"/>
                <a:gd name="T44" fmla="*/ 2147483647 w 276"/>
                <a:gd name="T45" fmla="*/ 2147483647 h 570"/>
                <a:gd name="T46" fmla="*/ 2147483647 w 276"/>
                <a:gd name="T47" fmla="*/ 2147483647 h 570"/>
                <a:gd name="T48" fmla="*/ 2147483647 w 276"/>
                <a:gd name="T49" fmla="*/ 2147483647 h 570"/>
                <a:gd name="T50" fmla="*/ 2147483647 w 276"/>
                <a:gd name="T51" fmla="*/ 2147483647 h 570"/>
                <a:gd name="T52" fmla="*/ 2147483647 w 276"/>
                <a:gd name="T53" fmla="*/ 2147483647 h 570"/>
                <a:gd name="T54" fmla="*/ 2147483647 w 276"/>
                <a:gd name="T55" fmla="*/ 2147483647 h 570"/>
                <a:gd name="T56" fmla="*/ 2147483647 w 276"/>
                <a:gd name="T57" fmla="*/ 2147483647 h 570"/>
                <a:gd name="T58" fmla="*/ 2147483647 w 276"/>
                <a:gd name="T59" fmla="*/ 2147483647 h 570"/>
                <a:gd name="T60" fmla="*/ 2147483647 w 276"/>
                <a:gd name="T61" fmla="*/ 2147483647 h 570"/>
                <a:gd name="T62" fmla="*/ 2147483647 w 276"/>
                <a:gd name="T63" fmla="*/ 2147483647 h 570"/>
                <a:gd name="T64" fmla="*/ 2147483647 w 276"/>
                <a:gd name="T65" fmla="*/ 2147483647 h 570"/>
                <a:gd name="T66" fmla="*/ 2147483647 w 276"/>
                <a:gd name="T67" fmla="*/ 2147483647 h 570"/>
                <a:gd name="T68" fmla="*/ 2147483647 w 276"/>
                <a:gd name="T69" fmla="*/ 2147483647 h 570"/>
                <a:gd name="T70" fmla="*/ 2147483647 w 276"/>
                <a:gd name="T71" fmla="*/ 2147483647 h 570"/>
                <a:gd name="T72" fmla="*/ 2147483647 w 276"/>
                <a:gd name="T73" fmla="*/ 2147483647 h 570"/>
                <a:gd name="T74" fmla="*/ 2147483647 w 276"/>
                <a:gd name="T75" fmla="*/ 2147483647 h 570"/>
                <a:gd name="T76" fmla="*/ 2147483647 w 276"/>
                <a:gd name="T77" fmla="*/ 2147483647 h 570"/>
                <a:gd name="T78" fmla="*/ 2147483647 w 276"/>
                <a:gd name="T79" fmla="*/ 2147483647 h 570"/>
                <a:gd name="T80" fmla="*/ 2147483647 w 276"/>
                <a:gd name="T81" fmla="*/ 2147483647 h 570"/>
                <a:gd name="T82" fmla="*/ 2147483647 w 276"/>
                <a:gd name="T83" fmla="*/ 2147483647 h 570"/>
                <a:gd name="T84" fmla="*/ 2147483647 w 276"/>
                <a:gd name="T85" fmla="*/ 2147483647 h 570"/>
                <a:gd name="T86" fmla="*/ 2147483647 w 276"/>
                <a:gd name="T87" fmla="*/ 2147483647 h 570"/>
                <a:gd name="T88" fmla="*/ 2147483647 w 276"/>
                <a:gd name="T89" fmla="*/ 0 h 570"/>
                <a:gd name="T90" fmla="*/ 2147483647 w 276"/>
                <a:gd name="T91" fmla="*/ 2147483647 h 570"/>
                <a:gd name="T92" fmla="*/ 2147483647 w 276"/>
                <a:gd name="T93" fmla="*/ 2147483647 h 570"/>
                <a:gd name="T94" fmla="*/ 2147483647 w 276"/>
                <a:gd name="T95" fmla="*/ 2147483647 h 57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276"/>
                <a:gd name="T145" fmla="*/ 0 h 570"/>
                <a:gd name="T146" fmla="*/ 276 w 276"/>
                <a:gd name="T147" fmla="*/ 570 h 570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276" h="570">
                  <a:moveTo>
                    <a:pt x="42" y="60"/>
                  </a:moveTo>
                  <a:lnTo>
                    <a:pt x="60" y="66"/>
                  </a:lnTo>
                  <a:lnTo>
                    <a:pt x="60" y="78"/>
                  </a:lnTo>
                  <a:lnTo>
                    <a:pt x="54" y="90"/>
                  </a:lnTo>
                  <a:lnTo>
                    <a:pt x="54" y="126"/>
                  </a:lnTo>
                  <a:lnTo>
                    <a:pt x="60" y="138"/>
                  </a:lnTo>
                  <a:lnTo>
                    <a:pt x="60" y="180"/>
                  </a:lnTo>
                  <a:lnTo>
                    <a:pt x="54" y="192"/>
                  </a:lnTo>
                  <a:lnTo>
                    <a:pt x="54" y="204"/>
                  </a:lnTo>
                  <a:lnTo>
                    <a:pt x="48" y="210"/>
                  </a:lnTo>
                  <a:lnTo>
                    <a:pt x="48" y="216"/>
                  </a:lnTo>
                  <a:lnTo>
                    <a:pt x="24" y="234"/>
                  </a:lnTo>
                  <a:lnTo>
                    <a:pt x="0" y="258"/>
                  </a:lnTo>
                  <a:lnTo>
                    <a:pt x="0" y="300"/>
                  </a:lnTo>
                  <a:lnTo>
                    <a:pt x="12" y="300"/>
                  </a:lnTo>
                  <a:lnTo>
                    <a:pt x="12" y="330"/>
                  </a:lnTo>
                  <a:lnTo>
                    <a:pt x="24" y="330"/>
                  </a:lnTo>
                  <a:lnTo>
                    <a:pt x="42" y="336"/>
                  </a:lnTo>
                  <a:lnTo>
                    <a:pt x="54" y="348"/>
                  </a:lnTo>
                  <a:lnTo>
                    <a:pt x="54" y="390"/>
                  </a:lnTo>
                  <a:lnTo>
                    <a:pt x="60" y="390"/>
                  </a:lnTo>
                  <a:lnTo>
                    <a:pt x="66" y="396"/>
                  </a:lnTo>
                  <a:lnTo>
                    <a:pt x="90" y="408"/>
                  </a:lnTo>
                  <a:lnTo>
                    <a:pt x="96" y="420"/>
                  </a:lnTo>
                  <a:lnTo>
                    <a:pt x="102" y="426"/>
                  </a:lnTo>
                  <a:lnTo>
                    <a:pt x="108" y="450"/>
                  </a:lnTo>
                  <a:lnTo>
                    <a:pt x="114" y="492"/>
                  </a:lnTo>
                  <a:lnTo>
                    <a:pt x="126" y="540"/>
                  </a:lnTo>
                  <a:lnTo>
                    <a:pt x="138" y="570"/>
                  </a:lnTo>
                  <a:lnTo>
                    <a:pt x="144" y="564"/>
                  </a:lnTo>
                  <a:lnTo>
                    <a:pt x="156" y="564"/>
                  </a:lnTo>
                  <a:lnTo>
                    <a:pt x="186" y="534"/>
                  </a:lnTo>
                  <a:lnTo>
                    <a:pt x="186" y="510"/>
                  </a:lnTo>
                  <a:lnTo>
                    <a:pt x="174" y="486"/>
                  </a:lnTo>
                  <a:lnTo>
                    <a:pt x="174" y="468"/>
                  </a:lnTo>
                  <a:lnTo>
                    <a:pt x="192" y="450"/>
                  </a:lnTo>
                  <a:lnTo>
                    <a:pt x="198" y="450"/>
                  </a:lnTo>
                  <a:lnTo>
                    <a:pt x="204" y="438"/>
                  </a:lnTo>
                  <a:lnTo>
                    <a:pt x="210" y="432"/>
                  </a:lnTo>
                  <a:lnTo>
                    <a:pt x="216" y="420"/>
                  </a:lnTo>
                  <a:lnTo>
                    <a:pt x="222" y="414"/>
                  </a:lnTo>
                  <a:lnTo>
                    <a:pt x="234" y="408"/>
                  </a:lnTo>
                  <a:lnTo>
                    <a:pt x="246" y="408"/>
                  </a:lnTo>
                  <a:lnTo>
                    <a:pt x="270" y="396"/>
                  </a:lnTo>
                  <a:lnTo>
                    <a:pt x="276" y="390"/>
                  </a:lnTo>
                  <a:lnTo>
                    <a:pt x="276" y="384"/>
                  </a:lnTo>
                  <a:lnTo>
                    <a:pt x="264" y="372"/>
                  </a:lnTo>
                  <a:lnTo>
                    <a:pt x="258" y="372"/>
                  </a:lnTo>
                  <a:lnTo>
                    <a:pt x="264" y="330"/>
                  </a:lnTo>
                  <a:lnTo>
                    <a:pt x="252" y="330"/>
                  </a:lnTo>
                  <a:lnTo>
                    <a:pt x="240" y="300"/>
                  </a:lnTo>
                  <a:lnTo>
                    <a:pt x="228" y="294"/>
                  </a:lnTo>
                  <a:lnTo>
                    <a:pt x="222" y="306"/>
                  </a:lnTo>
                  <a:lnTo>
                    <a:pt x="216" y="294"/>
                  </a:lnTo>
                  <a:lnTo>
                    <a:pt x="198" y="294"/>
                  </a:lnTo>
                  <a:lnTo>
                    <a:pt x="186" y="288"/>
                  </a:lnTo>
                  <a:lnTo>
                    <a:pt x="180" y="282"/>
                  </a:lnTo>
                  <a:lnTo>
                    <a:pt x="168" y="276"/>
                  </a:lnTo>
                  <a:lnTo>
                    <a:pt x="168" y="246"/>
                  </a:lnTo>
                  <a:lnTo>
                    <a:pt x="174" y="240"/>
                  </a:lnTo>
                  <a:lnTo>
                    <a:pt x="180" y="240"/>
                  </a:lnTo>
                  <a:lnTo>
                    <a:pt x="234" y="186"/>
                  </a:lnTo>
                  <a:lnTo>
                    <a:pt x="240" y="174"/>
                  </a:lnTo>
                  <a:lnTo>
                    <a:pt x="240" y="156"/>
                  </a:lnTo>
                  <a:lnTo>
                    <a:pt x="234" y="144"/>
                  </a:lnTo>
                  <a:lnTo>
                    <a:pt x="216" y="126"/>
                  </a:lnTo>
                  <a:lnTo>
                    <a:pt x="204" y="120"/>
                  </a:lnTo>
                  <a:lnTo>
                    <a:pt x="198" y="120"/>
                  </a:lnTo>
                  <a:lnTo>
                    <a:pt x="198" y="102"/>
                  </a:lnTo>
                  <a:lnTo>
                    <a:pt x="204" y="90"/>
                  </a:lnTo>
                  <a:lnTo>
                    <a:pt x="204" y="78"/>
                  </a:lnTo>
                  <a:lnTo>
                    <a:pt x="210" y="72"/>
                  </a:lnTo>
                  <a:lnTo>
                    <a:pt x="222" y="66"/>
                  </a:lnTo>
                  <a:lnTo>
                    <a:pt x="228" y="60"/>
                  </a:lnTo>
                  <a:lnTo>
                    <a:pt x="234" y="48"/>
                  </a:lnTo>
                  <a:lnTo>
                    <a:pt x="234" y="36"/>
                  </a:lnTo>
                  <a:lnTo>
                    <a:pt x="240" y="30"/>
                  </a:lnTo>
                  <a:lnTo>
                    <a:pt x="240" y="18"/>
                  </a:lnTo>
                  <a:lnTo>
                    <a:pt x="228" y="18"/>
                  </a:lnTo>
                  <a:lnTo>
                    <a:pt x="222" y="30"/>
                  </a:lnTo>
                  <a:lnTo>
                    <a:pt x="210" y="36"/>
                  </a:lnTo>
                  <a:lnTo>
                    <a:pt x="204" y="48"/>
                  </a:lnTo>
                  <a:lnTo>
                    <a:pt x="192" y="60"/>
                  </a:lnTo>
                  <a:lnTo>
                    <a:pt x="186" y="60"/>
                  </a:lnTo>
                  <a:lnTo>
                    <a:pt x="174" y="54"/>
                  </a:lnTo>
                  <a:lnTo>
                    <a:pt x="162" y="42"/>
                  </a:lnTo>
                  <a:lnTo>
                    <a:pt x="174" y="30"/>
                  </a:lnTo>
                  <a:lnTo>
                    <a:pt x="174" y="24"/>
                  </a:lnTo>
                  <a:lnTo>
                    <a:pt x="180" y="12"/>
                  </a:lnTo>
                  <a:lnTo>
                    <a:pt x="168" y="0"/>
                  </a:lnTo>
                  <a:lnTo>
                    <a:pt x="138" y="0"/>
                  </a:lnTo>
                  <a:lnTo>
                    <a:pt x="126" y="6"/>
                  </a:lnTo>
                  <a:lnTo>
                    <a:pt x="108" y="12"/>
                  </a:lnTo>
                  <a:lnTo>
                    <a:pt x="96" y="18"/>
                  </a:lnTo>
                  <a:lnTo>
                    <a:pt x="84" y="30"/>
                  </a:lnTo>
                  <a:lnTo>
                    <a:pt x="84" y="42"/>
                  </a:lnTo>
                  <a:lnTo>
                    <a:pt x="42" y="6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14" name="Togo" descr="© INSCALE GmbH, 05.05.2010&#10;http://www.presentationload.com/">
              <a:extLst>
                <a:ext uri="{FF2B5EF4-FFF2-40B4-BE49-F238E27FC236}">
                  <a16:creationId xmlns:a16="http://schemas.microsoft.com/office/drawing/2014/main" id="{316B7899-0BF9-4876-6B17-929D36EF34CF}"/>
                </a:ext>
              </a:extLst>
            </p:cNvPr>
            <p:cNvSpPr>
              <a:spLocks/>
            </p:cNvSpPr>
            <p:nvPr/>
          </p:nvSpPr>
          <p:spPr bwMode="gray">
            <a:xfrm>
              <a:off x="4230944" y="2880496"/>
              <a:ext cx="53365" cy="152686"/>
            </a:xfrm>
            <a:custGeom>
              <a:avLst/>
              <a:gdLst>
                <a:gd name="T0" fmla="*/ 2147483647 w 138"/>
                <a:gd name="T1" fmla="*/ 2147483647 h 402"/>
                <a:gd name="T2" fmla="*/ 2147483647 w 138"/>
                <a:gd name="T3" fmla="*/ 2147483647 h 402"/>
                <a:gd name="T4" fmla="*/ 2147483647 w 138"/>
                <a:gd name="T5" fmla="*/ 2147483647 h 402"/>
                <a:gd name="T6" fmla="*/ 2147483647 w 138"/>
                <a:gd name="T7" fmla="*/ 2147483647 h 402"/>
                <a:gd name="T8" fmla="*/ 2147483647 w 138"/>
                <a:gd name="T9" fmla="*/ 2147483647 h 402"/>
                <a:gd name="T10" fmla="*/ 2147483647 w 138"/>
                <a:gd name="T11" fmla="*/ 2147483647 h 402"/>
                <a:gd name="T12" fmla="*/ 2147483647 w 138"/>
                <a:gd name="T13" fmla="*/ 2147483647 h 402"/>
                <a:gd name="T14" fmla="*/ 2147483647 w 138"/>
                <a:gd name="T15" fmla="*/ 2147483647 h 402"/>
                <a:gd name="T16" fmla="*/ 2147483647 w 138"/>
                <a:gd name="T17" fmla="*/ 2147483647 h 402"/>
                <a:gd name="T18" fmla="*/ 2147483647 w 138"/>
                <a:gd name="T19" fmla="*/ 2147483647 h 402"/>
                <a:gd name="T20" fmla="*/ 2147483647 w 138"/>
                <a:gd name="T21" fmla="*/ 2147483647 h 402"/>
                <a:gd name="T22" fmla="*/ 2147483647 w 138"/>
                <a:gd name="T23" fmla="*/ 2147483647 h 402"/>
                <a:gd name="T24" fmla="*/ 2147483647 w 138"/>
                <a:gd name="T25" fmla="*/ 2147483647 h 402"/>
                <a:gd name="T26" fmla="*/ 2147483647 w 138"/>
                <a:gd name="T27" fmla="*/ 2147483647 h 402"/>
                <a:gd name="T28" fmla="*/ 2147483647 w 138"/>
                <a:gd name="T29" fmla="*/ 2147483647 h 402"/>
                <a:gd name="T30" fmla="*/ 2147483647 w 138"/>
                <a:gd name="T31" fmla="*/ 2147483647 h 402"/>
                <a:gd name="T32" fmla="*/ 2147483647 w 138"/>
                <a:gd name="T33" fmla="*/ 0 h 402"/>
                <a:gd name="T34" fmla="*/ 2147483647 w 138"/>
                <a:gd name="T35" fmla="*/ 0 h 402"/>
                <a:gd name="T36" fmla="*/ 2147483647 w 138"/>
                <a:gd name="T37" fmla="*/ 2147483647 h 402"/>
                <a:gd name="T38" fmla="*/ 0 w 138"/>
                <a:gd name="T39" fmla="*/ 2147483647 h 402"/>
                <a:gd name="T40" fmla="*/ 2147483647 w 138"/>
                <a:gd name="T41" fmla="*/ 2147483647 h 402"/>
                <a:gd name="T42" fmla="*/ 2147483647 w 138"/>
                <a:gd name="T43" fmla="*/ 2147483647 h 402"/>
                <a:gd name="T44" fmla="*/ 2147483647 w 138"/>
                <a:gd name="T45" fmla="*/ 2147483647 h 402"/>
                <a:gd name="T46" fmla="*/ 2147483647 w 138"/>
                <a:gd name="T47" fmla="*/ 2147483647 h 402"/>
                <a:gd name="T48" fmla="*/ 2147483647 w 138"/>
                <a:gd name="T49" fmla="*/ 2147483647 h 402"/>
                <a:gd name="T50" fmla="*/ 2147483647 w 138"/>
                <a:gd name="T51" fmla="*/ 2147483647 h 402"/>
                <a:gd name="T52" fmla="*/ 2147483647 w 138"/>
                <a:gd name="T53" fmla="*/ 2147483647 h 402"/>
                <a:gd name="T54" fmla="*/ 2147483647 w 138"/>
                <a:gd name="T55" fmla="*/ 2147483647 h 402"/>
                <a:gd name="T56" fmla="*/ 2147483647 w 138"/>
                <a:gd name="T57" fmla="*/ 2147483647 h 402"/>
                <a:gd name="T58" fmla="*/ 2147483647 w 138"/>
                <a:gd name="T59" fmla="*/ 2147483647 h 402"/>
                <a:gd name="T60" fmla="*/ 2147483647 w 138"/>
                <a:gd name="T61" fmla="*/ 2147483647 h 402"/>
                <a:gd name="T62" fmla="*/ 2147483647 w 138"/>
                <a:gd name="T63" fmla="*/ 2147483647 h 402"/>
                <a:gd name="T64" fmla="*/ 2147483647 w 138"/>
                <a:gd name="T65" fmla="*/ 2147483647 h 402"/>
                <a:gd name="T66" fmla="*/ 2147483647 w 138"/>
                <a:gd name="T67" fmla="*/ 2147483647 h 402"/>
                <a:gd name="T68" fmla="*/ 2147483647 w 138"/>
                <a:gd name="T69" fmla="*/ 2147483647 h 402"/>
                <a:gd name="T70" fmla="*/ 2147483647 w 138"/>
                <a:gd name="T71" fmla="*/ 2147483647 h 402"/>
                <a:gd name="T72" fmla="*/ 2147483647 w 138"/>
                <a:gd name="T73" fmla="*/ 2147483647 h 402"/>
                <a:gd name="T74" fmla="*/ 2147483647 w 138"/>
                <a:gd name="T75" fmla="*/ 2147483647 h 402"/>
                <a:gd name="T76" fmla="*/ 2147483647 w 138"/>
                <a:gd name="T77" fmla="*/ 2147483647 h 402"/>
                <a:gd name="T78" fmla="*/ 2147483647 w 138"/>
                <a:gd name="T79" fmla="*/ 2147483647 h 402"/>
                <a:gd name="T80" fmla="*/ 2147483647 w 138"/>
                <a:gd name="T81" fmla="*/ 2147483647 h 402"/>
                <a:gd name="T82" fmla="*/ 2147483647 w 138"/>
                <a:gd name="T83" fmla="*/ 2147483647 h 402"/>
                <a:gd name="T84" fmla="*/ 2147483647 w 138"/>
                <a:gd name="T85" fmla="*/ 2147483647 h 402"/>
                <a:gd name="T86" fmla="*/ 2147483647 w 138"/>
                <a:gd name="T87" fmla="*/ 2147483647 h 402"/>
                <a:gd name="T88" fmla="*/ 2147483647 w 138"/>
                <a:gd name="T89" fmla="*/ 2147483647 h 402"/>
                <a:gd name="T90" fmla="*/ 2147483647 w 138"/>
                <a:gd name="T91" fmla="*/ 2147483647 h 402"/>
                <a:gd name="T92" fmla="*/ 2147483647 w 138"/>
                <a:gd name="T93" fmla="*/ 2147483647 h 402"/>
                <a:gd name="T94" fmla="*/ 2147483647 w 138"/>
                <a:gd name="T95" fmla="*/ 2147483647 h 402"/>
                <a:gd name="T96" fmla="*/ 2147483647 w 138"/>
                <a:gd name="T97" fmla="*/ 2147483647 h 402"/>
                <a:gd name="T98" fmla="*/ 2147483647 w 138"/>
                <a:gd name="T99" fmla="*/ 2147483647 h 402"/>
                <a:gd name="T100" fmla="*/ 2147483647 w 138"/>
                <a:gd name="T101" fmla="*/ 2147483647 h 402"/>
                <a:gd name="T102" fmla="*/ 2147483647 w 138"/>
                <a:gd name="T103" fmla="*/ 2147483647 h 402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38"/>
                <a:gd name="T157" fmla="*/ 0 h 402"/>
                <a:gd name="T158" fmla="*/ 138 w 138"/>
                <a:gd name="T159" fmla="*/ 402 h 402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38" h="402">
                  <a:moveTo>
                    <a:pt x="126" y="354"/>
                  </a:moveTo>
                  <a:lnTo>
                    <a:pt x="120" y="288"/>
                  </a:lnTo>
                  <a:lnTo>
                    <a:pt x="132" y="282"/>
                  </a:lnTo>
                  <a:lnTo>
                    <a:pt x="120" y="270"/>
                  </a:lnTo>
                  <a:lnTo>
                    <a:pt x="120" y="210"/>
                  </a:lnTo>
                  <a:lnTo>
                    <a:pt x="132" y="198"/>
                  </a:lnTo>
                  <a:lnTo>
                    <a:pt x="126" y="186"/>
                  </a:lnTo>
                  <a:lnTo>
                    <a:pt x="126" y="156"/>
                  </a:lnTo>
                  <a:lnTo>
                    <a:pt x="120" y="144"/>
                  </a:lnTo>
                  <a:lnTo>
                    <a:pt x="108" y="132"/>
                  </a:lnTo>
                  <a:lnTo>
                    <a:pt x="108" y="90"/>
                  </a:lnTo>
                  <a:lnTo>
                    <a:pt x="78" y="60"/>
                  </a:lnTo>
                  <a:lnTo>
                    <a:pt x="66" y="54"/>
                  </a:lnTo>
                  <a:lnTo>
                    <a:pt x="66" y="24"/>
                  </a:lnTo>
                  <a:lnTo>
                    <a:pt x="72" y="6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2" y="0"/>
                  </a:lnTo>
                  <a:lnTo>
                    <a:pt x="12" y="18"/>
                  </a:lnTo>
                  <a:lnTo>
                    <a:pt x="0" y="30"/>
                  </a:lnTo>
                  <a:lnTo>
                    <a:pt x="36" y="54"/>
                  </a:lnTo>
                  <a:lnTo>
                    <a:pt x="24" y="132"/>
                  </a:lnTo>
                  <a:lnTo>
                    <a:pt x="36" y="120"/>
                  </a:lnTo>
                  <a:lnTo>
                    <a:pt x="42" y="120"/>
                  </a:lnTo>
                  <a:lnTo>
                    <a:pt x="48" y="126"/>
                  </a:lnTo>
                  <a:lnTo>
                    <a:pt x="48" y="150"/>
                  </a:lnTo>
                  <a:lnTo>
                    <a:pt x="42" y="162"/>
                  </a:lnTo>
                  <a:lnTo>
                    <a:pt x="54" y="174"/>
                  </a:lnTo>
                  <a:lnTo>
                    <a:pt x="54" y="180"/>
                  </a:lnTo>
                  <a:lnTo>
                    <a:pt x="48" y="180"/>
                  </a:lnTo>
                  <a:lnTo>
                    <a:pt x="36" y="192"/>
                  </a:lnTo>
                  <a:lnTo>
                    <a:pt x="42" y="198"/>
                  </a:lnTo>
                  <a:lnTo>
                    <a:pt x="54" y="204"/>
                  </a:lnTo>
                  <a:lnTo>
                    <a:pt x="60" y="210"/>
                  </a:lnTo>
                  <a:lnTo>
                    <a:pt x="60" y="222"/>
                  </a:lnTo>
                  <a:lnTo>
                    <a:pt x="54" y="228"/>
                  </a:lnTo>
                  <a:lnTo>
                    <a:pt x="54" y="270"/>
                  </a:lnTo>
                  <a:lnTo>
                    <a:pt x="48" y="276"/>
                  </a:lnTo>
                  <a:lnTo>
                    <a:pt x="48" y="294"/>
                  </a:lnTo>
                  <a:lnTo>
                    <a:pt x="54" y="294"/>
                  </a:lnTo>
                  <a:lnTo>
                    <a:pt x="60" y="300"/>
                  </a:lnTo>
                  <a:lnTo>
                    <a:pt x="60" y="312"/>
                  </a:lnTo>
                  <a:lnTo>
                    <a:pt x="54" y="324"/>
                  </a:lnTo>
                  <a:lnTo>
                    <a:pt x="54" y="336"/>
                  </a:lnTo>
                  <a:lnTo>
                    <a:pt x="66" y="378"/>
                  </a:lnTo>
                  <a:lnTo>
                    <a:pt x="96" y="402"/>
                  </a:lnTo>
                  <a:lnTo>
                    <a:pt x="108" y="396"/>
                  </a:lnTo>
                  <a:lnTo>
                    <a:pt x="120" y="384"/>
                  </a:lnTo>
                  <a:lnTo>
                    <a:pt x="138" y="384"/>
                  </a:lnTo>
                  <a:lnTo>
                    <a:pt x="138" y="372"/>
                  </a:lnTo>
                  <a:lnTo>
                    <a:pt x="126" y="360"/>
                  </a:lnTo>
                  <a:lnTo>
                    <a:pt x="126" y="35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15" name="Thailand" descr="© INSCALE GmbH, 05.05.2010&#10;http://www.presentationload.com/">
              <a:extLst>
                <a:ext uri="{FF2B5EF4-FFF2-40B4-BE49-F238E27FC236}">
                  <a16:creationId xmlns:a16="http://schemas.microsoft.com/office/drawing/2014/main" id="{D7A6F7DC-7AFF-FD63-E9B2-07E3F62E53ED}"/>
                </a:ext>
              </a:extLst>
            </p:cNvPr>
            <p:cNvSpPr>
              <a:spLocks/>
            </p:cNvSpPr>
            <p:nvPr/>
          </p:nvSpPr>
          <p:spPr bwMode="gray">
            <a:xfrm>
              <a:off x="6829542" y="2594397"/>
              <a:ext cx="234215" cy="450643"/>
            </a:xfrm>
            <a:custGeom>
              <a:avLst/>
              <a:gdLst>
                <a:gd name="T0" fmla="*/ 2147483647 w 618"/>
                <a:gd name="T1" fmla="*/ 2147483647 h 1188"/>
                <a:gd name="T2" fmla="*/ 2147483647 w 618"/>
                <a:gd name="T3" fmla="*/ 2147483647 h 1188"/>
                <a:gd name="T4" fmla="*/ 2147483647 w 618"/>
                <a:gd name="T5" fmla="*/ 2147483647 h 1188"/>
                <a:gd name="T6" fmla="*/ 2147483647 w 618"/>
                <a:gd name="T7" fmla="*/ 2147483647 h 1188"/>
                <a:gd name="T8" fmla="*/ 2147483647 w 618"/>
                <a:gd name="T9" fmla="*/ 2147483647 h 1188"/>
                <a:gd name="T10" fmla="*/ 2147483647 w 618"/>
                <a:gd name="T11" fmla="*/ 2147483647 h 1188"/>
                <a:gd name="T12" fmla="*/ 2147483647 w 618"/>
                <a:gd name="T13" fmla="*/ 2147483647 h 1188"/>
                <a:gd name="T14" fmla="*/ 2147483647 w 618"/>
                <a:gd name="T15" fmla="*/ 2147483647 h 1188"/>
                <a:gd name="T16" fmla="*/ 2147483647 w 618"/>
                <a:gd name="T17" fmla="*/ 2147483647 h 1188"/>
                <a:gd name="T18" fmla="*/ 2147483647 w 618"/>
                <a:gd name="T19" fmla="*/ 2147483647 h 1188"/>
                <a:gd name="T20" fmla="*/ 2147483647 w 618"/>
                <a:gd name="T21" fmla="*/ 2147483647 h 1188"/>
                <a:gd name="T22" fmla="*/ 2147483647 w 618"/>
                <a:gd name="T23" fmla="*/ 2147483647 h 1188"/>
                <a:gd name="T24" fmla="*/ 2147483647 w 618"/>
                <a:gd name="T25" fmla="*/ 0 h 1188"/>
                <a:gd name="T26" fmla="*/ 2147483647 w 618"/>
                <a:gd name="T27" fmla="*/ 2147483647 h 1188"/>
                <a:gd name="T28" fmla="*/ 2147483647 w 618"/>
                <a:gd name="T29" fmla="*/ 2147483647 h 1188"/>
                <a:gd name="T30" fmla="*/ 2147483647 w 618"/>
                <a:gd name="T31" fmla="*/ 2147483647 h 1188"/>
                <a:gd name="T32" fmla="*/ 0 w 618"/>
                <a:gd name="T33" fmla="*/ 2147483647 h 1188"/>
                <a:gd name="T34" fmla="*/ 2147483647 w 618"/>
                <a:gd name="T35" fmla="*/ 2147483647 h 1188"/>
                <a:gd name="T36" fmla="*/ 2147483647 w 618"/>
                <a:gd name="T37" fmla="*/ 2147483647 h 1188"/>
                <a:gd name="T38" fmla="*/ 2147483647 w 618"/>
                <a:gd name="T39" fmla="*/ 2147483647 h 1188"/>
                <a:gd name="T40" fmla="*/ 2147483647 w 618"/>
                <a:gd name="T41" fmla="*/ 2147483647 h 1188"/>
                <a:gd name="T42" fmla="*/ 2147483647 w 618"/>
                <a:gd name="T43" fmla="*/ 2147483647 h 1188"/>
                <a:gd name="T44" fmla="*/ 2147483647 w 618"/>
                <a:gd name="T45" fmla="*/ 2147483647 h 1188"/>
                <a:gd name="T46" fmla="*/ 2147483647 w 618"/>
                <a:gd name="T47" fmla="*/ 2147483647 h 1188"/>
                <a:gd name="T48" fmla="*/ 2147483647 w 618"/>
                <a:gd name="T49" fmla="*/ 2147483647 h 1188"/>
                <a:gd name="T50" fmla="*/ 2147483647 w 618"/>
                <a:gd name="T51" fmla="*/ 2147483647 h 1188"/>
                <a:gd name="T52" fmla="*/ 2147483647 w 618"/>
                <a:gd name="T53" fmla="*/ 2147483647 h 1188"/>
                <a:gd name="T54" fmla="*/ 2147483647 w 618"/>
                <a:gd name="T55" fmla="*/ 2147483647 h 1188"/>
                <a:gd name="T56" fmla="*/ 2147483647 w 618"/>
                <a:gd name="T57" fmla="*/ 2147483647 h 1188"/>
                <a:gd name="T58" fmla="*/ 2147483647 w 618"/>
                <a:gd name="T59" fmla="*/ 2147483647 h 1188"/>
                <a:gd name="T60" fmla="*/ 2147483647 w 618"/>
                <a:gd name="T61" fmla="*/ 2147483647 h 1188"/>
                <a:gd name="T62" fmla="*/ 2147483647 w 618"/>
                <a:gd name="T63" fmla="*/ 2147483647 h 1188"/>
                <a:gd name="T64" fmla="*/ 2147483647 w 618"/>
                <a:gd name="T65" fmla="*/ 2147483647 h 1188"/>
                <a:gd name="T66" fmla="*/ 2147483647 w 618"/>
                <a:gd name="T67" fmla="*/ 2147483647 h 1188"/>
                <a:gd name="T68" fmla="*/ 2147483647 w 618"/>
                <a:gd name="T69" fmla="*/ 2147483647 h 1188"/>
                <a:gd name="T70" fmla="*/ 2147483647 w 618"/>
                <a:gd name="T71" fmla="*/ 2147483647 h 1188"/>
                <a:gd name="T72" fmla="*/ 2147483647 w 618"/>
                <a:gd name="T73" fmla="*/ 2147483647 h 1188"/>
                <a:gd name="T74" fmla="*/ 2147483647 w 618"/>
                <a:gd name="T75" fmla="*/ 2147483647 h 1188"/>
                <a:gd name="T76" fmla="*/ 2147483647 w 618"/>
                <a:gd name="T77" fmla="*/ 2147483647 h 1188"/>
                <a:gd name="T78" fmla="*/ 2147483647 w 618"/>
                <a:gd name="T79" fmla="*/ 2147483647 h 1188"/>
                <a:gd name="T80" fmla="*/ 2147483647 w 618"/>
                <a:gd name="T81" fmla="*/ 2147483647 h 1188"/>
                <a:gd name="T82" fmla="*/ 2147483647 w 618"/>
                <a:gd name="T83" fmla="*/ 2147483647 h 1188"/>
                <a:gd name="T84" fmla="*/ 2147483647 w 618"/>
                <a:gd name="T85" fmla="*/ 2147483647 h 1188"/>
                <a:gd name="T86" fmla="*/ 2147483647 w 618"/>
                <a:gd name="T87" fmla="*/ 2147483647 h 1188"/>
                <a:gd name="T88" fmla="*/ 2147483647 w 618"/>
                <a:gd name="T89" fmla="*/ 2147483647 h 1188"/>
                <a:gd name="T90" fmla="*/ 2147483647 w 618"/>
                <a:gd name="T91" fmla="*/ 2147483647 h 1188"/>
                <a:gd name="T92" fmla="*/ 2147483647 w 618"/>
                <a:gd name="T93" fmla="*/ 2147483647 h 1188"/>
                <a:gd name="T94" fmla="*/ 2147483647 w 618"/>
                <a:gd name="T95" fmla="*/ 2147483647 h 1188"/>
                <a:gd name="T96" fmla="*/ 2147483647 w 618"/>
                <a:gd name="T97" fmla="*/ 2147483647 h 1188"/>
                <a:gd name="T98" fmla="*/ 2147483647 w 618"/>
                <a:gd name="T99" fmla="*/ 2147483647 h 1188"/>
                <a:gd name="T100" fmla="*/ 2147483647 w 618"/>
                <a:gd name="T101" fmla="*/ 2147483647 h 1188"/>
                <a:gd name="T102" fmla="*/ 2147483647 w 618"/>
                <a:gd name="T103" fmla="*/ 2147483647 h 1188"/>
                <a:gd name="T104" fmla="*/ 2147483647 w 618"/>
                <a:gd name="T105" fmla="*/ 2147483647 h 1188"/>
                <a:gd name="T106" fmla="*/ 2147483647 w 618"/>
                <a:gd name="T107" fmla="*/ 2147483647 h 1188"/>
                <a:gd name="T108" fmla="*/ 2147483647 w 618"/>
                <a:gd name="T109" fmla="*/ 2147483647 h 1188"/>
                <a:gd name="T110" fmla="*/ 2147483647 w 618"/>
                <a:gd name="T111" fmla="*/ 2147483647 h 1188"/>
                <a:gd name="T112" fmla="*/ 2147483647 w 618"/>
                <a:gd name="T113" fmla="*/ 2147483647 h 1188"/>
                <a:gd name="T114" fmla="*/ 2147483647 w 618"/>
                <a:gd name="T115" fmla="*/ 2147483647 h 1188"/>
                <a:gd name="T116" fmla="*/ 2147483647 w 618"/>
                <a:gd name="T117" fmla="*/ 2147483647 h 11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618"/>
                <a:gd name="T178" fmla="*/ 0 h 1188"/>
                <a:gd name="T179" fmla="*/ 618 w 618"/>
                <a:gd name="T180" fmla="*/ 1188 h 118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618" h="1188">
                  <a:moveTo>
                    <a:pt x="588" y="426"/>
                  </a:moveTo>
                  <a:lnTo>
                    <a:pt x="588" y="420"/>
                  </a:lnTo>
                  <a:lnTo>
                    <a:pt x="594" y="414"/>
                  </a:lnTo>
                  <a:lnTo>
                    <a:pt x="606" y="390"/>
                  </a:lnTo>
                  <a:lnTo>
                    <a:pt x="594" y="378"/>
                  </a:lnTo>
                  <a:lnTo>
                    <a:pt x="594" y="372"/>
                  </a:lnTo>
                  <a:lnTo>
                    <a:pt x="588" y="378"/>
                  </a:lnTo>
                  <a:lnTo>
                    <a:pt x="588" y="366"/>
                  </a:lnTo>
                  <a:lnTo>
                    <a:pt x="582" y="360"/>
                  </a:lnTo>
                  <a:lnTo>
                    <a:pt x="582" y="354"/>
                  </a:lnTo>
                  <a:lnTo>
                    <a:pt x="546" y="318"/>
                  </a:lnTo>
                  <a:lnTo>
                    <a:pt x="534" y="294"/>
                  </a:lnTo>
                  <a:lnTo>
                    <a:pt x="534" y="282"/>
                  </a:lnTo>
                  <a:lnTo>
                    <a:pt x="528" y="240"/>
                  </a:lnTo>
                  <a:lnTo>
                    <a:pt x="510" y="222"/>
                  </a:lnTo>
                  <a:lnTo>
                    <a:pt x="498" y="216"/>
                  </a:lnTo>
                  <a:lnTo>
                    <a:pt x="480" y="204"/>
                  </a:lnTo>
                  <a:lnTo>
                    <a:pt x="468" y="192"/>
                  </a:lnTo>
                  <a:lnTo>
                    <a:pt x="468" y="180"/>
                  </a:lnTo>
                  <a:lnTo>
                    <a:pt x="462" y="174"/>
                  </a:lnTo>
                  <a:lnTo>
                    <a:pt x="438" y="174"/>
                  </a:lnTo>
                  <a:lnTo>
                    <a:pt x="426" y="168"/>
                  </a:lnTo>
                  <a:lnTo>
                    <a:pt x="420" y="162"/>
                  </a:lnTo>
                  <a:lnTo>
                    <a:pt x="402" y="162"/>
                  </a:lnTo>
                  <a:lnTo>
                    <a:pt x="396" y="168"/>
                  </a:lnTo>
                  <a:lnTo>
                    <a:pt x="396" y="180"/>
                  </a:lnTo>
                  <a:lnTo>
                    <a:pt x="378" y="198"/>
                  </a:lnTo>
                  <a:lnTo>
                    <a:pt x="360" y="198"/>
                  </a:lnTo>
                  <a:lnTo>
                    <a:pt x="336" y="186"/>
                  </a:lnTo>
                  <a:lnTo>
                    <a:pt x="330" y="180"/>
                  </a:lnTo>
                  <a:lnTo>
                    <a:pt x="318" y="180"/>
                  </a:lnTo>
                  <a:lnTo>
                    <a:pt x="312" y="186"/>
                  </a:lnTo>
                  <a:lnTo>
                    <a:pt x="306" y="198"/>
                  </a:lnTo>
                  <a:lnTo>
                    <a:pt x="294" y="210"/>
                  </a:lnTo>
                  <a:lnTo>
                    <a:pt x="294" y="216"/>
                  </a:lnTo>
                  <a:lnTo>
                    <a:pt x="288" y="222"/>
                  </a:lnTo>
                  <a:lnTo>
                    <a:pt x="264" y="234"/>
                  </a:lnTo>
                  <a:lnTo>
                    <a:pt x="246" y="234"/>
                  </a:lnTo>
                  <a:lnTo>
                    <a:pt x="246" y="222"/>
                  </a:lnTo>
                  <a:lnTo>
                    <a:pt x="270" y="174"/>
                  </a:lnTo>
                  <a:lnTo>
                    <a:pt x="270" y="162"/>
                  </a:lnTo>
                  <a:lnTo>
                    <a:pt x="264" y="156"/>
                  </a:lnTo>
                  <a:lnTo>
                    <a:pt x="252" y="156"/>
                  </a:lnTo>
                  <a:lnTo>
                    <a:pt x="264" y="144"/>
                  </a:lnTo>
                  <a:lnTo>
                    <a:pt x="270" y="132"/>
                  </a:lnTo>
                  <a:lnTo>
                    <a:pt x="270" y="120"/>
                  </a:lnTo>
                  <a:lnTo>
                    <a:pt x="264" y="108"/>
                  </a:lnTo>
                  <a:lnTo>
                    <a:pt x="258" y="102"/>
                  </a:lnTo>
                  <a:lnTo>
                    <a:pt x="264" y="96"/>
                  </a:lnTo>
                  <a:lnTo>
                    <a:pt x="264" y="66"/>
                  </a:lnTo>
                  <a:lnTo>
                    <a:pt x="252" y="60"/>
                  </a:lnTo>
                  <a:lnTo>
                    <a:pt x="246" y="60"/>
                  </a:lnTo>
                  <a:lnTo>
                    <a:pt x="240" y="66"/>
                  </a:lnTo>
                  <a:lnTo>
                    <a:pt x="228" y="66"/>
                  </a:lnTo>
                  <a:lnTo>
                    <a:pt x="228" y="78"/>
                  </a:lnTo>
                  <a:lnTo>
                    <a:pt x="210" y="78"/>
                  </a:lnTo>
                  <a:lnTo>
                    <a:pt x="204" y="72"/>
                  </a:lnTo>
                  <a:lnTo>
                    <a:pt x="198" y="60"/>
                  </a:lnTo>
                  <a:lnTo>
                    <a:pt x="198" y="36"/>
                  </a:lnTo>
                  <a:lnTo>
                    <a:pt x="204" y="30"/>
                  </a:lnTo>
                  <a:lnTo>
                    <a:pt x="204" y="18"/>
                  </a:lnTo>
                  <a:lnTo>
                    <a:pt x="198" y="12"/>
                  </a:lnTo>
                  <a:lnTo>
                    <a:pt x="186" y="12"/>
                  </a:lnTo>
                  <a:lnTo>
                    <a:pt x="174" y="6"/>
                  </a:lnTo>
                  <a:lnTo>
                    <a:pt x="168" y="0"/>
                  </a:lnTo>
                  <a:lnTo>
                    <a:pt x="138" y="0"/>
                  </a:lnTo>
                  <a:lnTo>
                    <a:pt x="132" y="6"/>
                  </a:lnTo>
                  <a:lnTo>
                    <a:pt x="126" y="6"/>
                  </a:lnTo>
                  <a:lnTo>
                    <a:pt x="120" y="30"/>
                  </a:lnTo>
                  <a:lnTo>
                    <a:pt x="96" y="30"/>
                  </a:lnTo>
                  <a:lnTo>
                    <a:pt x="96" y="36"/>
                  </a:lnTo>
                  <a:lnTo>
                    <a:pt x="90" y="42"/>
                  </a:lnTo>
                  <a:lnTo>
                    <a:pt x="84" y="54"/>
                  </a:lnTo>
                  <a:lnTo>
                    <a:pt x="78" y="60"/>
                  </a:lnTo>
                  <a:lnTo>
                    <a:pt x="66" y="60"/>
                  </a:lnTo>
                  <a:lnTo>
                    <a:pt x="54" y="54"/>
                  </a:lnTo>
                  <a:lnTo>
                    <a:pt x="24" y="54"/>
                  </a:lnTo>
                  <a:lnTo>
                    <a:pt x="24" y="102"/>
                  </a:lnTo>
                  <a:lnTo>
                    <a:pt x="18" y="108"/>
                  </a:lnTo>
                  <a:lnTo>
                    <a:pt x="12" y="108"/>
                  </a:lnTo>
                  <a:lnTo>
                    <a:pt x="6" y="114"/>
                  </a:lnTo>
                  <a:lnTo>
                    <a:pt x="6" y="120"/>
                  </a:lnTo>
                  <a:lnTo>
                    <a:pt x="24" y="138"/>
                  </a:lnTo>
                  <a:lnTo>
                    <a:pt x="24" y="156"/>
                  </a:lnTo>
                  <a:lnTo>
                    <a:pt x="0" y="156"/>
                  </a:lnTo>
                  <a:lnTo>
                    <a:pt x="0" y="162"/>
                  </a:lnTo>
                  <a:lnTo>
                    <a:pt x="24" y="186"/>
                  </a:lnTo>
                  <a:lnTo>
                    <a:pt x="36" y="192"/>
                  </a:lnTo>
                  <a:lnTo>
                    <a:pt x="30" y="216"/>
                  </a:lnTo>
                  <a:lnTo>
                    <a:pt x="36" y="216"/>
                  </a:lnTo>
                  <a:lnTo>
                    <a:pt x="36" y="222"/>
                  </a:lnTo>
                  <a:lnTo>
                    <a:pt x="42" y="234"/>
                  </a:lnTo>
                  <a:lnTo>
                    <a:pt x="60" y="252"/>
                  </a:lnTo>
                  <a:lnTo>
                    <a:pt x="72" y="258"/>
                  </a:lnTo>
                  <a:lnTo>
                    <a:pt x="84" y="270"/>
                  </a:lnTo>
                  <a:lnTo>
                    <a:pt x="96" y="276"/>
                  </a:lnTo>
                  <a:lnTo>
                    <a:pt x="102" y="282"/>
                  </a:lnTo>
                  <a:lnTo>
                    <a:pt x="102" y="288"/>
                  </a:lnTo>
                  <a:lnTo>
                    <a:pt x="96" y="288"/>
                  </a:lnTo>
                  <a:lnTo>
                    <a:pt x="96" y="306"/>
                  </a:lnTo>
                  <a:lnTo>
                    <a:pt x="102" y="318"/>
                  </a:lnTo>
                  <a:lnTo>
                    <a:pt x="108" y="324"/>
                  </a:lnTo>
                  <a:lnTo>
                    <a:pt x="114" y="324"/>
                  </a:lnTo>
                  <a:lnTo>
                    <a:pt x="120" y="318"/>
                  </a:lnTo>
                  <a:lnTo>
                    <a:pt x="126" y="324"/>
                  </a:lnTo>
                  <a:lnTo>
                    <a:pt x="126" y="342"/>
                  </a:lnTo>
                  <a:lnTo>
                    <a:pt x="120" y="348"/>
                  </a:lnTo>
                  <a:lnTo>
                    <a:pt x="108" y="348"/>
                  </a:lnTo>
                  <a:lnTo>
                    <a:pt x="114" y="360"/>
                  </a:lnTo>
                  <a:lnTo>
                    <a:pt x="114" y="384"/>
                  </a:lnTo>
                  <a:lnTo>
                    <a:pt x="108" y="396"/>
                  </a:lnTo>
                  <a:lnTo>
                    <a:pt x="102" y="402"/>
                  </a:lnTo>
                  <a:lnTo>
                    <a:pt x="84" y="438"/>
                  </a:lnTo>
                  <a:lnTo>
                    <a:pt x="90" y="444"/>
                  </a:lnTo>
                  <a:lnTo>
                    <a:pt x="90" y="450"/>
                  </a:lnTo>
                  <a:lnTo>
                    <a:pt x="96" y="456"/>
                  </a:lnTo>
                  <a:lnTo>
                    <a:pt x="102" y="468"/>
                  </a:lnTo>
                  <a:lnTo>
                    <a:pt x="108" y="474"/>
                  </a:lnTo>
                  <a:lnTo>
                    <a:pt x="114" y="486"/>
                  </a:lnTo>
                  <a:lnTo>
                    <a:pt x="156" y="528"/>
                  </a:lnTo>
                  <a:lnTo>
                    <a:pt x="162" y="540"/>
                  </a:lnTo>
                  <a:lnTo>
                    <a:pt x="162" y="570"/>
                  </a:lnTo>
                  <a:lnTo>
                    <a:pt x="168" y="588"/>
                  </a:lnTo>
                  <a:lnTo>
                    <a:pt x="168" y="612"/>
                  </a:lnTo>
                  <a:lnTo>
                    <a:pt x="192" y="636"/>
                  </a:lnTo>
                  <a:lnTo>
                    <a:pt x="192" y="660"/>
                  </a:lnTo>
                  <a:lnTo>
                    <a:pt x="198" y="672"/>
                  </a:lnTo>
                  <a:lnTo>
                    <a:pt x="198" y="702"/>
                  </a:lnTo>
                  <a:lnTo>
                    <a:pt x="192" y="714"/>
                  </a:lnTo>
                  <a:lnTo>
                    <a:pt x="192" y="732"/>
                  </a:lnTo>
                  <a:lnTo>
                    <a:pt x="174" y="768"/>
                  </a:lnTo>
                  <a:lnTo>
                    <a:pt x="156" y="786"/>
                  </a:lnTo>
                  <a:lnTo>
                    <a:pt x="156" y="798"/>
                  </a:lnTo>
                  <a:lnTo>
                    <a:pt x="162" y="804"/>
                  </a:lnTo>
                  <a:lnTo>
                    <a:pt x="162" y="816"/>
                  </a:lnTo>
                  <a:lnTo>
                    <a:pt x="156" y="828"/>
                  </a:lnTo>
                  <a:lnTo>
                    <a:pt x="150" y="834"/>
                  </a:lnTo>
                  <a:lnTo>
                    <a:pt x="144" y="846"/>
                  </a:lnTo>
                  <a:lnTo>
                    <a:pt x="144" y="852"/>
                  </a:lnTo>
                  <a:lnTo>
                    <a:pt x="138" y="858"/>
                  </a:lnTo>
                  <a:lnTo>
                    <a:pt x="132" y="876"/>
                  </a:lnTo>
                  <a:lnTo>
                    <a:pt x="126" y="888"/>
                  </a:lnTo>
                  <a:lnTo>
                    <a:pt x="126" y="906"/>
                  </a:lnTo>
                  <a:lnTo>
                    <a:pt x="120" y="918"/>
                  </a:lnTo>
                  <a:lnTo>
                    <a:pt x="120" y="966"/>
                  </a:lnTo>
                  <a:lnTo>
                    <a:pt x="126" y="978"/>
                  </a:lnTo>
                  <a:lnTo>
                    <a:pt x="126" y="1008"/>
                  </a:lnTo>
                  <a:lnTo>
                    <a:pt x="132" y="1014"/>
                  </a:lnTo>
                  <a:lnTo>
                    <a:pt x="132" y="1020"/>
                  </a:lnTo>
                  <a:lnTo>
                    <a:pt x="138" y="1020"/>
                  </a:lnTo>
                  <a:lnTo>
                    <a:pt x="138" y="1002"/>
                  </a:lnTo>
                  <a:lnTo>
                    <a:pt x="144" y="990"/>
                  </a:lnTo>
                  <a:lnTo>
                    <a:pt x="144" y="978"/>
                  </a:lnTo>
                  <a:lnTo>
                    <a:pt x="150" y="972"/>
                  </a:lnTo>
                  <a:lnTo>
                    <a:pt x="150" y="996"/>
                  </a:lnTo>
                  <a:lnTo>
                    <a:pt x="162" y="996"/>
                  </a:lnTo>
                  <a:lnTo>
                    <a:pt x="186" y="1020"/>
                  </a:lnTo>
                  <a:lnTo>
                    <a:pt x="192" y="1032"/>
                  </a:lnTo>
                  <a:lnTo>
                    <a:pt x="198" y="1038"/>
                  </a:lnTo>
                  <a:lnTo>
                    <a:pt x="198" y="1044"/>
                  </a:lnTo>
                  <a:lnTo>
                    <a:pt x="228" y="1074"/>
                  </a:lnTo>
                  <a:lnTo>
                    <a:pt x="228" y="1098"/>
                  </a:lnTo>
                  <a:lnTo>
                    <a:pt x="234" y="1110"/>
                  </a:lnTo>
                  <a:lnTo>
                    <a:pt x="246" y="1128"/>
                  </a:lnTo>
                  <a:lnTo>
                    <a:pt x="264" y="1146"/>
                  </a:lnTo>
                  <a:lnTo>
                    <a:pt x="270" y="1140"/>
                  </a:lnTo>
                  <a:lnTo>
                    <a:pt x="276" y="1128"/>
                  </a:lnTo>
                  <a:lnTo>
                    <a:pt x="270" y="1122"/>
                  </a:lnTo>
                  <a:lnTo>
                    <a:pt x="270" y="1110"/>
                  </a:lnTo>
                  <a:lnTo>
                    <a:pt x="276" y="1104"/>
                  </a:lnTo>
                  <a:lnTo>
                    <a:pt x="288" y="1104"/>
                  </a:lnTo>
                  <a:lnTo>
                    <a:pt x="294" y="1116"/>
                  </a:lnTo>
                  <a:lnTo>
                    <a:pt x="294" y="1122"/>
                  </a:lnTo>
                  <a:lnTo>
                    <a:pt x="312" y="1122"/>
                  </a:lnTo>
                  <a:lnTo>
                    <a:pt x="324" y="1128"/>
                  </a:lnTo>
                  <a:lnTo>
                    <a:pt x="330" y="1134"/>
                  </a:lnTo>
                  <a:lnTo>
                    <a:pt x="330" y="1146"/>
                  </a:lnTo>
                  <a:lnTo>
                    <a:pt x="342" y="1146"/>
                  </a:lnTo>
                  <a:lnTo>
                    <a:pt x="342" y="1158"/>
                  </a:lnTo>
                  <a:lnTo>
                    <a:pt x="330" y="1170"/>
                  </a:lnTo>
                  <a:lnTo>
                    <a:pt x="330" y="1176"/>
                  </a:lnTo>
                  <a:lnTo>
                    <a:pt x="336" y="1182"/>
                  </a:lnTo>
                  <a:lnTo>
                    <a:pt x="354" y="1182"/>
                  </a:lnTo>
                  <a:lnTo>
                    <a:pt x="354" y="1176"/>
                  </a:lnTo>
                  <a:lnTo>
                    <a:pt x="366" y="1176"/>
                  </a:lnTo>
                  <a:lnTo>
                    <a:pt x="372" y="1170"/>
                  </a:lnTo>
                  <a:lnTo>
                    <a:pt x="378" y="1170"/>
                  </a:lnTo>
                  <a:lnTo>
                    <a:pt x="396" y="1188"/>
                  </a:lnTo>
                  <a:lnTo>
                    <a:pt x="402" y="1182"/>
                  </a:lnTo>
                  <a:lnTo>
                    <a:pt x="402" y="1176"/>
                  </a:lnTo>
                  <a:lnTo>
                    <a:pt x="408" y="1164"/>
                  </a:lnTo>
                  <a:lnTo>
                    <a:pt x="414" y="1158"/>
                  </a:lnTo>
                  <a:lnTo>
                    <a:pt x="420" y="1146"/>
                  </a:lnTo>
                  <a:lnTo>
                    <a:pt x="396" y="1134"/>
                  </a:lnTo>
                  <a:lnTo>
                    <a:pt x="390" y="1128"/>
                  </a:lnTo>
                  <a:lnTo>
                    <a:pt x="390" y="1116"/>
                  </a:lnTo>
                  <a:lnTo>
                    <a:pt x="384" y="1104"/>
                  </a:lnTo>
                  <a:lnTo>
                    <a:pt x="384" y="1092"/>
                  </a:lnTo>
                  <a:lnTo>
                    <a:pt x="378" y="1080"/>
                  </a:lnTo>
                  <a:lnTo>
                    <a:pt x="372" y="1074"/>
                  </a:lnTo>
                  <a:lnTo>
                    <a:pt x="354" y="1074"/>
                  </a:lnTo>
                  <a:lnTo>
                    <a:pt x="342" y="1080"/>
                  </a:lnTo>
                  <a:lnTo>
                    <a:pt x="336" y="1086"/>
                  </a:lnTo>
                  <a:lnTo>
                    <a:pt x="318" y="1086"/>
                  </a:lnTo>
                  <a:lnTo>
                    <a:pt x="312" y="1080"/>
                  </a:lnTo>
                  <a:lnTo>
                    <a:pt x="306" y="1068"/>
                  </a:lnTo>
                  <a:lnTo>
                    <a:pt x="306" y="1056"/>
                  </a:lnTo>
                  <a:lnTo>
                    <a:pt x="294" y="1032"/>
                  </a:lnTo>
                  <a:lnTo>
                    <a:pt x="288" y="1032"/>
                  </a:lnTo>
                  <a:lnTo>
                    <a:pt x="288" y="1050"/>
                  </a:lnTo>
                  <a:lnTo>
                    <a:pt x="282" y="1056"/>
                  </a:lnTo>
                  <a:lnTo>
                    <a:pt x="276" y="1056"/>
                  </a:lnTo>
                  <a:lnTo>
                    <a:pt x="270" y="1044"/>
                  </a:lnTo>
                  <a:lnTo>
                    <a:pt x="264" y="1038"/>
                  </a:lnTo>
                  <a:lnTo>
                    <a:pt x="258" y="1026"/>
                  </a:lnTo>
                  <a:lnTo>
                    <a:pt x="258" y="1014"/>
                  </a:lnTo>
                  <a:lnTo>
                    <a:pt x="270" y="1002"/>
                  </a:lnTo>
                  <a:lnTo>
                    <a:pt x="270" y="1008"/>
                  </a:lnTo>
                  <a:lnTo>
                    <a:pt x="276" y="1008"/>
                  </a:lnTo>
                  <a:lnTo>
                    <a:pt x="276" y="1014"/>
                  </a:lnTo>
                  <a:lnTo>
                    <a:pt x="282" y="1014"/>
                  </a:lnTo>
                  <a:lnTo>
                    <a:pt x="288" y="1008"/>
                  </a:lnTo>
                  <a:lnTo>
                    <a:pt x="282" y="1002"/>
                  </a:lnTo>
                  <a:lnTo>
                    <a:pt x="282" y="990"/>
                  </a:lnTo>
                  <a:lnTo>
                    <a:pt x="276" y="978"/>
                  </a:lnTo>
                  <a:lnTo>
                    <a:pt x="270" y="972"/>
                  </a:lnTo>
                  <a:lnTo>
                    <a:pt x="270" y="960"/>
                  </a:lnTo>
                  <a:lnTo>
                    <a:pt x="258" y="948"/>
                  </a:lnTo>
                  <a:lnTo>
                    <a:pt x="246" y="948"/>
                  </a:lnTo>
                  <a:lnTo>
                    <a:pt x="246" y="894"/>
                  </a:lnTo>
                  <a:lnTo>
                    <a:pt x="192" y="906"/>
                  </a:lnTo>
                  <a:lnTo>
                    <a:pt x="192" y="864"/>
                  </a:lnTo>
                  <a:lnTo>
                    <a:pt x="186" y="828"/>
                  </a:lnTo>
                  <a:lnTo>
                    <a:pt x="186" y="804"/>
                  </a:lnTo>
                  <a:lnTo>
                    <a:pt x="180" y="792"/>
                  </a:lnTo>
                  <a:lnTo>
                    <a:pt x="174" y="786"/>
                  </a:lnTo>
                  <a:lnTo>
                    <a:pt x="180" y="786"/>
                  </a:lnTo>
                  <a:lnTo>
                    <a:pt x="192" y="774"/>
                  </a:lnTo>
                  <a:lnTo>
                    <a:pt x="198" y="762"/>
                  </a:lnTo>
                  <a:lnTo>
                    <a:pt x="204" y="744"/>
                  </a:lnTo>
                  <a:lnTo>
                    <a:pt x="204" y="678"/>
                  </a:lnTo>
                  <a:lnTo>
                    <a:pt x="210" y="678"/>
                  </a:lnTo>
                  <a:lnTo>
                    <a:pt x="216" y="672"/>
                  </a:lnTo>
                  <a:lnTo>
                    <a:pt x="222" y="660"/>
                  </a:lnTo>
                  <a:lnTo>
                    <a:pt x="228" y="654"/>
                  </a:lnTo>
                  <a:lnTo>
                    <a:pt x="228" y="612"/>
                  </a:lnTo>
                  <a:lnTo>
                    <a:pt x="222" y="600"/>
                  </a:lnTo>
                  <a:lnTo>
                    <a:pt x="222" y="594"/>
                  </a:lnTo>
                  <a:lnTo>
                    <a:pt x="216" y="588"/>
                  </a:lnTo>
                  <a:lnTo>
                    <a:pt x="222" y="558"/>
                  </a:lnTo>
                  <a:lnTo>
                    <a:pt x="234" y="558"/>
                  </a:lnTo>
                  <a:lnTo>
                    <a:pt x="234" y="552"/>
                  </a:lnTo>
                  <a:lnTo>
                    <a:pt x="240" y="546"/>
                  </a:lnTo>
                  <a:lnTo>
                    <a:pt x="264" y="546"/>
                  </a:lnTo>
                  <a:lnTo>
                    <a:pt x="270" y="552"/>
                  </a:lnTo>
                  <a:lnTo>
                    <a:pt x="294" y="564"/>
                  </a:lnTo>
                  <a:lnTo>
                    <a:pt x="300" y="570"/>
                  </a:lnTo>
                  <a:lnTo>
                    <a:pt x="288" y="576"/>
                  </a:lnTo>
                  <a:lnTo>
                    <a:pt x="288" y="588"/>
                  </a:lnTo>
                  <a:lnTo>
                    <a:pt x="282" y="594"/>
                  </a:lnTo>
                  <a:lnTo>
                    <a:pt x="282" y="612"/>
                  </a:lnTo>
                  <a:lnTo>
                    <a:pt x="288" y="624"/>
                  </a:lnTo>
                  <a:lnTo>
                    <a:pt x="306" y="624"/>
                  </a:lnTo>
                  <a:lnTo>
                    <a:pt x="330" y="612"/>
                  </a:lnTo>
                  <a:lnTo>
                    <a:pt x="342" y="612"/>
                  </a:lnTo>
                  <a:lnTo>
                    <a:pt x="354" y="606"/>
                  </a:lnTo>
                  <a:lnTo>
                    <a:pt x="360" y="600"/>
                  </a:lnTo>
                  <a:lnTo>
                    <a:pt x="366" y="600"/>
                  </a:lnTo>
                  <a:lnTo>
                    <a:pt x="396" y="684"/>
                  </a:lnTo>
                  <a:lnTo>
                    <a:pt x="402" y="678"/>
                  </a:lnTo>
                  <a:lnTo>
                    <a:pt x="414" y="672"/>
                  </a:lnTo>
                  <a:lnTo>
                    <a:pt x="426" y="672"/>
                  </a:lnTo>
                  <a:lnTo>
                    <a:pt x="426" y="642"/>
                  </a:lnTo>
                  <a:lnTo>
                    <a:pt x="414" y="630"/>
                  </a:lnTo>
                  <a:lnTo>
                    <a:pt x="414" y="600"/>
                  </a:lnTo>
                  <a:lnTo>
                    <a:pt x="402" y="588"/>
                  </a:lnTo>
                  <a:lnTo>
                    <a:pt x="396" y="552"/>
                  </a:lnTo>
                  <a:lnTo>
                    <a:pt x="426" y="522"/>
                  </a:lnTo>
                  <a:lnTo>
                    <a:pt x="426" y="516"/>
                  </a:lnTo>
                  <a:lnTo>
                    <a:pt x="432" y="504"/>
                  </a:lnTo>
                  <a:lnTo>
                    <a:pt x="438" y="498"/>
                  </a:lnTo>
                  <a:lnTo>
                    <a:pt x="450" y="492"/>
                  </a:lnTo>
                  <a:lnTo>
                    <a:pt x="468" y="486"/>
                  </a:lnTo>
                  <a:lnTo>
                    <a:pt x="504" y="486"/>
                  </a:lnTo>
                  <a:lnTo>
                    <a:pt x="510" y="492"/>
                  </a:lnTo>
                  <a:lnTo>
                    <a:pt x="522" y="492"/>
                  </a:lnTo>
                  <a:lnTo>
                    <a:pt x="534" y="486"/>
                  </a:lnTo>
                  <a:lnTo>
                    <a:pt x="564" y="486"/>
                  </a:lnTo>
                  <a:lnTo>
                    <a:pt x="576" y="492"/>
                  </a:lnTo>
                  <a:lnTo>
                    <a:pt x="582" y="498"/>
                  </a:lnTo>
                  <a:lnTo>
                    <a:pt x="588" y="498"/>
                  </a:lnTo>
                  <a:lnTo>
                    <a:pt x="594" y="492"/>
                  </a:lnTo>
                  <a:lnTo>
                    <a:pt x="600" y="480"/>
                  </a:lnTo>
                  <a:lnTo>
                    <a:pt x="618" y="462"/>
                  </a:lnTo>
                  <a:lnTo>
                    <a:pt x="618" y="450"/>
                  </a:lnTo>
                  <a:lnTo>
                    <a:pt x="612" y="444"/>
                  </a:lnTo>
                  <a:lnTo>
                    <a:pt x="600" y="438"/>
                  </a:lnTo>
                  <a:lnTo>
                    <a:pt x="588" y="426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16" name="Tanzania" descr="© INSCALE GmbH, 05.05.2010&#10;http://www.presentationload.com/">
              <a:extLst>
                <a:ext uri="{FF2B5EF4-FFF2-40B4-BE49-F238E27FC236}">
                  <a16:creationId xmlns:a16="http://schemas.microsoft.com/office/drawing/2014/main" id="{B170F18F-EE74-D346-1B0D-38686D466B2A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5032907" y="3249609"/>
              <a:ext cx="290545" cy="329088"/>
            </a:xfrm>
            <a:custGeom>
              <a:avLst/>
              <a:gdLst>
                <a:gd name="T0" fmla="*/ 2147483647 w 768"/>
                <a:gd name="T1" fmla="*/ 2147483647 h 870"/>
                <a:gd name="T2" fmla="*/ 2147483647 w 768"/>
                <a:gd name="T3" fmla="*/ 2147483647 h 870"/>
                <a:gd name="T4" fmla="*/ 2147483647 w 768"/>
                <a:gd name="T5" fmla="*/ 2147483647 h 870"/>
                <a:gd name="T6" fmla="*/ 2147483647 w 768"/>
                <a:gd name="T7" fmla="*/ 2147483647 h 870"/>
                <a:gd name="T8" fmla="*/ 2147483647 w 768"/>
                <a:gd name="T9" fmla="*/ 2147483647 h 870"/>
                <a:gd name="T10" fmla="*/ 2147483647 w 768"/>
                <a:gd name="T11" fmla="*/ 2147483647 h 870"/>
                <a:gd name="T12" fmla="*/ 2147483647 w 768"/>
                <a:gd name="T13" fmla="*/ 2147483647 h 870"/>
                <a:gd name="T14" fmla="*/ 2147483647 w 768"/>
                <a:gd name="T15" fmla="*/ 2147483647 h 870"/>
                <a:gd name="T16" fmla="*/ 2147483647 w 768"/>
                <a:gd name="T17" fmla="*/ 2147483647 h 870"/>
                <a:gd name="T18" fmla="*/ 2147483647 w 768"/>
                <a:gd name="T19" fmla="*/ 2147483647 h 870"/>
                <a:gd name="T20" fmla="*/ 2147483647 w 768"/>
                <a:gd name="T21" fmla="*/ 2147483647 h 870"/>
                <a:gd name="T22" fmla="*/ 2147483647 w 768"/>
                <a:gd name="T23" fmla="*/ 2147483647 h 870"/>
                <a:gd name="T24" fmla="*/ 2147483647 w 768"/>
                <a:gd name="T25" fmla="*/ 2147483647 h 870"/>
                <a:gd name="T26" fmla="*/ 2147483647 w 768"/>
                <a:gd name="T27" fmla="*/ 2147483647 h 870"/>
                <a:gd name="T28" fmla="*/ 2147483647 w 768"/>
                <a:gd name="T29" fmla="*/ 2147483647 h 870"/>
                <a:gd name="T30" fmla="*/ 2147483647 w 768"/>
                <a:gd name="T31" fmla="*/ 2147483647 h 870"/>
                <a:gd name="T32" fmla="*/ 2147483647 w 768"/>
                <a:gd name="T33" fmla="*/ 2147483647 h 870"/>
                <a:gd name="T34" fmla="*/ 2147483647 w 768"/>
                <a:gd name="T35" fmla="*/ 2147483647 h 870"/>
                <a:gd name="T36" fmla="*/ 2147483647 w 768"/>
                <a:gd name="T37" fmla="*/ 2147483647 h 870"/>
                <a:gd name="T38" fmla="*/ 2147483647 w 768"/>
                <a:gd name="T39" fmla="*/ 2147483647 h 870"/>
                <a:gd name="T40" fmla="*/ 2147483647 w 768"/>
                <a:gd name="T41" fmla="*/ 2147483647 h 870"/>
                <a:gd name="T42" fmla="*/ 2147483647 w 768"/>
                <a:gd name="T43" fmla="*/ 2147483647 h 870"/>
                <a:gd name="T44" fmla="*/ 2147483647 w 768"/>
                <a:gd name="T45" fmla="*/ 2147483647 h 870"/>
                <a:gd name="T46" fmla="*/ 2147483647 w 768"/>
                <a:gd name="T47" fmla="*/ 2147483647 h 870"/>
                <a:gd name="T48" fmla="*/ 2147483647 w 768"/>
                <a:gd name="T49" fmla="*/ 2147483647 h 870"/>
                <a:gd name="T50" fmla="*/ 2147483647 w 768"/>
                <a:gd name="T51" fmla="*/ 2147483647 h 870"/>
                <a:gd name="T52" fmla="*/ 2147483647 w 768"/>
                <a:gd name="T53" fmla="*/ 2147483647 h 870"/>
                <a:gd name="T54" fmla="*/ 2147483647 w 768"/>
                <a:gd name="T55" fmla="*/ 2147483647 h 870"/>
                <a:gd name="T56" fmla="*/ 2147483647 w 768"/>
                <a:gd name="T57" fmla="*/ 2147483647 h 870"/>
                <a:gd name="T58" fmla="*/ 2147483647 w 768"/>
                <a:gd name="T59" fmla="*/ 2147483647 h 870"/>
                <a:gd name="T60" fmla="*/ 2147483647 w 768"/>
                <a:gd name="T61" fmla="*/ 2147483647 h 870"/>
                <a:gd name="T62" fmla="*/ 2147483647 w 768"/>
                <a:gd name="T63" fmla="*/ 2147483647 h 870"/>
                <a:gd name="T64" fmla="*/ 2147483647 w 768"/>
                <a:gd name="T65" fmla="*/ 2147483647 h 870"/>
                <a:gd name="T66" fmla="*/ 2147483647 w 768"/>
                <a:gd name="T67" fmla="*/ 2147483647 h 870"/>
                <a:gd name="T68" fmla="*/ 2147483647 w 768"/>
                <a:gd name="T69" fmla="*/ 2147483647 h 870"/>
                <a:gd name="T70" fmla="*/ 2147483647 w 768"/>
                <a:gd name="T71" fmla="*/ 2147483647 h 870"/>
                <a:gd name="T72" fmla="*/ 2147483647 w 768"/>
                <a:gd name="T73" fmla="*/ 2147483647 h 870"/>
                <a:gd name="T74" fmla="*/ 2147483647 w 768"/>
                <a:gd name="T75" fmla="*/ 2147483647 h 870"/>
                <a:gd name="T76" fmla="*/ 2147483647 w 768"/>
                <a:gd name="T77" fmla="*/ 2147483647 h 870"/>
                <a:gd name="T78" fmla="*/ 2147483647 w 768"/>
                <a:gd name="T79" fmla="*/ 2147483647 h 870"/>
                <a:gd name="T80" fmla="*/ 2147483647 w 768"/>
                <a:gd name="T81" fmla="*/ 2147483647 h 870"/>
                <a:gd name="T82" fmla="*/ 2147483647 w 768"/>
                <a:gd name="T83" fmla="*/ 2147483647 h 870"/>
                <a:gd name="T84" fmla="*/ 2147483647 w 768"/>
                <a:gd name="T85" fmla="*/ 2147483647 h 870"/>
                <a:gd name="T86" fmla="*/ 2147483647 w 768"/>
                <a:gd name="T87" fmla="*/ 2147483647 h 870"/>
                <a:gd name="T88" fmla="*/ 2147483647 w 768"/>
                <a:gd name="T89" fmla="*/ 2147483647 h 870"/>
                <a:gd name="T90" fmla="*/ 2147483647 w 768"/>
                <a:gd name="T91" fmla="*/ 2147483647 h 870"/>
                <a:gd name="T92" fmla="*/ 2147483647 w 768"/>
                <a:gd name="T93" fmla="*/ 2147483647 h 870"/>
                <a:gd name="T94" fmla="*/ 2147483647 w 768"/>
                <a:gd name="T95" fmla="*/ 2147483647 h 870"/>
                <a:gd name="T96" fmla="*/ 2147483647 w 768"/>
                <a:gd name="T97" fmla="*/ 2147483647 h 870"/>
                <a:gd name="T98" fmla="*/ 2147483647 w 768"/>
                <a:gd name="T99" fmla="*/ 2147483647 h 870"/>
                <a:gd name="T100" fmla="*/ 2147483647 w 768"/>
                <a:gd name="T101" fmla="*/ 2147483647 h 870"/>
                <a:gd name="T102" fmla="*/ 2147483647 w 768"/>
                <a:gd name="T103" fmla="*/ 2147483647 h 87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768"/>
                <a:gd name="T157" fmla="*/ 0 h 870"/>
                <a:gd name="T158" fmla="*/ 768 w 768"/>
                <a:gd name="T159" fmla="*/ 870 h 870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768" h="870">
                  <a:moveTo>
                    <a:pt x="762" y="744"/>
                  </a:moveTo>
                  <a:lnTo>
                    <a:pt x="750" y="744"/>
                  </a:lnTo>
                  <a:lnTo>
                    <a:pt x="744" y="738"/>
                  </a:lnTo>
                  <a:lnTo>
                    <a:pt x="732" y="732"/>
                  </a:lnTo>
                  <a:lnTo>
                    <a:pt x="720" y="720"/>
                  </a:lnTo>
                  <a:lnTo>
                    <a:pt x="720" y="708"/>
                  </a:lnTo>
                  <a:lnTo>
                    <a:pt x="714" y="690"/>
                  </a:lnTo>
                  <a:lnTo>
                    <a:pt x="714" y="654"/>
                  </a:lnTo>
                  <a:lnTo>
                    <a:pt x="690" y="612"/>
                  </a:lnTo>
                  <a:lnTo>
                    <a:pt x="702" y="564"/>
                  </a:lnTo>
                  <a:lnTo>
                    <a:pt x="684" y="540"/>
                  </a:lnTo>
                  <a:lnTo>
                    <a:pt x="690" y="528"/>
                  </a:lnTo>
                  <a:lnTo>
                    <a:pt x="696" y="522"/>
                  </a:lnTo>
                  <a:lnTo>
                    <a:pt x="708" y="498"/>
                  </a:lnTo>
                  <a:lnTo>
                    <a:pt x="708" y="480"/>
                  </a:lnTo>
                  <a:lnTo>
                    <a:pt x="702" y="474"/>
                  </a:lnTo>
                  <a:lnTo>
                    <a:pt x="690" y="468"/>
                  </a:lnTo>
                  <a:lnTo>
                    <a:pt x="672" y="456"/>
                  </a:lnTo>
                  <a:lnTo>
                    <a:pt x="660" y="450"/>
                  </a:lnTo>
                  <a:lnTo>
                    <a:pt x="654" y="438"/>
                  </a:lnTo>
                  <a:lnTo>
                    <a:pt x="654" y="426"/>
                  </a:lnTo>
                  <a:lnTo>
                    <a:pt x="660" y="414"/>
                  </a:lnTo>
                  <a:lnTo>
                    <a:pt x="666" y="396"/>
                  </a:lnTo>
                  <a:lnTo>
                    <a:pt x="666" y="384"/>
                  </a:lnTo>
                  <a:lnTo>
                    <a:pt x="672" y="366"/>
                  </a:lnTo>
                  <a:lnTo>
                    <a:pt x="678" y="354"/>
                  </a:lnTo>
                  <a:lnTo>
                    <a:pt x="678" y="330"/>
                  </a:lnTo>
                  <a:lnTo>
                    <a:pt x="684" y="318"/>
                  </a:lnTo>
                  <a:lnTo>
                    <a:pt x="684" y="300"/>
                  </a:lnTo>
                  <a:lnTo>
                    <a:pt x="570" y="192"/>
                  </a:lnTo>
                  <a:lnTo>
                    <a:pt x="576" y="186"/>
                  </a:lnTo>
                  <a:lnTo>
                    <a:pt x="582" y="186"/>
                  </a:lnTo>
                  <a:lnTo>
                    <a:pt x="588" y="180"/>
                  </a:lnTo>
                  <a:lnTo>
                    <a:pt x="588" y="174"/>
                  </a:lnTo>
                  <a:lnTo>
                    <a:pt x="576" y="162"/>
                  </a:lnTo>
                  <a:lnTo>
                    <a:pt x="324" y="6"/>
                  </a:lnTo>
                  <a:lnTo>
                    <a:pt x="312" y="6"/>
                  </a:lnTo>
                  <a:lnTo>
                    <a:pt x="312" y="18"/>
                  </a:lnTo>
                  <a:lnTo>
                    <a:pt x="318" y="24"/>
                  </a:lnTo>
                  <a:lnTo>
                    <a:pt x="318" y="36"/>
                  </a:lnTo>
                  <a:lnTo>
                    <a:pt x="294" y="48"/>
                  </a:lnTo>
                  <a:lnTo>
                    <a:pt x="276" y="66"/>
                  </a:lnTo>
                  <a:lnTo>
                    <a:pt x="264" y="84"/>
                  </a:lnTo>
                  <a:lnTo>
                    <a:pt x="264" y="90"/>
                  </a:lnTo>
                  <a:lnTo>
                    <a:pt x="270" y="96"/>
                  </a:lnTo>
                  <a:lnTo>
                    <a:pt x="294" y="96"/>
                  </a:lnTo>
                  <a:lnTo>
                    <a:pt x="306" y="90"/>
                  </a:lnTo>
                  <a:lnTo>
                    <a:pt x="312" y="90"/>
                  </a:lnTo>
                  <a:lnTo>
                    <a:pt x="306" y="96"/>
                  </a:lnTo>
                  <a:lnTo>
                    <a:pt x="294" y="102"/>
                  </a:lnTo>
                  <a:lnTo>
                    <a:pt x="276" y="120"/>
                  </a:lnTo>
                  <a:lnTo>
                    <a:pt x="270" y="120"/>
                  </a:lnTo>
                  <a:lnTo>
                    <a:pt x="264" y="114"/>
                  </a:lnTo>
                  <a:lnTo>
                    <a:pt x="252" y="108"/>
                  </a:lnTo>
                  <a:lnTo>
                    <a:pt x="246" y="108"/>
                  </a:lnTo>
                  <a:lnTo>
                    <a:pt x="234" y="120"/>
                  </a:lnTo>
                  <a:lnTo>
                    <a:pt x="234" y="138"/>
                  </a:lnTo>
                  <a:lnTo>
                    <a:pt x="246" y="150"/>
                  </a:lnTo>
                  <a:lnTo>
                    <a:pt x="216" y="150"/>
                  </a:lnTo>
                  <a:lnTo>
                    <a:pt x="216" y="138"/>
                  </a:lnTo>
                  <a:lnTo>
                    <a:pt x="222" y="132"/>
                  </a:lnTo>
                  <a:lnTo>
                    <a:pt x="222" y="126"/>
                  </a:lnTo>
                  <a:lnTo>
                    <a:pt x="228" y="114"/>
                  </a:lnTo>
                  <a:lnTo>
                    <a:pt x="210" y="120"/>
                  </a:lnTo>
                  <a:lnTo>
                    <a:pt x="192" y="102"/>
                  </a:lnTo>
                  <a:lnTo>
                    <a:pt x="186" y="102"/>
                  </a:lnTo>
                  <a:lnTo>
                    <a:pt x="174" y="114"/>
                  </a:lnTo>
                  <a:lnTo>
                    <a:pt x="174" y="132"/>
                  </a:lnTo>
                  <a:lnTo>
                    <a:pt x="168" y="138"/>
                  </a:lnTo>
                  <a:lnTo>
                    <a:pt x="162" y="138"/>
                  </a:lnTo>
                  <a:lnTo>
                    <a:pt x="156" y="132"/>
                  </a:lnTo>
                  <a:lnTo>
                    <a:pt x="156" y="48"/>
                  </a:lnTo>
                  <a:lnTo>
                    <a:pt x="162" y="36"/>
                  </a:lnTo>
                  <a:lnTo>
                    <a:pt x="162" y="24"/>
                  </a:lnTo>
                  <a:lnTo>
                    <a:pt x="168" y="12"/>
                  </a:lnTo>
                  <a:lnTo>
                    <a:pt x="168" y="6"/>
                  </a:lnTo>
                  <a:lnTo>
                    <a:pt x="78" y="0"/>
                  </a:lnTo>
                  <a:lnTo>
                    <a:pt x="72" y="24"/>
                  </a:lnTo>
                  <a:lnTo>
                    <a:pt x="78" y="30"/>
                  </a:lnTo>
                  <a:lnTo>
                    <a:pt x="84" y="42"/>
                  </a:lnTo>
                  <a:lnTo>
                    <a:pt x="90" y="48"/>
                  </a:lnTo>
                  <a:lnTo>
                    <a:pt x="90" y="66"/>
                  </a:lnTo>
                  <a:lnTo>
                    <a:pt x="96" y="72"/>
                  </a:lnTo>
                  <a:lnTo>
                    <a:pt x="96" y="96"/>
                  </a:lnTo>
                  <a:lnTo>
                    <a:pt x="78" y="114"/>
                  </a:lnTo>
                  <a:lnTo>
                    <a:pt x="66" y="114"/>
                  </a:lnTo>
                  <a:lnTo>
                    <a:pt x="66" y="126"/>
                  </a:lnTo>
                  <a:lnTo>
                    <a:pt x="60" y="138"/>
                  </a:lnTo>
                  <a:lnTo>
                    <a:pt x="60" y="156"/>
                  </a:lnTo>
                  <a:lnTo>
                    <a:pt x="66" y="156"/>
                  </a:lnTo>
                  <a:lnTo>
                    <a:pt x="72" y="162"/>
                  </a:lnTo>
                  <a:lnTo>
                    <a:pt x="90" y="162"/>
                  </a:lnTo>
                  <a:lnTo>
                    <a:pt x="90" y="180"/>
                  </a:lnTo>
                  <a:lnTo>
                    <a:pt x="78" y="186"/>
                  </a:lnTo>
                  <a:lnTo>
                    <a:pt x="84" y="198"/>
                  </a:lnTo>
                  <a:lnTo>
                    <a:pt x="72" y="198"/>
                  </a:lnTo>
                  <a:lnTo>
                    <a:pt x="54" y="216"/>
                  </a:lnTo>
                  <a:lnTo>
                    <a:pt x="48" y="228"/>
                  </a:lnTo>
                  <a:lnTo>
                    <a:pt x="48" y="246"/>
                  </a:lnTo>
                  <a:lnTo>
                    <a:pt x="42" y="258"/>
                  </a:lnTo>
                  <a:lnTo>
                    <a:pt x="30" y="270"/>
                  </a:lnTo>
                  <a:lnTo>
                    <a:pt x="6" y="282"/>
                  </a:lnTo>
                  <a:lnTo>
                    <a:pt x="0" y="294"/>
                  </a:lnTo>
                  <a:lnTo>
                    <a:pt x="6" y="306"/>
                  </a:lnTo>
                  <a:lnTo>
                    <a:pt x="18" y="318"/>
                  </a:lnTo>
                  <a:lnTo>
                    <a:pt x="18" y="330"/>
                  </a:lnTo>
                  <a:lnTo>
                    <a:pt x="12" y="342"/>
                  </a:lnTo>
                  <a:lnTo>
                    <a:pt x="12" y="348"/>
                  </a:lnTo>
                  <a:lnTo>
                    <a:pt x="18" y="354"/>
                  </a:lnTo>
                  <a:lnTo>
                    <a:pt x="18" y="366"/>
                  </a:lnTo>
                  <a:lnTo>
                    <a:pt x="24" y="378"/>
                  </a:lnTo>
                  <a:lnTo>
                    <a:pt x="24" y="396"/>
                  </a:lnTo>
                  <a:lnTo>
                    <a:pt x="18" y="402"/>
                  </a:lnTo>
                  <a:lnTo>
                    <a:pt x="18" y="432"/>
                  </a:lnTo>
                  <a:lnTo>
                    <a:pt x="30" y="444"/>
                  </a:lnTo>
                  <a:lnTo>
                    <a:pt x="36" y="444"/>
                  </a:lnTo>
                  <a:lnTo>
                    <a:pt x="48" y="450"/>
                  </a:lnTo>
                  <a:lnTo>
                    <a:pt x="72" y="474"/>
                  </a:lnTo>
                  <a:lnTo>
                    <a:pt x="78" y="486"/>
                  </a:lnTo>
                  <a:lnTo>
                    <a:pt x="78" y="546"/>
                  </a:lnTo>
                  <a:lnTo>
                    <a:pt x="84" y="558"/>
                  </a:lnTo>
                  <a:lnTo>
                    <a:pt x="114" y="594"/>
                  </a:lnTo>
                  <a:lnTo>
                    <a:pt x="114" y="600"/>
                  </a:lnTo>
                  <a:lnTo>
                    <a:pt x="108" y="612"/>
                  </a:lnTo>
                  <a:lnTo>
                    <a:pt x="108" y="618"/>
                  </a:lnTo>
                  <a:lnTo>
                    <a:pt x="126" y="618"/>
                  </a:lnTo>
                  <a:lnTo>
                    <a:pt x="138" y="612"/>
                  </a:lnTo>
                  <a:lnTo>
                    <a:pt x="138" y="630"/>
                  </a:lnTo>
                  <a:lnTo>
                    <a:pt x="144" y="636"/>
                  </a:lnTo>
                  <a:lnTo>
                    <a:pt x="162" y="636"/>
                  </a:lnTo>
                  <a:lnTo>
                    <a:pt x="180" y="654"/>
                  </a:lnTo>
                  <a:lnTo>
                    <a:pt x="192" y="654"/>
                  </a:lnTo>
                  <a:lnTo>
                    <a:pt x="204" y="648"/>
                  </a:lnTo>
                  <a:lnTo>
                    <a:pt x="204" y="666"/>
                  </a:lnTo>
                  <a:lnTo>
                    <a:pt x="222" y="666"/>
                  </a:lnTo>
                  <a:lnTo>
                    <a:pt x="240" y="678"/>
                  </a:lnTo>
                  <a:lnTo>
                    <a:pt x="264" y="678"/>
                  </a:lnTo>
                  <a:lnTo>
                    <a:pt x="270" y="696"/>
                  </a:lnTo>
                  <a:lnTo>
                    <a:pt x="300" y="696"/>
                  </a:lnTo>
                  <a:lnTo>
                    <a:pt x="300" y="690"/>
                  </a:lnTo>
                  <a:lnTo>
                    <a:pt x="312" y="678"/>
                  </a:lnTo>
                  <a:lnTo>
                    <a:pt x="318" y="684"/>
                  </a:lnTo>
                  <a:lnTo>
                    <a:pt x="330" y="690"/>
                  </a:lnTo>
                  <a:lnTo>
                    <a:pt x="336" y="702"/>
                  </a:lnTo>
                  <a:lnTo>
                    <a:pt x="348" y="714"/>
                  </a:lnTo>
                  <a:lnTo>
                    <a:pt x="348" y="774"/>
                  </a:lnTo>
                  <a:lnTo>
                    <a:pt x="354" y="774"/>
                  </a:lnTo>
                  <a:lnTo>
                    <a:pt x="360" y="780"/>
                  </a:lnTo>
                  <a:lnTo>
                    <a:pt x="360" y="792"/>
                  </a:lnTo>
                  <a:lnTo>
                    <a:pt x="354" y="798"/>
                  </a:lnTo>
                  <a:lnTo>
                    <a:pt x="354" y="804"/>
                  </a:lnTo>
                  <a:lnTo>
                    <a:pt x="348" y="810"/>
                  </a:lnTo>
                  <a:lnTo>
                    <a:pt x="348" y="816"/>
                  </a:lnTo>
                  <a:lnTo>
                    <a:pt x="366" y="834"/>
                  </a:lnTo>
                  <a:lnTo>
                    <a:pt x="378" y="840"/>
                  </a:lnTo>
                  <a:lnTo>
                    <a:pt x="372" y="858"/>
                  </a:lnTo>
                  <a:lnTo>
                    <a:pt x="408" y="858"/>
                  </a:lnTo>
                  <a:lnTo>
                    <a:pt x="414" y="852"/>
                  </a:lnTo>
                  <a:lnTo>
                    <a:pt x="420" y="852"/>
                  </a:lnTo>
                  <a:lnTo>
                    <a:pt x="432" y="840"/>
                  </a:lnTo>
                  <a:lnTo>
                    <a:pt x="444" y="840"/>
                  </a:lnTo>
                  <a:lnTo>
                    <a:pt x="456" y="846"/>
                  </a:lnTo>
                  <a:lnTo>
                    <a:pt x="462" y="858"/>
                  </a:lnTo>
                  <a:lnTo>
                    <a:pt x="474" y="864"/>
                  </a:lnTo>
                  <a:lnTo>
                    <a:pt x="480" y="870"/>
                  </a:lnTo>
                  <a:lnTo>
                    <a:pt x="492" y="870"/>
                  </a:lnTo>
                  <a:lnTo>
                    <a:pt x="510" y="852"/>
                  </a:lnTo>
                  <a:lnTo>
                    <a:pt x="516" y="852"/>
                  </a:lnTo>
                  <a:lnTo>
                    <a:pt x="522" y="858"/>
                  </a:lnTo>
                  <a:lnTo>
                    <a:pt x="534" y="864"/>
                  </a:lnTo>
                  <a:lnTo>
                    <a:pt x="552" y="864"/>
                  </a:lnTo>
                  <a:lnTo>
                    <a:pt x="564" y="852"/>
                  </a:lnTo>
                  <a:lnTo>
                    <a:pt x="576" y="846"/>
                  </a:lnTo>
                  <a:lnTo>
                    <a:pt x="582" y="834"/>
                  </a:lnTo>
                  <a:lnTo>
                    <a:pt x="588" y="828"/>
                  </a:lnTo>
                  <a:lnTo>
                    <a:pt x="612" y="828"/>
                  </a:lnTo>
                  <a:lnTo>
                    <a:pt x="618" y="834"/>
                  </a:lnTo>
                  <a:lnTo>
                    <a:pt x="618" y="840"/>
                  </a:lnTo>
                  <a:lnTo>
                    <a:pt x="630" y="840"/>
                  </a:lnTo>
                  <a:lnTo>
                    <a:pt x="642" y="834"/>
                  </a:lnTo>
                  <a:lnTo>
                    <a:pt x="654" y="822"/>
                  </a:lnTo>
                  <a:lnTo>
                    <a:pt x="660" y="822"/>
                  </a:lnTo>
                  <a:lnTo>
                    <a:pt x="690" y="816"/>
                  </a:lnTo>
                  <a:lnTo>
                    <a:pt x="768" y="762"/>
                  </a:lnTo>
                  <a:lnTo>
                    <a:pt x="762" y="744"/>
                  </a:lnTo>
                  <a:close/>
                  <a:moveTo>
                    <a:pt x="726" y="360"/>
                  </a:moveTo>
                  <a:lnTo>
                    <a:pt x="732" y="354"/>
                  </a:lnTo>
                  <a:lnTo>
                    <a:pt x="732" y="324"/>
                  </a:lnTo>
                  <a:lnTo>
                    <a:pt x="720" y="312"/>
                  </a:lnTo>
                  <a:lnTo>
                    <a:pt x="714" y="312"/>
                  </a:lnTo>
                  <a:lnTo>
                    <a:pt x="708" y="318"/>
                  </a:lnTo>
                  <a:lnTo>
                    <a:pt x="708" y="348"/>
                  </a:lnTo>
                  <a:lnTo>
                    <a:pt x="714" y="354"/>
                  </a:lnTo>
                  <a:lnTo>
                    <a:pt x="726" y="360"/>
                  </a:lnTo>
                  <a:close/>
                  <a:moveTo>
                    <a:pt x="678" y="420"/>
                  </a:moveTo>
                  <a:lnTo>
                    <a:pt x="690" y="426"/>
                  </a:lnTo>
                  <a:lnTo>
                    <a:pt x="696" y="438"/>
                  </a:lnTo>
                  <a:lnTo>
                    <a:pt x="708" y="444"/>
                  </a:lnTo>
                  <a:lnTo>
                    <a:pt x="720" y="444"/>
                  </a:lnTo>
                  <a:lnTo>
                    <a:pt x="726" y="438"/>
                  </a:lnTo>
                  <a:lnTo>
                    <a:pt x="720" y="432"/>
                  </a:lnTo>
                  <a:lnTo>
                    <a:pt x="720" y="426"/>
                  </a:lnTo>
                  <a:lnTo>
                    <a:pt x="708" y="414"/>
                  </a:lnTo>
                  <a:lnTo>
                    <a:pt x="708" y="390"/>
                  </a:lnTo>
                  <a:lnTo>
                    <a:pt x="702" y="378"/>
                  </a:lnTo>
                  <a:lnTo>
                    <a:pt x="684" y="378"/>
                  </a:lnTo>
                  <a:lnTo>
                    <a:pt x="678" y="384"/>
                  </a:lnTo>
                  <a:lnTo>
                    <a:pt x="678" y="42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17" name="Tajikistan" descr="© INSCALE GmbH, 05.05.2010&#10;http://www.presentationload.com/">
              <a:extLst>
                <a:ext uri="{FF2B5EF4-FFF2-40B4-BE49-F238E27FC236}">
                  <a16:creationId xmlns:a16="http://schemas.microsoft.com/office/drawing/2014/main" id="{9F73975C-AF6C-3F69-02FB-2ADC1EA29DE7}"/>
                </a:ext>
              </a:extLst>
            </p:cNvPr>
            <p:cNvSpPr>
              <a:spLocks/>
            </p:cNvSpPr>
            <p:nvPr/>
          </p:nvSpPr>
          <p:spPr bwMode="gray">
            <a:xfrm>
              <a:off x="5937154" y="1967351"/>
              <a:ext cx="209015" cy="131932"/>
            </a:xfrm>
            <a:custGeom>
              <a:avLst/>
              <a:gdLst>
                <a:gd name="T0" fmla="*/ 2147483647 w 552"/>
                <a:gd name="T1" fmla="*/ 2147483647 h 348"/>
                <a:gd name="T2" fmla="*/ 2147483647 w 552"/>
                <a:gd name="T3" fmla="*/ 2147483647 h 348"/>
                <a:gd name="T4" fmla="*/ 2147483647 w 552"/>
                <a:gd name="T5" fmla="*/ 2147483647 h 348"/>
                <a:gd name="T6" fmla="*/ 2147483647 w 552"/>
                <a:gd name="T7" fmla="*/ 2147483647 h 348"/>
                <a:gd name="T8" fmla="*/ 2147483647 w 552"/>
                <a:gd name="T9" fmla="*/ 2147483647 h 348"/>
                <a:gd name="T10" fmla="*/ 2147483647 w 552"/>
                <a:gd name="T11" fmla="*/ 2147483647 h 348"/>
                <a:gd name="T12" fmla="*/ 2147483647 w 552"/>
                <a:gd name="T13" fmla="*/ 2147483647 h 348"/>
                <a:gd name="T14" fmla="*/ 2147483647 w 552"/>
                <a:gd name="T15" fmla="*/ 2147483647 h 348"/>
                <a:gd name="T16" fmla="*/ 2147483647 w 552"/>
                <a:gd name="T17" fmla="*/ 2147483647 h 348"/>
                <a:gd name="T18" fmla="*/ 2147483647 w 552"/>
                <a:gd name="T19" fmla="*/ 2147483647 h 348"/>
                <a:gd name="T20" fmla="*/ 2147483647 w 552"/>
                <a:gd name="T21" fmla="*/ 2147483647 h 348"/>
                <a:gd name="T22" fmla="*/ 2147483647 w 552"/>
                <a:gd name="T23" fmla="*/ 2147483647 h 348"/>
                <a:gd name="T24" fmla="*/ 2147483647 w 552"/>
                <a:gd name="T25" fmla="*/ 2147483647 h 348"/>
                <a:gd name="T26" fmla="*/ 2147483647 w 552"/>
                <a:gd name="T27" fmla="*/ 2147483647 h 348"/>
                <a:gd name="T28" fmla="*/ 2147483647 w 552"/>
                <a:gd name="T29" fmla="*/ 2147483647 h 348"/>
                <a:gd name="T30" fmla="*/ 2147483647 w 552"/>
                <a:gd name="T31" fmla="*/ 2147483647 h 348"/>
                <a:gd name="T32" fmla="*/ 2147483647 w 552"/>
                <a:gd name="T33" fmla="*/ 2147483647 h 348"/>
                <a:gd name="T34" fmla="*/ 2147483647 w 552"/>
                <a:gd name="T35" fmla="*/ 2147483647 h 348"/>
                <a:gd name="T36" fmla="*/ 2147483647 w 552"/>
                <a:gd name="T37" fmla="*/ 2147483647 h 348"/>
                <a:gd name="T38" fmla="*/ 2147483647 w 552"/>
                <a:gd name="T39" fmla="*/ 0 h 348"/>
                <a:gd name="T40" fmla="*/ 2147483647 w 552"/>
                <a:gd name="T41" fmla="*/ 2147483647 h 348"/>
                <a:gd name="T42" fmla="*/ 2147483647 w 552"/>
                <a:gd name="T43" fmla="*/ 2147483647 h 348"/>
                <a:gd name="T44" fmla="*/ 2147483647 w 552"/>
                <a:gd name="T45" fmla="*/ 2147483647 h 348"/>
                <a:gd name="T46" fmla="*/ 2147483647 w 552"/>
                <a:gd name="T47" fmla="*/ 2147483647 h 348"/>
                <a:gd name="T48" fmla="*/ 2147483647 w 552"/>
                <a:gd name="T49" fmla="*/ 2147483647 h 348"/>
                <a:gd name="T50" fmla="*/ 2147483647 w 552"/>
                <a:gd name="T51" fmla="*/ 2147483647 h 348"/>
                <a:gd name="T52" fmla="*/ 2147483647 w 552"/>
                <a:gd name="T53" fmla="*/ 2147483647 h 348"/>
                <a:gd name="T54" fmla="*/ 2147483647 w 552"/>
                <a:gd name="T55" fmla="*/ 2147483647 h 348"/>
                <a:gd name="T56" fmla="*/ 2147483647 w 552"/>
                <a:gd name="T57" fmla="*/ 2147483647 h 348"/>
                <a:gd name="T58" fmla="*/ 2147483647 w 552"/>
                <a:gd name="T59" fmla="*/ 2147483647 h 348"/>
                <a:gd name="T60" fmla="*/ 2147483647 w 552"/>
                <a:gd name="T61" fmla="*/ 2147483647 h 348"/>
                <a:gd name="T62" fmla="*/ 2147483647 w 552"/>
                <a:gd name="T63" fmla="*/ 2147483647 h 348"/>
                <a:gd name="T64" fmla="*/ 2147483647 w 552"/>
                <a:gd name="T65" fmla="*/ 2147483647 h 348"/>
                <a:gd name="T66" fmla="*/ 2147483647 w 552"/>
                <a:gd name="T67" fmla="*/ 2147483647 h 348"/>
                <a:gd name="T68" fmla="*/ 2147483647 w 552"/>
                <a:gd name="T69" fmla="*/ 2147483647 h 348"/>
                <a:gd name="T70" fmla="*/ 2147483647 w 552"/>
                <a:gd name="T71" fmla="*/ 2147483647 h 348"/>
                <a:gd name="T72" fmla="*/ 2147483647 w 552"/>
                <a:gd name="T73" fmla="*/ 2147483647 h 348"/>
                <a:gd name="T74" fmla="*/ 2147483647 w 552"/>
                <a:gd name="T75" fmla="*/ 2147483647 h 348"/>
                <a:gd name="T76" fmla="*/ 2147483647 w 552"/>
                <a:gd name="T77" fmla="*/ 2147483647 h 348"/>
                <a:gd name="T78" fmla="*/ 2147483647 w 552"/>
                <a:gd name="T79" fmla="*/ 2147483647 h 348"/>
                <a:gd name="T80" fmla="*/ 2147483647 w 552"/>
                <a:gd name="T81" fmla="*/ 2147483647 h 348"/>
                <a:gd name="T82" fmla="*/ 2147483647 w 552"/>
                <a:gd name="T83" fmla="*/ 2147483647 h 348"/>
                <a:gd name="T84" fmla="*/ 2147483647 w 552"/>
                <a:gd name="T85" fmla="*/ 2147483647 h 348"/>
                <a:gd name="T86" fmla="*/ 2147483647 w 552"/>
                <a:gd name="T87" fmla="*/ 2147483647 h 348"/>
                <a:gd name="T88" fmla="*/ 2147483647 w 552"/>
                <a:gd name="T89" fmla="*/ 2147483647 h 348"/>
                <a:gd name="T90" fmla="*/ 2147483647 w 552"/>
                <a:gd name="T91" fmla="*/ 2147483647 h 348"/>
                <a:gd name="T92" fmla="*/ 2147483647 w 552"/>
                <a:gd name="T93" fmla="*/ 2147483647 h 348"/>
                <a:gd name="T94" fmla="*/ 2147483647 w 552"/>
                <a:gd name="T95" fmla="*/ 2147483647 h 348"/>
                <a:gd name="T96" fmla="*/ 2147483647 w 552"/>
                <a:gd name="T97" fmla="*/ 2147483647 h 348"/>
                <a:gd name="T98" fmla="*/ 2147483647 w 552"/>
                <a:gd name="T99" fmla="*/ 2147483647 h 348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552"/>
                <a:gd name="T151" fmla="*/ 0 h 348"/>
                <a:gd name="T152" fmla="*/ 552 w 552"/>
                <a:gd name="T153" fmla="*/ 348 h 348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552" h="348">
                  <a:moveTo>
                    <a:pt x="528" y="270"/>
                  </a:moveTo>
                  <a:lnTo>
                    <a:pt x="516" y="246"/>
                  </a:lnTo>
                  <a:lnTo>
                    <a:pt x="516" y="204"/>
                  </a:lnTo>
                  <a:lnTo>
                    <a:pt x="510" y="198"/>
                  </a:lnTo>
                  <a:lnTo>
                    <a:pt x="498" y="192"/>
                  </a:lnTo>
                  <a:lnTo>
                    <a:pt x="492" y="192"/>
                  </a:lnTo>
                  <a:lnTo>
                    <a:pt x="480" y="186"/>
                  </a:lnTo>
                  <a:lnTo>
                    <a:pt x="456" y="186"/>
                  </a:lnTo>
                  <a:lnTo>
                    <a:pt x="450" y="192"/>
                  </a:lnTo>
                  <a:lnTo>
                    <a:pt x="438" y="192"/>
                  </a:lnTo>
                  <a:lnTo>
                    <a:pt x="426" y="180"/>
                  </a:lnTo>
                  <a:lnTo>
                    <a:pt x="426" y="168"/>
                  </a:lnTo>
                  <a:lnTo>
                    <a:pt x="432" y="156"/>
                  </a:lnTo>
                  <a:lnTo>
                    <a:pt x="432" y="144"/>
                  </a:lnTo>
                  <a:lnTo>
                    <a:pt x="414" y="144"/>
                  </a:lnTo>
                  <a:lnTo>
                    <a:pt x="414" y="120"/>
                  </a:lnTo>
                  <a:lnTo>
                    <a:pt x="396" y="114"/>
                  </a:lnTo>
                  <a:lnTo>
                    <a:pt x="384" y="126"/>
                  </a:lnTo>
                  <a:lnTo>
                    <a:pt x="342" y="126"/>
                  </a:lnTo>
                  <a:lnTo>
                    <a:pt x="336" y="132"/>
                  </a:lnTo>
                  <a:lnTo>
                    <a:pt x="324" y="138"/>
                  </a:lnTo>
                  <a:lnTo>
                    <a:pt x="312" y="138"/>
                  </a:lnTo>
                  <a:lnTo>
                    <a:pt x="312" y="132"/>
                  </a:lnTo>
                  <a:lnTo>
                    <a:pt x="306" y="132"/>
                  </a:lnTo>
                  <a:lnTo>
                    <a:pt x="294" y="138"/>
                  </a:lnTo>
                  <a:lnTo>
                    <a:pt x="264" y="108"/>
                  </a:lnTo>
                  <a:lnTo>
                    <a:pt x="258" y="114"/>
                  </a:lnTo>
                  <a:lnTo>
                    <a:pt x="246" y="120"/>
                  </a:lnTo>
                  <a:lnTo>
                    <a:pt x="240" y="126"/>
                  </a:lnTo>
                  <a:lnTo>
                    <a:pt x="222" y="126"/>
                  </a:lnTo>
                  <a:lnTo>
                    <a:pt x="210" y="114"/>
                  </a:lnTo>
                  <a:lnTo>
                    <a:pt x="186" y="114"/>
                  </a:lnTo>
                  <a:lnTo>
                    <a:pt x="174" y="108"/>
                  </a:lnTo>
                  <a:lnTo>
                    <a:pt x="156" y="108"/>
                  </a:lnTo>
                  <a:lnTo>
                    <a:pt x="150" y="114"/>
                  </a:lnTo>
                  <a:lnTo>
                    <a:pt x="138" y="114"/>
                  </a:lnTo>
                  <a:lnTo>
                    <a:pt x="126" y="120"/>
                  </a:lnTo>
                  <a:lnTo>
                    <a:pt x="120" y="114"/>
                  </a:lnTo>
                  <a:lnTo>
                    <a:pt x="120" y="108"/>
                  </a:lnTo>
                  <a:lnTo>
                    <a:pt x="114" y="102"/>
                  </a:lnTo>
                  <a:lnTo>
                    <a:pt x="114" y="90"/>
                  </a:lnTo>
                  <a:lnTo>
                    <a:pt x="126" y="84"/>
                  </a:lnTo>
                  <a:lnTo>
                    <a:pt x="132" y="78"/>
                  </a:lnTo>
                  <a:lnTo>
                    <a:pt x="132" y="66"/>
                  </a:lnTo>
                  <a:lnTo>
                    <a:pt x="138" y="60"/>
                  </a:lnTo>
                  <a:lnTo>
                    <a:pt x="150" y="60"/>
                  </a:lnTo>
                  <a:lnTo>
                    <a:pt x="186" y="72"/>
                  </a:lnTo>
                  <a:lnTo>
                    <a:pt x="198" y="78"/>
                  </a:lnTo>
                  <a:lnTo>
                    <a:pt x="204" y="78"/>
                  </a:lnTo>
                  <a:lnTo>
                    <a:pt x="210" y="72"/>
                  </a:lnTo>
                  <a:lnTo>
                    <a:pt x="210" y="66"/>
                  </a:lnTo>
                  <a:lnTo>
                    <a:pt x="204" y="60"/>
                  </a:lnTo>
                  <a:lnTo>
                    <a:pt x="198" y="60"/>
                  </a:lnTo>
                  <a:lnTo>
                    <a:pt x="186" y="54"/>
                  </a:lnTo>
                  <a:lnTo>
                    <a:pt x="180" y="48"/>
                  </a:lnTo>
                  <a:lnTo>
                    <a:pt x="174" y="48"/>
                  </a:lnTo>
                  <a:lnTo>
                    <a:pt x="198" y="12"/>
                  </a:lnTo>
                  <a:lnTo>
                    <a:pt x="192" y="6"/>
                  </a:lnTo>
                  <a:lnTo>
                    <a:pt x="180" y="0"/>
                  </a:lnTo>
                  <a:lnTo>
                    <a:pt x="162" y="0"/>
                  </a:lnTo>
                  <a:lnTo>
                    <a:pt x="156" y="12"/>
                  </a:lnTo>
                  <a:lnTo>
                    <a:pt x="144" y="18"/>
                  </a:lnTo>
                  <a:lnTo>
                    <a:pt x="138" y="30"/>
                  </a:lnTo>
                  <a:lnTo>
                    <a:pt x="132" y="30"/>
                  </a:lnTo>
                  <a:lnTo>
                    <a:pt x="114" y="12"/>
                  </a:lnTo>
                  <a:lnTo>
                    <a:pt x="102" y="12"/>
                  </a:lnTo>
                  <a:lnTo>
                    <a:pt x="102" y="24"/>
                  </a:lnTo>
                  <a:lnTo>
                    <a:pt x="96" y="30"/>
                  </a:lnTo>
                  <a:lnTo>
                    <a:pt x="96" y="42"/>
                  </a:lnTo>
                  <a:lnTo>
                    <a:pt x="108" y="54"/>
                  </a:lnTo>
                  <a:lnTo>
                    <a:pt x="108" y="60"/>
                  </a:lnTo>
                  <a:lnTo>
                    <a:pt x="66" y="60"/>
                  </a:lnTo>
                  <a:lnTo>
                    <a:pt x="90" y="84"/>
                  </a:lnTo>
                  <a:lnTo>
                    <a:pt x="72" y="96"/>
                  </a:lnTo>
                  <a:lnTo>
                    <a:pt x="78" y="96"/>
                  </a:lnTo>
                  <a:lnTo>
                    <a:pt x="78" y="108"/>
                  </a:lnTo>
                  <a:lnTo>
                    <a:pt x="54" y="120"/>
                  </a:lnTo>
                  <a:lnTo>
                    <a:pt x="6" y="120"/>
                  </a:lnTo>
                  <a:lnTo>
                    <a:pt x="0" y="126"/>
                  </a:lnTo>
                  <a:lnTo>
                    <a:pt x="0" y="144"/>
                  </a:lnTo>
                  <a:lnTo>
                    <a:pt x="18" y="144"/>
                  </a:lnTo>
                  <a:lnTo>
                    <a:pt x="30" y="156"/>
                  </a:lnTo>
                  <a:lnTo>
                    <a:pt x="36" y="156"/>
                  </a:lnTo>
                  <a:lnTo>
                    <a:pt x="42" y="162"/>
                  </a:lnTo>
                  <a:lnTo>
                    <a:pt x="54" y="162"/>
                  </a:lnTo>
                  <a:lnTo>
                    <a:pt x="66" y="174"/>
                  </a:lnTo>
                  <a:lnTo>
                    <a:pt x="66" y="180"/>
                  </a:lnTo>
                  <a:lnTo>
                    <a:pt x="60" y="186"/>
                  </a:lnTo>
                  <a:lnTo>
                    <a:pt x="60" y="204"/>
                  </a:lnTo>
                  <a:lnTo>
                    <a:pt x="66" y="210"/>
                  </a:lnTo>
                  <a:lnTo>
                    <a:pt x="78" y="216"/>
                  </a:lnTo>
                  <a:lnTo>
                    <a:pt x="90" y="228"/>
                  </a:lnTo>
                  <a:lnTo>
                    <a:pt x="90" y="246"/>
                  </a:lnTo>
                  <a:lnTo>
                    <a:pt x="84" y="258"/>
                  </a:lnTo>
                  <a:lnTo>
                    <a:pt x="72" y="264"/>
                  </a:lnTo>
                  <a:lnTo>
                    <a:pt x="66" y="276"/>
                  </a:lnTo>
                  <a:lnTo>
                    <a:pt x="60" y="282"/>
                  </a:lnTo>
                  <a:lnTo>
                    <a:pt x="60" y="306"/>
                  </a:lnTo>
                  <a:lnTo>
                    <a:pt x="66" y="312"/>
                  </a:lnTo>
                  <a:lnTo>
                    <a:pt x="78" y="318"/>
                  </a:lnTo>
                  <a:lnTo>
                    <a:pt x="84" y="324"/>
                  </a:lnTo>
                  <a:lnTo>
                    <a:pt x="90" y="324"/>
                  </a:lnTo>
                  <a:lnTo>
                    <a:pt x="108" y="306"/>
                  </a:lnTo>
                  <a:lnTo>
                    <a:pt x="120" y="300"/>
                  </a:lnTo>
                  <a:lnTo>
                    <a:pt x="126" y="294"/>
                  </a:lnTo>
                  <a:lnTo>
                    <a:pt x="138" y="294"/>
                  </a:lnTo>
                  <a:lnTo>
                    <a:pt x="144" y="300"/>
                  </a:lnTo>
                  <a:lnTo>
                    <a:pt x="150" y="312"/>
                  </a:lnTo>
                  <a:lnTo>
                    <a:pt x="156" y="318"/>
                  </a:lnTo>
                  <a:lnTo>
                    <a:pt x="162" y="318"/>
                  </a:lnTo>
                  <a:lnTo>
                    <a:pt x="162" y="288"/>
                  </a:lnTo>
                  <a:lnTo>
                    <a:pt x="174" y="276"/>
                  </a:lnTo>
                  <a:lnTo>
                    <a:pt x="186" y="270"/>
                  </a:lnTo>
                  <a:lnTo>
                    <a:pt x="204" y="270"/>
                  </a:lnTo>
                  <a:lnTo>
                    <a:pt x="216" y="282"/>
                  </a:lnTo>
                  <a:lnTo>
                    <a:pt x="222" y="258"/>
                  </a:lnTo>
                  <a:lnTo>
                    <a:pt x="216" y="258"/>
                  </a:lnTo>
                  <a:lnTo>
                    <a:pt x="210" y="252"/>
                  </a:lnTo>
                  <a:lnTo>
                    <a:pt x="210" y="246"/>
                  </a:lnTo>
                  <a:lnTo>
                    <a:pt x="222" y="234"/>
                  </a:lnTo>
                  <a:lnTo>
                    <a:pt x="228" y="234"/>
                  </a:lnTo>
                  <a:lnTo>
                    <a:pt x="234" y="228"/>
                  </a:lnTo>
                  <a:lnTo>
                    <a:pt x="234" y="204"/>
                  </a:lnTo>
                  <a:lnTo>
                    <a:pt x="240" y="198"/>
                  </a:lnTo>
                  <a:lnTo>
                    <a:pt x="258" y="198"/>
                  </a:lnTo>
                  <a:lnTo>
                    <a:pt x="276" y="216"/>
                  </a:lnTo>
                  <a:lnTo>
                    <a:pt x="276" y="246"/>
                  </a:lnTo>
                  <a:lnTo>
                    <a:pt x="294" y="246"/>
                  </a:lnTo>
                  <a:lnTo>
                    <a:pt x="306" y="312"/>
                  </a:lnTo>
                  <a:lnTo>
                    <a:pt x="306" y="318"/>
                  </a:lnTo>
                  <a:lnTo>
                    <a:pt x="336" y="348"/>
                  </a:lnTo>
                  <a:lnTo>
                    <a:pt x="342" y="348"/>
                  </a:lnTo>
                  <a:lnTo>
                    <a:pt x="348" y="342"/>
                  </a:lnTo>
                  <a:lnTo>
                    <a:pt x="360" y="336"/>
                  </a:lnTo>
                  <a:lnTo>
                    <a:pt x="366" y="324"/>
                  </a:lnTo>
                  <a:lnTo>
                    <a:pt x="372" y="318"/>
                  </a:lnTo>
                  <a:lnTo>
                    <a:pt x="390" y="318"/>
                  </a:lnTo>
                  <a:lnTo>
                    <a:pt x="396" y="312"/>
                  </a:lnTo>
                  <a:lnTo>
                    <a:pt x="402" y="300"/>
                  </a:lnTo>
                  <a:lnTo>
                    <a:pt x="408" y="294"/>
                  </a:lnTo>
                  <a:lnTo>
                    <a:pt x="432" y="282"/>
                  </a:lnTo>
                  <a:lnTo>
                    <a:pt x="456" y="282"/>
                  </a:lnTo>
                  <a:lnTo>
                    <a:pt x="456" y="300"/>
                  </a:lnTo>
                  <a:lnTo>
                    <a:pt x="492" y="288"/>
                  </a:lnTo>
                  <a:lnTo>
                    <a:pt x="516" y="288"/>
                  </a:lnTo>
                  <a:lnTo>
                    <a:pt x="522" y="294"/>
                  </a:lnTo>
                  <a:lnTo>
                    <a:pt x="546" y="294"/>
                  </a:lnTo>
                  <a:lnTo>
                    <a:pt x="552" y="288"/>
                  </a:lnTo>
                  <a:lnTo>
                    <a:pt x="540" y="276"/>
                  </a:lnTo>
                  <a:lnTo>
                    <a:pt x="534" y="276"/>
                  </a:lnTo>
                  <a:lnTo>
                    <a:pt x="528" y="27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18" name="Taiwan" descr="© INSCALE GmbH, 05.05.2010&#10;http://www.presentationload.com/">
              <a:extLst>
                <a:ext uri="{FF2B5EF4-FFF2-40B4-BE49-F238E27FC236}">
                  <a16:creationId xmlns:a16="http://schemas.microsoft.com/office/drawing/2014/main" id="{E3BFC746-A5C0-1FE8-52CD-B1CFCB4CF6DE}"/>
                </a:ext>
              </a:extLst>
            </p:cNvPr>
            <p:cNvSpPr>
              <a:spLocks/>
            </p:cNvSpPr>
            <p:nvPr/>
          </p:nvSpPr>
          <p:spPr bwMode="gray">
            <a:xfrm>
              <a:off x="7401738" y="2444677"/>
              <a:ext cx="45954" cy="102284"/>
            </a:xfrm>
            <a:custGeom>
              <a:avLst/>
              <a:gdLst>
                <a:gd name="T0" fmla="*/ 2147483647 w 120"/>
                <a:gd name="T1" fmla="*/ 2147483647 h 270"/>
                <a:gd name="T2" fmla="*/ 2147483647 w 120"/>
                <a:gd name="T3" fmla="*/ 2147483647 h 270"/>
                <a:gd name="T4" fmla="*/ 2147483647 w 120"/>
                <a:gd name="T5" fmla="*/ 2147483647 h 270"/>
                <a:gd name="T6" fmla="*/ 2147483647 w 120"/>
                <a:gd name="T7" fmla="*/ 2147483647 h 270"/>
                <a:gd name="T8" fmla="*/ 2147483647 w 120"/>
                <a:gd name="T9" fmla="*/ 2147483647 h 270"/>
                <a:gd name="T10" fmla="*/ 2147483647 w 120"/>
                <a:gd name="T11" fmla="*/ 2147483647 h 270"/>
                <a:gd name="T12" fmla="*/ 2147483647 w 120"/>
                <a:gd name="T13" fmla="*/ 2147483647 h 270"/>
                <a:gd name="T14" fmla="*/ 2147483647 w 120"/>
                <a:gd name="T15" fmla="*/ 2147483647 h 270"/>
                <a:gd name="T16" fmla="*/ 2147483647 w 120"/>
                <a:gd name="T17" fmla="*/ 2147483647 h 270"/>
                <a:gd name="T18" fmla="*/ 2147483647 w 120"/>
                <a:gd name="T19" fmla="*/ 2147483647 h 270"/>
                <a:gd name="T20" fmla="*/ 2147483647 w 120"/>
                <a:gd name="T21" fmla="*/ 0 h 270"/>
                <a:gd name="T22" fmla="*/ 2147483647 w 120"/>
                <a:gd name="T23" fmla="*/ 2147483647 h 270"/>
                <a:gd name="T24" fmla="*/ 2147483647 w 120"/>
                <a:gd name="T25" fmla="*/ 2147483647 h 270"/>
                <a:gd name="T26" fmla="*/ 2147483647 w 120"/>
                <a:gd name="T27" fmla="*/ 2147483647 h 270"/>
                <a:gd name="T28" fmla="*/ 2147483647 w 120"/>
                <a:gd name="T29" fmla="*/ 2147483647 h 270"/>
                <a:gd name="T30" fmla="*/ 0 w 120"/>
                <a:gd name="T31" fmla="*/ 2147483647 h 270"/>
                <a:gd name="T32" fmla="*/ 0 w 120"/>
                <a:gd name="T33" fmla="*/ 2147483647 h 270"/>
                <a:gd name="T34" fmla="*/ 2147483647 w 120"/>
                <a:gd name="T35" fmla="*/ 2147483647 h 270"/>
                <a:gd name="T36" fmla="*/ 2147483647 w 120"/>
                <a:gd name="T37" fmla="*/ 2147483647 h 270"/>
                <a:gd name="T38" fmla="*/ 2147483647 w 120"/>
                <a:gd name="T39" fmla="*/ 2147483647 h 270"/>
                <a:gd name="T40" fmla="*/ 2147483647 w 120"/>
                <a:gd name="T41" fmla="*/ 2147483647 h 270"/>
                <a:gd name="T42" fmla="*/ 2147483647 w 120"/>
                <a:gd name="T43" fmla="*/ 2147483647 h 270"/>
                <a:gd name="T44" fmla="*/ 2147483647 w 120"/>
                <a:gd name="T45" fmla="*/ 2147483647 h 270"/>
                <a:gd name="T46" fmla="*/ 2147483647 w 120"/>
                <a:gd name="T47" fmla="*/ 2147483647 h 270"/>
                <a:gd name="T48" fmla="*/ 2147483647 w 120"/>
                <a:gd name="T49" fmla="*/ 2147483647 h 270"/>
                <a:gd name="T50" fmla="*/ 2147483647 w 120"/>
                <a:gd name="T51" fmla="*/ 2147483647 h 27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20"/>
                <a:gd name="T79" fmla="*/ 0 h 270"/>
                <a:gd name="T80" fmla="*/ 120 w 120"/>
                <a:gd name="T81" fmla="*/ 270 h 270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20" h="270">
                  <a:moveTo>
                    <a:pt x="84" y="270"/>
                  </a:moveTo>
                  <a:lnTo>
                    <a:pt x="84" y="222"/>
                  </a:lnTo>
                  <a:lnTo>
                    <a:pt x="90" y="216"/>
                  </a:lnTo>
                  <a:lnTo>
                    <a:pt x="102" y="192"/>
                  </a:lnTo>
                  <a:lnTo>
                    <a:pt x="102" y="102"/>
                  </a:lnTo>
                  <a:lnTo>
                    <a:pt x="108" y="96"/>
                  </a:lnTo>
                  <a:lnTo>
                    <a:pt x="114" y="84"/>
                  </a:lnTo>
                  <a:lnTo>
                    <a:pt x="114" y="54"/>
                  </a:lnTo>
                  <a:lnTo>
                    <a:pt x="120" y="36"/>
                  </a:lnTo>
                  <a:lnTo>
                    <a:pt x="120" y="24"/>
                  </a:lnTo>
                  <a:lnTo>
                    <a:pt x="72" y="0"/>
                  </a:lnTo>
                  <a:lnTo>
                    <a:pt x="48" y="30"/>
                  </a:lnTo>
                  <a:lnTo>
                    <a:pt x="42" y="42"/>
                  </a:lnTo>
                  <a:lnTo>
                    <a:pt x="30" y="78"/>
                  </a:lnTo>
                  <a:lnTo>
                    <a:pt x="12" y="114"/>
                  </a:lnTo>
                  <a:lnTo>
                    <a:pt x="0" y="150"/>
                  </a:lnTo>
                  <a:lnTo>
                    <a:pt x="0" y="168"/>
                  </a:lnTo>
                  <a:lnTo>
                    <a:pt x="6" y="180"/>
                  </a:lnTo>
                  <a:lnTo>
                    <a:pt x="18" y="192"/>
                  </a:lnTo>
                  <a:lnTo>
                    <a:pt x="24" y="204"/>
                  </a:lnTo>
                  <a:lnTo>
                    <a:pt x="36" y="210"/>
                  </a:lnTo>
                  <a:lnTo>
                    <a:pt x="42" y="222"/>
                  </a:lnTo>
                  <a:lnTo>
                    <a:pt x="42" y="228"/>
                  </a:lnTo>
                  <a:lnTo>
                    <a:pt x="48" y="234"/>
                  </a:lnTo>
                  <a:lnTo>
                    <a:pt x="60" y="258"/>
                  </a:lnTo>
                  <a:lnTo>
                    <a:pt x="84" y="27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19" name="Syria" descr="© INSCALE GmbH, 05.05.2010&#10;http://www.presentationload.com/">
              <a:extLst>
                <a:ext uri="{FF2B5EF4-FFF2-40B4-BE49-F238E27FC236}">
                  <a16:creationId xmlns:a16="http://schemas.microsoft.com/office/drawing/2014/main" id="{89FC5F53-49FC-30E1-2065-6345815B73DA}"/>
                </a:ext>
              </a:extLst>
            </p:cNvPr>
            <p:cNvSpPr>
              <a:spLocks/>
            </p:cNvSpPr>
            <p:nvPr/>
          </p:nvSpPr>
          <p:spPr bwMode="gray">
            <a:xfrm>
              <a:off x="5152979" y="2075565"/>
              <a:ext cx="170473" cy="157133"/>
            </a:xfrm>
            <a:custGeom>
              <a:avLst/>
              <a:gdLst>
                <a:gd name="T0" fmla="*/ 2147483647 w 450"/>
                <a:gd name="T1" fmla="*/ 2147483647 h 414"/>
                <a:gd name="T2" fmla="*/ 2147483647 w 450"/>
                <a:gd name="T3" fmla="*/ 2147483647 h 414"/>
                <a:gd name="T4" fmla="*/ 2147483647 w 450"/>
                <a:gd name="T5" fmla="*/ 2147483647 h 414"/>
                <a:gd name="T6" fmla="*/ 2147483647 w 450"/>
                <a:gd name="T7" fmla="*/ 0 h 414"/>
                <a:gd name="T8" fmla="*/ 2147483647 w 450"/>
                <a:gd name="T9" fmla="*/ 2147483647 h 414"/>
                <a:gd name="T10" fmla="*/ 2147483647 w 450"/>
                <a:gd name="T11" fmla="*/ 2147483647 h 414"/>
                <a:gd name="T12" fmla="*/ 2147483647 w 450"/>
                <a:gd name="T13" fmla="*/ 2147483647 h 414"/>
                <a:gd name="T14" fmla="*/ 2147483647 w 450"/>
                <a:gd name="T15" fmla="*/ 2147483647 h 414"/>
                <a:gd name="T16" fmla="*/ 2147483647 w 450"/>
                <a:gd name="T17" fmla="*/ 2147483647 h 414"/>
                <a:gd name="T18" fmla="*/ 2147483647 w 450"/>
                <a:gd name="T19" fmla="*/ 2147483647 h 414"/>
                <a:gd name="T20" fmla="*/ 2147483647 w 450"/>
                <a:gd name="T21" fmla="*/ 2147483647 h 414"/>
                <a:gd name="T22" fmla="*/ 2147483647 w 450"/>
                <a:gd name="T23" fmla="*/ 2147483647 h 414"/>
                <a:gd name="T24" fmla="*/ 2147483647 w 450"/>
                <a:gd name="T25" fmla="*/ 2147483647 h 414"/>
                <a:gd name="T26" fmla="*/ 2147483647 w 450"/>
                <a:gd name="T27" fmla="*/ 2147483647 h 414"/>
                <a:gd name="T28" fmla="*/ 2147483647 w 450"/>
                <a:gd name="T29" fmla="*/ 2147483647 h 414"/>
                <a:gd name="T30" fmla="*/ 2147483647 w 450"/>
                <a:gd name="T31" fmla="*/ 2147483647 h 414"/>
                <a:gd name="T32" fmla="*/ 2147483647 w 450"/>
                <a:gd name="T33" fmla="*/ 2147483647 h 414"/>
                <a:gd name="T34" fmla="*/ 2147483647 w 450"/>
                <a:gd name="T35" fmla="*/ 2147483647 h 414"/>
                <a:gd name="T36" fmla="*/ 2147483647 w 450"/>
                <a:gd name="T37" fmla="*/ 2147483647 h 414"/>
                <a:gd name="T38" fmla="*/ 2147483647 w 450"/>
                <a:gd name="T39" fmla="*/ 2147483647 h 414"/>
                <a:gd name="T40" fmla="*/ 2147483647 w 450"/>
                <a:gd name="T41" fmla="*/ 2147483647 h 414"/>
                <a:gd name="T42" fmla="*/ 2147483647 w 450"/>
                <a:gd name="T43" fmla="*/ 2147483647 h 414"/>
                <a:gd name="T44" fmla="*/ 2147483647 w 450"/>
                <a:gd name="T45" fmla="*/ 2147483647 h 414"/>
                <a:gd name="T46" fmla="*/ 2147483647 w 450"/>
                <a:gd name="T47" fmla="*/ 2147483647 h 414"/>
                <a:gd name="T48" fmla="*/ 2147483647 w 450"/>
                <a:gd name="T49" fmla="*/ 2147483647 h 414"/>
                <a:gd name="T50" fmla="*/ 2147483647 w 450"/>
                <a:gd name="T51" fmla="*/ 2147483647 h 414"/>
                <a:gd name="T52" fmla="*/ 2147483647 w 450"/>
                <a:gd name="T53" fmla="*/ 2147483647 h 414"/>
                <a:gd name="T54" fmla="*/ 2147483647 w 450"/>
                <a:gd name="T55" fmla="*/ 2147483647 h 414"/>
                <a:gd name="T56" fmla="*/ 2147483647 w 450"/>
                <a:gd name="T57" fmla="*/ 2147483647 h 414"/>
                <a:gd name="T58" fmla="*/ 2147483647 w 450"/>
                <a:gd name="T59" fmla="*/ 2147483647 h 414"/>
                <a:gd name="T60" fmla="*/ 2147483647 w 450"/>
                <a:gd name="T61" fmla="*/ 2147483647 h 414"/>
                <a:gd name="T62" fmla="*/ 2147483647 w 450"/>
                <a:gd name="T63" fmla="*/ 2147483647 h 414"/>
                <a:gd name="T64" fmla="*/ 2147483647 w 450"/>
                <a:gd name="T65" fmla="*/ 2147483647 h 414"/>
                <a:gd name="T66" fmla="*/ 2147483647 w 450"/>
                <a:gd name="T67" fmla="*/ 2147483647 h 414"/>
                <a:gd name="T68" fmla="*/ 2147483647 w 450"/>
                <a:gd name="T69" fmla="*/ 2147483647 h 414"/>
                <a:gd name="T70" fmla="*/ 2147483647 w 450"/>
                <a:gd name="T71" fmla="*/ 2147483647 h 414"/>
                <a:gd name="T72" fmla="*/ 2147483647 w 450"/>
                <a:gd name="T73" fmla="*/ 2147483647 h 414"/>
                <a:gd name="T74" fmla="*/ 2147483647 w 450"/>
                <a:gd name="T75" fmla="*/ 2147483647 h 414"/>
                <a:gd name="T76" fmla="*/ 2147483647 w 450"/>
                <a:gd name="T77" fmla="*/ 2147483647 h 414"/>
                <a:gd name="T78" fmla="*/ 2147483647 w 450"/>
                <a:gd name="T79" fmla="*/ 2147483647 h 414"/>
                <a:gd name="T80" fmla="*/ 2147483647 w 450"/>
                <a:gd name="T81" fmla="*/ 2147483647 h 414"/>
                <a:gd name="T82" fmla="*/ 2147483647 w 450"/>
                <a:gd name="T83" fmla="*/ 2147483647 h 414"/>
                <a:gd name="T84" fmla="*/ 2147483647 w 450"/>
                <a:gd name="T85" fmla="*/ 2147483647 h 414"/>
                <a:gd name="T86" fmla="*/ 2147483647 w 450"/>
                <a:gd name="T87" fmla="*/ 2147483647 h 414"/>
                <a:gd name="T88" fmla="*/ 2147483647 w 450"/>
                <a:gd name="T89" fmla="*/ 2147483647 h 414"/>
                <a:gd name="T90" fmla="*/ 2147483647 w 450"/>
                <a:gd name="T91" fmla="*/ 2147483647 h 414"/>
                <a:gd name="T92" fmla="*/ 2147483647 w 450"/>
                <a:gd name="T93" fmla="*/ 2147483647 h 414"/>
                <a:gd name="T94" fmla="*/ 2147483647 w 450"/>
                <a:gd name="T95" fmla="*/ 2147483647 h 414"/>
                <a:gd name="T96" fmla="*/ 2147483647 w 450"/>
                <a:gd name="T97" fmla="*/ 2147483647 h 41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450"/>
                <a:gd name="T148" fmla="*/ 0 h 414"/>
                <a:gd name="T149" fmla="*/ 450 w 450"/>
                <a:gd name="T150" fmla="*/ 414 h 414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450" h="414">
                  <a:moveTo>
                    <a:pt x="426" y="60"/>
                  </a:moveTo>
                  <a:lnTo>
                    <a:pt x="432" y="54"/>
                  </a:lnTo>
                  <a:lnTo>
                    <a:pt x="438" y="42"/>
                  </a:lnTo>
                  <a:lnTo>
                    <a:pt x="450" y="30"/>
                  </a:lnTo>
                  <a:lnTo>
                    <a:pt x="444" y="30"/>
                  </a:lnTo>
                  <a:lnTo>
                    <a:pt x="438" y="24"/>
                  </a:lnTo>
                  <a:lnTo>
                    <a:pt x="438" y="0"/>
                  </a:lnTo>
                  <a:lnTo>
                    <a:pt x="432" y="0"/>
                  </a:lnTo>
                  <a:lnTo>
                    <a:pt x="432" y="6"/>
                  </a:lnTo>
                  <a:lnTo>
                    <a:pt x="426" y="18"/>
                  </a:lnTo>
                  <a:lnTo>
                    <a:pt x="402" y="18"/>
                  </a:lnTo>
                  <a:lnTo>
                    <a:pt x="390" y="30"/>
                  </a:lnTo>
                  <a:lnTo>
                    <a:pt x="372" y="30"/>
                  </a:lnTo>
                  <a:lnTo>
                    <a:pt x="366" y="24"/>
                  </a:lnTo>
                  <a:lnTo>
                    <a:pt x="318" y="24"/>
                  </a:lnTo>
                  <a:lnTo>
                    <a:pt x="306" y="30"/>
                  </a:lnTo>
                  <a:lnTo>
                    <a:pt x="294" y="42"/>
                  </a:lnTo>
                  <a:lnTo>
                    <a:pt x="282" y="48"/>
                  </a:lnTo>
                  <a:lnTo>
                    <a:pt x="276" y="54"/>
                  </a:lnTo>
                  <a:lnTo>
                    <a:pt x="258" y="54"/>
                  </a:lnTo>
                  <a:lnTo>
                    <a:pt x="246" y="60"/>
                  </a:lnTo>
                  <a:lnTo>
                    <a:pt x="234" y="60"/>
                  </a:lnTo>
                  <a:lnTo>
                    <a:pt x="222" y="54"/>
                  </a:lnTo>
                  <a:lnTo>
                    <a:pt x="204" y="54"/>
                  </a:lnTo>
                  <a:lnTo>
                    <a:pt x="192" y="42"/>
                  </a:lnTo>
                  <a:lnTo>
                    <a:pt x="180" y="36"/>
                  </a:lnTo>
                  <a:lnTo>
                    <a:pt x="174" y="30"/>
                  </a:lnTo>
                  <a:lnTo>
                    <a:pt x="168" y="30"/>
                  </a:lnTo>
                  <a:lnTo>
                    <a:pt x="150" y="48"/>
                  </a:lnTo>
                  <a:lnTo>
                    <a:pt x="144" y="48"/>
                  </a:lnTo>
                  <a:lnTo>
                    <a:pt x="138" y="54"/>
                  </a:lnTo>
                  <a:lnTo>
                    <a:pt x="120" y="60"/>
                  </a:lnTo>
                  <a:lnTo>
                    <a:pt x="84" y="60"/>
                  </a:lnTo>
                  <a:lnTo>
                    <a:pt x="84" y="54"/>
                  </a:lnTo>
                  <a:lnTo>
                    <a:pt x="90" y="48"/>
                  </a:lnTo>
                  <a:lnTo>
                    <a:pt x="66" y="48"/>
                  </a:lnTo>
                  <a:lnTo>
                    <a:pt x="66" y="78"/>
                  </a:lnTo>
                  <a:lnTo>
                    <a:pt x="72" y="78"/>
                  </a:lnTo>
                  <a:lnTo>
                    <a:pt x="72" y="102"/>
                  </a:lnTo>
                  <a:lnTo>
                    <a:pt x="60" y="102"/>
                  </a:lnTo>
                  <a:lnTo>
                    <a:pt x="54" y="96"/>
                  </a:lnTo>
                  <a:lnTo>
                    <a:pt x="54" y="114"/>
                  </a:lnTo>
                  <a:lnTo>
                    <a:pt x="48" y="120"/>
                  </a:lnTo>
                  <a:lnTo>
                    <a:pt x="48" y="126"/>
                  </a:lnTo>
                  <a:lnTo>
                    <a:pt x="36" y="126"/>
                  </a:lnTo>
                  <a:lnTo>
                    <a:pt x="24" y="114"/>
                  </a:lnTo>
                  <a:lnTo>
                    <a:pt x="18" y="120"/>
                  </a:lnTo>
                  <a:lnTo>
                    <a:pt x="12" y="132"/>
                  </a:lnTo>
                  <a:lnTo>
                    <a:pt x="12" y="150"/>
                  </a:lnTo>
                  <a:lnTo>
                    <a:pt x="6" y="150"/>
                  </a:lnTo>
                  <a:lnTo>
                    <a:pt x="0" y="198"/>
                  </a:lnTo>
                  <a:lnTo>
                    <a:pt x="6" y="204"/>
                  </a:lnTo>
                  <a:lnTo>
                    <a:pt x="18" y="210"/>
                  </a:lnTo>
                  <a:lnTo>
                    <a:pt x="24" y="216"/>
                  </a:lnTo>
                  <a:lnTo>
                    <a:pt x="24" y="222"/>
                  </a:lnTo>
                  <a:lnTo>
                    <a:pt x="72" y="222"/>
                  </a:lnTo>
                  <a:lnTo>
                    <a:pt x="66" y="234"/>
                  </a:lnTo>
                  <a:lnTo>
                    <a:pt x="72" y="240"/>
                  </a:lnTo>
                  <a:lnTo>
                    <a:pt x="78" y="252"/>
                  </a:lnTo>
                  <a:lnTo>
                    <a:pt x="78" y="270"/>
                  </a:lnTo>
                  <a:lnTo>
                    <a:pt x="72" y="282"/>
                  </a:lnTo>
                  <a:lnTo>
                    <a:pt x="66" y="282"/>
                  </a:lnTo>
                  <a:lnTo>
                    <a:pt x="54" y="288"/>
                  </a:lnTo>
                  <a:lnTo>
                    <a:pt x="48" y="288"/>
                  </a:lnTo>
                  <a:lnTo>
                    <a:pt x="42" y="294"/>
                  </a:lnTo>
                  <a:lnTo>
                    <a:pt x="42" y="318"/>
                  </a:lnTo>
                  <a:lnTo>
                    <a:pt x="24" y="336"/>
                  </a:lnTo>
                  <a:lnTo>
                    <a:pt x="30" y="378"/>
                  </a:lnTo>
                  <a:lnTo>
                    <a:pt x="36" y="378"/>
                  </a:lnTo>
                  <a:lnTo>
                    <a:pt x="72" y="396"/>
                  </a:lnTo>
                  <a:lnTo>
                    <a:pt x="84" y="408"/>
                  </a:lnTo>
                  <a:lnTo>
                    <a:pt x="96" y="414"/>
                  </a:lnTo>
                  <a:lnTo>
                    <a:pt x="114" y="414"/>
                  </a:lnTo>
                  <a:lnTo>
                    <a:pt x="174" y="384"/>
                  </a:lnTo>
                  <a:lnTo>
                    <a:pt x="204" y="354"/>
                  </a:lnTo>
                  <a:lnTo>
                    <a:pt x="228" y="336"/>
                  </a:lnTo>
                  <a:lnTo>
                    <a:pt x="240" y="324"/>
                  </a:lnTo>
                  <a:lnTo>
                    <a:pt x="300" y="276"/>
                  </a:lnTo>
                  <a:lnTo>
                    <a:pt x="312" y="270"/>
                  </a:lnTo>
                  <a:lnTo>
                    <a:pt x="372" y="246"/>
                  </a:lnTo>
                  <a:lnTo>
                    <a:pt x="396" y="234"/>
                  </a:lnTo>
                  <a:lnTo>
                    <a:pt x="402" y="228"/>
                  </a:lnTo>
                  <a:lnTo>
                    <a:pt x="402" y="222"/>
                  </a:lnTo>
                  <a:lnTo>
                    <a:pt x="384" y="204"/>
                  </a:lnTo>
                  <a:lnTo>
                    <a:pt x="384" y="198"/>
                  </a:lnTo>
                  <a:lnTo>
                    <a:pt x="390" y="180"/>
                  </a:lnTo>
                  <a:lnTo>
                    <a:pt x="396" y="168"/>
                  </a:lnTo>
                  <a:lnTo>
                    <a:pt x="396" y="138"/>
                  </a:lnTo>
                  <a:lnTo>
                    <a:pt x="390" y="126"/>
                  </a:lnTo>
                  <a:lnTo>
                    <a:pt x="390" y="114"/>
                  </a:lnTo>
                  <a:lnTo>
                    <a:pt x="384" y="108"/>
                  </a:lnTo>
                  <a:lnTo>
                    <a:pt x="378" y="96"/>
                  </a:lnTo>
                  <a:lnTo>
                    <a:pt x="378" y="84"/>
                  </a:lnTo>
                  <a:lnTo>
                    <a:pt x="384" y="72"/>
                  </a:lnTo>
                  <a:lnTo>
                    <a:pt x="390" y="66"/>
                  </a:lnTo>
                  <a:lnTo>
                    <a:pt x="402" y="66"/>
                  </a:lnTo>
                  <a:lnTo>
                    <a:pt x="414" y="60"/>
                  </a:lnTo>
                  <a:lnTo>
                    <a:pt x="426" y="6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20" name="Switzerland" descr="© INSCALE GmbH, 05.05.2010&#10;http://www.presentationload.com/">
              <a:extLst>
                <a:ext uri="{FF2B5EF4-FFF2-40B4-BE49-F238E27FC236}">
                  <a16:creationId xmlns:a16="http://schemas.microsoft.com/office/drawing/2014/main" id="{98685F96-7203-D93F-2C44-B08535D50F4A}"/>
                </a:ext>
              </a:extLst>
            </p:cNvPr>
            <p:cNvSpPr>
              <a:spLocks/>
            </p:cNvSpPr>
            <p:nvPr/>
          </p:nvSpPr>
          <p:spPr bwMode="gray">
            <a:xfrm>
              <a:off x="4408829" y="1759818"/>
              <a:ext cx="109696" cy="60778"/>
            </a:xfrm>
            <a:custGeom>
              <a:avLst/>
              <a:gdLst>
                <a:gd name="T0" fmla="*/ 2147483647 w 288"/>
                <a:gd name="T1" fmla="*/ 2147483647 h 162"/>
                <a:gd name="T2" fmla="*/ 2147483647 w 288"/>
                <a:gd name="T3" fmla="*/ 2147483647 h 162"/>
                <a:gd name="T4" fmla="*/ 2147483647 w 288"/>
                <a:gd name="T5" fmla="*/ 2147483647 h 162"/>
                <a:gd name="T6" fmla="*/ 2147483647 w 288"/>
                <a:gd name="T7" fmla="*/ 2147483647 h 162"/>
                <a:gd name="T8" fmla="*/ 2147483647 w 288"/>
                <a:gd name="T9" fmla="*/ 2147483647 h 162"/>
                <a:gd name="T10" fmla="*/ 2147483647 w 288"/>
                <a:gd name="T11" fmla="*/ 2147483647 h 162"/>
                <a:gd name="T12" fmla="*/ 2147483647 w 288"/>
                <a:gd name="T13" fmla="*/ 2147483647 h 162"/>
                <a:gd name="T14" fmla="*/ 0 w 288"/>
                <a:gd name="T15" fmla="*/ 2147483647 h 162"/>
                <a:gd name="T16" fmla="*/ 2147483647 w 288"/>
                <a:gd name="T17" fmla="*/ 2147483647 h 162"/>
                <a:gd name="T18" fmla="*/ 2147483647 w 288"/>
                <a:gd name="T19" fmla="*/ 2147483647 h 162"/>
                <a:gd name="T20" fmla="*/ 2147483647 w 288"/>
                <a:gd name="T21" fmla="*/ 2147483647 h 162"/>
                <a:gd name="T22" fmla="*/ 2147483647 w 288"/>
                <a:gd name="T23" fmla="*/ 2147483647 h 162"/>
                <a:gd name="T24" fmla="*/ 2147483647 w 288"/>
                <a:gd name="T25" fmla="*/ 2147483647 h 162"/>
                <a:gd name="T26" fmla="*/ 2147483647 w 288"/>
                <a:gd name="T27" fmla="*/ 2147483647 h 162"/>
                <a:gd name="T28" fmla="*/ 2147483647 w 288"/>
                <a:gd name="T29" fmla="*/ 2147483647 h 162"/>
                <a:gd name="T30" fmla="*/ 2147483647 w 288"/>
                <a:gd name="T31" fmla="*/ 2147483647 h 162"/>
                <a:gd name="T32" fmla="*/ 2147483647 w 288"/>
                <a:gd name="T33" fmla="*/ 2147483647 h 162"/>
                <a:gd name="T34" fmla="*/ 2147483647 w 288"/>
                <a:gd name="T35" fmla="*/ 2147483647 h 162"/>
                <a:gd name="T36" fmla="*/ 2147483647 w 288"/>
                <a:gd name="T37" fmla="*/ 2147483647 h 162"/>
                <a:gd name="T38" fmla="*/ 2147483647 w 288"/>
                <a:gd name="T39" fmla="*/ 2147483647 h 162"/>
                <a:gd name="T40" fmla="*/ 2147483647 w 288"/>
                <a:gd name="T41" fmla="*/ 2147483647 h 162"/>
                <a:gd name="T42" fmla="*/ 2147483647 w 288"/>
                <a:gd name="T43" fmla="*/ 2147483647 h 162"/>
                <a:gd name="T44" fmla="*/ 2147483647 w 288"/>
                <a:gd name="T45" fmla="*/ 2147483647 h 162"/>
                <a:gd name="T46" fmla="*/ 2147483647 w 288"/>
                <a:gd name="T47" fmla="*/ 2147483647 h 162"/>
                <a:gd name="T48" fmla="*/ 2147483647 w 288"/>
                <a:gd name="T49" fmla="*/ 2147483647 h 162"/>
                <a:gd name="T50" fmla="*/ 2147483647 w 288"/>
                <a:gd name="T51" fmla="*/ 2147483647 h 162"/>
                <a:gd name="T52" fmla="*/ 2147483647 w 288"/>
                <a:gd name="T53" fmla="*/ 2147483647 h 162"/>
                <a:gd name="T54" fmla="*/ 2147483647 w 288"/>
                <a:gd name="T55" fmla="*/ 2147483647 h 162"/>
                <a:gd name="T56" fmla="*/ 2147483647 w 288"/>
                <a:gd name="T57" fmla="*/ 2147483647 h 162"/>
                <a:gd name="T58" fmla="*/ 2147483647 w 288"/>
                <a:gd name="T59" fmla="*/ 2147483647 h 162"/>
                <a:gd name="T60" fmla="*/ 2147483647 w 288"/>
                <a:gd name="T61" fmla="*/ 2147483647 h 162"/>
                <a:gd name="T62" fmla="*/ 2147483647 w 288"/>
                <a:gd name="T63" fmla="*/ 2147483647 h 162"/>
                <a:gd name="T64" fmla="*/ 2147483647 w 288"/>
                <a:gd name="T65" fmla="*/ 2147483647 h 162"/>
                <a:gd name="T66" fmla="*/ 2147483647 w 288"/>
                <a:gd name="T67" fmla="*/ 0 h 162"/>
                <a:gd name="T68" fmla="*/ 2147483647 w 288"/>
                <a:gd name="T69" fmla="*/ 2147483647 h 162"/>
                <a:gd name="T70" fmla="*/ 2147483647 w 288"/>
                <a:gd name="T71" fmla="*/ 2147483647 h 162"/>
                <a:gd name="T72" fmla="*/ 2147483647 w 288"/>
                <a:gd name="T73" fmla="*/ 2147483647 h 16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88"/>
                <a:gd name="T112" fmla="*/ 0 h 162"/>
                <a:gd name="T113" fmla="*/ 288 w 288"/>
                <a:gd name="T114" fmla="*/ 162 h 162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88" h="162">
                  <a:moveTo>
                    <a:pt x="132" y="24"/>
                  </a:moveTo>
                  <a:lnTo>
                    <a:pt x="96" y="24"/>
                  </a:lnTo>
                  <a:lnTo>
                    <a:pt x="90" y="42"/>
                  </a:lnTo>
                  <a:lnTo>
                    <a:pt x="72" y="30"/>
                  </a:lnTo>
                  <a:lnTo>
                    <a:pt x="66" y="42"/>
                  </a:lnTo>
                  <a:lnTo>
                    <a:pt x="60" y="48"/>
                  </a:lnTo>
                  <a:lnTo>
                    <a:pt x="54" y="60"/>
                  </a:lnTo>
                  <a:lnTo>
                    <a:pt x="48" y="66"/>
                  </a:lnTo>
                  <a:lnTo>
                    <a:pt x="30" y="66"/>
                  </a:lnTo>
                  <a:lnTo>
                    <a:pt x="30" y="78"/>
                  </a:lnTo>
                  <a:lnTo>
                    <a:pt x="18" y="90"/>
                  </a:lnTo>
                  <a:lnTo>
                    <a:pt x="12" y="102"/>
                  </a:lnTo>
                  <a:lnTo>
                    <a:pt x="0" y="108"/>
                  </a:lnTo>
                  <a:lnTo>
                    <a:pt x="6" y="120"/>
                  </a:lnTo>
                  <a:lnTo>
                    <a:pt x="0" y="126"/>
                  </a:lnTo>
                  <a:lnTo>
                    <a:pt x="0" y="132"/>
                  </a:lnTo>
                  <a:lnTo>
                    <a:pt x="6" y="132"/>
                  </a:lnTo>
                  <a:lnTo>
                    <a:pt x="30" y="108"/>
                  </a:lnTo>
                  <a:lnTo>
                    <a:pt x="48" y="108"/>
                  </a:lnTo>
                  <a:lnTo>
                    <a:pt x="54" y="114"/>
                  </a:lnTo>
                  <a:lnTo>
                    <a:pt x="48" y="138"/>
                  </a:lnTo>
                  <a:lnTo>
                    <a:pt x="60" y="150"/>
                  </a:lnTo>
                  <a:lnTo>
                    <a:pt x="60" y="156"/>
                  </a:lnTo>
                  <a:lnTo>
                    <a:pt x="72" y="156"/>
                  </a:lnTo>
                  <a:lnTo>
                    <a:pt x="84" y="144"/>
                  </a:lnTo>
                  <a:lnTo>
                    <a:pt x="96" y="144"/>
                  </a:lnTo>
                  <a:lnTo>
                    <a:pt x="108" y="156"/>
                  </a:lnTo>
                  <a:lnTo>
                    <a:pt x="114" y="156"/>
                  </a:lnTo>
                  <a:lnTo>
                    <a:pt x="132" y="138"/>
                  </a:lnTo>
                  <a:lnTo>
                    <a:pt x="132" y="120"/>
                  </a:lnTo>
                  <a:lnTo>
                    <a:pt x="138" y="114"/>
                  </a:lnTo>
                  <a:lnTo>
                    <a:pt x="150" y="114"/>
                  </a:lnTo>
                  <a:lnTo>
                    <a:pt x="156" y="120"/>
                  </a:lnTo>
                  <a:lnTo>
                    <a:pt x="156" y="126"/>
                  </a:lnTo>
                  <a:lnTo>
                    <a:pt x="162" y="132"/>
                  </a:lnTo>
                  <a:lnTo>
                    <a:pt x="162" y="138"/>
                  </a:lnTo>
                  <a:lnTo>
                    <a:pt x="168" y="138"/>
                  </a:lnTo>
                  <a:lnTo>
                    <a:pt x="192" y="162"/>
                  </a:lnTo>
                  <a:lnTo>
                    <a:pt x="192" y="144"/>
                  </a:lnTo>
                  <a:lnTo>
                    <a:pt x="204" y="132"/>
                  </a:lnTo>
                  <a:lnTo>
                    <a:pt x="210" y="108"/>
                  </a:lnTo>
                  <a:lnTo>
                    <a:pt x="222" y="126"/>
                  </a:lnTo>
                  <a:lnTo>
                    <a:pt x="240" y="120"/>
                  </a:lnTo>
                  <a:lnTo>
                    <a:pt x="258" y="132"/>
                  </a:lnTo>
                  <a:lnTo>
                    <a:pt x="264" y="120"/>
                  </a:lnTo>
                  <a:lnTo>
                    <a:pt x="252" y="108"/>
                  </a:lnTo>
                  <a:lnTo>
                    <a:pt x="252" y="102"/>
                  </a:lnTo>
                  <a:lnTo>
                    <a:pt x="276" y="102"/>
                  </a:lnTo>
                  <a:lnTo>
                    <a:pt x="282" y="84"/>
                  </a:lnTo>
                  <a:lnTo>
                    <a:pt x="288" y="84"/>
                  </a:lnTo>
                  <a:lnTo>
                    <a:pt x="288" y="78"/>
                  </a:lnTo>
                  <a:lnTo>
                    <a:pt x="276" y="66"/>
                  </a:lnTo>
                  <a:lnTo>
                    <a:pt x="270" y="66"/>
                  </a:lnTo>
                  <a:lnTo>
                    <a:pt x="252" y="84"/>
                  </a:lnTo>
                  <a:lnTo>
                    <a:pt x="246" y="84"/>
                  </a:lnTo>
                  <a:lnTo>
                    <a:pt x="246" y="66"/>
                  </a:lnTo>
                  <a:lnTo>
                    <a:pt x="210" y="66"/>
                  </a:lnTo>
                  <a:lnTo>
                    <a:pt x="210" y="60"/>
                  </a:lnTo>
                  <a:lnTo>
                    <a:pt x="216" y="48"/>
                  </a:lnTo>
                  <a:lnTo>
                    <a:pt x="222" y="42"/>
                  </a:lnTo>
                  <a:lnTo>
                    <a:pt x="228" y="42"/>
                  </a:lnTo>
                  <a:lnTo>
                    <a:pt x="228" y="30"/>
                  </a:lnTo>
                  <a:lnTo>
                    <a:pt x="216" y="30"/>
                  </a:lnTo>
                  <a:lnTo>
                    <a:pt x="210" y="18"/>
                  </a:lnTo>
                  <a:lnTo>
                    <a:pt x="192" y="12"/>
                  </a:lnTo>
                  <a:lnTo>
                    <a:pt x="180" y="12"/>
                  </a:lnTo>
                  <a:lnTo>
                    <a:pt x="174" y="6"/>
                  </a:lnTo>
                  <a:lnTo>
                    <a:pt x="162" y="0"/>
                  </a:lnTo>
                  <a:lnTo>
                    <a:pt x="156" y="0"/>
                  </a:lnTo>
                  <a:lnTo>
                    <a:pt x="150" y="6"/>
                  </a:lnTo>
                  <a:lnTo>
                    <a:pt x="150" y="18"/>
                  </a:lnTo>
                  <a:lnTo>
                    <a:pt x="156" y="24"/>
                  </a:lnTo>
                  <a:lnTo>
                    <a:pt x="150" y="18"/>
                  </a:lnTo>
                  <a:lnTo>
                    <a:pt x="132" y="2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21" name="Sweden" descr="© INSCALE GmbH, 05.05.2010&#10;http://www.presentationload.com/">
              <a:extLst>
                <a:ext uri="{FF2B5EF4-FFF2-40B4-BE49-F238E27FC236}">
                  <a16:creationId xmlns:a16="http://schemas.microsoft.com/office/drawing/2014/main" id="{CBD28278-5940-38AE-E2C2-B71449E95BBF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4533349" y="1163902"/>
              <a:ext cx="262381" cy="375042"/>
            </a:xfrm>
            <a:custGeom>
              <a:avLst/>
              <a:gdLst>
                <a:gd name="T0" fmla="*/ 2147483647 w 690"/>
                <a:gd name="T1" fmla="*/ 2147483647 h 990"/>
                <a:gd name="T2" fmla="*/ 2147483647 w 690"/>
                <a:gd name="T3" fmla="*/ 2147483647 h 990"/>
                <a:gd name="T4" fmla="*/ 2147483647 w 690"/>
                <a:gd name="T5" fmla="*/ 2147483647 h 990"/>
                <a:gd name="T6" fmla="*/ 2147483647 w 690"/>
                <a:gd name="T7" fmla="*/ 2147483647 h 990"/>
                <a:gd name="T8" fmla="*/ 2147483647 w 690"/>
                <a:gd name="T9" fmla="*/ 2147483647 h 990"/>
                <a:gd name="T10" fmla="*/ 2147483647 w 690"/>
                <a:gd name="T11" fmla="*/ 2147483647 h 990"/>
                <a:gd name="T12" fmla="*/ 2147483647 w 690"/>
                <a:gd name="T13" fmla="*/ 2147483647 h 990"/>
                <a:gd name="T14" fmla="*/ 2147483647 w 690"/>
                <a:gd name="T15" fmla="*/ 2147483647 h 990"/>
                <a:gd name="T16" fmla="*/ 2147483647 w 690"/>
                <a:gd name="T17" fmla="*/ 2147483647 h 990"/>
                <a:gd name="T18" fmla="*/ 2147483647 w 690"/>
                <a:gd name="T19" fmla="*/ 2147483647 h 990"/>
                <a:gd name="T20" fmla="*/ 2147483647 w 690"/>
                <a:gd name="T21" fmla="*/ 2147483647 h 990"/>
                <a:gd name="T22" fmla="*/ 2147483647 w 690"/>
                <a:gd name="T23" fmla="*/ 2147483647 h 990"/>
                <a:gd name="T24" fmla="*/ 2147483647 w 690"/>
                <a:gd name="T25" fmla="*/ 2147483647 h 990"/>
                <a:gd name="T26" fmla="*/ 2147483647 w 690"/>
                <a:gd name="T27" fmla="*/ 2147483647 h 990"/>
                <a:gd name="T28" fmla="*/ 2147483647 w 690"/>
                <a:gd name="T29" fmla="*/ 2147483647 h 990"/>
                <a:gd name="T30" fmla="*/ 2147483647 w 690"/>
                <a:gd name="T31" fmla="*/ 2147483647 h 990"/>
                <a:gd name="T32" fmla="*/ 2147483647 w 690"/>
                <a:gd name="T33" fmla="*/ 2147483647 h 990"/>
                <a:gd name="T34" fmla="*/ 2147483647 w 690"/>
                <a:gd name="T35" fmla="*/ 2147483647 h 990"/>
                <a:gd name="T36" fmla="*/ 2147483647 w 690"/>
                <a:gd name="T37" fmla="*/ 2147483647 h 990"/>
                <a:gd name="T38" fmla="*/ 2147483647 w 690"/>
                <a:gd name="T39" fmla="*/ 2147483647 h 990"/>
                <a:gd name="T40" fmla="*/ 2147483647 w 690"/>
                <a:gd name="T41" fmla="*/ 2147483647 h 990"/>
                <a:gd name="T42" fmla="*/ 2147483647 w 690"/>
                <a:gd name="T43" fmla="*/ 2147483647 h 990"/>
                <a:gd name="T44" fmla="*/ 2147483647 w 690"/>
                <a:gd name="T45" fmla="*/ 2147483647 h 990"/>
                <a:gd name="T46" fmla="*/ 0 w 690"/>
                <a:gd name="T47" fmla="*/ 2147483647 h 990"/>
                <a:gd name="T48" fmla="*/ 2147483647 w 690"/>
                <a:gd name="T49" fmla="*/ 2147483647 h 990"/>
                <a:gd name="T50" fmla="*/ 2147483647 w 690"/>
                <a:gd name="T51" fmla="*/ 2147483647 h 990"/>
                <a:gd name="T52" fmla="*/ 2147483647 w 690"/>
                <a:gd name="T53" fmla="*/ 2147483647 h 990"/>
                <a:gd name="T54" fmla="*/ 2147483647 w 690"/>
                <a:gd name="T55" fmla="*/ 2147483647 h 990"/>
                <a:gd name="T56" fmla="*/ 2147483647 w 690"/>
                <a:gd name="T57" fmla="*/ 2147483647 h 990"/>
                <a:gd name="T58" fmla="*/ 2147483647 w 690"/>
                <a:gd name="T59" fmla="*/ 2147483647 h 990"/>
                <a:gd name="T60" fmla="*/ 2147483647 w 690"/>
                <a:gd name="T61" fmla="*/ 2147483647 h 990"/>
                <a:gd name="T62" fmla="*/ 2147483647 w 690"/>
                <a:gd name="T63" fmla="*/ 2147483647 h 990"/>
                <a:gd name="T64" fmla="*/ 2147483647 w 690"/>
                <a:gd name="T65" fmla="*/ 2147483647 h 990"/>
                <a:gd name="T66" fmla="*/ 2147483647 w 690"/>
                <a:gd name="T67" fmla="*/ 2147483647 h 990"/>
                <a:gd name="T68" fmla="*/ 2147483647 w 690"/>
                <a:gd name="T69" fmla="*/ 2147483647 h 990"/>
                <a:gd name="T70" fmla="*/ 2147483647 w 690"/>
                <a:gd name="T71" fmla="*/ 2147483647 h 990"/>
                <a:gd name="T72" fmla="*/ 2147483647 w 690"/>
                <a:gd name="T73" fmla="*/ 2147483647 h 990"/>
                <a:gd name="T74" fmla="*/ 2147483647 w 690"/>
                <a:gd name="T75" fmla="*/ 2147483647 h 990"/>
                <a:gd name="T76" fmla="*/ 2147483647 w 690"/>
                <a:gd name="T77" fmla="*/ 2147483647 h 990"/>
                <a:gd name="T78" fmla="*/ 2147483647 w 690"/>
                <a:gd name="T79" fmla="*/ 2147483647 h 990"/>
                <a:gd name="T80" fmla="*/ 2147483647 w 690"/>
                <a:gd name="T81" fmla="*/ 2147483647 h 990"/>
                <a:gd name="T82" fmla="*/ 2147483647 w 690"/>
                <a:gd name="T83" fmla="*/ 2147483647 h 990"/>
                <a:gd name="T84" fmla="*/ 2147483647 w 690"/>
                <a:gd name="T85" fmla="*/ 2147483647 h 990"/>
                <a:gd name="T86" fmla="*/ 2147483647 w 690"/>
                <a:gd name="T87" fmla="*/ 2147483647 h 990"/>
                <a:gd name="T88" fmla="*/ 2147483647 w 690"/>
                <a:gd name="T89" fmla="*/ 2147483647 h 990"/>
                <a:gd name="T90" fmla="*/ 2147483647 w 690"/>
                <a:gd name="T91" fmla="*/ 2147483647 h 990"/>
                <a:gd name="T92" fmla="*/ 2147483647 w 690"/>
                <a:gd name="T93" fmla="*/ 2147483647 h 990"/>
                <a:gd name="T94" fmla="*/ 2147483647 w 690"/>
                <a:gd name="T95" fmla="*/ 2147483647 h 990"/>
                <a:gd name="T96" fmla="*/ 2147483647 w 690"/>
                <a:gd name="T97" fmla="*/ 2147483647 h 990"/>
                <a:gd name="T98" fmla="*/ 2147483647 w 690"/>
                <a:gd name="T99" fmla="*/ 2147483647 h 990"/>
                <a:gd name="T100" fmla="*/ 2147483647 w 690"/>
                <a:gd name="T101" fmla="*/ 2147483647 h 99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690"/>
                <a:gd name="T154" fmla="*/ 0 h 990"/>
                <a:gd name="T155" fmla="*/ 690 w 690"/>
                <a:gd name="T156" fmla="*/ 990 h 990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690" h="990">
                  <a:moveTo>
                    <a:pt x="678" y="204"/>
                  </a:moveTo>
                  <a:lnTo>
                    <a:pt x="672" y="198"/>
                  </a:lnTo>
                  <a:lnTo>
                    <a:pt x="660" y="192"/>
                  </a:lnTo>
                  <a:lnTo>
                    <a:pt x="648" y="180"/>
                  </a:lnTo>
                  <a:lnTo>
                    <a:pt x="648" y="174"/>
                  </a:lnTo>
                  <a:lnTo>
                    <a:pt x="654" y="162"/>
                  </a:lnTo>
                  <a:lnTo>
                    <a:pt x="660" y="156"/>
                  </a:lnTo>
                  <a:lnTo>
                    <a:pt x="666" y="144"/>
                  </a:lnTo>
                  <a:lnTo>
                    <a:pt x="642" y="132"/>
                  </a:lnTo>
                  <a:lnTo>
                    <a:pt x="648" y="108"/>
                  </a:lnTo>
                  <a:lnTo>
                    <a:pt x="636" y="102"/>
                  </a:lnTo>
                  <a:lnTo>
                    <a:pt x="636" y="96"/>
                  </a:lnTo>
                  <a:lnTo>
                    <a:pt x="642" y="90"/>
                  </a:lnTo>
                  <a:lnTo>
                    <a:pt x="642" y="66"/>
                  </a:lnTo>
                  <a:lnTo>
                    <a:pt x="636" y="66"/>
                  </a:lnTo>
                  <a:lnTo>
                    <a:pt x="630" y="60"/>
                  </a:lnTo>
                  <a:lnTo>
                    <a:pt x="618" y="60"/>
                  </a:lnTo>
                  <a:lnTo>
                    <a:pt x="588" y="42"/>
                  </a:lnTo>
                  <a:lnTo>
                    <a:pt x="552" y="42"/>
                  </a:lnTo>
                  <a:lnTo>
                    <a:pt x="540" y="30"/>
                  </a:lnTo>
                  <a:lnTo>
                    <a:pt x="534" y="30"/>
                  </a:lnTo>
                  <a:lnTo>
                    <a:pt x="528" y="24"/>
                  </a:lnTo>
                  <a:lnTo>
                    <a:pt x="516" y="24"/>
                  </a:lnTo>
                  <a:lnTo>
                    <a:pt x="504" y="18"/>
                  </a:lnTo>
                  <a:lnTo>
                    <a:pt x="498" y="12"/>
                  </a:lnTo>
                  <a:lnTo>
                    <a:pt x="486" y="6"/>
                  </a:lnTo>
                  <a:lnTo>
                    <a:pt x="456" y="0"/>
                  </a:lnTo>
                  <a:lnTo>
                    <a:pt x="456" y="24"/>
                  </a:lnTo>
                  <a:lnTo>
                    <a:pt x="444" y="24"/>
                  </a:lnTo>
                  <a:lnTo>
                    <a:pt x="444" y="30"/>
                  </a:lnTo>
                  <a:lnTo>
                    <a:pt x="456" y="42"/>
                  </a:lnTo>
                  <a:lnTo>
                    <a:pt x="462" y="42"/>
                  </a:lnTo>
                  <a:lnTo>
                    <a:pt x="456" y="48"/>
                  </a:lnTo>
                  <a:lnTo>
                    <a:pt x="444" y="48"/>
                  </a:lnTo>
                  <a:lnTo>
                    <a:pt x="438" y="42"/>
                  </a:lnTo>
                  <a:lnTo>
                    <a:pt x="414" y="42"/>
                  </a:lnTo>
                  <a:lnTo>
                    <a:pt x="390" y="36"/>
                  </a:lnTo>
                  <a:lnTo>
                    <a:pt x="366" y="42"/>
                  </a:lnTo>
                  <a:lnTo>
                    <a:pt x="366" y="30"/>
                  </a:lnTo>
                  <a:lnTo>
                    <a:pt x="360" y="24"/>
                  </a:lnTo>
                  <a:lnTo>
                    <a:pt x="348" y="36"/>
                  </a:lnTo>
                  <a:lnTo>
                    <a:pt x="348" y="66"/>
                  </a:lnTo>
                  <a:lnTo>
                    <a:pt x="342" y="72"/>
                  </a:lnTo>
                  <a:lnTo>
                    <a:pt x="324" y="72"/>
                  </a:lnTo>
                  <a:lnTo>
                    <a:pt x="282" y="78"/>
                  </a:lnTo>
                  <a:lnTo>
                    <a:pt x="264" y="96"/>
                  </a:lnTo>
                  <a:lnTo>
                    <a:pt x="252" y="102"/>
                  </a:lnTo>
                  <a:lnTo>
                    <a:pt x="246" y="102"/>
                  </a:lnTo>
                  <a:lnTo>
                    <a:pt x="246" y="114"/>
                  </a:lnTo>
                  <a:lnTo>
                    <a:pt x="258" y="120"/>
                  </a:lnTo>
                  <a:lnTo>
                    <a:pt x="264" y="126"/>
                  </a:lnTo>
                  <a:lnTo>
                    <a:pt x="258" y="144"/>
                  </a:lnTo>
                  <a:lnTo>
                    <a:pt x="252" y="144"/>
                  </a:lnTo>
                  <a:lnTo>
                    <a:pt x="240" y="150"/>
                  </a:lnTo>
                  <a:lnTo>
                    <a:pt x="234" y="156"/>
                  </a:lnTo>
                  <a:lnTo>
                    <a:pt x="234" y="162"/>
                  </a:lnTo>
                  <a:lnTo>
                    <a:pt x="228" y="168"/>
                  </a:lnTo>
                  <a:lnTo>
                    <a:pt x="210" y="168"/>
                  </a:lnTo>
                  <a:lnTo>
                    <a:pt x="216" y="174"/>
                  </a:lnTo>
                  <a:lnTo>
                    <a:pt x="216" y="180"/>
                  </a:lnTo>
                  <a:lnTo>
                    <a:pt x="222" y="186"/>
                  </a:lnTo>
                  <a:lnTo>
                    <a:pt x="222" y="192"/>
                  </a:lnTo>
                  <a:lnTo>
                    <a:pt x="216" y="192"/>
                  </a:lnTo>
                  <a:lnTo>
                    <a:pt x="210" y="198"/>
                  </a:lnTo>
                  <a:lnTo>
                    <a:pt x="204" y="198"/>
                  </a:lnTo>
                  <a:lnTo>
                    <a:pt x="192" y="204"/>
                  </a:lnTo>
                  <a:lnTo>
                    <a:pt x="174" y="192"/>
                  </a:lnTo>
                  <a:lnTo>
                    <a:pt x="174" y="228"/>
                  </a:lnTo>
                  <a:lnTo>
                    <a:pt x="168" y="270"/>
                  </a:lnTo>
                  <a:lnTo>
                    <a:pt x="138" y="300"/>
                  </a:lnTo>
                  <a:lnTo>
                    <a:pt x="132" y="300"/>
                  </a:lnTo>
                  <a:lnTo>
                    <a:pt x="120" y="306"/>
                  </a:lnTo>
                  <a:lnTo>
                    <a:pt x="132" y="312"/>
                  </a:lnTo>
                  <a:lnTo>
                    <a:pt x="150" y="330"/>
                  </a:lnTo>
                  <a:lnTo>
                    <a:pt x="150" y="336"/>
                  </a:lnTo>
                  <a:lnTo>
                    <a:pt x="144" y="342"/>
                  </a:lnTo>
                  <a:lnTo>
                    <a:pt x="102" y="342"/>
                  </a:lnTo>
                  <a:lnTo>
                    <a:pt x="90" y="348"/>
                  </a:lnTo>
                  <a:lnTo>
                    <a:pt x="84" y="354"/>
                  </a:lnTo>
                  <a:lnTo>
                    <a:pt x="72" y="360"/>
                  </a:lnTo>
                  <a:lnTo>
                    <a:pt x="30" y="402"/>
                  </a:lnTo>
                  <a:lnTo>
                    <a:pt x="36" y="408"/>
                  </a:lnTo>
                  <a:lnTo>
                    <a:pt x="42" y="408"/>
                  </a:lnTo>
                  <a:lnTo>
                    <a:pt x="48" y="414"/>
                  </a:lnTo>
                  <a:lnTo>
                    <a:pt x="48" y="420"/>
                  </a:lnTo>
                  <a:lnTo>
                    <a:pt x="42" y="426"/>
                  </a:lnTo>
                  <a:lnTo>
                    <a:pt x="36" y="426"/>
                  </a:lnTo>
                  <a:lnTo>
                    <a:pt x="30" y="432"/>
                  </a:lnTo>
                  <a:lnTo>
                    <a:pt x="30" y="444"/>
                  </a:lnTo>
                  <a:lnTo>
                    <a:pt x="54" y="468"/>
                  </a:lnTo>
                  <a:lnTo>
                    <a:pt x="54" y="480"/>
                  </a:lnTo>
                  <a:lnTo>
                    <a:pt x="48" y="492"/>
                  </a:lnTo>
                  <a:lnTo>
                    <a:pt x="48" y="510"/>
                  </a:lnTo>
                  <a:lnTo>
                    <a:pt x="60" y="522"/>
                  </a:lnTo>
                  <a:lnTo>
                    <a:pt x="66" y="522"/>
                  </a:lnTo>
                  <a:lnTo>
                    <a:pt x="84" y="540"/>
                  </a:lnTo>
                  <a:lnTo>
                    <a:pt x="84" y="552"/>
                  </a:lnTo>
                  <a:lnTo>
                    <a:pt x="72" y="564"/>
                  </a:lnTo>
                  <a:lnTo>
                    <a:pt x="48" y="570"/>
                  </a:lnTo>
                  <a:lnTo>
                    <a:pt x="54" y="576"/>
                  </a:lnTo>
                  <a:lnTo>
                    <a:pt x="60" y="588"/>
                  </a:lnTo>
                  <a:lnTo>
                    <a:pt x="60" y="594"/>
                  </a:lnTo>
                  <a:lnTo>
                    <a:pt x="66" y="600"/>
                  </a:lnTo>
                  <a:lnTo>
                    <a:pt x="66" y="606"/>
                  </a:lnTo>
                  <a:lnTo>
                    <a:pt x="72" y="618"/>
                  </a:lnTo>
                  <a:lnTo>
                    <a:pt x="66" y="618"/>
                  </a:lnTo>
                  <a:lnTo>
                    <a:pt x="66" y="642"/>
                  </a:lnTo>
                  <a:lnTo>
                    <a:pt x="60" y="648"/>
                  </a:lnTo>
                  <a:lnTo>
                    <a:pt x="24" y="648"/>
                  </a:lnTo>
                  <a:lnTo>
                    <a:pt x="30" y="660"/>
                  </a:lnTo>
                  <a:lnTo>
                    <a:pt x="30" y="666"/>
                  </a:lnTo>
                  <a:lnTo>
                    <a:pt x="24" y="666"/>
                  </a:lnTo>
                  <a:lnTo>
                    <a:pt x="18" y="672"/>
                  </a:lnTo>
                  <a:lnTo>
                    <a:pt x="18" y="678"/>
                  </a:lnTo>
                  <a:lnTo>
                    <a:pt x="30" y="690"/>
                  </a:lnTo>
                  <a:lnTo>
                    <a:pt x="30" y="708"/>
                  </a:lnTo>
                  <a:lnTo>
                    <a:pt x="24" y="714"/>
                  </a:lnTo>
                  <a:lnTo>
                    <a:pt x="18" y="726"/>
                  </a:lnTo>
                  <a:lnTo>
                    <a:pt x="0" y="708"/>
                  </a:lnTo>
                  <a:lnTo>
                    <a:pt x="0" y="768"/>
                  </a:lnTo>
                  <a:lnTo>
                    <a:pt x="6" y="762"/>
                  </a:lnTo>
                  <a:lnTo>
                    <a:pt x="24" y="762"/>
                  </a:lnTo>
                  <a:lnTo>
                    <a:pt x="36" y="774"/>
                  </a:lnTo>
                  <a:lnTo>
                    <a:pt x="36" y="780"/>
                  </a:lnTo>
                  <a:lnTo>
                    <a:pt x="30" y="780"/>
                  </a:lnTo>
                  <a:lnTo>
                    <a:pt x="30" y="774"/>
                  </a:lnTo>
                  <a:lnTo>
                    <a:pt x="24" y="774"/>
                  </a:lnTo>
                  <a:lnTo>
                    <a:pt x="24" y="834"/>
                  </a:lnTo>
                  <a:lnTo>
                    <a:pt x="30" y="840"/>
                  </a:lnTo>
                  <a:lnTo>
                    <a:pt x="36" y="840"/>
                  </a:lnTo>
                  <a:lnTo>
                    <a:pt x="48" y="846"/>
                  </a:lnTo>
                  <a:lnTo>
                    <a:pt x="54" y="858"/>
                  </a:lnTo>
                  <a:lnTo>
                    <a:pt x="60" y="864"/>
                  </a:lnTo>
                  <a:lnTo>
                    <a:pt x="66" y="876"/>
                  </a:lnTo>
                  <a:lnTo>
                    <a:pt x="90" y="900"/>
                  </a:lnTo>
                  <a:lnTo>
                    <a:pt x="96" y="900"/>
                  </a:lnTo>
                  <a:lnTo>
                    <a:pt x="96" y="912"/>
                  </a:lnTo>
                  <a:lnTo>
                    <a:pt x="78" y="912"/>
                  </a:lnTo>
                  <a:lnTo>
                    <a:pt x="78" y="942"/>
                  </a:lnTo>
                  <a:lnTo>
                    <a:pt x="90" y="954"/>
                  </a:lnTo>
                  <a:lnTo>
                    <a:pt x="102" y="960"/>
                  </a:lnTo>
                  <a:lnTo>
                    <a:pt x="96" y="966"/>
                  </a:lnTo>
                  <a:lnTo>
                    <a:pt x="96" y="984"/>
                  </a:lnTo>
                  <a:lnTo>
                    <a:pt x="102" y="984"/>
                  </a:lnTo>
                  <a:lnTo>
                    <a:pt x="108" y="990"/>
                  </a:lnTo>
                  <a:lnTo>
                    <a:pt x="174" y="990"/>
                  </a:lnTo>
                  <a:lnTo>
                    <a:pt x="180" y="984"/>
                  </a:lnTo>
                  <a:lnTo>
                    <a:pt x="180" y="948"/>
                  </a:lnTo>
                  <a:lnTo>
                    <a:pt x="198" y="942"/>
                  </a:lnTo>
                  <a:lnTo>
                    <a:pt x="198" y="924"/>
                  </a:lnTo>
                  <a:lnTo>
                    <a:pt x="264" y="930"/>
                  </a:lnTo>
                  <a:lnTo>
                    <a:pt x="276" y="936"/>
                  </a:lnTo>
                  <a:lnTo>
                    <a:pt x="300" y="876"/>
                  </a:lnTo>
                  <a:lnTo>
                    <a:pt x="300" y="864"/>
                  </a:lnTo>
                  <a:lnTo>
                    <a:pt x="306" y="852"/>
                  </a:lnTo>
                  <a:lnTo>
                    <a:pt x="306" y="816"/>
                  </a:lnTo>
                  <a:lnTo>
                    <a:pt x="300" y="810"/>
                  </a:lnTo>
                  <a:lnTo>
                    <a:pt x="294" y="798"/>
                  </a:lnTo>
                  <a:lnTo>
                    <a:pt x="312" y="798"/>
                  </a:lnTo>
                  <a:lnTo>
                    <a:pt x="324" y="786"/>
                  </a:lnTo>
                  <a:lnTo>
                    <a:pt x="324" y="780"/>
                  </a:lnTo>
                  <a:lnTo>
                    <a:pt x="306" y="762"/>
                  </a:lnTo>
                  <a:lnTo>
                    <a:pt x="294" y="762"/>
                  </a:lnTo>
                  <a:lnTo>
                    <a:pt x="312" y="756"/>
                  </a:lnTo>
                  <a:lnTo>
                    <a:pt x="300" y="750"/>
                  </a:lnTo>
                  <a:lnTo>
                    <a:pt x="324" y="750"/>
                  </a:lnTo>
                  <a:lnTo>
                    <a:pt x="336" y="744"/>
                  </a:lnTo>
                  <a:lnTo>
                    <a:pt x="348" y="744"/>
                  </a:lnTo>
                  <a:lnTo>
                    <a:pt x="354" y="738"/>
                  </a:lnTo>
                  <a:lnTo>
                    <a:pt x="360" y="726"/>
                  </a:lnTo>
                  <a:lnTo>
                    <a:pt x="360" y="714"/>
                  </a:lnTo>
                  <a:lnTo>
                    <a:pt x="366" y="708"/>
                  </a:lnTo>
                  <a:lnTo>
                    <a:pt x="384" y="726"/>
                  </a:lnTo>
                  <a:lnTo>
                    <a:pt x="390" y="726"/>
                  </a:lnTo>
                  <a:lnTo>
                    <a:pt x="396" y="720"/>
                  </a:lnTo>
                  <a:lnTo>
                    <a:pt x="408" y="696"/>
                  </a:lnTo>
                  <a:lnTo>
                    <a:pt x="402" y="690"/>
                  </a:lnTo>
                  <a:lnTo>
                    <a:pt x="402" y="684"/>
                  </a:lnTo>
                  <a:lnTo>
                    <a:pt x="414" y="684"/>
                  </a:lnTo>
                  <a:lnTo>
                    <a:pt x="420" y="678"/>
                  </a:lnTo>
                  <a:lnTo>
                    <a:pt x="432" y="672"/>
                  </a:lnTo>
                  <a:lnTo>
                    <a:pt x="432" y="660"/>
                  </a:lnTo>
                  <a:lnTo>
                    <a:pt x="420" y="636"/>
                  </a:lnTo>
                  <a:lnTo>
                    <a:pt x="408" y="630"/>
                  </a:lnTo>
                  <a:lnTo>
                    <a:pt x="408" y="618"/>
                  </a:lnTo>
                  <a:lnTo>
                    <a:pt x="372" y="600"/>
                  </a:lnTo>
                  <a:lnTo>
                    <a:pt x="360" y="606"/>
                  </a:lnTo>
                  <a:lnTo>
                    <a:pt x="354" y="606"/>
                  </a:lnTo>
                  <a:lnTo>
                    <a:pt x="342" y="600"/>
                  </a:lnTo>
                  <a:lnTo>
                    <a:pt x="330" y="576"/>
                  </a:lnTo>
                  <a:lnTo>
                    <a:pt x="330" y="558"/>
                  </a:lnTo>
                  <a:lnTo>
                    <a:pt x="324" y="546"/>
                  </a:lnTo>
                  <a:lnTo>
                    <a:pt x="324" y="528"/>
                  </a:lnTo>
                  <a:lnTo>
                    <a:pt x="336" y="516"/>
                  </a:lnTo>
                  <a:lnTo>
                    <a:pt x="342" y="504"/>
                  </a:lnTo>
                  <a:lnTo>
                    <a:pt x="342" y="486"/>
                  </a:lnTo>
                  <a:lnTo>
                    <a:pt x="336" y="474"/>
                  </a:lnTo>
                  <a:lnTo>
                    <a:pt x="330" y="468"/>
                  </a:lnTo>
                  <a:lnTo>
                    <a:pt x="330" y="462"/>
                  </a:lnTo>
                  <a:lnTo>
                    <a:pt x="348" y="462"/>
                  </a:lnTo>
                  <a:lnTo>
                    <a:pt x="354" y="456"/>
                  </a:lnTo>
                  <a:lnTo>
                    <a:pt x="354" y="438"/>
                  </a:lnTo>
                  <a:lnTo>
                    <a:pt x="348" y="426"/>
                  </a:lnTo>
                  <a:lnTo>
                    <a:pt x="354" y="432"/>
                  </a:lnTo>
                  <a:lnTo>
                    <a:pt x="378" y="432"/>
                  </a:lnTo>
                  <a:lnTo>
                    <a:pt x="384" y="426"/>
                  </a:lnTo>
                  <a:lnTo>
                    <a:pt x="396" y="420"/>
                  </a:lnTo>
                  <a:lnTo>
                    <a:pt x="408" y="408"/>
                  </a:lnTo>
                  <a:lnTo>
                    <a:pt x="438" y="414"/>
                  </a:lnTo>
                  <a:lnTo>
                    <a:pt x="450" y="390"/>
                  </a:lnTo>
                  <a:lnTo>
                    <a:pt x="480" y="390"/>
                  </a:lnTo>
                  <a:lnTo>
                    <a:pt x="498" y="384"/>
                  </a:lnTo>
                  <a:lnTo>
                    <a:pt x="510" y="378"/>
                  </a:lnTo>
                  <a:lnTo>
                    <a:pt x="522" y="354"/>
                  </a:lnTo>
                  <a:lnTo>
                    <a:pt x="540" y="336"/>
                  </a:lnTo>
                  <a:lnTo>
                    <a:pt x="546" y="324"/>
                  </a:lnTo>
                  <a:lnTo>
                    <a:pt x="528" y="300"/>
                  </a:lnTo>
                  <a:lnTo>
                    <a:pt x="558" y="264"/>
                  </a:lnTo>
                  <a:lnTo>
                    <a:pt x="540" y="246"/>
                  </a:lnTo>
                  <a:lnTo>
                    <a:pt x="576" y="234"/>
                  </a:lnTo>
                  <a:lnTo>
                    <a:pt x="594" y="216"/>
                  </a:lnTo>
                  <a:lnTo>
                    <a:pt x="672" y="222"/>
                  </a:lnTo>
                  <a:lnTo>
                    <a:pt x="684" y="240"/>
                  </a:lnTo>
                  <a:lnTo>
                    <a:pt x="690" y="240"/>
                  </a:lnTo>
                  <a:lnTo>
                    <a:pt x="678" y="204"/>
                  </a:lnTo>
                  <a:close/>
                  <a:moveTo>
                    <a:pt x="390" y="828"/>
                  </a:moveTo>
                  <a:lnTo>
                    <a:pt x="390" y="840"/>
                  </a:lnTo>
                  <a:lnTo>
                    <a:pt x="396" y="852"/>
                  </a:lnTo>
                  <a:lnTo>
                    <a:pt x="396" y="864"/>
                  </a:lnTo>
                  <a:lnTo>
                    <a:pt x="402" y="870"/>
                  </a:lnTo>
                  <a:lnTo>
                    <a:pt x="402" y="876"/>
                  </a:lnTo>
                  <a:lnTo>
                    <a:pt x="414" y="852"/>
                  </a:lnTo>
                  <a:lnTo>
                    <a:pt x="426" y="852"/>
                  </a:lnTo>
                  <a:lnTo>
                    <a:pt x="432" y="846"/>
                  </a:lnTo>
                  <a:lnTo>
                    <a:pt x="438" y="834"/>
                  </a:lnTo>
                  <a:lnTo>
                    <a:pt x="438" y="822"/>
                  </a:lnTo>
                  <a:lnTo>
                    <a:pt x="432" y="816"/>
                  </a:lnTo>
                  <a:lnTo>
                    <a:pt x="450" y="798"/>
                  </a:lnTo>
                  <a:lnTo>
                    <a:pt x="444" y="798"/>
                  </a:lnTo>
                  <a:lnTo>
                    <a:pt x="438" y="804"/>
                  </a:lnTo>
                  <a:lnTo>
                    <a:pt x="420" y="804"/>
                  </a:lnTo>
                  <a:lnTo>
                    <a:pt x="408" y="810"/>
                  </a:lnTo>
                  <a:lnTo>
                    <a:pt x="390" y="828"/>
                  </a:lnTo>
                  <a:close/>
                  <a:moveTo>
                    <a:pt x="300" y="900"/>
                  </a:moveTo>
                  <a:lnTo>
                    <a:pt x="300" y="912"/>
                  </a:lnTo>
                  <a:lnTo>
                    <a:pt x="294" y="924"/>
                  </a:lnTo>
                  <a:lnTo>
                    <a:pt x="300" y="918"/>
                  </a:lnTo>
                  <a:lnTo>
                    <a:pt x="312" y="912"/>
                  </a:lnTo>
                  <a:lnTo>
                    <a:pt x="318" y="900"/>
                  </a:lnTo>
                  <a:lnTo>
                    <a:pt x="318" y="894"/>
                  </a:lnTo>
                  <a:lnTo>
                    <a:pt x="324" y="888"/>
                  </a:lnTo>
                  <a:lnTo>
                    <a:pt x="324" y="882"/>
                  </a:lnTo>
                  <a:lnTo>
                    <a:pt x="342" y="858"/>
                  </a:lnTo>
                  <a:lnTo>
                    <a:pt x="336" y="840"/>
                  </a:lnTo>
                  <a:lnTo>
                    <a:pt x="330" y="852"/>
                  </a:lnTo>
                  <a:lnTo>
                    <a:pt x="312" y="870"/>
                  </a:lnTo>
                  <a:lnTo>
                    <a:pt x="300" y="894"/>
                  </a:lnTo>
                  <a:lnTo>
                    <a:pt x="300" y="90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22" name="Swaziland" descr="© INSCALE GmbH, 05.05.2010&#10;http://www.presentationload.com/">
              <a:extLst>
                <a:ext uri="{FF2B5EF4-FFF2-40B4-BE49-F238E27FC236}">
                  <a16:creationId xmlns:a16="http://schemas.microsoft.com/office/drawing/2014/main" id="{0B19BA01-BDAD-7686-3CD7-EF031706F4B9}"/>
                </a:ext>
              </a:extLst>
            </p:cNvPr>
            <p:cNvSpPr>
              <a:spLocks/>
            </p:cNvSpPr>
            <p:nvPr/>
          </p:nvSpPr>
          <p:spPr bwMode="gray">
            <a:xfrm>
              <a:off x="5050696" y="4004139"/>
              <a:ext cx="38542" cy="50401"/>
            </a:xfrm>
            <a:custGeom>
              <a:avLst/>
              <a:gdLst>
                <a:gd name="T0" fmla="*/ 2147483647 w 102"/>
                <a:gd name="T1" fmla="*/ 2147483647 h 132"/>
                <a:gd name="T2" fmla="*/ 2147483647 w 102"/>
                <a:gd name="T3" fmla="*/ 2147483647 h 132"/>
                <a:gd name="T4" fmla="*/ 2147483647 w 102"/>
                <a:gd name="T5" fmla="*/ 2147483647 h 132"/>
                <a:gd name="T6" fmla="*/ 2147483647 w 102"/>
                <a:gd name="T7" fmla="*/ 2147483647 h 132"/>
                <a:gd name="T8" fmla="*/ 2147483647 w 102"/>
                <a:gd name="T9" fmla="*/ 2147483647 h 132"/>
                <a:gd name="T10" fmla="*/ 2147483647 w 102"/>
                <a:gd name="T11" fmla="*/ 0 h 132"/>
                <a:gd name="T12" fmla="*/ 2147483647 w 102"/>
                <a:gd name="T13" fmla="*/ 0 h 132"/>
                <a:gd name="T14" fmla="*/ 2147483647 w 102"/>
                <a:gd name="T15" fmla="*/ 2147483647 h 132"/>
                <a:gd name="T16" fmla="*/ 2147483647 w 102"/>
                <a:gd name="T17" fmla="*/ 2147483647 h 132"/>
                <a:gd name="T18" fmla="*/ 2147483647 w 102"/>
                <a:gd name="T19" fmla="*/ 2147483647 h 132"/>
                <a:gd name="T20" fmla="*/ 2147483647 w 102"/>
                <a:gd name="T21" fmla="*/ 2147483647 h 132"/>
                <a:gd name="T22" fmla="*/ 0 w 102"/>
                <a:gd name="T23" fmla="*/ 2147483647 h 132"/>
                <a:gd name="T24" fmla="*/ 0 w 102"/>
                <a:gd name="T25" fmla="*/ 2147483647 h 132"/>
                <a:gd name="T26" fmla="*/ 2147483647 w 102"/>
                <a:gd name="T27" fmla="*/ 2147483647 h 132"/>
                <a:gd name="T28" fmla="*/ 2147483647 w 102"/>
                <a:gd name="T29" fmla="*/ 2147483647 h 132"/>
                <a:gd name="T30" fmla="*/ 2147483647 w 102"/>
                <a:gd name="T31" fmla="*/ 2147483647 h 132"/>
                <a:gd name="T32" fmla="*/ 2147483647 w 102"/>
                <a:gd name="T33" fmla="*/ 2147483647 h 132"/>
                <a:gd name="T34" fmla="*/ 2147483647 w 102"/>
                <a:gd name="T35" fmla="*/ 2147483647 h 132"/>
                <a:gd name="T36" fmla="*/ 2147483647 w 102"/>
                <a:gd name="T37" fmla="*/ 2147483647 h 132"/>
                <a:gd name="T38" fmla="*/ 2147483647 w 102"/>
                <a:gd name="T39" fmla="*/ 2147483647 h 132"/>
                <a:gd name="T40" fmla="*/ 2147483647 w 102"/>
                <a:gd name="T41" fmla="*/ 2147483647 h 132"/>
                <a:gd name="T42" fmla="*/ 2147483647 w 102"/>
                <a:gd name="T43" fmla="*/ 2147483647 h 132"/>
                <a:gd name="T44" fmla="*/ 2147483647 w 102"/>
                <a:gd name="T45" fmla="*/ 2147483647 h 132"/>
                <a:gd name="T46" fmla="*/ 2147483647 w 102"/>
                <a:gd name="T47" fmla="*/ 2147483647 h 132"/>
                <a:gd name="T48" fmla="*/ 2147483647 w 102"/>
                <a:gd name="T49" fmla="*/ 2147483647 h 132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02"/>
                <a:gd name="T76" fmla="*/ 0 h 132"/>
                <a:gd name="T77" fmla="*/ 102 w 102"/>
                <a:gd name="T78" fmla="*/ 132 h 132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02" h="132">
                  <a:moveTo>
                    <a:pt x="84" y="54"/>
                  </a:moveTo>
                  <a:lnTo>
                    <a:pt x="84" y="30"/>
                  </a:lnTo>
                  <a:lnTo>
                    <a:pt x="90" y="18"/>
                  </a:lnTo>
                  <a:lnTo>
                    <a:pt x="66" y="18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24" y="12"/>
                  </a:lnTo>
                  <a:lnTo>
                    <a:pt x="18" y="24"/>
                  </a:lnTo>
                  <a:lnTo>
                    <a:pt x="18" y="36"/>
                  </a:lnTo>
                  <a:lnTo>
                    <a:pt x="6" y="48"/>
                  </a:lnTo>
                  <a:lnTo>
                    <a:pt x="0" y="60"/>
                  </a:lnTo>
                  <a:lnTo>
                    <a:pt x="0" y="84"/>
                  </a:lnTo>
                  <a:lnTo>
                    <a:pt x="12" y="108"/>
                  </a:lnTo>
                  <a:lnTo>
                    <a:pt x="24" y="114"/>
                  </a:lnTo>
                  <a:lnTo>
                    <a:pt x="36" y="126"/>
                  </a:lnTo>
                  <a:lnTo>
                    <a:pt x="54" y="126"/>
                  </a:lnTo>
                  <a:lnTo>
                    <a:pt x="66" y="132"/>
                  </a:lnTo>
                  <a:lnTo>
                    <a:pt x="78" y="132"/>
                  </a:lnTo>
                  <a:lnTo>
                    <a:pt x="90" y="90"/>
                  </a:lnTo>
                  <a:lnTo>
                    <a:pt x="96" y="90"/>
                  </a:lnTo>
                  <a:lnTo>
                    <a:pt x="102" y="84"/>
                  </a:lnTo>
                  <a:lnTo>
                    <a:pt x="96" y="60"/>
                  </a:lnTo>
                  <a:lnTo>
                    <a:pt x="90" y="60"/>
                  </a:lnTo>
                  <a:lnTo>
                    <a:pt x="84" y="5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23" name="Suriname" descr="© INSCALE GmbH, 05.05.2010&#10;http://www.presentationload.com/">
              <a:extLst>
                <a:ext uri="{FF2B5EF4-FFF2-40B4-BE49-F238E27FC236}">
                  <a16:creationId xmlns:a16="http://schemas.microsoft.com/office/drawing/2014/main" id="{DC5E2F57-8C18-53C6-8F14-503B6FE46F68}"/>
                </a:ext>
              </a:extLst>
            </p:cNvPr>
            <p:cNvSpPr>
              <a:spLocks/>
            </p:cNvSpPr>
            <p:nvPr/>
          </p:nvSpPr>
          <p:spPr bwMode="gray">
            <a:xfrm>
              <a:off x="2668524" y="3036146"/>
              <a:ext cx="111179" cy="127485"/>
            </a:xfrm>
            <a:custGeom>
              <a:avLst/>
              <a:gdLst>
                <a:gd name="T0" fmla="*/ 2147483647 w 294"/>
                <a:gd name="T1" fmla="*/ 2147483647 h 336"/>
                <a:gd name="T2" fmla="*/ 2147483647 w 294"/>
                <a:gd name="T3" fmla="*/ 2147483647 h 336"/>
                <a:gd name="T4" fmla="*/ 2147483647 w 294"/>
                <a:gd name="T5" fmla="*/ 2147483647 h 336"/>
                <a:gd name="T6" fmla="*/ 0 w 294"/>
                <a:gd name="T7" fmla="*/ 2147483647 h 336"/>
                <a:gd name="T8" fmla="*/ 2147483647 w 294"/>
                <a:gd name="T9" fmla="*/ 2147483647 h 336"/>
                <a:gd name="T10" fmla="*/ 2147483647 w 294"/>
                <a:gd name="T11" fmla="*/ 2147483647 h 336"/>
                <a:gd name="T12" fmla="*/ 2147483647 w 294"/>
                <a:gd name="T13" fmla="*/ 2147483647 h 336"/>
                <a:gd name="T14" fmla="*/ 2147483647 w 294"/>
                <a:gd name="T15" fmla="*/ 2147483647 h 336"/>
                <a:gd name="T16" fmla="*/ 2147483647 w 294"/>
                <a:gd name="T17" fmla="*/ 2147483647 h 336"/>
                <a:gd name="T18" fmla="*/ 2147483647 w 294"/>
                <a:gd name="T19" fmla="*/ 2147483647 h 336"/>
                <a:gd name="T20" fmla="*/ 2147483647 w 294"/>
                <a:gd name="T21" fmla="*/ 2147483647 h 336"/>
                <a:gd name="T22" fmla="*/ 2147483647 w 294"/>
                <a:gd name="T23" fmla="*/ 2147483647 h 336"/>
                <a:gd name="T24" fmla="*/ 2147483647 w 294"/>
                <a:gd name="T25" fmla="*/ 2147483647 h 336"/>
                <a:gd name="T26" fmla="*/ 2147483647 w 294"/>
                <a:gd name="T27" fmla="*/ 2147483647 h 336"/>
                <a:gd name="T28" fmla="*/ 2147483647 w 294"/>
                <a:gd name="T29" fmla="*/ 2147483647 h 336"/>
                <a:gd name="T30" fmla="*/ 2147483647 w 294"/>
                <a:gd name="T31" fmla="*/ 2147483647 h 336"/>
                <a:gd name="T32" fmla="*/ 2147483647 w 294"/>
                <a:gd name="T33" fmla="*/ 2147483647 h 336"/>
                <a:gd name="T34" fmla="*/ 2147483647 w 294"/>
                <a:gd name="T35" fmla="*/ 2147483647 h 336"/>
                <a:gd name="T36" fmla="*/ 2147483647 w 294"/>
                <a:gd name="T37" fmla="*/ 2147483647 h 336"/>
                <a:gd name="T38" fmla="*/ 2147483647 w 294"/>
                <a:gd name="T39" fmla="*/ 2147483647 h 336"/>
                <a:gd name="T40" fmla="*/ 2147483647 w 294"/>
                <a:gd name="T41" fmla="*/ 2147483647 h 336"/>
                <a:gd name="T42" fmla="*/ 2147483647 w 294"/>
                <a:gd name="T43" fmla="*/ 2147483647 h 336"/>
                <a:gd name="T44" fmla="*/ 2147483647 w 294"/>
                <a:gd name="T45" fmla="*/ 2147483647 h 336"/>
                <a:gd name="T46" fmla="*/ 2147483647 w 294"/>
                <a:gd name="T47" fmla="*/ 2147483647 h 336"/>
                <a:gd name="T48" fmla="*/ 2147483647 w 294"/>
                <a:gd name="T49" fmla="*/ 2147483647 h 336"/>
                <a:gd name="T50" fmla="*/ 2147483647 w 294"/>
                <a:gd name="T51" fmla="*/ 2147483647 h 336"/>
                <a:gd name="T52" fmla="*/ 2147483647 w 294"/>
                <a:gd name="T53" fmla="*/ 2147483647 h 336"/>
                <a:gd name="T54" fmla="*/ 2147483647 w 294"/>
                <a:gd name="T55" fmla="*/ 2147483647 h 336"/>
                <a:gd name="T56" fmla="*/ 2147483647 w 294"/>
                <a:gd name="T57" fmla="*/ 2147483647 h 336"/>
                <a:gd name="T58" fmla="*/ 2147483647 w 294"/>
                <a:gd name="T59" fmla="*/ 2147483647 h 336"/>
                <a:gd name="T60" fmla="*/ 2147483647 w 294"/>
                <a:gd name="T61" fmla="*/ 2147483647 h 336"/>
                <a:gd name="T62" fmla="*/ 2147483647 w 294"/>
                <a:gd name="T63" fmla="*/ 2147483647 h 336"/>
                <a:gd name="T64" fmla="*/ 2147483647 w 294"/>
                <a:gd name="T65" fmla="*/ 2147483647 h 336"/>
                <a:gd name="T66" fmla="*/ 2147483647 w 294"/>
                <a:gd name="T67" fmla="*/ 2147483647 h 336"/>
                <a:gd name="T68" fmla="*/ 2147483647 w 294"/>
                <a:gd name="T69" fmla="*/ 2147483647 h 336"/>
                <a:gd name="T70" fmla="*/ 2147483647 w 294"/>
                <a:gd name="T71" fmla="*/ 0 h 336"/>
                <a:gd name="T72" fmla="*/ 2147483647 w 294"/>
                <a:gd name="T73" fmla="*/ 2147483647 h 336"/>
                <a:gd name="T74" fmla="*/ 2147483647 w 294"/>
                <a:gd name="T75" fmla="*/ 2147483647 h 336"/>
                <a:gd name="T76" fmla="*/ 2147483647 w 294"/>
                <a:gd name="T77" fmla="*/ 2147483647 h 336"/>
                <a:gd name="T78" fmla="*/ 2147483647 w 294"/>
                <a:gd name="T79" fmla="*/ 2147483647 h 336"/>
                <a:gd name="T80" fmla="*/ 2147483647 w 294"/>
                <a:gd name="T81" fmla="*/ 2147483647 h 336"/>
                <a:gd name="T82" fmla="*/ 2147483647 w 294"/>
                <a:gd name="T83" fmla="*/ 2147483647 h 3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294"/>
                <a:gd name="T127" fmla="*/ 0 h 336"/>
                <a:gd name="T128" fmla="*/ 294 w 294"/>
                <a:gd name="T129" fmla="*/ 336 h 3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294" h="336">
                  <a:moveTo>
                    <a:pt x="60" y="78"/>
                  </a:moveTo>
                  <a:lnTo>
                    <a:pt x="30" y="78"/>
                  </a:lnTo>
                  <a:lnTo>
                    <a:pt x="18" y="84"/>
                  </a:lnTo>
                  <a:lnTo>
                    <a:pt x="12" y="90"/>
                  </a:lnTo>
                  <a:lnTo>
                    <a:pt x="12" y="132"/>
                  </a:lnTo>
                  <a:lnTo>
                    <a:pt x="6" y="138"/>
                  </a:lnTo>
                  <a:lnTo>
                    <a:pt x="0" y="150"/>
                  </a:lnTo>
                  <a:lnTo>
                    <a:pt x="0" y="162"/>
                  </a:lnTo>
                  <a:lnTo>
                    <a:pt x="6" y="168"/>
                  </a:lnTo>
                  <a:lnTo>
                    <a:pt x="6" y="174"/>
                  </a:lnTo>
                  <a:lnTo>
                    <a:pt x="12" y="174"/>
                  </a:lnTo>
                  <a:lnTo>
                    <a:pt x="12" y="186"/>
                  </a:lnTo>
                  <a:lnTo>
                    <a:pt x="18" y="198"/>
                  </a:lnTo>
                  <a:lnTo>
                    <a:pt x="24" y="204"/>
                  </a:lnTo>
                  <a:lnTo>
                    <a:pt x="30" y="216"/>
                  </a:lnTo>
                  <a:lnTo>
                    <a:pt x="42" y="216"/>
                  </a:lnTo>
                  <a:lnTo>
                    <a:pt x="42" y="210"/>
                  </a:lnTo>
                  <a:lnTo>
                    <a:pt x="54" y="198"/>
                  </a:lnTo>
                  <a:lnTo>
                    <a:pt x="54" y="216"/>
                  </a:lnTo>
                  <a:lnTo>
                    <a:pt x="48" y="222"/>
                  </a:lnTo>
                  <a:lnTo>
                    <a:pt x="48" y="246"/>
                  </a:lnTo>
                  <a:lnTo>
                    <a:pt x="54" y="258"/>
                  </a:lnTo>
                  <a:lnTo>
                    <a:pt x="72" y="276"/>
                  </a:lnTo>
                  <a:lnTo>
                    <a:pt x="78" y="294"/>
                  </a:lnTo>
                  <a:lnTo>
                    <a:pt x="84" y="306"/>
                  </a:lnTo>
                  <a:lnTo>
                    <a:pt x="90" y="312"/>
                  </a:lnTo>
                  <a:lnTo>
                    <a:pt x="90" y="318"/>
                  </a:lnTo>
                  <a:lnTo>
                    <a:pt x="102" y="324"/>
                  </a:lnTo>
                  <a:lnTo>
                    <a:pt x="108" y="324"/>
                  </a:lnTo>
                  <a:lnTo>
                    <a:pt x="132" y="336"/>
                  </a:lnTo>
                  <a:lnTo>
                    <a:pt x="150" y="336"/>
                  </a:lnTo>
                  <a:lnTo>
                    <a:pt x="156" y="330"/>
                  </a:lnTo>
                  <a:lnTo>
                    <a:pt x="150" y="324"/>
                  </a:lnTo>
                  <a:lnTo>
                    <a:pt x="150" y="318"/>
                  </a:lnTo>
                  <a:lnTo>
                    <a:pt x="138" y="306"/>
                  </a:lnTo>
                  <a:lnTo>
                    <a:pt x="138" y="282"/>
                  </a:lnTo>
                  <a:lnTo>
                    <a:pt x="150" y="276"/>
                  </a:lnTo>
                  <a:lnTo>
                    <a:pt x="156" y="276"/>
                  </a:lnTo>
                  <a:lnTo>
                    <a:pt x="156" y="288"/>
                  </a:lnTo>
                  <a:lnTo>
                    <a:pt x="180" y="288"/>
                  </a:lnTo>
                  <a:lnTo>
                    <a:pt x="192" y="282"/>
                  </a:lnTo>
                  <a:lnTo>
                    <a:pt x="198" y="276"/>
                  </a:lnTo>
                  <a:lnTo>
                    <a:pt x="210" y="270"/>
                  </a:lnTo>
                  <a:lnTo>
                    <a:pt x="216" y="270"/>
                  </a:lnTo>
                  <a:lnTo>
                    <a:pt x="222" y="282"/>
                  </a:lnTo>
                  <a:lnTo>
                    <a:pt x="228" y="288"/>
                  </a:lnTo>
                  <a:lnTo>
                    <a:pt x="246" y="294"/>
                  </a:lnTo>
                  <a:lnTo>
                    <a:pt x="252" y="282"/>
                  </a:lnTo>
                  <a:lnTo>
                    <a:pt x="258" y="276"/>
                  </a:lnTo>
                  <a:lnTo>
                    <a:pt x="258" y="264"/>
                  </a:lnTo>
                  <a:lnTo>
                    <a:pt x="264" y="264"/>
                  </a:lnTo>
                  <a:lnTo>
                    <a:pt x="276" y="258"/>
                  </a:lnTo>
                  <a:lnTo>
                    <a:pt x="270" y="222"/>
                  </a:lnTo>
                  <a:lnTo>
                    <a:pt x="288" y="204"/>
                  </a:lnTo>
                  <a:lnTo>
                    <a:pt x="288" y="198"/>
                  </a:lnTo>
                  <a:lnTo>
                    <a:pt x="282" y="186"/>
                  </a:lnTo>
                  <a:lnTo>
                    <a:pt x="264" y="168"/>
                  </a:lnTo>
                  <a:lnTo>
                    <a:pt x="258" y="156"/>
                  </a:lnTo>
                  <a:lnTo>
                    <a:pt x="258" y="144"/>
                  </a:lnTo>
                  <a:lnTo>
                    <a:pt x="252" y="126"/>
                  </a:lnTo>
                  <a:lnTo>
                    <a:pt x="252" y="96"/>
                  </a:lnTo>
                  <a:lnTo>
                    <a:pt x="258" y="78"/>
                  </a:lnTo>
                  <a:lnTo>
                    <a:pt x="264" y="66"/>
                  </a:lnTo>
                  <a:lnTo>
                    <a:pt x="276" y="60"/>
                  </a:lnTo>
                  <a:lnTo>
                    <a:pt x="282" y="54"/>
                  </a:lnTo>
                  <a:lnTo>
                    <a:pt x="288" y="54"/>
                  </a:lnTo>
                  <a:lnTo>
                    <a:pt x="288" y="30"/>
                  </a:lnTo>
                  <a:lnTo>
                    <a:pt x="294" y="12"/>
                  </a:lnTo>
                  <a:lnTo>
                    <a:pt x="288" y="12"/>
                  </a:lnTo>
                  <a:lnTo>
                    <a:pt x="282" y="6"/>
                  </a:lnTo>
                  <a:lnTo>
                    <a:pt x="270" y="6"/>
                  </a:lnTo>
                  <a:lnTo>
                    <a:pt x="252" y="0"/>
                  </a:lnTo>
                  <a:lnTo>
                    <a:pt x="210" y="0"/>
                  </a:lnTo>
                  <a:lnTo>
                    <a:pt x="204" y="12"/>
                  </a:lnTo>
                  <a:lnTo>
                    <a:pt x="156" y="6"/>
                  </a:lnTo>
                  <a:lnTo>
                    <a:pt x="156" y="18"/>
                  </a:lnTo>
                  <a:lnTo>
                    <a:pt x="96" y="0"/>
                  </a:lnTo>
                  <a:lnTo>
                    <a:pt x="72" y="6"/>
                  </a:lnTo>
                  <a:lnTo>
                    <a:pt x="66" y="18"/>
                  </a:lnTo>
                  <a:lnTo>
                    <a:pt x="60" y="24"/>
                  </a:lnTo>
                  <a:lnTo>
                    <a:pt x="54" y="36"/>
                  </a:lnTo>
                  <a:lnTo>
                    <a:pt x="54" y="48"/>
                  </a:lnTo>
                  <a:lnTo>
                    <a:pt x="66" y="60"/>
                  </a:lnTo>
                  <a:lnTo>
                    <a:pt x="66" y="72"/>
                  </a:lnTo>
                  <a:lnTo>
                    <a:pt x="60" y="78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24" name="Sudan">
              <a:extLst>
                <a:ext uri="{FF2B5EF4-FFF2-40B4-BE49-F238E27FC236}">
                  <a16:creationId xmlns:a16="http://schemas.microsoft.com/office/drawing/2014/main" id="{AA8B7F8D-28DE-348E-E366-9CBC4CBB0F2A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4919" y="2510265"/>
              <a:ext cx="452944" cy="444363"/>
            </a:xfrm>
            <a:custGeom>
              <a:avLst/>
              <a:gdLst/>
              <a:ahLst/>
              <a:cxnLst>
                <a:cxn ang="0">
                  <a:pos x="442" y="199"/>
                </a:cxn>
                <a:cxn ang="0">
                  <a:pos x="446" y="187"/>
                </a:cxn>
                <a:cxn ang="0">
                  <a:pos x="475" y="170"/>
                </a:cxn>
                <a:cxn ang="0">
                  <a:pos x="458" y="149"/>
                </a:cxn>
                <a:cxn ang="0">
                  <a:pos x="439" y="137"/>
                </a:cxn>
                <a:cxn ang="0">
                  <a:pos x="434" y="114"/>
                </a:cxn>
                <a:cxn ang="0">
                  <a:pos x="430" y="90"/>
                </a:cxn>
                <a:cxn ang="0">
                  <a:pos x="423" y="55"/>
                </a:cxn>
                <a:cxn ang="0">
                  <a:pos x="413" y="29"/>
                </a:cxn>
                <a:cxn ang="0">
                  <a:pos x="387" y="0"/>
                </a:cxn>
                <a:cxn ang="0">
                  <a:pos x="361" y="26"/>
                </a:cxn>
                <a:cxn ang="0">
                  <a:pos x="345" y="31"/>
                </a:cxn>
                <a:cxn ang="0">
                  <a:pos x="326" y="47"/>
                </a:cxn>
                <a:cxn ang="0">
                  <a:pos x="269" y="36"/>
                </a:cxn>
                <a:cxn ang="0">
                  <a:pos x="87" y="36"/>
                </a:cxn>
                <a:cxn ang="0">
                  <a:pos x="54" y="241"/>
                </a:cxn>
                <a:cxn ang="0">
                  <a:pos x="30" y="246"/>
                </a:cxn>
                <a:cxn ang="0">
                  <a:pos x="30" y="258"/>
                </a:cxn>
                <a:cxn ang="0">
                  <a:pos x="16" y="272"/>
                </a:cxn>
                <a:cxn ang="0">
                  <a:pos x="7" y="300"/>
                </a:cxn>
                <a:cxn ang="0">
                  <a:pos x="9" y="322"/>
                </a:cxn>
                <a:cxn ang="0">
                  <a:pos x="4" y="338"/>
                </a:cxn>
                <a:cxn ang="0">
                  <a:pos x="19" y="338"/>
                </a:cxn>
                <a:cxn ang="0">
                  <a:pos x="21" y="373"/>
                </a:cxn>
                <a:cxn ang="0">
                  <a:pos x="35" y="385"/>
                </a:cxn>
                <a:cxn ang="0">
                  <a:pos x="42" y="409"/>
                </a:cxn>
                <a:cxn ang="0">
                  <a:pos x="54" y="430"/>
                </a:cxn>
                <a:cxn ang="0">
                  <a:pos x="47" y="451"/>
                </a:cxn>
                <a:cxn ang="0">
                  <a:pos x="49" y="463"/>
                </a:cxn>
                <a:cxn ang="0">
                  <a:pos x="73" y="456"/>
                </a:cxn>
                <a:cxn ang="0">
                  <a:pos x="78" y="447"/>
                </a:cxn>
                <a:cxn ang="0">
                  <a:pos x="89" y="418"/>
                </a:cxn>
                <a:cxn ang="0">
                  <a:pos x="115" y="416"/>
                </a:cxn>
                <a:cxn ang="0">
                  <a:pos x="125" y="430"/>
                </a:cxn>
                <a:cxn ang="0">
                  <a:pos x="170" y="433"/>
                </a:cxn>
                <a:cxn ang="0">
                  <a:pos x="196" y="442"/>
                </a:cxn>
                <a:cxn ang="0">
                  <a:pos x="234" y="411"/>
                </a:cxn>
                <a:cxn ang="0">
                  <a:pos x="290" y="409"/>
                </a:cxn>
                <a:cxn ang="0">
                  <a:pos x="307" y="364"/>
                </a:cxn>
                <a:cxn ang="0">
                  <a:pos x="331" y="347"/>
                </a:cxn>
                <a:cxn ang="0">
                  <a:pos x="328" y="378"/>
                </a:cxn>
                <a:cxn ang="0">
                  <a:pos x="335" y="399"/>
                </a:cxn>
                <a:cxn ang="0">
                  <a:pos x="357" y="423"/>
                </a:cxn>
                <a:cxn ang="0">
                  <a:pos x="359" y="409"/>
                </a:cxn>
                <a:cxn ang="0">
                  <a:pos x="368" y="399"/>
                </a:cxn>
                <a:cxn ang="0">
                  <a:pos x="380" y="385"/>
                </a:cxn>
                <a:cxn ang="0">
                  <a:pos x="382" y="364"/>
                </a:cxn>
                <a:cxn ang="0">
                  <a:pos x="392" y="343"/>
                </a:cxn>
                <a:cxn ang="0">
                  <a:pos x="411" y="333"/>
                </a:cxn>
                <a:cxn ang="0">
                  <a:pos x="418" y="303"/>
                </a:cxn>
                <a:cxn ang="0">
                  <a:pos x="416" y="262"/>
                </a:cxn>
                <a:cxn ang="0">
                  <a:pos x="423" y="239"/>
                </a:cxn>
                <a:cxn ang="0">
                  <a:pos x="430" y="215"/>
                </a:cxn>
              </a:cxnLst>
              <a:rect l="0" t="0" r="r" b="b"/>
              <a:pathLst>
                <a:path w="475" h="466">
                  <a:moveTo>
                    <a:pt x="432" y="208"/>
                  </a:moveTo>
                  <a:lnTo>
                    <a:pt x="434" y="206"/>
                  </a:lnTo>
                  <a:lnTo>
                    <a:pt x="434" y="199"/>
                  </a:lnTo>
                  <a:lnTo>
                    <a:pt x="442" y="199"/>
                  </a:lnTo>
                  <a:lnTo>
                    <a:pt x="444" y="196"/>
                  </a:lnTo>
                  <a:lnTo>
                    <a:pt x="444" y="194"/>
                  </a:lnTo>
                  <a:lnTo>
                    <a:pt x="446" y="192"/>
                  </a:lnTo>
                  <a:lnTo>
                    <a:pt x="446" y="187"/>
                  </a:lnTo>
                  <a:lnTo>
                    <a:pt x="451" y="187"/>
                  </a:lnTo>
                  <a:lnTo>
                    <a:pt x="460" y="184"/>
                  </a:lnTo>
                  <a:lnTo>
                    <a:pt x="470" y="180"/>
                  </a:lnTo>
                  <a:lnTo>
                    <a:pt x="475" y="170"/>
                  </a:lnTo>
                  <a:lnTo>
                    <a:pt x="475" y="166"/>
                  </a:lnTo>
                  <a:lnTo>
                    <a:pt x="460" y="154"/>
                  </a:lnTo>
                  <a:lnTo>
                    <a:pt x="460" y="151"/>
                  </a:lnTo>
                  <a:lnTo>
                    <a:pt x="458" y="149"/>
                  </a:lnTo>
                  <a:lnTo>
                    <a:pt x="458" y="144"/>
                  </a:lnTo>
                  <a:lnTo>
                    <a:pt x="453" y="142"/>
                  </a:lnTo>
                  <a:lnTo>
                    <a:pt x="444" y="142"/>
                  </a:lnTo>
                  <a:lnTo>
                    <a:pt x="439" y="137"/>
                  </a:lnTo>
                  <a:lnTo>
                    <a:pt x="439" y="132"/>
                  </a:lnTo>
                  <a:lnTo>
                    <a:pt x="437" y="125"/>
                  </a:lnTo>
                  <a:lnTo>
                    <a:pt x="437" y="118"/>
                  </a:lnTo>
                  <a:lnTo>
                    <a:pt x="434" y="114"/>
                  </a:lnTo>
                  <a:lnTo>
                    <a:pt x="434" y="107"/>
                  </a:lnTo>
                  <a:lnTo>
                    <a:pt x="432" y="107"/>
                  </a:lnTo>
                  <a:lnTo>
                    <a:pt x="432" y="97"/>
                  </a:lnTo>
                  <a:lnTo>
                    <a:pt x="430" y="90"/>
                  </a:lnTo>
                  <a:lnTo>
                    <a:pt x="430" y="73"/>
                  </a:lnTo>
                  <a:lnTo>
                    <a:pt x="427" y="69"/>
                  </a:lnTo>
                  <a:lnTo>
                    <a:pt x="434" y="66"/>
                  </a:lnTo>
                  <a:lnTo>
                    <a:pt x="423" y="55"/>
                  </a:lnTo>
                  <a:lnTo>
                    <a:pt x="423" y="38"/>
                  </a:lnTo>
                  <a:lnTo>
                    <a:pt x="420" y="33"/>
                  </a:lnTo>
                  <a:lnTo>
                    <a:pt x="418" y="31"/>
                  </a:lnTo>
                  <a:lnTo>
                    <a:pt x="413" y="29"/>
                  </a:lnTo>
                  <a:lnTo>
                    <a:pt x="401" y="17"/>
                  </a:lnTo>
                  <a:lnTo>
                    <a:pt x="397" y="17"/>
                  </a:lnTo>
                  <a:lnTo>
                    <a:pt x="390" y="10"/>
                  </a:lnTo>
                  <a:lnTo>
                    <a:pt x="387" y="0"/>
                  </a:lnTo>
                  <a:lnTo>
                    <a:pt x="378" y="12"/>
                  </a:lnTo>
                  <a:lnTo>
                    <a:pt x="364" y="12"/>
                  </a:lnTo>
                  <a:lnTo>
                    <a:pt x="364" y="21"/>
                  </a:lnTo>
                  <a:lnTo>
                    <a:pt x="361" y="26"/>
                  </a:lnTo>
                  <a:lnTo>
                    <a:pt x="359" y="29"/>
                  </a:lnTo>
                  <a:lnTo>
                    <a:pt x="352" y="29"/>
                  </a:lnTo>
                  <a:lnTo>
                    <a:pt x="349" y="31"/>
                  </a:lnTo>
                  <a:lnTo>
                    <a:pt x="345" y="31"/>
                  </a:lnTo>
                  <a:lnTo>
                    <a:pt x="340" y="36"/>
                  </a:lnTo>
                  <a:lnTo>
                    <a:pt x="335" y="45"/>
                  </a:lnTo>
                  <a:lnTo>
                    <a:pt x="333" y="47"/>
                  </a:lnTo>
                  <a:lnTo>
                    <a:pt x="326" y="47"/>
                  </a:lnTo>
                  <a:lnTo>
                    <a:pt x="323" y="45"/>
                  </a:lnTo>
                  <a:lnTo>
                    <a:pt x="321" y="40"/>
                  </a:lnTo>
                  <a:lnTo>
                    <a:pt x="319" y="38"/>
                  </a:lnTo>
                  <a:lnTo>
                    <a:pt x="269" y="36"/>
                  </a:lnTo>
                  <a:lnTo>
                    <a:pt x="269" y="31"/>
                  </a:lnTo>
                  <a:lnTo>
                    <a:pt x="267" y="31"/>
                  </a:lnTo>
                  <a:lnTo>
                    <a:pt x="260" y="38"/>
                  </a:lnTo>
                  <a:lnTo>
                    <a:pt x="87" y="36"/>
                  </a:lnTo>
                  <a:lnTo>
                    <a:pt x="87" y="99"/>
                  </a:lnTo>
                  <a:lnTo>
                    <a:pt x="56" y="99"/>
                  </a:lnTo>
                  <a:lnTo>
                    <a:pt x="59" y="241"/>
                  </a:lnTo>
                  <a:lnTo>
                    <a:pt x="54" y="241"/>
                  </a:lnTo>
                  <a:lnTo>
                    <a:pt x="49" y="239"/>
                  </a:lnTo>
                  <a:lnTo>
                    <a:pt x="33" y="239"/>
                  </a:lnTo>
                  <a:lnTo>
                    <a:pt x="28" y="244"/>
                  </a:lnTo>
                  <a:lnTo>
                    <a:pt x="30" y="246"/>
                  </a:lnTo>
                  <a:lnTo>
                    <a:pt x="30" y="251"/>
                  </a:lnTo>
                  <a:lnTo>
                    <a:pt x="33" y="253"/>
                  </a:lnTo>
                  <a:lnTo>
                    <a:pt x="33" y="255"/>
                  </a:lnTo>
                  <a:lnTo>
                    <a:pt x="30" y="258"/>
                  </a:lnTo>
                  <a:lnTo>
                    <a:pt x="26" y="260"/>
                  </a:lnTo>
                  <a:lnTo>
                    <a:pt x="21" y="265"/>
                  </a:lnTo>
                  <a:lnTo>
                    <a:pt x="21" y="272"/>
                  </a:lnTo>
                  <a:lnTo>
                    <a:pt x="16" y="272"/>
                  </a:lnTo>
                  <a:lnTo>
                    <a:pt x="19" y="281"/>
                  </a:lnTo>
                  <a:lnTo>
                    <a:pt x="21" y="288"/>
                  </a:lnTo>
                  <a:lnTo>
                    <a:pt x="14" y="293"/>
                  </a:lnTo>
                  <a:lnTo>
                    <a:pt x="7" y="300"/>
                  </a:lnTo>
                  <a:lnTo>
                    <a:pt x="9" y="303"/>
                  </a:lnTo>
                  <a:lnTo>
                    <a:pt x="14" y="312"/>
                  </a:lnTo>
                  <a:lnTo>
                    <a:pt x="14" y="317"/>
                  </a:lnTo>
                  <a:lnTo>
                    <a:pt x="9" y="322"/>
                  </a:lnTo>
                  <a:lnTo>
                    <a:pt x="4" y="324"/>
                  </a:lnTo>
                  <a:lnTo>
                    <a:pt x="0" y="329"/>
                  </a:lnTo>
                  <a:lnTo>
                    <a:pt x="0" y="336"/>
                  </a:lnTo>
                  <a:lnTo>
                    <a:pt x="4" y="338"/>
                  </a:lnTo>
                  <a:lnTo>
                    <a:pt x="9" y="338"/>
                  </a:lnTo>
                  <a:lnTo>
                    <a:pt x="12" y="336"/>
                  </a:lnTo>
                  <a:lnTo>
                    <a:pt x="16" y="336"/>
                  </a:lnTo>
                  <a:lnTo>
                    <a:pt x="19" y="338"/>
                  </a:lnTo>
                  <a:lnTo>
                    <a:pt x="19" y="355"/>
                  </a:lnTo>
                  <a:lnTo>
                    <a:pt x="26" y="362"/>
                  </a:lnTo>
                  <a:lnTo>
                    <a:pt x="19" y="364"/>
                  </a:lnTo>
                  <a:lnTo>
                    <a:pt x="21" y="373"/>
                  </a:lnTo>
                  <a:lnTo>
                    <a:pt x="23" y="373"/>
                  </a:lnTo>
                  <a:lnTo>
                    <a:pt x="28" y="376"/>
                  </a:lnTo>
                  <a:lnTo>
                    <a:pt x="33" y="383"/>
                  </a:lnTo>
                  <a:lnTo>
                    <a:pt x="35" y="385"/>
                  </a:lnTo>
                  <a:lnTo>
                    <a:pt x="35" y="388"/>
                  </a:lnTo>
                  <a:lnTo>
                    <a:pt x="30" y="388"/>
                  </a:lnTo>
                  <a:lnTo>
                    <a:pt x="30" y="397"/>
                  </a:lnTo>
                  <a:lnTo>
                    <a:pt x="42" y="409"/>
                  </a:lnTo>
                  <a:lnTo>
                    <a:pt x="45" y="414"/>
                  </a:lnTo>
                  <a:lnTo>
                    <a:pt x="49" y="418"/>
                  </a:lnTo>
                  <a:lnTo>
                    <a:pt x="52" y="425"/>
                  </a:lnTo>
                  <a:lnTo>
                    <a:pt x="54" y="430"/>
                  </a:lnTo>
                  <a:lnTo>
                    <a:pt x="54" y="442"/>
                  </a:lnTo>
                  <a:lnTo>
                    <a:pt x="52" y="444"/>
                  </a:lnTo>
                  <a:lnTo>
                    <a:pt x="49" y="449"/>
                  </a:lnTo>
                  <a:lnTo>
                    <a:pt x="47" y="451"/>
                  </a:lnTo>
                  <a:lnTo>
                    <a:pt x="47" y="454"/>
                  </a:lnTo>
                  <a:lnTo>
                    <a:pt x="49" y="456"/>
                  </a:lnTo>
                  <a:lnTo>
                    <a:pt x="52" y="456"/>
                  </a:lnTo>
                  <a:lnTo>
                    <a:pt x="49" y="463"/>
                  </a:lnTo>
                  <a:lnTo>
                    <a:pt x="66" y="466"/>
                  </a:lnTo>
                  <a:lnTo>
                    <a:pt x="66" y="461"/>
                  </a:lnTo>
                  <a:lnTo>
                    <a:pt x="68" y="459"/>
                  </a:lnTo>
                  <a:lnTo>
                    <a:pt x="73" y="456"/>
                  </a:lnTo>
                  <a:lnTo>
                    <a:pt x="73" y="456"/>
                  </a:lnTo>
                  <a:lnTo>
                    <a:pt x="73" y="454"/>
                  </a:lnTo>
                  <a:lnTo>
                    <a:pt x="73" y="451"/>
                  </a:lnTo>
                  <a:lnTo>
                    <a:pt x="78" y="447"/>
                  </a:lnTo>
                  <a:lnTo>
                    <a:pt x="78" y="437"/>
                  </a:lnTo>
                  <a:lnTo>
                    <a:pt x="82" y="437"/>
                  </a:lnTo>
                  <a:lnTo>
                    <a:pt x="82" y="428"/>
                  </a:lnTo>
                  <a:lnTo>
                    <a:pt x="89" y="418"/>
                  </a:lnTo>
                  <a:lnTo>
                    <a:pt x="92" y="411"/>
                  </a:lnTo>
                  <a:lnTo>
                    <a:pt x="101" y="409"/>
                  </a:lnTo>
                  <a:lnTo>
                    <a:pt x="113" y="407"/>
                  </a:lnTo>
                  <a:lnTo>
                    <a:pt x="115" y="416"/>
                  </a:lnTo>
                  <a:lnTo>
                    <a:pt x="118" y="418"/>
                  </a:lnTo>
                  <a:lnTo>
                    <a:pt x="123" y="421"/>
                  </a:lnTo>
                  <a:lnTo>
                    <a:pt x="123" y="423"/>
                  </a:lnTo>
                  <a:lnTo>
                    <a:pt x="125" y="430"/>
                  </a:lnTo>
                  <a:lnTo>
                    <a:pt x="127" y="433"/>
                  </a:lnTo>
                  <a:lnTo>
                    <a:pt x="137" y="440"/>
                  </a:lnTo>
                  <a:lnTo>
                    <a:pt x="146" y="435"/>
                  </a:lnTo>
                  <a:lnTo>
                    <a:pt x="170" y="433"/>
                  </a:lnTo>
                  <a:lnTo>
                    <a:pt x="175" y="435"/>
                  </a:lnTo>
                  <a:lnTo>
                    <a:pt x="177" y="442"/>
                  </a:lnTo>
                  <a:lnTo>
                    <a:pt x="177" y="442"/>
                  </a:lnTo>
                  <a:lnTo>
                    <a:pt x="196" y="442"/>
                  </a:lnTo>
                  <a:lnTo>
                    <a:pt x="205" y="430"/>
                  </a:lnTo>
                  <a:lnTo>
                    <a:pt x="219" y="430"/>
                  </a:lnTo>
                  <a:lnTo>
                    <a:pt x="222" y="418"/>
                  </a:lnTo>
                  <a:lnTo>
                    <a:pt x="234" y="411"/>
                  </a:lnTo>
                  <a:lnTo>
                    <a:pt x="250" y="421"/>
                  </a:lnTo>
                  <a:lnTo>
                    <a:pt x="260" y="430"/>
                  </a:lnTo>
                  <a:lnTo>
                    <a:pt x="274" y="430"/>
                  </a:lnTo>
                  <a:lnTo>
                    <a:pt x="290" y="409"/>
                  </a:lnTo>
                  <a:lnTo>
                    <a:pt x="295" y="397"/>
                  </a:lnTo>
                  <a:lnTo>
                    <a:pt x="309" y="388"/>
                  </a:lnTo>
                  <a:lnTo>
                    <a:pt x="307" y="381"/>
                  </a:lnTo>
                  <a:lnTo>
                    <a:pt x="307" y="364"/>
                  </a:lnTo>
                  <a:lnTo>
                    <a:pt x="300" y="357"/>
                  </a:lnTo>
                  <a:lnTo>
                    <a:pt x="319" y="357"/>
                  </a:lnTo>
                  <a:lnTo>
                    <a:pt x="319" y="350"/>
                  </a:lnTo>
                  <a:lnTo>
                    <a:pt x="331" y="347"/>
                  </a:lnTo>
                  <a:lnTo>
                    <a:pt x="328" y="357"/>
                  </a:lnTo>
                  <a:lnTo>
                    <a:pt x="328" y="366"/>
                  </a:lnTo>
                  <a:lnTo>
                    <a:pt x="326" y="369"/>
                  </a:lnTo>
                  <a:lnTo>
                    <a:pt x="328" y="378"/>
                  </a:lnTo>
                  <a:lnTo>
                    <a:pt x="331" y="385"/>
                  </a:lnTo>
                  <a:lnTo>
                    <a:pt x="331" y="390"/>
                  </a:lnTo>
                  <a:lnTo>
                    <a:pt x="328" y="395"/>
                  </a:lnTo>
                  <a:lnTo>
                    <a:pt x="335" y="399"/>
                  </a:lnTo>
                  <a:lnTo>
                    <a:pt x="345" y="407"/>
                  </a:lnTo>
                  <a:lnTo>
                    <a:pt x="352" y="414"/>
                  </a:lnTo>
                  <a:lnTo>
                    <a:pt x="354" y="418"/>
                  </a:lnTo>
                  <a:lnTo>
                    <a:pt x="357" y="423"/>
                  </a:lnTo>
                  <a:lnTo>
                    <a:pt x="359" y="423"/>
                  </a:lnTo>
                  <a:lnTo>
                    <a:pt x="361" y="421"/>
                  </a:lnTo>
                  <a:lnTo>
                    <a:pt x="361" y="414"/>
                  </a:lnTo>
                  <a:lnTo>
                    <a:pt x="359" y="409"/>
                  </a:lnTo>
                  <a:lnTo>
                    <a:pt x="359" y="402"/>
                  </a:lnTo>
                  <a:lnTo>
                    <a:pt x="366" y="395"/>
                  </a:lnTo>
                  <a:lnTo>
                    <a:pt x="368" y="395"/>
                  </a:lnTo>
                  <a:lnTo>
                    <a:pt x="368" y="399"/>
                  </a:lnTo>
                  <a:lnTo>
                    <a:pt x="371" y="402"/>
                  </a:lnTo>
                  <a:lnTo>
                    <a:pt x="378" y="402"/>
                  </a:lnTo>
                  <a:lnTo>
                    <a:pt x="380" y="399"/>
                  </a:lnTo>
                  <a:lnTo>
                    <a:pt x="380" y="385"/>
                  </a:lnTo>
                  <a:lnTo>
                    <a:pt x="378" y="383"/>
                  </a:lnTo>
                  <a:lnTo>
                    <a:pt x="378" y="381"/>
                  </a:lnTo>
                  <a:lnTo>
                    <a:pt x="382" y="373"/>
                  </a:lnTo>
                  <a:lnTo>
                    <a:pt x="382" y="364"/>
                  </a:lnTo>
                  <a:lnTo>
                    <a:pt x="385" y="362"/>
                  </a:lnTo>
                  <a:lnTo>
                    <a:pt x="390" y="362"/>
                  </a:lnTo>
                  <a:lnTo>
                    <a:pt x="392" y="357"/>
                  </a:lnTo>
                  <a:lnTo>
                    <a:pt x="392" y="343"/>
                  </a:lnTo>
                  <a:lnTo>
                    <a:pt x="394" y="340"/>
                  </a:lnTo>
                  <a:lnTo>
                    <a:pt x="397" y="336"/>
                  </a:lnTo>
                  <a:lnTo>
                    <a:pt x="399" y="333"/>
                  </a:lnTo>
                  <a:lnTo>
                    <a:pt x="411" y="333"/>
                  </a:lnTo>
                  <a:lnTo>
                    <a:pt x="411" y="314"/>
                  </a:lnTo>
                  <a:lnTo>
                    <a:pt x="413" y="310"/>
                  </a:lnTo>
                  <a:lnTo>
                    <a:pt x="416" y="307"/>
                  </a:lnTo>
                  <a:lnTo>
                    <a:pt x="418" y="303"/>
                  </a:lnTo>
                  <a:lnTo>
                    <a:pt x="420" y="300"/>
                  </a:lnTo>
                  <a:lnTo>
                    <a:pt x="420" y="284"/>
                  </a:lnTo>
                  <a:lnTo>
                    <a:pt x="418" y="265"/>
                  </a:lnTo>
                  <a:lnTo>
                    <a:pt x="416" y="262"/>
                  </a:lnTo>
                  <a:lnTo>
                    <a:pt x="416" y="255"/>
                  </a:lnTo>
                  <a:lnTo>
                    <a:pt x="420" y="253"/>
                  </a:lnTo>
                  <a:lnTo>
                    <a:pt x="423" y="253"/>
                  </a:lnTo>
                  <a:lnTo>
                    <a:pt x="423" y="239"/>
                  </a:lnTo>
                  <a:lnTo>
                    <a:pt x="425" y="239"/>
                  </a:lnTo>
                  <a:lnTo>
                    <a:pt x="427" y="236"/>
                  </a:lnTo>
                  <a:lnTo>
                    <a:pt x="430" y="232"/>
                  </a:lnTo>
                  <a:lnTo>
                    <a:pt x="430" y="215"/>
                  </a:lnTo>
                  <a:lnTo>
                    <a:pt x="427" y="213"/>
                  </a:lnTo>
                  <a:lnTo>
                    <a:pt x="427" y="208"/>
                  </a:lnTo>
                  <a:lnTo>
                    <a:pt x="432" y="208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25" name="South Sudan">
              <a:extLst>
                <a:ext uri="{FF2B5EF4-FFF2-40B4-BE49-F238E27FC236}">
                  <a16:creationId xmlns:a16="http://schemas.microsoft.com/office/drawing/2014/main" id="{3F4CF3B7-EB36-A65B-FDF0-76C64B8BBB08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7854" y="2841153"/>
              <a:ext cx="326120" cy="272722"/>
            </a:xfrm>
            <a:custGeom>
              <a:avLst/>
              <a:gdLst/>
              <a:ahLst/>
              <a:cxnLst>
                <a:cxn ang="0">
                  <a:pos x="269" y="52"/>
                </a:cxn>
                <a:cxn ang="0">
                  <a:pos x="265" y="38"/>
                </a:cxn>
                <a:cxn ang="0">
                  <a:pos x="262" y="19"/>
                </a:cxn>
                <a:cxn ang="0">
                  <a:pos x="253" y="3"/>
                </a:cxn>
                <a:cxn ang="0">
                  <a:pos x="241" y="17"/>
                </a:cxn>
                <a:cxn ang="0">
                  <a:pos x="229" y="50"/>
                </a:cxn>
                <a:cxn ang="0">
                  <a:pos x="194" y="83"/>
                </a:cxn>
                <a:cxn ang="0">
                  <a:pos x="156" y="71"/>
                </a:cxn>
                <a:cxn ang="0">
                  <a:pos x="130" y="95"/>
                </a:cxn>
                <a:cxn ang="0">
                  <a:pos x="109" y="88"/>
                </a:cxn>
                <a:cxn ang="0">
                  <a:pos x="71" y="93"/>
                </a:cxn>
                <a:cxn ang="0">
                  <a:pos x="57" y="76"/>
                </a:cxn>
                <a:cxn ang="0">
                  <a:pos x="49" y="69"/>
                </a:cxn>
                <a:cxn ang="0">
                  <a:pos x="26" y="64"/>
                </a:cxn>
                <a:cxn ang="0">
                  <a:pos x="16" y="90"/>
                </a:cxn>
                <a:cxn ang="0">
                  <a:pos x="7" y="104"/>
                </a:cxn>
                <a:cxn ang="0">
                  <a:pos x="7" y="109"/>
                </a:cxn>
                <a:cxn ang="0">
                  <a:pos x="0" y="119"/>
                </a:cxn>
                <a:cxn ang="0">
                  <a:pos x="12" y="135"/>
                </a:cxn>
                <a:cxn ang="0">
                  <a:pos x="28" y="142"/>
                </a:cxn>
                <a:cxn ang="0">
                  <a:pos x="38" y="152"/>
                </a:cxn>
                <a:cxn ang="0">
                  <a:pos x="33" y="154"/>
                </a:cxn>
                <a:cxn ang="0">
                  <a:pos x="42" y="164"/>
                </a:cxn>
                <a:cxn ang="0">
                  <a:pos x="54" y="173"/>
                </a:cxn>
                <a:cxn ang="0">
                  <a:pos x="59" y="182"/>
                </a:cxn>
                <a:cxn ang="0">
                  <a:pos x="68" y="190"/>
                </a:cxn>
                <a:cxn ang="0">
                  <a:pos x="68" y="197"/>
                </a:cxn>
                <a:cxn ang="0">
                  <a:pos x="83" y="208"/>
                </a:cxn>
                <a:cxn ang="0">
                  <a:pos x="92" y="218"/>
                </a:cxn>
                <a:cxn ang="0">
                  <a:pos x="106" y="241"/>
                </a:cxn>
                <a:cxn ang="0">
                  <a:pos x="127" y="258"/>
                </a:cxn>
                <a:cxn ang="0">
                  <a:pos x="137" y="251"/>
                </a:cxn>
                <a:cxn ang="0">
                  <a:pos x="146" y="258"/>
                </a:cxn>
                <a:cxn ang="0">
                  <a:pos x="156" y="251"/>
                </a:cxn>
                <a:cxn ang="0">
                  <a:pos x="168" y="251"/>
                </a:cxn>
                <a:cxn ang="0">
                  <a:pos x="177" y="267"/>
                </a:cxn>
                <a:cxn ang="0">
                  <a:pos x="187" y="272"/>
                </a:cxn>
                <a:cxn ang="0">
                  <a:pos x="203" y="275"/>
                </a:cxn>
                <a:cxn ang="0">
                  <a:pos x="215" y="279"/>
                </a:cxn>
                <a:cxn ang="0">
                  <a:pos x="222" y="275"/>
                </a:cxn>
                <a:cxn ang="0">
                  <a:pos x="243" y="277"/>
                </a:cxn>
                <a:cxn ang="0">
                  <a:pos x="262" y="272"/>
                </a:cxn>
                <a:cxn ang="0">
                  <a:pos x="274" y="277"/>
                </a:cxn>
                <a:cxn ang="0">
                  <a:pos x="283" y="265"/>
                </a:cxn>
                <a:cxn ang="0">
                  <a:pos x="295" y="251"/>
                </a:cxn>
                <a:cxn ang="0">
                  <a:pos x="340" y="239"/>
                </a:cxn>
                <a:cxn ang="0">
                  <a:pos x="335" y="225"/>
                </a:cxn>
                <a:cxn ang="0">
                  <a:pos x="316" y="208"/>
                </a:cxn>
                <a:cxn ang="0">
                  <a:pos x="312" y="185"/>
                </a:cxn>
                <a:cxn ang="0">
                  <a:pos x="293" y="175"/>
                </a:cxn>
                <a:cxn ang="0">
                  <a:pos x="286" y="159"/>
                </a:cxn>
                <a:cxn ang="0">
                  <a:pos x="276" y="149"/>
                </a:cxn>
                <a:cxn ang="0">
                  <a:pos x="260" y="147"/>
                </a:cxn>
                <a:cxn ang="0">
                  <a:pos x="265" y="135"/>
                </a:cxn>
                <a:cxn ang="0">
                  <a:pos x="279" y="128"/>
                </a:cxn>
                <a:cxn ang="0">
                  <a:pos x="288" y="123"/>
                </a:cxn>
                <a:cxn ang="0">
                  <a:pos x="291" y="100"/>
                </a:cxn>
                <a:cxn ang="0">
                  <a:pos x="286" y="88"/>
                </a:cxn>
                <a:cxn ang="0">
                  <a:pos x="291" y="76"/>
                </a:cxn>
              </a:cxnLst>
              <a:rect l="0" t="0" r="r" b="b"/>
              <a:pathLst>
                <a:path w="342" h="286">
                  <a:moveTo>
                    <a:pt x="286" y="67"/>
                  </a:moveTo>
                  <a:lnTo>
                    <a:pt x="279" y="60"/>
                  </a:lnTo>
                  <a:lnTo>
                    <a:pt x="269" y="52"/>
                  </a:lnTo>
                  <a:lnTo>
                    <a:pt x="262" y="48"/>
                  </a:lnTo>
                  <a:lnTo>
                    <a:pt x="265" y="43"/>
                  </a:lnTo>
                  <a:lnTo>
                    <a:pt x="265" y="38"/>
                  </a:lnTo>
                  <a:lnTo>
                    <a:pt x="262" y="31"/>
                  </a:lnTo>
                  <a:lnTo>
                    <a:pt x="260" y="22"/>
                  </a:lnTo>
                  <a:lnTo>
                    <a:pt x="262" y="19"/>
                  </a:lnTo>
                  <a:lnTo>
                    <a:pt x="262" y="10"/>
                  </a:lnTo>
                  <a:lnTo>
                    <a:pt x="265" y="0"/>
                  </a:lnTo>
                  <a:lnTo>
                    <a:pt x="253" y="3"/>
                  </a:lnTo>
                  <a:lnTo>
                    <a:pt x="253" y="10"/>
                  </a:lnTo>
                  <a:lnTo>
                    <a:pt x="234" y="10"/>
                  </a:lnTo>
                  <a:lnTo>
                    <a:pt x="241" y="17"/>
                  </a:lnTo>
                  <a:lnTo>
                    <a:pt x="241" y="34"/>
                  </a:lnTo>
                  <a:lnTo>
                    <a:pt x="243" y="41"/>
                  </a:lnTo>
                  <a:lnTo>
                    <a:pt x="229" y="50"/>
                  </a:lnTo>
                  <a:lnTo>
                    <a:pt x="224" y="62"/>
                  </a:lnTo>
                  <a:lnTo>
                    <a:pt x="208" y="83"/>
                  </a:lnTo>
                  <a:lnTo>
                    <a:pt x="194" y="83"/>
                  </a:lnTo>
                  <a:lnTo>
                    <a:pt x="184" y="74"/>
                  </a:lnTo>
                  <a:lnTo>
                    <a:pt x="168" y="64"/>
                  </a:lnTo>
                  <a:lnTo>
                    <a:pt x="156" y="71"/>
                  </a:lnTo>
                  <a:lnTo>
                    <a:pt x="153" y="83"/>
                  </a:lnTo>
                  <a:lnTo>
                    <a:pt x="139" y="83"/>
                  </a:lnTo>
                  <a:lnTo>
                    <a:pt x="130" y="95"/>
                  </a:lnTo>
                  <a:lnTo>
                    <a:pt x="111" y="95"/>
                  </a:lnTo>
                  <a:lnTo>
                    <a:pt x="111" y="95"/>
                  </a:lnTo>
                  <a:lnTo>
                    <a:pt x="109" y="88"/>
                  </a:lnTo>
                  <a:lnTo>
                    <a:pt x="104" y="86"/>
                  </a:lnTo>
                  <a:lnTo>
                    <a:pt x="80" y="88"/>
                  </a:lnTo>
                  <a:lnTo>
                    <a:pt x="71" y="93"/>
                  </a:lnTo>
                  <a:lnTo>
                    <a:pt x="61" y="86"/>
                  </a:lnTo>
                  <a:lnTo>
                    <a:pt x="59" y="83"/>
                  </a:lnTo>
                  <a:lnTo>
                    <a:pt x="57" y="76"/>
                  </a:lnTo>
                  <a:lnTo>
                    <a:pt x="57" y="74"/>
                  </a:lnTo>
                  <a:lnTo>
                    <a:pt x="52" y="71"/>
                  </a:lnTo>
                  <a:lnTo>
                    <a:pt x="49" y="69"/>
                  </a:lnTo>
                  <a:lnTo>
                    <a:pt x="47" y="60"/>
                  </a:lnTo>
                  <a:lnTo>
                    <a:pt x="35" y="62"/>
                  </a:lnTo>
                  <a:lnTo>
                    <a:pt x="26" y="64"/>
                  </a:lnTo>
                  <a:lnTo>
                    <a:pt x="23" y="71"/>
                  </a:lnTo>
                  <a:lnTo>
                    <a:pt x="16" y="81"/>
                  </a:lnTo>
                  <a:lnTo>
                    <a:pt x="16" y="90"/>
                  </a:lnTo>
                  <a:lnTo>
                    <a:pt x="12" y="90"/>
                  </a:lnTo>
                  <a:lnTo>
                    <a:pt x="12" y="100"/>
                  </a:lnTo>
                  <a:lnTo>
                    <a:pt x="7" y="104"/>
                  </a:lnTo>
                  <a:lnTo>
                    <a:pt x="7" y="107"/>
                  </a:lnTo>
                  <a:lnTo>
                    <a:pt x="7" y="109"/>
                  </a:lnTo>
                  <a:lnTo>
                    <a:pt x="7" y="109"/>
                  </a:lnTo>
                  <a:lnTo>
                    <a:pt x="2" y="112"/>
                  </a:lnTo>
                  <a:lnTo>
                    <a:pt x="0" y="114"/>
                  </a:lnTo>
                  <a:lnTo>
                    <a:pt x="0" y="119"/>
                  </a:lnTo>
                  <a:lnTo>
                    <a:pt x="2" y="119"/>
                  </a:lnTo>
                  <a:lnTo>
                    <a:pt x="2" y="130"/>
                  </a:lnTo>
                  <a:lnTo>
                    <a:pt x="12" y="135"/>
                  </a:lnTo>
                  <a:lnTo>
                    <a:pt x="26" y="135"/>
                  </a:lnTo>
                  <a:lnTo>
                    <a:pt x="26" y="142"/>
                  </a:lnTo>
                  <a:lnTo>
                    <a:pt x="28" y="142"/>
                  </a:lnTo>
                  <a:lnTo>
                    <a:pt x="33" y="145"/>
                  </a:lnTo>
                  <a:lnTo>
                    <a:pt x="38" y="149"/>
                  </a:lnTo>
                  <a:lnTo>
                    <a:pt x="38" y="152"/>
                  </a:lnTo>
                  <a:lnTo>
                    <a:pt x="35" y="152"/>
                  </a:lnTo>
                  <a:lnTo>
                    <a:pt x="35" y="154"/>
                  </a:lnTo>
                  <a:lnTo>
                    <a:pt x="33" y="154"/>
                  </a:lnTo>
                  <a:lnTo>
                    <a:pt x="33" y="156"/>
                  </a:lnTo>
                  <a:lnTo>
                    <a:pt x="38" y="161"/>
                  </a:lnTo>
                  <a:lnTo>
                    <a:pt x="42" y="164"/>
                  </a:lnTo>
                  <a:lnTo>
                    <a:pt x="45" y="164"/>
                  </a:lnTo>
                  <a:lnTo>
                    <a:pt x="49" y="166"/>
                  </a:lnTo>
                  <a:lnTo>
                    <a:pt x="54" y="173"/>
                  </a:lnTo>
                  <a:lnTo>
                    <a:pt x="57" y="178"/>
                  </a:lnTo>
                  <a:lnTo>
                    <a:pt x="59" y="180"/>
                  </a:lnTo>
                  <a:lnTo>
                    <a:pt x="59" y="182"/>
                  </a:lnTo>
                  <a:lnTo>
                    <a:pt x="66" y="182"/>
                  </a:lnTo>
                  <a:lnTo>
                    <a:pt x="68" y="185"/>
                  </a:lnTo>
                  <a:lnTo>
                    <a:pt x="68" y="190"/>
                  </a:lnTo>
                  <a:lnTo>
                    <a:pt x="64" y="190"/>
                  </a:lnTo>
                  <a:lnTo>
                    <a:pt x="64" y="192"/>
                  </a:lnTo>
                  <a:lnTo>
                    <a:pt x="68" y="197"/>
                  </a:lnTo>
                  <a:lnTo>
                    <a:pt x="68" y="204"/>
                  </a:lnTo>
                  <a:lnTo>
                    <a:pt x="80" y="206"/>
                  </a:lnTo>
                  <a:lnTo>
                    <a:pt x="83" y="208"/>
                  </a:lnTo>
                  <a:lnTo>
                    <a:pt x="87" y="211"/>
                  </a:lnTo>
                  <a:lnTo>
                    <a:pt x="90" y="213"/>
                  </a:lnTo>
                  <a:lnTo>
                    <a:pt x="92" y="218"/>
                  </a:lnTo>
                  <a:lnTo>
                    <a:pt x="92" y="227"/>
                  </a:lnTo>
                  <a:lnTo>
                    <a:pt x="94" y="232"/>
                  </a:lnTo>
                  <a:lnTo>
                    <a:pt x="106" y="241"/>
                  </a:lnTo>
                  <a:lnTo>
                    <a:pt x="106" y="251"/>
                  </a:lnTo>
                  <a:lnTo>
                    <a:pt x="125" y="260"/>
                  </a:lnTo>
                  <a:lnTo>
                    <a:pt x="127" y="258"/>
                  </a:lnTo>
                  <a:lnTo>
                    <a:pt x="130" y="253"/>
                  </a:lnTo>
                  <a:lnTo>
                    <a:pt x="132" y="251"/>
                  </a:lnTo>
                  <a:lnTo>
                    <a:pt x="137" y="251"/>
                  </a:lnTo>
                  <a:lnTo>
                    <a:pt x="142" y="253"/>
                  </a:lnTo>
                  <a:lnTo>
                    <a:pt x="142" y="256"/>
                  </a:lnTo>
                  <a:lnTo>
                    <a:pt x="146" y="258"/>
                  </a:lnTo>
                  <a:lnTo>
                    <a:pt x="149" y="258"/>
                  </a:lnTo>
                  <a:lnTo>
                    <a:pt x="156" y="253"/>
                  </a:lnTo>
                  <a:lnTo>
                    <a:pt x="156" y="251"/>
                  </a:lnTo>
                  <a:lnTo>
                    <a:pt x="161" y="246"/>
                  </a:lnTo>
                  <a:lnTo>
                    <a:pt x="163" y="249"/>
                  </a:lnTo>
                  <a:lnTo>
                    <a:pt x="168" y="251"/>
                  </a:lnTo>
                  <a:lnTo>
                    <a:pt x="170" y="258"/>
                  </a:lnTo>
                  <a:lnTo>
                    <a:pt x="172" y="263"/>
                  </a:lnTo>
                  <a:lnTo>
                    <a:pt x="177" y="267"/>
                  </a:lnTo>
                  <a:lnTo>
                    <a:pt x="182" y="270"/>
                  </a:lnTo>
                  <a:lnTo>
                    <a:pt x="184" y="272"/>
                  </a:lnTo>
                  <a:lnTo>
                    <a:pt x="187" y="272"/>
                  </a:lnTo>
                  <a:lnTo>
                    <a:pt x="189" y="282"/>
                  </a:lnTo>
                  <a:lnTo>
                    <a:pt x="196" y="282"/>
                  </a:lnTo>
                  <a:lnTo>
                    <a:pt x="203" y="275"/>
                  </a:lnTo>
                  <a:lnTo>
                    <a:pt x="208" y="275"/>
                  </a:lnTo>
                  <a:lnTo>
                    <a:pt x="210" y="277"/>
                  </a:lnTo>
                  <a:lnTo>
                    <a:pt x="215" y="279"/>
                  </a:lnTo>
                  <a:lnTo>
                    <a:pt x="220" y="279"/>
                  </a:lnTo>
                  <a:lnTo>
                    <a:pt x="220" y="277"/>
                  </a:lnTo>
                  <a:lnTo>
                    <a:pt x="222" y="275"/>
                  </a:lnTo>
                  <a:lnTo>
                    <a:pt x="224" y="275"/>
                  </a:lnTo>
                  <a:lnTo>
                    <a:pt x="236" y="286"/>
                  </a:lnTo>
                  <a:lnTo>
                    <a:pt x="243" y="277"/>
                  </a:lnTo>
                  <a:lnTo>
                    <a:pt x="253" y="277"/>
                  </a:lnTo>
                  <a:lnTo>
                    <a:pt x="257" y="272"/>
                  </a:lnTo>
                  <a:lnTo>
                    <a:pt x="262" y="272"/>
                  </a:lnTo>
                  <a:lnTo>
                    <a:pt x="262" y="275"/>
                  </a:lnTo>
                  <a:lnTo>
                    <a:pt x="265" y="277"/>
                  </a:lnTo>
                  <a:lnTo>
                    <a:pt x="274" y="277"/>
                  </a:lnTo>
                  <a:lnTo>
                    <a:pt x="281" y="270"/>
                  </a:lnTo>
                  <a:lnTo>
                    <a:pt x="281" y="267"/>
                  </a:lnTo>
                  <a:lnTo>
                    <a:pt x="283" y="265"/>
                  </a:lnTo>
                  <a:lnTo>
                    <a:pt x="283" y="263"/>
                  </a:lnTo>
                  <a:lnTo>
                    <a:pt x="288" y="263"/>
                  </a:lnTo>
                  <a:lnTo>
                    <a:pt x="295" y="251"/>
                  </a:lnTo>
                  <a:lnTo>
                    <a:pt x="333" y="251"/>
                  </a:lnTo>
                  <a:lnTo>
                    <a:pt x="342" y="246"/>
                  </a:lnTo>
                  <a:lnTo>
                    <a:pt x="340" y="239"/>
                  </a:lnTo>
                  <a:lnTo>
                    <a:pt x="340" y="232"/>
                  </a:lnTo>
                  <a:lnTo>
                    <a:pt x="338" y="227"/>
                  </a:lnTo>
                  <a:lnTo>
                    <a:pt x="335" y="225"/>
                  </a:lnTo>
                  <a:lnTo>
                    <a:pt x="328" y="225"/>
                  </a:lnTo>
                  <a:lnTo>
                    <a:pt x="324" y="223"/>
                  </a:lnTo>
                  <a:lnTo>
                    <a:pt x="316" y="208"/>
                  </a:lnTo>
                  <a:lnTo>
                    <a:pt x="316" y="201"/>
                  </a:lnTo>
                  <a:lnTo>
                    <a:pt x="312" y="199"/>
                  </a:lnTo>
                  <a:lnTo>
                    <a:pt x="312" y="185"/>
                  </a:lnTo>
                  <a:lnTo>
                    <a:pt x="305" y="185"/>
                  </a:lnTo>
                  <a:lnTo>
                    <a:pt x="302" y="175"/>
                  </a:lnTo>
                  <a:lnTo>
                    <a:pt x="293" y="175"/>
                  </a:lnTo>
                  <a:lnTo>
                    <a:pt x="291" y="168"/>
                  </a:lnTo>
                  <a:lnTo>
                    <a:pt x="291" y="161"/>
                  </a:lnTo>
                  <a:lnTo>
                    <a:pt x="286" y="159"/>
                  </a:lnTo>
                  <a:lnTo>
                    <a:pt x="283" y="154"/>
                  </a:lnTo>
                  <a:lnTo>
                    <a:pt x="279" y="152"/>
                  </a:lnTo>
                  <a:lnTo>
                    <a:pt x="276" y="149"/>
                  </a:lnTo>
                  <a:lnTo>
                    <a:pt x="267" y="149"/>
                  </a:lnTo>
                  <a:lnTo>
                    <a:pt x="262" y="147"/>
                  </a:lnTo>
                  <a:lnTo>
                    <a:pt x="260" y="147"/>
                  </a:lnTo>
                  <a:lnTo>
                    <a:pt x="260" y="142"/>
                  </a:lnTo>
                  <a:lnTo>
                    <a:pt x="262" y="138"/>
                  </a:lnTo>
                  <a:lnTo>
                    <a:pt x="265" y="135"/>
                  </a:lnTo>
                  <a:lnTo>
                    <a:pt x="262" y="126"/>
                  </a:lnTo>
                  <a:lnTo>
                    <a:pt x="276" y="126"/>
                  </a:lnTo>
                  <a:lnTo>
                    <a:pt x="279" y="128"/>
                  </a:lnTo>
                  <a:lnTo>
                    <a:pt x="281" y="126"/>
                  </a:lnTo>
                  <a:lnTo>
                    <a:pt x="286" y="126"/>
                  </a:lnTo>
                  <a:lnTo>
                    <a:pt x="288" y="123"/>
                  </a:lnTo>
                  <a:lnTo>
                    <a:pt x="288" y="119"/>
                  </a:lnTo>
                  <a:lnTo>
                    <a:pt x="291" y="114"/>
                  </a:lnTo>
                  <a:lnTo>
                    <a:pt x="291" y="100"/>
                  </a:lnTo>
                  <a:lnTo>
                    <a:pt x="288" y="97"/>
                  </a:lnTo>
                  <a:lnTo>
                    <a:pt x="288" y="93"/>
                  </a:lnTo>
                  <a:lnTo>
                    <a:pt x="286" y="88"/>
                  </a:lnTo>
                  <a:lnTo>
                    <a:pt x="286" y="83"/>
                  </a:lnTo>
                  <a:lnTo>
                    <a:pt x="288" y="78"/>
                  </a:lnTo>
                  <a:lnTo>
                    <a:pt x="291" y="76"/>
                  </a:lnTo>
                  <a:lnTo>
                    <a:pt x="288" y="71"/>
                  </a:lnTo>
                  <a:lnTo>
                    <a:pt x="286" y="67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26" name="Sri Lanka" descr="© INSCALE GmbH, 05.05.2010&#10;http://www.presentationload.com/">
              <a:extLst>
                <a:ext uri="{FF2B5EF4-FFF2-40B4-BE49-F238E27FC236}">
                  <a16:creationId xmlns:a16="http://schemas.microsoft.com/office/drawing/2014/main" id="{70DCC7FE-D24D-CB90-4C8B-426D72D63BEF}"/>
                </a:ext>
              </a:extLst>
            </p:cNvPr>
            <p:cNvSpPr>
              <a:spLocks/>
            </p:cNvSpPr>
            <p:nvPr/>
          </p:nvSpPr>
          <p:spPr bwMode="gray">
            <a:xfrm>
              <a:off x="6378902" y="2924967"/>
              <a:ext cx="65224" cy="115625"/>
            </a:xfrm>
            <a:custGeom>
              <a:avLst/>
              <a:gdLst>
                <a:gd name="T0" fmla="*/ 2147483647 w 174"/>
                <a:gd name="T1" fmla="*/ 2147483647 h 306"/>
                <a:gd name="T2" fmla="*/ 2147483647 w 174"/>
                <a:gd name="T3" fmla="*/ 0 h 306"/>
                <a:gd name="T4" fmla="*/ 2147483647 w 174"/>
                <a:gd name="T5" fmla="*/ 0 h 306"/>
                <a:gd name="T6" fmla="*/ 2147483647 w 174"/>
                <a:gd name="T7" fmla="*/ 2147483647 h 306"/>
                <a:gd name="T8" fmla="*/ 2147483647 w 174"/>
                <a:gd name="T9" fmla="*/ 2147483647 h 306"/>
                <a:gd name="T10" fmla="*/ 2147483647 w 174"/>
                <a:gd name="T11" fmla="*/ 2147483647 h 306"/>
                <a:gd name="T12" fmla="*/ 2147483647 w 174"/>
                <a:gd name="T13" fmla="*/ 2147483647 h 306"/>
                <a:gd name="T14" fmla="*/ 2147483647 w 174"/>
                <a:gd name="T15" fmla="*/ 2147483647 h 306"/>
                <a:gd name="T16" fmla="*/ 2147483647 w 174"/>
                <a:gd name="T17" fmla="*/ 2147483647 h 306"/>
                <a:gd name="T18" fmla="*/ 2147483647 w 174"/>
                <a:gd name="T19" fmla="*/ 2147483647 h 306"/>
                <a:gd name="T20" fmla="*/ 2147483647 w 174"/>
                <a:gd name="T21" fmla="*/ 2147483647 h 306"/>
                <a:gd name="T22" fmla="*/ 2147483647 w 174"/>
                <a:gd name="T23" fmla="*/ 2147483647 h 306"/>
                <a:gd name="T24" fmla="*/ 2147483647 w 174"/>
                <a:gd name="T25" fmla="*/ 2147483647 h 306"/>
                <a:gd name="T26" fmla="*/ 2147483647 w 174"/>
                <a:gd name="T27" fmla="*/ 2147483647 h 306"/>
                <a:gd name="T28" fmla="*/ 2147483647 w 174"/>
                <a:gd name="T29" fmla="*/ 2147483647 h 306"/>
                <a:gd name="T30" fmla="*/ 2147483647 w 174"/>
                <a:gd name="T31" fmla="*/ 2147483647 h 306"/>
                <a:gd name="T32" fmla="*/ 2147483647 w 174"/>
                <a:gd name="T33" fmla="*/ 2147483647 h 306"/>
                <a:gd name="T34" fmla="*/ 2147483647 w 174"/>
                <a:gd name="T35" fmla="*/ 2147483647 h 306"/>
                <a:gd name="T36" fmla="*/ 2147483647 w 174"/>
                <a:gd name="T37" fmla="*/ 2147483647 h 306"/>
                <a:gd name="T38" fmla="*/ 2147483647 w 174"/>
                <a:gd name="T39" fmla="*/ 2147483647 h 306"/>
                <a:gd name="T40" fmla="*/ 0 w 174"/>
                <a:gd name="T41" fmla="*/ 2147483647 h 306"/>
                <a:gd name="T42" fmla="*/ 0 w 174"/>
                <a:gd name="T43" fmla="*/ 2147483647 h 306"/>
                <a:gd name="T44" fmla="*/ 2147483647 w 174"/>
                <a:gd name="T45" fmla="*/ 2147483647 h 306"/>
                <a:gd name="T46" fmla="*/ 2147483647 w 174"/>
                <a:gd name="T47" fmla="*/ 2147483647 h 306"/>
                <a:gd name="T48" fmla="*/ 2147483647 w 174"/>
                <a:gd name="T49" fmla="*/ 2147483647 h 306"/>
                <a:gd name="T50" fmla="*/ 2147483647 w 174"/>
                <a:gd name="T51" fmla="*/ 2147483647 h 306"/>
                <a:gd name="T52" fmla="*/ 2147483647 w 174"/>
                <a:gd name="T53" fmla="*/ 2147483647 h 306"/>
                <a:gd name="T54" fmla="*/ 0 w 174"/>
                <a:gd name="T55" fmla="*/ 2147483647 h 306"/>
                <a:gd name="T56" fmla="*/ 2147483647 w 174"/>
                <a:gd name="T57" fmla="*/ 2147483647 h 306"/>
                <a:gd name="T58" fmla="*/ 2147483647 w 174"/>
                <a:gd name="T59" fmla="*/ 2147483647 h 30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74"/>
                <a:gd name="T91" fmla="*/ 0 h 306"/>
                <a:gd name="T92" fmla="*/ 174 w 174"/>
                <a:gd name="T93" fmla="*/ 306 h 30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74" h="306">
                  <a:moveTo>
                    <a:pt x="24" y="6"/>
                  </a:moveTo>
                  <a:lnTo>
                    <a:pt x="36" y="0"/>
                  </a:lnTo>
                  <a:lnTo>
                    <a:pt x="48" y="0"/>
                  </a:lnTo>
                  <a:lnTo>
                    <a:pt x="66" y="6"/>
                  </a:lnTo>
                  <a:lnTo>
                    <a:pt x="78" y="12"/>
                  </a:lnTo>
                  <a:lnTo>
                    <a:pt x="114" y="66"/>
                  </a:lnTo>
                  <a:lnTo>
                    <a:pt x="132" y="84"/>
                  </a:lnTo>
                  <a:lnTo>
                    <a:pt x="126" y="120"/>
                  </a:lnTo>
                  <a:lnTo>
                    <a:pt x="150" y="114"/>
                  </a:lnTo>
                  <a:lnTo>
                    <a:pt x="156" y="168"/>
                  </a:lnTo>
                  <a:lnTo>
                    <a:pt x="162" y="174"/>
                  </a:lnTo>
                  <a:lnTo>
                    <a:pt x="168" y="198"/>
                  </a:lnTo>
                  <a:lnTo>
                    <a:pt x="174" y="228"/>
                  </a:lnTo>
                  <a:lnTo>
                    <a:pt x="174" y="258"/>
                  </a:lnTo>
                  <a:lnTo>
                    <a:pt x="156" y="276"/>
                  </a:lnTo>
                  <a:lnTo>
                    <a:pt x="120" y="294"/>
                  </a:lnTo>
                  <a:lnTo>
                    <a:pt x="84" y="306"/>
                  </a:lnTo>
                  <a:lnTo>
                    <a:pt x="48" y="306"/>
                  </a:lnTo>
                  <a:lnTo>
                    <a:pt x="24" y="282"/>
                  </a:lnTo>
                  <a:lnTo>
                    <a:pt x="12" y="240"/>
                  </a:lnTo>
                  <a:lnTo>
                    <a:pt x="0" y="192"/>
                  </a:lnTo>
                  <a:lnTo>
                    <a:pt x="0" y="156"/>
                  </a:lnTo>
                  <a:lnTo>
                    <a:pt x="12" y="138"/>
                  </a:lnTo>
                  <a:lnTo>
                    <a:pt x="18" y="132"/>
                  </a:lnTo>
                  <a:lnTo>
                    <a:pt x="24" y="120"/>
                  </a:lnTo>
                  <a:lnTo>
                    <a:pt x="30" y="102"/>
                  </a:lnTo>
                  <a:lnTo>
                    <a:pt x="30" y="78"/>
                  </a:lnTo>
                  <a:lnTo>
                    <a:pt x="0" y="36"/>
                  </a:lnTo>
                  <a:lnTo>
                    <a:pt x="24" y="36"/>
                  </a:lnTo>
                  <a:lnTo>
                    <a:pt x="24" y="6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27" name="Spain" descr="© INSCALE GmbH, 05.05.2010&#10;http://www.presentationload.com/">
              <a:extLst>
                <a:ext uri="{FF2B5EF4-FFF2-40B4-BE49-F238E27FC236}">
                  <a16:creationId xmlns:a16="http://schemas.microsoft.com/office/drawing/2014/main" id="{F43ACE3B-C2AF-0B56-6D04-8157CE8C716E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4030823" y="1882856"/>
              <a:ext cx="332051" cy="234216"/>
            </a:xfrm>
            <a:custGeom>
              <a:avLst/>
              <a:gdLst>
                <a:gd name="T0" fmla="*/ 2147483647 w 876"/>
                <a:gd name="T1" fmla="*/ 2147483647 h 618"/>
                <a:gd name="T2" fmla="*/ 2147483647 w 876"/>
                <a:gd name="T3" fmla="*/ 2147483647 h 618"/>
                <a:gd name="T4" fmla="*/ 2147483647 w 876"/>
                <a:gd name="T5" fmla="*/ 2147483647 h 618"/>
                <a:gd name="T6" fmla="*/ 2147483647 w 876"/>
                <a:gd name="T7" fmla="*/ 2147483647 h 618"/>
                <a:gd name="T8" fmla="*/ 2147483647 w 876"/>
                <a:gd name="T9" fmla="*/ 2147483647 h 618"/>
                <a:gd name="T10" fmla="*/ 2147483647 w 876"/>
                <a:gd name="T11" fmla="*/ 2147483647 h 618"/>
                <a:gd name="T12" fmla="*/ 2147483647 w 876"/>
                <a:gd name="T13" fmla="*/ 2147483647 h 618"/>
                <a:gd name="T14" fmla="*/ 2147483647 w 876"/>
                <a:gd name="T15" fmla="*/ 2147483647 h 618"/>
                <a:gd name="T16" fmla="*/ 2147483647 w 876"/>
                <a:gd name="T17" fmla="*/ 2147483647 h 618"/>
                <a:gd name="T18" fmla="*/ 2147483647 w 876"/>
                <a:gd name="T19" fmla="*/ 2147483647 h 618"/>
                <a:gd name="T20" fmla="*/ 2147483647 w 876"/>
                <a:gd name="T21" fmla="*/ 2147483647 h 618"/>
                <a:gd name="T22" fmla="*/ 2147483647 w 876"/>
                <a:gd name="T23" fmla="*/ 2147483647 h 618"/>
                <a:gd name="T24" fmla="*/ 2147483647 w 876"/>
                <a:gd name="T25" fmla="*/ 2147483647 h 618"/>
                <a:gd name="T26" fmla="*/ 2147483647 w 876"/>
                <a:gd name="T27" fmla="*/ 2147483647 h 618"/>
                <a:gd name="T28" fmla="*/ 2147483647 w 876"/>
                <a:gd name="T29" fmla="*/ 2147483647 h 618"/>
                <a:gd name="T30" fmla="*/ 2147483647 w 876"/>
                <a:gd name="T31" fmla="*/ 2147483647 h 618"/>
                <a:gd name="T32" fmla="*/ 2147483647 w 876"/>
                <a:gd name="T33" fmla="*/ 2147483647 h 618"/>
                <a:gd name="T34" fmla="*/ 2147483647 w 876"/>
                <a:gd name="T35" fmla="*/ 2147483647 h 618"/>
                <a:gd name="T36" fmla="*/ 2147483647 w 876"/>
                <a:gd name="T37" fmla="*/ 2147483647 h 618"/>
                <a:gd name="T38" fmla="*/ 2147483647 w 876"/>
                <a:gd name="T39" fmla="*/ 2147483647 h 618"/>
                <a:gd name="T40" fmla="*/ 2147483647 w 876"/>
                <a:gd name="T41" fmla="*/ 0 h 618"/>
                <a:gd name="T42" fmla="*/ 2147483647 w 876"/>
                <a:gd name="T43" fmla="*/ 2147483647 h 618"/>
                <a:gd name="T44" fmla="*/ 0 w 876"/>
                <a:gd name="T45" fmla="*/ 2147483647 h 618"/>
                <a:gd name="T46" fmla="*/ 2147483647 w 876"/>
                <a:gd name="T47" fmla="*/ 2147483647 h 618"/>
                <a:gd name="T48" fmla="*/ 2147483647 w 876"/>
                <a:gd name="T49" fmla="*/ 2147483647 h 618"/>
                <a:gd name="T50" fmla="*/ 2147483647 w 876"/>
                <a:gd name="T51" fmla="*/ 2147483647 h 618"/>
                <a:gd name="T52" fmla="*/ 2147483647 w 876"/>
                <a:gd name="T53" fmla="*/ 2147483647 h 618"/>
                <a:gd name="T54" fmla="*/ 2147483647 w 876"/>
                <a:gd name="T55" fmla="*/ 2147483647 h 618"/>
                <a:gd name="T56" fmla="*/ 2147483647 w 876"/>
                <a:gd name="T57" fmla="*/ 2147483647 h 618"/>
                <a:gd name="T58" fmla="*/ 2147483647 w 876"/>
                <a:gd name="T59" fmla="*/ 2147483647 h 618"/>
                <a:gd name="T60" fmla="*/ 2147483647 w 876"/>
                <a:gd name="T61" fmla="*/ 2147483647 h 618"/>
                <a:gd name="T62" fmla="*/ 2147483647 w 876"/>
                <a:gd name="T63" fmla="*/ 2147483647 h 618"/>
                <a:gd name="T64" fmla="*/ 2147483647 w 876"/>
                <a:gd name="T65" fmla="*/ 2147483647 h 618"/>
                <a:gd name="T66" fmla="*/ 2147483647 w 876"/>
                <a:gd name="T67" fmla="*/ 2147483647 h 618"/>
                <a:gd name="T68" fmla="*/ 2147483647 w 876"/>
                <a:gd name="T69" fmla="*/ 2147483647 h 618"/>
                <a:gd name="T70" fmla="*/ 2147483647 w 876"/>
                <a:gd name="T71" fmla="*/ 2147483647 h 618"/>
                <a:gd name="T72" fmla="*/ 2147483647 w 876"/>
                <a:gd name="T73" fmla="*/ 2147483647 h 618"/>
                <a:gd name="T74" fmla="*/ 2147483647 w 876"/>
                <a:gd name="T75" fmla="*/ 2147483647 h 618"/>
                <a:gd name="T76" fmla="*/ 2147483647 w 876"/>
                <a:gd name="T77" fmla="*/ 2147483647 h 618"/>
                <a:gd name="T78" fmla="*/ 2147483647 w 876"/>
                <a:gd name="T79" fmla="*/ 2147483647 h 618"/>
                <a:gd name="T80" fmla="*/ 2147483647 w 876"/>
                <a:gd name="T81" fmla="*/ 2147483647 h 618"/>
                <a:gd name="T82" fmla="*/ 2147483647 w 876"/>
                <a:gd name="T83" fmla="*/ 2147483647 h 618"/>
                <a:gd name="T84" fmla="*/ 2147483647 w 876"/>
                <a:gd name="T85" fmla="*/ 2147483647 h 618"/>
                <a:gd name="T86" fmla="*/ 2147483647 w 876"/>
                <a:gd name="T87" fmla="*/ 2147483647 h 618"/>
                <a:gd name="T88" fmla="*/ 2147483647 w 876"/>
                <a:gd name="T89" fmla="*/ 2147483647 h 618"/>
                <a:gd name="T90" fmla="*/ 2147483647 w 876"/>
                <a:gd name="T91" fmla="*/ 2147483647 h 618"/>
                <a:gd name="T92" fmla="*/ 2147483647 w 876"/>
                <a:gd name="T93" fmla="*/ 2147483647 h 618"/>
                <a:gd name="T94" fmla="*/ 2147483647 w 876"/>
                <a:gd name="T95" fmla="*/ 2147483647 h 618"/>
                <a:gd name="T96" fmla="*/ 2147483647 w 876"/>
                <a:gd name="T97" fmla="*/ 2147483647 h 618"/>
                <a:gd name="T98" fmla="*/ 2147483647 w 876"/>
                <a:gd name="T99" fmla="*/ 2147483647 h 618"/>
                <a:gd name="T100" fmla="*/ 2147483647 w 876"/>
                <a:gd name="T101" fmla="*/ 2147483647 h 618"/>
                <a:gd name="T102" fmla="*/ 2147483647 w 876"/>
                <a:gd name="T103" fmla="*/ 2147483647 h 618"/>
                <a:gd name="T104" fmla="*/ 2147483647 w 876"/>
                <a:gd name="T105" fmla="*/ 2147483647 h 618"/>
                <a:gd name="T106" fmla="*/ 2147483647 w 876"/>
                <a:gd name="T107" fmla="*/ 2147483647 h 618"/>
                <a:gd name="T108" fmla="*/ 2147483647 w 876"/>
                <a:gd name="T109" fmla="*/ 2147483647 h 61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876"/>
                <a:gd name="T166" fmla="*/ 0 h 618"/>
                <a:gd name="T167" fmla="*/ 876 w 876"/>
                <a:gd name="T168" fmla="*/ 618 h 618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876" h="618">
                  <a:moveTo>
                    <a:pt x="804" y="318"/>
                  </a:moveTo>
                  <a:lnTo>
                    <a:pt x="798" y="312"/>
                  </a:lnTo>
                  <a:lnTo>
                    <a:pt x="798" y="306"/>
                  </a:lnTo>
                  <a:lnTo>
                    <a:pt x="786" y="306"/>
                  </a:lnTo>
                  <a:lnTo>
                    <a:pt x="762" y="318"/>
                  </a:lnTo>
                  <a:lnTo>
                    <a:pt x="750" y="330"/>
                  </a:lnTo>
                  <a:lnTo>
                    <a:pt x="750" y="336"/>
                  </a:lnTo>
                  <a:lnTo>
                    <a:pt x="756" y="342"/>
                  </a:lnTo>
                  <a:lnTo>
                    <a:pt x="768" y="342"/>
                  </a:lnTo>
                  <a:lnTo>
                    <a:pt x="774" y="348"/>
                  </a:lnTo>
                  <a:lnTo>
                    <a:pt x="774" y="354"/>
                  </a:lnTo>
                  <a:lnTo>
                    <a:pt x="804" y="354"/>
                  </a:lnTo>
                  <a:lnTo>
                    <a:pt x="816" y="342"/>
                  </a:lnTo>
                  <a:lnTo>
                    <a:pt x="816" y="324"/>
                  </a:lnTo>
                  <a:lnTo>
                    <a:pt x="810" y="318"/>
                  </a:lnTo>
                  <a:lnTo>
                    <a:pt x="804" y="318"/>
                  </a:lnTo>
                  <a:close/>
                  <a:moveTo>
                    <a:pt x="672" y="390"/>
                  </a:moveTo>
                  <a:lnTo>
                    <a:pt x="678" y="396"/>
                  </a:lnTo>
                  <a:lnTo>
                    <a:pt x="684" y="396"/>
                  </a:lnTo>
                  <a:lnTo>
                    <a:pt x="690" y="390"/>
                  </a:lnTo>
                  <a:lnTo>
                    <a:pt x="690" y="372"/>
                  </a:lnTo>
                  <a:lnTo>
                    <a:pt x="684" y="372"/>
                  </a:lnTo>
                  <a:lnTo>
                    <a:pt x="672" y="384"/>
                  </a:lnTo>
                  <a:lnTo>
                    <a:pt x="672" y="390"/>
                  </a:lnTo>
                  <a:close/>
                  <a:moveTo>
                    <a:pt x="840" y="300"/>
                  </a:moveTo>
                  <a:lnTo>
                    <a:pt x="840" y="306"/>
                  </a:lnTo>
                  <a:lnTo>
                    <a:pt x="852" y="318"/>
                  </a:lnTo>
                  <a:lnTo>
                    <a:pt x="870" y="318"/>
                  </a:lnTo>
                  <a:lnTo>
                    <a:pt x="876" y="312"/>
                  </a:lnTo>
                  <a:lnTo>
                    <a:pt x="864" y="300"/>
                  </a:lnTo>
                  <a:lnTo>
                    <a:pt x="852" y="300"/>
                  </a:lnTo>
                  <a:lnTo>
                    <a:pt x="846" y="294"/>
                  </a:lnTo>
                  <a:lnTo>
                    <a:pt x="840" y="300"/>
                  </a:lnTo>
                  <a:close/>
                  <a:moveTo>
                    <a:pt x="804" y="150"/>
                  </a:moveTo>
                  <a:lnTo>
                    <a:pt x="798" y="138"/>
                  </a:lnTo>
                  <a:lnTo>
                    <a:pt x="798" y="132"/>
                  </a:lnTo>
                  <a:lnTo>
                    <a:pt x="810" y="120"/>
                  </a:lnTo>
                  <a:lnTo>
                    <a:pt x="798" y="114"/>
                  </a:lnTo>
                  <a:lnTo>
                    <a:pt x="792" y="108"/>
                  </a:lnTo>
                  <a:lnTo>
                    <a:pt x="792" y="102"/>
                  </a:lnTo>
                  <a:lnTo>
                    <a:pt x="780" y="102"/>
                  </a:lnTo>
                  <a:lnTo>
                    <a:pt x="780" y="108"/>
                  </a:lnTo>
                  <a:lnTo>
                    <a:pt x="774" y="114"/>
                  </a:lnTo>
                  <a:lnTo>
                    <a:pt x="756" y="114"/>
                  </a:lnTo>
                  <a:lnTo>
                    <a:pt x="750" y="108"/>
                  </a:lnTo>
                  <a:lnTo>
                    <a:pt x="726" y="108"/>
                  </a:lnTo>
                  <a:lnTo>
                    <a:pt x="726" y="102"/>
                  </a:lnTo>
                  <a:lnTo>
                    <a:pt x="708" y="102"/>
                  </a:lnTo>
                  <a:lnTo>
                    <a:pt x="696" y="108"/>
                  </a:lnTo>
                  <a:lnTo>
                    <a:pt x="690" y="84"/>
                  </a:lnTo>
                  <a:lnTo>
                    <a:pt x="672" y="84"/>
                  </a:lnTo>
                  <a:lnTo>
                    <a:pt x="672" y="78"/>
                  </a:lnTo>
                  <a:lnTo>
                    <a:pt x="666" y="72"/>
                  </a:lnTo>
                  <a:lnTo>
                    <a:pt x="648" y="72"/>
                  </a:lnTo>
                  <a:lnTo>
                    <a:pt x="642" y="78"/>
                  </a:lnTo>
                  <a:lnTo>
                    <a:pt x="642" y="90"/>
                  </a:lnTo>
                  <a:lnTo>
                    <a:pt x="624" y="96"/>
                  </a:lnTo>
                  <a:lnTo>
                    <a:pt x="624" y="84"/>
                  </a:lnTo>
                  <a:lnTo>
                    <a:pt x="594" y="84"/>
                  </a:lnTo>
                  <a:lnTo>
                    <a:pt x="582" y="72"/>
                  </a:lnTo>
                  <a:lnTo>
                    <a:pt x="570" y="72"/>
                  </a:lnTo>
                  <a:lnTo>
                    <a:pt x="564" y="78"/>
                  </a:lnTo>
                  <a:lnTo>
                    <a:pt x="546" y="60"/>
                  </a:lnTo>
                  <a:lnTo>
                    <a:pt x="510" y="60"/>
                  </a:lnTo>
                  <a:lnTo>
                    <a:pt x="516" y="54"/>
                  </a:lnTo>
                  <a:lnTo>
                    <a:pt x="516" y="48"/>
                  </a:lnTo>
                  <a:lnTo>
                    <a:pt x="504" y="36"/>
                  </a:lnTo>
                  <a:lnTo>
                    <a:pt x="498" y="36"/>
                  </a:lnTo>
                  <a:lnTo>
                    <a:pt x="492" y="42"/>
                  </a:lnTo>
                  <a:lnTo>
                    <a:pt x="486" y="36"/>
                  </a:lnTo>
                  <a:lnTo>
                    <a:pt x="450" y="36"/>
                  </a:lnTo>
                  <a:lnTo>
                    <a:pt x="390" y="24"/>
                  </a:lnTo>
                  <a:lnTo>
                    <a:pt x="378" y="24"/>
                  </a:lnTo>
                  <a:lnTo>
                    <a:pt x="348" y="36"/>
                  </a:lnTo>
                  <a:lnTo>
                    <a:pt x="294" y="30"/>
                  </a:lnTo>
                  <a:lnTo>
                    <a:pt x="258" y="12"/>
                  </a:lnTo>
                  <a:lnTo>
                    <a:pt x="234" y="12"/>
                  </a:lnTo>
                  <a:lnTo>
                    <a:pt x="216" y="18"/>
                  </a:lnTo>
                  <a:lnTo>
                    <a:pt x="162" y="18"/>
                  </a:lnTo>
                  <a:lnTo>
                    <a:pt x="150" y="12"/>
                  </a:lnTo>
                  <a:lnTo>
                    <a:pt x="138" y="12"/>
                  </a:lnTo>
                  <a:lnTo>
                    <a:pt x="126" y="6"/>
                  </a:lnTo>
                  <a:lnTo>
                    <a:pt x="120" y="0"/>
                  </a:lnTo>
                  <a:lnTo>
                    <a:pt x="108" y="0"/>
                  </a:lnTo>
                  <a:lnTo>
                    <a:pt x="96" y="6"/>
                  </a:lnTo>
                  <a:lnTo>
                    <a:pt x="72" y="30"/>
                  </a:lnTo>
                  <a:lnTo>
                    <a:pt x="60" y="30"/>
                  </a:lnTo>
                  <a:lnTo>
                    <a:pt x="48" y="36"/>
                  </a:lnTo>
                  <a:lnTo>
                    <a:pt x="30" y="36"/>
                  </a:lnTo>
                  <a:lnTo>
                    <a:pt x="6" y="48"/>
                  </a:lnTo>
                  <a:lnTo>
                    <a:pt x="0" y="60"/>
                  </a:lnTo>
                  <a:lnTo>
                    <a:pt x="0" y="72"/>
                  </a:lnTo>
                  <a:lnTo>
                    <a:pt x="6" y="78"/>
                  </a:lnTo>
                  <a:lnTo>
                    <a:pt x="12" y="90"/>
                  </a:lnTo>
                  <a:lnTo>
                    <a:pt x="24" y="96"/>
                  </a:lnTo>
                  <a:lnTo>
                    <a:pt x="30" y="102"/>
                  </a:lnTo>
                  <a:lnTo>
                    <a:pt x="18" y="138"/>
                  </a:lnTo>
                  <a:lnTo>
                    <a:pt x="24" y="144"/>
                  </a:lnTo>
                  <a:lnTo>
                    <a:pt x="24" y="150"/>
                  </a:lnTo>
                  <a:lnTo>
                    <a:pt x="30" y="144"/>
                  </a:lnTo>
                  <a:lnTo>
                    <a:pt x="54" y="132"/>
                  </a:lnTo>
                  <a:lnTo>
                    <a:pt x="78" y="132"/>
                  </a:lnTo>
                  <a:lnTo>
                    <a:pt x="78" y="138"/>
                  </a:lnTo>
                  <a:lnTo>
                    <a:pt x="66" y="150"/>
                  </a:lnTo>
                  <a:lnTo>
                    <a:pt x="60" y="150"/>
                  </a:lnTo>
                  <a:lnTo>
                    <a:pt x="60" y="156"/>
                  </a:lnTo>
                  <a:lnTo>
                    <a:pt x="72" y="156"/>
                  </a:lnTo>
                  <a:lnTo>
                    <a:pt x="78" y="150"/>
                  </a:lnTo>
                  <a:lnTo>
                    <a:pt x="96" y="150"/>
                  </a:lnTo>
                  <a:lnTo>
                    <a:pt x="102" y="156"/>
                  </a:lnTo>
                  <a:lnTo>
                    <a:pt x="114" y="156"/>
                  </a:lnTo>
                  <a:lnTo>
                    <a:pt x="120" y="150"/>
                  </a:lnTo>
                  <a:lnTo>
                    <a:pt x="120" y="144"/>
                  </a:lnTo>
                  <a:lnTo>
                    <a:pt x="174" y="144"/>
                  </a:lnTo>
                  <a:lnTo>
                    <a:pt x="174" y="162"/>
                  </a:lnTo>
                  <a:lnTo>
                    <a:pt x="180" y="162"/>
                  </a:lnTo>
                  <a:lnTo>
                    <a:pt x="192" y="168"/>
                  </a:lnTo>
                  <a:lnTo>
                    <a:pt x="192" y="174"/>
                  </a:lnTo>
                  <a:lnTo>
                    <a:pt x="168" y="198"/>
                  </a:lnTo>
                  <a:lnTo>
                    <a:pt x="144" y="210"/>
                  </a:lnTo>
                  <a:lnTo>
                    <a:pt x="138" y="216"/>
                  </a:lnTo>
                  <a:lnTo>
                    <a:pt x="138" y="222"/>
                  </a:lnTo>
                  <a:lnTo>
                    <a:pt x="144" y="222"/>
                  </a:lnTo>
                  <a:lnTo>
                    <a:pt x="150" y="228"/>
                  </a:lnTo>
                  <a:lnTo>
                    <a:pt x="150" y="240"/>
                  </a:lnTo>
                  <a:lnTo>
                    <a:pt x="144" y="258"/>
                  </a:lnTo>
                  <a:lnTo>
                    <a:pt x="144" y="276"/>
                  </a:lnTo>
                  <a:lnTo>
                    <a:pt x="138" y="276"/>
                  </a:lnTo>
                  <a:lnTo>
                    <a:pt x="132" y="282"/>
                  </a:lnTo>
                  <a:lnTo>
                    <a:pt x="132" y="294"/>
                  </a:lnTo>
                  <a:lnTo>
                    <a:pt x="138" y="300"/>
                  </a:lnTo>
                  <a:lnTo>
                    <a:pt x="138" y="312"/>
                  </a:lnTo>
                  <a:lnTo>
                    <a:pt x="126" y="324"/>
                  </a:lnTo>
                  <a:lnTo>
                    <a:pt x="90" y="324"/>
                  </a:lnTo>
                  <a:lnTo>
                    <a:pt x="114" y="348"/>
                  </a:lnTo>
                  <a:lnTo>
                    <a:pt x="114" y="360"/>
                  </a:lnTo>
                  <a:lnTo>
                    <a:pt x="120" y="366"/>
                  </a:lnTo>
                  <a:lnTo>
                    <a:pt x="132" y="372"/>
                  </a:lnTo>
                  <a:lnTo>
                    <a:pt x="132" y="378"/>
                  </a:lnTo>
                  <a:lnTo>
                    <a:pt x="120" y="390"/>
                  </a:lnTo>
                  <a:lnTo>
                    <a:pt x="108" y="396"/>
                  </a:lnTo>
                  <a:lnTo>
                    <a:pt x="96" y="408"/>
                  </a:lnTo>
                  <a:lnTo>
                    <a:pt x="96" y="414"/>
                  </a:lnTo>
                  <a:lnTo>
                    <a:pt x="102" y="420"/>
                  </a:lnTo>
                  <a:lnTo>
                    <a:pt x="102" y="426"/>
                  </a:lnTo>
                  <a:lnTo>
                    <a:pt x="108" y="438"/>
                  </a:lnTo>
                  <a:lnTo>
                    <a:pt x="114" y="444"/>
                  </a:lnTo>
                  <a:lnTo>
                    <a:pt x="126" y="444"/>
                  </a:lnTo>
                  <a:lnTo>
                    <a:pt x="126" y="450"/>
                  </a:lnTo>
                  <a:lnTo>
                    <a:pt x="114" y="462"/>
                  </a:lnTo>
                  <a:lnTo>
                    <a:pt x="102" y="462"/>
                  </a:lnTo>
                  <a:lnTo>
                    <a:pt x="96" y="474"/>
                  </a:lnTo>
                  <a:lnTo>
                    <a:pt x="90" y="480"/>
                  </a:lnTo>
                  <a:lnTo>
                    <a:pt x="90" y="528"/>
                  </a:lnTo>
                  <a:lnTo>
                    <a:pt x="120" y="528"/>
                  </a:lnTo>
                  <a:lnTo>
                    <a:pt x="144" y="546"/>
                  </a:lnTo>
                  <a:lnTo>
                    <a:pt x="162" y="546"/>
                  </a:lnTo>
                  <a:lnTo>
                    <a:pt x="156" y="576"/>
                  </a:lnTo>
                  <a:lnTo>
                    <a:pt x="162" y="576"/>
                  </a:lnTo>
                  <a:lnTo>
                    <a:pt x="162" y="594"/>
                  </a:lnTo>
                  <a:lnTo>
                    <a:pt x="168" y="606"/>
                  </a:lnTo>
                  <a:lnTo>
                    <a:pt x="174" y="612"/>
                  </a:lnTo>
                  <a:lnTo>
                    <a:pt x="192" y="612"/>
                  </a:lnTo>
                  <a:lnTo>
                    <a:pt x="198" y="618"/>
                  </a:lnTo>
                  <a:lnTo>
                    <a:pt x="204" y="618"/>
                  </a:lnTo>
                  <a:lnTo>
                    <a:pt x="210" y="612"/>
                  </a:lnTo>
                  <a:lnTo>
                    <a:pt x="222" y="606"/>
                  </a:lnTo>
                  <a:lnTo>
                    <a:pt x="240" y="588"/>
                  </a:lnTo>
                  <a:lnTo>
                    <a:pt x="252" y="582"/>
                  </a:lnTo>
                  <a:lnTo>
                    <a:pt x="264" y="582"/>
                  </a:lnTo>
                  <a:lnTo>
                    <a:pt x="294" y="564"/>
                  </a:lnTo>
                  <a:lnTo>
                    <a:pt x="360" y="564"/>
                  </a:lnTo>
                  <a:lnTo>
                    <a:pt x="366" y="558"/>
                  </a:lnTo>
                  <a:lnTo>
                    <a:pt x="378" y="558"/>
                  </a:lnTo>
                  <a:lnTo>
                    <a:pt x="390" y="570"/>
                  </a:lnTo>
                  <a:lnTo>
                    <a:pt x="396" y="570"/>
                  </a:lnTo>
                  <a:lnTo>
                    <a:pt x="408" y="564"/>
                  </a:lnTo>
                  <a:lnTo>
                    <a:pt x="420" y="564"/>
                  </a:lnTo>
                  <a:lnTo>
                    <a:pt x="426" y="558"/>
                  </a:lnTo>
                  <a:lnTo>
                    <a:pt x="432" y="558"/>
                  </a:lnTo>
                  <a:lnTo>
                    <a:pt x="432" y="570"/>
                  </a:lnTo>
                  <a:lnTo>
                    <a:pt x="438" y="570"/>
                  </a:lnTo>
                  <a:lnTo>
                    <a:pt x="450" y="558"/>
                  </a:lnTo>
                  <a:lnTo>
                    <a:pt x="462" y="534"/>
                  </a:lnTo>
                  <a:lnTo>
                    <a:pt x="462" y="522"/>
                  </a:lnTo>
                  <a:lnTo>
                    <a:pt x="498" y="492"/>
                  </a:lnTo>
                  <a:lnTo>
                    <a:pt x="528" y="492"/>
                  </a:lnTo>
                  <a:lnTo>
                    <a:pt x="534" y="474"/>
                  </a:lnTo>
                  <a:lnTo>
                    <a:pt x="534" y="468"/>
                  </a:lnTo>
                  <a:lnTo>
                    <a:pt x="540" y="462"/>
                  </a:lnTo>
                  <a:lnTo>
                    <a:pt x="540" y="450"/>
                  </a:lnTo>
                  <a:lnTo>
                    <a:pt x="546" y="444"/>
                  </a:lnTo>
                  <a:lnTo>
                    <a:pt x="552" y="432"/>
                  </a:lnTo>
                  <a:lnTo>
                    <a:pt x="552" y="426"/>
                  </a:lnTo>
                  <a:lnTo>
                    <a:pt x="570" y="426"/>
                  </a:lnTo>
                  <a:lnTo>
                    <a:pt x="594" y="414"/>
                  </a:lnTo>
                  <a:lnTo>
                    <a:pt x="600" y="408"/>
                  </a:lnTo>
                  <a:lnTo>
                    <a:pt x="594" y="396"/>
                  </a:lnTo>
                  <a:lnTo>
                    <a:pt x="588" y="390"/>
                  </a:lnTo>
                  <a:lnTo>
                    <a:pt x="582" y="378"/>
                  </a:lnTo>
                  <a:lnTo>
                    <a:pt x="576" y="372"/>
                  </a:lnTo>
                  <a:lnTo>
                    <a:pt x="570" y="372"/>
                  </a:lnTo>
                  <a:lnTo>
                    <a:pt x="570" y="336"/>
                  </a:lnTo>
                  <a:lnTo>
                    <a:pt x="582" y="312"/>
                  </a:lnTo>
                  <a:lnTo>
                    <a:pt x="594" y="306"/>
                  </a:lnTo>
                  <a:lnTo>
                    <a:pt x="600" y="294"/>
                  </a:lnTo>
                  <a:lnTo>
                    <a:pt x="612" y="282"/>
                  </a:lnTo>
                  <a:lnTo>
                    <a:pt x="618" y="270"/>
                  </a:lnTo>
                  <a:lnTo>
                    <a:pt x="630" y="258"/>
                  </a:lnTo>
                  <a:lnTo>
                    <a:pt x="642" y="258"/>
                  </a:lnTo>
                  <a:lnTo>
                    <a:pt x="654" y="246"/>
                  </a:lnTo>
                  <a:lnTo>
                    <a:pt x="654" y="240"/>
                  </a:lnTo>
                  <a:lnTo>
                    <a:pt x="648" y="240"/>
                  </a:lnTo>
                  <a:lnTo>
                    <a:pt x="648" y="228"/>
                  </a:lnTo>
                  <a:lnTo>
                    <a:pt x="654" y="222"/>
                  </a:lnTo>
                  <a:lnTo>
                    <a:pt x="726" y="198"/>
                  </a:lnTo>
                  <a:lnTo>
                    <a:pt x="750" y="186"/>
                  </a:lnTo>
                  <a:lnTo>
                    <a:pt x="756" y="174"/>
                  </a:lnTo>
                  <a:lnTo>
                    <a:pt x="768" y="168"/>
                  </a:lnTo>
                  <a:lnTo>
                    <a:pt x="774" y="168"/>
                  </a:lnTo>
                  <a:lnTo>
                    <a:pt x="786" y="156"/>
                  </a:lnTo>
                  <a:lnTo>
                    <a:pt x="798" y="156"/>
                  </a:lnTo>
                  <a:lnTo>
                    <a:pt x="804" y="15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28" name="South Africa" descr="© INSCALE GmbH, 05.05.2010&#10;http://www.presentationload.com/">
              <a:extLst>
                <a:ext uri="{FF2B5EF4-FFF2-40B4-BE49-F238E27FC236}">
                  <a16:creationId xmlns:a16="http://schemas.microsoft.com/office/drawing/2014/main" id="{4AC89876-F707-0CA9-AC29-BAFD4BD1A9ED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4672692" y="3895926"/>
              <a:ext cx="429889" cy="386901"/>
            </a:xfrm>
            <a:custGeom>
              <a:avLst/>
              <a:gdLst>
                <a:gd name="T0" fmla="*/ 2147483647 w 1134"/>
                <a:gd name="T1" fmla="*/ 2147483647 h 1020"/>
                <a:gd name="T2" fmla="*/ 2147483647 w 1134"/>
                <a:gd name="T3" fmla="*/ 2147483647 h 1020"/>
                <a:gd name="T4" fmla="*/ 2147483647 w 1134"/>
                <a:gd name="T5" fmla="*/ 2147483647 h 1020"/>
                <a:gd name="T6" fmla="*/ 2147483647 w 1134"/>
                <a:gd name="T7" fmla="*/ 2147483647 h 1020"/>
                <a:gd name="T8" fmla="*/ 2147483647 w 1134"/>
                <a:gd name="T9" fmla="*/ 2147483647 h 1020"/>
                <a:gd name="T10" fmla="*/ 2147483647 w 1134"/>
                <a:gd name="T11" fmla="*/ 2147483647 h 1020"/>
                <a:gd name="T12" fmla="*/ 2147483647 w 1134"/>
                <a:gd name="T13" fmla="*/ 2147483647 h 1020"/>
                <a:gd name="T14" fmla="*/ 2147483647 w 1134"/>
                <a:gd name="T15" fmla="*/ 2147483647 h 1020"/>
                <a:gd name="T16" fmla="*/ 2147483647 w 1134"/>
                <a:gd name="T17" fmla="*/ 2147483647 h 1020"/>
                <a:gd name="T18" fmla="*/ 2147483647 w 1134"/>
                <a:gd name="T19" fmla="*/ 2147483647 h 1020"/>
                <a:gd name="T20" fmla="*/ 2147483647 w 1134"/>
                <a:gd name="T21" fmla="*/ 2147483647 h 1020"/>
                <a:gd name="T22" fmla="*/ 2147483647 w 1134"/>
                <a:gd name="T23" fmla="*/ 2147483647 h 1020"/>
                <a:gd name="T24" fmla="*/ 2147483647 w 1134"/>
                <a:gd name="T25" fmla="*/ 2147483647 h 1020"/>
                <a:gd name="T26" fmla="*/ 2147483647 w 1134"/>
                <a:gd name="T27" fmla="*/ 2147483647 h 1020"/>
                <a:gd name="T28" fmla="*/ 2147483647 w 1134"/>
                <a:gd name="T29" fmla="*/ 2147483647 h 1020"/>
                <a:gd name="T30" fmla="*/ 2147483647 w 1134"/>
                <a:gd name="T31" fmla="*/ 2147483647 h 1020"/>
                <a:gd name="T32" fmla="*/ 2147483647 w 1134"/>
                <a:gd name="T33" fmla="*/ 2147483647 h 1020"/>
                <a:gd name="T34" fmla="*/ 2147483647 w 1134"/>
                <a:gd name="T35" fmla="*/ 2147483647 h 1020"/>
                <a:gd name="T36" fmla="*/ 2147483647 w 1134"/>
                <a:gd name="T37" fmla="*/ 2147483647 h 1020"/>
                <a:gd name="T38" fmla="*/ 2147483647 w 1134"/>
                <a:gd name="T39" fmla="*/ 2147483647 h 1020"/>
                <a:gd name="T40" fmla="*/ 2147483647 w 1134"/>
                <a:gd name="T41" fmla="*/ 2147483647 h 1020"/>
                <a:gd name="T42" fmla="*/ 2147483647 w 1134"/>
                <a:gd name="T43" fmla="*/ 2147483647 h 1020"/>
                <a:gd name="T44" fmla="*/ 2147483647 w 1134"/>
                <a:gd name="T45" fmla="*/ 2147483647 h 1020"/>
                <a:gd name="T46" fmla="*/ 2147483647 w 1134"/>
                <a:gd name="T47" fmla="*/ 2147483647 h 1020"/>
                <a:gd name="T48" fmla="*/ 2147483647 w 1134"/>
                <a:gd name="T49" fmla="*/ 2147483647 h 1020"/>
                <a:gd name="T50" fmla="*/ 2147483647 w 1134"/>
                <a:gd name="T51" fmla="*/ 2147483647 h 1020"/>
                <a:gd name="T52" fmla="*/ 2147483647 w 1134"/>
                <a:gd name="T53" fmla="*/ 2147483647 h 1020"/>
                <a:gd name="T54" fmla="*/ 2147483647 w 1134"/>
                <a:gd name="T55" fmla="*/ 2147483647 h 1020"/>
                <a:gd name="T56" fmla="*/ 2147483647 w 1134"/>
                <a:gd name="T57" fmla="*/ 2147483647 h 1020"/>
                <a:gd name="T58" fmla="*/ 2147483647 w 1134"/>
                <a:gd name="T59" fmla="*/ 2147483647 h 1020"/>
                <a:gd name="T60" fmla="*/ 2147483647 w 1134"/>
                <a:gd name="T61" fmla="*/ 2147483647 h 1020"/>
                <a:gd name="T62" fmla="*/ 0 w 1134"/>
                <a:gd name="T63" fmla="*/ 2147483647 h 1020"/>
                <a:gd name="T64" fmla="*/ 2147483647 w 1134"/>
                <a:gd name="T65" fmla="*/ 2147483647 h 1020"/>
                <a:gd name="T66" fmla="*/ 2147483647 w 1134"/>
                <a:gd name="T67" fmla="*/ 2147483647 h 1020"/>
                <a:gd name="T68" fmla="*/ 2147483647 w 1134"/>
                <a:gd name="T69" fmla="*/ 2147483647 h 1020"/>
                <a:gd name="T70" fmla="*/ 2147483647 w 1134"/>
                <a:gd name="T71" fmla="*/ 2147483647 h 1020"/>
                <a:gd name="T72" fmla="*/ 2147483647 w 1134"/>
                <a:gd name="T73" fmla="*/ 2147483647 h 1020"/>
                <a:gd name="T74" fmla="*/ 2147483647 w 1134"/>
                <a:gd name="T75" fmla="*/ 2147483647 h 1020"/>
                <a:gd name="T76" fmla="*/ 2147483647 w 1134"/>
                <a:gd name="T77" fmla="*/ 2147483647 h 1020"/>
                <a:gd name="T78" fmla="*/ 2147483647 w 1134"/>
                <a:gd name="T79" fmla="*/ 2147483647 h 1020"/>
                <a:gd name="T80" fmla="*/ 2147483647 w 1134"/>
                <a:gd name="T81" fmla="*/ 2147483647 h 1020"/>
                <a:gd name="T82" fmla="*/ 2147483647 w 1134"/>
                <a:gd name="T83" fmla="*/ 2147483647 h 1020"/>
                <a:gd name="T84" fmla="*/ 2147483647 w 1134"/>
                <a:gd name="T85" fmla="*/ 2147483647 h 1020"/>
                <a:gd name="T86" fmla="*/ 2147483647 w 1134"/>
                <a:gd name="T87" fmla="*/ 2147483647 h 1020"/>
                <a:gd name="T88" fmla="*/ 2147483647 w 1134"/>
                <a:gd name="T89" fmla="*/ 2147483647 h 1020"/>
                <a:gd name="T90" fmla="*/ 2147483647 w 1134"/>
                <a:gd name="T91" fmla="*/ 2147483647 h 1020"/>
                <a:gd name="T92" fmla="*/ 2147483647 w 1134"/>
                <a:gd name="T93" fmla="*/ 2147483647 h 1020"/>
                <a:gd name="T94" fmla="*/ 2147483647 w 1134"/>
                <a:gd name="T95" fmla="*/ 2147483647 h 1020"/>
                <a:gd name="T96" fmla="*/ 2147483647 w 1134"/>
                <a:gd name="T97" fmla="*/ 2147483647 h 1020"/>
                <a:gd name="T98" fmla="*/ 2147483647 w 1134"/>
                <a:gd name="T99" fmla="*/ 2147483647 h 1020"/>
                <a:gd name="T100" fmla="*/ 2147483647 w 1134"/>
                <a:gd name="T101" fmla="*/ 2147483647 h 1020"/>
                <a:gd name="T102" fmla="*/ 2147483647 w 1134"/>
                <a:gd name="T103" fmla="*/ 2147483647 h 1020"/>
                <a:gd name="T104" fmla="*/ 2147483647 w 1134"/>
                <a:gd name="T105" fmla="*/ 2147483647 h 1020"/>
                <a:gd name="T106" fmla="*/ 2147483647 w 1134"/>
                <a:gd name="T107" fmla="*/ 2147483647 h 1020"/>
                <a:gd name="T108" fmla="*/ 2147483647 w 1134"/>
                <a:gd name="T109" fmla="*/ 2147483647 h 1020"/>
                <a:gd name="T110" fmla="*/ 2147483647 w 1134"/>
                <a:gd name="T111" fmla="*/ 2147483647 h 1020"/>
                <a:gd name="T112" fmla="*/ 2147483647 w 1134"/>
                <a:gd name="T113" fmla="*/ 2147483647 h 1020"/>
                <a:gd name="T114" fmla="*/ 2147483647 w 1134"/>
                <a:gd name="T115" fmla="*/ 2147483647 h 1020"/>
                <a:gd name="T116" fmla="*/ 2147483647 w 1134"/>
                <a:gd name="T117" fmla="*/ 2147483647 h 1020"/>
                <a:gd name="T118" fmla="*/ 2147483647 w 1134"/>
                <a:gd name="T119" fmla="*/ 2147483647 h 1020"/>
                <a:gd name="T120" fmla="*/ 2147483647 w 1134"/>
                <a:gd name="T121" fmla="*/ 2147483647 h 1020"/>
                <a:gd name="T122" fmla="*/ 2147483647 w 1134"/>
                <a:gd name="T123" fmla="*/ 2147483647 h 1020"/>
                <a:gd name="T124" fmla="*/ 2147483647 w 1134"/>
                <a:gd name="T125" fmla="*/ 2147483647 h 1020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134"/>
                <a:gd name="T190" fmla="*/ 0 h 1020"/>
                <a:gd name="T191" fmla="*/ 1134 w 1134"/>
                <a:gd name="T192" fmla="*/ 1020 h 1020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134" h="1020">
                  <a:moveTo>
                    <a:pt x="1116" y="372"/>
                  </a:moveTo>
                  <a:lnTo>
                    <a:pt x="1098" y="372"/>
                  </a:lnTo>
                  <a:lnTo>
                    <a:pt x="1092" y="378"/>
                  </a:lnTo>
                  <a:lnTo>
                    <a:pt x="1086" y="378"/>
                  </a:lnTo>
                  <a:lnTo>
                    <a:pt x="1074" y="420"/>
                  </a:lnTo>
                  <a:lnTo>
                    <a:pt x="1062" y="420"/>
                  </a:lnTo>
                  <a:lnTo>
                    <a:pt x="1050" y="414"/>
                  </a:lnTo>
                  <a:lnTo>
                    <a:pt x="1032" y="414"/>
                  </a:lnTo>
                  <a:lnTo>
                    <a:pt x="1020" y="402"/>
                  </a:lnTo>
                  <a:lnTo>
                    <a:pt x="1008" y="396"/>
                  </a:lnTo>
                  <a:lnTo>
                    <a:pt x="996" y="372"/>
                  </a:lnTo>
                  <a:lnTo>
                    <a:pt x="996" y="348"/>
                  </a:lnTo>
                  <a:lnTo>
                    <a:pt x="1002" y="336"/>
                  </a:lnTo>
                  <a:lnTo>
                    <a:pt x="1014" y="324"/>
                  </a:lnTo>
                  <a:lnTo>
                    <a:pt x="1014" y="312"/>
                  </a:lnTo>
                  <a:lnTo>
                    <a:pt x="1020" y="300"/>
                  </a:lnTo>
                  <a:lnTo>
                    <a:pt x="1032" y="288"/>
                  </a:lnTo>
                  <a:lnTo>
                    <a:pt x="1038" y="288"/>
                  </a:lnTo>
                  <a:lnTo>
                    <a:pt x="1050" y="294"/>
                  </a:lnTo>
                  <a:lnTo>
                    <a:pt x="1062" y="306"/>
                  </a:lnTo>
                  <a:lnTo>
                    <a:pt x="1086" y="270"/>
                  </a:lnTo>
                  <a:lnTo>
                    <a:pt x="1086" y="180"/>
                  </a:lnTo>
                  <a:lnTo>
                    <a:pt x="1056" y="120"/>
                  </a:lnTo>
                  <a:lnTo>
                    <a:pt x="1056" y="102"/>
                  </a:lnTo>
                  <a:lnTo>
                    <a:pt x="1050" y="90"/>
                  </a:lnTo>
                  <a:lnTo>
                    <a:pt x="1050" y="72"/>
                  </a:lnTo>
                  <a:lnTo>
                    <a:pt x="1044" y="54"/>
                  </a:lnTo>
                  <a:lnTo>
                    <a:pt x="1044" y="24"/>
                  </a:lnTo>
                  <a:lnTo>
                    <a:pt x="1026" y="12"/>
                  </a:lnTo>
                  <a:lnTo>
                    <a:pt x="966" y="12"/>
                  </a:lnTo>
                  <a:lnTo>
                    <a:pt x="954" y="6"/>
                  </a:lnTo>
                  <a:lnTo>
                    <a:pt x="948" y="6"/>
                  </a:lnTo>
                  <a:lnTo>
                    <a:pt x="936" y="0"/>
                  </a:lnTo>
                  <a:lnTo>
                    <a:pt x="876" y="0"/>
                  </a:lnTo>
                  <a:lnTo>
                    <a:pt x="864" y="24"/>
                  </a:lnTo>
                  <a:lnTo>
                    <a:pt x="852" y="24"/>
                  </a:lnTo>
                  <a:lnTo>
                    <a:pt x="840" y="30"/>
                  </a:lnTo>
                  <a:lnTo>
                    <a:pt x="828" y="30"/>
                  </a:lnTo>
                  <a:lnTo>
                    <a:pt x="822" y="36"/>
                  </a:lnTo>
                  <a:lnTo>
                    <a:pt x="810" y="60"/>
                  </a:lnTo>
                  <a:lnTo>
                    <a:pt x="768" y="102"/>
                  </a:lnTo>
                  <a:lnTo>
                    <a:pt x="756" y="108"/>
                  </a:lnTo>
                  <a:lnTo>
                    <a:pt x="750" y="108"/>
                  </a:lnTo>
                  <a:lnTo>
                    <a:pt x="738" y="114"/>
                  </a:lnTo>
                  <a:lnTo>
                    <a:pt x="726" y="138"/>
                  </a:lnTo>
                  <a:lnTo>
                    <a:pt x="726" y="174"/>
                  </a:lnTo>
                  <a:lnTo>
                    <a:pt x="714" y="180"/>
                  </a:lnTo>
                  <a:lnTo>
                    <a:pt x="708" y="192"/>
                  </a:lnTo>
                  <a:lnTo>
                    <a:pt x="702" y="198"/>
                  </a:lnTo>
                  <a:lnTo>
                    <a:pt x="690" y="204"/>
                  </a:lnTo>
                  <a:lnTo>
                    <a:pt x="672" y="210"/>
                  </a:lnTo>
                  <a:lnTo>
                    <a:pt x="654" y="228"/>
                  </a:lnTo>
                  <a:lnTo>
                    <a:pt x="654" y="240"/>
                  </a:lnTo>
                  <a:lnTo>
                    <a:pt x="648" y="252"/>
                  </a:lnTo>
                  <a:lnTo>
                    <a:pt x="642" y="270"/>
                  </a:lnTo>
                  <a:lnTo>
                    <a:pt x="636" y="282"/>
                  </a:lnTo>
                  <a:lnTo>
                    <a:pt x="630" y="288"/>
                  </a:lnTo>
                  <a:lnTo>
                    <a:pt x="618" y="294"/>
                  </a:lnTo>
                  <a:lnTo>
                    <a:pt x="606" y="294"/>
                  </a:lnTo>
                  <a:lnTo>
                    <a:pt x="600" y="288"/>
                  </a:lnTo>
                  <a:lnTo>
                    <a:pt x="594" y="294"/>
                  </a:lnTo>
                  <a:lnTo>
                    <a:pt x="582" y="300"/>
                  </a:lnTo>
                  <a:lnTo>
                    <a:pt x="570" y="300"/>
                  </a:lnTo>
                  <a:lnTo>
                    <a:pt x="564" y="294"/>
                  </a:lnTo>
                  <a:lnTo>
                    <a:pt x="552" y="288"/>
                  </a:lnTo>
                  <a:lnTo>
                    <a:pt x="546" y="282"/>
                  </a:lnTo>
                  <a:lnTo>
                    <a:pt x="516" y="282"/>
                  </a:lnTo>
                  <a:lnTo>
                    <a:pt x="504" y="270"/>
                  </a:lnTo>
                  <a:lnTo>
                    <a:pt x="492" y="264"/>
                  </a:lnTo>
                  <a:lnTo>
                    <a:pt x="486" y="258"/>
                  </a:lnTo>
                  <a:lnTo>
                    <a:pt x="474" y="252"/>
                  </a:lnTo>
                  <a:lnTo>
                    <a:pt x="462" y="252"/>
                  </a:lnTo>
                  <a:lnTo>
                    <a:pt x="450" y="258"/>
                  </a:lnTo>
                  <a:lnTo>
                    <a:pt x="444" y="264"/>
                  </a:lnTo>
                  <a:lnTo>
                    <a:pt x="438" y="276"/>
                  </a:lnTo>
                  <a:lnTo>
                    <a:pt x="438" y="288"/>
                  </a:lnTo>
                  <a:lnTo>
                    <a:pt x="432" y="300"/>
                  </a:lnTo>
                  <a:lnTo>
                    <a:pt x="432" y="324"/>
                  </a:lnTo>
                  <a:lnTo>
                    <a:pt x="420" y="324"/>
                  </a:lnTo>
                  <a:lnTo>
                    <a:pt x="414" y="330"/>
                  </a:lnTo>
                  <a:lnTo>
                    <a:pt x="408" y="330"/>
                  </a:lnTo>
                  <a:lnTo>
                    <a:pt x="402" y="336"/>
                  </a:lnTo>
                  <a:lnTo>
                    <a:pt x="396" y="348"/>
                  </a:lnTo>
                  <a:lnTo>
                    <a:pt x="390" y="354"/>
                  </a:lnTo>
                  <a:lnTo>
                    <a:pt x="390" y="360"/>
                  </a:lnTo>
                  <a:lnTo>
                    <a:pt x="366" y="360"/>
                  </a:lnTo>
                  <a:lnTo>
                    <a:pt x="366" y="378"/>
                  </a:lnTo>
                  <a:lnTo>
                    <a:pt x="288" y="378"/>
                  </a:lnTo>
                  <a:lnTo>
                    <a:pt x="288" y="348"/>
                  </a:lnTo>
                  <a:lnTo>
                    <a:pt x="294" y="336"/>
                  </a:lnTo>
                  <a:lnTo>
                    <a:pt x="294" y="330"/>
                  </a:lnTo>
                  <a:lnTo>
                    <a:pt x="300" y="318"/>
                  </a:lnTo>
                  <a:lnTo>
                    <a:pt x="300" y="294"/>
                  </a:lnTo>
                  <a:lnTo>
                    <a:pt x="294" y="288"/>
                  </a:lnTo>
                  <a:lnTo>
                    <a:pt x="294" y="270"/>
                  </a:lnTo>
                  <a:lnTo>
                    <a:pt x="288" y="258"/>
                  </a:lnTo>
                  <a:lnTo>
                    <a:pt x="282" y="240"/>
                  </a:lnTo>
                  <a:lnTo>
                    <a:pt x="276" y="234"/>
                  </a:lnTo>
                  <a:lnTo>
                    <a:pt x="264" y="228"/>
                  </a:lnTo>
                  <a:lnTo>
                    <a:pt x="258" y="222"/>
                  </a:lnTo>
                  <a:lnTo>
                    <a:pt x="246" y="216"/>
                  </a:lnTo>
                  <a:lnTo>
                    <a:pt x="240" y="510"/>
                  </a:lnTo>
                  <a:lnTo>
                    <a:pt x="222" y="510"/>
                  </a:lnTo>
                  <a:lnTo>
                    <a:pt x="210" y="516"/>
                  </a:lnTo>
                  <a:lnTo>
                    <a:pt x="204" y="522"/>
                  </a:lnTo>
                  <a:lnTo>
                    <a:pt x="204" y="528"/>
                  </a:lnTo>
                  <a:lnTo>
                    <a:pt x="192" y="528"/>
                  </a:lnTo>
                  <a:lnTo>
                    <a:pt x="192" y="552"/>
                  </a:lnTo>
                  <a:lnTo>
                    <a:pt x="168" y="552"/>
                  </a:lnTo>
                  <a:lnTo>
                    <a:pt x="156" y="540"/>
                  </a:lnTo>
                  <a:lnTo>
                    <a:pt x="144" y="540"/>
                  </a:lnTo>
                  <a:lnTo>
                    <a:pt x="132" y="552"/>
                  </a:lnTo>
                  <a:lnTo>
                    <a:pt x="108" y="552"/>
                  </a:lnTo>
                  <a:lnTo>
                    <a:pt x="102" y="546"/>
                  </a:lnTo>
                  <a:lnTo>
                    <a:pt x="102" y="540"/>
                  </a:lnTo>
                  <a:lnTo>
                    <a:pt x="96" y="534"/>
                  </a:lnTo>
                  <a:lnTo>
                    <a:pt x="72" y="534"/>
                  </a:lnTo>
                  <a:lnTo>
                    <a:pt x="66" y="528"/>
                  </a:lnTo>
                  <a:lnTo>
                    <a:pt x="60" y="516"/>
                  </a:lnTo>
                  <a:lnTo>
                    <a:pt x="60" y="492"/>
                  </a:lnTo>
                  <a:lnTo>
                    <a:pt x="42" y="474"/>
                  </a:lnTo>
                  <a:lnTo>
                    <a:pt x="36" y="474"/>
                  </a:lnTo>
                  <a:lnTo>
                    <a:pt x="30" y="480"/>
                  </a:lnTo>
                  <a:lnTo>
                    <a:pt x="30" y="486"/>
                  </a:lnTo>
                  <a:lnTo>
                    <a:pt x="24" y="498"/>
                  </a:lnTo>
                  <a:lnTo>
                    <a:pt x="18" y="504"/>
                  </a:lnTo>
                  <a:lnTo>
                    <a:pt x="18" y="510"/>
                  </a:lnTo>
                  <a:lnTo>
                    <a:pt x="0" y="522"/>
                  </a:lnTo>
                  <a:lnTo>
                    <a:pt x="0" y="516"/>
                  </a:lnTo>
                  <a:lnTo>
                    <a:pt x="0" y="528"/>
                  </a:lnTo>
                  <a:lnTo>
                    <a:pt x="6" y="540"/>
                  </a:lnTo>
                  <a:lnTo>
                    <a:pt x="6" y="552"/>
                  </a:lnTo>
                  <a:lnTo>
                    <a:pt x="36" y="582"/>
                  </a:lnTo>
                  <a:lnTo>
                    <a:pt x="42" y="600"/>
                  </a:lnTo>
                  <a:lnTo>
                    <a:pt x="42" y="648"/>
                  </a:lnTo>
                  <a:lnTo>
                    <a:pt x="48" y="672"/>
                  </a:lnTo>
                  <a:lnTo>
                    <a:pt x="54" y="690"/>
                  </a:lnTo>
                  <a:lnTo>
                    <a:pt x="72" y="714"/>
                  </a:lnTo>
                  <a:lnTo>
                    <a:pt x="96" y="738"/>
                  </a:lnTo>
                  <a:lnTo>
                    <a:pt x="114" y="762"/>
                  </a:lnTo>
                  <a:lnTo>
                    <a:pt x="120" y="786"/>
                  </a:lnTo>
                  <a:lnTo>
                    <a:pt x="120" y="834"/>
                  </a:lnTo>
                  <a:lnTo>
                    <a:pt x="114" y="846"/>
                  </a:lnTo>
                  <a:lnTo>
                    <a:pt x="114" y="852"/>
                  </a:lnTo>
                  <a:lnTo>
                    <a:pt x="90" y="852"/>
                  </a:lnTo>
                  <a:lnTo>
                    <a:pt x="90" y="876"/>
                  </a:lnTo>
                  <a:lnTo>
                    <a:pt x="96" y="888"/>
                  </a:lnTo>
                  <a:lnTo>
                    <a:pt x="108" y="906"/>
                  </a:lnTo>
                  <a:lnTo>
                    <a:pt x="114" y="918"/>
                  </a:lnTo>
                  <a:lnTo>
                    <a:pt x="114" y="960"/>
                  </a:lnTo>
                  <a:lnTo>
                    <a:pt x="120" y="972"/>
                  </a:lnTo>
                  <a:lnTo>
                    <a:pt x="120" y="978"/>
                  </a:lnTo>
                  <a:lnTo>
                    <a:pt x="126" y="978"/>
                  </a:lnTo>
                  <a:lnTo>
                    <a:pt x="126" y="972"/>
                  </a:lnTo>
                  <a:lnTo>
                    <a:pt x="132" y="966"/>
                  </a:lnTo>
                  <a:lnTo>
                    <a:pt x="144" y="966"/>
                  </a:lnTo>
                  <a:lnTo>
                    <a:pt x="150" y="972"/>
                  </a:lnTo>
                  <a:lnTo>
                    <a:pt x="180" y="984"/>
                  </a:lnTo>
                  <a:lnTo>
                    <a:pt x="180" y="996"/>
                  </a:lnTo>
                  <a:lnTo>
                    <a:pt x="204" y="1020"/>
                  </a:lnTo>
                  <a:lnTo>
                    <a:pt x="216" y="1020"/>
                  </a:lnTo>
                  <a:lnTo>
                    <a:pt x="240" y="1008"/>
                  </a:lnTo>
                  <a:lnTo>
                    <a:pt x="246" y="996"/>
                  </a:lnTo>
                  <a:lnTo>
                    <a:pt x="252" y="990"/>
                  </a:lnTo>
                  <a:lnTo>
                    <a:pt x="264" y="984"/>
                  </a:lnTo>
                  <a:lnTo>
                    <a:pt x="294" y="984"/>
                  </a:lnTo>
                  <a:lnTo>
                    <a:pt x="306" y="990"/>
                  </a:lnTo>
                  <a:lnTo>
                    <a:pt x="354" y="990"/>
                  </a:lnTo>
                  <a:lnTo>
                    <a:pt x="354" y="984"/>
                  </a:lnTo>
                  <a:lnTo>
                    <a:pt x="360" y="978"/>
                  </a:lnTo>
                  <a:lnTo>
                    <a:pt x="360" y="966"/>
                  </a:lnTo>
                  <a:lnTo>
                    <a:pt x="366" y="960"/>
                  </a:lnTo>
                  <a:lnTo>
                    <a:pt x="378" y="954"/>
                  </a:lnTo>
                  <a:lnTo>
                    <a:pt x="408" y="954"/>
                  </a:lnTo>
                  <a:lnTo>
                    <a:pt x="420" y="960"/>
                  </a:lnTo>
                  <a:lnTo>
                    <a:pt x="432" y="960"/>
                  </a:lnTo>
                  <a:lnTo>
                    <a:pt x="438" y="966"/>
                  </a:lnTo>
                  <a:lnTo>
                    <a:pt x="444" y="960"/>
                  </a:lnTo>
                  <a:lnTo>
                    <a:pt x="456" y="960"/>
                  </a:lnTo>
                  <a:lnTo>
                    <a:pt x="468" y="954"/>
                  </a:lnTo>
                  <a:lnTo>
                    <a:pt x="504" y="954"/>
                  </a:lnTo>
                  <a:lnTo>
                    <a:pt x="522" y="960"/>
                  </a:lnTo>
                  <a:lnTo>
                    <a:pt x="534" y="966"/>
                  </a:lnTo>
                  <a:lnTo>
                    <a:pt x="552" y="966"/>
                  </a:lnTo>
                  <a:lnTo>
                    <a:pt x="558" y="960"/>
                  </a:lnTo>
                  <a:lnTo>
                    <a:pt x="570" y="954"/>
                  </a:lnTo>
                  <a:lnTo>
                    <a:pt x="606" y="954"/>
                  </a:lnTo>
                  <a:lnTo>
                    <a:pt x="618" y="948"/>
                  </a:lnTo>
                  <a:lnTo>
                    <a:pt x="624" y="942"/>
                  </a:lnTo>
                  <a:lnTo>
                    <a:pt x="636" y="936"/>
                  </a:lnTo>
                  <a:lnTo>
                    <a:pt x="684" y="936"/>
                  </a:lnTo>
                  <a:lnTo>
                    <a:pt x="708" y="924"/>
                  </a:lnTo>
                  <a:lnTo>
                    <a:pt x="720" y="912"/>
                  </a:lnTo>
                  <a:lnTo>
                    <a:pt x="738" y="900"/>
                  </a:lnTo>
                  <a:lnTo>
                    <a:pt x="774" y="864"/>
                  </a:lnTo>
                  <a:lnTo>
                    <a:pt x="786" y="858"/>
                  </a:lnTo>
                  <a:lnTo>
                    <a:pt x="804" y="846"/>
                  </a:lnTo>
                  <a:lnTo>
                    <a:pt x="900" y="750"/>
                  </a:lnTo>
                  <a:lnTo>
                    <a:pt x="918" y="750"/>
                  </a:lnTo>
                  <a:lnTo>
                    <a:pt x="924" y="744"/>
                  </a:lnTo>
                  <a:lnTo>
                    <a:pt x="960" y="696"/>
                  </a:lnTo>
                  <a:lnTo>
                    <a:pt x="972" y="672"/>
                  </a:lnTo>
                  <a:lnTo>
                    <a:pt x="984" y="654"/>
                  </a:lnTo>
                  <a:lnTo>
                    <a:pt x="990" y="642"/>
                  </a:lnTo>
                  <a:lnTo>
                    <a:pt x="1002" y="606"/>
                  </a:lnTo>
                  <a:lnTo>
                    <a:pt x="1014" y="588"/>
                  </a:lnTo>
                  <a:lnTo>
                    <a:pt x="1020" y="576"/>
                  </a:lnTo>
                  <a:lnTo>
                    <a:pt x="1026" y="570"/>
                  </a:lnTo>
                  <a:lnTo>
                    <a:pt x="1038" y="564"/>
                  </a:lnTo>
                  <a:lnTo>
                    <a:pt x="1050" y="552"/>
                  </a:lnTo>
                  <a:lnTo>
                    <a:pt x="1068" y="546"/>
                  </a:lnTo>
                  <a:lnTo>
                    <a:pt x="1086" y="534"/>
                  </a:lnTo>
                  <a:lnTo>
                    <a:pt x="1098" y="510"/>
                  </a:lnTo>
                  <a:lnTo>
                    <a:pt x="1098" y="498"/>
                  </a:lnTo>
                  <a:lnTo>
                    <a:pt x="1104" y="486"/>
                  </a:lnTo>
                  <a:lnTo>
                    <a:pt x="1110" y="468"/>
                  </a:lnTo>
                  <a:lnTo>
                    <a:pt x="1116" y="456"/>
                  </a:lnTo>
                  <a:lnTo>
                    <a:pt x="1122" y="450"/>
                  </a:lnTo>
                  <a:lnTo>
                    <a:pt x="1122" y="438"/>
                  </a:lnTo>
                  <a:lnTo>
                    <a:pt x="1128" y="432"/>
                  </a:lnTo>
                  <a:lnTo>
                    <a:pt x="1128" y="414"/>
                  </a:lnTo>
                  <a:lnTo>
                    <a:pt x="1134" y="396"/>
                  </a:lnTo>
                  <a:lnTo>
                    <a:pt x="1128" y="384"/>
                  </a:lnTo>
                  <a:lnTo>
                    <a:pt x="1116" y="372"/>
                  </a:lnTo>
                  <a:close/>
                  <a:moveTo>
                    <a:pt x="870" y="624"/>
                  </a:moveTo>
                  <a:lnTo>
                    <a:pt x="858" y="630"/>
                  </a:lnTo>
                  <a:lnTo>
                    <a:pt x="852" y="636"/>
                  </a:lnTo>
                  <a:lnTo>
                    <a:pt x="840" y="642"/>
                  </a:lnTo>
                  <a:lnTo>
                    <a:pt x="822" y="642"/>
                  </a:lnTo>
                  <a:lnTo>
                    <a:pt x="810" y="648"/>
                  </a:lnTo>
                  <a:lnTo>
                    <a:pt x="804" y="654"/>
                  </a:lnTo>
                  <a:lnTo>
                    <a:pt x="798" y="666"/>
                  </a:lnTo>
                  <a:lnTo>
                    <a:pt x="792" y="672"/>
                  </a:lnTo>
                  <a:lnTo>
                    <a:pt x="792" y="684"/>
                  </a:lnTo>
                  <a:lnTo>
                    <a:pt x="774" y="684"/>
                  </a:lnTo>
                  <a:lnTo>
                    <a:pt x="744" y="654"/>
                  </a:lnTo>
                  <a:lnTo>
                    <a:pt x="744" y="636"/>
                  </a:lnTo>
                  <a:lnTo>
                    <a:pt x="720" y="600"/>
                  </a:lnTo>
                  <a:lnTo>
                    <a:pt x="744" y="600"/>
                  </a:lnTo>
                  <a:lnTo>
                    <a:pt x="750" y="582"/>
                  </a:lnTo>
                  <a:lnTo>
                    <a:pt x="768" y="564"/>
                  </a:lnTo>
                  <a:lnTo>
                    <a:pt x="768" y="546"/>
                  </a:lnTo>
                  <a:lnTo>
                    <a:pt x="774" y="540"/>
                  </a:lnTo>
                  <a:lnTo>
                    <a:pt x="798" y="540"/>
                  </a:lnTo>
                  <a:lnTo>
                    <a:pt x="798" y="528"/>
                  </a:lnTo>
                  <a:lnTo>
                    <a:pt x="810" y="522"/>
                  </a:lnTo>
                  <a:lnTo>
                    <a:pt x="846" y="522"/>
                  </a:lnTo>
                  <a:lnTo>
                    <a:pt x="852" y="528"/>
                  </a:lnTo>
                  <a:lnTo>
                    <a:pt x="858" y="540"/>
                  </a:lnTo>
                  <a:lnTo>
                    <a:pt x="864" y="546"/>
                  </a:lnTo>
                  <a:lnTo>
                    <a:pt x="870" y="558"/>
                  </a:lnTo>
                  <a:lnTo>
                    <a:pt x="882" y="564"/>
                  </a:lnTo>
                  <a:lnTo>
                    <a:pt x="888" y="588"/>
                  </a:lnTo>
                  <a:lnTo>
                    <a:pt x="864" y="606"/>
                  </a:lnTo>
                  <a:lnTo>
                    <a:pt x="870" y="62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29" name="Somalia" descr="© INSCALE GmbH, 05.05.2010&#10;http://www.presentationload.com/">
              <a:extLst>
                <a:ext uri="{FF2B5EF4-FFF2-40B4-BE49-F238E27FC236}">
                  <a16:creationId xmlns:a16="http://schemas.microsoft.com/office/drawing/2014/main" id="{0779C859-7E88-DF26-9F40-312AAC264C3A}"/>
                </a:ext>
              </a:extLst>
            </p:cNvPr>
            <p:cNvSpPr>
              <a:spLocks/>
            </p:cNvSpPr>
            <p:nvPr/>
          </p:nvSpPr>
          <p:spPr bwMode="gray">
            <a:xfrm>
              <a:off x="5341240" y="2850849"/>
              <a:ext cx="271275" cy="419514"/>
            </a:xfrm>
            <a:custGeom>
              <a:avLst/>
              <a:gdLst>
                <a:gd name="T0" fmla="*/ 2147483647 w 714"/>
                <a:gd name="T1" fmla="*/ 2147483647 h 1104"/>
                <a:gd name="T2" fmla="*/ 2147483647 w 714"/>
                <a:gd name="T3" fmla="*/ 2147483647 h 1104"/>
                <a:gd name="T4" fmla="*/ 2147483647 w 714"/>
                <a:gd name="T5" fmla="*/ 2147483647 h 1104"/>
                <a:gd name="T6" fmla="*/ 2147483647 w 714"/>
                <a:gd name="T7" fmla="*/ 2147483647 h 1104"/>
                <a:gd name="T8" fmla="*/ 2147483647 w 714"/>
                <a:gd name="T9" fmla="*/ 2147483647 h 1104"/>
                <a:gd name="T10" fmla="*/ 2147483647 w 714"/>
                <a:gd name="T11" fmla="*/ 2147483647 h 1104"/>
                <a:gd name="T12" fmla="*/ 2147483647 w 714"/>
                <a:gd name="T13" fmla="*/ 2147483647 h 1104"/>
                <a:gd name="T14" fmla="*/ 2147483647 w 714"/>
                <a:gd name="T15" fmla="*/ 2147483647 h 1104"/>
                <a:gd name="T16" fmla="*/ 2147483647 w 714"/>
                <a:gd name="T17" fmla="*/ 2147483647 h 1104"/>
                <a:gd name="T18" fmla="*/ 2147483647 w 714"/>
                <a:gd name="T19" fmla="*/ 2147483647 h 1104"/>
                <a:gd name="T20" fmla="*/ 2147483647 w 714"/>
                <a:gd name="T21" fmla="*/ 2147483647 h 1104"/>
                <a:gd name="T22" fmla="*/ 2147483647 w 714"/>
                <a:gd name="T23" fmla="*/ 2147483647 h 1104"/>
                <a:gd name="T24" fmla="*/ 0 w 714"/>
                <a:gd name="T25" fmla="*/ 2147483647 h 1104"/>
                <a:gd name="T26" fmla="*/ 2147483647 w 714"/>
                <a:gd name="T27" fmla="*/ 2147483647 h 1104"/>
                <a:gd name="T28" fmla="*/ 2147483647 w 714"/>
                <a:gd name="T29" fmla="*/ 2147483647 h 1104"/>
                <a:gd name="T30" fmla="*/ 2147483647 w 714"/>
                <a:gd name="T31" fmla="*/ 2147483647 h 1104"/>
                <a:gd name="T32" fmla="*/ 2147483647 w 714"/>
                <a:gd name="T33" fmla="*/ 2147483647 h 1104"/>
                <a:gd name="T34" fmla="*/ 2147483647 w 714"/>
                <a:gd name="T35" fmla="*/ 2147483647 h 1104"/>
                <a:gd name="T36" fmla="*/ 2147483647 w 714"/>
                <a:gd name="T37" fmla="*/ 2147483647 h 1104"/>
                <a:gd name="T38" fmla="*/ 2147483647 w 714"/>
                <a:gd name="T39" fmla="*/ 2147483647 h 1104"/>
                <a:gd name="T40" fmla="*/ 2147483647 w 714"/>
                <a:gd name="T41" fmla="*/ 2147483647 h 1104"/>
                <a:gd name="T42" fmla="*/ 2147483647 w 714"/>
                <a:gd name="T43" fmla="*/ 2147483647 h 1104"/>
                <a:gd name="T44" fmla="*/ 2147483647 w 714"/>
                <a:gd name="T45" fmla="*/ 2147483647 h 1104"/>
                <a:gd name="T46" fmla="*/ 2147483647 w 714"/>
                <a:gd name="T47" fmla="*/ 2147483647 h 1104"/>
                <a:gd name="T48" fmla="*/ 2147483647 w 714"/>
                <a:gd name="T49" fmla="*/ 2147483647 h 1104"/>
                <a:gd name="T50" fmla="*/ 2147483647 w 714"/>
                <a:gd name="T51" fmla="*/ 2147483647 h 1104"/>
                <a:gd name="T52" fmla="*/ 2147483647 w 714"/>
                <a:gd name="T53" fmla="*/ 2147483647 h 1104"/>
                <a:gd name="T54" fmla="*/ 2147483647 w 714"/>
                <a:gd name="T55" fmla="*/ 2147483647 h 1104"/>
                <a:gd name="T56" fmla="*/ 2147483647 w 714"/>
                <a:gd name="T57" fmla="*/ 2147483647 h 1104"/>
                <a:gd name="T58" fmla="*/ 2147483647 w 714"/>
                <a:gd name="T59" fmla="*/ 2147483647 h 1104"/>
                <a:gd name="T60" fmla="*/ 2147483647 w 714"/>
                <a:gd name="T61" fmla="*/ 2147483647 h 1104"/>
                <a:gd name="T62" fmla="*/ 2147483647 w 714"/>
                <a:gd name="T63" fmla="*/ 2147483647 h 1104"/>
                <a:gd name="T64" fmla="*/ 2147483647 w 714"/>
                <a:gd name="T65" fmla="*/ 2147483647 h 1104"/>
                <a:gd name="T66" fmla="*/ 2147483647 w 714"/>
                <a:gd name="T67" fmla="*/ 2147483647 h 1104"/>
                <a:gd name="T68" fmla="*/ 2147483647 w 714"/>
                <a:gd name="T69" fmla="*/ 2147483647 h 1104"/>
                <a:gd name="T70" fmla="*/ 2147483647 w 714"/>
                <a:gd name="T71" fmla="*/ 2147483647 h 1104"/>
                <a:gd name="T72" fmla="*/ 2147483647 w 714"/>
                <a:gd name="T73" fmla="*/ 2147483647 h 1104"/>
                <a:gd name="T74" fmla="*/ 2147483647 w 714"/>
                <a:gd name="T75" fmla="*/ 2147483647 h 1104"/>
                <a:gd name="T76" fmla="*/ 2147483647 w 714"/>
                <a:gd name="T77" fmla="*/ 2147483647 h 1104"/>
                <a:gd name="T78" fmla="*/ 2147483647 w 714"/>
                <a:gd name="T79" fmla="*/ 2147483647 h 1104"/>
                <a:gd name="T80" fmla="*/ 2147483647 w 714"/>
                <a:gd name="T81" fmla="*/ 2147483647 h 1104"/>
                <a:gd name="T82" fmla="*/ 2147483647 w 714"/>
                <a:gd name="T83" fmla="*/ 2147483647 h 1104"/>
                <a:gd name="T84" fmla="*/ 2147483647 w 714"/>
                <a:gd name="T85" fmla="*/ 2147483647 h 1104"/>
                <a:gd name="T86" fmla="*/ 2147483647 w 714"/>
                <a:gd name="T87" fmla="*/ 2147483647 h 1104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714"/>
                <a:gd name="T133" fmla="*/ 0 h 1104"/>
                <a:gd name="T134" fmla="*/ 714 w 714"/>
                <a:gd name="T135" fmla="*/ 1104 h 1104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714" h="1104">
                  <a:moveTo>
                    <a:pt x="108" y="114"/>
                  </a:moveTo>
                  <a:lnTo>
                    <a:pt x="120" y="126"/>
                  </a:lnTo>
                  <a:lnTo>
                    <a:pt x="120" y="138"/>
                  </a:lnTo>
                  <a:lnTo>
                    <a:pt x="126" y="150"/>
                  </a:lnTo>
                  <a:lnTo>
                    <a:pt x="132" y="156"/>
                  </a:lnTo>
                  <a:lnTo>
                    <a:pt x="138" y="168"/>
                  </a:lnTo>
                  <a:lnTo>
                    <a:pt x="144" y="174"/>
                  </a:lnTo>
                  <a:lnTo>
                    <a:pt x="156" y="198"/>
                  </a:lnTo>
                  <a:lnTo>
                    <a:pt x="162" y="204"/>
                  </a:lnTo>
                  <a:lnTo>
                    <a:pt x="162" y="210"/>
                  </a:lnTo>
                  <a:lnTo>
                    <a:pt x="186" y="210"/>
                  </a:lnTo>
                  <a:lnTo>
                    <a:pt x="192" y="222"/>
                  </a:lnTo>
                  <a:lnTo>
                    <a:pt x="198" y="228"/>
                  </a:lnTo>
                  <a:lnTo>
                    <a:pt x="204" y="240"/>
                  </a:lnTo>
                  <a:lnTo>
                    <a:pt x="240" y="258"/>
                  </a:lnTo>
                  <a:lnTo>
                    <a:pt x="312" y="282"/>
                  </a:lnTo>
                  <a:lnTo>
                    <a:pt x="336" y="288"/>
                  </a:lnTo>
                  <a:lnTo>
                    <a:pt x="348" y="294"/>
                  </a:lnTo>
                  <a:lnTo>
                    <a:pt x="366" y="300"/>
                  </a:lnTo>
                  <a:lnTo>
                    <a:pt x="378" y="312"/>
                  </a:lnTo>
                  <a:lnTo>
                    <a:pt x="414" y="330"/>
                  </a:lnTo>
                  <a:lnTo>
                    <a:pt x="486" y="324"/>
                  </a:lnTo>
                  <a:lnTo>
                    <a:pt x="276" y="570"/>
                  </a:lnTo>
                  <a:lnTo>
                    <a:pt x="192" y="570"/>
                  </a:lnTo>
                  <a:lnTo>
                    <a:pt x="186" y="576"/>
                  </a:lnTo>
                  <a:lnTo>
                    <a:pt x="174" y="576"/>
                  </a:lnTo>
                  <a:lnTo>
                    <a:pt x="162" y="582"/>
                  </a:lnTo>
                  <a:lnTo>
                    <a:pt x="156" y="588"/>
                  </a:lnTo>
                  <a:lnTo>
                    <a:pt x="144" y="594"/>
                  </a:lnTo>
                  <a:lnTo>
                    <a:pt x="144" y="606"/>
                  </a:lnTo>
                  <a:lnTo>
                    <a:pt x="126" y="624"/>
                  </a:lnTo>
                  <a:lnTo>
                    <a:pt x="102" y="624"/>
                  </a:lnTo>
                  <a:lnTo>
                    <a:pt x="90" y="630"/>
                  </a:lnTo>
                  <a:lnTo>
                    <a:pt x="78" y="630"/>
                  </a:lnTo>
                  <a:lnTo>
                    <a:pt x="66" y="642"/>
                  </a:lnTo>
                  <a:lnTo>
                    <a:pt x="66" y="654"/>
                  </a:lnTo>
                  <a:lnTo>
                    <a:pt x="60" y="660"/>
                  </a:lnTo>
                  <a:lnTo>
                    <a:pt x="42" y="696"/>
                  </a:lnTo>
                  <a:lnTo>
                    <a:pt x="0" y="738"/>
                  </a:lnTo>
                  <a:lnTo>
                    <a:pt x="0" y="1038"/>
                  </a:lnTo>
                  <a:lnTo>
                    <a:pt x="42" y="1104"/>
                  </a:lnTo>
                  <a:lnTo>
                    <a:pt x="48" y="1086"/>
                  </a:lnTo>
                  <a:lnTo>
                    <a:pt x="84" y="1032"/>
                  </a:lnTo>
                  <a:lnTo>
                    <a:pt x="96" y="1008"/>
                  </a:lnTo>
                  <a:lnTo>
                    <a:pt x="114" y="996"/>
                  </a:lnTo>
                  <a:lnTo>
                    <a:pt x="144" y="966"/>
                  </a:lnTo>
                  <a:lnTo>
                    <a:pt x="150" y="954"/>
                  </a:lnTo>
                  <a:lnTo>
                    <a:pt x="162" y="936"/>
                  </a:lnTo>
                  <a:lnTo>
                    <a:pt x="192" y="906"/>
                  </a:lnTo>
                  <a:lnTo>
                    <a:pt x="216" y="876"/>
                  </a:lnTo>
                  <a:lnTo>
                    <a:pt x="246" y="846"/>
                  </a:lnTo>
                  <a:lnTo>
                    <a:pt x="264" y="840"/>
                  </a:lnTo>
                  <a:lnTo>
                    <a:pt x="276" y="828"/>
                  </a:lnTo>
                  <a:lnTo>
                    <a:pt x="294" y="816"/>
                  </a:lnTo>
                  <a:lnTo>
                    <a:pt x="318" y="804"/>
                  </a:lnTo>
                  <a:lnTo>
                    <a:pt x="336" y="786"/>
                  </a:lnTo>
                  <a:lnTo>
                    <a:pt x="372" y="756"/>
                  </a:lnTo>
                  <a:lnTo>
                    <a:pt x="420" y="708"/>
                  </a:lnTo>
                  <a:lnTo>
                    <a:pt x="438" y="684"/>
                  </a:lnTo>
                  <a:lnTo>
                    <a:pt x="462" y="654"/>
                  </a:lnTo>
                  <a:lnTo>
                    <a:pt x="492" y="618"/>
                  </a:lnTo>
                  <a:lnTo>
                    <a:pt x="516" y="570"/>
                  </a:lnTo>
                  <a:lnTo>
                    <a:pt x="528" y="540"/>
                  </a:lnTo>
                  <a:lnTo>
                    <a:pt x="546" y="516"/>
                  </a:lnTo>
                  <a:lnTo>
                    <a:pt x="558" y="498"/>
                  </a:lnTo>
                  <a:lnTo>
                    <a:pt x="564" y="492"/>
                  </a:lnTo>
                  <a:lnTo>
                    <a:pt x="570" y="480"/>
                  </a:lnTo>
                  <a:lnTo>
                    <a:pt x="576" y="474"/>
                  </a:lnTo>
                  <a:lnTo>
                    <a:pt x="576" y="450"/>
                  </a:lnTo>
                  <a:lnTo>
                    <a:pt x="582" y="432"/>
                  </a:lnTo>
                  <a:lnTo>
                    <a:pt x="588" y="420"/>
                  </a:lnTo>
                  <a:lnTo>
                    <a:pt x="588" y="402"/>
                  </a:lnTo>
                  <a:lnTo>
                    <a:pt x="594" y="390"/>
                  </a:lnTo>
                  <a:lnTo>
                    <a:pt x="606" y="378"/>
                  </a:lnTo>
                  <a:lnTo>
                    <a:pt x="612" y="366"/>
                  </a:lnTo>
                  <a:lnTo>
                    <a:pt x="624" y="354"/>
                  </a:lnTo>
                  <a:lnTo>
                    <a:pt x="624" y="324"/>
                  </a:lnTo>
                  <a:lnTo>
                    <a:pt x="636" y="318"/>
                  </a:lnTo>
                  <a:lnTo>
                    <a:pt x="642" y="306"/>
                  </a:lnTo>
                  <a:lnTo>
                    <a:pt x="660" y="252"/>
                  </a:lnTo>
                  <a:lnTo>
                    <a:pt x="672" y="252"/>
                  </a:lnTo>
                  <a:lnTo>
                    <a:pt x="672" y="246"/>
                  </a:lnTo>
                  <a:lnTo>
                    <a:pt x="684" y="234"/>
                  </a:lnTo>
                  <a:lnTo>
                    <a:pt x="684" y="138"/>
                  </a:lnTo>
                  <a:lnTo>
                    <a:pt x="708" y="126"/>
                  </a:lnTo>
                  <a:lnTo>
                    <a:pt x="702" y="54"/>
                  </a:lnTo>
                  <a:lnTo>
                    <a:pt x="708" y="42"/>
                  </a:lnTo>
                  <a:lnTo>
                    <a:pt x="708" y="36"/>
                  </a:lnTo>
                  <a:lnTo>
                    <a:pt x="714" y="24"/>
                  </a:lnTo>
                  <a:lnTo>
                    <a:pt x="714" y="12"/>
                  </a:lnTo>
                  <a:lnTo>
                    <a:pt x="690" y="0"/>
                  </a:lnTo>
                  <a:lnTo>
                    <a:pt x="672" y="0"/>
                  </a:lnTo>
                  <a:lnTo>
                    <a:pt x="666" y="12"/>
                  </a:lnTo>
                  <a:lnTo>
                    <a:pt x="654" y="18"/>
                  </a:lnTo>
                  <a:lnTo>
                    <a:pt x="648" y="30"/>
                  </a:lnTo>
                  <a:lnTo>
                    <a:pt x="624" y="42"/>
                  </a:lnTo>
                  <a:lnTo>
                    <a:pt x="612" y="42"/>
                  </a:lnTo>
                  <a:lnTo>
                    <a:pt x="594" y="48"/>
                  </a:lnTo>
                  <a:lnTo>
                    <a:pt x="582" y="54"/>
                  </a:lnTo>
                  <a:lnTo>
                    <a:pt x="564" y="54"/>
                  </a:lnTo>
                  <a:lnTo>
                    <a:pt x="546" y="48"/>
                  </a:lnTo>
                  <a:lnTo>
                    <a:pt x="534" y="42"/>
                  </a:lnTo>
                  <a:lnTo>
                    <a:pt x="516" y="48"/>
                  </a:lnTo>
                  <a:lnTo>
                    <a:pt x="510" y="54"/>
                  </a:lnTo>
                  <a:lnTo>
                    <a:pt x="498" y="60"/>
                  </a:lnTo>
                  <a:lnTo>
                    <a:pt x="492" y="72"/>
                  </a:lnTo>
                  <a:lnTo>
                    <a:pt x="486" y="78"/>
                  </a:lnTo>
                  <a:lnTo>
                    <a:pt x="474" y="78"/>
                  </a:lnTo>
                  <a:lnTo>
                    <a:pt x="462" y="72"/>
                  </a:lnTo>
                  <a:lnTo>
                    <a:pt x="456" y="60"/>
                  </a:lnTo>
                  <a:lnTo>
                    <a:pt x="444" y="60"/>
                  </a:lnTo>
                  <a:lnTo>
                    <a:pt x="438" y="66"/>
                  </a:lnTo>
                  <a:lnTo>
                    <a:pt x="426" y="72"/>
                  </a:lnTo>
                  <a:lnTo>
                    <a:pt x="396" y="102"/>
                  </a:lnTo>
                  <a:lnTo>
                    <a:pt x="384" y="108"/>
                  </a:lnTo>
                  <a:lnTo>
                    <a:pt x="372" y="108"/>
                  </a:lnTo>
                  <a:lnTo>
                    <a:pt x="360" y="102"/>
                  </a:lnTo>
                  <a:lnTo>
                    <a:pt x="354" y="96"/>
                  </a:lnTo>
                  <a:lnTo>
                    <a:pt x="342" y="90"/>
                  </a:lnTo>
                  <a:lnTo>
                    <a:pt x="330" y="90"/>
                  </a:lnTo>
                  <a:lnTo>
                    <a:pt x="306" y="102"/>
                  </a:lnTo>
                  <a:lnTo>
                    <a:pt x="294" y="114"/>
                  </a:lnTo>
                  <a:lnTo>
                    <a:pt x="270" y="126"/>
                  </a:lnTo>
                  <a:lnTo>
                    <a:pt x="210" y="126"/>
                  </a:lnTo>
                  <a:lnTo>
                    <a:pt x="192" y="108"/>
                  </a:lnTo>
                  <a:lnTo>
                    <a:pt x="186" y="96"/>
                  </a:lnTo>
                  <a:lnTo>
                    <a:pt x="174" y="90"/>
                  </a:lnTo>
                  <a:lnTo>
                    <a:pt x="168" y="78"/>
                  </a:lnTo>
                  <a:lnTo>
                    <a:pt x="168" y="66"/>
                  </a:lnTo>
                  <a:lnTo>
                    <a:pt x="156" y="54"/>
                  </a:lnTo>
                  <a:lnTo>
                    <a:pt x="150" y="54"/>
                  </a:lnTo>
                  <a:lnTo>
                    <a:pt x="126" y="78"/>
                  </a:lnTo>
                  <a:lnTo>
                    <a:pt x="108" y="11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30" name="Solomon Islands" descr="© INSCALE GmbH, 05.05.2010&#10;http://www.presentationload.com/">
              <a:extLst>
                <a:ext uri="{FF2B5EF4-FFF2-40B4-BE49-F238E27FC236}">
                  <a16:creationId xmlns:a16="http://schemas.microsoft.com/office/drawing/2014/main" id="{66E19AF8-BC0B-B562-EE0A-068AFAF47368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8452741" y="3423046"/>
              <a:ext cx="140826" cy="131932"/>
            </a:xfrm>
            <a:custGeom>
              <a:avLst/>
              <a:gdLst>
                <a:gd name="T0" fmla="*/ 2147483647 w 372"/>
                <a:gd name="T1" fmla="*/ 0 h 348"/>
                <a:gd name="T2" fmla="*/ 2147483647 w 372"/>
                <a:gd name="T3" fmla="*/ 2147483647 h 348"/>
                <a:gd name="T4" fmla="*/ 0 w 372"/>
                <a:gd name="T5" fmla="*/ 2147483647 h 348"/>
                <a:gd name="T6" fmla="*/ 2147483647 w 372"/>
                <a:gd name="T7" fmla="*/ 2147483647 h 348"/>
                <a:gd name="T8" fmla="*/ 0 w 372"/>
                <a:gd name="T9" fmla="*/ 2147483647 h 348"/>
                <a:gd name="T10" fmla="*/ 2147483647 w 372"/>
                <a:gd name="T11" fmla="*/ 2147483647 h 348"/>
                <a:gd name="T12" fmla="*/ 2147483647 w 372"/>
                <a:gd name="T13" fmla="*/ 2147483647 h 348"/>
                <a:gd name="T14" fmla="*/ 2147483647 w 372"/>
                <a:gd name="T15" fmla="*/ 2147483647 h 348"/>
                <a:gd name="T16" fmla="*/ 2147483647 w 372"/>
                <a:gd name="T17" fmla="*/ 2147483647 h 348"/>
                <a:gd name="T18" fmla="*/ 2147483647 w 372"/>
                <a:gd name="T19" fmla="*/ 2147483647 h 348"/>
                <a:gd name="T20" fmla="*/ 2147483647 w 372"/>
                <a:gd name="T21" fmla="*/ 2147483647 h 348"/>
                <a:gd name="T22" fmla="*/ 2147483647 w 372"/>
                <a:gd name="T23" fmla="*/ 2147483647 h 348"/>
                <a:gd name="T24" fmla="*/ 2147483647 w 372"/>
                <a:gd name="T25" fmla="*/ 2147483647 h 348"/>
                <a:gd name="T26" fmla="*/ 2147483647 w 372"/>
                <a:gd name="T27" fmla="*/ 2147483647 h 348"/>
                <a:gd name="T28" fmla="*/ 2147483647 w 372"/>
                <a:gd name="T29" fmla="*/ 2147483647 h 348"/>
                <a:gd name="T30" fmla="*/ 2147483647 w 372"/>
                <a:gd name="T31" fmla="*/ 2147483647 h 348"/>
                <a:gd name="T32" fmla="*/ 2147483647 w 372"/>
                <a:gd name="T33" fmla="*/ 2147483647 h 348"/>
                <a:gd name="T34" fmla="*/ 2147483647 w 372"/>
                <a:gd name="T35" fmla="*/ 2147483647 h 348"/>
                <a:gd name="T36" fmla="*/ 2147483647 w 372"/>
                <a:gd name="T37" fmla="*/ 2147483647 h 348"/>
                <a:gd name="T38" fmla="*/ 2147483647 w 372"/>
                <a:gd name="T39" fmla="*/ 2147483647 h 348"/>
                <a:gd name="T40" fmla="*/ 2147483647 w 372"/>
                <a:gd name="T41" fmla="*/ 2147483647 h 348"/>
                <a:gd name="T42" fmla="*/ 2147483647 w 372"/>
                <a:gd name="T43" fmla="*/ 2147483647 h 348"/>
                <a:gd name="T44" fmla="*/ 2147483647 w 372"/>
                <a:gd name="T45" fmla="*/ 2147483647 h 348"/>
                <a:gd name="T46" fmla="*/ 2147483647 w 372"/>
                <a:gd name="T47" fmla="*/ 2147483647 h 348"/>
                <a:gd name="T48" fmla="*/ 2147483647 w 372"/>
                <a:gd name="T49" fmla="*/ 2147483647 h 348"/>
                <a:gd name="T50" fmla="*/ 2147483647 w 372"/>
                <a:gd name="T51" fmla="*/ 2147483647 h 348"/>
                <a:gd name="T52" fmla="*/ 2147483647 w 372"/>
                <a:gd name="T53" fmla="*/ 2147483647 h 348"/>
                <a:gd name="T54" fmla="*/ 2147483647 w 372"/>
                <a:gd name="T55" fmla="*/ 2147483647 h 348"/>
                <a:gd name="T56" fmla="*/ 2147483647 w 372"/>
                <a:gd name="T57" fmla="*/ 2147483647 h 348"/>
                <a:gd name="T58" fmla="*/ 2147483647 w 372"/>
                <a:gd name="T59" fmla="*/ 2147483647 h 348"/>
                <a:gd name="T60" fmla="*/ 2147483647 w 372"/>
                <a:gd name="T61" fmla="*/ 2147483647 h 348"/>
                <a:gd name="T62" fmla="*/ 2147483647 w 372"/>
                <a:gd name="T63" fmla="*/ 2147483647 h 34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72"/>
                <a:gd name="T97" fmla="*/ 0 h 348"/>
                <a:gd name="T98" fmla="*/ 372 w 372"/>
                <a:gd name="T99" fmla="*/ 348 h 34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72" h="348">
                  <a:moveTo>
                    <a:pt x="30" y="18"/>
                  </a:moveTo>
                  <a:lnTo>
                    <a:pt x="12" y="0"/>
                  </a:lnTo>
                  <a:lnTo>
                    <a:pt x="6" y="24"/>
                  </a:lnTo>
                  <a:lnTo>
                    <a:pt x="24" y="48"/>
                  </a:lnTo>
                  <a:lnTo>
                    <a:pt x="30" y="18"/>
                  </a:lnTo>
                  <a:close/>
                  <a:moveTo>
                    <a:pt x="0" y="126"/>
                  </a:moveTo>
                  <a:lnTo>
                    <a:pt x="18" y="132"/>
                  </a:lnTo>
                  <a:lnTo>
                    <a:pt x="36" y="102"/>
                  </a:lnTo>
                  <a:lnTo>
                    <a:pt x="0" y="102"/>
                  </a:lnTo>
                  <a:lnTo>
                    <a:pt x="0" y="126"/>
                  </a:lnTo>
                  <a:close/>
                  <a:moveTo>
                    <a:pt x="78" y="120"/>
                  </a:moveTo>
                  <a:lnTo>
                    <a:pt x="36" y="120"/>
                  </a:lnTo>
                  <a:lnTo>
                    <a:pt x="42" y="144"/>
                  </a:lnTo>
                  <a:lnTo>
                    <a:pt x="78" y="132"/>
                  </a:lnTo>
                  <a:lnTo>
                    <a:pt x="78" y="120"/>
                  </a:lnTo>
                  <a:close/>
                  <a:moveTo>
                    <a:pt x="60" y="186"/>
                  </a:moveTo>
                  <a:lnTo>
                    <a:pt x="96" y="186"/>
                  </a:lnTo>
                  <a:lnTo>
                    <a:pt x="48" y="150"/>
                  </a:lnTo>
                  <a:lnTo>
                    <a:pt x="60" y="186"/>
                  </a:lnTo>
                  <a:close/>
                  <a:moveTo>
                    <a:pt x="246" y="222"/>
                  </a:moveTo>
                  <a:lnTo>
                    <a:pt x="222" y="210"/>
                  </a:lnTo>
                  <a:lnTo>
                    <a:pt x="192" y="210"/>
                  </a:lnTo>
                  <a:lnTo>
                    <a:pt x="192" y="228"/>
                  </a:lnTo>
                  <a:lnTo>
                    <a:pt x="198" y="234"/>
                  </a:lnTo>
                  <a:lnTo>
                    <a:pt x="204" y="246"/>
                  </a:lnTo>
                  <a:lnTo>
                    <a:pt x="216" y="252"/>
                  </a:lnTo>
                  <a:lnTo>
                    <a:pt x="252" y="264"/>
                  </a:lnTo>
                  <a:lnTo>
                    <a:pt x="264" y="264"/>
                  </a:lnTo>
                  <a:lnTo>
                    <a:pt x="276" y="258"/>
                  </a:lnTo>
                  <a:lnTo>
                    <a:pt x="276" y="252"/>
                  </a:lnTo>
                  <a:lnTo>
                    <a:pt x="270" y="246"/>
                  </a:lnTo>
                  <a:lnTo>
                    <a:pt x="264" y="234"/>
                  </a:lnTo>
                  <a:lnTo>
                    <a:pt x="246" y="222"/>
                  </a:lnTo>
                  <a:close/>
                  <a:moveTo>
                    <a:pt x="312" y="288"/>
                  </a:moveTo>
                  <a:lnTo>
                    <a:pt x="360" y="348"/>
                  </a:lnTo>
                  <a:lnTo>
                    <a:pt x="372" y="318"/>
                  </a:lnTo>
                  <a:lnTo>
                    <a:pt x="312" y="288"/>
                  </a:lnTo>
                  <a:close/>
                  <a:moveTo>
                    <a:pt x="288" y="126"/>
                  </a:moveTo>
                  <a:lnTo>
                    <a:pt x="288" y="132"/>
                  </a:lnTo>
                  <a:lnTo>
                    <a:pt x="282" y="138"/>
                  </a:lnTo>
                  <a:lnTo>
                    <a:pt x="282" y="150"/>
                  </a:lnTo>
                  <a:lnTo>
                    <a:pt x="276" y="162"/>
                  </a:lnTo>
                  <a:lnTo>
                    <a:pt x="276" y="192"/>
                  </a:lnTo>
                  <a:lnTo>
                    <a:pt x="312" y="228"/>
                  </a:lnTo>
                  <a:lnTo>
                    <a:pt x="324" y="234"/>
                  </a:lnTo>
                  <a:lnTo>
                    <a:pt x="330" y="240"/>
                  </a:lnTo>
                  <a:lnTo>
                    <a:pt x="288" y="126"/>
                  </a:lnTo>
                  <a:close/>
                  <a:moveTo>
                    <a:pt x="120" y="60"/>
                  </a:moveTo>
                  <a:lnTo>
                    <a:pt x="120" y="66"/>
                  </a:lnTo>
                  <a:lnTo>
                    <a:pt x="126" y="78"/>
                  </a:lnTo>
                  <a:lnTo>
                    <a:pt x="138" y="90"/>
                  </a:lnTo>
                  <a:lnTo>
                    <a:pt x="150" y="108"/>
                  </a:lnTo>
                  <a:lnTo>
                    <a:pt x="168" y="120"/>
                  </a:lnTo>
                  <a:lnTo>
                    <a:pt x="192" y="144"/>
                  </a:lnTo>
                  <a:lnTo>
                    <a:pt x="204" y="150"/>
                  </a:lnTo>
                  <a:lnTo>
                    <a:pt x="216" y="150"/>
                  </a:lnTo>
                  <a:lnTo>
                    <a:pt x="210" y="138"/>
                  </a:lnTo>
                  <a:lnTo>
                    <a:pt x="204" y="132"/>
                  </a:lnTo>
                  <a:lnTo>
                    <a:pt x="198" y="120"/>
                  </a:lnTo>
                  <a:lnTo>
                    <a:pt x="186" y="108"/>
                  </a:lnTo>
                  <a:lnTo>
                    <a:pt x="174" y="90"/>
                  </a:lnTo>
                  <a:lnTo>
                    <a:pt x="156" y="78"/>
                  </a:lnTo>
                  <a:lnTo>
                    <a:pt x="144" y="66"/>
                  </a:lnTo>
                  <a:lnTo>
                    <a:pt x="132" y="60"/>
                  </a:lnTo>
                  <a:lnTo>
                    <a:pt x="120" y="6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31" name="Slovenia" descr="© INSCALE GmbH, 05.05.2010&#10;http://www.presentationload.com/">
              <a:extLst>
                <a:ext uri="{FF2B5EF4-FFF2-40B4-BE49-F238E27FC236}">
                  <a16:creationId xmlns:a16="http://schemas.microsoft.com/office/drawing/2014/main" id="{67393378-4897-1C20-4AA7-9B4FD37313B1}"/>
                </a:ext>
              </a:extLst>
            </p:cNvPr>
            <p:cNvSpPr>
              <a:spLocks/>
            </p:cNvSpPr>
            <p:nvPr/>
          </p:nvSpPr>
          <p:spPr bwMode="gray">
            <a:xfrm>
              <a:off x="4583748" y="1786501"/>
              <a:ext cx="80048" cy="45954"/>
            </a:xfrm>
            <a:custGeom>
              <a:avLst/>
              <a:gdLst>
                <a:gd name="T0" fmla="*/ 2147483647 w 210"/>
                <a:gd name="T1" fmla="*/ 2147483647 h 120"/>
                <a:gd name="T2" fmla="*/ 2147483647 w 210"/>
                <a:gd name="T3" fmla="*/ 2147483647 h 120"/>
                <a:gd name="T4" fmla="*/ 2147483647 w 210"/>
                <a:gd name="T5" fmla="*/ 2147483647 h 120"/>
                <a:gd name="T6" fmla="*/ 2147483647 w 210"/>
                <a:gd name="T7" fmla="*/ 2147483647 h 120"/>
                <a:gd name="T8" fmla="*/ 2147483647 w 210"/>
                <a:gd name="T9" fmla="*/ 2147483647 h 120"/>
                <a:gd name="T10" fmla="*/ 2147483647 w 210"/>
                <a:gd name="T11" fmla="*/ 2147483647 h 120"/>
                <a:gd name="T12" fmla="*/ 2147483647 w 210"/>
                <a:gd name="T13" fmla="*/ 2147483647 h 120"/>
                <a:gd name="T14" fmla="*/ 2147483647 w 210"/>
                <a:gd name="T15" fmla="*/ 2147483647 h 120"/>
                <a:gd name="T16" fmla="*/ 2147483647 w 210"/>
                <a:gd name="T17" fmla="*/ 2147483647 h 120"/>
                <a:gd name="T18" fmla="*/ 2147483647 w 210"/>
                <a:gd name="T19" fmla="*/ 2147483647 h 120"/>
                <a:gd name="T20" fmla="*/ 2147483647 w 210"/>
                <a:gd name="T21" fmla="*/ 2147483647 h 120"/>
                <a:gd name="T22" fmla="*/ 2147483647 w 210"/>
                <a:gd name="T23" fmla="*/ 2147483647 h 120"/>
                <a:gd name="T24" fmla="*/ 2147483647 w 210"/>
                <a:gd name="T25" fmla="*/ 2147483647 h 120"/>
                <a:gd name="T26" fmla="*/ 2147483647 w 210"/>
                <a:gd name="T27" fmla="*/ 2147483647 h 120"/>
                <a:gd name="T28" fmla="*/ 2147483647 w 210"/>
                <a:gd name="T29" fmla="*/ 2147483647 h 120"/>
                <a:gd name="T30" fmla="*/ 2147483647 w 210"/>
                <a:gd name="T31" fmla="*/ 2147483647 h 120"/>
                <a:gd name="T32" fmla="*/ 2147483647 w 210"/>
                <a:gd name="T33" fmla="*/ 2147483647 h 120"/>
                <a:gd name="T34" fmla="*/ 2147483647 w 210"/>
                <a:gd name="T35" fmla="*/ 2147483647 h 120"/>
                <a:gd name="T36" fmla="*/ 2147483647 w 210"/>
                <a:gd name="T37" fmla="*/ 2147483647 h 120"/>
                <a:gd name="T38" fmla="*/ 2147483647 w 210"/>
                <a:gd name="T39" fmla="*/ 2147483647 h 120"/>
                <a:gd name="T40" fmla="*/ 2147483647 w 210"/>
                <a:gd name="T41" fmla="*/ 2147483647 h 120"/>
                <a:gd name="T42" fmla="*/ 2147483647 w 210"/>
                <a:gd name="T43" fmla="*/ 0 h 120"/>
                <a:gd name="T44" fmla="*/ 2147483647 w 210"/>
                <a:gd name="T45" fmla="*/ 2147483647 h 120"/>
                <a:gd name="T46" fmla="*/ 2147483647 w 210"/>
                <a:gd name="T47" fmla="*/ 2147483647 h 120"/>
                <a:gd name="T48" fmla="*/ 2147483647 w 210"/>
                <a:gd name="T49" fmla="*/ 2147483647 h 120"/>
                <a:gd name="T50" fmla="*/ 2147483647 w 210"/>
                <a:gd name="T51" fmla="*/ 2147483647 h 120"/>
                <a:gd name="T52" fmla="*/ 2147483647 w 210"/>
                <a:gd name="T53" fmla="*/ 2147483647 h 120"/>
                <a:gd name="T54" fmla="*/ 2147483647 w 210"/>
                <a:gd name="T55" fmla="*/ 2147483647 h 120"/>
                <a:gd name="T56" fmla="*/ 2147483647 w 210"/>
                <a:gd name="T57" fmla="*/ 2147483647 h 120"/>
                <a:gd name="T58" fmla="*/ 2147483647 w 210"/>
                <a:gd name="T59" fmla="*/ 2147483647 h 120"/>
                <a:gd name="T60" fmla="*/ 2147483647 w 210"/>
                <a:gd name="T61" fmla="*/ 2147483647 h 120"/>
                <a:gd name="T62" fmla="*/ 2147483647 w 210"/>
                <a:gd name="T63" fmla="*/ 2147483647 h 120"/>
                <a:gd name="T64" fmla="*/ 2147483647 w 210"/>
                <a:gd name="T65" fmla="*/ 2147483647 h 120"/>
                <a:gd name="T66" fmla="*/ 2147483647 w 210"/>
                <a:gd name="T67" fmla="*/ 2147483647 h 120"/>
                <a:gd name="T68" fmla="*/ 0 w 210"/>
                <a:gd name="T69" fmla="*/ 2147483647 h 120"/>
                <a:gd name="T70" fmla="*/ 2147483647 w 210"/>
                <a:gd name="T71" fmla="*/ 2147483647 h 120"/>
                <a:gd name="T72" fmla="*/ 2147483647 w 210"/>
                <a:gd name="T73" fmla="*/ 2147483647 h 120"/>
                <a:gd name="T74" fmla="*/ 2147483647 w 210"/>
                <a:gd name="T75" fmla="*/ 2147483647 h 120"/>
                <a:gd name="T76" fmla="*/ 2147483647 w 210"/>
                <a:gd name="T77" fmla="*/ 2147483647 h 120"/>
                <a:gd name="T78" fmla="*/ 2147483647 w 210"/>
                <a:gd name="T79" fmla="*/ 2147483647 h 120"/>
                <a:gd name="T80" fmla="*/ 2147483647 w 210"/>
                <a:gd name="T81" fmla="*/ 2147483647 h 120"/>
                <a:gd name="T82" fmla="*/ 2147483647 w 210"/>
                <a:gd name="T83" fmla="*/ 2147483647 h 120"/>
                <a:gd name="T84" fmla="*/ 2147483647 w 210"/>
                <a:gd name="T85" fmla="*/ 2147483647 h 120"/>
                <a:gd name="T86" fmla="*/ 2147483647 w 210"/>
                <a:gd name="T87" fmla="*/ 2147483647 h 12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10"/>
                <a:gd name="T133" fmla="*/ 0 h 120"/>
                <a:gd name="T134" fmla="*/ 210 w 210"/>
                <a:gd name="T135" fmla="*/ 120 h 120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10" h="120">
                  <a:moveTo>
                    <a:pt x="24" y="120"/>
                  </a:moveTo>
                  <a:lnTo>
                    <a:pt x="42" y="120"/>
                  </a:lnTo>
                  <a:lnTo>
                    <a:pt x="42" y="108"/>
                  </a:lnTo>
                  <a:lnTo>
                    <a:pt x="54" y="114"/>
                  </a:lnTo>
                  <a:lnTo>
                    <a:pt x="72" y="114"/>
                  </a:lnTo>
                  <a:lnTo>
                    <a:pt x="78" y="102"/>
                  </a:lnTo>
                  <a:lnTo>
                    <a:pt x="78" y="108"/>
                  </a:lnTo>
                  <a:lnTo>
                    <a:pt x="84" y="114"/>
                  </a:lnTo>
                  <a:lnTo>
                    <a:pt x="126" y="114"/>
                  </a:lnTo>
                  <a:lnTo>
                    <a:pt x="126" y="96"/>
                  </a:lnTo>
                  <a:lnTo>
                    <a:pt x="138" y="90"/>
                  </a:lnTo>
                  <a:lnTo>
                    <a:pt x="150" y="78"/>
                  </a:lnTo>
                  <a:lnTo>
                    <a:pt x="150" y="72"/>
                  </a:lnTo>
                  <a:lnTo>
                    <a:pt x="144" y="66"/>
                  </a:lnTo>
                  <a:lnTo>
                    <a:pt x="144" y="54"/>
                  </a:lnTo>
                  <a:lnTo>
                    <a:pt x="174" y="54"/>
                  </a:lnTo>
                  <a:lnTo>
                    <a:pt x="186" y="48"/>
                  </a:lnTo>
                  <a:lnTo>
                    <a:pt x="186" y="36"/>
                  </a:lnTo>
                  <a:lnTo>
                    <a:pt x="210" y="36"/>
                  </a:lnTo>
                  <a:lnTo>
                    <a:pt x="192" y="24"/>
                  </a:lnTo>
                  <a:lnTo>
                    <a:pt x="186" y="6"/>
                  </a:lnTo>
                  <a:lnTo>
                    <a:pt x="180" y="0"/>
                  </a:lnTo>
                  <a:lnTo>
                    <a:pt x="174" y="12"/>
                  </a:lnTo>
                  <a:lnTo>
                    <a:pt x="168" y="30"/>
                  </a:lnTo>
                  <a:lnTo>
                    <a:pt x="144" y="24"/>
                  </a:lnTo>
                  <a:lnTo>
                    <a:pt x="132" y="30"/>
                  </a:lnTo>
                  <a:lnTo>
                    <a:pt x="84" y="30"/>
                  </a:lnTo>
                  <a:lnTo>
                    <a:pt x="84" y="42"/>
                  </a:lnTo>
                  <a:lnTo>
                    <a:pt x="54" y="42"/>
                  </a:lnTo>
                  <a:lnTo>
                    <a:pt x="48" y="36"/>
                  </a:lnTo>
                  <a:lnTo>
                    <a:pt x="30" y="36"/>
                  </a:lnTo>
                  <a:lnTo>
                    <a:pt x="24" y="42"/>
                  </a:lnTo>
                  <a:lnTo>
                    <a:pt x="6" y="42"/>
                  </a:lnTo>
                  <a:lnTo>
                    <a:pt x="6" y="48"/>
                  </a:lnTo>
                  <a:lnTo>
                    <a:pt x="0" y="54"/>
                  </a:lnTo>
                  <a:lnTo>
                    <a:pt x="12" y="60"/>
                  </a:lnTo>
                  <a:lnTo>
                    <a:pt x="6" y="96"/>
                  </a:lnTo>
                  <a:lnTo>
                    <a:pt x="18" y="96"/>
                  </a:lnTo>
                  <a:lnTo>
                    <a:pt x="30" y="102"/>
                  </a:lnTo>
                  <a:lnTo>
                    <a:pt x="36" y="102"/>
                  </a:lnTo>
                  <a:lnTo>
                    <a:pt x="36" y="108"/>
                  </a:lnTo>
                  <a:lnTo>
                    <a:pt x="30" y="108"/>
                  </a:lnTo>
                  <a:lnTo>
                    <a:pt x="30" y="114"/>
                  </a:lnTo>
                  <a:lnTo>
                    <a:pt x="24" y="12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32" name="Slovakia" descr="© INSCALE GmbH, 05.05.2010&#10;http://www.presentationload.com/">
              <a:extLst>
                <a:ext uri="{FF2B5EF4-FFF2-40B4-BE49-F238E27FC236}">
                  <a16:creationId xmlns:a16="http://schemas.microsoft.com/office/drawing/2014/main" id="{4D1E5322-46F1-E571-6518-B6D35A52B74F}"/>
                </a:ext>
              </a:extLst>
            </p:cNvPr>
            <p:cNvSpPr>
              <a:spLocks/>
            </p:cNvSpPr>
            <p:nvPr/>
          </p:nvSpPr>
          <p:spPr bwMode="gray">
            <a:xfrm>
              <a:off x="4665278" y="1709417"/>
              <a:ext cx="134897" cy="54848"/>
            </a:xfrm>
            <a:custGeom>
              <a:avLst/>
              <a:gdLst>
                <a:gd name="T0" fmla="*/ 2147483647 w 354"/>
                <a:gd name="T1" fmla="*/ 2147483647 h 144"/>
                <a:gd name="T2" fmla="*/ 2147483647 w 354"/>
                <a:gd name="T3" fmla="*/ 2147483647 h 144"/>
                <a:gd name="T4" fmla="*/ 2147483647 w 354"/>
                <a:gd name="T5" fmla="*/ 2147483647 h 144"/>
                <a:gd name="T6" fmla="*/ 2147483647 w 354"/>
                <a:gd name="T7" fmla="*/ 2147483647 h 144"/>
                <a:gd name="T8" fmla="*/ 2147483647 w 354"/>
                <a:gd name="T9" fmla="*/ 2147483647 h 144"/>
                <a:gd name="T10" fmla="*/ 2147483647 w 354"/>
                <a:gd name="T11" fmla="*/ 2147483647 h 144"/>
                <a:gd name="T12" fmla="*/ 2147483647 w 354"/>
                <a:gd name="T13" fmla="*/ 2147483647 h 144"/>
                <a:gd name="T14" fmla="*/ 2147483647 w 354"/>
                <a:gd name="T15" fmla="*/ 0 h 144"/>
                <a:gd name="T16" fmla="*/ 2147483647 w 354"/>
                <a:gd name="T17" fmla="*/ 2147483647 h 144"/>
                <a:gd name="T18" fmla="*/ 2147483647 w 354"/>
                <a:gd name="T19" fmla="*/ 0 h 144"/>
                <a:gd name="T20" fmla="*/ 2147483647 w 354"/>
                <a:gd name="T21" fmla="*/ 2147483647 h 144"/>
                <a:gd name="T22" fmla="*/ 2147483647 w 354"/>
                <a:gd name="T23" fmla="*/ 2147483647 h 144"/>
                <a:gd name="T24" fmla="*/ 2147483647 w 354"/>
                <a:gd name="T25" fmla="*/ 2147483647 h 144"/>
                <a:gd name="T26" fmla="*/ 2147483647 w 354"/>
                <a:gd name="T27" fmla="*/ 2147483647 h 144"/>
                <a:gd name="T28" fmla="*/ 2147483647 w 354"/>
                <a:gd name="T29" fmla="*/ 2147483647 h 144"/>
                <a:gd name="T30" fmla="*/ 0 w 354"/>
                <a:gd name="T31" fmla="*/ 2147483647 h 144"/>
                <a:gd name="T32" fmla="*/ 2147483647 w 354"/>
                <a:gd name="T33" fmla="*/ 2147483647 h 144"/>
                <a:gd name="T34" fmla="*/ 2147483647 w 354"/>
                <a:gd name="T35" fmla="*/ 2147483647 h 144"/>
                <a:gd name="T36" fmla="*/ 2147483647 w 354"/>
                <a:gd name="T37" fmla="*/ 2147483647 h 144"/>
                <a:gd name="T38" fmla="*/ 2147483647 w 354"/>
                <a:gd name="T39" fmla="*/ 2147483647 h 144"/>
                <a:gd name="T40" fmla="*/ 2147483647 w 354"/>
                <a:gd name="T41" fmla="*/ 2147483647 h 144"/>
                <a:gd name="T42" fmla="*/ 2147483647 w 354"/>
                <a:gd name="T43" fmla="*/ 2147483647 h 144"/>
                <a:gd name="T44" fmla="*/ 2147483647 w 354"/>
                <a:gd name="T45" fmla="*/ 2147483647 h 144"/>
                <a:gd name="T46" fmla="*/ 2147483647 w 354"/>
                <a:gd name="T47" fmla="*/ 2147483647 h 144"/>
                <a:gd name="T48" fmla="*/ 2147483647 w 354"/>
                <a:gd name="T49" fmla="*/ 2147483647 h 144"/>
                <a:gd name="T50" fmla="*/ 2147483647 w 354"/>
                <a:gd name="T51" fmla="*/ 2147483647 h 144"/>
                <a:gd name="T52" fmla="*/ 2147483647 w 354"/>
                <a:gd name="T53" fmla="*/ 2147483647 h 144"/>
                <a:gd name="T54" fmla="*/ 2147483647 w 354"/>
                <a:gd name="T55" fmla="*/ 2147483647 h 144"/>
                <a:gd name="T56" fmla="*/ 2147483647 w 354"/>
                <a:gd name="T57" fmla="*/ 2147483647 h 144"/>
                <a:gd name="T58" fmla="*/ 2147483647 w 354"/>
                <a:gd name="T59" fmla="*/ 2147483647 h 144"/>
                <a:gd name="T60" fmla="*/ 2147483647 w 354"/>
                <a:gd name="T61" fmla="*/ 2147483647 h 144"/>
                <a:gd name="T62" fmla="*/ 2147483647 w 354"/>
                <a:gd name="T63" fmla="*/ 2147483647 h 144"/>
                <a:gd name="T64" fmla="*/ 2147483647 w 354"/>
                <a:gd name="T65" fmla="*/ 2147483647 h 144"/>
                <a:gd name="T66" fmla="*/ 2147483647 w 354"/>
                <a:gd name="T67" fmla="*/ 2147483647 h 144"/>
                <a:gd name="T68" fmla="*/ 2147483647 w 354"/>
                <a:gd name="T69" fmla="*/ 2147483647 h 14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54"/>
                <a:gd name="T106" fmla="*/ 0 h 144"/>
                <a:gd name="T107" fmla="*/ 354 w 354"/>
                <a:gd name="T108" fmla="*/ 144 h 14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54" h="144">
                  <a:moveTo>
                    <a:pt x="348" y="30"/>
                  </a:moveTo>
                  <a:lnTo>
                    <a:pt x="324" y="30"/>
                  </a:lnTo>
                  <a:lnTo>
                    <a:pt x="300" y="6"/>
                  </a:lnTo>
                  <a:lnTo>
                    <a:pt x="276" y="6"/>
                  </a:lnTo>
                  <a:lnTo>
                    <a:pt x="270" y="12"/>
                  </a:lnTo>
                  <a:lnTo>
                    <a:pt x="258" y="18"/>
                  </a:lnTo>
                  <a:lnTo>
                    <a:pt x="246" y="18"/>
                  </a:lnTo>
                  <a:lnTo>
                    <a:pt x="240" y="12"/>
                  </a:lnTo>
                  <a:lnTo>
                    <a:pt x="210" y="12"/>
                  </a:lnTo>
                  <a:lnTo>
                    <a:pt x="210" y="18"/>
                  </a:lnTo>
                  <a:lnTo>
                    <a:pt x="204" y="24"/>
                  </a:lnTo>
                  <a:lnTo>
                    <a:pt x="192" y="24"/>
                  </a:lnTo>
                  <a:lnTo>
                    <a:pt x="186" y="18"/>
                  </a:lnTo>
                  <a:lnTo>
                    <a:pt x="186" y="12"/>
                  </a:lnTo>
                  <a:lnTo>
                    <a:pt x="180" y="12"/>
                  </a:lnTo>
                  <a:lnTo>
                    <a:pt x="168" y="0"/>
                  </a:lnTo>
                  <a:lnTo>
                    <a:pt x="156" y="0"/>
                  </a:lnTo>
                  <a:lnTo>
                    <a:pt x="144" y="12"/>
                  </a:lnTo>
                  <a:lnTo>
                    <a:pt x="138" y="12"/>
                  </a:lnTo>
                  <a:lnTo>
                    <a:pt x="126" y="0"/>
                  </a:lnTo>
                  <a:lnTo>
                    <a:pt x="108" y="12"/>
                  </a:lnTo>
                  <a:lnTo>
                    <a:pt x="84" y="18"/>
                  </a:lnTo>
                  <a:lnTo>
                    <a:pt x="84" y="42"/>
                  </a:lnTo>
                  <a:lnTo>
                    <a:pt x="72" y="48"/>
                  </a:lnTo>
                  <a:lnTo>
                    <a:pt x="66" y="54"/>
                  </a:lnTo>
                  <a:lnTo>
                    <a:pt x="54" y="60"/>
                  </a:lnTo>
                  <a:lnTo>
                    <a:pt x="36" y="60"/>
                  </a:lnTo>
                  <a:lnTo>
                    <a:pt x="36" y="54"/>
                  </a:lnTo>
                  <a:lnTo>
                    <a:pt x="30" y="60"/>
                  </a:lnTo>
                  <a:lnTo>
                    <a:pt x="12" y="60"/>
                  </a:lnTo>
                  <a:lnTo>
                    <a:pt x="6" y="66"/>
                  </a:lnTo>
                  <a:lnTo>
                    <a:pt x="0" y="90"/>
                  </a:lnTo>
                  <a:lnTo>
                    <a:pt x="0" y="102"/>
                  </a:lnTo>
                  <a:lnTo>
                    <a:pt x="6" y="102"/>
                  </a:lnTo>
                  <a:lnTo>
                    <a:pt x="6" y="114"/>
                  </a:lnTo>
                  <a:lnTo>
                    <a:pt x="12" y="114"/>
                  </a:lnTo>
                  <a:lnTo>
                    <a:pt x="12" y="126"/>
                  </a:lnTo>
                  <a:lnTo>
                    <a:pt x="6" y="132"/>
                  </a:lnTo>
                  <a:lnTo>
                    <a:pt x="18" y="138"/>
                  </a:lnTo>
                  <a:lnTo>
                    <a:pt x="30" y="120"/>
                  </a:lnTo>
                  <a:lnTo>
                    <a:pt x="36" y="126"/>
                  </a:lnTo>
                  <a:lnTo>
                    <a:pt x="42" y="138"/>
                  </a:lnTo>
                  <a:lnTo>
                    <a:pt x="48" y="144"/>
                  </a:lnTo>
                  <a:lnTo>
                    <a:pt x="90" y="144"/>
                  </a:lnTo>
                  <a:lnTo>
                    <a:pt x="108" y="138"/>
                  </a:lnTo>
                  <a:lnTo>
                    <a:pt x="120" y="138"/>
                  </a:lnTo>
                  <a:lnTo>
                    <a:pt x="132" y="114"/>
                  </a:lnTo>
                  <a:lnTo>
                    <a:pt x="168" y="120"/>
                  </a:lnTo>
                  <a:lnTo>
                    <a:pt x="174" y="108"/>
                  </a:lnTo>
                  <a:lnTo>
                    <a:pt x="198" y="108"/>
                  </a:lnTo>
                  <a:lnTo>
                    <a:pt x="210" y="102"/>
                  </a:lnTo>
                  <a:lnTo>
                    <a:pt x="216" y="102"/>
                  </a:lnTo>
                  <a:lnTo>
                    <a:pt x="228" y="90"/>
                  </a:lnTo>
                  <a:lnTo>
                    <a:pt x="234" y="78"/>
                  </a:lnTo>
                  <a:lnTo>
                    <a:pt x="258" y="78"/>
                  </a:lnTo>
                  <a:lnTo>
                    <a:pt x="258" y="90"/>
                  </a:lnTo>
                  <a:lnTo>
                    <a:pt x="276" y="96"/>
                  </a:lnTo>
                  <a:lnTo>
                    <a:pt x="276" y="78"/>
                  </a:lnTo>
                  <a:lnTo>
                    <a:pt x="288" y="78"/>
                  </a:lnTo>
                  <a:lnTo>
                    <a:pt x="288" y="90"/>
                  </a:lnTo>
                  <a:lnTo>
                    <a:pt x="300" y="90"/>
                  </a:lnTo>
                  <a:lnTo>
                    <a:pt x="312" y="84"/>
                  </a:lnTo>
                  <a:lnTo>
                    <a:pt x="336" y="84"/>
                  </a:lnTo>
                  <a:lnTo>
                    <a:pt x="336" y="90"/>
                  </a:lnTo>
                  <a:lnTo>
                    <a:pt x="336" y="72"/>
                  </a:lnTo>
                  <a:lnTo>
                    <a:pt x="342" y="72"/>
                  </a:lnTo>
                  <a:lnTo>
                    <a:pt x="348" y="66"/>
                  </a:lnTo>
                  <a:lnTo>
                    <a:pt x="348" y="60"/>
                  </a:lnTo>
                  <a:lnTo>
                    <a:pt x="354" y="54"/>
                  </a:lnTo>
                  <a:lnTo>
                    <a:pt x="354" y="30"/>
                  </a:lnTo>
                  <a:lnTo>
                    <a:pt x="348" y="3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33" name="Sierra Leone" descr="© INSCALE GmbH, 05.05.2010&#10;http://www.presentationload.com/">
              <a:extLst>
                <a:ext uri="{FF2B5EF4-FFF2-40B4-BE49-F238E27FC236}">
                  <a16:creationId xmlns:a16="http://schemas.microsoft.com/office/drawing/2014/main" id="{1CE96AAE-1047-F8CC-26B3-1480E9B6B5E8}"/>
                </a:ext>
              </a:extLst>
            </p:cNvPr>
            <p:cNvSpPr>
              <a:spLocks/>
            </p:cNvSpPr>
            <p:nvPr/>
          </p:nvSpPr>
          <p:spPr bwMode="gray">
            <a:xfrm>
              <a:off x="3879621" y="2910144"/>
              <a:ext cx="78566" cy="102284"/>
            </a:xfrm>
            <a:custGeom>
              <a:avLst/>
              <a:gdLst>
                <a:gd name="T0" fmla="*/ 2147483647 w 210"/>
                <a:gd name="T1" fmla="*/ 2147483647 h 270"/>
                <a:gd name="T2" fmla="*/ 2147483647 w 210"/>
                <a:gd name="T3" fmla="*/ 2147483647 h 270"/>
                <a:gd name="T4" fmla="*/ 2147483647 w 210"/>
                <a:gd name="T5" fmla="*/ 2147483647 h 270"/>
                <a:gd name="T6" fmla="*/ 2147483647 w 210"/>
                <a:gd name="T7" fmla="*/ 2147483647 h 270"/>
                <a:gd name="T8" fmla="*/ 2147483647 w 210"/>
                <a:gd name="T9" fmla="*/ 2147483647 h 270"/>
                <a:gd name="T10" fmla="*/ 2147483647 w 210"/>
                <a:gd name="T11" fmla="*/ 2147483647 h 270"/>
                <a:gd name="T12" fmla="*/ 2147483647 w 210"/>
                <a:gd name="T13" fmla="*/ 2147483647 h 270"/>
                <a:gd name="T14" fmla="*/ 2147483647 w 210"/>
                <a:gd name="T15" fmla="*/ 2147483647 h 270"/>
                <a:gd name="T16" fmla="*/ 2147483647 w 210"/>
                <a:gd name="T17" fmla="*/ 2147483647 h 270"/>
                <a:gd name="T18" fmla="*/ 2147483647 w 210"/>
                <a:gd name="T19" fmla="*/ 2147483647 h 270"/>
                <a:gd name="T20" fmla="*/ 2147483647 w 210"/>
                <a:gd name="T21" fmla="*/ 2147483647 h 270"/>
                <a:gd name="T22" fmla="*/ 2147483647 w 210"/>
                <a:gd name="T23" fmla="*/ 0 h 270"/>
                <a:gd name="T24" fmla="*/ 2147483647 w 210"/>
                <a:gd name="T25" fmla="*/ 0 h 270"/>
                <a:gd name="T26" fmla="*/ 2147483647 w 210"/>
                <a:gd name="T27" fmla="*/ 2147483647 h 270"/>
                <a:gd name="T28" fmla="*/ 2147483647 w 210"/>
                <a:gd name="T29" fmla="*/ 2147483647 h 270"/>
                <a:gd name="T30" fmla="*/ 2147483647 w 210"/>
                <a:gd name="T31" fmla="*/ 2147483647 h 270"/>
                <a:gd name="T32" fmla="*/ 2147483647 w 210"/>
                <a:gd name="T33" fmla="*/ 2147483647 h 270"/>
                <a:gd name="T34" fmla="*/ 2147483647 w 210"/>
                <a:gd name="T35" fmla="*/ 2147483647 h 270"/>
                <a:gd name="T36" fmla="*/ 2147483647 w 210"/>
                <a:gd name="T37" fmla="*/ 2147483647 h 270"/>
                <a:gd name="T38" fmla="*/ 2147483647 w 210"/>
                <a:gd name="T39" fmla="*/ 2147483647 h 270"/>
                <a:gd name="T40" fmla="*/ 2147483647 w 210"/>
                <a:gd name="T41" fmla="*/ 2147483647 h 270"/>
                <a:gd name="T42" fmla="*/ 2147483647 w 210"/>
                <a:gd name="T43" fmla="*/ 2147483647 h 270"/>
                <a:gd name="T44" fmla="*/ 0 w 210"/>
                <a:gd name="T45" fmla="*/ 2147483647 h 270"/>
                <a:gd name="T46" fmla="*/ 2147483647 w 210"/>
                <a:gd name="T47" fmla="*/ 2147483647 h 270"/>
                <a:gd name="T48" fmla="*/ 2147483647 w 210"/>
                <a:gd name="T49" fmla="*/ 2147483647 h 270"/>
                <a:gd name="T50" fmla="*/ 0 w 210"/>
                <a:gd name="T51" fmla="*/ 2147483647 h 270"/>
                <a:gd name="T52" fmla="*/ 0 w 210"/>
                <a:gd name="T53" fmla="*/ 2147483647 h 270"/>
                <a:gd name="T54" fmla="*/ 2147483647 w 210"/>
                <a:gd name="T55" fmla="*/ 2147483647 h 270"/>
                <a:gd name="T56" fmla="*/ 2147483647 w 210"/>
                <a:gd name="T57" fmla="*/ 2147483647 h 270"/>
                <a:gd name="T58" fmla="*/ 2147483647 w 210"/>
                <a:gd name="T59" fmla="*/ 2147483647 h 270"/>
                <a:gd name="T60" fmla="*/ 2147483647 w 210"/>
                <a:gd name="T61" fmla="*/ 2147483647 h 270"/>
                <a:gd name="T62" fmla="*/ 2147483647 w 210"/>
                <a:gd name="T63" fmla="*/ 2147483647 h 270"/>
                <a:gd name="T64" fmla="*/ 2147483647 w 210"/>
                <a:gd name="T65" fmla="*/ 2147483647 h 270"/>
                <a:gd name="T66" fmla="*/ 2147483647 w 210"/>
                <a:gd name="T67" fmla="*/ 2147483647 h 270"/>
                <a:gd name="T68" fmla="*/ 2147483647 w 210"/>
                <a:gd name="T69" fmla="*/ 2147483647 h 270"/>
                <a:gd name="T70" fmla="*/ 2147483647 w 210"/>
                <a:gd name="T71" fmla="*/ 2147483647 h 270"/>
                <a:gd name="T72" fmla="*/ 2147483647 w 210"/>
                <a:gd name="T73" fmla="*/ 2147483647 h 270"/>
                <a:gd name="T74" fmla="*/ 2147483647 w 210"/>
                <a:gd name="T75" fmla="*/ 2147483647 h 270"/>
                <a:gd name="T76" fmla="*/ 2147483647 w 210"/>
                <a:gd name="T77" fmla="*/ 2147483647 h 270"/>
                <a:gd name="T78" fmla="*/ 2147483647 w 210"/>
                <a:gd name="T79" fmla="*/ 2147483647 h 270"/>
                <a:gd name="T80" fmla="*/ 2147483647 w 210"/>
                <a:gd name="T81" fmla="*/ 2147483647 h 270"/>
                <a:gd name="T82" fmla="*/ 2147483647 w 210"/>
                <a:gd name="T83" fmla="*/ 2147483647 h 270"/>
                <a:gd name="T84" fmla="*/ 2147483647 w 210"/>
                <a:gd name="T85" fmla="*/ 2147483647 h 270"/>
                <a:gd name="T86" fmla="*/ 2147483647 w 210"/>
                <a:gd name="T87" fmla="*/ 2147483647 h 27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10"/>
                <a:gd name="T133" fmla="*/ 0 h 270"/>
                <a:gd name="T134" fmla="*/ 210 w 210"/>
                <a:gd name="T135" fmla="*/ 270 h 270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10" h="270">
                  <a:moveTo>
                    <a:pt x="186" y="180"/>
                  </a:moveTo>
                  <a:lnTo>
                    <a:pt x="186" y="162"/>
                  </a:lnTo>
                  <a:lnTo>
                    <a:pt x="210" y="156"/>
                  </a:lnTo>
                  <a:lnTo>
                    <a:pt x="204" y="132"/>
                  </a:lnTo>
                  <a:lnTo>
                    <a:pt x="174" y="144"/>
                  </a:lnTo>
                  <a:lnTo>
                    <a:pt x="180" y="126"/>
                  </a:lnTo>
                  <a:lnTo>
                    <a:pt x="186" y="120"/>
                  </a:lnTo>
                  <a:lnTo>
                    <a:pt x="192" y="108"/>
                  </a:lnTo>
                  <a:lnTo>
                    <a:pt x="192" y="90"/>
                  </a:lnTo>
                  <a:lnTo>
                    <a:pt x="180" y="78"/>
                  </a:lnTo>
                  <a:lnTo>
                    <a:pt x="180" y="60"/>
                  </a:lnTo>
                  <a:lnTo>
                    <a:pt x="138" y="0"/>
                  </a:lnTo>
                  <a:lnTo>
                    <a:pt x="102" y="0"/>
                  </a:lnTo>
                  <a:lnTo>
                    <a:pt x="96" y="18"/>
                  </a:lnTo>
                  <a:lnTo>
                    <a:pt x="60" y="18"/>
                  </a:lnTo>
                  <a:lnTo>
                    <a:pt x="60" y="24"/>
                  </a:lnTo>
                  <a:lnTo>
                    <a:pt x="54" y="30"/>
                  </a:lnTo>
                  <a:lnTo>
                    <a:pt x="48" y="42"/>
                  </a:lnTo>
                  <a:lnTo>
                    <a:pt x="36" y="54"/>
                  </a:lnTo>
                  <a:lnTo>
                    <a:pt x="30" y="66"/>
                  </a:lnTo>
                  <a:lnTo>
                    <a:pt x="18" y="72"/>
                  </a:lnTo>
                  <a:lnTo>
                    <a:pt x="12" y="78"/>
                  </a:lnTo>
                  <a:lnTo>
                    <a:pt x="0" y="84"/>
                  </a:lnTo>
                  <a:lnTo>
                    <a:pt x="12" y="96"/>
                  </a:lnTo>
                  <a:lnTo>
                    <a:pt x="6" y="102"/>
                  </a:lnTo>
                  <a:lnTo>
                    <a:pt x="0" y="114"/>
                  </a:lnTo>
                  <a:lnTo>
                    <a:pt x="0" y="132"/>
                  </a:lnTo>
                  <a:lnTo>
                    <a:pt x="6" y="138"/>
                  </a:lnTo>
                  <a:lnTo>
                    <a:pt x="18" y="144"/>
                  </a:lnTo>
                  <a:lnTo>
                    <a:pt x="24" y="150"/>
                  </a:lnTo>
                  <a:lnTo>
                    <a:pt x="18" y="180"/>
                  </a:lnTo>
                  <a:lnTo>
                    <a:pt x="42" y="198"/>
                  </a:lnTo>
                  <a:lnTo>
                    <a:pt x="42" y="204"/>
                  </a:lnTo>
                  <a:lnTo>
                    <a:pt x="48" y="210"/>
                  </a:lnTo>
                  <a:lnTo>
                    <a:pt x="54" y="222"/>
                  </a:lnTo>
                  <a:lnTo>
                    <a:pt x="78" y="234"/>
                  </a:lnTo>
                  <a:lnTo>
                    <a:pt x="96" y="234"/>
                  </a:lnTo>
                  <a:lnTo>
                    <a:pt x="126" y="270"/>
                  </a:lnTo>
                  <a:lnTo>
                    <a:pt x="126" y="234"/>
                  </a:lnTo>
                  <a:lnTo>
                    <a:pt x="144" y="216"/>
                  </a:lnTo>
                  <a:lnTo>
                    <a:pt x="156" y="210"/>
                  </a:lnTo>
                  <a:lnTo>
                    <a:pt x="168" y="198"/>
                  </a:lnTo>
                  <a:lnTo>
                    <a:pt x="180" y="192"/>
                  </a:lnTo>
                  <a:lnTo>
                    <a:pt x="186" y="18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34" name="Serbia" descr="© INSCALE GmbH, 05.05.2010&#10;http://www.presentationload.com/">
              <a:extLst>
                <a:ext uri="{FF2B5EF4-FFF2-40B4-BE49-F238E27FC236}">
                  <a16:creationId xmlns:a16="http://schemas.microsoft.com/office/drawing/2014/main" id="{8640331A-3CA5-EDCC-F147-E6E12C0B8043}"/>
                </a:ext>
              </a:extLst>
            </p:cNvPr>
            <p:cNvSpPr>
              <a:spLocks/>
            </p:cNvSpPr>
            <p:nvPr/>
          </p:nvSpPr>
          <p:spPr bwMode="gray">
            <a:xfrm>
              <a:off x="4717162" y="1810219"/>
              <a:ext cx="103766" cy="113769"/>
            </a:xfrm>
            <a:custGeom>
              <a:avLst/>
              <a:gdLst/>
              <a:ahLst/>
              <a:cxnLst>
                <a:cxn ang="0">
                  <a:pos x="464" y="374"/>
                </a:cxn>
                <a:cxn ang="0">
                  <a:pos x="453" y="310"/>
                </a:cxn>
                <a:cxn ang="0">
                  <a:pos x="453" y="235"/>
                </a:cxn>
                <a:cxn ang="0">
                  <a:pos x="378" y="224"/>
                </a:cxn>
                <a:cxn ang="0">
                  <a:pos x="302" y="171"/>
                </a:cxn>
                <a:cxn ang="0">
                  <a:pos x="291" y="118"/>
                </a:cxn>
                <a:cxn ang="0">
                  <a:pos x="259" y="128"/>
                </a:cxn>
                <a:cxn ang="0">
                  <a:pos x="216" y="53"/>
                </a:cxn>
                <a:cxn ang="0">
                  <a:pos x="87" y="0"/>
                </a:cxn>
                <a:cxn ang="0">
                  <a:pos x="0" y="43"/>
                </a:cxn>
                <a:cxn ang="0">
                  <a:pos x="32" y="96"/>
                </a:cxn>
                <a:cxn ang="0">
                  <a:pos x="65" y="139"/>
                </a:cxn>
                <a:cxn ang="0">
                  <a:pos x="54" y="150"/>
                </a:cxn>
                <a:cxn ang="0">
                  <a:pos x="32" y="181"/>
                </a:cxn>
                <a:cxn ang="0">
                  <a:pos x="32" y="192"/>
                </a:cxn>
                <a:cxn ang="0">
                  <a:pos x="76" y="203"/>
                </a:cxn>
                <a:cxn ang="0">
                  <a:pos x="87" y="267"/>
                </a:cxn>
                <a:cxn ang="0">
                  <a:pos x="65" y="310"/>
                </a:cxn>
                <a:cxn ang="0">
                  <a:pos x="98" y="363"/>
                </a:cxn>
                <a:cxn ang="0">
                  <a:pos x="119" y="395"/>
                </a:cxn>
                <a:cxn ang="0">
                  <a:pos x="157" y="442"/>
                </a:cxn>
                <a:cxn ang="0">
                  <a:pos x="173" y="438"/>
                </a:cxn>
                <a:cxn ang="0">
                  <a:pos x="180" y="444"/>
                </a:cxn>
                <a:cxn ang="0">
                  <a:pos x="230" y="446"/>
                </a:cxn>
                <a:cxn ang="0">
                  <a:pos x="237" y="431"/>
                </a:cxn>
                <a:cxn ang="0">
                  <a:pos x="258" y="416"/>
                </a:cxn>
                <a:cxn ang="0">
                  <a:pos x="266" y="418"/>
                </a:cxn>
                <a:cxn ang="0">
                  <a:pos x="268" y="407"/>
                </a:cxn>
                <a:cxn ang="0">
                  <a:pos x="267" y="399"/>
                </a:cxn>
                <a:cxn ang="0">
                  <a:pos x="254" y="388"/>
                </a:cxn>
                <a:cxn ang="0">
                  <a:pos x="262" y="387"/>
                </a:cxn>
                <a:cxn ang="0">
                  <a:pos x="279" y="380"/>
                </a:cxn>
                <a:cxn ang="0">
                  <a:pos x="288" y="372"/>
                </a:cxn>
                <a:cxn ang="0">
                  <a:pos x="298" y="389"/>
                </a:cxn>
                <a:cxn ang="0">
                  <a:pos x="292" y="399"/>
                </a:cxn>
                <a:cxn ang="0">
                  <a:pos x="309" y="402"/>
                </a:cxn>
                <a:cxn ang="0">
                  <a:pos x="321" y="404"/>
                </a:cxn>
                <a:cxn ang="0">
                  <a:pos x="326" y="408"/>
                </a:cxn>
                <a:cxn ang="0">
                  <a:pos x="328" y="433"/>
                </a:cxn>
                <a:cxn ang="0">
                  <a:pos x="334" y="429"/>
                </a:cxn>
                <a:cxn ang="0">
                  <a:pos x="335" y="448"/>
                </a:cxn>
                <a:cxn ang="0">
                  <a:pos x="348" y="452"/>
                </a:cxn>
                <a:cxn ang="0">
                  <a:pos x="356" y="467"/>
                </a:cxn>
                <a:cxn ang="0">
                  <a:pos x="354" y="478"/>
                </a:cxn>
                <a:cxn ang="0">
                  <a:pos x="356" y="482"/>
                </a:cxn>
                <a:cxn ang="0">
                  <a:pos x="369" y="485"/>
                </a:cxn>
                <a:cxn ang="0">
                  <a:pos x="381" y="492"/>
                </a:cxn>
                <a:cxn ang="0">
                  <a:pos x="390" y="496"/>
                </a:cxn>
                <a:cxn ang="0">
                  <a:pos x="399" y="501"/>
                </a:cxn>
                <a:cxn ang="0">
                  <a:pos x="392" y="513"/>
                </a:cxn>
                <a:cxn ang="0">
                  <a:pos x="384" y="528"/>
                </a:cxn>
                <a:cxn ang="0">
                  <a:pos x="376" y="542"/>
                </a:cxn>
                <a:cxn ang="0">
                  <a:pos x="453" y="492"/>
                </a:cxn>
                <a:cxn ang="0">
                  <a:pos x="486" y="470"/>
                </a:cxn>
                <a:cxn ang="0">
                  <a:pos x="486" y="406"/>
                </a:cxn>
              </a:cxnLst>
              <a:rect l="0" t="0" r="r" b="b"/>
              <a:pathLst>
                <a:path w="496" h="542">
                  <a:moveTo>
                    <a:pt x="486" y="406"/>
                  </a:moveTo>
                  <a:cubicBezTo>
                    <a:pt x="453" y="395"/>
                    <a:pt x="453" y="395"/>
                    <a:pt x="453" y="395"/>
                  </a:cubicBezTo>
                  <a:cubicBezTo>
                    <a:pt x="464" y="374"/>
                    <a:pt x="464" y="374"/>
                    <a:pt x="464" y="374"/>
                  </a:cubicBezTo>
                  <a:cubicBezTo>
                    <a:pt x="432" y="363"/>
                    <a:pt x="432" y="363"/>
                    <a:pt x="432" y="363"/>
                  </a:cubicBezTo>
                  <a:cubicBezTo>
                    <a:pt x="432" y="331"/>
                    <a:pt x="432" y="331"/>
                    <a:pt x="432" y="331"/>
                  </a:cubicBezTo>
                  <a:cubicBezTo>
                    <a:pt x="453" y="310"/>
                    <a:pt x="453" y="310"/>
                    <a:pt x="453" y="310"/>
                  </a:cubicBezTo>
                  <a:cubicBezTo>
                    <a:pt x="453" y="267"/>
                    <a:pt x="453" y="267"/>
                    <a:pt x="453" y="267"/>
                  </a:cubicBezTo>
                  <a:cubicBezTo>
                    <a:pt x="442" y="256"/>
                    <a:pt x="442" y="256"/>
                    <a:pt x="442" y="256"/>
                  </a:cubicBezTo>
                  <a:cubicBezTo>
                    <a:pt x="453" y="235"/>
                    <a:pt x="453" y="235"/>
                    <a:pt x="453" y="235"/>
                  </a:cubicBezTo>
                  <a:cubicBezTo>
                    <a:pt x="464" y="224"/>
                    <a:pt x="464" y="224"/>
                    <a:pt x="464" y="224"/>
                  </a:cubicBezTo>
                  <a:cubicBezTo>
                    <a:pt x="421" y="213"/>
                    <a:pt x="421" y="213"/>
                    <a:pt x="421" y="213"/>
                  </a:cubicBezTo>
                  <a:cubicBezTo>
                    <a:pt x="378" y="224"/>
                    <a:pt x="378" y="224"/>
                    <a:pt x="378" y="224"/>
                  </a:cubicBezTo>
                  <a:cubicBezTo>
                    <a:pt x="367" y="213"/>
                    <a:pt x="367" y="213"/>
                    <a:pt x="367" y="213"/>
                  </a:cubicBezTo>
                  <a:cubicBezTo>
                    <a:pt x="324" y="203"/>
                    <a:pt x="324" y="203"/>
                    <a:pt x="324" y="203"/>
                  </a:cubicBezTo>
                  <a:cubicBezTo>
                    <a:pt x="302" y="171"/>
                    <a:pt x="302" y="171"/>
                    <a:pt x="302" y="171"/>
                  </a:cubicBezTo>
                  <a:cubicBezTo>
                    <a:pt x="313" y="160"/>
                    <a:pt x="313" y="160"/>
                    <a:pt x="313" y="160"/>
                  </a:cubicBezTo>
                  <a:cubicBezTo>
                    <a:pt x="313" y="128"/>
                    <a:pt x="313" y="128"/>
                    <a:pt x="313" y="128"/>
                  </a:cubicBezTo>
                  <a:cubicBezTo>
                    <a:pt x="291" y="118"/>
                    <a:pt x="291" y="118"/>
                    <a:pt x="291" y="118"/>
                  </a:cubicBezTo>
                  <a:cubicBezTo>
                    <a:pt x="280" y="118"/>
                    <a:pt x="280" y="118"/>
                    <a:pt x="280" y="118"/>
                  </a:cubicBezTo>
                  <a:cubicBezTo>
                    <a:pt x="270" y="128"/>
                    <a:pt x="270" y="128"/>
                    <a:pt x="270" y="128"/>
                  </a:cubicBezTo>
                  <a:cubicBezTo>
                    <a:pt x="259" y="128"/>
                    <a:pt x="259" y="128"/>
                    <a:pt x="259" y="128"/>
                  </a:cubicBezTo>
                  <a:cubicBezTo>
                    <a:pt x="249" y="118"/>
                    <a:pt x="249" y="118"/>
                    <a:pt x="249" y="118"/>
                  </a:cubicBezTo>
                  <a:cubicBezTo>
                    <a:pt x="227" y="53"/>
                    <a:pt x="227" y="53"/>
                    <a:pt x="227" y="53"/>
                  </a:cubicBezTo>
                  <a:cubicBezTo>
                    <a:pt x="216" y="53"/>
                    <a:pt x="216" y="53"/>
                    <a:pt x="216" y="53"/>
                  </a:cubicBezTo>
                  <a:cubicBezTo>
                    <a:pt x="173" y="21"/>
                    <a:pt x="173" y="21"/>
                    <a:pt x="173" y="21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11" y="43"/>
                    <a:pt x="11" y="43"/>
                    <a:pt x="11" y="43"/>
                  </a:cubicBezTo>
                  <a:cubicBezTo>
                    <a:pt x="22" y="96"/>
                    <a:pt x="22" y="96"/>
                    <a:pt x="22" y="96"/>
                  </a:cubicBezTo>
                  <a:cubicBezTo>
                    <a:pt x="32" y="96"/>
                    <a:pt x="32" y="96"/>
                    <a:pt x="32" y="96"/>
                  </a:cubicBezTo>
                  <a:cubicBezTo>
                    <a:pt x="22" y="128"/>
                    <a:pt x="22" y="128"/>
                    <a:pt x="22" y="128"/>
                  </a:cubicBezTo>
                  <a:cubicBezTo>
                    <a:pt x="43" y="128"/>
                    <a:pt x="43" y="128"/>
                    <a:pt x="43" y="128"/>
                  </a:cubicBezTo>
                  <a:cubicBezTo>
                    <a:pt x="65" y="139"/>
                    <a:pt x="65" y="139"/>
                    <a:pt x="65" y="139"/>
                  </a:cubicBezTo>
                  <a:cubicBezTo>
                    <a:pt x="76" y="139"/>
                    <a:pt x="76" y="139"/>
                    <a:pt x="76" y="139"/>
                  </a:cubicBezTo>
                  <a:cubicBezTo>
                    <a:pt x="65" y="150"/>
                    <a:pt x="65" y="150"/>
                    <a:pt x="65" y="150"/>
                  </a:cubicBezTo>
                  <a:cubicBezTo>
                    <a:pt x="54" y="150"/>
                    <a:pt x="54" y="150"/>
                    <a:pt x="54" y="150"/>
                  </a:cubicBezTo>
                  <a:cubicBezTo>
                    <a:pt x="43" y="160"/>
                    <a:pt x="43" y="160"/>
                    <a:pt x="43" y="160"/>
                  </a:cubicBezTo>
                  <a:cubicBezTo>
                    <a:pt x="32" y="160"/>
                    <a:pt x="32" y="160"/>
                    <a:pt x="32" y="160"/>
                  </a:cubicBezTo>
                  <a:cubicBezTo>
                    <a:pt x="32" y="181"/>
                    <a:pt x="32" y="181"/>
                    <a:pt x="32" y="181"/>
                  </a:cubicBezTo>
                  <a:cubicBezTo>
                    <a:pt x="22" y="181"/>
                    <a:pt x="22" y="181"/>
                    <a:pt x="22" y="181"/>
                  </a:cubicBezTo>
                  <a:cubicBezTo>
                    <a:pt x="22" y="192"/>
                    <a:pt x="22" y="192"/>
                    <a:pt x="22" y="192"/>
                  </a:cubicBezTo>
                  <a:cubicBezTo>
                    <a:pt x="32" y="192"/>
                    <a:pt x="32" y="192"/>
                    <a:pt x="32" y="192"/>
                  </a:cubicBezTo>
                  <a:cubicBezTo>
                    <a:pt x="54" y="181"/>
                    <a:pt x="54" y="181"/>
                    <a:pt x="54" y="181"/>
                  </a:cubicBezTo>
                  <a:cubicBezTo>
                    <a:pt x="76" y="181"/>
                    <a:pt x="76" y="181"/>
                    <a:pt x="76" y="181"/>
                  </a:cubicBezTo>
                  <a:cubicBezTo>
                    <a:pt x="76" y="203"/>
                    <a:pt x="76" y="203"/>
                    <a:pt x="76" y="203"/>
                  </a:cubicBezTo>
                  <a:cubicBezTo>
                    <a:pt x="43" y="235"/>
                    <a:pt x="43" y="235"/>
                    <a:pt x="43" y="235"/>
                  </a:cubicBezTo>
                  <a:cubicBezTo>
                    <a:pt x="43" y="267"/>
                    <a:pt x="43" y="267"/>
                    <a:pt x="43" y="267"/>
                  </a:cubicBezTo>
                  <a:cubicBezTo>
                    <a:pt x="87" y="267"/>
                    <a:pt x="87" y="267"/>
                    <a:pt x="87" y="267"/>
                  </a:cubicBezTo>
                  <a:cubicBezTo>
                    <a:pt x="98" y="278"/>
                    <a:pt x="98" y="278"/>
                    <a:pt x="98" y="278"/>
                  </a:cubicBezTo>
                  <a:cubicBezTo>
                    <a:pt x="108" y="299"/>
                    <a:pt x="108" y="299"/>
                    <a:pt x="108" y="299"/>
                  </a:cubicBezTo>
                  <a:cubicBezTo>
                    <a:pt x="65" y="310"/>
                    <a:pt x="65" y="310"/>
                    <a:pt x="65" y="310"/>
                  </a:cubicBezTo>
                  <a:cubicBezTo>
                    <a:pt x="87" y="331"/>
                    <a:pt x="87" y="331"/>
                    <a:pt x="87" y="331"/>
                  </a:cubicBezTo>
                  <a:cubicBezTo>
                    <a:pt x="98" y="353"/>
                    <a:pt x="98" y="353"/>
                    <a:pt x="98" y="353"/>
                  </a:cubicBezTo>
                  <a:cubicBezTo>
                    <a:pt x="98" y="363"/>
                    <a:pt x="98" y="363"/>
                    <a:pt x="98" y="363"/>
                  </a:cubicBezTo>
                  <a:cubicBezTo>
                    <a:pt x="87" y="363"/>
                    <a:pt x="87" y="363"/>
                    <a:pt x="87" y="363"/>
                  </a:cubicBezTo>
                  <a:cubicBezTo>
                    <a:pt x="87" y="374"/>
                    <a:pt x="87" y="374"/>
                    <a:pt x="87" y="374"/>
                  </a:cubicBezTo>
                  <a:cubicBezTo>
                    <a:pt x="119" y="395"/>
                    <a:pt x="119" y="395"/>
                    <a:pt x="119" y="395"/>
                  </a:cubicBezTo>
                  <a:cubicBezTo>
                    <a:pt x="140" y="417"/>
                    <a:pt x="140" y="417"/>
                    <a:pt x="140" y="417"/>
                  </a:cubicBezTo>
                  <a:cubicBezTo>
                    <a:pt x="157" y="442"/>
                    <a:pt x="157" y="442"/>
                    <a:pt x="157" y="442"/>
                  </a:cubicBezTo>
                  <a:cubicBezTo>
                    <a:pt x="157" y="442"/>
                    <a:pt x="157" y="442"/>
                    <a:pt x="157" y="442"/>
                  </a:cubicBezTo>
                  <a:cubicBezTo>
                    <a:pt x="159" y="442"/>
                    <a:pt x="161" y="443"/>
                    <a:pt x="166" y="444"/>
                  </a:cubicBezTo>
                  <a:cubicBezTo>
                    <a:pt x="166" y="444"/>
                    <a:pt x="166" y="444"/>
                    <a:pt x="167" y="444"/>
                  </a:cubicBezTo>
                  <a:cubicBezTo>
                    <a:pt x="173" y="438"/>
                    <a:pt x="173" y="438"/>
                    <a:pt x="173" y="438"/>
                  </a:cubicBezTo>
                  <a:cubicBezTo>
                    <a:pt x="173" y="447"/>
                    <a:pt x="173" y="447"/>
                    <a:pt x="173" y="447"/>
                  </a:cubicBezTo>
                  <a:cubicBezTo>
                    <a:pt x="174" y="448"/>
                    <a:pt x="175" y="448"/>
                    <a:pt x="176" y="449"/>
                  </a:cubicBezTo>
                  <a:cubicBezTo>
                    <a:pt x="176" y="449"/>
                    <a:pt x="176" y="449"/>
                    <a:pt x="180" y="444"/>
                  </a:cubicBezTo>
                  <a:cubicBezTo>
                    <a:pt x="180" y="444"/>
                    <a:pt x="180" y="444"/>
                    <a:pt x="199" y="447"/>
                  </a:cubicBezTo>
                  <a:cubicBezTo>
                    <a:pt x="199" y="447"/>
                    <a:pt x="199" y="447"/>
                    <a:pt x="212" y="446"/>
                  </a:cubicBezTo>
                  <a:cubicBezTo>
                    <a:pt x="212" y="446"/>
                    <a:pt x="212" y="446"/>
                    <a:pt x="230" y="446"/>
                  </a:cubicBezTo>
                  <a:cubicBezTo>
                    <a:pt x="230" y="446"/>
                    <a:pt x="230" y="446"/>
                    <a:pt x="240" y="443"/>
                  </a:cubicBezTo>
                  <a:cubicBezTo>
                    <a:pt x="240" y="443"/>
                    <a:pt x="240" y="443"/>
                    <a:pt x="239" y="437"/>
                  </a:cubicBezTo>
                  <a:cubicBezTo>
                    <a:pt x="239" y="437"/>
                    <a:pt x="239" y="437"/>
                    <a:pt x="237" y="431"/>
                  </a:cubicBezTo>
                  <a:cubicBezTo>
                    <a:pt x="237" y="431"/>
                    <a:pt x="237" y="431"/>
                    <a:pt x="245" y="425"/>
                  </a:cubicBezTo>
                  <a:cubicBezTo>
                    <a:pt x="245" y="425"/>
                    <a:pt x="245" y="425"/>
                    <a:pt x="255" y="417"/>
                  </a:cubicBezTo>
                  <a:cubicBezTo>
                    <a:pt x="255" y="417"/>
                    <a:pt x="255" y="417"/>
                    <a:pt x="258" y="416"/>
                  </a:cubicBezTo>
                  <a:cubicBezTo>
                    <a:pt x="258" y="416"/>
                    <a:pt x="258" y="416"/>
                    <a:pt x="258" y="421"/>
                  </a:cubicBezTo>
                  <a:cubicBezTo>
                    <a:pt x="258" y="421"/>
                    <a:pt x="258" y="421"/>
                    <a:pt x="262" y="419"/>
                  </a:cubicBezTo>
                  <a:cubicBezTo>
                    <a:pt x="262" y="419"/>
                    <a:pt x="262" y="419"/>
                    <a:pt x="266" y="418"/>
                  </a:cubicBezTo>
                  <a:cubicBezTo>
                    <a:pt x="266" y="418"/>
                    <a:pt x="266" y="418"/>
                    <a:pt x="263" y="414"/>
                  </a:cubicBezTo>
                  <a:cubicBezTo>
                    <a:pt x="263" y="414"/>
                    <a:pt x="263" y="414"/>
                    <a:pt x="267" y="412"/>
                  </a:cubicBezTo>
                  <a:cubicBezTo>
                    <a:pt x="267" y="412"/>
                    <a:pt x="267" y="412"/>
                    <a:pt x="268" y="407"/>
                  </a:cubicBezTo>
                  <a:cubicBezTo>
                    <a:pt x="268" y="407"/>
                    <a:pt x="268" y="407"/>
                    <a:pt x="264" y="405"/>
                  </a:cubicBezTo>
                  <a:cubicBezTo>
                    <a:pt x="264" y="405"/>
                    <a:pt x="264" y="405"/>
                    <a:pt x="264" y="402"/>
                  </a:cubicBezTo>
                  <a:cubicBezTo>
                    <a:pt x="264" y="402"/>
                    <a:pt x="264" y="402"/>
                    <a:pt x="267" y="399"/>
                  </a:cubicBezTo>
                  <a:cubicBezTo>
                    <a:pt x="267" y="399"/>
                    <a:pt x="267" y="399"/>
                    <a:pt x="266" y="396"/>
                  </a:cubicBezTo>
                  <a:cubicBezTo>
                    <a:pt x="266" y="396"/>
                    <a:pt x="266" y="396"/>
                    <a:pt x="258" y="394"/>
                  </a:cubicBezTo>
                  <a:cubicBezTo>
                    <a:pt x="258" y="394"/>
                    <a:pt x="258" y="394"/>
                    <a:pt x="254" y="388"/>
                  </a:cubicBezTo>
                  <a:cubicBezTo>
                    <a:pt x="254" y="388"/>
                    <a:pt x="254" y="388"/>
                    <a:pt x="256" y="385"/>
                  </a:cubicBezTo>
                  <a:cubicBezTo>
                    <a:pt x="256" y="385"/>
                    <a:pt x="256" y="385"/>
                    <a:pt x="259" y="389"/>
                  </a:cubicBezTo>
                  <a:cubicBezTo>
                    <a:pt x="259" y="389"/>
                    <a:pt x="259" y="389"/>
                    <a:pt x="262" y="387"/>
                  </a:cubicBezTo>
                  <a:cubicBezTo>
                    <a:pt x="262" y="387"/>
                    <a:pt x="262" y="387"/>
                    <a:pt x="267" y="388"/>
                  </a:cubicBezTo>
                  <a:cubicBezTo>
                    <a:pt x="267" y="388"/>
                    <a:pt x="267" y="388"/>
                    <a:pt x="271" y="385"/>
                  </a:cubicBezTo>
                  <a:cubicBezTo>
                    <a:pt x="271" y="385"/>
                    <a:pt x="271" y="385"/>
                    <a:pt x="279" y="380"/>
                  </a:cubicBezTo>
                  <a:cubicBezTo>
                    <a:pt x="279" y="380"/>
                    <a:pt x="279" y="380"/>
                    <a:pt x="282" y="378"/>
                  </a:cubicBezTo>
                  <a:cubicBezTo>
                    <a:pt x="282" y="378"/>
                    <a:pt x="282" y="378"/>
                    <a:pt x="283" y="374"/>
                  </a:cubicBezTo>
                  <a:cubicBezTo>
                    <a:pt x="283" y="374"/>
                    <a:pt x="283" y="374"/>
                    <a:pt x="288" y="372"/>
                  </a:cubicBezTo>
                  <a:cubicBezTo>
                    <a:pt x="288" y="372"/>
                    <a:pt x="288" y="372"/>
                    <a:pt x="293" y="377"/>
                  </a:cubicBezTo>
                  <a:cubicBezTo>
                    <a:pt x="293" y="377"/>
                    <a:pt x="293" y="377"/>
                    <a:pt x="297" y="384"/>
                  </a:cubicBezTo>
                  <a:cubicBezTo>
                    <a:pt x="297" y="384"/>
                    <a:pt x="297" y="384"/>
                    <a:pt x="298" y="389"/>
                  </a:cubicBezTo>
                  <a:cubicBezTo>
                    <a:pt x="298" y="389"/>
                    <a:pt x="298" y="389"/>
                    <a:pt x="298" y="392"/>
                  </a:cubicBezTo>
                  <a:cubicBezTo>
                    <a:pt x="298" y="392"/>
                    <a:pt x="298" y="392"/>
                    <a:pt x="291" y="396"/>
                  </a:cubicBezTo>
                  <a:cubicBezTo>
                    <a:pt x="291" y="396"/>
                    <a:pt x="291" y="396"/>
                    <a:pt x="292" y="399"/>
                  </a:cubicBezTo>
                  <a:cubicBezTo>
                    <a:pt x="292" y="399"/>
                    <a:pt x="292" y="399"/>
                    <a:pt x="299" y="400"/>
                  </a:cubicBezTo>
                  <a:cubicBezTo>
                    <a:pt x="299" y="400"/>
                    <a:pt x="299" y="400"/>
                    <a:pt x="303" y="404"/>
                  </a:cubicBezTo>
                  <a:cubicBezTo>
                    <a:pt x="303" y="404"/>
                    <a:pt x="303" y="404"/>
                    <a:pt x="309" y="402"/>
                  </a:cubicBezTo>
                  <a:cubicBezTo>
                    <a:pt x="309" y="402"/>
                    <a:pt x="309" y="402"/>
                    <a:pt x="314" y="404"/>
                  </a:cubicBezTo>
                  <a:cubicBezTo>
                    <a:pt x="314" y="404"/>
                    <a:pt x="314" y="404"/>
                    <a:pt x="319" y="401"/>
                  </a:cubicBezTo>
                  <a:cubicBezTo>
                    <a:pt x="319" y="401"/>
                    <a:pt x="319" y="401"/>
                    <a:pt x="321" y="404"/>
                  </a:cubicBezTo>
                  <a:cubicBezTo>
                    <a:pt x="321" y="404"/>
                    <a:pt x="321" y="404"/>
                    <a:pt x="318" y="408"/>
                  </a:cubicBezTo>
                  <a:cubicBezTo>
                    <a:pt x="318" y="408"/>
                    <a:pt x="318" y="408"/>
                    <a:pt x="324" y="407"/>
                  </a:cubicBezTo>
                  <a:cubicBezTo>
                    <a:pt x="324" y="407"/>
                    <a:pt x="324" y="407"/>
                    <a:pt x="326" y="408"/>
                  </a:cubicBezTo>
                  <a:cubicBezTo>
                    <a:pt x="326" y="408"/>
                    <a:pt x="326" y="408"/>
                    <a:pt x="324" y="425"/>
                  </a:cubicBezTo>
                  <a:cubicBezTo>
                    <a:pt x="324" y="425"/>
                    <a:pt x="324" y="425"/>
                    <a:pt x="324" y="432"/>
                  </a:cubicBezTo>
                  <a:cubicBezTo>
                    <a:pt x="324" y="432"/>
                    <a:pt x="324" y="432"/>
                    <a:pt x="328" y="433"/>
                  </a:cubicBezTo>
                  <a:cubicBezTo>
                    <a:pt x="328" y="433"/>
                    <a:pt x="328" y="433"/>
                    <a:pt x="330" y="431"/>
                  </a:cubicBezTo>
                  <a:cubicBezTo>
                    <a:pt x="330" y="431"/>
                    <a:pt x="330" y="431"/>
                    <a:pt x="331" y="428"/>
                  </a:cubicBezTo>
                  <a:cubicBezTo>
                    <a:pt x="331" y="428"/>
                    <a:pt x="331" y="428"/>
                    <a:pt x="334" y="429"/>
                  </a:cubicBezTo>
                  <a:cubicBezTo>
                    <a:pt x="334" y="429"/>
                    <a:pt x="334" y="429"/>
                    <a:pt x="336" y="433"/>
                  </a:cubicBezTo>
                  <a:cubicBezTo>
                    <a:pt x="336" y="433"/>
                    <a:pt x="336" y="433"/>
                    <a:pt x="336" y="443"/>
                  </a:cubicBezTo>
                  <a:cubicBezTo>
                    <a:pt x="336" y="443"/>
                    <a:pt x="336" y="443"/>
                    <a:pt x="335" y="448"/>
                  </a:cubicBezTo>
                  <a:cubicBezTo>
                    <a:pt x="335" y="448"/>
                    <a:pt x="335" y="448"/>
                    <a:pt x="339" y="450"/>
                  </a:cubicBezTo>
                  <a:cubicBezTo>
                    <a:pt x="339" y="450"/>
                    <a:pt x="339" y="450"/>
                    <a:pt x="344" y="450"/>
                  </a:cubicBezTo>
                  <a:cubicBezTo>
                    <a:pt x="344" y="450"/>
                    <a:pt x="344" y="450"/>
                    <a:pt x="348" y="452"/>
                  </a:cubicBezTo>
                  <a:cubicBezTo>
                    <a:pt x="348" y="452"/>
                    <a:pt x="348" y="452"/>
                    <a:pt x="353" y="456"/>
                  </a:cubicBezTo>
                  <a:cubicBezTo>
                    <a:pt x="353" y="456"/>
                    <a:pt x="353" y="456"/>
                    <a:pt x="357" y="457"/>
                  </a:cubicBezTo>
                  <a:cubicBezTo>
                    <a:pt x="357" y="457"/>
                    <a:pt x="357" y="457"/>
                    <a:pt x="356" y="467"/>
                  </a:cubicBezTo>
                  <a:cubicBezTo>
                    <a:pt x="356" y="467"/>
                    <a:pt x="356" y="467"/>
                    <a:pt x="356" y="472"/>
                  </a:cubicBezTo>
                  <a:cubicBezTo>
                    <a:pt x="356" y="472"/>
                    <a:pt x="356" y="472"/>
                    <a:pt x="352" y="473"/>
                  </a:cubicBezTo>
                  <a:cubicBezTo>
                    <a:pt x="352" y="473"/>
                    <a:pt x="352" y="473"/>
                    <a:pt x="354" y="478"/>
                  </a:cubicBezTo>
                  <a:cubicBezTo>
                    <a:pt x="354" y="478"/>
                    <a:pt x="354" y="478"/>
                    <a:pt x="351" y="482"/>
                  </a:cubicBezTo>
                  <a:cubicBezTo>
                    <a:pt x="351" y="482"/>
                    <a:pt x="351" y="482"/>
                    <a:pt x="353" y="483"/>
                  </a:cubicBezTo>
                  <a:cubicBezTo>
                    <a:pt x="353" y="483"/>
                    <a:pt x="353" y="483"/>
                    <a:pt x="356" y="482"/>
                  </a:cubicBezTo>
                  <a:cubicBezTo>
                    <a:pt x="356" y="482"/>
                    <a:pt x="356" y="482"/>
                    <a:pt x="361" y="485"/>
                  </a:cubicBezTo>
                  <a:cubicBezTo>
                    <a:pt x="361" y="485"/>
                    <a:pt x="361" y="485"/>
                    <a:pt x="364" y="483"/>
                  </a:cubicBezTo>
                  <a:cubicBezTo>
                    <a:pt x="364" y="483"/>
                    <a:pt x="364" y="483"/>
                    <a:pt x="369" y="485"/>
                  </a:cubicBezTo>
                  <a:cubicBezTo>
                    <a:pt x="369" y="485"/>
                    <a:pt x="369" y="485"/>
                    <a:pt x="372" y="485"/>
                  </a:cubicBezTo>
                  <a:cubicBezTo>
                    <a:pt x="372" y="485"/>
                    <a:pt x="372" y="485"/>
                    <a:pt x="377" y="489"/>
                  </a:cubicBezTo>
                  <a:cubicBezTo>
                    <a:pt x="377" y="489"/>
                    <a:pt x="377" y="489"/>
                    <a:pt x="381" y="492"/>
                  </a:cubicBezTo>
                  <a:cubicBezTo>
                    <a:pt x="381" y="492"/>
                    <a:pt x="381" y="492"/>
                    <a:pt x="383" y="496"/>
                  </a:cubicBezTo>
                  <a:cubicBezTo>
                    <a:pt x="383" y="496"/>
                    <a:pt x="383" y="496"/>
                    <a:pt x="385" y="499"/>
                  </a:cubicBezTo>
                  <a:cubicBezTo>
                    <a:pt x="385" y="499"/>
                    <a:pt x="385" y="499"/>
                    <a:pt x="390" y="496"/>
                  </a:cubicBezTo>
                  <a:cubicBezTo>
                    <a:pt x="390" y="496"/>
                    <a:pt x="390" y="496"/>
                    <a:pt x="394" y="494"/>
                  </a:cubicBezTo>
                  <a:cubicBezTo>
                    <a:pt x="394" y="494"/>
                    <a:pt x="394" y="494"/>
                    <a:pt x="398" y="496"/>
                  </a:cubicBezTo>
                  <a:cubicBezTo>
                    <a:pt x="398" y="496"/>
                    <a:pt x="398" y="496"/>
                    <a:pt x="399" y="501"/>
                  </a:cubicBezTo>
                  <a:cubicBezTo>
                    <a:pt x="399" y="501"/>
                    <a:pt x="399" y="501"/>
                    <a:pt x="395" y="505"/>
                  </a:cubicBezTo>
                  <a:cubicBezTo>
                    <a:pt x="395" y="505"/>
                    <a:pt x="395" y="505"/>
                    <a:pt x="395" y="509"/>
                  </a:cubicBezTo>
                  <a:cubicBezTo>
                    <a:pt x="395" y="509"/>
                    <a:pt x="395" y="509"/>
                    <a:pt x="392" y="513"/>
                  </a:cubicBezTo>
                  <a:cubicBezTo>
                    <a:pt x="392" y="513"/>
                    <a:pt x="392" y="513"/>
                    <a:pt x="392" y="516"/>
                  </a:cubicBezTo>
                  <a:cubicBezTo>
                    <a:pt x="392" y="516"/>
                    <a:pt x="392" y="516"/>
                    <a:pt x="386" y="519"/>
                  </a:cubicBezTo>
                  <a:cubicBezTo>
                    <a:pt x="386" y="519"/>
                    <a:pt x="386" y="519"/>
                    <a:pt x="384" y="528"/>
                  </a:cubicBezTo>
                  <a:cubicBezTo>
                    <a:pt x="384" y="528"/>
                    <a:pt x="384" y="528"/>
                    <a:pt x="379" y="531"/>
                  </a:cubicBezTo>
                  <a:cubicBezTo>
                    <a:pt x="379" y="531"/>
                    <a:pt x="379" y="531"/>
                    <a:pt x="376" y="535"/>
                  </a:cubicBezTo>
                  <a:cubicBezTo>
                    <a:pt x="376" y="535"/>
                    <a:pt x="376" y="535"/>
                    <a:pt x="376" y="542"/>
                  </a:cubicBezTo>
                  <a:cubicBezTo>
                    <a:pt x="432" y="535"/>
                    <a:pt x="432" y="535"/>
                    <a:pt x="432" y="535"/>
                  </a:cubicBezTo>
                  <a:cubicBezTo>
                    <a:pt x="453" y="535"/>
                    <a:pt x="453" y="535"/>
                    <a:pt x="453" y="535"/>
                  </a:cubicBezTo>
                  <a:cubicBezTo>
                    <a:pt x="453" y="492"/>
                    <a:pt x="453" y="492"/>
                    <a:pt x="453" y="492"/>
                  </a:cubicBezTo>
                  <a:cubicBezTo>
                    <a:pt x="442" y="481"/>
                    <a:pt x="442" y="481"/>
                    <a:pt x="442" y="481"/>
                  </a:cubicBezTo>
                  <a:cubicBezTo>
                    <a:pt x="442" y="470"/>
                    <a:pt x="442" y="470"/>
                    <a:pt x="442" y="470"/>
                  </a:cubicBezTo>
                  <a:cubicBezTo>
                    <a:pt x="486" y="470"/>
                    <a:pt x="486" y="470"/>
                    <a:pt x="486" y="470"/>
                  </a:cubicBezTo>
                  <a:cubicBezTo>
                    <a:pt x="496" y="460"/>
                    <a:pt x="496" y="460"/>
                    <a:pt x="496" y="460"/>
                  </a:cubicBezTo>
                  <a:cubicBezTo>
                    <a:pt x="496" y="417"/>
                    <a:pt x="496" y="417"/>
                    <a:pt x="496" y="417"/>
                  </a:cubicBezTo>
                  <a:lnTo>
                    <a:pt x="486" y="406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35" name="Senegal" descr="© INSCALE GmbH, 05.05.2010&#10;http://www.presentationload.com/">
              <a:extLst>
                <a:ext uri="{FF2B5EF4-FFF2-40B4-BE49-F238E27FC236}">
                  <a16:creationId xmlns:a16="http://schemas.microsoft.com/office/drawing/2014/main" id="{D50CF08C-2C9E-1DCA-AECA-0D3DDC84233A}"/>
                </a:ext>
              </a:extLst>
            </p:cNvPr>
            <p:cNvSpPr>
              <a:spLocks/>
            </p:cNvSpPr>
            <p:nvPr/>
          </p:nvSpPr>
          <p:spPr bwMode="gray">
            <a:xfrm>
              <a:off x="3801057" y="2704094"/>
              <a:ext cx="157132" cy="139343"/>
            </a:xfrm>
            <a:custGeom>
              <a:avLst/>
              <a:gdLst>
                <a:gd name="T0" fmla="*/ 2147483647 w 414"/>
                <a:gd name="T1" fmla="*/ 2147483647 h 366"/>
                <a:gd name="T2" fmla="*/ 2147483647 w 414"/>
                <a:gd name="T3" fmla="*/ 2147483647 h 366"/>
                <a:gd name="T4" fmla="*/ 2147483647 w 414"/>
                <a:gd name="T5" fmla="*/ 2147483647 h 366"/>
                <a:gd name="T6" fmla="*/ 2147483647 w 414"/>
                <a:gd name="T7" fmla="*/ 2147483647 h 366"/>
                <a:gd name="T8" fmla="*/ 2147483647 w 414"/>
                <a:gd name="T9" fmla="*/ 2147483647 h 366"/>
                <a:gd name="T10" fmla="*/ 2147483647 w 414"/>
                <a:gd name="T11" fmla="*/ 2147483647 h 366"/>
                <a:gd name="T12" fmla="*/ 2147483647 w 414"/>
                <a:gd name="T13" fmla="*/ 2147483647 h 366"/>
                <a:gd name="T14" fmla="*/ 2147483647 w 414"/>
                <a:gd name="T15" fmla="*/ 2147483647 h 366"/>
                <a:gd name="T16" fmla="*/ 2147483647 w 414"/>
                <a:gd name="T17" fmla="*/ 2147483647 h 366"/>
                <a:gd name="T18" fmla="*/ 2147483647 w 414"/>
                <a:gd name="T19" fmla="*/ 2147483647 h 366"/>
                <a:gd name="T20" fmla="*/ 2147483647 w 414"/>
                <a:gd name="T21" fmla="*/ 2147483647 h 366"/>
                <a:gd name="T22" fmla="*/ 2147483647 w 414"/>
                <a:gd name="T23" fmla="*/ 2147483647 h 366"/>
                <a:gd name="T24" fmla="*/ 2147483647 w 414"/>
                <a:gd name="T25" fmla="*/ 2147483647 h 366"/>
                <a:gd name="T26" fmla="*/ 2147483647 w 414"/>
                <a:gd name="T27" fmla="*/ 2147483647 h 366"/>
                <a:gd name="T28" fmla="*/ 2147483647 w 414"/>
                <a:gd name="T29" fmla="*/ 0 h 366"/>
                <a:gd name="T30" fmla="*/ 2147483647 w 414"/>
                <a:gd name="T31" fmla="*/ 2147483647 h 366"/>
                <a:gd name="T32" fmla="*/ 2147483647 w 414"/>
                <a:gd name="T33" fmla="*/ 2147483647 h 366"/>
                <a:gd name="T34" fmla="*/ 2147483647 w 414"/>
                <a:gd name="T35" fmla="*/ 2147483647 h 366"/>
                <a:gd name="T36" fmla="*/ 2147483647 w 414"/>
                <a:gd name="T37" fmla="*/ 2147483647 h 366"/>
                <a:gd name="T38" fmla="*/ 2147483647 w 414"/>
                <a:gd name="T39" fmla="*/ 2147483647 h 366"/>
                <a:gd name="T40" fmla="*/ 2147483647 w 414"/>
                <a:gd name="T41" fmla="*/ 2147483647 h 366"/>
                <a:gd name="T42" fmla="*/ 0 w 414"/>
                <a:gd name="T43" fmla="*/ 2147483647 h 366"/>
                <a:gd name="T44" fmla="*/ 2147483647 w 414"/>
                <a:gd name="T45" fmla="*/ 2147483647 h 366"/>
                <a:gd name="T46" fmla="*/ 2147483647 w 414"/>
                <a:gd name="T47" fmla="*/ 2147483647 h 366"/>
                <a:gd name="T48" fmla="*/ 2147483647 w 414"/>
                <a:gd name="T49" fmla="*/ 2147483647 h 366"/>
                <a:gd name="T50" fmla="*/ 2147483647 w 414"/>
                <a:gd name="T51" fmla="*/ 2147483647 h 366"/>
                <a:gd name="T52" fmla="*/ 2147483647 w 414"/>
                <a:gd name="T53" fmla="*/ 2147483647 h 366"/>
                <a:gd name="T54" fmla="*/ 2147483647 w 414"/>
                <a:gd name="T55" fmla="*/ 2147483647 h 366"/>
                <a:gd name="T56" fmla="*/ 2147483647 w 414"/>
                <a:gd name="T57" fmla="*/ 2147483647 h 366"/>
                <a:gd name="T58" fmla="*/ 2147483647 w 414"/>
                <a:gd name="T59" fmla="*/ 2147483647 h 366"/>
                <a:gd name="T60" fmla="*/ 2147483647 w 414"/>
                <a:gd name="T61" fmla="*/ 2147483647 h 366"/>
                <a:gd name="T62" fmla="*/ 2147483647 w 414"/>
                <a:gd name="T63" fmla="*/ 2147483647 h 366"/>
                <a:gd name="T64" fmla="*/ 2147483647 w 414"/>
                <a:gd name="T65" fmla="*/ 2147483647 h 366"/>
                <a:gd name="T66" fmla="*/ 2147483647 w 414"/>
                <a:gd name="T67" fmla="*/ 2147483647 h 366"/>
                <a:gd name="T68" fmla="*/ 2147483647 w 414"/>
                <a:gd name="T69" fmla="*/ 2147483647 h 366"/>
                <a:gd name="T70" fmla="*/ 2147483647 w 414"/>
                <a:gd name="T71" fmla="*/ 2147483647 h 366"/>
                <a:gd name="T72" fmla="*/ 2147483647 w 414"/>
                <a:gd name="T73" fmla="*/ 2147483647 h 366"/>
                <a:gd name="T74" fmla="*/ 2147483647 w 414"/>
                <a:gd name="T75" fmla="*/ 2147483647 h 366"/>
                <a:gd name="T76" fmla="*/ 2147483647 w 414"/>
                <a:gd name="T77" fmla="*/ 2147483647 h 366"/>
                <a:gd name="T78" fmla="*/ 2147483647 w 414"/>
                <a:gd name="T79" fmla="*/ 2147483647 h 366"/>
                <a:gd name="T80" fmla="*/ 2147483647 w 414"/>
                <a:gd name="T81" fmla="*/ 2147483647 h 366"/>
                <a:gd name="T82" fmla="*/ 2147483647 w 414"/>
                <a:gd name="T83" fmla="*/ 2147483647 h 366"/>
                <a:gd name="T84" fmla="*/ 2147483647 w 414"/>
                <a:gd name="T85" fmla="*/ 2147483647 h 366"/>
                <a:gd name="T86" fmla="*/ 2147483647 w 414"/>
                <a:gd name="T87" fmla="*/ 2147483647 h 366"/>
                <a:gd name="T88" fmla="*/ 2147483647 w 414"/>
                <a:gd name="T89" fmla="*/ 2147483647 h 366"/>
                <a:gd name="T90" fmla="*/ 2147483647 w 414"/>
                <a:gd name="T91" fmla="*/ 2147483647 h 366"/>
                <a:gd name="T92" fmla="*/ 2147483647 w 414"/>
                <a:gd name="T93" fmla="*/ 2147483647 h 366"/>
                <a:gd name="T94" fmla="*/ 2147483647 w 414"/>
                <a:gd name="T95" fmla="*/ 2147483647 h 366"/>
                <a:gd name="T96" fmla="*/ 2147483647 w 414"/>
                <a:gd name="T97" fmla="*/ 2147483647 h 366"/>
                <a:gd name="T98" fmla="*/ 2147483647 w 414"/>
                <a:gd name="T99" fmla="*/ 2147483647 h 366"/>
                <a:gd name="T100" fmla="*/ 2147483647 w 414"/>
                <a:gd name="T101" fmla="*/ 2147483647 h 366"/>
                <a:gd name="T102" fmla="*/ 2147483647 w 414"/>
                <a:gd name="T103" fmla="*/ 2147483647 h 366"/>
                <a:gd name="T104" fmla="*/ 2147483647 w 414"/>
                <a:gd name="T105" fmla="*/ 2147483647 h 36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414"/>
                <a:gd name="T160" fmla="*/ 0 h 366"/>
                <a:gd name="T161" fmla="*/ 414 w 414"/>
                <a:gd name="T162" fmla="*/ 366 h 36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414" h="366">
                  <a:moveTo>
                    <a:pt x="402" y="270"/>
                  </a:moveTo>
                  <a:lnTo>
                    <a:pt x="396" y="270"/>
                  </a:lnTo>
                  <a:lnTo>
                    <a:pt x="396" y="276"/>
                  </a:lnTo>
                  <a:lnTo>
                    <a:pt x="384" y="276"/>
                  </a:lnTo>
                  <a:lnTo>
                    <a:pt x="378" y="270"/>
                  </a:lnTo>
                  <a:lnTo>
                    <a:pt x="378" y="246"/>
                  </a:lnTo>
                  <a:lnTo>
                    <a:pt x="384" y="240"/>
                  </a:lnTo>
                  <a:lnTo>
                    <a:pt x="384" y="222"/>
                  </a:lnTo>
                  <a:lnTo>
                    <a:pt x="372" y="210"/>
                  </a:lnTo>
                  <a:lnTo>
                    <a:pt x="372" y="204"/>
                  </a:lnTo>
                  <a:lnTo>
                    <a:pt x="360" y="186"/>
                  </a:lnTo>
                  <a:lnTo>
                    <a:pt x="360" y="162"/>
                  </a:lnTo>
                  <a:lnTo>
                    <a:pt x="348" y="138"/>
                  </a:lnTo>
                  <a:lnTo>
                    <a:pt x="318" y="132"/>
                  </a:lnTo>
                  <a:lnTo>
                    <a:pt x="318" y="108"/>
                  </a:lnTo>
                  <a:lnTo>
                    <a:pt x="312" y="102"/>
                  </a:lnTo>
                  <a:lnTo>
                    <a:pt x="294" y="102"/>
                  </a:lnTo>
                  <a:lnTo>
                    <a:pt x="294" y="72"/>
                  </a:lnTo>
                  <a:lnTo>
                    <a:pt x="288" y="60"/>
                  </a:lnTo>
                  <a:lnTo>
                    <a:pt x="288" y="54"/>
                  </a:lnTo>
                  <a:lnTo>
                    <a:pt x="282" y="48"/>
                  </a:lnTo>
                  <a:lnTo>
                    <a:pt x="264" y="48"/>
                  </a:lnTo>
                  <a:lnTo>
                    <a:pt x="252" y="54"/>
                  </a:lnTo>
                  <a:lnTo>
                    <a:pt x="246" y="42"/>
                  </a:lnTo>
                  <a:lnTo>
                    <a:pt x="234" y="30"/>
                  </a:lnTo>
                  <a:lnTo>
                    <a:pt x="228" y="18"/>
                  </a:lnTo>
                  <a:lnTo>
                    <a:pt x="222" y="18"/>
                  </a:lnTo>
                  <a:lnTo>
                    <a:pt x="210" y="12"/>
                  </a:lnTo>
                  <a:lnTo>
                    <a:pt x="186" y="12"/>
                  </a:lnTo>
                  <a:lnTo>
                    <a:pt x="162" y="0"/>
                  </a:lnTo>
                  <a:lnTo>
                    <a:pt x="162" y="18"/>
                  </a:lnTo>
                  <a:lnTo>
                    <a:pt x="132" y="12"/>
                  </a:lnTo>
                  <a:lnTo>
                    <a:pt x="120" y="18"/>
                  </a:lnTo>
                  <a:lnTo>
                    <a:pt x="114" y="18"/>
                  </a:lnTo>
                  <a:lnTo>
                    <a:pt x="108" y="12"/>
                  </a:lnTo>
                  <a:lnTo>
                    <a:pt x="102" y="12"/>
                  </a:lnTo>
                  <a:lnTo>
                    <a:pt x="90" y="18"/>
                  </a:lnTo>
                  <a:lnTo>
                    <a:pt x="84" y="24"/>
                  </a:lnTo>
                  <a:lnTo>
                    <a:pt x="66" y="60"/>
                  </a:lnTo>
                  <a:lnTo>
                    <a:pt x="60" y="66"/>
                  </a:lnTo>
                  <a:lnTo>
                    <a:pt x="60" y="90"/>
                  </a:lnTo>
                  <a:lnTo>
                    <a:pt x="48" y="96"/>
                  </a:lnTo>
                  <a:lnTo>
                    <a:pt x="30" y="132"/>
                  </a:lnTo>
                  <a:lnTo>
                    <a:pt x="0" y="162"/>
                  </a:lnTo>
                  <a:lnTo>
                    <a:pt x="6" y="168"/>
                  </a:lnTo>
                  <a:lnTo>
                    <a:pt x="12" y="168"/>
                  </a:lnTo>
                  <a:lnTo>
                    <a:pt x="18" y="174"/>
                  </a:lnTo>
                  <a:lnTo>
                    <a:pt x="24" y="186"/>
                  </a:lnTo>
                  <a:lnTo>
                    <a:pt x="24" y="204"/>
                  </a:lnTo>
                  <a:lnTo>
                    <a:pt x="42" y="222"/>
                  </a:lnTo>
                  <a:lnTo>
                    <a:pt x="42" y="246"/>
                  </a:lnTo>
                  <a:lnTo>
                    <a:pt x="48" y="252"/>
                  </a:lnTo>
                  <a:lnTo>
                    <a:pt x="126" y="252"/>
                  </a:lnTo>
                  <a:lnTo>
                    <a:pt x="126" y="240"/>
                  </a:lnTo>
                  <a:lnTo>
                    <a:pt x="180" y="240"/>
                  </a:lnTo>
                  <a:lnTo>
                    <a:pt x="180" y="252"/>
                  </a:lnTo>
                  <a:lnTo>
                    <a:pt x="192" y="246"/>
                  </a:lnTo>
                  <a:lnTo>
                    <a:pt x="198" y="252"/>
                  </a:lnTo>
                  <a:lnTo>
                    <a:pt x="204" y="264"/>
                  </a:lnTo>
                  <a:lnTo>
                    <a:pt x="216" y="264"/>
                  </a:lnTo>
                  <a:lnTo>
                    <a:pt x="222" y="258"/>
                  </a:lnTo>
                  <a:lnTo>
                    <a:pt x="246" y="258"/>
                  </a:lnTo>
                  <a:lnTo>
                    <a:pt x="252" y="264"/>
                  </a:lnTo>
                  <a:lnTo>
                    <a:pt x="252" y="270"/>
                  </a:lnTo>
                  <a:lnTo>
                    <a:pt x="246" y="276"/>
                  </a:lnTo>
                  <a:lnTo>
                    <a:pt x="234" y="282"/>
                  </a:lnTo>
                  <a:lnTo>
                    <a:pt x="228" y="288"/>
                  </a:lnTo>
                  <a:lnTo>
                    <a:pt x="204" y="288"/>
                  </a:lnTo>
                  <a:lnTo>
                    <a:pt x="186" y="282"/>
                  </a:lnTo>
                  <a:lnTo>
                    <a:pt x="180" y="270"/>
                  </a:lnTo>
                  <a:lnTo>
                    <a:pt x="168" y="264"/>
                  </a:lnTo>
                  <a:lnTo>
                    <a:pt x="162" y="258"/>
                  </a:lnTo>
                  <a:lnTo>
                    <a:pt x="156" y="264"/>
                  </a:lnTo>
                  <a:lnTo>
                    <a:pt x="150" y="276"/>
                  </a:lnTo>
                  <a:lnTo>
                    <a:pt x="126" y="276"/>
                  </a:lnTo>
                  <a:lnTo>
                    <a:pt x="120" y="282"/>
                  </a:lnTo>
                  <a:lnTo>
                    <a:pt x="108" y="282"/>
                  </a:lnTo>
                  <a:lnTo>
                    <a:pt x="108" y="294"/>
                  </a:lnTo>
                  <a:lnTo>
                    <a:pt x="36" y="294"/>
                  </a:lnTo>
                  <a:lnTo>
                    <a:pt x="36" y="318"/>
                  </a:lnTo>
                  <a:lnTo>
                    <a:pt x="30" y="324"/>
                  </a:lnTo>
                  <a:lnTo>
                    <a:pt x="30" y="336"/>
                  </a:lnTo>
                  <a:lnTo>
                    <a:pt x="36" y="342"/>
                  </a:lnTo>
                  <a:lnTo>
                    <a:pt x="42" y="354"/>
                  </a:lnTo>
                  <a:lnTo>
                    <a:pt x="48" y="360"/>
                  </a:lnTo>
                  <a:lnTo>
                    <a:pt x="60" y="366"/>
                  </a:lnTo>
                  <a:lnTo>
                    <a:pt x="66" y="366"/>
                  </a:lnTo>
                  <a:lnTo>
                    <a:pt x="72" y="360"/>
                  </a:lnTo>
                  <a:lnTo>
                    <a:pt x="78" y="360"/>
                  </a:lnTo>
                  <a:lnTo>
                    <a:pt x="90" y="348"/>
                  </a:lnTo>
                  <a:lnTo>
                    <a:pt x="126" y="348"/>
                  </a:lnTo>
                  <a:lnTo>
                    <a:pt x="156" y="324"/>
                  </a:lnTo>
                  <a:lnTo>
                    <a:pt x="294" y="330"/>
                  </a:lnTo>
                  <a:lnTo>
                    <a:pt x="294" y="336"/>
                  </a:lnTo>
                  <a:lnTo>
                    <a:pt x="300" y="348"/>
                  </a:lnTo>
                  <a:lnTo>
                    <a:pt x="318" y="348"/>
                  </a:lnTo>
                  <a:lnTo>
                    <a:pt x="324" y="342"/>
                  </a:lnTo>
                  <a:lnTo>
                    <a:pt x="330" y="348"/>
                  </a:lnTo>
                  <a:lnTo>
                    <a:pt x="336" y="360"/>
                  </a:lnTo>
                  <a:lnTo>
                    <a:pt x="342" y="366"/>
                  </a:lnTo>
                  <a:lnTo>
                    <a:pt x="354" y="366"/>
                  </a:lnTo>
                  <a:lnTo>
                    <a:pt x="366" y="360"/>
                  </a:lnTo>
                  <a:lnTo>
                    <a:pt x="372" y="354"/>
                  </a:lnTo>
                  <a:lnTo>
                    <a:pt x="414" y="354"/>
                  </a:lnTo>
                  <a:lnTo>
                    <a:pt x="414" y="288"/>
                  </a:lnTo>
                  <a:lnTo>
                    <a:pt x="408" y="276"/>
                  </a:lnTo>
                  <a:lnTo>
                    <a:pt x="402" y="27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36" name="Saudi Arabia" descr="© INSCALE GmbH, 05.05.2010&#10;http://www.presentationload.com/">
              <a:extLst>
                <a:ext uri="{FF2B5EF4-FFF2-40B4-BE49-F238E27FC236}">
                  <a16:creationId xmlns:a16="http://schemas.microsoft.com/office/drawing/2014/main" id="{4CFF4CBB-32EA-9F0F-A82E-8DF2C0930BE1}"/>
                </a:ext>
              </a:extLst>
            </p:cNvPr>
            <p:cNvSpPr>
              <a:spLocks/>
            </p:cNvSpPr>
            <p:nvPr/>
          </p:nvSpPr>
          <p:spPr bwMode="gray">
            <a:xfrm>
              <a:off x="5148533" y="2235663"/>
              <a:ext cx="563301" cy="483255"/>
            </a:xfrm>
            <a:custGeom>
              <a:avLst/>
              <a:gdLst>
                <a:gd name="T0" fmla="*/ 2147483647 w 1488"/>
                <a:gd name="T1" fmla="*/ 2147483647 h 1278"/>
                <a:gd name="T2" fmla="*/ 2147483647 w 1488"/>
                <a:gd name="T3" fmla="*/ 2147483647 h 1278"/>
                <a:gd name="T4" fmla="*/ 2147483647 w 1488"/>
                <a:gd name="T5" fmla="*/ 2147483647 h 1278"/>
                <a:gd name="T6" fmla="*/ 2147483647 w 1488"/>
                <a:gd name="T7" fmla="*/ 2147483647 h 1278"/>
                <a:gd name="T8" fmla="*/ 2147483647 w 1488"/>
                <a:gd name="T9" fmla="*/ 2147483647 h 1278"/>
                <a:gd name="T10" fmla="*/ 2147483647 w 1488"/>
                <a:gd name="T11" fmla="*/ 2147483647 h 1278"/>
                <a:gd name="T12" fmla="*/ 2147483647 w 1488"/>
                <a:gd name="T13" fmla="*/ 2147483647 h 1278"/>
                <a:gd name="T14" fmla="*/ 2147483647 w 1488"/>
                <a:gd name="T15" fmla="*/ 2147483647 h 1278"/>
                <a:gd name="T16" fmla="*/ 2147483647 w 1488"/>
                <a:gd name="T17" fmla="*/ 2147483647 h 1278"/>
                <a:gd name="T18" fmla="*/ 2147483647 w 1488"/>
                <a:gd name="T19" fmla="*/ 2147483647 h 1278"/>
                <a:gd name="T20" fmla="*/ 2147483647 w 1488"/>
                <a:gd name="T21" fmla="*/ 2147483647 h 1278"/>
                <a:gd name="T22" fmla="*/ 2147483647 w 1488"/>
                <a:gd name="T23" fmla="*/ 2147483647 h 1278"/>
                <a:gd name="T24" fmla="*/ 2147483647 w 1488"/>
                <a:gd name="T25" fmla="*/ 2147483647 h 1278"/>
                <a:gd name="T26" fmla="*/ 2147483647 w 1488"/>
                <a:gd name="T27" fmla="*/ 2147483647 h 1278"/>
                <a:gd name="T28" fmla="*/ 2147483647 w 1488"/>
                <a:gd name="T29" fmla="*/ 2147483647 h 1278"/>
                <a:gd name="T30" fmla="*/ 2147483647 w 1488"/>
                <a:gd name="T31" fmla="*/ 2147483647 h 1278"/>
                <a:gd name="T32" fmla="*/ 2147483647 w 1488"/>
                <a:gd name="T33" fmla="*/ 2147483647 h 1278"/>
                <a:gd name="T34" fmla="*/ 2147483647 w 1488"/>
                <a:gd name="T35" fmla="*/ 2147483647 h 1278"/>
                <a:gd name="T36" fmla="*/ 2147483647 w 1488"/>
                <a:gd name="T37" fmla="*/ 2147483647 h 1278"/>
                <a:gd name="T38" fmla="*/ 2147483647 w 1488"/>
                <a:gd name="T39" fmla="*/ 0 h 1278"/>
                <a:gd name="T40" fmla="*/ 2147483647 w 1488"/>
                <a:gd name="T41" fmla="*/ 2147483647 h 1278"/>
                <a:gd name="T42" fmla="*/ 2147483647 w 1488"/>
                <a:gd name="T43" fmla="*/ 2147483647 h 1278"/>
                <a:gd name="T44" fmla="*/ 2147483647 w 1488"/>
                <a:gd name="T45" fmla="*/ 2147483647 h 1278"/>
                <a:gd name="T46" fmla="*/ 2147483647 w 1488"/>
                <a:gd name="T47" fmla="*/ 2147483647 h 1278"/>
                <a:gd name="T48" fmla="*/ 2147483647 w 1488"/>
                <a:gd name="T49" fmla="*/ 2147483647 h 1278"/>
                <a:gd name="T50" fmla="*/ 2147483647 w 1488"/>
                <a:gd name="T51" fmla="*/ 2147483647 h 1278"/>
                <a:gd name="T52" fmla="*/ 2147483647 w 1488"/>
                <a:gd name="T53" fmla="*/ 2147483647 h 1278"/>
                <a:gd name="T54" fmla="*/ 2147483647 w 1488"/>
                <a:gd name="T55" fmla="*/ 2147483647 h 1278"/>
                <a:gd name="T56" fmla="*/ 2147483647 w 1488"/>
                <a:gd name="T57" fmla="*/ 2147483647 h 1278"/>
                <a:gd name="T58" fmla="*/ 2147483647 w 1488"/>
                <a:gd name="T59" fmla="*/ 2147483647 h 1278"/>
                <a:gd name="T60" fmla="*/ 2147483647 w 1488"/>
                <a:gd name="T61" fmla="*/ 2147483647 h 1278"/>
                <a:gd name="T62" fmla="*/ 0 w 1488"/>
                <a:gd name="T63" fmla="*/ 2147483647 h 1278"/>
                <a:gd name="T64" fmla="*/ 2147483647 w 1488"/>
                <a:gd name="T65" fmla="*/ 2147483647 h 1278"/>
                <a:gd name="T66" fmla="*/ 2147483647 w 1488"/>
                <a:gd name="T67" fmla="*/ 2147483647 h 1278"/>
                <a:gd name="T68" fmla="*/ 2147483647 w 1488"/>
                <a:gd name="T69" fmla="*/ 2147483647 h 1278"/>
                <a:gd name="T70" fmla="*/ 2147483647 w 1488"/>
                <a:gd name="T71" fmla="*/ 2147483647 h 1278"/>
                <a:gd name="T72" fmla="*/ 2147483647 w 1488"/>
                <a:gd name="T73" fmla="*/ 2147483647 h 1278"/>
                <a:gd name="T74" fmla="*/ 2147483647 w 1488"/>
                <a:gd name="T75" fmla="*/ 2147483647 h 1278"/>
                <a:gd name="T76" fmla="*/ 2147483647 w 1488"/>
                <a:gd name="T77" fmla="*/ 2147483647 h 1278"/>
                <a:gd name="T78" fmla="*/ 2147483647 w 1488"/>
                <a:gd name="T79" fmla="*/ 2147483647 h 1278"/>
                <a:gd name="T80" fmla="*/ 2147483647 w 1488"/>
                <a:gd name="T81" fmla="*/ 2147483647 h 1278"/>
                <a:gd name="T82" fmla="*/ 2147483647 w 1488"/>
                <a:gd name="T83" fmla="*/ 2147483647 h 1278"/>
                <a:gd name="T84" fmla="*/ 2147483647 w 1488"/>
                <a:gd name="T85" fmla="*/ 2147483647 h 1278"/>
                <a:gd name="T86" fmla="*/ 2147483647 w 1488"/>
                <a:gd name="T87" fmla="*/ 2147483647 h 1278"/>
                <a:gd name="T88" fmla="*/ 2147483647 w 1488"/>
                <a:gd name="T89" fmla="*/ 2147483647 h 1278"/>
                <a:gd name="T90" fmla="*/ 2147483647 w 1488"/>
                <a:gd name="T91" fmla="*/ 2147483647 h 1278"/>
                <a:gd name="T92" fmla="*/ 2147483647 w 1488"/>
                <a:gd name="T93" fmla="*/ 2147483647 h 1278"/>
                <a:gd name="T94" fmla="*/ 2147483647 w 1488"/>
                <a:gd name="T95" fmla="*/ 2147483647 h 1278"/>
                <a:gd name="T96" fmla="*/ 2147483647 w 1488"/>
                <a:gd name="T97" fmla="*/ 2147483647 h 1278"/>
                <a:gd name="T98" fmla="*/ 2147483647 w 1488"/>
                <a:gd name="T99" fmla="*/ 2147483647 h 1278"/>
                <a:gd name="T100" fmla="*/ 2147483647 w 1488"/>
                <a:gd name="T101" fmla="*/ 2147483647 h 1278"/>
                <a:gd name="T102" fmla="*/ 2147483647 w 1488"/>
                <a:gd name="T103" fmla="*/ 2147483647 h 1278"/>
                <a:gd name="T104" fmla="*/ 2147483647 w 1488"/>
                <a:gd name="T105" fmla="*/ 2147483647 h 1278"/>
                <a:gd name="T106" fmla="*/ 2147483647 w 1488"/>
                <a:gd name="T107" fmla="*/ 2147483647 h 1278"/>
                <a:gd name="T108" fmla="*/ 2147483647 w 1488"/>
                <a:gd name="T109" fmla="*/ 2147483647 h 1278"/>
                <a:gd name="T110" fmla="*/ 2147483647 w 1488"/>
                <a:gd name="T111" fmla="*/ 2147483647 h 1278"/>
                <a:gd name="T112" fmla="*/ 2147483647 w 1488"/>
                <a:gd name="T113" fmla="*/ 2147483647 h 1278"/>
                <a:gd name="T114" fmla="*/ 2147483647 w 1488"/>
                <a:gd name="T115" fmla="*/ 2147483647 h 1278"/>
                <a:gd name="T116" fmla="*/ 2147483647 w 1488"/>
                <a:gd name="T117" fmla="*/ 2147483647 h 127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488"/>
                <a:gd name="T178" fmla="*/ 0 h 1278"/>
                <a:gd name="T179" fmla="*/ 1488 w 1488"/>
                <a:gd name="T180" fmla="*/ 1278 h 127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488" h="1278">
                  <a:moveTo>
                    <a:pt x="1464" y="792"/>
                  </a:moveTo>
                  <a:lnTo>
                    <a:pt x="1464" y="780"/>
                  </a:lnTo>
                  <a:lnTo>
                    <a:pt x="1458" y="774"/>
                  </a:lnTo>
                  <a:lnTo>
                    <a:pt x="1416" y="768"/>
                  </a:lnTo>
                  <a:lnTo>
                    <a:pt x="1320" y="756"/>
                  </a:lnTo>
                  <a:lnTo>
                    <a:pt x="1284" y="750"/>
                  </a:lnTo>
                  <a:lnTo>
                    <a:pt x="1266" y="750"/>
                  </a:lnTo>
                  <a:lnTo>
                    <a:pt x="1260" y="738"/>
                  </a:lnTo>
                  <a:lnTo>
                    <a:pt x="1248" y="732"/>
                  </a:lnTo>
                  <a:lnTo>
                    <a:pt x="1242" y="720"/>
                  </a:lnTo>
                  <a:lnTo>
                    <a:pt x="1218" y="696"/>
                  </a:lnTo>
                  <a:lnTo>
                    <a:pt x="1206" y="672"/>
                  </a:lnTo>
                  <a:lnTo>
                    <a:pt x="1188" y="654"/>
                  </a:lnTo>
                  <a:lnTo>
                    <a:pt x="1188" y="642"/>
                  </a:lnTo>
                  <a:lnTo>
                    <a:pt x="1182" y="636"/>
                  </a:lnTo>
                  <a:lnTo>
                    <a:pt x="1182" y="618"/>
                  </a:lnTo>
                  <a:lnTo>
                    <a:pt x="1176" y="624"/>
                  </a:lnTo>
                  <a:lnTo>
                    <a:pt x="1164" y="612"/>
                  </a:lnTo>
                  <a:lnTo>
                    <a:pt x="1146" y="612"/>
                  </a:lnTo>
                  <a:lnTo>
                    <a:pt x="1140" y="600"/>
                  </a:lnTo>
                  <a:lnTo>
                    <a:pt x="1134" y="594"/>
                  </a:lnTo>
                  <a:lnTo>
                    <a:pt x="1128" y="582"/>
                  </a:lnTo>
                  <a:lnTo>
                    <a:pt x="1122" y="564"/>
                  </a:lnTo>
                  <a:lnTo>
                    <a:pt x="1116" y="552"/>
                  </a:lnTo>
                  <a:lnTo>
                    <a:pt x="1116" y="540"/>
                  </a:lnTo>
                  <a:lnTo>
                    <a:pt x="1110" y="534"/>
                  </a:lnTo>
                  <a:lnTo>
                    <a:pt x="1098" y="528"/>
                  </a:lnTo>
                  <a:lnTo>
                    <a:pt x="1086" y="516"/>
                  </a:lnTo>
                  <a:lnTo>
                    <a:pt x="1074" y="510"/>
                  </a:lnTo>
                  <a:lnTo>
                    <a:pt x="1068" y="498"/>
                  </a:lnTo>
                  <a:lnTo>
                    <a:pt x="1068" y="462"/>
                  </a:lnTo>
                  <a:lnTo>
                    <a:pt x="1062" y="450"/>
                  </a:lnTo>
                  <a:lnTo>
                    <a:pt x="1062" y="438"/>
                  </a:lnTo>
                  <a:lnTo>
                    <a:pt x="1050" y="426"/>
                  </a:lnTo>
                  <a:lnTo>
                    <a:pt x="1002" y="402"/>
                  </a:lnTo>
                  <a:lnTo>
                    <a:pt x="996" y="396"/>
                  </a:lnTo>
                  <a:lnTo>
                    <a:pt x="990" y="384"/>
                  </a:lnTo>
                  <a:lnTo>
                    <a:pt x="990" y="360"/>
                  </a:lnTo>
                  <a:lnTo>
                    <a:pt x="972" y="342"/>
                  </a:lnTo>
                  <a:lnTo>
                    <a:pt x="966" y="330"/>
                  </a:lnTo>
                  <a:lnTo>
                    <a:pt x="960" y="324"/>
                  </a:lnTo>
                  <a:lnTo>
                    <a:pt x="960" y="300"/>
                  </a:lnTo>
                  <a:lnTo>
                    <a:pt x="954" y="300"/>
                  </a:lnTo>
                  <a:lnTo>
                    <a:pt x="948" y="294"/>
                  </a:lnTo>
                  <a:lnTo>
                    <a:pt x="882" y="294"/>
                  </a:lnTo>
                  <a:lnTo>
                    <a:pt x="876" y="288"/>
                  </a:lnTo>
                  <a:lnTo>
                    <a:pt x="876" y="252"/>
                  </a:lnTo>
                  <a:lnTo>
                    <a:pt x="852" y="246"/>
                  </a:lnTo>
                  <a:lnTo>
                    <a:pt x="804" y="246"/>
                  </a:lnTo>
                  <a:lnTo>
                    <a:pt x="750" y="240"/>
                  </a:lnTo>
                  <a:lnTo>
                    <a:pt x="684" y="240"/>
                  </a:lnTo>
                  <a:lnTo>
                    <a:pt x="492" y="96"/>
                  </a:lnTo>
                  <a:lnTo>
                    <a:pt x="480" y="90"/>
                  </a:lnTo>
                  <a:lnTo>
                    <a:pt x="474" y="84"/>
                  </a:lnTo>
                  <a:lnTo>
                    <a:pt x="426" y="60"/>
                  </a:lnTo>
                  <a:lnTo>
                    <a:pt x="414" y="48"/>
                  </a:lnTo>
                  <a:lnTo>
                    <a:pt x="402" y="42"/>
                  </a:lnTo>
                  <a:lnTo>
                    <a:pt x="372" y="12"/>
                  </a:lnTo>
                  <a:lnTo>
                    <a:pt x="306" y="12"/>
                  </a:lnTo>
                  <a:lnTo>
                    <a:pt x="294" y="0"/>
                  </a:lnTo>
                  <a:lnTo>
                    <a:pt x="288" y="6"/>
                  </a:lnTo>
                  <a:lnTo>
                    <a:pt x="276" y="12"/>
                  </a:lnTo>
                  <a:lnTo>
                    <a:pt x="270" y="12"/>
                  </a:lnTo>
                  <a:lnTo>
                    <a:pt x="264" y="18"/>
                  </a:lnTo>
                  <a:lnTo>
                    <a:pt x="252" y="24"/>
                  </a:lnTo>
                  <a:lnTo>
                    <a:pt x="210" y="24"/>
                  </a:lnTo>
                  <a:lnTo>
                    <a:pt x="198" y="48"/>
                  </a:lnTo>
                  <a:lnTo>
                    <a:pt x="132" y="48"/>
                  </a:lnTo>
                  <a:lnTo>
                    <a:pt x="120" y="54"/>
                  </a:lnTo>
                  <a:lnTo>
                    <a:pt x="108" y="54"/>
                  </a:lnTo>
                  <a:lnTo>
                    <a:pt x="108" y="60"/>
                  </a:lnTo>
                  <a:lnTo>
                    <a:pt x="132" y="60"/>
                  </a:lnTo>
                  <a:lnTo>
                    <a:pt x="144" y="66"/>
                  </a:lnTo>
                  <a:lnTo>
                    <a:pt x="156" y="66"/>
                  </a:lnTo>
                  <a:lnTo>
                    <a:pt x="180" y="90"/>
                  </a:lnTo>
                  <a:lnTo>
                    <a:pt x="192" y="114"/>
                  </a:lnTo>
                  <a:lnTo>
                    <a:pt x="198" y="120"/>
                  </a:lnTo>
                  <a:lnTo>
                    <a:pt x="198" y="132"/>
                  </a:lnTo>
                  <a:lnTo>
                    <a:pt x="192" y="138"/>
                  </a:lnTo>
                  <a:lnTo>
                    <a:pt x="192" y="150"/>
                  </a:lnTo>
                  <a:lnTo>
                    <a:pt x="186" y="156"/>
                  </a:lnTo>
                  <a:lnTo>
                    <a:pt x="180" y="168"/>
                  </a:lnTo>
                  <a:lnTo>
                    <a:pt x="174" y="174"/>
                  </a:lnTo>
                  <a:lnTo>
                    <a:pt x="162" y="180"/>
                  </a:lnTo>
                  <a:lnTo>
                    <a:pt x="150" y="180"/>
                  </a:lnTo>
                  <a:lnTo>
                    <a:pt x="138" y="186"/>
                  </a:lnTo>
                  <a:lnTo>
                    <a:pt x="132" y="186"/>
                  </a:lnTo>
                  <a:lnTo>
                    <a:pt x="120" y="198"/>
                  </a:lnTo>
                  <a:lnTo>
                    <a:pt x="120" y="210"/>
                  </a:lnTo>
                  <a:lnTo>
                    <a:pt x="108" y="234"/>
                  </a:lnTo>
                  <a:lnTo>
                    <a:pt x="96" y="246"/>
                  </a:lnTo>
                  <a:lnTo>
                    <a:pt x="60" y="246"/>
                  </a:lnTo>
                  <a:lnTo>
                    <a:pt x="36" y="234"/>
                  </a:lnTo>
                  <a:lnTo>
                    <a:pt x="6" y="234"/>
                  </a:lnTo>
                  <a:lnTo>
                    <a:pt x="6" y="264"/>
                  </a:lnTo>
                  <a:lnTo>
                    <a:pt x="0" y="306"/>
                  </a:lnTo>
                  <a:lnTo>
                    <a:pt x="0" y="348"/>
                  </a:lnTo>
                  <a:lnTo>
                    <a:pt x="6" y="372"/>
                  </a:lnTo>
                  <a:lnTo>
                    <a:pt x="24" y="378"/>
                  </a:lnTo>
                  <a:lnTo>
                    <a:pt x="36" y="390"/>
                  </a:lnTo>
                  <a:lnTo>
                    <a:pt x="54" y="390"/>
                  </a:lnTo>
                  <a:lnTo>
                    <a:pt x="72" y="408"/>
                  </a:lnTo>
                  <a:lnTo>
                    <a:pt x="90" y="438"/>
                  </a:lnTo>
                  <a:lnTo>
                    <a:pt x="102" y="474"/>
                  </a:lnTo>
                  <a:lnTo>
                    <a:pt x="120" y="504"/>
                  </a:lnTo>
                  <a:lnTo>
                    <a:pt x="132" y="516"/>
                  </a:lnTo>
                  <a:lnTo>
                    <a:pt x="150" y="528"/>
                  </a:lnTo>
                  <a:lnTo>
                    <a:pt x="162" y="540"/>
                  </a:lnTo>
                  <a:lnTo>
                    <a:pt x="174" y="558"/>
                  </a:lnTo>
                  <a:lnTo>
                    <a:pt x="180" y="570"/>
                  </a:lnTo>
                  <a:lnTo>
                    <a:pt x="186" y="594"/>
                  </a:lnTo>
                  <a:lnTo>
                    <a:pt x="192" y="612"/>
                  </a:lnTo>
                  <a:lnTo>
                    <a:pt x="198" y="636"/>
                  </a:lnTo>
                  <a:lnTo>
                    <a:pt x="210" y="648"/>
                  </a:lnTo>
                  <a:lnTo>
                    <a:pt x="234" y="660"/>
                  </a:lnTo>
                  <a:lnTo>
                    <a:pt x="264" y="660"/>
                  </a:lnTo>
                  <a:lnTo>
                    <a:pt x="282" y="666"/>
                  </a:lnTo>
                  <a:lnTo>
                    <a:pt x="294" y="678"/>
                  </a:lnTo>
                  <a:lnTo>
                    <a:pt x="312" y="708"/>
                  </a:lnTo>
                  <a:lnTo>
                    <a:pt x="330" y="756"/>
                  </a:lnTo>
                  <a:lnTo>
                    <a:pt x="336" y="804"/>
                  </a:lnTo>
                  <a:lnTo>
                    <a:pt x="342" y="840"/>
                  </a:lnTo>
                  <a:lnTo>
                    <a:pt x="348" y="870"/>
                  </a:lnTo>
                  <a:lnTo>
                    <a:pt x="366" y="906"/>
                  </a:lnTo>
                  <a:lnTo>
                    <a:pt x="384" y="924"/>
                  </a:lnTo>
                  <a:lnTo>
                    <a:pt x="390" y="936"/>
                  </a:lnTo>
                  <a:lnTo>
                    <a:pt x="414" y="936"/>
                  </a:lnTo>
                  <a:lnTo>
                    <a:pt x="438" y="948"/>
                  </a:lnTo>
                  <a:lnTo>
                    <a:pt x="456" y="972"/>
                  </a:lnTo>
                  <a:lnTo>
                    <a:pt x="480" y="1008"/>
                  </a:lnTo>
                  <a:lnTo>
                    <a:pt x="504" y="1056"/>
                  </a:lnTo>
                  <a:lnTo>
                    <a:pt x="552" y="1128"/>
                  </a:lnTo>
                  <a:lnTo>
                    <a:pt x="582" y="1170"/>
                  </a:lnTo>
                  <a:lnTo>
                    <a:pt x="606" y="1206"/>
                  </a:lnTo>
                  <a:lnTo>
                    <a:pt x="618" y="1236"/>
                  </a:lnTo>
                  <a:lnTo>
                    <a:pt x="618" y="1266"/>
                  </a:lnTo>
                  <a:lnTo>
                    <a:pt x="612" y="1278"/>
                  </a:lnTo>
                  <a:lnTo>
                    <a:pt x="624" y="1266"/>
                  </a:lnTo>
                  <a:lnTo>
                    <a:pt x="630" y="1254"/>
                  </a:lnTo>
                  <a:lnTo>
                    <a:pt x="636" y="1248"/>
                  </a:lnTo>
                  <a:lnTo>
                    <a:pt x="636" y="1200"/>
                  </a:lnTo>
                  <a:lnTo>
                    <a:pt x="642" y="1188"/>
                  </a:lnTo>
                  <a:lnTo>
                    <a:pt x="648" y="1182"/>
                  </a:lnTo>
                  <a:lnTo>
                    <a:pt x="654" y="1182"/>
                  </a:lnTo>
                  <a:lnTo>
                    <a:pt x="672" y="1200"/>
                  </a:lnTo>
                  <a:lnTo>
                    <a:pt x="696" y="1194"/>
                  </a:lnTo>
                  <a:lnTo>
                    <a:pt x="702" y="1188"/>
                  </a:lnTo>
                  <a:lnTo>
                    <a:pt x="792" y="1188"/>
                  </a:lnTo>
                  <a:lnTo>
                    <a:pt x="804" y="1194"/>
                  </a:lnTo>
                  <a:lnTo>
                    <a:pt x="810" y="1200"/>
                  </a:lnTo>
                  <a:lnTo>
                    <a:pt x="888" y="1200"/>
                  </a:lnTo>
                  <a:lnTo>
                    <a:pt x="894" y="1206"/>
                  </a:lnTo>
                  <a:lnTo>
                    <a:pt x="900" y="1218"/>
                  </a:lnTo>
                  <a:lnTo>
                    <a:pt x="912" y="1224"/>
                  </a:lnTo>
                  <a:lnTo>
                    <a:pt x="924" y="1224"/>
                  </a:lnTo>
                  <a:lnTo>
                    <a:pt x="930" y="1212"/>
                  </a:lnTo>
                  <a:lnTo>
                    <a:pt x="936" y="1206"/>
                  </a:lnTo>
                  <a:lnTo>
                    <a:pt x="936" y="1188"/>
                  </a:lnTo>
                  <a:lnTo>
                    <a:pt x="942" y="1176"/>
                  </a:lnTo>
                  <a:lnTo>
                    <a:pt x="948" y="1170"/>
                  </a:lnTo>
                  <a:lnTo>
                    <a:pt x="954" y="1158"/>
                  </a:lnTo>
                  <a:lnTo>
                    <a:pt x="966" y="1146"/>
                  </a:lnTo>
                  <a:lnTo>
                    <a:pt x="972" y="1134"/>
                  </a:lnTo>
                  <a:lnTo>
                    <a:pt x="990" y="1116"/>
                  </a:lnTo>
                  <a:lnTo>
                    <a:pt x="1020" y="1098"/>
                  </a:lnTo>
                  <a:lnTo>
                    <a:pt x="1050" y="1092"/>
                  </a:lnTo>
                  <a:lnTo>
                    <a:pt x="1068" y="1086"/>
                  </a:lnTo>
                  <a:lnTo>
                    <a:pt x="1092" y="1086"/>
                  </a:lnTo>
                  <a:lnTo>
                    <a:pt x="1140" y="1080"/>
                  </a:lnTo>
                  <a:lnTo>
                    <a:pt x="1188" y="1068"/>
                  </a:lnTo>
                  <a:lnTo>
                    <a:pt x="1230" y="1062"/>
                  </a:lnTo>
                  <a:lnTo>
                    <a:pt x="1248" y="1062"/>
                  </a:lnTo>
                  <a:lnTo>
                    <a:pt x="1452" y="990"/>
                  </a:lnTo>
                  <a:lnTo>
                    <a:pt x="1488" y="816"/>
                  </a:lnTo>
                  <a:lnTo>
                    <a:pt x="1482" y="810"/>
                  </a:lnTo>
                  <a:lnTo>
                    <a:pt x="1470" y="804"/>
                  </a:lnTo>
                  <a:lnTo>
                    <a:pt x="1464" y="798"/>
                  </a:lnTo>
                  <a:lnTo>
                    <a:pt x="1464" y="79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37" name="Rwanda" descr="© INSCALE GmbH, 05.05.2010&#10;http://www.presentationload.com/">
              <a:extLst>
                <a:ext uri="{FF2B5EF4-FFF2-40B4-BE49-F238E27FC236}">
                  <a16:creationId xmlns:a16="http://schemas.microsoft.com/office/drawing/2014/main" id="{38E3D1CB-63F4-5E1B-F525-D9A103986493}"/>
                </a:ext>
              </a:extLst>
            </p:cNvPr>
            <p:cNvSpPr>
              <a:spLocks/>
            </p:cNvSpPr>
            <p:nvPr/>
          </p:nvSpPr>
          <p:spPr bwMode="gray">
            <a:xfrm>
              <a:off x="5012154" y="3249609"/>
              <a:ext cx="56330" cy="56330"/>
            </a:xfrm>
            <a:custGeom>
              <a:avLst/>
              <a:gdLst>
                <a:gd name="T0" fmla="*/ 2147483647 w 150"/>
                <a:gd name="T1" fmla="*/ 2147483647 h 150"/>
                <a:gd name="T2" fmla="*/ 2147483647 w 150"/>
                <a:gd name="T3" fmla="*/ 2147483647 h 150"/>
                <a:gd name="T4" fmla="*/ 2147483647 w 150"/>
                <a:gd name="T5" fmla="*/ 2147483647 h 150"/>
                <a:gd name="T6" fmla="*/ 2147483647 w 150"/>
                <a:gd name="T7" fmla="*/ 2147483647 h 150"/>
                <a:gd name="T8" fmla="*/ 2147483647 w 150"/>
                <a:gd name="T9" fmla="*/ 2147483647 h 150"/>
                <a:gd name="T10" fmla="*/ 2147483647 w 150"/>
                <a:gd name="T11" fmla="*/ 2147483647 h 150"/>
                <a:gd name="T12" fmla="*/ 2147483647 w 150"/>
                <a:gd name="T13" fmla="*/ 2147483647 h 150"/>
                <a:gd name="T14" fmla="*/ 2147483647 w 150"/>
                <a:gd name="T15" fmla="*/ 2147483647 h 150"/>
                <a:gd name="T16" fmla="*/ 2147483647 w 150"/>
                <a:gd name="T17" fmla="*/ 2147483647 h 150"/>
                <a:gd name="T18" fmla="*/ 2147483647 w 150"/>
                <a:gd name="T19" fmla="*/ 2147483647 h 150"/>
                <a:gd name="T20" fmla="*/ 2147483647 w 150"/>
                <a:gd name="T21" fmla="*/ 2147483647 h 150"/>
                <a:gd name="T22" fmla="*/ 2147483647 w 150"/>
                <a:gd name="T23" fmla="*/ 2147483647 h 150"/>
                <a:gd name="T24" fmla="*/ 2147483647 w 150"/>
                <a:gd name="T25" fmla="*/ 2147483647 h 150"/>
                <a:gd name="T26" fmla="*/ 2147483647 w 150"/>
                <a:gd name="T27" fmla="*/ 0 h 150"/>
                <a:gd name="T28" fmla="*/ 2147483647 w 150"/>
                <a:gd name="T29" fmla="*/ 2147483647 h 150"/>
                <a:gd name="T30" fmla="*/ 2147483647 w 150"/>
                <a:gd name="T31" fmla="*/ 2147483647 h 150"/>
                <a:gd name="T32" fmla="*/ 2147483647 w 150"/>
                <a:gd name="T33" fmla="*/ 2147483647 h 150"/>
                <a:gd name="T34" fmla="*/ 2147483647 w 150"/>
                <a:gd name="T35" fmla="*/ 2147483647 h 150"/>
                <a:gd name="T36" fmla="*/ 2147483647 w 150"/>
                <a:gd name="T37" fmla="*/ 2147483647 h 150"/>
                <a:gd name="T38" fmla="*/ 2147483647 w 150"/>
                <a:gd name="T39" fmla="*/ 2147483647 h 150"/>
                <a:gd name="T40" fmla="*/ 2147483647 w 150"/>
                <a:gd name="T41" fmla="*/ 2147483647 h 150"/>
                <a:gd name="T42" fmla="*/ 2147483647 w 150"/>
                <a:gd name="T43" fmla="*/ 2147483647 h 150"/>
                <a:gd name="T44" fmla="*/ 2147483647 w 150"/>
                <a:gd name="T45" fmla="*/ 2147483647 h 150"/>
                <a:gd name="T46" fmla="*/ 2147483647 w 150"/>
                <a:gd name="T47" fmla="*/ 2147483647 h 150"/>
                <a:gd name="T48" fmla="*/ 2147483647 w 150"/>
                <a:gd name="T49" fmla="*/ 2147483647 h 150"/>
                <a:gd name="T50" fmla="*/ 2147483647 w 150"/>
                <a:gd name="T51" fmla="*/ 2147483647 h 150"/>
                <a:gd name="T52" fmla="*/ 2147483647 w 150"/>
                <a:gd name="T53" fmla="*/ 2147483647 h 150"/>
                <a:gd name="T54" fmla="*/ 2147483647 w 150"/>
                <a:gd name="T55" fmla="*/ 2147483647 h 150"/>
                <a:gd name="T56" fmla="*/ 2147483647 w 150"/>
                <a:gd name="T57" fmla="*/ 2147483647 h 150"/>
                <a:gd name="T58" fmla="*/ 2147483647 w 150"/>
                <a:gd name="T59" fmla="*/ 2147483647 h 150"/>
                <a:gd name="T60" fmla="*/ 0 w 150"/>
                <a:gd name="T61" fmla="*/ 2147483647 h 150"/>
                <a:gd name="T62" fmla="*/ 0 w 150"/>
                <a:gd name="T63" fmla="*/ 2147483647 h 150"/>
                <a:gd name="T64" fmla="*/ 2147483647 w 150"/>
                <a:gd name="T65" fmla="*/ 2147483647 h 150"/>
                <a:gd name="T66" fmla="*/ 2147483647 w 150"/>
                <a:gd name="T67" fmla="*/ 2147483647 h 150"/>
                <a:gd name="T68" fmla="*/ 2147483647 w 150"/>
                <a:gd name="T69" fmla="*/ 2147483647 h 150"/>
                <a:gd name="T70" fmla="*/ 2147483647 w 150"/>
                <a:gd name="T71" fmla="*/ 2147483647 h 150"/>
                <a:gd name="T72" fmla="*/ 2147483647 w 150"/>
                <a:gd name="T73" fmla="*/ 2147483647 h 15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50"/>
                <a:gd name="T112" fmla="*/ 0 h 150"/>
                <a:gd name="T113" fmla="*/ 150 w 150"/>
                <a:gd name="T114" fmla="*/ 150 h 150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50" h="150">
                  <a:moveTo>
                    <a:pt x="48" y="150"/>
                  </a:moveTo>
                  <a:lnTo>
                    <a:pt x="54" y="150"/>
                  </a:lnTo>
                  <a:lnTo>
                    <a:pt x="60" y="144"/>
                  </a:lnTo>
                  <a:lnTo>
                    <a:pt x="72" y="138"/>
                  </a:lnTo>
                  <a:lnTo>
                    <a:pt x="78" y="114"/>
                  </a:lnTo>
                  <a:lnTo>
                    <a:pt x="138" y="114"/>
                  </a:lnTo>
                  <a:lnTo>
                    <a:pt x="150" y="102"/>
                  </a:lnTo>
                  <a:lnTo>
                    <a:pt x="150" y="72"/>
                  </a:lnTo>
                  <a:lnTo>
                    <a:pt x="144" y="66"/>
                  </a:lnTo>
                  <a:lnTo>
                    <a:pt x="144" y="48"/>
                  </a:lnTo>
                  <a:lnTo>
                    <a:pt x="138" y="42"/>
                  </a:lnTo>
                  <a:lnTo>
                    <a:pt x="132" y="30"/>
                  </a:lnTo>
                  <a:lnTo>
                    <a:pt x="126" y="24"/>
                  </a:lnTo>
                  <a:lnTo>
                    <a:pt x="132" y="0"/>
                  </a:lnTo>
                  <a:lnTo>
                    <a:pt x="108" y="6"/>
                  </a:lnTo>
                  <a:lnTo>
                    <a:pt x="108" y="12"/>
                  </a:lnTo>
                  <a:lnTo>
                    <a:pt x="102" y="18"/>
                  </a:lnTo>
                  <a:lnTo>
                    <a:pt x="90" y="42"/>
                  </a:lnTo>
                  <a:lnTo>
                    <a:pt x="84" y="42"/>
                  </a:lnTo>
                  <a:lnTo>
                    <a:pt x="72" y="30"/>
                  </a:lnTo>
                  <a:lnTo>
                    <a:pt x="54" y="30"/>
                  </a:lnTo>
                  <a:lnTo>
                    <a:pt x="48" y="36"/>
                  </a:lnTo>
                  <a:lnTo>
                    <a:pt x="24" y="48"/>
                  </a:lnTo>
                  <a:lnTo>
                    <a:pt x="18" y="54"/>
                  </a:lnTo>
                  <a:lnTo>
                    <a:pt x="18" y="60"/>
                  </a:lnTo>
                  <a:lnTo>
                    <a:pt x="24" y="72"/>
                  </a:lnTo>
                  <a:lnTo>
                    <a:pt x="30" y="78"/>
                  </a:lnTo>
                  <a:lnTo>
                    <a:pt x="30" y="90"/>
                  </a:lnTo>
                  <a:lnTo>
                    <a:pt x="18" y="102"/>
                  </a:lnTo>
                  <a:lnTo>
                    <a:pt x="6" y="108"/>
                  </a:lnTo>
                  <a:lnTo>
                    <a:pt x="0" y="120"/>
                  </a:lnTo>
                  <a:lnTo>
                    <a:pt x="0" y="126"/>
                  </a:lnTo>
                  <a:lnTo>
                    <a:pt x="6" y="132"/>
                  </a:lnTo>
                  <a:lnTo>
                    <a:pt x="30" y="132"/>
                  </a:lnTo>
                  <a:lnTo>
                    <a:pt x="36" y="144"/>
                  </a:lnTo>
                  <a:lnTo>
                    <a:pt x="42" y="150"/>
                  </a:lnTo>
                  <a:lnTo>
                    <a:pt x="48" y="15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38" name="Russia (Urup,Simushir)" descr="© INSCALE GmbH, 05.05.2010&#10;http://www.presentationload.com/">
              <a:extLst>
                <a:ext uri="{FF2B5EF4-FFF2-40B4-BE49-F238E27FC236}">
                  <a16:creationId xmlns:a16="http://schemas.microsoft.com/office/drawing/2014/main" id="{DE7A086A-CEB4-8A73-4889-A3C037D6AB53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7804943" y="1429248"/>
              <a:ext cx="114143" cy="453608"/>
            </a:xfrm>
            <a:custGeom>
              <a:avLst/>
              <a:gdLst>
                <a:gd name="T0" fmla="*/ 0 w 300"/>
                <a:gd name="T1" fmla="*/ 2147483647 h 1194"/>
                <a:gd name="T2" fmla="*/ 2147483647 w 300"/>
                <a:gd name="T3" fmla="*/ 2147483647 h 1194"/>
                <a:gd name="T4" fmla="*/ 2147483647 w 300"/>
                <a:gd name="T5" fmla="*/ 2147483647 h 1194"/>
                <a:gd name="T6" fmla="*/ 2147483647 w 300"/>
                <a:gd name="T7" fmla="*/ 2147483647 h 1194"/>
                <a:gd name="T8" fmla="*/ 0 w 300"/>
                <a:gd name="T9" fmla="*/ 2147483647 h 1194"/>
                <a:gd name="T10" fmla="*/ 2147483647 w 300"/>
                <a:gd name="T11" fmla="*/ 2147483647 h 1194"/>
                <a:gd name="T12" fmla="*/ 2147483647 w 300"/>
                <a:gd name="T13" fmla="*/ 2147483647 h 1194"/>
                <a:gd name="T14" fmla="*/ 2147483647 w 300"/>
                <a:gd name="T15" fmla="*/ 2147483647 h 1194"/>
                <a:gd name="T16" fmla="*/ 2147483647 w 300"/>
                <a:gd name="T17" fmla="*/ 2147483647 h 1194"/>
                <a:gd name="T18" fmla="*/ 2147483647 w 300"/>
                <a:gd name="T19" fmla="*/ 2147483647 h 1194"/>
                <a:gd name="T20" fmla="*/ 2147483647 w 300"/>
                <a:gd name="T21" fmla="*/ 2147483647 h 1194"/>
                <a:gd name="T22" fmla="*/ 2147483647 w 300"/>
                <a:gd name="T23" fmla="*/ 2147483647 h 1194"/>
                <a:gd name="T24" fmla="*/ 2147483647 w 300"/>
                <a:gd name="T25" fmla="*/ 2147483647 h 1194"/>
                <a:gd name="T26" fmla="*/ 2147483647 w 300"/>
                <a:gd name="T27" fmla="*/ 2147483647 h 1194"/>
                <a:gd name="T28" fmla="*/ 2147483647 w 300"/>
                <a:gd name="T29" fmla="*/ 2147483647 h 1194"/>
                <a:gd name="T30" fmla="*/ 2147483647 w 300"/>
                <a:gd name="T31" fmla="*/ 2147483647 h 1194"/>
                <a:gd name="T32" fmla="*/ 2147483647 w 300"/>
                <a:gd name="T33" fmla="*/ 2147483647 h 1194"/>
                <a:gd name="T34" fmla="*/ 2147483647 w 300"/>
                <a:gd name="T35" fmla="*/ 2147483647 h 1194"/>
                <a:gd name="T36" fmla="*/ 2147483647 w 300"/>
                <a:gd name="T37" fmla="*/ 2147483647 h 1194"/>
                <a:gd name="T38" fmla="*/ 2147483647 w 300"/>
                <a:gd name="T39" fmla="*/ 2147483647 h 1194"/>
                <a:gd name="T40" fmla="*/ 2147483647 w 300"/>
                <a:gd name="T41" fmla="*/ 2147483647 h 1194"/>
                <a:gd name="T42" fmla="*/ 2147483647 w 300"/>
                <a:gd name="T43" fmla="*/ 2147483647 h 1194"/>
                <a:gd name="T44" fmla="*/ 2147483647 w 300"/>
                <a:gd name="T45" fmla="*/ 2147483647 h 1194"/>
                <a:gd name="T46" fmla="*/ 2147483647 w 300"/>
                <a:gd name="T47" fmla="*/ 2147483647 h 1194"/>
                <a:gd name="T48" fmla="*/ 2147483647 w 300"/>
                <a:gd name="T49" fmla="*/ 2147483647 h 1194"/>
                <a:gd name="T50" fmla="*/ 2147483647 w 300"/>
                <a:gd name="T51" fmla="*/ 2147483647 h 1194"/>
                <a:gd name="T52" fmla="*/ 2147483647 w 300"/>
                <a:gd name="T53" fmla="*/ 2147483647 h 1194"/>
                <a:gd name="T54" fmla="*/ 2147483647 w 300"/>
                <a:gd name="T55" fmla="*/ 2147483647 h 1194"/>
                <a:gd name="T56" fmla="*/ 2147483647 w 300"/>
                <a:gd name="T57" fmla="*/ 2147483647 h 1194"/>
                <a:gd name="T58" fmla="*/ 2147483647 w 300"/>
                <a:gd name="T59" fmla="*/ 2147483647 h 1194"/>
                <a:gd name="T60" fmla="*/ 2147483647 w 300"/>
                <a:gd name="T61" fmla="*/ 2147483647 h 1194"/>
                <a:gd name="T62" fmla="*/ 2147483647 w 300"/>
                <a:gd name="T63" fmla="*/ 2147483647 h 1194"/>
                <a:gd name="T64" fmla="*/ 2147483647 w 300"/>
                <a:gd name="T65" fmla="*/ 2147483647 h 1194"/>
                <a:gd name="T66" fmla="*/ 2147483647 w 300"/>
                <a:gd name="T67" fmla="*/ 2147483647 h 1194"/>
                <a:gd name="T68" fmla="*/ 2147483647 w 300"/>
                <a:gd name="T69" fmla="*/ 2147483647 h 1194"/>
                <a:gd name="T70" fmla="*/ 2147483647 w 300"/>
                <a:gd name="T71" fmla="*/ 2147483647 h 1194"/>
                <a:gd name="T72" fmla="*/ 2147483647 w 300"/>
                <a:gd name="T73" fmla="*/ 2147483647 h 1194"/>
                <a:gd name="T74" fmla="*/ 2147483647 w 300"/>
                <a:gd name="T75" fmla="*/ 2147483647 h 1194"/>
                <a:gd name="T76" fmla="*/ 2147483647 w 300"/>
                <a:gd name="T77" fmla="*/ 2147483647 h 1194"/>
                <a:gd name="T78" fmla="*/ 2147483647 w 300"/>
                <a:gd name="T79" fmla="*/ 2147483647 h 1194"/>
                <a:gd name="T80" fmla="*/ 2147483647 w 300"/>
                <a:gd name="T81" fmla="*/ 2147483647 h 1194"/>
                <a:gd name="T82" fmla="*/ 2147483647 w 300"/>
                <a:gd name="T83" fmla="*/ 2147483647 h 1194"/>
                <a:gd name="T84" fmla="*/ 2147483647 w 300"/>
                <a:gd name="T85" fmla="*/ 2147483647 h 1194"/>
                <a:gd name="T86" fmla="*/ 2147483647 w 300"/>
                <a:gd name="T87" fmla="*/ 2147483647 h 1194"/>
                <a:gd name="T88" fmla="*/ 2147483647 w 300"/>
                <a:gd name="T89" fmla="*/ 2147483647 h 1194"/>
                <a:gd name="T90" fmla="*/ 2147483647 w 300"/>
                <a:gd name="T91" fmla="*/ 2147483647 h 1194"/>
                <a:gd name="T92" fmla="*/ 2147483647 w 300"/>
                <a:gd name="T93" fmla="*/ 2147483647 h 1194"/>
                <a:gd name="T94" fmla="*/ 2147483647 w 300"/>
                <a:gd name="T95" fmla="*/ 2147483647 h 1194"/>
                <a:gd name="T96" fmla="*/ 2147483647 w 300"/>
                <a:gd name="T97" fmla="*/ 2147483647 h 1194"/>
                <a:gd name="T98" fmla="*/ 2147483647 w 300"/>
                <a:gd name="T99" fmla="*/ 0 h 1194"/>
                <a:gd name="T100" fmla="*/ 2147483647 w 300"/>
                <a:gd name="T101" fmla="*/ 2147483647 h 1194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300"/>
                <a:gd name="T154" fmla="*/ 0 h 1194"/>
                <a:gd name="T155" fmla="*/ 300 w 300"/>
                <a:gd name="T156" fmla="*/ 1194 h 1194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300" h="1194">
                  <a:moveTo>
                    <a:pt x="0" y="1194"/>
                  </a:moveTo>
                  <a:lnTo>
                    <a:pt x="12" y="1188"/>
                  </a:lnTo>
                  <a:lnTo>
                    <a:pt x="36" y="1146"/>
                  </a:lnTo>
                  <a:lnTo>
                    <a:pt x="18" y="1134"/>
                  </a:lnTo>
                  <a:lnTo>
                    <a:pt x="0" y="1194"/>
                  </a:lnTo>
                  <a:close/>
                  <a:moveTo>
                    <a:pt x="114" y="1068"/>
                  </a:moveTo>
                  <a:lnTo>
                    <a:pt x="72" y="1062"/>
                  </a:lnTo>
                  <a:lnTo>
                    <a:pt x="54" y="1134"/>
                  </a:lnTo>
                  <a:lnTo>
                    <a:pt x="66" y="1134"/>
                  </a:lnTo>
                  <a:lnTo>
                    <a:pt x="84" y="1104"/>
                  </a:lnTo>
                  <a:lnTo>
                    <a:pt x="132" y="1074"/>
                  </a:lnTo>
                  <a:lnTo>
                    <a:pt x="120" y="1050"/>
                  </a:lnTo>
                  <a:lnTo>
                    <a:pt x="114" y="1068"/>
                  </a:lnTo>
                  <a:close/>
                  <a:moveTo>
                    <a:pt x="192" y="1008"/>
                  </a:moveTo>
                  <a:lnTo>
                    <a:pt x="186" y="1008"/>
                  </a:lnTo>
                  <a:lnTo>
                    <a:pt x="180" y="1020"/>
                  </a:lnTo>
                  <a:lnTo>
                    <a:pt x="174" y="1026"/>
                  </a:lnTo>
                  <a:lnTo>
                    <a:pt x="168" y="1038"/>
                  </a:lnTo>
                  <a:lnTo>
                    <a:pt x="168" y="1044"/>
                  </a:lnTo>
                  <a:lnTo>
                    <a:pt x="174" y="1050"/>
                  </a:lnTo>
                  <a:lnTo>
                    <a:pt x="180" y="1050"/>
                  </a:lnTo>
                  <a:lnTo>
                    <a:pt x="198" y="1032"/>
                  </a:lnTo>
                  <a:lnTo>
                    <a:pt x="198" y="1014"/>
                  </a:lnTo>
                  <a:lnTo>
                    <a:pt x="192" y="1008"/>
                  </a:lnTo>
                  <a:close/>
                  <a:moveTo>
                    <a:pt x="282" y="636"/>
                  </a:moveTo>
                  <a:lnTo>
                    <a:pt x="264" y="654"/>
                  </a:lnTo>
                  <a:lnTo>
                    <a:pt x="276" y="678"/>
                  </a:lnTo>
                  <a:lnTo>
                    <a:pt x="258" y="678"/>
                  </a:lnTo>
                  <a:lnTo>
                    <a:pt x="258" y="702"/>
                  </a:lnTo>
                  <a:lnTo>
                    <a:pt x="282" y="702"/>
                  </a:lnTo>
                  <a:lnTo>
                    <a:pt x="294" y="684"/>
                  </a:lnTo>
                  <a:lnTo>
                    <a:pt x="282" y="654"/>
                  </a:lnTo>
                  <a:lnTo>
                    <a:pt x="300" y="654"/>
                  </a:lnTo>
                  <a:lnTo>
                    <a:pt x="282" y="636"/>
                  </a:lnTo>
                  <a:close/>
                  <a:moveTo>
                    <a:pt x="276" y="768"/>
                  </a:moveTo>
                  <a:lnTo>
                    <a:pt x="294" y="750"/>
                  </a:lnTo>
                  <a:lnTo>
                    <a:pt x="270" y="732"/>
                  </a:lnTo>
                  <a:lnTo>
                    <a:pt x="276" y="768"/>
                  </a:lnTo>
                  <a:close/>
                  <a:moveTo>
                    <a:pt x="258" y="954"/>
                  </a:moveTo>
                  <a:lnTo>
                    <a:pt x="258" y="924"/>
                  </a:lnTo>
                  <a:lnTo>
                    <a:pt x="240" y="948"/>
                  </a:lnTo>
                  <a:lnTo>
                    <a:pt x="258" y="954"/>
                  </a:lnTo>
                  <a:close/>
                  <a:moveTo>
                    <a:pt x="252" y="858"/>
                  </a:moveTo>
                  <a:lnTo>
                    <a:pt x="270" y="858"/>
                  </a:lnTo>
                  <a:lnTo>
                    <a:pt x="252" y="840"/>
                  </a:lnTo>
                  <a:lnTo>
                    <a:pt x="252" y="858"/>
                  </a:lnTo>
                  <a:close/>
                  <a:moveTo>
                    <a:pt x="126" y="24"/>
                  </a:moveTo>
                  <a:lnTo>
                    <a:pt x="144" y="60"/>
                  </a:lnTo>
                  <a:lnTo>
                    <a:pt x="174" y="24"/>
                  </a:lnTo>
                  <a:lnTo>
                    <a:pt x="162" y="0"/>
                  </a:lnTo>
                  <a:lnTo>
                    <a:pt x="126" y="2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39" name="Russia" descr="© INSCALE GmbH, 05.05.2010&#10;http://www.presentationload.com/">
              <a:extLst>
                <a:ext uri="{FF2B5EF4-FFF2-40B4-BE49-F238E27FC236}">
                  <a16:creationId xmlns:a16="http://schemas.microsoft.com/office/drawing/2014/main" id="{B5B6B022-8EB8-61F7-38E7-A7C34797EE40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4727539" y="867426"/>
              <a:ext cx="3430210" cy="1092513"/>
            </a:xfrm>
            <a:custGeom>
              <a:avLst/>
              <a:gdLst>
                <a:gd name="T0" fmla="*/ 2147483647 w 9048"/>
                <a:gd name="T1" fmla="*/ 2147483647 h 2880"/>
                <a:gd name="T2" fmla="*/ 2147483647 w 9048"/>
                <a:gd name="T3" fmla="*/ 2147483647 h 2880"/>
                <a:gd name="T4" fmla="*/ 2147483647 w 9048"/>
                <a:gd name="T5" fmla="*/ 2147483647 h 2880"/>
                <a:gd name="T6" fmla="*/ 2147483647 w 9048"/>
                <a:gd name="T7" fmla="*/ 2147483647 h 2880"/>
                <a:gd name="T8" fmla="*/ 2147483647 w 9048"/>
                <a:gd name="T9" fmla="*/ 2147483647 h 2880"/>
                <a:gd name="T10" fmla="*/ 2147483647 w 9048"/>
                <a:gd name="T11" fmla="*/ 2147483647 h 2880"/>
                <a:gd name="T12" fmla="*/ 2147483647 w 9048"/>
                <a:gd name="T13" fmla="*/ 2147483647 h 2880"/>
                <a:gd name="T14" fmla="*/ 2147483647 w 9048"/>
                <a:gd name="T15" fmla="*/ 2147483647 h 2880"/>
                <a:gd name="T16" fmla="*/ 2147483647 w 9048"/>
                <a:gd name="T17" fmla="*/ 2147483647 h 2880"/>
                <a:gd name="T18" fmla="*/ 2147483647 w 9048"/>
                <a:gd name="T19" fmla="*/ 2147483647 h 2880"/>
                <a:gd name="T20" fmla="*/ 2147483647 w 9048"/>
                <a:gd name="T21" fmla="*/ 2147483647 h 2880"/>
                <a:gd name="T22" fmla="*/ 2147483647 w 9048"/>
                <a:gd name="T23" fmla="*/ 2147483647 h 2880"/>
                <a:gd name="T24" fmla="*/ 2147483647 w 9048"/>
                <a:gd name="T25" fmla="*/ 2147483647 h 2880"/>
                <a:gd name="T26" fmla="*/ 2147483647 w 9048"/>
                <a:gd name="T27" fmla="*/ 2147483647 h 2880"/>
                <a:gd name="T28" fmla="*/ 2147483647 w 9048"/>
                <a:gd name="T29" fmla="*/ 2147483647 h 2880"/>
                <a:gd name="T30" fmla="*/ 2147483647 w 9048"/>
                <a:gd name="T31" fmla="*/ 2147483647 h 2880"/>
                <a:gd name="T32" fmla="*/ 2147483647 w 9048"/>
                <a:gd name="T33" fmla="*/ 2147483647 h 2880"/>
                <a:gd name="T34" fmla="*/ 2147483647 w 9048"/>
                <a:gd name="T35" fmla="*/ 2147483647 h 2880"/>
                <a:gd name="T36" fmla="*/ 2147483647 w 9048"/>
                <a:gd name="T37" fmla="*/ 2147483647 h 2880"/>
                <a:gd name="T38" fmla="*/ 2147483647 w 9048"/>
                <a:gd name="T39" fmla="*/ 2147483647 h 2880"/>
                <a:gd name="T40" fmla="*/ 2147483647 w 9048"/>
                <a:gd name="T41" fmla="*/ 2147483647 h 2880"/>
                <a:gd name="T42" fmla="*/ 2147483647 w 9048"/>
                <a:gd name="T43" fmla="*/ 2147483647 h 2880"/>
                <a:gd name="T44" fmla="*/ 2147483647 w 9048"/>
                <a:gd name="T45" fmla="*/ 2147483647 h 2880"/>
                <a:gd name="T46" fmla="*/ 2147483647 w 9048"/>
                <a:gd name="T47" fmla="*/ 2147483647 h 2880"/>
                <a:gd name="T48" fmla="*/ 2147483647 w 9048"/>
                <a:gd name="T49" fmla="*/ 2147483647 h 2880"/>
                <a:gd name="T50" fmla="*/ 2147483647 w 9048"/>
                <a:gd name="T51" fmla="*/ 2147483647 h 2880"/>
                <a:gd name="T52" fmla="*/ 2147483647 w 9048"/>
                <a:gd name="T53" fmla="*/ 2147483647 h 2880"/>
                <a:gd name="T54" fmla="*/ 2147483647 w 9048"/>
                <a:gd name="T55" fmla="*/ 2147483647 h 2880"/>
                <a:gd name="T56" fmla="*/ 2147483647 w 9048"/>
                <a:gd name="T57" fmla="*/ 2147483647 h 2880"/>
                <a:gd name="T58" fmla="*/ 2147483647 w 9048"/>
                <a:gd name="T59" fmla="*/ 2147483647 h 2880"/>
                <a:gd name="T60" fmla="*/ 2147483647 w 9048"/>
                <a:gd name="T61" fmla="*/ 2147483647 h 2880"/>
                <a:gd name="T62" fmla="*/ 2147483647 w 9048"/>
                <a:gd name="T63" fmla="*/ 2147483647 h 2880"/>
                <a:gd name="T64" fmla="*/ 2147483647 w 9048"/>
                <a:gd name="T65" fmla="*/ 2147483647 h 2880"/>
                <a:gd name="T66" fmla="*/ 2147483647 w 9048"/>
                <a:gd name="T67" fmla="*/ 2147483647 h 2880"/>
                <a:gd name="T68" fmla="*/ 2147483647 w 9048"/>
                <a:gd name="T69" fmla="*/ 2147483647 h 2880"/>
                <a:gd name="T70" fmla="*/ 2147483647 w 9048"/>
                <a:gd name="T71" fmla="*/ 2147483647 h 2880"/>
                <a:gd name="T72" fmla="*/ 2147483647 w 9048"/>
                <a:gd name="T73" fmla="*/ 2147483647 h 2880"/>
                <a:gd name="T74" fmla="*/ 2147483647 w 9048"/>
                <a:gd name="T75" fmla="*/ 2147483647 h 2880"/>
                <a:gd name="T76" fmla="*/ 2147483647 w 9048"/>
                <a:gd name="T77" fmla="*/ 2147483647 h 2880"/>
                <a:gd name="T78" fmla="*/ 2147483647 w 9048"/>
                <a:gd name="T79" fmla="*/ 2147483647 h 2880"/>
                <a:gd name="T80" fmla="*/ 2147483647 w 9048"/>
                <a:gd name="T81" fmla="*/ 2147483647 h 2880"/>
                <a:gd name="T82" fmla="*/ 2147483647 w 9048"/>
                <a:gd name="T83" fmla="*/ 2147483647 h 2880"/>
                <a:gd name="T84" fmla="*/ 2147483647 w 9048"/>
                <a:gd name="T85" fmla="*/ 2147483647 h 2880"/>
                <a:gd name="T86" fmla="*/ 2147483647 w 9048"/>
                <a:gd name="T87" fmla="*/ 2147483647 h 2880"/>
                <a:gd name="T88" fmla="*/ 2147483647 w 9048"/>
                <a:gd name="T89" fmla="*/ 2147483647 h 2880"/>
                <a:gd name="T90" fmla="*/ 2147483647 w 9048"/>
                <a:gd name="T91" fmla="*/ 2147483647 h 2880"/>
                <a:gd name="T92" fmla="*/ 2147483647 w 9048"/>
                <a:gd name="T93" fmla="*/ 2147483647 h 2880"/>
                <a:gd name="T94" fmla="*/ 2147483647 w 9048"/>
                <a:gd name="T95" fmla="*/ 2147483647 h 2880"/>
                <a:gd name="T96" fmla="*/ 2147483647 w 9048"/>
                <a:gd name="T97" fmla="*/ 2147483647 h 2880"/>
                <a:gd name="T98" fmla="*/ 2147483647 w 9048"/>
                <a:gd name="T99" fmla="*/ 2147483647 h 2880"/>
                <a:gd name="T100" fmla="*/ 2147483647 w 9048"/>
                <a:gd name="T101" fmla="*/ 2147483647 h 2880"/>
                <a:gd name="T102" fmla="*/ 2147483647 w 9048"/>
                <a:gd name="T103" fmla="*/ 2147483647 h 2880"/>
                <a:gd name="T104" fmla="*/ 2147483647 w 9048"/>
                <a:gd name="T105" fmla="*/ 2147483647 h 2880"/>
                <a:gd name="T106" fmla="*/ 2147483647 w 9048"/>
                <a:gd name="T107" fmla="*/ 2147483647 h 2880"/>
                <a:gd name="T108" fmla="*/ 2147483647 w 9048"/>
                <a:gd name="T109" fmla="*/ 2147483647 h 2880"/>
                <a:gd name="T110" fmla="*/ 2147483647 w 9048"/>
                <a:gd name="T111" fmla="*/ 2147483647 h 2880"/>
                <a:gd name="T112" fmla="*/ 2147483647 w 9048"/>
                <a:gd name="T113" fmla="*/ 2147483647 h 2880"/>
                <a:gd name="T114" fmla="*/ 2147483647 w 9048"/>
                <a:gd name="T115" fmla="*/ 2147483647 h 2880"/>
                <a:gd name="T116" fmla="*/ 2147483647 w 9048"/>
                <a:gd name="T117" fmla="*/ 2147483647 h 2880"/>
                <a:gd name="T118" fmla="*/ 2147483647 w 9048"/>
                <a:gd name="T119" fmla="*/ 2147483647 h 2880"/>
                <a:gd name="T120" fmla="*/ 2147483647 w 9048"/>
                <a:gd name="T121" fmla="*/ 2147483647 h 2880"/>
                <a:gd name="T122" fmla="*/ 2147483647 w 9048"/>
                <a:gd name="T123" fmla="*/ 2147483647 h 2880"/>
                <a:gd name="T124" fmla="*/ 2147483647 w 9048"/>
                <a:gd name="T125" fmla="*/ 2147483647 h 2880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9048"/>
                <a:gd name="T190" fmla="*/ 0 h 2880"/>
                <a:gd name="T191" fmla="*/ 9048 w 9048"/>
                <a:gd name="T192" fmla="*/ 2880 h 2880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9048" h="2880">
                  <a:moveTo>
                    <a:pt x="2790" y="546"/>
                  </a:moveTo>
                  <a:lnTo>
                    <a:pt x="2760" y="540"/>
                  </a:lnTo>
                  <a:lnTo>
                    <a:pt x="2736" y="558"/>
                  </a:lnTo>
                  <a:lnTo>
                    <a:pt x="2778" y="570"/>
                  </a:lnTo>
                  <a:lnTo>
                    <a:pt x="2790" y="546"/>
                  </a:lnTo>
                  <a:close/>
                  <a:moveTo>
                    <a:pt x="2832" y="522"/>
                  </a:moveTo>
                  <a:lnTo>
                    <a:pt x="2820" y="516"/>
                  </a:lnTo>
                  <a:lnTo>
                    <a:pt x="2814" y="510"/>
                  </a:lnTo>
                  <a:lnTo>
                    <a:pt x="2808" y="510"/>
                  </a:lnTo>
                  <a:lnTo>
                    <a:pt x="2808" y="528"/>
                  </a:lnTo>
                  <a:lnTo>
                    <a:pt x="2820" y="534"/>
                  </a:lnTo>
                  <a:lnTo>
                    <a:pt x="2832" y="534"/>
                  </a:lnTo>
                  <a:lnTo>
                    <a:pt x="2844" y="540"/>
                  </a:lnTo>
                  <a:lnTo>
                    <a:pt x="2850" y="540"/>
                  </a:lnTo>
                  <a:lnTo>
                    <a:pt x="2850" y="534"/>
                  </a:lnTo>
                  <a:lnTo>
                    <a:pt x="2844" y="528"/>
                  </a:lnTo>
                  <a:lnTo>
                    <a:pt x="2832" y="522"/>
                  </a:lnTo>
                  <a:close/>
                  <a:moveTo>
                    <a:pt x="1704" y="18"/>
                  </a:moveTo>
                  <a:lnTo>
                    <a:pt x="1710" y="18"/>
                  </a:lnTo>
                  <a:lnTo>
                    <a:pt x="1716" y="12"/>
                  </a:lnTo>
                  <a:lnTo>
                    <a:pt x="1728" y="6"/>
                  </a:lnTo>
                  <a:lnTo>
                    <a:pt x="1734" y="0"/>
                  </a:lnTo>
                  <a:lnTo>
                    <a:pt x="1644" y="0"/>
                  </a:lnTo>
                  <a:lnTo>
                    <a:pt x="1638" y="12"/>
                  </a:lnTo>
                  <a:lnTo>
                    <a:pt x="1680" y="12"/>
                  </a:lnTo>
                  <a:lnTo>
                    <a:pt x="1686" y="18"/>
                  </a:lnTo>
                  <a:lnTo>
                    <a:pt x="1704" y="18"/>
                  </a:lnTo>
                  <a:close/>
                  <a:moveTo>
                    <a:pt x="1740" y="60"/>
                  </a:moveTo>
                  <a:lnTo>
                    <a:pt x="1746" y="60"/>
                  </a:lnTo>
                  <a:lnTo>
                    <a:pt x="1758" y="48"/>
                  </a:lnTo>
                  <a:lnTo>
                    <a:pt x="1764" y="48"/>
                  </a:lnTo>
                  <a:lnTo>
                    <a:pt x="1770" y="54"/>
                  </a:lnTo>
                  <a:lnTo>
                    <a:pt x="1782" y="54"/>
                  </a:lnTo>
                  <a:lnTo>
                    <a:pt x="1788" y="60"/>
                  </a:lnTo>
                  <a:lnTo>
                    <a:pt x="1800" y="60"/>
                  </a:lnTo>
                  <a:lnTo>
                    <a:pt x="1812" y="48"/>
                  </a:lnTo>
                  <a:lnTo>
                    <a:pt x="1812" y="36"/>
                  </a:lnTo>
                  <a:lnTo>
                    <a:pt x="1806" y="30"/>
                  </a:lnTo>
                  <a:lnTo>
                    <a:pt x="1794" y="24"/>
                  </a:lnTo>
                  <a:lnTo>
                    <a:pt x="1758" y="24"/>
                  </a:lnTo>
                  <a:lnTo>
                    <a:pt x="1710" y="48"/>
                  </a:lnTo>
                  <a:lnTo>
                    <a:pt x="1716" y="54"/>
                  </a:lnTo>
                  <a:lnTo>
                    <a:pt x="1728" y="60"/>
                  </a:lnTo>
                  <a:lnTo>
                    <a:pt x="1740" y="60"/>
                  </a:lnTo>
                  <a:close/>
                  <a:moveTo>
                    <a:pt x="2382" y="510"/>
                  </a:moveTo>
                  <a:lnTo>
                    <a:pt x="2400" y="504"/>
                  </a:lnTo>
                  <a:lnTo>
                    <a:pt x="2412" y="498"/>
                  </a:lnTo>
                  <a:lnTo>
                    <a:pt x="2412" y="486"/>
                  </a:lnTo>
                  <a:lnTo>
                    <a:pt x="2406" y="486"/>
                  </a:lnTo>
                  <a:lnTo>
                    <a:pt x="2400" y="480"/>
                  </a:lnTo>
                  <a:lnTo>
                    <a:pt x="2346" y="480"/>
                  </a:lnTo>
                  <a:lnTo>
                    <a:pt x="2346" y="492"/>
                  </a:lnTo>
                  <a:lnTo>
                    <a:pt x="2358" y="504"/>
                  </a:lnTo>
                  <a:lnTo>
                    <a:pt x="2370" y="510"/>
                  </a:lnTo>
                  <a:lnTo>
                    <a:pt x="2382" y="510"/>
                  </a:lnTo>
                  <a:close/>
                  <a:moveTo>
                    <a:pt x="1590" y="30"/>
                  </a:moveTo>
                  <a:lnTo>
                    <a:pt x="1548" y="24"/>
                  </a:lnTo>
                  <a:lnTo>
                    <a:pt x="1554" y="36"/>
                  </a:lnTo>
                  <a:lnTo>
                    <a:pt x="1590" y="30"/>
                  </a:lnTo>
                  <a:close/>
                  <a:moveTo>
                    <a:pt x="1890" y="696"/>
                  </a:moveTo>
                  <a:lnTo>
                    <a:pt x="1896" y="708"/>
                  </a:lnTo>
                  <a:lnTo>
                    <a:pt x="1920" y="720"/>
                  </a:lnTo>
                  <a:lnTo>
                    <a:pt x="1950" y="738"/>
                  </a:lnTo>
                  <a:lnTo>
                    <a:pt x="1974" y="744"/>
                  </a:lnTo>
                  <a:lnTo>
                    <a:pt x="1992" y="738"/>
                  </a:lnTo>
                  <a:lnTo>
                    <a:pt x="1980" y="720"/>
                  </a:lnTo>
                  <a:lnTo>
                    <a:pt x="1950" y="702"/>
                  </a:lnTo>
                  <a:lnTo>
                    <a:pt x="1914" y="696"/>
                  </a:lnTo>
                  <a:lnTo>
                    <a:pt x="1890" y="696"/>
                  </a:lnTo>
                  <a:close/>
                  <a:moveTo>
                    <a:pt x="3108" y="126"/>
                  </a:moveTo>
                  <a:lnTo>
                    <a:pt x="3120" y="108"/>
                  </a:lnTo>
                  <a:lnTo>
                    <a:pt x="3030" y="108"/>
                  </a:lnTo>
                  <a:lnTo>
                    <a:pt x="3108" y="126"/>
                  </a:lnTo>
                  <a:close/>
                  <a:moveTo>
                    <a:pt x="1560" y="102"/>
                  </a:moveTo>
                  <a:lnTo>
                    <a:pt x="1632" y="102"/>
                  </a:lnTo>
                  <a:lnTo>
                    <a:pt x="1608" y="84"/>
                  </a:lnTo>
                  <a:lnTo>
                    <a:pt x="1560" y="102"/>
                  </a:lnTo>
                  <a:close/>
                  <a:moveTo>
                    <a:pt x="1572" y="60"/>
                  </a:moveTo>
                  <a:lnTo>
                    <a:pt x="1584" y="66"/>
                  </a:lnTo>
                  <a:lnTo>
                    <a:pt x="1596" y="78"/>
                  </a:lnTo>
                  <a:lnTo>
                    <a:pt x="1620" y="66"/>
                  </a:lnTo>
                  <a:lnTo>
                    <a:pt x="1620" y="72"/>
                  </a:lnTo>
                  <a:lnTo>
                    <a:pt x="1644" y="72"/>
                  </a:lnTo>
                  <a:lnTo>
                    <a:pt x="1668" y="60"/>
                  </a:lnTo>
                  <a:lnTo>
                    <a:pt x="1674" y="54"/>
                  </a:lnTo>
                  <a:lnTo>
                    <a:pt x="1680" y="54"/>
                  </a:lnTo>
                  <a:lnTo>
                    <a:pt x="1626" y="48"/>
                  </a:lnTo>
                  <a:lnTo>
                    <a:pt x="1614" y="54"/>
                  </a:lnTo>
                  <a:lnTo>
                    <a:pt x="1608" y="54"/>
                  </a:lnTo>
                  <a:lnTo>
                    <a:pt x="1602" y="48"/>
                  </a:lnTo>
                  <a:lnTo>
                    <a:pt x="1584" y="48"/>
                  </a:lnTo>
                  <a:lnTo>
                    <a:pt x="1572" y="60"/>
                  </a:lnTo>
                  <a:close/>
                  <a:moveTo>
                    <a:pt x="1662" y="36"/>
                  </a:moveTo>
                  <a:lnTo>
                    <a:pt x="1602" y="36"/>
                  </a:lnTo>
                  <a:lnTo>
                    <a:pt x="1650" y="48"/>
                  </a:lnTo>
                  <a:lnTo>
                    <a:pt x="1662" y="36"/>
                  </a:lnTo>
                  <a:close/>
                  <a:moveTo>
                    <a:pt x="1542" y="522"/>
                  </a:moveTo>
                  <a:lnTo>
                    <a:pt x="1500" y="528"/>
                  </a:lnTo>
                  <a:lnTo>
                    <a:pt x="1512" y="552"/>
                  </a:lnTo>
                  <a:lnTo>
                    <a:pt x="1542" y="534"/>
                  </a:lnTo>
                  <a:lnTo>
                    <a:pt x="1524" y="558"/>
                  </a:lnTo>
                  <a:lnTo>
                    <a:pt x="1518" y="558"/>
                  </a:lnTo>
                  <a:lnTo>
                    <a:pt x="1512" y="564"/>
                  </a:lnTo>
                  <a:lnTo>
                    <a:pt x="1506" y="564"/>
                  </a:lnTo>
                  <a:lnTo>
                    <a:pt x="1494" y="570"/>
                  </a:lnTo>
                  <a:lnTo>
                    <a:pt x="1488" y="576"/>
                  </a:lnTo>
                  <a:lnTo>
                    <a:pt x="1488" y="582"/>
                  </a:lnTo>
                  <a:lnTo>
                    <a:pt x="1500" y="594"/>
                  </a:lnTo>
                  <a:lnTo>
                    <a:pt x="1524" y="606"/>
                  </a:lnTo>
                  <a:lnTo>
                    <a:pt x="1566" y="606"/>
                  </a:lnTo>
                  <a:lnTo>
                    <a:pt x="1590" y="612"/>
                  </a:lnTo>
                  <a:lnTo>
                    <a:pt x="1608" y="618"/>
                  </a:lnTo>
                  <a:lnTo>
                    <a:pt x="1614" y="624"/>
                  </a:lnTo>
                  <a:lnTo>
                    <a:pt x="1620" y="636"/>
                  </a:lnTo>
                  <a:lnTo>
                    <a:pt x="1620" y="648"/>
                  </a:lnTo>
                  <a:lnTo>
                    <a:pt x="1626" y="654"/>
                  </a:lnTo>
                  <a:lnTo>
                    <a:pt x="1626" y="660"/>
                  </a:lnTo>
                  <a:lnTo>
                    <a:pt x="1644" y="660"/>
                  </a:lnTo>
                  <a:lnTo>
                    <a:pt x="1662" y="666"/>
                  </a:lnTo>
                  <a:lnTo>
                    <a:pt x="1674" y="666"/>
                  </a:lnTo>
                  <a:lnTo>
                    <a:pt x="1692" y="672"/>
                  </a:lnTo>
                  <a:lnTo>
                    <a:pt x="1704" y="672"/>
                  </a:lnTo>
                  <a:lnTo>
                    <a:pt x="1818" y="666"/>
                  </a:lnTo>
                  <a:lnTo>
                    <a:pt x="1806" y="666"/>
                  </a:lnTo>
                  <a:lnTo>
                    <a:pt x="1734" y="642"/>
                  </a:lnTo>
                  <a:lnTo>
                    <a:pt x="1704" y="618"/>
                  </a:lnTo>
                  <a:lnTo>
                    <a:pt x="1692" y="600"/>
                  </a:lnTo>
                  <a:lnTo>
                    <a:pt x="1686" y="588"/>
                  </a:lnTo>
                  <a:lnTo>
                    <a:pt x="1674" y="582"/>
                  </a:lnTo>
                  <a:lnTo>
                    <a:pt x="1674" y="570"/>
                  </a:lnTo>
                  <a:lnTo>
                    <a:pt x="1668" y="564"/>
                  </a:lnTo>
                  <a:lnTo>
                    <a:pt x="1692" y="516"/>
                  </a:lnTo>
                  <a:lnTo>
                    <a:pt x="1686" y="510"/>
                  </a:lnTo>
                  <a:lnTo>
                    <a:pt x="1686" y="504"/>
                  </a:lnTo>
                  <a:lnTo>
                    <a:pt x="1674" y="504"/>
                  </a:lnTo>
                  <a:lnTo>
                    <a:pt x="1710" y="498"/>
                  </a:lnTo>
                  <a:lnTo>
                    <a:pt x="1698" y="480"/>
                  </a:lnTo>
                  <a:lnTo>
                    <a:pt x="1734" y="480"/>
                  </a:lnTo>
                  <a:lnTo>
                    <a:pt x="1710" y="468"/>
                  </a:lnTo>
                  <a:lnTo>
                    <a:pt x="1734" y="474"/>
                  </a:lnTo>
                  <a:lnTo>
                    <a:pt x="1740" y="462"/>
                  </a:lnTo>
                  <a:lnTo>
                    <a:pt x="1722" y="450"/>
                  </a:lnTo>
                  <a:lnTo>
                    <a:pt x="1764" y="450"/>
                  </a:lnTo>
                  <a:lnTo>
                    <a:pt x="1770" y="444"/>
                  </a:lnTo>
                  <a:lnTo>
                    <a:pt x="1752" y="426"/>
                  </a:lnTo>
                  <a:lnTo>
                    <a:pt x="1782" y="432"/>
                  </a:lnTo>
                  <a:lnTo>
                    <a:pt x="1782" y="402"/>
                  </a:lnTo>
                  <a:lnTo>
                    <a:pt x="1788" y="408"/>
                  </a:lnTo>
                  <a:lnTo>
                    <a:pt x="1800" y="414"/>
                  </a:lnTo>
                  <a:lnTo>
                    <a:pt x="1812" y="414"/>
                  </a:lnTo>
                  <a:lnTo>
                    <a:pt x="1830" y="408"/>
                  </a:lnTo>
                  <a:lnTo>
                    <a:pt x="1842" y="402"/>
                  </a:lnTo>
                  <a:lnTo>
                    <a:pt x="1860" y="390"/>
                  </a:lnTo>
                  <a:lnTo>
                    <a:pt x="1878" y="372"/>
                  </a:lnTo>
                  <a:lnTo>
                    <a:pt x="1896" y="372"/>
                  </a:lnTo>
                  <a:lnTo>
                    <a:pt x="1938" y="366"/>
                  </a:lnTo>
                  <a:lnTo>
                    <a:pt x="1992" y="354"/>
                  </a:lnTo>
                  <a:lnTo>
                    <a:pt x="2046" y="348"/>
                  </a:lnTo>
                  <a:lnTo>
                    <a:pt x="2094" y="336"/>
                  </a:lnTo>
                  <a:lnTo>
                    <a:pt x="2124" y="330"/>
                  </a:lnTo>
                  <a:lnTo>
                    <a:pt x="2136" y="324"/>
                  </a:lnTo>
                  <a:lnTo>
                    <a:pt x="2154" y="318"/>
                  </a:lnTo>
                  <a:lnTo>
                    <a:pt x="2160" y="312"/>
                  </a:lnTo>
                  <a:lnTo>
                    <a:pt x="2166" y="300"/>
                  </a:lnTo>
                  <a:lnTo>
                    <a:pt x="2166" y="294"/>
                  </a:lnTo>
                  <a:lnTo>
                    <a:pt x="2154" y="282"/>
                  </a:lnTo>
                  <a:lnTo>
                    <a:pt x="2136" y="276"/>
                  </a:lnTo>
                  <a:lnTo>
                    <a:pt x="2088" y="270"/>
                  </a:lnTo>
                  <a:lnTo>
                    <a:pt x="2046" y="276"/>
                  </a:lnTo>
                  <a:lnTo>
                    <a:pt x="2016" y="288"/>
                  </a:lnTo>
                  <a:lnTo>
                    <a:pt x="1980" y="300"/>
                  </a:lnTo>
                  <a:lnTo>
                    <a:pt x="1938" y="318"/>
                  </a:lnTo>
                  <a:lnTo>
                    <a:pt x="1860" y="318"/>
                  </a:lnTo>
                  <a:lnTo>
                    <a:pt x="1842" y="312"/>
                  </a:lnTo>
                  <a:lnTo>
                    <a:pt x="1824" y="312"/>
                  </a:lnTo>
                  <a:lnTo>
                    <a:pt x="1806" y="336"/>
                  </a:lnTo>
                  <a:lnTo>
                    <a:pt x="1782" y="318"/>
                  </a:lnTo>
                  <a:lnTo>
                    <a:pt x="1728" y="342"/>
                  </a:lnTo>
                  <a:lnTo>
                    <a:pt x="1698" y="342"/>
                  </a:lnTo>
                  <a:lnTo>
                    <a:pt x="1668" y="366"/>
                  </a:lnTo>
                  <a:lnTo>
                    <a:pt x="1692" y="372"/>
                  </a:lnTo>
                  <a:lnTo>
                    <a:pt x="1644" y="372"/>
                  </a:lnTo>
                  <a:lnTo>
                    <a:pt x="1614" y="378"/>
                  </a:lnTo>
                  <a:lnTo>
                    <a:pt x="1614" y="396"/>
                  </a:lnTo>
                  <a:lnTo>
                    <a:pt x="1638" y="378"/>
                  </a:lnTo>
                  <a:lnTo>
                    <a:pt x="1644" y="396"/>
                  </a:lnTo>
                  <a:lnTo>
                    <a:pt x="1668" y="396"/>
                  </a:lnTo>
                  <a:lnTo>
                    <a:pt x="1662" y="408"/>
                  </a:lnTo>
                  <a:lnTo>
                    <a:pt x="1620" y="408"/>
                  </a:lnTo>
                  <a:lnTo>
                    <a:pt x="1614" y="420"/>
                  </a:lnTo>
                  <a:lnTo>
                    <a:pt x="1644" y="426"/>
                  </a:lnTo>
                  <a:lnTo>
                    <a:pt x="1596" y="432"/>
                  </a:lnTo>
                  <a:lnTo>
                    <a:pt x="1632" y="438"/>
                  </a:lnTo>
                  <a:lnTo>
                    <a:pt x="1584" y="444"/>
                  </a:lnTo>
                  <a:lnTo>
                    <a:pt x="1584" y="462"/>
                  </a:lnTo>
                  <a:lnTo>
                    <a:pt x="1554" y="474"/>
                  </a:lnTo>
                  <a:lnTo>
                    <a:pt x="1560" y="486"/>
                  </a:lnTo>
                  <a:lnTo>
                    <a:pt x="1602" y="468"/>
                  </a:lnTo>
                  <a:lnTo>
                    <a:pt x="1590" y="498"/>
                  </a:lnTo>
                  <a:lnTo>
                    <a:pt x="1554" y="498"/>
                  </a:lnTo>
                  <a:lnTo>
                    <a:pt x="1542" y="504"/>
                  </a:lnTo>
                  <a:lnTo>
                    <a:pt x="1542" y="522"/>
                  </a:lnTo>
                  <a:close/>
                  <a:moveTo>
                    <a:pt x="5778" y="498"/>
                  </a:moveTo>
                  <a:lnTo>
                    <a:pt x="5850" y="486"/>
                  </a:lnTo>
                  <a:lnTo>
                    <a:pt x="5958" y="504"/>
                  </a:lnTo>
                  <a:lnTo>
                    <a:pt x="5952" y="492"/>
                  </a:lnTo>
                  <a:lnTo>
                    <a:pt x="5940" y="486"/>
                  </a:lnTo>
                  <a:lnTo>
                    <a:pt x="5928" y="474"/>
                  </a:lnTo>
                  <a:lnTo>
                    <a:pt x="5904" y="462"/>
                  </a:lnTo>
                  <a:lnTo>
                    <a:pt x="5844" y="462"/>
                  </a:lnTo>
                  <a:lnTo>
                    <a:pt x="5808" y="468"/>
                  </a:lnTo>
                  <a:lnTo>
                    <a:pt x="5796" y="468"/>
                  </a:lnTo>
                  <a:lnTo>
                    <a:pt x="5778" y="498"/>
                  </a:lnTo>
                  <a:close/>
                  <a:moveTo>
                    <a:pt x="5784" y="378"/>
                  </a:moveTo>
                  <a:lnTo>
                    <a:pt x="5838" y="384"/>
                  </a:lnTo>
                  <a:lnTo>
                    <a:pt x="5844" y="378"/>
                  </a:lnTo>
                  <a:lnTo>
                    <a:pt x="5850" y="366"/>
                  </a:lnTo>
                  <a:lnTo>
                    <a:pt x="5838" y="354"/>
                  </a:lnTo>
                  <a:lnTo>
                    <a:pt x="5802" y="354"/>
                  </a:lnTo>
                  <a:lnTo>
                    <a:pt x="5742" y="342"/>
                  </a:lnTo>
                  <a:lnTo>
                    <a:pt x="5724" y="342"/>
                  </a:lnTo>
                  <a:lnTo>
                    <a:pt x="5718" y="348"/>
                  </a:lnTo>
                  <a:lnTo>
                    <a:pt x="5730" y="354"/>
                  </a:lnTo>
                  <a:lnTo>
                    <a:pt x="5742" y="366"/>
                  </a:lnTo>
                  <a:lnTo>
                    <a:pt x="5754" y="372"/>
                  </a:lnTo>
                  <a:lnTo>
                    <a:pt x="5772" y="372"/>
                  </a:lnTo>
                  <a:lnTo>
                    <a:pt x="5778" y="378"/>
                  </a:lnTo>
                  <a:lnTo>
                    <a:pt x="5784" y="378"/>
                  </a:lnTo>
                  <a:close/>
                  <a:moveTo>
                    <a:pt x="5724" y="432"/>
                  </a:moveTo>
                  <a:lnTo>
                    <a:pt x="5712" y="444"/>
                  </a:lnTo>
                  <a:lnTo>
                    <a:pt x="5712" y="456"/>
                  </a:lnTo>
                  <a:lnTo>
                    <a:pt x="5724" y="462"/>
                  </a:lnTo>
                  <a:lnTo>
                    <a:pt x="5772" y="462"/>
                  </a:lnTo>
                  <a:lnTo>
                    <a:pt x="5778" y="456"/>
                  </a:lnTo>
                  <a:lnTo>
                    <a:pt x="5778" y="450"/>
                  </a:lnTo>
                  <a:lnTo>
                    <a:pt x="5766" y="438"/>
                  </a:lnTo>
                  <a:lnTo>
                    <a:pt x="5742" y="426"/>
                  </a:lnTo>
                  <a:lnTo>
                    <a:pt x="5730" y="426"/>
                  </a:lnTo>
                  <a:lnTo>
                    <a:pt x="5724" y="432"/>
                  </a:lnTo>
                  <a:close/>
                  <a:moveTo>
                    <a:pt x="3072" y="96"/>
                  </a:moveTo>
                  <a:lnTo>
                    <a:pt x="3192" y="96"/>
                  </a:lnTo>
                  <a:lnTo>
                    <a:pt x="3204" y="90"/>
                  </a:lnTo>
                  <a:lnTo>
                    <a:pt x="3228" y="90"/>
                  </a:lnTo>
                  <a:lnTo>
                    <a:pt x="3240" y="84"/>
                  </a:lnTo>
                  <a:lnTo>
                    <a:pt x="3240" y="72"/>
                  </a:lnTo>
                  <a:lnTo>
                    <a:pt x="3222" y="60"/>
                  </a:lnTo>
                  <a:lnTo>
                    <a:pt x="3192" y="42"/>
                  </a:lnTo>
                  <a:lnTo>
                    <a:pt x="3156" y="30"/>
                  </a:lnTo>
                  <a:lnTo>
                    <a:pt x="3132" y="24"/>
                  </a:lnTo>
                  <a:lnTo>
                    <a:pt x="3120" y="18"/>
                  </a:lnTo>
                  <a:lnTo>
                    <a:pt x="3108" y="18"/>
                  </a:lnTo>
                  <a:lnTo>
                    <a:pt x="3096" y="12"/>
                  </a:lnTo>
                  <a:lnTo>
                    <a:pt x="3060" y="12"/>
                  </a:lnTo>
                  <a:lnTo>
                    <a:pt x="3048" y="18"/>
                  </a:lnTo>
                  <a:lnTo>
                    <a:pt x="3036" y="18"/>
                  </a:lnTo>
                  <a:lnTo>
                    <a:pt x="3030" y="30"/>
                  </a:lnTo>
                  <a:lnTo>
                    <a:pt x="3030" y="42"/>
                  </a:lnTo>
                  <a:lnTo>
                    <a:pt x="3036" y="54"/>
                  </a:lnTo>
                  <a:lnTo>
                    <a:pt x="3048" y="66"/>
                  </a:lnTo>
                  <a:lnTo>
                    <a:pt x="3054" y="78"/>
                  </a:lnTo>
                  <a:lnTo>
                    <a:pt x="3072" y="96"/>
                  </a:lnTo>
                  <a:close/>
                  <a:moveTo>
                    <a:pt x="6138" y="408"/>
                  </a:moveTo>
                  <a:lnTo>
                    <a:pt x="6144" y="402"/>
                  </a:lnTo>
                  <a:lnTo>
                    <a:pt x="6132" y="396"/>
                  </a:lnTo>
                  <a:lnTo>
                    <a:pt x="6102" y="390"/>
                  </a:lnTo>
                  <a:lnTo>
                    <a:pt x="6036" y="390"/>
                  </a:lnTo>
                  <a:lnTo>
                    <a:pt x="6012" y="366"/>
                  </a:lnTo>
                  <a:lnTo>
                    <a:pt x="6000" y="360"/>
                  </a:lnTo>
                  <a:lnTo>
                    <a:pt x="5970" y="360"/>
                  </a:lnTo>
                  <a:lnTo>
                    <a:pt x="5958" y="366"/>
                  </a:lnTo>
                  <a:lnTo>
                    <a:pt x="5910" y="366"/>
                  </a:lnTo>
                  <a:lnTo>
                    <a:pt x="5946" y="390"/>
                  </a:lnTo>
                  <a:lnTo>
                    <a:pt x="5964" y="396"/>
                  </a:lnTo>
                  <a:lnTo>
                    <a:pt x="6000" y="402"/>
                  </a:lnTo>
                  <a:lnTo>
                    <a:pt x="6054" y="414"/>
                  </a:lnTo>
                  <a:lnTo>
                    <a:pt x="6102" y="414"/>
                  </a:lnTo>
                  <a:lnTo>
                    <a:pt x="6138" y="408"/>
                  </a:lnTo>
                  <a:close/>
                  <a:moveTo>
                    <a:pt x="7602" y="744"/>
                  </a:moveTo>
                  <a:lnTo>
                    <a:pt x="7596" y="732"/>
                  </a:lnTo>
                  <a:lnTo>
                    <a:pt x="7572" y="726"/>
                  </a:lnTo>
                  <a:lnTo>
                    <a:pt x="7512" y="714"/>
                  </a:lnTo>
                  <a:lnTo>
                    <a:pt x="7500" y="714"/>
                  </a:lnTo>
                  <a:lnTo>
                    <a:pt x="7512" y="726"/>
                  </a:lnTo>
                  <a:lnTo>
                    <a:pt x="7548" y="738"/>
                  </a:lnTo>
                  <a:lnTo>
                    <a:pt x="7584" y="744"/>
                  </a:lnTo>
                  <a:lnTo>
                    <a:pt x="7602" y="744"/>
                  </a:lnTo>
                  <a:close/>
                  <a:moveTo>
                    <a:pt x="3162" y="120"/>
                  </a:moveTo>
                  <a:lnTo>
                    <a:pt x="3216" y="138"/>
                  </a:lnTo>
                  <a:lnTo>
                    <a:pt x="3246" y="144"/>
                  </a:lnTo>
                  <a:lnTo>
                    <a:pt x="3264" y="144"/>
                  </a:lnTo>
                  <a:lnTo>
                    <a:pt x="3312" y="138"/>
                  </a:lnTo>
                  <a:lnTo>
                    <a:pt x="3372" y="156"/>
                  </a:lnTo>
                  <a:lnTo>
                    <a:pt x="3432" y="156"/>
                  </a:lnTo>
                  <a:lnTo>
                    <a:pt x="3426" y="138"/>
                  </a:lnTo>
                  <a:lnTo>
                    <a:pt x="3402" y="102"/>
                  </a:lnTo>
                  <a:lnTo>
                    <a:pt x="3384" y="96"/>
                  </a:lnTo>
                  <a:lnTo>
                    <a:pt x="3372" y="90"/>
                  </a:lnTo>
                  <a:lnTo>
                    <a:pt x="3354" y="96"/>
                  </a:lnTo>
                  <a:lnTo>
                    <a:pt x="3318" y="114"/>
                  </a:lnTo>
                  <a:lnTo>
                    <a:pt x="3294" y="90"/>
                  </a:lnTo>
                  <a:lnTo>
                    <a:pt x="3282" y="90"/>
                  </a:lnTo>
                  <a:lnTo>
                    <a:pt x="3210" y="102"/>
                  </a:lnTo>
                  <a:lnTo>
                    <a:pt x="3174" y="114"/>
                  </a:lnTo>
                  <a:lnTo>
                    <a:pt x="3162" y="120"/>
                  </a:lnTo>
                  <a:close/>
                  <a:moveTo>
                    <a:pt x="3582" y="198"/>
                  </a:moveTo>
                  <a:lnTo>
                    <a:pt x="3744" y="192"/>
                  </a:lnTo>
                  <a:lnTo>
                    <a:pt x="3702" y="168"/>
                  </a:lnTo>
                  <a:lnTo>
                    <a:pt x="3696" y="168"/>
                  </a:lnTo>
                  <a:lnTo>
                    <a:pt x="3690" y="162"/>
                  </a:lnTo>
                  <a:lnTo>
                    <a:pt x="3666" y="150"/>
                  </a:lnTo>
                  <a:lnTo>
                    <a:pt x="3648" y="144"/>
                  </a:lnTo>
                  <a:lnTo>
                    <a:pt x="3636" y="138"/>
                  </a:lnTo>
                  <a:lnTo>
                    <a:pt x="3618" y="138"/>
                  </a:lnTo>
                  <a:lnTo>
                    <a:pt x="3606" y="144"/>
                  </a:lnTo>
                  <a:lnTo>
                    <a:pt x="3600" y="150"/>
                  </a:lnTo>
                  <a:lnTo>
                    <a:pt x="3588" y="156"/>
                  </a:lnTo>
                  <a:lnTo>
                    <a:pt x="3588" y="150"/>
                  </a:lnTo>
                  <a:lnTo>
                    <a:pt x="3582" y="144"/>
                  </a:lnTo>
                  <a:lnTo>
                    <a:pt x="3576" y="132"/>
                  </a:lnTo>
                  <a:lnTo>
                    <a:pt x="3570" y="126"/>
                  </a:lnTo>
                  <a:lnTo>
                    <a:pt x="3546" y="114"/>
                  </a:lnTo>
                  <a:lnTo>
                    <a:pt x="3522" y="126"/>
                  </a:lnTo>
                  <a:lnTo>
                    <a:pt x="3504" y="162"/>
                  </a:lnTo>
                  <a:lnTo>
                    <a:pt x="3498" y="192"/>
                  </a:lnTo>
                  <a:lnTo>
                    <a:pt x="3492" y="210"/>
                  </a:lnTo>
                  <a:lnTo>
                    <a:pt x="3516" y="222"/>
                  </a:lnTo>
                  <a:lnTo>
                    <a:pt x="3534" y="216"/>
                  </a:lnTo>
                  <a:lnTo>
                    <a:pt x="3546" y="216"/>
                  </a:lnTo>
                  <a:lnTo>
                    <a:pt x="3582" y="198"/>
                  </a:lnTo>
                  <a:close/>
                  <a:moveTo>
                    <a:pt x="5622" y="420"/>
                  </a:moveTo>
                  <a:lnTo>
                    <a:pt x="5640" y="390"/>
                  </a:lnTo>
                  <a:lnTo>
                    <a:pt x="5754" y="390"/>
                  </a:lnTo>
                  <a:lnTo>
                    <a:pt x="5688" y="360"/>
                  </a:lnTo>
                  <a:lnTo>
                    <a:pt x="5700" y="336"/>
                  </a:lnTo>
                  <a:lnTo>
                    <a:pt x="5610" y="318"/>
                  </a:lnTo>
                  <a:lnTo>
                    <a:pt x="5628" y="348"/>
                  </a:lnTo>
                  <a:lnTo>
                    <a:pt x="5616" y="342"/>
                  </a:lnTo>
                  <a:lnTo>
                    <a:pt x="5592" y="336"/>
                  </a:lnTo>
                  <a:lnTo>
                    <a:pt x="5556" y="330"/>
                  </a:lnTo>
                  <a:lnTo>
                    <a:pt x="5514" y="318"/>
                  </a:lnTo>
                  <a:lnTo>
                    <a:pt x="5454" y="318"/>
                  </a:lnTo>
                  <a:lnTo>
                    <a:pt x="5448" y="330"/>
                  </a:lnTo>
                  <a:lnTo>
                    <a:pt x="5460" y="354"/>
                  </a:lnTo>
                  <a:lnTo>
                    <a:pt x="5496" y="372"/>
                  </a:lnTo>
                  <a:lnTo>
                    <a:pt x="5538" y="390"/>
                  </a:lnTo>
                  <a:lnTo>
                    <a:pt x="5574" y="408"/>
                  </a:lnTo>
                  <a:lnTo>
                    <a:pt x="5610" y="414"/>
                  </a:lnTo>
                  <a:lnTo>
                    <a:pt x="5622" y="420"/>
                  </a:lnTo>
                  <a:close/>
                  <a:moveTo>
                    <a:pt x="4320" y="432"/>
                  </a:moveTo>
                  <a:lnTo>
                    <a:pt x="4368" y="444"/>
                  </a:lnTo>
                  <a:lnTo>
                    <a:pt x="4380" y="444"/>
                  </a:lnTo>
                  <a:lnTo>
                    <a:pt x="4392" y="438"/>
                  </a:lnTo>
                  <a:lnTo>
                    <a:pt x="4398" y="438"/>
                  </a:lnTo>
                  <a:lnTo>
                    <a:pt x="4404" y="432"/>
                  </a:lnTo>
                  <a:lnTo>
                    <a:pt x="4404" y="426"/>
                  </a:lnTo>
                  <a:lnTo>
                    <a:pt x="4398" y="426"/>
                  </a:lnTo>
                  <a:lnTo>
                    <a:pt x="4362" y="414"/>
                  </a:lnTo>
                  <a:lnTo>
                    <a:pt x="4344" y="420"/>
                  </a:lnTo>
                  <a:lnTo>
                    <a:pt x="4332" y="420"/>
                  </a:lnTo>
                  <a:lnTo>
                    <a:pt x="4320" y="432"/>
                  </a:lnTo>
                  <a:close/>
                  <a:moveTo>
                    <a:pt x="5424" y="354"/>
                  </a:moveTo>
                  <a:lnTo>
                    <a:pt x="5370" y="336"/>
                  </a:lnTo>
                  <a:lnTo>
                    <a:pt x="5394" y="366"/>
                  </a:lnTo>
                  <a:lnTo>
                    <a:pt x="5424" y="354"/>
                  </a:lnTo>
                  <a:close/>
                  <a:moveTo>
                    <a:pt x="7986" y="666"/>
                  </a:moveTo>
                  <a:lnTo>
                    <a:pt x="8034" y="654"/>
                  </a:lnTo>
                  <a:lnTo>
                    <a:pt x="8088" y="654"/>
                  </a:lnTo>
                  <a:lnTo>
                    <a:pt x="8100" y="648"/>
                  </a:lnTo>
                  <a:lnTo>
                    <a:pt x="8106" y="642"/>
                  </a:lnTo>
                  <a:lnTo>
                    <a:pt x="8106" y="636"/>
                  </a:lnTo>
                  <a:lnTo>
                    <a:pt x="8100" y="630"/>
                  </a:lnTo>
                  <a:lnTo>
                    <a:pt x="8088" y="630"/>
                  </a:lnTo>
                  <a:lnTo>
                    <a:pt x="8052" y="618"/>
                  </a:lnTo>
                  <a:lnTo>
                    <a:pt x="8028" y="612"/>
                  </a:lnTo>
                  <a:lnTo>
                    <a:pt x="8010" y="606"/>
                  </a:lnTo>
                  <a:lnTo>
                    <a:pt x="7968" y="606"/>
                  </a:lnTo>
                  <a:lnTo>
                    <a:pt x="7944" y="618"/>
                  </a:lnTo>
                  <a:lnTo>
                    <a:pt x="7938" y="630"/>
                  </a:lnTo>
                  <a:lnTo>
                    <a:pt x="7938" y="654"/>
                  </a:lnTo>
                  <a:lnTo>
                    <a:pt x="7944" y="666"/>
                  </a:lnTo>
                  <a:lnTo>
                    <a:pt x="7950" y="666"/>
                  </a:lnTo>
                  <a:lnTo>
                    <a:pt x="7962" y="672"/>
                  </a:lnTo>
                  <a:lnTo>
                    <a:pt x="7968" y="672"/>
                  </a:lnTo>
                  <a:lnTo>
                    <a:pt x="7980" y="666"/>
                  </a:lnTo>
                  <a:lnTo>
                    <a:pt x="7986" y="666"/>
                  </a:lnTo>
                  <a:close/>
                  <a:moveTo>
                    <a:pt x="162" y="1788"/>
                  </a:moveTo>
                  <a:lnTo>
                    <a:pt x="150" y="1788"/>
                  </a:lnTo>
                  <a:lnTo>
                    <a:pt x="138" y="1794"/>
                  </a:lnTo>
                  <a:lnTo>
                    <a:pt x="114" y="1794"/>
                  </a:lnTo>
                  <a:lnTo>
                    <a:pt x="108" y="1788"/>
                  </a:lnTo>
                  <a:lnTo>
                    <a:pt x="96" y="1788"/>
                  </a:lnTo>
                  <a:lnTo>
                    <a:pt x="96" y="1782"/>
                  </a:lnTo>
                  <a:lnTo>
                    <a:pt x="84" y="1782"/>
                  </a:lnTo>
                  <a:lnTo>
                    <a:pt x="84" y="1788"/>
                  </a:lnTo>
                  <a:lnTo>
                    <a:pt x="72" y="1800"/>
                  </a:lnTo>
                  <a:lnTo>
                    <a:pt x="12" y="1800"/>
                  </a:lnTo>
                  <a:lnTo>
                    <a:pt x="0" y="1812"/>
                  </a:lnTo>
                  <a:lnTo>
                    <a:pt x="0" y="1818"/>
                  </a:lnTo>
                  <a:lnTo>
                    <a:pt x="12" y="1830"/>
                  </a:lnTo>
                  <a:lnTo>
                    <a:pt x="6" y="1842"/>
                  </a:lnTo>
                  <a:lnTo>
                    <a:pt x="12" y="1848"/>
                  </a:lnTo>
                  <a:lnTo>
                    <a:pt x="18" y="1848"/>
                  </a:lnTo>
                  <a:lnTo>
                    <a:pt x="24" y="1842"/>
                  </a:lnTo>
                  <a:lnTo>
                    <a:pt x="48" y="1842"/>
                  </a:lnTo>
                  <a:lnTo>
                    <a:pt x="54" y="1848"/>
                  </a:lnTo>
                  <a:lnTo>
                    <a:pt x="66" y="1848"/>
                  </a:lnTo>
                  <a:lnTo>
                    <a:pt x="72" y="1854"/>
                  </a:lnTo>
                  <a:lnTo>
                    <a:pt x="162" y="1854"/>
                  </a:lnTo>
                  <a:lnTo>
                    <a:pt x="162" y="1848"/>
                  </a:lnTo>
                  <a:lnTo>
                    <a:pt x="168" y="1848"/>
                  </a:lnTo>
                  <a:lnTo>
                    <a:pt x="162" y="1830"/>
                  </a:lnTo>
                  <a:lnTo>
                    <a:pt x="174" y="1818"/>
                  </a:lnTo>
                  <a:lnTo>
                    <a:pt x="174" y="1800"/>
                  </a:lnTo>
                  <a:lnTo>
                    <a:pt x="168" y="1788"/>
                  </a:lnTo>
                  <a:lnTo>
                    <a:pt x="162" y="1788"/>
                  </a:lnTo>
                  <a:close/>
                  <a:moveTo>
                    <a:pt x="1038" y="90"/>
                  </a:moveTo>
                  <a:lnTo>
                    <a:pt x="1062" y="72"/>
                  </a:lnTo>
                  <a:lnTo>
                    <a:pt x="1032" y="72"/>
                  </a:lnTo>
                  <a:lnTo>
                    <a:pt x="1032" y="84"/>
                  </a:lnTo>
                  <a:lnTo>
                    <a:pt x="1038" y="90"/>
                  </a:lnTo>
                  <a:close/>
                  <a:moveTo>
                    <a:pt x="990" y="72"/>
                  </a:moveTo>
                  <a:lnTo>
                    <a:pt x="1074" y="54"/>
                  </a:lnTo>
                  <a:lnTo>
                    <a:pt x="1044" y="42"/>
                  </a:lnTo>
                  <a:lnTo>
                    <a:pt x="996" y="54"/>
                  </a:lnTo>
                  <a:lnTo>
                    <a:pt x="948" y="54"/>
                  </a:lnTo>
                  <a:lnTo>
                    <a:pt x="966" y="66"/>
                  </a:lnTo>
                  <a:lnTo>
                    <a:pt x="990" y="72"/>
                  </a:lnTo>
                  <a:close/>
                  <a:moveTo>
                    <a:pt x="1122" y="90"/>
                  </a:moveTo>
                  <a:lnTo>
                    <a:pt x="1128" y="78"/>
                  </a:lnTo>
                  <a:lnTo>
                    <a:pt x="1152" y="78"/>
                  </a:lnTo>
                  <a:lnTo>
                    <a:pt x="1164" y="66"/>
                  </a:lnTo>
                  <a:lnTo>
                    <a:pt x="1218" y="66"/>
                  </a:lnTo>
                  <a:lnTo>
                    <a:pt x="1218" y="60"/>
                  </a:lnTo>
                  <a:lnTo>
                    <a:pt x="1206" y="54"/>
                  </a:lnTo>
                  <a:lnTo>
                    <a:pt x="1182" y="54"/>
                  </a:lnTo>
                  <a:lnTo>
                    <a:pt x="1182" y="48"/>
                  </a:lnTo>
                  <a:lnTo>
                    <a:pt x="1176" y="48"/>
                  </a:lnTo>
                  <a:lnTo>
                    <a:pt x="1164" y="42"/>
                  </a:lnTo>
                  <a:lnTo>
                    <a:pt x="1140" y="42"/>
                  </a:lnTo>
                  <a:lnTo>
                    <a:pt x="1134" y="48"/>
                  </a:lnTo>
                  <a:lnTo>
                    <a:pt x="1128" y="60"/>
                  </a:lnTo>
                  <a:lnTo>
                    <a:pt x="1128" y="66"/>
                  </a:lnTo>
                  <a:lnTo>
                    <a:pt x="1122" y="66"/>
                  </a:lnTo>
                  <a:lnTo>
                    <a:pt x="1116" y="72"/>
                  </a:lnTo>
                  <a:lnTo>
                    <a:pt x="1104" y="72"/>
                  </a:lnTo>
                  <a:lnTo>
                    <a:pt x="1086" y="78"/>
                  </a:lnTo>
                  <a:lnTo>
                    <a:pt x="1080" y="78"/>
                  </a:lnTo>
                  <a:lnTo>
                    <a:pt x="1074" y="84"/>
                  </a:lnTo>
                  <a:lnTo>
                    <a:pt x="1080" y="84"/>
                  </a:lnTo>
                  <a:lnTo>
                    <a:pt x="1092" y="90"/>
                  </a:lnTo>
                  <a:lnTo>
                    <a:pt x="1122" y="90"/>
                  </a:lnTo>
                  <a:close/>
                  <a:moveTo>
                    <a:pt x="1176" y="78"/>
                  </a:moveTo>
                  <a:lnTo>
                    <a:pt x="1158" y="90"/>
                  </a:lnTo>
                  <a:lnTo>
                    <a:pt x="1176" y="102"/>
                  </a:lnTo>
                  <a:lnTo>
                    <a:pt x="1194" y="108"/>
                  </a:lnTo>
                  <a:lnTo>
                    <a:pt x="1248" y="102"/>
                  </a:lnTo>
                  <a:lnTo>
                    <a:pt x="1242" y="90"/>
                  </a:lnTo>
                  <a:lnTo>
                    <a:pt x="1212" y="90"/>
                  </a:lnTo>
                  <a:lnTo>
                    <a:pt x="1176" y="78"/>
                  </a:lnTo>
                  <a:close/>
                  <a:moveTo>
                    <a:pt x="7812" y="2436"/>
                  </a:moveTo>
                  <a:lnTo>
                    <a:pt x="7782" y="2400"/>
                  </a:lnTo>
                  <a:lnTo>
                    <a:pt x="7776" y="2400"/>
                  </a:lnTo>
                  <a:lnTo>
                    <a:pt x="7770" y="2394"/>
                  </a:lnTo>
                  <a:lnTo>
                    <a:pt x="7752" y="2388"/>
                  </a:lnTo>
                  <a:lnTo>
                    <a:pt x="7728" y="2364"/>
                  </a:lnTo>
                  <a:lnTo>
                    <a:pt x="7722" y="2352"/>
                  </a:lnTo>
                  <a:lnTo>
                    <a:pt x="7704" y="2298"/>
                  </a:lnTo>
                  <a:lnTo>
                    <a:pt x="7698" y="2286"/>
                  </a:lnTo>
                  <a:lnTo>
                    <a:pt x="7698" y="2274"/>
                  </a:lnTo>
                  <a:lnTo>
                    <a:pt x="7674" y="2250"/>
                  </a:lnTo>
                  <a:lnTo>
                    <a:pt x="7680" y="2244"/>
                  </a:lnTo>
                  <a:lnTo>
                    <a:pt x="7698" y="2244"/>
                  </a:lnTo>
                  <a:lnTo>
                    <a:pt x="7770" y="2268"/>
                  </a:lnTo>
                  <a:lnTo>
                    <a:pt x="7800" y="2280"/>
                  </a:lnTo>
                  <a:lnTo>
                    <a:pt x="7812" y="2286"/>
                  </a:lnTo>
                  <a:lnTo>
                    <a:pt x="7740" y="2232"/>
                  </a:lnTo>
                  <a:lnTo>
                    <a:pt x="7734" y="2226"/>
                  </a:lnTo>
                  <a:lnTo>
                    <a:pt x="7722" y="2202"/>
                  </a:lnTo>
                  <a:lnTo>
                    <a:pt x="7710" y="2196"/>
                  </a:lnTo>
                  <a:lnTo>
                    <a:pt x="7704" y="2184"/>
                  </a:lnTo>
                  <a:lnTo>
                    <a:pt x="7698" y="2178"/>
                  </a:lnTo>
                  <a:lnTo>
                    <a:pt x="7674" y="2166"/>
                  </a:lnTo>
                  <a:lnTo>
                    <a:pt x="7668" y="2160"/>
                  </a:lnTo>
                  <a:lnTo>
                    <a:pt x="7656" y="2154"/>
                  </a:lnTo>
                  <a:lnTo>
                    <a:pt x="7578" y="2070"/>
                  </a:lnTo>
                  <a:lnTo>
                    <a:pt x="7554" y="2070"/>
                  </a:lnTo>
                  <a:lnTo>
                    <a:pt x="7542" y="2040"/>
                  </a:lnTo>
                  <a:lnTo>
                    <a:pt x="7524" y="2040"/>
                  </a:lnTo>
                  <a:lnTo>
                    <a:pt x="7512" y="2028"/>
                  </a:lnTo>
                  <a:lnTo>
                    <a:pt x="7500" y="2004"/>
                  </a:lnTo>
                  <a:lnTo>
                    <a:pt x="7500" y="1980"/>
                  </a:lnTo>
                  <a:lnTo>
                    <a:pt x="7470" y="1944"/>
                  </a:lnTo>
                  <a:lnTo>
                    <a:pt x="7446" y="1950"/>
                  </a:lnTo>
                  <a:lnTo>
                    <a:pt x="7434" y="1920"/>
                  </a:lnTo>
                  <a:lnTo>
                    <a:pt x="7392" y="1890"/>
                  </a:lnTo>
                  <a:lnTo>
                    <a:pt x="7380" y="1866"/>
                  </a:lnTo>
                  <a:lnTo>
                    <a:pt x="7368" y="1860"/>
                  </a:lnTo>
                  <a:lnTo>
                    <a:pt x="7362" y="1854"/>
                  </a:lnTo>
                  <a:lnTo>
                    <a:pt x="7344" y="1854"/>
                  </a:lnTo>
                  <a:lnTo>
                    <a:pt x="7344" y="1860"/>
                  </a:lnTo>
                  <a:lnTo>
                    <a:pt x="7392" y="1908"/>
                  </a:lnTo>
                  <a:lnTo>
                    <a:pt x="7392" y="1914"/>
                  </a:lnTo>
                  <a:lnTo>
                    <a:pt x="7386" y="1914"/>
                  </a:lnTo>
                  <a:lnTo>
                    <a:pt x="7380" y="1908"/>
                  </a:lnTo>
                  <a:lnTo>
                    <a:pt x="7368" y="1908"/>
                  </a:lnTo>
                  <a:lnTo>
                    <a:pt x="7362" y="1914"/>
                  </a:lnTo>
                  <a:lnTo>
                    <a:pt x="7362" y="1926"/>
                  </a:lnTo>
                  <a:lnTo>
                    <a:pt x="7374" y="1950"/>
                  </a:lnTo>
                  <a:lnTo>
                    <a:pt x="7386" y="1962"/>
                  </a:lnTo>
                  <a:lnTo>
                    <a:pt x="7392" y="1974"/>
                  </a:lnTo>
                  <a:lnTo>
                    <a:pt x="7404" y="1980"/>
                  </a:lnTo>
                  <a:lnTo>
                    <a:pt x="7404" y="1992"/>
                  </a:lnTo>
                  <a:lnTo>
                    <a:pt x="7416" y="2016"/>
                  </a:lnTo>
                  <a:lnTo>
                    <a:pt x="7422" y="2022"/>
                  </a:lnTo>
                  <a:lnTo>
                    <a:pt x="7440" y="2034"/>
                  </a:lnTo>
                  <a:lnTo>
                    <a:pt x="7470" y="2052"/>
                  </a:lnTo>
                  <a:lnTo>
                    <a:pt x="7500" y="2076"/>
                  </a:lnTo>
                  <a:lnTo>
                    <a:pt x="7518" y="2100"/>
                  </a:lnTo>
                  <a:lnTo>
                    <a:pt x="7524" y="2112"/>
                  </a:lnTo>
                  <a:lnTo>
                    <a:pt x="7536" y="2130"/>
                  </a:lnTo>
                  <a:lnTo>
                    <a:pt x="7536" y="2142"/>
                  </a:lnTo>
                  <a:lnTo>
                    <a:pt x="7548" y="2154"/>
                  </a:lnTo>
                  <a:lnTo>
                    <a:pt x="7554" y="2166"/>
                  </a:lnTo>
                  <a:lnTo>
                    <a:pt x="7572" y="2184"/>
                  </a:lnTo>
                  <a:lnTo>
                    <a:pt x="7590" y="2208"/>
                  </a:lnTo>
                  <a:lnTo>
                    <a:pt x="7608" y="2238"/>
                  </a:lnTo>
                  <a:lnTo>
                    <a:pt x="7620" y="2262"/>
                  </a:lnTo>
                  <a:lnTo>
                    <a:pt x="7626" y="2268"/>
                  </a:lnTo>
                  <a:lnTo>
                    <a:pt x="7626" y="2280"/>
                  </a:lnTo>
                  <a:lnTo>
                    <a:pt x="7632" y="2292"/>
                  </a:lnTo>
                  <a:lnTo>
                    <a:pt x="7644" y="2304"/>
                  </a:lnTo>
                  <a:lnTo>
                    <a:pt x="7656" y="2304"/>
                  </a:lnTo>
                  <a:lnTo>
                    <a:pt x="7668" y="2310"/>
                  </a:lnTo>
                  <a:lnTo>
                    <a:pt x="7674" y="2322"/>
                  </a:lnTo>
                  <a:lnTo>
                    <a:pt x="7686" y="2334"/>
                  </a:lnTo>
                  <a:lnTo>
                    <a:pt x="7698" y="2358"/>
                  </a:lnTo>
                  <a:lnTo>
                    <a:pt x="7698" y="2376"/>
                  </a:lnTo>
                  <a:lnTo>
                    <a:pt x="7740" y="2412"/>
                  </a:lnTo>
                  <a:lnTo>
                    <a:pt x="7752" y="2466"/>
                  </a:lnTo>
                  <a:lnTo>
                    <a:pt x="7794" y="2508"/>
                  </a:lnTo>
                  <a:lnTo>
                    <a:pt x="7794" y="2502"/>
                  </a:lnTo>
                  <a:lnTo>
                    <a:pt x="7788" y="2496"/>
                  </a:lnTo>
                  <a:lnTo>
                    <a:pt x="7788" y="2484"/>
                  </a:lnTo>
                  <a:lnTo>
                    <a:pt x="7782" y="2472"/>
                  </a:lnTo>
                  <a:lnTo>
                    <a:pt x="7782" y="2460"/>
                  </a:lnTo>
                  <a:lnTo>
                    <a:pt x="7776" y="2448"/>
                  </a:lnTo>
                  <a:lnTo>
                    <a:pt x="7782" y="2442"/>
                  </a:lnTo>
                  <a:lnTo>
                    <a:pt x="7788" y="2442"/>
                  </a:lnTo>
                  <a:lnTo>
                    <a:pt x="7800" y="2454"/>
                  </a:lnTo>
                  <a:lnTo>
                    <a:pt x="7830" y="2454"/>
                  </a:lnTo>
                  <a:lnTo>
                    <a:pt x="7866" y="2496"/>
                  </a:lnTo>
                  <a:lnTo>
                    <a:pt x="7866" y="2472"/>
                  </a:lnTo>
                  <a:lnTo>
                    <a:pt x="7836" y="2430"/>
                  </a:lnTo>
                  <a:lnTo>
                    <a:pt x="7812" y="2436"/>
                  </a:lnTo>
                  <a:close/>
                  <a:moveTo>
                    <a:pt x="1344" y="84"/>
                  </a:moveTo>
                  <a:lnTo>
                    <a:pt x="1350" y="72"/>
                  </a:lnTo>
                  <a:lnTo>
                    <a:pt x="1308" y="66"/>
                  </a:lnTo>
                  <a:lnTo>
                    <a:pt x="1284" y="78"/>
                  </a:lnTo>
                  <a:lnTo>
                    <a:pt x="1290" y="90"/>
                  </a:lnTo>
                  <a:lnTo>
                    <a:pt x="1344" y="84"/>
                  </a:lnTo>
                  <a:close/>
                  <a:moveTo>
                    <a:pt x="9048" y="996"/>
                  </a:moveTo>
                  <a:lnTo>
                    <a:pt x="9036" y="984"/>
                  </a:lnTo>
                  <a:lnTo>
                    <a:pt x="9024" y="978"/>
                  </a:lnTo>
                  <a:lnTo>
                    <a:pt x="9006" y="972"/>
                  </a:lnTo>
                  <a:lnTo>
                    <a:pt x="8994" y="966"/>
                  </a:lnTo>
                  <a:lnTo>
                    <a:pt x="8982" y="966"/>
                  </a:lnTo>
                  <a:lnTo>
                    <a:pt x="8940" y="948"/>
                  </a:lnTo>
                  <a:lnTo>
                    <a:pt x="8898" y="948"/>
                  </a:lnTo>
                  <a:lnTo>
                    <a:pt x="8868" y="930"/>
                  </a:lnTo>
                  <a:lnTo>
                    <a:pt x="8778" y="924"/>
                  </a:lnTo>
                  <a:lnTo>
                    <a:pt x="8736" y="906"/>
                  </a:lnTo>
                  <a:lnTo>
                    <a:pt x="8700" y="906"/>
                  </a:lnTo>
                  <a:lnTo>
                    <a:pt x="8754" y="942"/>
                  </a:lnTo>
                  <a:lnTo>
                    <a:pt x="8808" y="966"/>
                  </a:lnTo>
                  <a:lnTo>
                    <a:pt x="8796" y="966"/>
                  </a:lnTo>
                  <a:lnTo>
                    <a:pt x="8784" y="972"/>
                  </a:lnTo>
                  <a:lnTo>
                    <a:pt x="8754" y="972"/>
                  </a:lnTo>
                  <a:lnTo>
                    <a:pt x="8730" y="960"/>
                  </a:lnTo>
                  <a:lnTo>
                    <a:pt x="8676" y="906"/>
                  </a:lnTo>
                  <a:lnTo>
                    <a:pt x="8580" y="870"/>
                  </a:lnTo>
                  <a:lnTo>
                    <a:pt x="8496" y="846"/>
                  </a:lnTo>
                  <a:lnTo>
                    <a:pt x="8442" y="834"/>
                  </a:lnTo>
                  <a:lnTo>
                    <a:pt x="8370" y="822"/>
                  </a:lnTo>
                  <a:lnTo>
                    <a:pt x="8280" y="804"/>
                  </a:lnTo>
                  <a:lnTo>
                    <a:pt x="8190" y="780"/>
                  </a:lnTo>
                  <a:lnTo>
                    <a:pt x="8112" y="762"/>
                  </a:lnTo>
                  <a:lnTo>
                    <a:pt x="8052" y="750"/>
                  </a:lnTo>
                  <a:lnTo>
                    <a:pt x="7998" y="738"/>
                  </a:lnTo>
                  <a:lnTo>
                    <a:pt x="7956" y="732"/>
                  </a:lnTo>
                  <a:lnTo>
                    <a:pt x="7758" y="732"/>
                  </a:lnTo>
                  <a:lnTo>
                    <a:pt x="7746" y="714"/>
                  </a:lnTo>
                  <a:lnTo>
                    <a:pt x="7698" y="720"/>
                  </a:lnTo>
                  <a:lnTo>
                    <a:pt x="7680" y="708"/>
                  </a:lnTo>
                  <a:lnTo>
                    <a:pt x="7626" y="708"/>
                  </a:lnTo>
                  <a:lnTo>
                    <a:pt x="7650" y="726"/>
                  </a:lnTo>
                  <a:lnTo>
                    <a:pt x="7644" y="744"/>
                  </a:lnTo>
                  <a:lnTo>
                    <a:pt x="7656" y="744"/>
                  </a:lnTo>
                  <a:lnTo>
                    <a:pt x="7680" y="756"/>
                  </a:lnTo>
                  <a:lnTo>
                    <a:pt x="7716" y="762"/>
                  </a:lnTo>
                  <a:lnTo>
                    <a:pt x="7740" y="774"/>
                  </a:lnTo>
                  <a:lnTo>
                    <a:pt x="7758" y="786"/>
                  </a:lnTo>
                  <a:lnTo>
                    <a:pt x="7752" y="798"/>
                  </a:lnTo>
                  <a:lnTo>
                    <a:pt x="7728" y="804"/>
                  </a:lnTo>
                  <a:lnTo>
                    <a:pt x="7698" y="804"/>
                  </a:lnTo>
                  <a:lnTo>
                    <a:pt x="7686" y="798"/>
                  </a:lnTo>
                  <a:lnTo>
                    <a:pt x="7680" y="792"/>
                  </a:lnTo>
                  <a:lnTo>
                    <a:pt x="7656" y="774"/>
                  </a:lnTo>
                  <a:lnTo>
                    <a:pt x="7584" y="774"/>
                  </a:lnTo>
                  <a:lnTo>
                    <a:pt x="7530" y="738"/>
                  </a:lnTo>
                  <a:lnTo>
                    <a:pt x="7524" y="738"/>
                  </a:lnTo>
                  <a:lnTo>
                    <a:pt x="7518" y="744"/>
                  </a:lnTo>
                  <a:lnTo>
                    <a:pt x="7506" y="744"/>
                  </a:lnTo>
                  <a:lnTo>
                    <a:pt x="7500" y="750"/>
                  </a:lnTo>
                  <a:lnTo>
                    <a:pt x="7446" y="750"/>
                  </a:lnTo>
                  <a:lnTo>
                    <a:pt x="7440" y="738"/>
                  </a:lnTo>
                  <a:lnTo>
                    <a:pt x="7344" y="744"/>
                  </a:lnTo>
                  <a:lnTo>
                    <a:pt x="7320" y="726"/>
                  </a:lnTo>
                  <a:lnTo>
                    <a:pt x="7314" y="732"/>
                  </a:lnTo>
                  <a:lnTo>
                    <a:pt x="7212" y="732"/>
                  </a:lnTo>
                  <a:lnTo>
                    <a:pt x="7206" y="738"/>
                  </a:lnTo>
                  <a:lnTo>
                    <a:pt x="7212" y="744"/>
                  </a:lnTo>
                  <a:lnTo>
                    <a:pt x="7218" y="756"/>
                  </a:lnTo>
                  <a:lnTo>
                    <a:pt x="7254" y="792"/>
                  </a:lnTo>
                  <a:lnTo>
                    <a:pt x="7248" y="792"/>
                  </a:lnTo>
                  <a:lnTo>
                    <a:pt x="7242" y="786"/>
                  </a:lnTo>
                  <a:lnTo>
                    <a:pt x="7230" y="780"/>
                  </a:lnTo>
                  <a:lnTo>
                    <a:pt x="7218" y="768"/>
                  </a:lnTo>
                  <a:lnTo>
                    <a:pt x="7206" y="762"/>
                  </a:lnTo>
                  <a:lnTo>
                    <a:pt x="7194" y="750"/>
                  </a:lnTo>
                  <a:lnTo>
                    <a:pt x="7176" y="744"/>
                  </a:lnTo>
                  <a:lnTo>
                    <a:pt x="7104" y="732"/>
                  </a:lnTo>
                  <a:lnTo>
                    <a:pt x="7086" y="732"/>
                  </a:lnTo>
                  <a:lnTo>
                    <a:pt x="7086" y="726"/>
                  </a:lnTo>
                  <a:lnTo>
                    <a:pt x="7056" y="696"/>
                  </a:lnTo>
                  <a:lnTo>
                    <a:pt x="7032" y="684"/>
                  </a:lnTo>
                  <a:lnTo>
                    <a:pt x="6990" y="666"/>
                  </a:lnTo>
                  <a:lnTo>
                    <a:pt x="6948" y="660"/>
                  </a:lnTo>
                  <a:lnTo>
                    <a:pt x="6912" y="654"/>
                  </a:lnTo>
                  <a:lnTo>
                    <a:pt x="6882" y="654"/>
                  </a:lnTo>
                  <a:lnTo>
                    <a:pt x="6864" y="648"/>
                  </a:lnTo>
                  <a:lnTo>
                    <a:pt x="6834" y="648"/>
                  </a:lnTo>
                  <a:lnTo>
                    <a:pt x="6786" y="636"/>
                  </a:lnTo>
                  <a:lnTo>
                    <a:pt x="6774" y="642"/>
                  </a:lnTo>
                  <a:lnTo>
                    <a:pt x="6714" y="642"/>
                  </a:lnTo>
                  <a:lnTo>
                    <a:pt x="6696" y="660"/>
                  </a:lnTo>
                  <a:lnTo>
                    <a:pt x="6684" y="666"/>
                  </a:lnTo>
                  <a:lnTo>
                    <a:pt x="6648" y="666"/>
                  </a:lnTo>
                  <a:lnTo>
                    <a:pt x="6630" y="660"/>
                  </a:lnTo>
                  <a:lnTo>
                    <a:pt x="6594" y="660"/>
                  </a:lnTo>
                  <a:lnTo>
                    <a:pt x="6582" y="654"/>
                  </a:lnTo>
                  <a:lnTo>
                    <a:pt x="6576" y="648"/>
                  </a:lnTo>
                  <a:lnTo>
                    <a:pt x="6552" y="636"/>
                  </a:lnTo>
                  <a:lnTo>
                    <a:pt x="6534" y="630"/>
                  </a:lnTo>
                  <a:lnTo>
                    <a:pt x="6522" y="624"/>
                  </a:lnTo>
                  <a:lnTo>
                    <a:pt x="6498" y="624"/>
                  </a:lnTo>
                  <a:lnTo>
                    <a:pt x="6486" y="630"/>
                  </a:lnTo>
                  <a:lnTo>
                    <a:pt x="6474" y="612"/>
                  </a:lnTo>
                  <a:lnTo>
                    <a:pt x="6438" y="612"/>
                  </a:lnTo>
                  <a:lnTo>
                    <a:pt x="6372" y="606"/>
                  </a:lnTo>
                  <a:lnTo>
                    <a:pt x="6408" y="594"/>
                  </a:lnTo>
                  <a:lnTo>
                    <a:pt x="6372" y="570"/>
                  </a:lnTo>
                  <a:lnTo>
                    <a:pt x="6360" y="570"/>
                  </a:lnTo>
                  <a:lnTo>
                    <a:pt x="6324" y="564"/>
                  </a:lnTo>
                  <a:lnTo>
                    <a:pt x="6282" y="558"/>
                  </a:lnTo>
                  <a:lnTo>
                    <a:pt x="6246" y="558"/>
                  </a:lnTo>
                  <a:lnTo>
                    <a:pt x="6228" y="564"/>
                  </a:lnTo>
                  <a:lnTo>
                    <a:pt x="6228" y="594"/>
                  </a:lnTo>
                  <a:lnTo>
                    <a:pt x="6222" y="600"/>
                  </a:lnTo>
                  <a:lnTo>
                    <a:pt x="6192" y="600"/>
                  </a:lnTo>
                  <a:lnTo>
                    <a:pt x="6180" y="594"/>
                  </a:lnTo>
                  <a:lnTo>
                    <a:pt x="6168" y="594"/>
                  </a:lnTo>
                  <a:lnTo>
                    <a:pt x="6186" y="582"/>
                  </a:lnTo>
                  <a:lnTo>
                    <a:pt x="6168" y="570"/>
                  </a:lnTo>
                  <a:lnTo>
                    <a:pt x="6096" y="570"/>
                  </a:lnTo>
                  <a:lnTo>
                    <a:pt x="6114" y="558"/>
                  </a:lnTo>
                  <a:lnTo>
                    <a:pt x="6156" y="558"/>
                  </a:lnTo>
                  <a:lnTo>
                    <a:pt x="6216" y="588"/>
                  </a:lnTo>
                  <a:lnTo>
                    <a:pt x="6216" y="564"/>
                  </a:lnTo>
                  <a:lnTo>
                    <a:pt x="6162" y="540"/>
                  </a:lnTo>
                  <a:lnTo>
                    <a:pt x="6048" y="546"/>
                  </a:lnTo>
                  <a:lnTo>
                    <a:pt x="6048" y="534"/>
                  </a:lnTo>
                  <a:lnTo>
                    <a:pt x="5928" y="540"/>
                  </a:lnTo>
                  <a:lnTo>
                    <a:pt x="5880" y="522"/>
                  </a:lnTo>
                  <a:lnTo>
                    <a:pt x="5862" y="522"/>
                  </a:lnTo>
                  <a:lnTo>
                    <a:pt x="5898" y="546"/>
                  </a:lnTo>
                  <a:lnTo>
                    <a:pt x="5850" y="546"/>
                  </a:lnTo>
                  <a:lnTo>
                    <a:pt x="5838" y="552"/>
                  </a:lnTo>
                  <a:lnTo>
                    <a:pt x="5832" y="552"/>
                  </a:lnTo>
                  <a:lnTo>
                    <a:pt x="5832" y="558"/>
                  </a:lnTo>
                  <a:lnTo>
                    <a:pt x="5844" y="564"/>
                  </a:lnTo>
                  <a:lnTo>
                    <a:pt x="5850" y="570"/>
                  </a:lnTo>
                  <a:lnTo>
                    <a:pt x="5862" y="576"/>
                  </a:lnTo>
                  <a:lnTo>
                    <a:pt x="5892" y="576"/>
                  </a:lnTo>
                  <a:lnTo>
                    <a:pt x="5892" y="582"/>
                  </a:lnTo>
                  <a:lnTo>
                    <a:pt x="5952" y="618"/>
                  </a:lnTo>
                  <a:lnTo>
                    <a:pt x="5904" y="618"/>
                  </a:lnTo>
                  <a:lnTo>
                    <a:pt x="5898" y="612"/>
                  </a:lnTo>
                  <a:lnTo>
                    <a:pt x="5886" y="606"/>
                  </a:lnTo>
                  <a:lnTo>
                    <a:pt x="5874" y="606"/>
                  </a:lnTo>
                  <a:lnTo>
                    <a:pt x="5862" y="600"/>
                  </a:lnTo>
                  <a:lnTo>
                    <a:pt x="5844" y="618"/>
                  </a:lnTo>
                  <a:lnTo>
                    <a:pt x="5868" y="636"/>
                  </a:lnTo>
                  <a:lnTo>
                    <a:pt x="5814" y="630"/>
                  </a:lnTo>
                  <a:lnTo>
                    <a:pt x="5808" y="630"/>
                  </a:lnTo>
                  <a:lnTo>
                    <a:pt x="5802" y="624"/>
                  </a:lnTo>
                  <a:lnTo>
                    <a:pt x="5784" y="618"/>
                  </a:lnTo>
                  <a:lnTo>
                    <a:pt x="5766" y="618"/>
                  </a:lnTo>
                  <a:lnTo>
                    <a:pt x="5754" y="612"/>
                  </a:lnTo>
                  <a:lnTo>
                    <a:pt x="5736" y="606"/>
                  </a:lnTo>
                  <a:lnTo>
                    <a:pt x="5724" y="606"/>
                  </a:lnTo>
                  <a:lnTo>
                    <a:pt x="5712" y="612"/>
                  </a:lnTo>
                  <a:lnTo>
                    <a:pt x="5700" y="612"/>
                  </a:lnTo>
                  <a:lnTo>
                    <a:pt x="5688" y="618"/>
                  </a:lnTo>
                  <a:lnTo>
                    <a:pt x="5682" y="624"/>
                  </a:lnTo>
                  <a:lnTo>
                    <a:pt x="5676" y="624"/>
                  </a:lnTo>
                  <a:lnTo>
                    <a:pt x="5610" y="618"/>
                  </a:lnTo>
                  <a:lnTo>
                    <a:pt x="5604" y="618"/>
                  </a:lnTo>
                  <a:lnTo>
                    <a:pt x="5598" y="612"/>
                  </a:lnTo>
                  <a:lnTo>
                    <a:pt x="5562" y="594"/>
                  </a:lnTo>
                  <a:lnTo>
                    <a:pt x="5556" y="594"/>
                  </a:lnTo>
                  <a:lnTo>
                    <a:pt x="5550" y="588"/>
                  </a:lnTo>
                  <a:lnTo>
                    <a:pt x="5538" y="588"/>
                  </a:lnTo>
                  <a:lnTo>
                    <a:pt x="5538" y="606"/>
                  </a:lnTo>
                  <a:lnTo>
                    <a:pt x="5544" y="612"/>
                  </a:lnTo>
                  <a:lnTo>
                    <a:pt x="5550" y="624"/>
                  </a:lnTo>
                  <a:lnTo>
                    <a:pt x="5556" y="630"/>
                  </a:lnTo>
                  <a:lnTo>
                    <a:pt x="5562" y="642"/>
                  </a:lnTo>
                  <a:lnTo>
                    <a:pt x="5562" y="660"/>
                  </a:lnTo>
                  <a:lnTo>
                    <a:pt x="5556" y="666"/>
                  </a:lnTo>
                  <a:lnTo>
                    <a:pt x="5532" y="660"/>
                  </a:lnTo>
                  <a:lnTo>
                    <a:pt x="5424" y="624"/>
                  </a:lnTo>
                  <a:lnTo>
                    <a:pt x="5412" y="618"/>
                  </a:lnTo>
                  <a:lnTo>
                    <a:pt x="5406" y="618"/>
                  </a:lnTo>
                  <a:lnTo>
                    <a:pt x="5400" y="612"/>
                  </a:lnTo>
                  <a:lnTo>
                    <a:pt x="5394" y="600"/>
                  </a:lnTo>
                  <a:lnTo>
                    <a:pt x="5382" y="594"/>
                  </a:lnTo>
                  <a:lnTo>
                    <a:pt x="5376" y="588"/>
                  </a:lnTo>
                  <a:lnTo>
                    <a:pt x="5376" y="606"/>
                  </a:lnTo>
                  <a:lnTo>
                    <a:pt x="5322" y="588"/>
                  </a:lnTo>
                  <a:lnTo>
                    <a:pt x="5292" y="570"/>
                  </a:lnTo>
                  <a:lnTo>
                    <a:pt x="5298" y="570"/>
                  </a:lnTo>
                  <a:lnTo>
                    <a:pt x="5304" y="576"/>
                  </a:lnTo>
                  <a:lnTo>
                    <a:pt x="5328" y="576"/>
                  </a:lnTo>
                  <a:lnTo>
                    <a:pt x="5340" y="582"/>
                  </a:lnTo>
                  <a:lnTo>
                    <a:pt x="5352" y="582"/>
                  </a:lnTo>
                  <a:lnTo>
                    <a:pt x="5358" y="576"/>
                  </a:lnTo>
                  <a:lnTo>
                    <a:pt x="5358" y="570"/>
                  </a:lnTo>
                  <a:lnTo>
                    <a:pt x="5346" y="564"/>
                  </a:lnTo>
                  <a:lnTo>
                    <a:pt x="5334" y="552"/>
                  </a:lnTo>
                  <a:lnTo>
                    <a:pt x="5292" y="552"/>
                  </a:lnTo>
                  <a:lnTo>
                    <a:pt x="5304" y="540"/>
                  </a:lnTo>
                  <a:lnTo>
                    <a:pt x="5298" y="534"/>
                  </a:lnTo>
                  <a:lnTo>
                    <a:pt x="5286" y="528"/>
                  </a:lnTo>
                  <a:lnTo>
                    <a:pt x="5256" y="528"/>
                  </a:lnTo>
                  <a:lnTo>
                    <a:pt x="5268" y="510"/>
                  </a:lnTo>
                  <a:lnTo>
                    <a:pt x="5262" y="510"/>
                  </a:lnTo>
                  <a:lnTo>
                    <a:pt x="5256" y="504"/>
                  </a:lnTo>
                  <a:lnTo>
                    <a:pt x="5232" y="504"/>
                  </a:lnTo>
                  <a:lnTo>
                    <a:pt x="5220" y="498"/>
                  </a:lnTo>
                  <a:lnTo>
                    <a:pt x="5208" y="498"/>
                  </a:lnTo>
                  <a:lnTo>
                    <a:pt x="5202" y="492"/>
                  </a:lnTo>
                  <a:lnTo>
                    <a:pt x="5190" y="492"/>
                  </a:lnTo>
                  <a:lnTo>
                    <a:pt x="5184" y="486"/>
                  </a:lnTo>
                  <a:lnTo>
                    <a:pt x="5142" y="486"/>
                  </a:lnTo>
                  <a:lnTo>
                    <a:pt x="5130" y="492"/>
                  </a:lnTo>
                  <a:lnTo>
                    <a:pt x="5094" y="492"/>
                  </a:lnTo>
                  <a:lnTo>
                    <a:pt x="5076" y="486"/>
                  </a:lnTo>
                  <a:lnTo>
                    <a:pt x="5070" y="480"/>
                  </a:lnTo>
                  <a:lnTo>
                    <a:pt x="5064" y="480"/>
                  </a:lnTo>
                  <a:lnTo>
                    <a:pt x="5040" y="486"/>
                  </a:lnTo>
                  <a:lnTo>
                    <a:pt x="5040" y="474"/>
                  </a:lnTo>
                  <a:lnTo>
                    <a:pt x="4992" y="468"/>
                  </a:lnTo>
                  <a:lnTo>
                    <a:pt x="4980" y="456"/>
                  </a:lnTo>
                  <a:lnTo>
                    <a:pt x="4974" y="474"/>
                  </a:lnTo>
                  <a:lnTo>
                    <a:pt x="4956" y="480"/>
                  </a:lnTo>
                  <a:lnTo>
                    <a:pt x="4986" y="498"/>
                  </a:lnTo>
                  <a:lnTo>
                    <a:pt x="5010" y="528"/>
                  </a:lnTo>
                  <a:lnTo>
                    <a:pt x="4962" y="522"/>
                  </a:lnTo>
                  <a:lnTo>
                    <a:pt x="4956" y="516"/>
                  </a:lnTo>
                  <a:lnTo>
                    <a:pt x="4890" y="522"/>
                  </a:lnTo>
                  <a:lnTo>
                    <a:pt x="4872" y="528"/>
                  </a:lnTo>
                  <a:lnTo>
                    <a:pt x="4872" y="516"/>
                  </a:lnTo>
                  <a:lnTo>
                    <a:pt x="4824" y="522"/>
                  </a:lnTo>
                  <a:lnTo>
                    <a:pt x="4818" y="510"/>
                  </a:lnTo>
                  <a:lnTo>
                    <a:pt x="4764" y="510"/>
                  </a:lnTo>
                  <a:lnTo>
                    <a:pt x="4728" y="504"/>
                  </a:lnTo>
                  <a:lnTo>
                    <a:pt x="4746" y="480"/>
                  </a:lnTo>
                  <a:lnTo>
                    <a:pt x="4620" y="480"/>
                  </a:lnTo>
                  <a:lnTo>
                    <a:pt x="4608" y="468"/>
                  </a:lnTo>
                  <a:lnTo>
                    <a:pt x="4602" y="474"/>
                  </a:lnTo>
                  <a:lnTo>
                    <a:pt x="4590" y="468"/>
                  </a:lnTo>
                  <a:lnTo>
                    <a:pt x="4542" y="474"/>
                  </a:lnTo>
                  <a:lnTo>
                    <a:pt x="4548" y="486"/>
                  </a:lnTo>
                  <a:lnTo>
                    <a:pt x="4488" y="480"/>
                  </a:lnTo>
                  <a:lnTo>
                    <a:pt x="4476" y="486"/>
                  </a:lnTo>
                  <a:lnTo>
                    <a:pt x="4506" y="498"/>
                  </a:lnTo>
                  <a:lnTo>
                    <a:pt x="4464" y="492"/>
                  </a:lnTo>
                  <a:lnTo>
                    <a:pt x="4464" y="474"/>
                  </a:lnTo>
                  <a:lnTo>
                    <a:pt x="4434" y="456"/>
                  </a:lnTo>
                  <a:lnTo>
                    <a:pt x="4416" y="456"/>
                  </a:lnTo>
                  <a:lnTo>
                    <a:pt x="4428" y="474"/>
                  </a:lnTo>
                  <a:lnTo>
                    <a:pt x="4374" y="474"/>
                  </a:lnTo>
                  <a:lnTo>
                    <a:pt x="4368" y="468"/>
                  </a:lnTo>
                  <a:lnTo>
                    <a:pt x="4356" y="468"/>
                  </a:lnTo>
                  <a:lnTo>
                    <a:pt x="4350" y="456"/>
                  </a:lnTo>
                  <a:lnTo>
                    <a:pt x="4320" y="456"/>
                  </a:lnTo>
                  <a:lnTo>
                    <a:pt x="4296" y="444"/>
                  </a:lnTo>
                  <a:lnTo>
                    <a:pt x="4266" y="468"/>
                  </a:lnTo>
                  <a:lnTo>
                    <a:pt x="4320" y="474"/>
                  </a:lnTo>
                  <a:lnTo>
                    <a:pt x="4332" y="474"/>
                  </a:lnTo>
                  <a:lnTo>
                    <a:pt x="4326" y="480"/>
                  </a:lnTo>
                  <a:lnTo>
                    <a:pt x="4314" y="486"/>
                  </a:lnTo>
                  <a:lnTo>
                    <a:pt x="4308" y="492"/>
                  </a:lnTo>
                  <a:lnTo>
                    <a:pt x="4272" y="492"/>
                  </a:lnTo>
                  <a:lnTo>
                    <a:pt x="4266" y="498"/>
                  </a:lnTo>
                  <a:lnTo>
                    <a:pt x="4254" y="504"/>
                  </a:lnTo>
                  <a:lnTo>
                    <a:pt x="4182" y="504"/>
                  </a:lnTo>
                  <a:lnTo>
                    <a:pt x="4146" y="510"/>
                  </a:lnTo>
                  <a:lnTo>
                    <a:pt x="4134" y="534"/>
                  </a:lnTo>
                  <a:lnTo>
                    <a:pt x="4110" y="528"/>
                  </a:lnTo>
                  <a:lnTo>
                    <a:pt x="4110" y="516"/>
                  </a:lnTo>
                  <a:lnTo>
                    <a:pt x="4116" y="504"/>
                  </a:lnTo>
                  <a:lnTo>
                    <a:pt x="4122" y="498"/>
                  </a:lnTo>
                  <a:lnTo>
                    <a:pt x="4134" y="492"/>
                  </a:lnTo>
                  <a:lnTo>
                    <a:pt x="4152" y="492"/>
                  </a:lnTo>
                  <a:lnTo>
                    <a:pt x="4164" y="480"/>
                  </a:lnTo>
                  <a:lnTo>
                    <a:pt x="4206" y="474"/>
                  </a:lnTo>
                  <a:lnTo>
                    <a:pt x="4248" y="438"/>
                  </a:lnTo>
                  <a:lnTo>
                    <a:pt x="4248" y="426"/>
                  </a:lnTo>
                  <a:lnTo>
                    <a:pt x="4254" y="420"/>
                  </a:lnTo>
                  <a:lnTo>
                    <a:pt x="4266" y="414"/>
                  </a:lnTo>
                  <a:lnTo>
                    <a:pt x="4278" y="414"/>
                  </a:lnTo>
                  <a:lnTo>
                    <a:pt x="4290" y="408"/>
                  </a:lnTo>
                  <a:lnTo>
                    <a:pt x="4302" y="408"/>
                  </a:lnTo>
                  <a:lnTo>
                    <a:pt x="4320" y="402"/>
                  </a:lnTo>
                  <a:lnTo>
                    <a:pt x="4332" y="402"/>
                  </a:lnTo>
                  <a:lnTo>
                    <a:pt x="4344" y="396"/>
                  </a:lnTo>
                  <a:lnTo>
                    <a:pt x="4350" y="390"/>
                  </a:lnTo>
                  <a:lnTo>
                    <a:pt x="4356" y="378"/>
                  </a:lnTo>
                  <a:lnTo>
                    <a:pt x="4350" y="366"/>
                  </a:lnTo>
                  <a:lnTo>
                    <a:pt x="4344" y="360"/>
                  </a:lnTo>
                  <a:lnTo>
                    <a:pt x="4332" y="354"/>
                  </a:lnTo>
                  <a:lnTo>
                    <a:pt x="4326" y="348"/>
                  </a:lnTo>
                  <a:lnTo>
                    <a:pt x="4290" y="348"/>
                  </a:lnTo>
                  <a:lnTo>
                    <a:pt x="4320" y="336"/>
                  </a:lnTo>
                  <a:lnTo>
                    <a:pt x="4314" y="330"/>
                  </a:lnTo>
                  <a:lnTo>
                    <a:pt x="4302" y="324"/>
                  </a:lnTo>
                  <a:lnTo>
                    <a:pt x="4290" y="312"/>
                  </a:lnTo>
                  <a:lnTo>
                    <a:pt x="4284" y="312"/>
                  </a:lnTo>
                  <a:lnTo>
                    <a:pt x="4278" y="318"/>
                  </a:lnTo>
                  <a:lnTo>
                    <a:pt x="4254" y="318"/>
                  </a:lnTo>
                  <a:lnTo>
                    <a:pt x="4248" y="312"/>
                  </a:lnTo>
                  <a:lnTo>
                    <a:pt x="4242" y="300"/>
                  </a:lnTo>
                  <a:lnTo>
                    <a:pt x="4236" y="294"/>
                  </a:lnTo>
                  <a:lnTo>
                    <a:pt x="4194" y="294"/>
                  </a:lnTo>
                  <a:lnTo>
                    <a:pt x="4188" y="300"/>
                  </a:lnTo>
                  <a:lnTo>
                    <a:pt x="4182" y="300"/>
                  </a:lnTo>
                  <a:lnTo>
                    <a:pt x="4128" y="288"/>
                  </a:lnTo>
                  <a:lnTo>
                    <a:pt x="3990" y="282"/>
                  </a:lnTo>
                  <a:lnTo>
                    <a:pt x="3990" y="300"/>
                  </a:lnTo>
                  <a:lnTo>
                    <a:pt x="3924" y="300"/>
                  </a:lnTo>
                  <a:lnTo>
                    <a:pt x="3942" y="282"/>
                  </a:lnTo>
                  <a:lnTo>
                    <a:pt x="3942" y="276"/>
                  </a:lnTo>
                  <a:lnTo>
                    <a:pt x="3936" y="270"/>
                  </a:lnTo>
                  <a:lnTo>
                    <a:pt x="3912" y="264"/>
                  </a:lnTo>
                  <a:lnTo>
                    <a:pt x="3882" y="264"/>
                  </a:lnTo>
                  <a:lnTo>
                    <a:pt x="3852" y="270"/>
                  </a:lnTo>
                  <a:lnTo>
                    <a:pt x="3840" y="270"/>
                  </a:lnTo>
                  <a:lnTo>
                    <a:pt x="3780" y="264"/>
                  </a:lnTo>
                  <a:lnTo>
                    <a:pt x="3792" y="264"/>
                  </a:lnTo>
                  <a:lnTo>
                    <a:pt x="3810" y="258"/>
                  </a:lnTo>
                  <a:lnTo>
                    <a:pt x="3822" y="258"/>
                  </a:lnTo>
                  <a:lnTo>
                    <a:pt x="3834" y="252"/>
                  </a:lnTo>
                  <a:lnTo>
                    <a:pt x="3840" y="252"/>
                  </a:lnTo>
                  <a:lnTo>
                    <a:pt x="3840" y="246"/>
                  </a:lnTo>
                  <a:lnTo>
                    <a:pt x="3834" y="240"/>
                  </a:lnTo>
                  <a:lnTo>
                    <a:pt x="3822" y="240"/>
                  </a:lnTo>
                  <a:lnTo>
                    <a:pt x="3804" y="234"/>
                  </a:lnTo>
                  <a:lnTo>
                    <a:pt x="3762" y="234"/>
                  </a:lnTo>
                  <a:lnTo>
                    <a:pt x="3720" y="228"/>
                  </a:lnTo>
                  <a:lnTo>
                    <a:pt x="3714" y="240"/>
                  </a:lnTo>
                  <a:lnTo>
                    <a:pt x="3684" y="240"/>
                  </a:lnTo>
                  <a:lnTo>
                    <a:pt x="3672" y="246"/>
                  </a:lnTo>
                  <a:lnTo>
                    <a:pt x="3660" y="246"/>
                  </a:lnTo>
                  <a:lnTo>
                    <a:pt x="3648" y="252"/>
                  </a:lnTo>
                  <a:lnTo>
                    <a:pt x="3648" y="258"/>
                  </a:lnTo>
                  <a:lnTo>
                    <a:pt x="3654" y="270"/>
                  </a:lnTo>
                  <a:lnTo>
                    <a:pt x="3678" y="282"/>
                  </a:lnTo>
                  <a:lnTo>
                    <a:pt x="3696" y="294"/>
                  </a:lnTo>
                  <a:lnTo>
                    <a:pt x="3708" y="294"/>
                  </a:lnTo>
                  <a:lnTo>
                    <a:pt x="3714" y="300"/>
                  </a:lnTo>
                  <a:lnTo>
                    <a:pt x="3720" y="300"/>
                  </a:lnTo>
                  <a:lnTo>
                    <a:pt x="3576" y="294"/>
                  </a:lnTo>
                  <a:lnTo>
                    <a:pt x="3630" y="312"/>
                  </a:lnTo>
                  <a:lnTo>
                    <a:pt x="3576" y="324"/>
                  </a:lnTo>
                  <a:lnTo>
                    <a:pt x="3564" y="330"/>
                  </a:lnTo>
                  <a:lnTo>
                    <a:pt x="3534" y="336"/>
                  </a:lnTo>
                  <a:lnTo>
                    <a:pt x="3498" y="342"/>
                  </a:lnTo>
                  <a:lnTo>
                    <a:pt x="3474" y="342"/>
                  </a:lnTo>
                  <a:lnTo>
                    <a:pt x="3468" y="336"/>
                  </a:lnTo>
                  <a:lnTo>
                    <a:pt x="3474" y="324"/>
                  </a:lnTo>
                  <a:lnTo>
                    <a:pt x="3486" y="312"/>
                  </a:lnTo>
                  <a:lnTo>
                    <a:pt x="3420" y="312"/>
                  </a:lnTo>
                  <a:lnTo>
                    <a:pt x="3408" y="318"/>
                  </a:lnTo>
                  <a:lnTo>
                    <a:pt x="3390" y="318"/>
                  </a:lnTo>
                  <a:lnTo>
                    <a:pt x="3378" y="324"/>
                  </a:lnTo>
                  <a:lnTo>
                    <a:pt x="3366" y="336"/>
                  </a:lnTo>
                  <a:lnTo>
                    <a:pt x="3348" y="336"/>
                  </a:lnTo>
                  <a:lnTo>
                    <a:pt x="3318" y="342"/>
                  </a:lnTo>
                  <a:lnTo>
                    <a:pt x="3276" y="342"/>
                  </a:lnTo>
                  <a:lnTo>
                    <a:pt x="3246" y="348"/>
                  </a:lnTo>
                  <a:lnTo>
                    <a:pt x="3234" y="354"/>
                  </a:lnTo>
                  <a:lnTo>
                    <a:pt x="3216" y="354"/>
                  </a:lnTo>
                  <a:lnTo>
                    <a:pt x="3204" y="360"/>
                  </a:lnTo>
                  <a:lnTo>
                    <a:pt x="3186" y="360"/>
                  </a:lnTo>
                  <a:lnTo>
                    <a:pt x="3180" y="366"/>
                  </a:lnTo>
                  <a:lnTo>
                    <a:pt x="3174" y="366"/>
                  </a:lnTo>
                  <a:lnTo>
                    <a:pt x="3132" y="396"/>
                  </a:lnTo>
                  <a:lnTo>
                    <a:pt x="3114" y="396"/>
                  </a:lnTo>
                  <a:lnTo>
                    <a:pt x="3108" y="402"/>
                  </a:lnTo>
                  <a:lnTo>
                    <a:pt x="3102" y="402"/>
                  </a:lnTo>
                  <a:lnTo>
                    <a:pt x="3096" y="408"/>
                  </a:lnTo>
                  <a:lnTo>
                    <a:pt x="3102" y="414"/>
                  </a:lnTo>
                  <a:lnTo>
                    <a:pt x="3120" y="426"/>
                  </a:lnTo>
                  <a:lnTo>
                    <a:pt x="3132" y="438"/>
                  </a:lnTo>
                  <a:lnTo>
                    <a:pt x="3150" y="444"/>
                  </a:lnTo>
                  <a:lnTo>
                    <a:pt x="3156" y="450"/>
                  </a:lnTo>
                  <a:lnTo>
                    <a:pt x="3162" y="450"/>
                  </a:lnTo>
                  <a:lnTo>
                    <a:pt x="3120" y="462"/>
                  </a:lnTo>
                  <a:lnTo>
                    <a:pt x="3096" y="474"/>
                  </a:lnTo>
                  <a:lnTo>
                    <a:pt x="2994" y="474"/>
                  </a:lnTo>
                  <a:lnTo>
                    <a:pt x="2988" y="480"/>
                  </a:lnTo>
                  <a:lnTo>
                    <a:pt x="2952" y="468"/>
                  </a:lnTo>
                  <a:lnTo>
                    <a:pt x="2934" y="474"/>
                  </a:lnTo>
                  <a:lnTo>
                    <a:pt x="2880" y="474"/>
                  </a:lnTo>
                  <a:lnTo>
                    <a:pt x="2874" y="480"/>
                  </a:lnTo>
                  <a:lnTo>
                    <a:pt x="2874" y="498"/>
                  </a:lnTo>
                  <a:lnTo>
                    <a:pt x="2880" y="510"/>
                  </a:lnTo>
                  <a:lnTo>
                    <a:pt x="2892" y="522"/>
                  </a:lnTo>
                  <a:lnTo>
                    <a:pt x="2898" y="522"/>
                  </a:lnTo>
                  <a:lnTo>
                    <a:pt x="2904" y="528"/>
                  </a:lnTo>
                  <a:lnTo>
                    <a:pt x="2910" y="540"/>
                  </a:lnTo>
                  <a:lnTo>
                    <a:pt x="2916" y="546"/>
                  </a:lnTo>
                  <a:lnTo>
                    <a:pt x="2922" y="546"/>
                  </a:lnTo>
                  <a:lnTo>
                    <a:pt x="2928" y="552"/>
                  </a:lnTo>
                  <a:lnTo>
                    <a:pt x="2940" y="552"/>
                  </a:lnTo>
                  <a:lnTo>
                    <a:pt x="2952" y="558"/>
                  </a:lnTo>
                  <a:lnTo>
                    <a:pt x="2964" y="558"/>
                  </a:lnTo>
                  <a:lnTo>
                    <a:pt x="2976" y="564"/>
                  </a:lnTo>
                  <a:lnTo>
                    <a:pt x="2994" y="564"/>
                  </a:lnTo>
                  <a:lnTo>
                    <a:pt x="3012" y="570"/>
                  </a:lnTo>
                  <a:lnTo>
                    <a:pt x="3024" y="570"/>
                  </a:lnTo>
                  <a:lnTo>
                    <a:pt x="3036" y="576"/>
                  </a:lnTo>
                  <a:lnTo>
                    <a:pt x="3042" y="576"/>
                  </a:lnTo>
                  <a:lnTo>
                    <a:pt x="3054" y="588"/>
                  </a:lnTo>
                  <a:lnTo>
                    <a:pt x="3054" y="594"/>
                  </a:lnTo>
                  <a:lnTo>
                    <a:pt x="3060" y="600"/>
                  </a:lnTo>
                  <a:lnTo>
                    <a:pt x="3030" y="600"/>
                  </a:lnTo>
                  <a:lnTo>
                    <a:pt x="3012" y="606"/>
                  </a:lnTo>
                  <a:lnTo>
                    <a:pt x="3000" y="606"/>
                  </a:lnTo>
                  <a:lnTo>
                    <a:pt x="2964" y="588"/>
                  </a:lnTo>
                  <a:lnTo>
                    <a:pt x="2928" y="576"/>
                  </a:lnTo>
                  <a:lnTo>
                    <a:pt x="2904" y="570"/>
                  </a:lnTo>
                  <a:lnTo>
                    <a:pt x="2886" y="564"/>
                  </a:lnTo>
                  <a:lnTo>
                    <a:pt x="2862" y="564"/>
                  </a:lnTo>
                  <a:lnTo>
                    <a:pt x="2844" y="558"/>
                  </a:lnTo>
                  <a:lnTo>
                    <a:pt x="2802" y="558"/>
                  </a:lnTo>
                  <a:lnTo>
                    <a:pt x="2796" y="564"/>
                  </a:lnTo>
                  <a:lnTo>
                    <a:pt x="2796" y="576"/>
                  </a:lnTo>
                  <a:lnTo>
                    <a:pt x="2802" y="582"/>
                  </a:lnTo>
                  <a:lnTo>
                    <a:pt x="2808" y="582"/>
                  </a:lnTo>
                  <a:lnTo>
                    <a:pt x="2820" y="594"/>
                  </a:lnTo>
                  <a:lnTo>
                    <a:pt x="2784" y="594"/>
                  </a:lnTo>
                  <a:lnTo>
                    <a:pt x="2772" y="582"/>
                  </a:lnTo>
                  <a:lnTo>
                    <a:pt x="2754" y="582"/>
                  </a:lnTo>
                  <a:lnTo>
                    <a:pt x="2748" y="576"/>
                  </a:lnTo>
                  <a:lnTo>
                    <a:pt x="2724" y="576"/>
                  </a:lnTo>
                  <a:lnTo>
                    <a:pt x="2724" y="582"/>
                  </a:lnTo>
                  <a:lnTo>
                    <a:pt x="2730" y="600"/>
                  </a:lnTo>
                  <a:lnTo>
                    <a:pt x="2736" y="612"/>
                  </a:lnTo>
                  <a:lnTo>
                    <a:pt x="2748" y="618"/>
                  </a:lnTo>
                  <a:lnTo>
                    <a:pt x="2766" y="624"/>
                  </a:lnTo>
                  <a:lnTo>
                    <a:pt x="2802" y="624"/>
                  </a:lnTo>
                  <a:lnTo>
                    <a:pt x="2820" y="630"/>
                  </a:lnTo>
                  <a:lnTo>
                    <a:pt x="2844" y="630"/>
                  </a:lnTo>
                  <a:lnTo>
                    <a:pt x="2856" y="636"/>
                  </a:lnTo>
                  <a:lnTo>
                    <a:pt x="2862" y="648"/>
                  </a:lnTo>
                  <a:lnTo>
                    <a:pt x="2874" y="654"/>
                  </a:lnTo>
                  <a:lnTo>
                    <a:pt x="2844" y="654"/>
                  </a:lnTo>
                  <a:lnTo>
                    <a:pt x="2838" y="648"/>
                  </a:lnTo>
                  <a:lnTo>
                    <a:pt x="2826" y="642"/>
                  </a:lnTo>
                  <a:lnTo>
                    <a:pt x="2772" y="642"/>
                  </a:lnTo>
                  <a:lnTo>
                    <a:pt x="2760" y="636"/>
                  </a:lnTo>
                  <a:lnTo>
                    <a:pt x="2730" y="636"/>
                  </a:lnTo>
                  <a:lnTo>
                    <a:pt x="2724" y="624"/>
                  </a:lnTo>
                  <a:lnTo>
                    <a:pt x="2700" y="624"/>
                  </a:lnTo>
                  <a:lnTo>
                    <a:pt x="2694" y="606"/>
                  </a:lnTo>
                  <a:lnTo>
                    <a:pt x="2664" y="594"/>
                  </a:lnTo>
                  <a:lnTo>
                    <a:pt x="2670" y="588"/>
                  </a:lnTo>
                  <a:lnTo>
                    <a:pt x="2682" y="582"/>
                  </a:lnTo>
                  <a:lnTo>
                    <a:pt x="2688" y="576"/>
                  </a:lnTo>
                  <a:lnTo>
                    <a:pt x="2688" y="564"/>
                  </a:lnTo>
                  <a:lnTo>
                    <a:pt x="2658" y="534"/>
                  </a:lnTo>
                  <a:lnTo>
                    <a:pt x="2646" y="528"/>
                  </a:lnTo>
                  <a:lnTo>
                    <a:pt x="2616" y="528"/>
                  </a:lnTo>
                  <a:lnTo>
                    <a:pt x="2628" y="534"/>
                  </a:lnTo>
                  <a:lnTo>
                    <a:pt x="2652" y="558"/>
                  </a:lnTo>
                  <a:lnTo>
                    <a:pt x="2640" y="570"/>
                  </a:lnTo>
                  <a:lnTo>
                    <a:pt x="2616" y="582"/>
                  </a:lnTo>
                  <a:lnTo>
                    <a:pt x="2604" y="582"/>
                  </a:lnTo>
                  <a:lnTo>
                    <a:pt x="2586" y="624"/>
                  </a:lnTo>
                  <a:lnTo>
                    <a:pt x="2658" y="660"/>
                  </a:lnTo>
                  <a:lnTo>
                    <a:pt x="2676" y="660"/>
                  </a:lnTo>
                  <a:lnTo>
                    <a:pt x="2676" y="696"/>
                  </a:lnTo>
                  <a:lnTo>
                    <a:pt x="2670" y="708"/>
                  </a:lnTo>
                  <a:lnTo>
                    <a:pt x="2670" y="720"/>
                  </a:lnTo>
                  <a:lnTo>
                    <a:pt x="2676" y="738"/>
                  </a:lnTo>
                  <a:lnTo>
                    <a:pt x="2712" y="744"/>
                  </a:lnTo>
                  <a:lnTo>
                    <a:pt x="2712" y="768"/>
                  </a:lnTo>
                  <a:lnTo>
                    <a:pt x="2772" y="780"/>
                  </a:lnTo>
                  <a:lnTo>
                    <a:pt x="2778" y="780"/>
                  </a:lnTo>
                  <a:lnTo>
                    <a:pt x="2784" y="774"/>
                  </a:lnTo>
                  <a:lnTo>
                    <a:pt x="2796" y="774"/>
                  </a:lnTo>
                  <a:lnTo>
                    <a:pt x="2814" y="768"/>
                  </a:lnTo>
                  <a:lnTo>
                    <a:pt x="2850" y="768"/>
                  </a:lnTo>
                  <a:lnTo>
                    <a:pt x="2868" y="774"/>
                  </a:lnTo>
                  <a:lnTo>
                    <a:pt x="2874" y="780"/>
                  </a:lnTo>
                  <a:lnTo>
                    <a:pt x="2886" y="786"/>
                  </a:lnTo>
                  <a:lnTo>
                    <a:pt x="2904" y="786"/>
                  </a:lnTo>
                  <a:lnTo>
                    <a:pt x="2916" y="792"/>
                  </a:lnTo>
                  <a:lnTo>
                    <a:pt x="2952" y="804"/>
                  </a:lnTo>
                  <a:lnTo>
                    <a:pt x="2976" y="828"/>
                  </a:lnTo>
                  <a:lnTo>
                    <a:pt x="2976" y="834"/>
                  </a:lnTo>
                  <a:lnTo>
                    <a:pt x="2964" y="834"/>
                  </a:lnTo>
                  <a:lnTo>
                    <a:pt x="2958" y="840"/>
                  </a:lnTo>
                  <a:lnTo>
                    <a:pt x="2946" y="840"/>
                  </a:lnTo>
                  <a:lnTo>
                    <a:pt x="2940" y="846"/>
                  </a:lnTo>
                  <a:lnTo>
                    <a:pt x="2946" y="852"/>
                  </a:lnTo>
                  <a:lnTo>
                    <a:pt x="2958" y="858"/>
                  </a:lnTo>
                  <a:lnTo>
                    <a:pt x="2976" y="876"/>
                  </a:lnTo>
                  <a:lnTo>
                    <a:pt x="3024" y="876"/>
                  </a:lnTo>
                  <a:lnTo>
                    <a:pt x="3012" y="882"/>
                  </a:lnTo>
                  <a:lnTo>
                    <a:pt x="3006" y="882"/>
                  </a:lnTo>
                  <a:lnTo>
                    <a:pt x="2994" y="888"/>
                  </a:lnTo>
                  <a:lnTo>
                    <a:pt x="2970" y="888"/>
                  </a:lnTo>
                  <a:lnTo>
                    <a:pt x="2958" y="882"/>
                  </a:lnTo>
                  <a:lnTo>
                    <a:pt x="2952" y="876"/>
                  </a:lnTo>
                  <a:lnTo>
                    <a:pt x="2940" y="870"/>
                  </a:lnTo>
                  <a:lnTo>
                    <a:pt x="2940" y="858"/>
                  </a:lnTo>
                  <a:lnTo>
                    <a:pt x="2928" y="834"/>
                  </a:lnTo>
                  <a:lnTo>
                    <a:pt x="2916" y="822"/>
                  </a:lnTo>
                  <a:lnTo>
                    <a:pt x="2892" y="810"/>
                  </a:lnTo>
                  <a:lnTo>
                    <a:pt x="2886" y="804"/>
                  </a:lnTo>
                  <a:lnTo>
                    <a:pt x="2880" y="804"/>
                  </a:lnTo>
                  <a:lnTo>
                    <a:pt x="2874" y="798"/>
                  </a:lnTo>
                  <a:lnTo>
                    <a:pt x="2874" y="786"/>
                  </a:lnTo>
                  <a:lnTo>
                    <a:pt x="2868" y="780"/>
                  </a:lnTo>
                  <a:lnTo>
                    <a:pt x="2844" y="780"/>
                  </a:lnTo>
                  <a:lnTo>
                    <a:pt x="2832" y="786"/>
                  </a:lnTo>
                  <a:lnTo>
                    <a:pt x="2814" y="786"/>
                  </a:lnTo>
                  <a:lnTo>
                    <a:pt x="2802" y="792"/>
                  </a:lnTo>
                  <a:lnTo>
                    <a:pt x="2778" y="792"/>
                  </a:lnTo>
                  <a:lnTo>
                    <a:pt x="2760" y="810"/>
                  </a:lnTo>
                  <a:lnTo>
                    <a:pt x="2766" y="816"/>
                  </a:lnTo>
                  <a:lnTo>
                    <a:pt x="2772" y="828"/>
                  </a:lnTo>
                  <a:lnTo>
                    <a:pt x="2784" y="834"/>
                  </a:lnTo>
                  <a:lnTo>
                    <a:pt x="2802" y="852"/>
                  </a:lnTo>
                  <a:lnTo>
                    <a:pt x="2814" y="858"/>
                  </a:lnTo>
                  <a:lnTo>
                    <a:pt x="2814" y="864"/>
                  </a:lnTo>
                  <a:lnTo>
                    <a:pt x="2790" y="888"/>
                  </a:lnTo>
                  <a:lnTo>
                    <a:pt x="2784" y="888"/>
                  </a:lnTo>
                  <a:lnTo>
                    <a:pt x="2778" y="930"/>
                  </a:lnTo>
                  <a:lnTo>
                    <a:pt x="2736" y="948"/>
                  </a:lnTo>
                  <a:lnTo>
                    <a:pt x="2736" y="954"/>
                  </a:lnTo>
                  <a:lnTo>
                    <a:pt x="2730" y="966"/>
                  </a:lnTo>
                  <a:lnTo>
                    <a:pt x="2724" y="972"/>
                  </a:lnTo>
                  <a:lnTo>
                    <a:pt x="2694" y="972"/>
                  </a:lnTo>
                  <a:lnTo>
                    <a:pt x="2682" y="966"/>
                  </a:lnTo>
                  <a:lnTo>
                    <a:pt x="2652" y="966"/>
                  </a:lnTo>
                  <a:lnTo>
                    <a:pt x="2592" y="960"/>
                  </a:lnTo>
                  <a:lnTo>
                    <a:pt x="2586" y="960"/>
                  </a:lnTo>
                  <a:lnTo>
                    <a:pt x="2580" y="954"/>
                  </a:lnTo>
                  <a:lnTo>
                    <a:pt x="2568" y="948"/>
                  </a:lnTo>
                  <a:lnTo>
                    <a:pt x="2556" y="948"/>
                  </a:lnTo>
                  <a:lnTo>
                    <a:pt x="2544" y="936"/>
                  </a:lnTo>
                  <a:lnTo>
                    <a:pt x="2598" y="936"/>
                  </a:lnTo>
                  <a:lnTo>
                    <a:pt x="2616" y="942"/>
                  </a:lnTo>
                  <a:lnTo>
                    <a:pt x="2640" y="924"/>
                  </a:lnTo>
                  <a:lnTo>
                    <a:pt x="2652" y="924"/>
                  </a:lnTo>
                  <a:lnTo>
                    <a:pt x="2664" y="930"/>
                  </a:lnTo>
                  <a:lnTo>
                    <a:pt x="2682" y="930"/>
                  </a:lnTo>
                  <a:lnTo>
                    <a:pt x="2694" y="924"/>
                  </a:lnTo>
                  <a:lnTo>
                    <a:pt x="2694" y="906"/>
                  </a:lnTo>
                  <a:lnTo>
                    <a:pt x="2700" y="894"/>
                  </a:lnTo>
                  <a:lnTo>
                    <a:pt x="2700" y="882"/>
                  </a:lnTo>
                  <a:lnTo>
                    <a:pt x="2724" y="876"/>
                  </a:lnTo>
                  <a:lnTo>
                    <a:pt x="2724" y="852"/>
                  </a:lnTo>
                  <a:lnTo>
                    <a:pt x="2712" y="852"/>
                  </a:lnTo>
                  <a:lnTo>
                    <a:pt x="2718" y="846"/>
                  </a:lnTo>
                  <a:lnTo>
                    <a:pt x="2724" y="834"/>
                  </a:lnTo>
                  <a:lnTo>
                    <a:pt x="2724" y="822"/>
                  </a:lnTo>
                  <a:lnTo>
                    <a:pt x="2718" y="816"/>
                  </a:lnTo>
                  <a:lnTo>
                    <a:pt x="2712" y="816"/>
                  </a:lnTo>
                  <a:lnTo>
                    <a:pt x="2700" y="810"/>
                  </a:lnTo>
                  <a:lnTo>
                    <a:pt x="2682" y="810"/>
                  </a:lnTo>
                  <a:lnTo>
                    <a:pt x="2664" y="804"/>
                  </a:lnTo>
                  <a:lnTo>
                    <a:pt x="2652" y="804"/>
                  </a:lnTo>
                  <a:lnTo>
                    <a:pt x="2634" y="786"/>
                  </a:lnTo>
                  <a:lnTo>
                    <a:pt x="2634" y="744"/>
                  </a:lnTo>
                  <a:lnTo>
                    <a:pt x="2628" y="732"/>
                  </a:lnTo>
                  <a:lnTo>
                    <a:pt x="2616" y="720"/>
                  </a:lnTo>
                  <a:lnTo>
                    <a:pt x="2604" y="714"/>
                  </a:lnTo>
                  <a:lnTo>
                    <a:pt x="2598" y="702"/>
                  </a:lnTo>
                  <a:lnTo>
                    <a:pt x="2592" y="696"/>
                  </a:lnTo>
                  <a:lnTo>
                    <a:pt x="2586" y="660"/>
                  </a:lnTo>
                  <a:lnTo>
                    <a:pt x="2520" y="624"/>
                  </a:lnTo>
                  <a:lnTo>
                    <a:pt x="2532" y="612"/>
                  </a:lnTo>
                  <a:lnTo>
                    <a:pt x="2544" y="588"/>
                  </a:lnTo>
                  <a:lnTo>
                    <a:pt x="2544" y="576"/>
                  </a:lnTo>
                  <a:lnTo>
                    <a:pt x="2538" y="564"/>
                  </a:lnTo>
                  <a:lnTo>
                    <a:pt x="2514" y="540"/>
                  </a:lnTo>
                  <a:lnTo>
                    <a:pt x="2496" y="540"/>
                  </a:lnTo>
                  <a:lnTo>
                    <a:pt x="2484" y="534"/>
                  </a:lnTo>
                  <a:lnTo>
                    <a:pt x="2472" y="534"/>
                  </a:lnTo>
                  <a:lnTo>
                    <a:pt x="2340" y="522"/>
                  </a:lnTo>
                  <a:lnTo>
                    <a:pt x="2328" y="552"/>
                  </a:lnTo>
                  <a:lnTo>
                    <a:pt x="2346" y="570"/>
                  </a:lnTo>
                  <a:lnTo>
                    <a:pt x="2334" y="600"/>
                  </a:lnTo>
                  <a:lnTo>
                    <a:pt x="2280" y="624"/>
                  </a:lnTo>
                  <a:lnTo>
                    <a:pt x="2268" y="654"/>
                  </a:lnTo>
                  <a:lnTo>
                    <a:pt x="2304" y="660"/>
                  </a:lnTo>
                  <a:lnTo>
                    <a:pt x="2334" y="708"/>
                  </a:lnTo>
                  <a:lnTo>
                    <a:pt x="2322" y="726"/>
                  </a:lnTo>
                  <a:lnTo>
                    <a:pt x="2352" y="750"/>
                  </a:lnTo>
                  <a:lnTo>
                    <a:pt x="2388" y="744"/>
                  </a:lnTo>
                  <a:lnTo>
                    <a:pt x="2394" y="750"/>
                  </a:lnTo>
                  <a:lnTo>
                    <a:pt x="2400" y="762"/>
                  </a:lnTo>
                  <a:lnTo>
                    <a:pt x="2412" y="768"/>
                  </a:lnTo>
                  <a:lnTo>
                    <a:pt x="2418" y="774"/>
                  </a:lnTo>
                  <a:lnTo>
                    <a:pt x="2430" y="780"/>
                  </a:lnTo>
                  <a:lnTo>
                    <a:pt x="2472" y="780"/>
                  </a:lnTo>
                  <a:lnTo>
                    <a:pt x="2466" y="840"/>
                  </a:lnTo>
                  <a:lnTo>
                    <a:pt x="2448" y="816"/>
                  </a:lnTo>
                  <a:lnTo>
                    <a:pt x="2430" y="828"/>
                  </a:lnTo>
                  <a:lnTo>
                    <a:pt x="2418" y="822"/>
                  </a:lnTo>
                  <a:lnTo>
                    <a:pt x="2388" y="804"/>
                  </a:lnTo>
                  <a:lnTo>
                    <a:pt x="2352" y="792"/>
                  </a:lnTo>
                  <a:lnTo>
                    <a:pt x="2328" y="780"/>
                  </a:lnTo>
                  <a:lnTo>
                    <a:pt x="2268" y="780"/>
                  </a:lnTo>
                  <a:lnTo>
                    <a:pt x="2250" y="762"/>
                  </a:lnTo>
                  <a:lnTo>
                    <a:pt x="2244" y="780"/>
                  </a:lnTo>
                  <a:lnTo>
                    <a:pt x="2220" y="756"/>
                  </a:lnTo>
                  <a:lnTo>
                    <a:pt x="2214" y="756"/>
                  </a:lnTo>
                  <a:lnTo>
                    <a:pt x="2208" y="750"/>
                  </a:lnTo>
                  <a:lnTo>
                    <a:pt x="2196" y="744"/>
                  </a:lnTo>
                  <a:lnTo>
                    <a:pt x="2178" y="744"/>
                  </a:lnTo>
                  <a:lnTo>
                    <a:pt x="2154" y="732"/>
                  </a:lnTo>
                  <a:lnTo>
                    <a:pt x="2130" y="732"/>
                  </a:lnTo>
                  <a:lnTo>
                    <a:pt x="2118" y="738"/>
                  </a:lnTo>
                  <a:lnTo>
                    <a:pt x="2088" y="738"/>
                  </a:lnTo>
                  <a:lnTo>
                    <a:pt x="2076" y="732"/>
                  </a:lnTo>
                  <a:lnTo>
                    <a:pt x="2022" y="732"/>
                  </a:lnTo>
                  <a:lnTo>
                    <a:pt x="2016" y="738"/>
                  </a:lnTo>
                  <a:lnTo>
                    <a:pt x="2010" y="738"/>
                  </a:lnTo>
                  <a:lnTo>
                    <a:pt x="2004" y="744"/>
                  </a:lnTo>
                  <a:lnTo>
                    <a:pt x="2004" y="750"/>
                  </a:lnTo>
                  <a:lnTo>
                    <a:pt x="2016" y="762"/>
                  </a:lnTo>
                  <a:lnTo>
                    <a:pt x="2028" y="768"/>
                  </a:lnTo>
                  <a:lnTo>
                    <a:pt x="2040" y="780"/>
                  </a:lnTo>
                  <a:lnTo>
                    <a:pt x="2046" y="780"/>
                  </a:lnTo>
                  <a:lnTo>
                    <a:pt x="2022" y="810"/>
                  </a:lnTo>
                  <a:lnTo>
                    <a:pt x="2010" y="798"/>
                  </a:lnTo>
                  <a:lnTo>
                    <a:pt x="2010" y="828"/>
                  </a:lnTo>
                  <a:lnTo>
                    <a:pt x="1998" y="828"/>
                  </a:lnTo>
                  <a:lnTo>
                    <a:pt x="1986" y="822"/>
                  </a:lnTo>
                  <a:lnTo>
                    <a:pt x="1980" y="822"/>
                  </a:lnTo>
                  <a:lnTo>
                    <a:pt x="1974" y="816"/>
                  </a:lnTo>
                  <a:lnTo>
                    <a:pt x="1974" y="786"/>
                  </a:lnTo>
                  <a:lnTo>
                    <a:pt x="1968" y="780"/>
                  </a:lnTo>
                  <a:lnTo>
                    <a:pt x="1950" y="780"/>
                  </a:lnTo>
                  <a:lnTo>
                    <a:pt x="1938" y="786"/>
                  </a:lnTo>
                  <a:lnTo>
                    <a:pt x="1920" y="792"/>
                  </a:lnTo>
                  <a:lnTo>
                    <a:pt x="1908" y="804"/>
                  </a:lnTo>
                  <a:lnTo>
                    <a:pt x="1884" y="816"/>
                  </a:lnTo>
                  <a:lnTo>
                    <a:pt x="1866" y="816"/>
                  </a:lnTo>
                  <a:lnTo>
                    <a:pt x="1842" y="804"/>
                  </a:lnTo>
                  <a:lnTo>
                    <a:pt x="1824" y="804"/>
                  </a:lnTo>
                  <a:lnTo>
                    <a:pt x="1800" y="810"/>
                  </a:lnTo>
                  <a:lnTo>
                    <a:pt x="1782" y="816"/>
                  </a:lnTo>
                  <a:lnTo>
                    <a:pt x="1764" y="828"/>
                  </a:lnTo>
                  <a:lnTo>
                    <a:pt x="1752" y="834"/>
                  </a:lnTo>
                  <a:lnTo>
                    <a:pt x="1746" y="840"/>
                  </a:lnTo>
                  <a:lnTo>
                    <a:pt x="1680" y="840"/>
                  </a:lnTo>
                  <a:lnTo>
                    <a:pt x="1692" y="816"/>
                  </a:lnTo>
                  <a:lnTo>
                    <a:pt x="1692" y="780"/>
                  </a:lnTo>
                  <a:lnTo>
                    <a:pt x="1680" y="780"/>
                  </a:lnTo>
                  <a:lnTo>
                    <a:pt x="1668" y="786"/>
                  </a:lnTo>
                  <a:lnTo>
                    <a:pt x="1650" y="792"/>
                  </a:lnTo>
                  <a:lnTo>
                    <a:pt x="1638" y="792"/>
                  </a:lnTo>
                  <a:lnTo>
                    <a:pt x="1626" y="804"/>
                  </a:lnTo>
                  <a:lnTo>
                    <a:pt x="1626" y="816"/>
                  </a:lnTo>
                  <a:lnTo>
                    <a:pt x="1632" y="822"/>
                  </a:lnTo>
                  <a:lnTo>
                    <a:pt x="1632" y="828"/>
                  </a:lnTo>
                  <a:lnTo>
                    <a:pt x="1608" y="834"/>
                  </a:lnTo>
                  <a:lnTo>
                    <a:pt x="1608" y="810"/>
                  </a:lnTo>
                  <a:lnTo>
                    <a:pt x="1584" y="816"/>
                  </a:lnTo>
                  <a:lnTo>
                    <a:pt x="1530" y="822"/>
                  </a:lnTo>
                  <a:lnTo>
                    <a:pt x="1488" y="852"/>
                  </a:lnTo>
                  <a:lnTo>
                    <a:pt x="1440" y="858"/>
                  </a:lnTo>
                  <a:lnTo>
                    <a:pt x="1452" y="876"/>
                  </a:lnTo>
                  <a:lnTo>
                    <a:pt x="1440" y="876"/>
                  </a:lnTo>
                  <a:lnTo>
                    <a:pt x="1428" y="870"/>
                  </a:lnTo>
                  <a:lnTo>
                    <a:pt x="1422" y="870"/>
                  </a:lnTo>
                  <a:lnTo>
                    <a:pt x="1410" y="876"/>
                  </a:lnTo>
                  <a:lnTo>
                    <a:pt x="1404" y="882"/>
                  </a:lnTo>
                  <a:lnTo>
                    <a:pt x="1404" y="924"/>
                  </a:lnTo>
                  <a:lnTo>
                    <a:pt x="1332" y="930"/>
                  </a:lnTo>
                  <a:lnTo>
                    <a:pt x="1326" y="924"/>
                  </a:lnTo>
                  <a:lnTo>
                    <a:pt x="1314" y="918"/>
                  </a:lnTo>
                  <a:lnTo>
                    <a:pt x="1308" y="912"/>
                  </a:lnTo>
                  <a:lnTo>
                    <a:pt x="1266" y="912"/>
                  </a:lnTo>
                  <a:lnTo>
                    <a:pt x="1260" y="906"/>
                  </a:lnTo>
                  <a:lnTo>
                    <a:pt x="1260" y="876"/>
                  </a:lnTo>
                  <a:lnTo>
                    <a:pt x="1266" y="870"/>
                  </a:lnTo>
                  <a:lnTo>
                    <a:pt x="1266" y="864"/>
                  </a:lnTo>
                  <a:lnTo>
                    <a:pt x="1272" y="858"/>
                  </a:lnTo>
                  <a:lnTo>
                    <a:pt x="1284" y="864"/>
                  </a:lnTo>
                  <a:lnTo>
                    <a:pt x="1344" y="864"/>
                  </a:lnTo>
                  <a:lnTo>
                    <a:pt x="1332" y="858"/>
                  </a:lnTo>
                  <a:lnTo>
                    <a:pt x="1326" y="846"/>
                  </a:lnTo>
                  <a:lnTo>
                    <a:pt x="1314" y="840"/>
                  </a:lnTo>
                  <a:lnTo>
                    <a:pt x="1302" y="828"/>
                  </a:lnTo>
                  <a:lnTo>
                    <a:pt x="1290" y="822"/>
                  </a:lnTo>
                  <a:lnTo>
                    <a:pt x="1278" y="810"/>
                  </a:lnTo>
                  <a:lnTo>
                    <a:pt x="1152" y="810"/>
                  </a:lnTo>
                  <a:lnTo>
                    <a:pt x="1164" y="822"/>
                  </a:lnTo>
                  <a:lnTo>
                    <a:pt x="1188" y="822"/>
                  </a:lnTo>
                  <a:lnTo>
                    <a:pt x="1200" y="828"/>
                  </a:lnTo>
                  <a:lnTo>
                    <a:pt x="1200" y="846"/>
                  </a:lnTo>
                  <a:lnTo>
                    <a:pt x="1194" y="864"/>
                  </a:lnTo>
                  <a:lnTo>
                    <a:pt x="1194" y="876"/>
                  </a:lnTo>
                  <a:lnTo>
                    <a:pt x="1188" y="894"/>
                  </a:lnTo>
                  <a:lnTo>
                    <a:pt x="1188" y="918"/>
                  </a:lnTo>
                  <a:lnTo>
                    <a:pt x="1194" y="918"/>
                  </a:lnTo>
                  <a:lnTo>
                    <a:pt x="1206" y="924"/>
                  </a:lnTo>
                  <a:lnTo>
                    <a:pt x="1230" y="924"/>
                  </a:lnTo>
                  <a:lnTo>
                    <a:pt x="1236" y="930"/>
                  </a:lnTo>
                  <a:lnTo>
                    <a:pt x="1242" y="930"/>
                  </a:lnTo>
                  <a:lnTo>
                    <a:pt x="1236" y="966"/>
                  </a:lnTo>
                  <a:lnTo>
                    <a:pt x="1248" y="996"/>
                  </a:lnTo>
                  <a:lnTo>
                    <a:pt x="1212" y="972"/>
                  </a:lnTo>
                  <a:lnTo>
                    <a:pt x="1194" y="996"/>
                  </a:lnTo>
                  <a:lnTo>
                    <a:pt x="1188" y="966"/>
                  </a:lnTo>
                  <a:lnTo>
                    <a:pt x="1116" y="948"/>
                  </a:lnTo>
                  <a:lnTo>
                    <a:pt x="1086" y="984"/>
                  </a:lnTo>
                  <a:lnTo>
                    <a:pt x="1062" y="984"/>
                  </a:lnTo>
                  <a:lnTo>
                    <a:pt x="1056" y="996"/>
                  </a:lnTo>
                  <a:lnTo>
                    <a:pt x="1044" y="1002"/>
                  </a:lnTo>
                  <a:lnTo>
                    <a:pt x="1038" y="1008"/>
                  </a:lnTo>
                  <a:lnTo>
                    <a:pt x="1026" y="1014"/>
                  </a:lnTo>
                  <a:lnTo>
                    <a:pt x="1014" y="1014"/>
                  </a:lnTo>
                  <a:lnTo>
                    <a:pt x="1002" y="1020"/>
                  </a:lnTo>
                  <a:lnTo>
                    <a:pt x="1002" y="1032"/>
                  </a:lnTo>
                  <a:lnTo>
                    <a:pt x="1008" y="1038"/>
                  </a:lnTo>
                  <a:lnTo>
                    <a:pt x="1020" y="1044"/>
                  </a:lnTo>
                  <a:lnTo>
                    <a:pt x="1032" y="1056"/>
                  </a:lnTo>
                  <a:lnTo>
                    <a:pt x="1044" y="1062"/>
                  </a:lnTo>
                  <a:lnTo>
                    <a:pt x="1050" y="1068"/>
                  </a:lnTo>
                  <a:lnTo>
                    <a:pt x="1062" y="1074"/>
                  </a:lnTo>
                  <a:lnTo>
                    <a:pt x="1080" y="1104"/>
                  </a:lnTo>
                  <a:lnTo>
                    <a:pt x="1050" y="1086"/>
                  </a:lnTo>
                  <a:lnTo>
                    <a:pt x="1038" y="1092"/>
                  </a:lnTo>
                  <a:lnTo>
                    <a:pt x="1032" y="1098"/>
                  </a:lnTo>
                  <a:lnTo>
                    <a:pt x="1020" y="1098"/>
                  </a:lnTo>
                  <a:lnTo>
                    <a:pt x="1008" y="1092"/>
                  </a:lnTo>
                  <a:lnTo>
                    <a:pt x="996" y="1092"/>
                  </a:lnTo>
                  <a:lnTo>
                    <a:pt x="978" y="1086"/>
                  </a:lnTo>
                  <a:lnTo>
                    <a:pt x="966" y="1080"/>
                  </a:lnTo>
                  <a:lnTo>
                    <a:pt x="948" y="1080"/>
                  </a:lnTo>
                  <a:lnTo>
                    <a:pt x="936" y="1074"/>
                  </a:lnTo>
                  <a:lnTo>
                    <a:pt x="924" y="1074"/>
                  </a:lnTo>
                  <a:lnTo>
                    <a:pt x="918" y="1068"/>
                  </a:lnTo>
                  <a:lnTo>
                    <a:pt x="918" y="1056"/>
                  </a:lnTo>
                  <a:lnTo>
                    <a:pt x="906" y="1050"/>
                  </a:lnTo>
                  <a:lnTo>
                    <a:pt x="888" y="1050"/>
                  </a:lnTo>
                  <a:lnTo>
                    <a:pt x="864" y="1062"/>
                  </a:lnTo>
                  <a:lnTo>
                    <a:pt x="858" y="1068"/>
                  </a:lnTo>
                  <a:lnTo>
                    <a:pt x="840" y="1068"/>
                  </a:lnTo>
                  <a:lnTo>
                    <a:pt x="882" y="1104"/>
                  </a:lnTo>
                  <a:lnTo>
                    <a:pt x="900" y="1104"/>
                  </a:lnTo>
                  <a:lnTo>
                    <a:pt x="912" y="1110"/>
                  </a:lnTo>
                  <a:lnTo>
                    <a:pt x="924" y="1110"/>
                  </a:lnTo>
                  <a:lnTo>
                    <a:pt x="936" y="1116"/>
                  </a:lnTo>
                  <a:lnTo>
                    <a:pt x="942" y="1116"/>
                  </a:lnTo>
                  <a:lnTo>
                    <a:pt x="942" y="1122"/>
                  </a:lnTo>
                  <a:lnTo>
                    <a:pt x="936" y="1134"/>
                  </a:lnTo>
                  <a:lnTo>
                    <a:pt x="924" y="1140"/>
                  </a:lnTo>
                  <a:lnTo>
                    <a:pt x="918" y="1146"/>
                  </a:lnTo>
                  <a:lnTo>
                    <a:pt x="852" y="1128"/>
                  </a:lnTo>
                  <a:lnTo>
                    <a:pt x="840" y="1122"/>
                  </a:lnTo>
                  <a:lnTo>
                    <a:pt x="834" y="1116"/>
                  </a:lnTo>
                  <a:lnTo>
                    <a:pt x="822" y="1110"/>
                  </a:lnTo>
                  <a:lnTo>
                    <a:pt x="762" y="1110"/>
                  </a:lnTo>
                  <a:lnTo>
                    <a:pt x="756" y="1104"/>
                  </a:lnTo>
                  <a:lnTo>
                    <a:pt x="756" y="1056"/>
                  </a:lnTo>
                  <a:lnTo>
                    <a:pt x="738" y="1044"/>
                  </a:lnTo>
                  <a:lnTo>
                    <a:pt x="750" y="1032"/>
                  </a:lnTo>
                  <a:lnTo>
                    <a:pt x="756" y="1020"/>
                  </a:lnTo>
                  <a:lnTo>
                    <a:pt x="756" y="1002"/>
                  </a:lnTo>
                  <a:lnTo>
                    <a:pt x="738" y="990"/>
                  </a:lnTo>
                  <a:lnTo>
                    <a:pt x="702" y="978"/>
                  </a:lnTo>
                  <a:lnTo>
                    <a:pt x="672" y="972"/>
                  </a:lnTo>
                  <a:lnTo>
                    <a:pt x="660" y="966"/>
                  </a:lnTo>
                  <a:lnTo>
                    <a:pt x="630" y="948"/>
                  </a:lnTo>
                  <a:lnTo>
                    <a:pt x="606" y="930"/>
                  </a:lnTo>
                  <a:lnTo>
                    <a:pt x="594" y="912"/>
                  </a:lnTo>
                  <a:lnTo>
                    <a:pt x="630" y="912"/>
                  </a:lnTo>
                  <a:lnTo>
                    <a:pt x="630" y="924"/>
                  </a:lnTo>
                  <a:lnTo>
                    <a:pt x="642" y="924"/>
                  </a:lnTo>
                  <a:lnTo>
                    <a:pt x="654" y="930"/>
                  </a:lnTo>
                  <a:lnTo>
                    <a:pt x="672" y="930"/>
                  </a:lnTo>
                  <a:lnTo>
                    <a:pt x="690" y="936"/>
                  </a:lnTo>
                  <a:lnTo>
                    <a:pt x="720" y="936"/>
                  </a:lnTo>
                  <a:lnTo>
                    <a:pt x="732" y="942"/>
                  </a:lnTo>
                  <a:lnTo>
                    <a:pt x="738" y="954"/>
                  </a:lnTo>
                  <a:lnTo>
                    <a:pt x="762" y="966"/>
                  </a:lnTo>
                  <a:lnTo>
                    <a:pt x="816" y="966"/>
                  </a:lnTo>
                  <a:lnTo>
                    <a:pt x="846" y="972"/>
                  </a:lnTo>
                  <a:lnTo>
                    <a:pt x="858" y="972"/>
                  </a:lnTo>
                  <a:lnTo>
                    <a:pt x="870" y="978"/>
                  </a:lnTo>
                  <a:lnTo>
                    <a:pt x="894" y="984"/>
                  </a:lnTo>
                  <a:lnTo>
                    <a:pt x="930" y="990"/>
                  </a:lnTo>
                  <a:lnTo>
                    <a:pt x="978" y="984"/>
                  </a:lnTo>
                  <a:lnTo>
                    <a:pt x="1026" y="972"/>
                  </a:lnTo>
                  <a:lnTo>
                    <a:pt x="1062" y="954"/>
                  </a:lnTo>
                  <a:lnTo>
                    <a:pt x="1080" y="936"/>
                  </a:lnTo>
                  <a:lnTo>
                    <a:pt x="1074" y="912"/>
                  </a:lnTo>
                  <a:lnTo>
                    <a:pt x="1032" y="870"/>
                  </a:lnTo>
                  <a:lnTo>
                    <a:pt x="1014" y="858"/>
                  </a:lnTo>
                  <a:lnTo>
                    <a:pt x="996" y="852"/>
                  </a:lnTo>
                  <a:lnTo>
                    <a:pt x="948" y="840"/>
                  </a:lnTo>
                  <a:lnTo>
                    <a:pt x="900" y="822"/>
                  </a:lnTo>
                  <a:lnTo>
                    <a:pt x="828" y="798"/>
                  </a:lnTo>
                  <a:lnTo>
                    <a:pt x="792" y="780"/>
                  </a:lnTo>
                  <a:lnTo>
                    <a:pt x="756" y="774"/>
                  </a:lnTo>
                  <a:lnTo>
                    <a:pt x="624" y="774"/>
                  </a:lnTo>
                  <a:lnTo>
                    <a:pt x="612" y="756"/>
                  </a:lnTo>
                  <a:lnTo>
                    <a:pt x="588" y="762"/>
                  </a:lnTo>
                  <a:lnTo>
                    <a:pt x="552" y="744"/>
                  </a:lnTo>
                  <a:lnTo>
                    <a:pt x="588" y="738"/>
                  </a:lnTo>
                  <a:lnTo>
                    <a:pt x="606" y="726"/>
                  </a:lnTo>
                  <a:lnTo>
                    <a:pt x="600" y="726"/>
                  </a:lnTo>
                  <a:lnTo>
                    <a:pt x="594" y="720"/>
                  </a:lnTo>
                  <a:lnTo>
                    <a:pt x="582" y="720"/>
                  </a:lnTo>
                  <a:lnTo>
                    <a:pt x="564" y="714"/>
                  </a:lnTo>
                  <a:lnTo>
                    <a:pt x="546" y="714"/>
                  </a:lnTo>
                  <a:lnTo>
                    <a:pt x="534" y="708"/>
                  </a:lnTo>
                  <a:lnTo>
                    <a:pt x="522" y="720"/>
                  </a:lnTo>
                  <a:lnTo>
                    <a:pt x="522" y="726"/>
                  </a:lnTo>
                  <a:lnTo>
                    <a:pt x="516" y="732"/>
                  </a:lnTo>
                  <a:lnTo>
                    <a:pt x="498" y="732"/>
                  </a:lnTo>
                  <a:lnTo>
                    <a:pt x="486" y="744"/>
                  </a:lnTo>
                  <a:lnTo>
                    <a:pt x="450" y="744"/>
                  </a:lnTo>
                  <a:lnTo>
                    <a:pt x="444" y="756"/>
                  </a:lnTo>
                  <a:lnTo>
                    <a:pt x="420" y="762"/>
                  </a:lnTo>
                  <a:lnTo>
                    <a:pt x="420" y="768"/>
                  </a:lnTo>
                  <a:lnTo>
                    <a:pt x="414" y="780"/>
                  </a:lnTo>
                  <a:lnTo>
                    <a:pt x="390" y="780"/>
                  </a:lnTo>
                  <a:lnTo>
                    <a:pt x="384" y="792"/>
                  </a:lnTo>
                  <a:lnTo>
                    <a:pt x="396" y="804"/>
                  </a:lnTo>
                  <a:lnTo>
                    <a:pt x="396" y="810"/>
                  </a:lnTo>
                  <a:lnTo>
                    <a:pt x="378" y="810"/>
                  </a:lnTo>
                  <a:lnTo>
                    <a:pt x="378" y="822"/>
                  </a:lnTo>
                  <a:lnTo>
                    <a:pt x="384" y="834"/>
                  </a:lnTo>
                  <a:lnTo>
                    <a:pt x="384" y="840"/>
                  </a:lnTo>
                  <a:lnTo>
                    <a:pt x="390" y="846"/>
                  </a:lnTo>
                  <a:lnTo>
                    <a:pt x="396" y="846"/>
                  </a:lnTo>
                  <a:lnTo>
                    <a:pt x="402" y="840"/>
                  </a:lnTo>
                  <a:lnTo>
                    <a:pt x="420" y="840"/>
                  </a:lnTo>
                  <a:lnTo>
                    <a:pt x="468" y="888"/>
                  </a:lnTo>
                  <a:lnTo>
                    <a:pt x="468" y="900"/>
                  </a:lnTo>
                  <a:lnTo>
                    <a:pt x="462" y="900"/>
                  </a:lnTo>
                  <a:lnTo>
                    <a:pt x="450" y="906"/>
                  </a:lnTo>
                  <a:lnTo>
                    <a:pt x="444" y="906"/>
                  </a:lnTo>
                  <a:lnTo>
                    <a:pt x="444" y="918"/>
                  </a:lnTo>
                  <a:lnTo>
                    <a:pt x="438" y="918"/>
                  </a:lnTo>
                  <a:lnTo>
                    <a:pt x="426" y="924"/>
                  </a:lnTo>
                  <a:lnTo>
                    <a:pt x="420" y="930"/>
                  </a:lnTo>
                  <a:lnTo>
                    <a:pt x="438" y="948"/>
                  </a:lnTo>
                  <a:lnTo>
                    <a:pt x="450" y="954"/>
                  </a:lnTo>
                  <a:lnTo>
                    <a:pt x="456" y="966"/>
                  </a:lnTo>
                  <a:lnTo>
                    <a:pt x="468" y="972"/>
                  </a:lnTo>
                  <a:lnTo>
                    <a:pt x="492" y="996"/>
                  </a:lnTo>
                  <a:lnTo>
                    <a:pt x="504" y="1002"/>
                  </a:lnTo>
                  <a:lnTo>
                    <a:pt x="510" y="1008"/>
                  </a:lnTo>
                  <a:lnTo>
                    <a:pt x="510" y="1014"/>
                  </a:lnTo>
                  <a:lnTo>
                    <a:pt x="504" y="1020"/>
                  </a:lnTo>
                  <a:lnTo>
                    <a:pt x="492" y="1020"/>
                  </a:lnTo>
                  <a:lnTo>
                    <a:pt x="480" y="1014"/>
                  </a:lnTo>
                  <a:lnTo>
                    <a:pt x="474" y="1014"/>
                  </a:lnTo>
                  <a:lnTo>
                    <a:pt x="468" y="1044"/>
                  </a:lnTo>
                  <a:lnTo>
                    <a:pt x="480" y="1056"/>
                  </a:lnTo>
                  <a:lnTo>
                    <a:pt x="480" y="1068"/>
                  </a:lnTo>
                  <a:lnTo>
                    <a:pt x="492" y="1068"/>
                  </a:lnTo>
                  <a:lnTo>
                    <a:pt x="498" y="1074"/>
                  </a:lnTo>
                  <a:lnTo>
                    <a:pt x="504" y="1074"/>
                  </a:lnTo>
                  <a:lnTo>
                    <a:pt x="510" y="1080"/>
                  </a:lnTo>
                  <a:lnTo>
                    <a:pt x="510" y="1086"/>
                  </a:lnTo>
                  <a:lnTo>
                    <a:pt x="504" y="1092"/>
                  </a:lnTo>
                  <a:lnTo>
                    <a:pt x="498" y="1104"/>
                  </a:lnTo>
                  <a:lnTo>
                    <a:pt x="522" y="1110"/>
                  </a:lnTo>
                  <a:lnTo>
                    <a:pt x="534" y="1116"/>
                  </a:lnTo>
                  <a:lnTo>
                    <a:pt x="540" y="1122"/>
                  </a:lnTo>
                  <a:lnTo>
                    <a:pt x="540" y="1128"/>
                  </a:lnTo>
                  <a:lnTo>
                    <a:pt x="516" y="1152"/>
                  </a:lnTo>
                  <a:lnTo>
                    <a:pt x="510" y="1152"/>
                  </a:lnTo>
                  <a:lnTo>
                    <a:pt x="582" y="1188"/>
                  </a:lnTo>
                  <a:lnTo>
                    <a:pt x="588" y="1200"/>
                  </a:lnTo>
                  <a:lnTo>
                    <a:pt x="594" y="1206"/>
                  </a:lnTo>
                  <a:lnTo>
                    <a:pt x="600" y="1218"/>
                  </a:lnTo>
                  <a:lnTo>
                    <a:pt x="600" y="1230"/>
                  </a:lnTo>
                  <a:lnTo>
                    <a:pt x="594" y="1236"/>
                  </a:lnTo>
                  <a:lnTo>
                    <a:pt x="588" y="1248"/>
                  </a:lnTo>
                  <a:lnTo>
                    <a:pt x="552" y="1284"/>
                  </a:lnTo>
                  <a:lnTo>
                    <a:pt x="546" y="1284"/>
                  </a:lnTo>
                  <a:lnTo>
                    <a:pt x="486" y="1344"/>
                  </a:lnTo>
                  <a:lnTo>
                    <a:pt x="426" y="1374"/>
                  </a:lnTo>
                  <a:lnTo>
                    <a:pt x="432" y="1386"/>
                  </a:lnTo>
                  <a:lnTo>
                    <a:pt x="462" y="1368"/>
                  </a:lnTo>
                  <a:lnTo>
                    <a:pt x="468" y="1386"/>
                  </a:lnTo>
                  <a:lnTo>
                    <a:pt x="480" y="1398"/>
                  </a:lnTo>
                  <a:lnTo>
                    <a:pt x="492" y="1404"/>
                  </a:lnTo>
                  <a:lnTo>
                    <a:pt x="498" y="1410"/>
                  </a:lnTo>
                  <a:lnTo>
                    <a:pt x="546" y="1410"/>
                  </a:lnTo>
                  <a:lnTo>
                    <a:pt x="558" y="1428"/>
                  </a:lnTo>
                  <a:lnTo>
                    <a:pt x="546" y="1428"/>
                  </a:lnTo>
                  <a:lnTo>
                    <a:pt x="534" y="1422"/>
                  </a:lnTo>
                  <a:lnTo>
                    <a:pt x="504" y="1422"/>
                  </a:lnTo>
                  <a:lnTo>
                    <a:pt x="492" y="1434"/>
                  </a:lnTo>
                  <a:lnTo>
                    <a:pt x="492" y="1440"/>
                  </a:lnTo>
                  <a:lnTo>
                    <a:pt x="456" y="1440"/>
                  </a:lnTo>
                  <a:lnTo>
                    <a:pt x="450" y="1470"/>
                  </a:lnTo>
                  <a:lnTo>
                    <a:pt x="438" y="1470"/>
                  </a:lnTo>
                  <a:lnTo>
                    <a:pt x="432" y="1482"/>
                  </a:lnTo>
                  <a:lnTo>
                    <a:pt x="438" y="1494"/>
                  </a:lnTo>
                  <a:lnTo>
                    <a:pt x="432" y="1500"/>
                  </a:lnTo>
                  <a:lnTo>
                    <a:pt x="426" y="1500"/>
                  </a:lnTo>
                  <a:lnTo>
                    <a:pt x="414" y="1512"/>
                  </a:lnTo>
                  <a:lnTo>
                    <a:pt x="414" y="1530"/>
                  </a:lnTo>
                  <a:lnTo>
                    <a:pt x="432" y="1536"/>
                  </a:lnTo>
                  <a:lnTo>
                    <a:pt x="420" y="1560"/>
                  </a:lnTo>
                  <a:lnTo>
                    <a:pt x="432" y="1566"/>
                  </a:lnTo>
                  <a:lnTo>
                    <a:pt x="444" y="1584"/>
                  </a:lnTo>
                  <a:lnTo>
                    <a:pt x="426" y="1596"/>
                  </a:lnTo>
                  <a:lnTo>
                    <a:pt x="426" y="1608"/>
                  </a:lnTo>
                  <a:lnTo>
                    <a:pt x="432" y="1608"/>
                  </a:lnTo>
                  <a:lnTo>
                    <a:pt x="444" y="1620"/>
                  </a:lnTo>
                  <a:lnTo>
                    <a:pt x="456" y="1626"/>
                  </a:lnTo>
                  <a:lnTo>
                    <a:pt x="462" y="1632"/>
                  </a:lnTo>
                  <a:lnTo>
                    <a:pt x="462" y="1638"/>
                  </a:lnTo>
                  <a:lnTo>
                    <a:pt x="444" y="1638"/>
                  </a:lnTo>
                  <a:lnTo>
                    <a:pt x="438" y="1656"/>
                  </a:lnTo>
                  <a:lnTo>
                    <a:pt x="462" y="1662"/>
                  </a:lnTo>
                  <a:lnTo>
                    <a:pt x="468" y="1668"/>
                  </a:lnTo>
                  <a:lnTo>
                    <a:pt x="474" y="1680"/>
                  </a:lnTo>
                  <a:lnTo>
                    <a:pt x="486" y="1692"/>
                  </a:lnTo>
                  <a:lnTo>
                    <a:pt x="486" y="1716"/>
                  </a:lnTo>
                  <a:lnTo>
                    <a:pt x="510" y="1716"/>
                  </a:lnTo>
                  <a:lnTo>
                    <a:pt x="516" y="1722"/>
                  </a:lnTo>
                  <a:lnTo>
                    <a:pt x="516" y="1728"/>
                  </a:lnTo>
                  <a:lnTo>
                    <a:pt x="528" y="1722"/>
                  </a:lnTo>
                  <a:lnTo>
                    <a:pt x="564" y="1728"/>
                  </a:lnTo>
                  <a:lnTo>
                    <a:pt x="570" y="1746"/>
                  </a:lnTo>
                  <a:lnTo>
                    <a:pt x="600" y="1728"/>
                  </a:lnTo>
                  <a:lnTo>
                    <a:pt x="606" y="1728"/>
                  </a:lnTo>
                  <a:lnTo>
                    <a:pt x="612" y="1734"/>
                  </a:lnTo>
                  <a:lnTo>
                    <a:pt x="648" y="1752"/>
                  </a:lnTo>
                  <a:lnTo>
                    <a:pt x="654" y="1758"/>
                  </a:lnTo>
                  <a:lnTo>
                    <a:pt x="654" y="1770"/>
                  </a:lnTo>
                  <a:lnTo>
                    <a:pt x="648" y="1776"/>
                  </a:lnTo>
                  <a:lnTo>
                    <a:pt x="660" y="1794"/>
                  </a:lnTo>
                  <a:lnTo>
                    <a:pt x="654" y="1812"/>
                  </a:lnTo>
                  <a:lnTo>
                    <a:pt x="660" y="1818"/>
                  </a:lnTo>
                  <a:lnTo>
                    <a:pt x="672" y="1824"/>
                  </a:lnTo>
                  <a:lnTo>
                    <a:pt x="690" y="1842"/>
                  </a:lnTo>
                  <a:lnTo>
                    <a:pt x="690" y="1854"/>
                  </a:lnTo>
                  <a:lnTo>
                    <a:pt x="720" y="1866"/>
                  </a:lnTo>
                  <a:lnTo>
                    <a:pt x="720" y="1890"/>
                  </a:lnTo>
                  <a:lnTo>
                    <a:pt x="756" y="1890"/>
                  </a:lnTo>
                  <a:lnTo>
                    <a:pt x="762" y="1896"/>
                  </a:lnTo>
                  <a:lnTo>
                    <a:pt x="768" y="1896"/>
                  </a:lnTo>
                  <a:lnTo>
                    <a:pt x="768" y="1902"/>
                  </a:lnTo>
                  <a:lnTo>
                    <a:pt x="762" y="1908"/>
                  </a:lnTo>
                  <a:lnTo>
                    <a:pt x="786" y="1920"/>
                  </a:lnTo>
                  <a:lnTo>
                    <a:pt x="774" y="1926"/>
                  </a:lnTo>
                  <a:lnTo>
                    <a:pt x="768" y="1938"/>
                  </a:lnTo>
                  <a:lnTo>
                    <a:pt x="744" y="1950"/>
                  </a:lnTo>
                  <a:lnTo>
                    <a:pt x="738" y="1950"/>
                  </a:lnTo>
                  <a:lnTo>
                    <a:pt x="732" y="1944"/>
                  </a:lnTo>
                  <a:lnTo>
                    <a:pt x="726" y="1944"/>
                  </a:lnTo>
                  <a:lnTo>
                    <a:pt x="726" y="1938"/>
                  </a:lnTo>
                  <a:lnTo>
                    <a:pt x="702" y="1938"/>
                  </a:lnTo>
                  <a:lnTo>
                    <a:pt x="696" y="1944"/>
                  </a:lnTo>
                  <a:lnTo>
                    <a:pt x="696" y="1950"/>
                  </a:lnTo>
                  <a:lnTo>
                    <a:pt x="720" y="1974"/>
                  </a:lnTo>
                  <a:lnTo>
                    <a:pt x="720" y="1992"/>
                  </a:lnTo>
                  <a:lnTo>
                    <a:pt x="726" y="1998"/>
                  </a:lnTo>
                  <a:lnTo>
                    <a:pt x="732" y="2010"/>
                  </a:lnTo>
                  <a:lnTo>
                    <a:pt x="732" y="2028"/>
                  </a:lnTo>
                  <a:lnTo>
                    <a:pt x="720" y="2028"/>
                  </a:lnTo>
                  <a:lnTo>
                    <a:pt x="714" y="2022"/>
                  </a:lnTo>
                  <a:lnTo>
                    <a:pt x="708" y="2022"/>
                  </a:lnTo>
                  <a:lnTo>
                    <a:pt x="720" y="2028"/>
                  </a:lnTo>
                  <a:lnTo>
                    <a:pt x="768" y="2028"/>
                  </a:lnTo>
                  <a:lnTo>
                    <a:pt x="774" y="2022"/>
                  </a:lnTo>
                  <a:lnTo>
                    <a:pt x="774" y="2010"/>
                  </a:lnTo>
                  <a:lnTo>
                    <a:pt x="804" y="2010"/>
                  </a:lnTo>
                  <a:lnTo>
                    <a:pt x="816" y="2004"/>
                  </a:lnTo>
                  <a:lnTo>
                    <a:pt x="864" y="2004"/>
                  </a:lnTo>
                  <a:lnTo>
                    <a:pt x="870" y="2022"/>
                  </a:lnTo>
                  <a:lnTo>
                    <a:pt x="876" y="2022"/>
                  </a:lnTo>
                  <a:lnTo>
                    <a:pt x="882" y="2028"/>
                  </a:lnTo>
                  <a:lnTo>
                    <a:pt x="894" y="2034"/>
                  </a:lnTo>
                  <a:lnTo>
                    <a:pt x="900" y="2034"/>
                  </a:lnTo>
                  <a:lnTo>
                    <a:pt x="900" y="2046"/>
                  </a:lnTo>
                  <a:lnTo>
                    <a:pt x="894" y="2052"/>
                  </a:lnTo>
                  <a:lnTo>
                    <a:pt x="888" y="2052"/>
                  </a:lnTo>
                  <a:lnTo>
                    <a:pt x="894" y="2070"/>
                  </a:lnTo>
                  <a:lnTo>
                    <a:pt x="894" y="2088"/>
                  </a:lnTo>
                  <a:lnTo>
                    <a:pt x="930" y="2088"/>
                  </a:lnTo>
                  <a:lnTo>
                    <a:pt x="972" y="2106"/>
                  </a:lnTo>
                  <a:lnTo>
                    <a:pt x="984" y="2154"/>
                  </a:lnTo>
                  <a:lnTo>
                    <a:pt x="990" y="2154"/>
                  </a:lnTo>
                  <a:lnTo>
                    <a:pt x="1014" y="2148"/>
                  </a:lnTo>
                  <a:lnTo>
                    <a:pt x="1020" y="2154"/>
                  </a:lnTo>
                  <a:lnTo>
                    <a:pt x="1032" y="2154"/>
                  </a:lnTo>
                  <a:lnTo>
                    <a:pt x="1038" y="2160"/>
                  </a:lnTo>
                  <a:lnTo>
                    <a:pt x="1086" y="2160"/>
                  </a:lnTo>
                  <a:lnTo>
                    <a:pt x="1092" y="2166"/>
                  </a:lnTo>
                  <a:lnTo>
                    <a:pt x="1092" y="2160"/>
                  </a:lnTo>
                  <a:lnTo>
                    <a:pt x="1098" y="2154"/>
                  </a:lnTo>
                  <a:lnTo>
                    <a:pt x="1110" y="2154"/>
                  </a:lnTo>
                  <a:lnTo>
                    <a:pt x="1116" y="2166"/>
                  </a:lnTo>
                  <a:lnTo>
                    <a:pt x="1140" y="2190"/>
                  </a:lnTo>
                  <a:lnTo>
                    <a:pt x="1152" y="2184"/>
                  </a:lnTo>
                  <a:lnTo>
                    <a:pt x="1170" y="2184"/>
                  </a:lnTo>
                  <a:lnTo>
                    <a:pt x="1176" y="2190"/>
                  </a:lnTo>
                  <a:lnTo>
                    <a:pt x="1188" y="2196"/>
                  </a:lnTo>
                  <a:lnTo>
                    <a:pt x="1230" y="2196"/>
                  </a:lnTo>
                  <a:lnTo>
                    <a:pt x="1230" y="2202"/>
                  </a:lnTo>
                  <a:lnTo>
                    <a:pt x="1236" y="2208"/>
                  </a:lnTo>
                  <a:lnTo>
                    <a:pt x="1254" y="2220"/>
                  </a:lnTo>
                  <a:lnTo>
                    <a:pt x="1278" y="2220"/>
                  </a:lnTo>
                  <a:lnTo>
                    <a:pt x="1284" y="2226"/>
                  </a:lnTo>
                  <a:lnTo>
                    <a:pt x="1284" y="2250"/>
                  </a:lnTo>
                  <a:lnTo>
                    <a:pt x="1266" y="2262"/>
                  </a:lnTo>
                  <a:lnTo>
                    <a:pt x="1272" y="2262"/>
                  </a:lnTo>
                  <a:lnTo>
                    <a:pt x="1278" y="2268"/>
                  </a:lnTo>
                  <a:lnTo>
                    <a:pt x="1284" y="2268"/>
                  </a:lnTo>
                  <a:lnTo>
                    <a:pt x="1290" y="2274"/>
                  </a:lnTo>
                  <a:lnTo>
                    <a:pt x="1284" y="2280"/>
                  </a:lnTo>
                  <a:lnTo>
                    <a:pt x="1266" y="2280"/>
                  </a:lnTo>
                  <a:lnTo>
                    <a:pt x="1260" y="2286"/>
                  </a:lnTo>
                  <a:lnTo>
                    <a:pt x="1272" y="2298"/>
                  </a:lnTo>
                  <a:lnTo>
                    <a:pt x="1284" y="2304"/>
                  </a:lnTo>
                  <a:lnTo>
                    <a:pt x="1284" y="2316"/>
                  </a:lnTo>
                  <a:lnTo>
                    <a:pt x="1290" y="2328"/>
                  </a:lnTo>
                  <a:lnTo>
                    <a:pt x="1290" y="2334"/>
                  </a:lnTo>
                  <a:lnTo>
                    <a:pt x="1278" y="2346"/>
                  </a:lnTo>
                  <a:lnTo>
                    <a:pt x="1266" y="2346"/>
                  </a:lnTo>
                  <a:lnTo>
                    <a:pt x="1254" y="2352"/>
                  </a:lnTo>
                  <a:lnTo>
                    <a:pt x="1224" y="2352"/>
                  </a:lnTo>
                  <a:lnTo>
                    <a:pt x="1212" y="2364"/>
                  </a:lnTo>
                  <a:lnTo>
                    <a:pt x="1212" y="2370"/>
                  </a:lnTo>
                  <a:lnTo>
                    <a:pt x="1206" y="2376"/>
                  </a:lnTo>
                  <a:lnTo>
                    <a:pt x="1188" y="2376"/>
                  </a:lnTo>
                  <a:lnTo>
                    <a:pt x="1188" y="2412"/>
                  </a:lnTo>
                  <a:lnTo>
                    <a:pt x="1194" y="2412"/>
                  </a:lnTo>
                  <a:lnTo>
                    <a:pt x="1200" y="2406"/>
                  </a:lnTo>
                  <a:lnTo>
                    <a:pt x="1212" y="2406"/>
                  </a:lnTo>
                  <a:lnTo>
                    <a:pt x="1224" y="2400"/>
                  </a:lnTo>
                  <a:lnTo>
                    <a:pt x="1254" y="2400"/>
                  </a:lnTo>
                  <a:lnTo>
                    <a:pt x="1254" y="2412"/>
                  </a:lnTo>
                  <a:lnTo>
                    <a:pt x="1248" y="2418"/>
                  </a:lnTo>
                  <a:lnTo>
                    <a:pt x="1242" y="2430"/>
                  </a:lnTo>
                  <a:lnTo>
                    <a:pt x="1230" y="2436"/>
                  </a:lnTo>
                  <a:lnTo>
                    <a:pt x="1224" y="2442"/>
                  </a:lnTo>
                  <a:lnTo>
                    <a:pt x="1170" y="2454"/>
                  </a:lnTo>
                  <a:lnTo>
                    <a:pt x="1218" y="2490"/>
                  </a:lnTo>
                  <a:lnTo>
                    <a:pt x="1212" y="2490"/>
                  </a:lnTo>
                  <a:lnTo>
                    <a:pt x="1206" y="2496"/>
                  </a:lnTo>
                  <a:lnTo>
                    <a:pt x="1194" y="2496"/>
                  </a:lnTo>
                  <a:lnTo>
                    <a:pt x="1188" y="2502"/>
                  </a:lnTo>
                  <a:lnTo>
                    <a:pt x="1176" y="2526"/>
                  </a:lnTo>
                  <a:lnTo>
                    <a:pt x="1176" y="2544"/>
                  </a:lnTo>
                  <a:lnTo>
                    <a:pt x="1164" y="2550"/>
                  </a:lnTo>
                  <a:lnTo>
                    <a:pt x="1158" y="2556"/>
                  </a:lnTo>
                  <a:lnTo>
                    <a:pt x="1146" y="2556"/>
                  </a:lnTo>
                  <a:lnTo>
                    <a:pt x="1140" y="2550"/>
                  </a:lnTo>
                  <a:lnTo>
                    <a:pt x="1128" y="2544"/>
                  </a:lnTo>
                  <a:lnTo>
                    <a:pt x="1122" y="2538"/>
                  </a:lnTo>
                  <a:lnTo>
                    <a:pt x="1116" y="2556"/>
                  </a:lnTo>
                  <a:lnTo>
                    <a:pt x="1122" y="2562"/>
                  </a:lnTo>
                  <a:lnTo>
                    <a:pt x="1128" y="2574"/>
                  </a:lnTo>
                  <a:lnTo>
                    <a:pt x="1134" y="2580"/>
                  </a:lnTo>
                  <a:lnTo>
                    <a:pt x="1146" y="2580"/>
                  </a:lnTo>
                  <a:lnTo>
                    <a:pt x="1146" y="2586"/>
                  </a:lnTo>
                  <a:lnTo>
                    <a:pt x="1152" y="2598"/>
                  </a:lnTo>
                  <a:lnTo>
                    <a:pt x="1158" y="2604"/>
                  </a:lnTo>
                  <a:lnTo>
                    <a:pt x="1194" y="2604"/>
                  </a:lnTo>
                  <a:lnTo>
                    <a:pt x="1200" y="2610"/>
                  </a:lnTo>
                  <a:lnTo>
                    <a:pt x="1212" y="2616"/>
                  </a:lnTo>
                  <a:lnTo>
                    <a:pt x="1218" y="2628"/>
                  </a:lnTo>
                  <a:lnTo>
                    <a:pt x="1224" y="2634"/>
                  </a:lnTo>
                  <a:lnTo>
                    <a:pt x="1254" y="2634"/>
                  </a:lnTo>
                  <a:lnTo>
                    <a:pt x="1272" y="2652"/>
                  </a:lnTo>
                  <a:lnTo>
                    <a:pt x="1278" y="2664"/>
                  </a:lnTo>
                  <a:lnTo>
                    <a:pt x="1290" y="2670"/>
                  </a:lnTo>
                  <a:lnTo>
                    <a:pt x="1314" y="2694"/>
                  </a:lnTo>
                  <a:lnTo>
                    <a:pt x="1320" y="2694"/>
                  </a:lnTo>
                  <a:lnTo>
                    <a:pt x="1332" y="2700"/>
                  </a:lnTo>
                  <a:lnTo>
                    <a:pt x="1338" y="2700"/>
                  </a:lnTo>
                  <a:lnTo>
                    <a:pt x="1350" y="2706"/>
                  </a:lnTo>
                  <a:lnTo>
                    <a:pt x="1344" y="2706"/>
                  </a:lnTo>
                  <a:lnTo>
                    <a:pt x="1368" y="2688"/>
                  </a:lnTo>
                  <a:lnTo>
                    <a:pt x="1380" y="2688"/>
                  </a:lnTo>
                  <a:lnTo>
                    <a:pt x="1398" y="2694"/>
                  </a:lnTo>
                  <a:lnTo>
                    <a:pt x="1410" y="2700"/>
                  </a:lnTo>
                  <a:lnTo>
                    <a:pt x="1428" y="2706"/>
                  </a:lnTo>
                  <a:lnTo>
                    <a:pt x="1488" y="2718"/>
                  </a:lnTo>
                  <a:lnTo>
                    <a:pt x="1524" y="2718"/>
                  </a:lnTo>
                  <a:lnTo>
                    <a:pt x="1530" y="2724"/>
                  </a:lnTo>
                  <a:lnTo>
                    <a:pt x="1536" y="2724"/>
                  </a:lnTo>
                  <a:lnTo>
                    <a:pt x="1584" y="2754"/>
                  </a:lnTo>
                  <a:lnTo>
                    <a:pt x="1584" y="2760"/>
                  </a:lnTo>
                  <a:lnTo>
                    <a:pt x="1590" y="2760"/>
                  </a:lnTo>
                  <a:lnTo>
                    <a:pt x="1602" y="2766"/>
                  </a:lnTo>
                  <a:lnTo>
                    <a:pt x="1626" y="2766"/>
                  </a:lnTo>
                  <a:lnTo>
                    <a:pt x="1632" y="2760"/>
                  </a:lnTo>
                  <a:lnTo>
                    <a:pt x="1644" y="2760"/>
                  </a:lnTo>
                  <a:lnTo>
                    <a:pt x="1644" y="2754"/>
                  </a:lnTo>
                  <a:lnTo>
                    <a:pt x="1674" y="2754"/>
                  </a:lnTo>
                  <a:lnTo>
                    <a:pt x="1686" y="2760"/>
                  </a:lnTo>
                  <a:lnTo>
                    <a:pt x="1698" y="2772"/>
                  </a:lnTo>
                  <a:lnTo>
                    <a:pt x="1728" y="2778"/>
                  </a:lnTo>
                  <a:lnTo>
                    <a:pt x="1728" y="2790"/>
                  </a:lnTo>
                  <a:lnTo>
                    <a:pt x="1722" y="2796"/>
                  </a:lnTo>
                  <a:lnTo>
                    <a:pt x="1722" y="2802"/>
                  </a:lnTo>
                  <a:lnTo>
                    <a:pt x="1740" y="2802"/>
                  </a:lnTo>
                  <a:lnTo>
                    <a:pt x="1752" y="2814"/>
                  </a:lnTo>
                  <a:lnTo>
                    <a:pt x="1764" y="2820"/>
                  </a:lnTo>
                  <a:lnTo>
                    <a:pt x="1776" y="2832"/>
                  </a:lnTo>
                  <a:lnTo>
                    <a:pt x="1788" y="2826"/>
                  </a:lnTo>
                  <a:lnTo>
                    <a:pt x="1794" y="2826"/>
                  </a:lnTo>
                  <a:lnTo>
                    <a:pt x="1818" y="2838"/>
                  </a:lnTo>
                  <a:lnTo>
                    <a:pt x="1836" y="2856"/>
                  </a:lnTo>
                  <a:lnTo>
                    <a:pt x="1842" y="2868"/>
                  </a:lnTo>
                  <a:lnTo>
                    <a:pt x="1854" y="2874"/>
                  </a:lnTo>
                  <a:lnTo>
                    <a:pt x="1860" y="2880"/>
                  </a:lnTo>
                  <a:lnTo>
                    <a:pt x="1884" y="2880"/>
                  </a:lnTo>
                  <a:lnTo>
                    <a:pt x="1890" y="2874"/>
                  </a:lnTo>
                  <a:lnTo>
                    <a:pt x="1890" y="2862"/>
                  </a:lnTo>
                  <a:lnTo>
                    <a:pt x="1908" y="2862"/>
                  </a:lnTo>
                  <a:lnTo>
                    <a:pt x="1914" y="2856"/>
                  </a:lnTo>
                  <a:lnTo>
                    <a:pt x="1914" y="2826"/>
                  </a:lnTo>
                  <a:lnTo>
                    <a:pt x="1908" y="2820"/>
                  </a:lnTo>
                  <a:lnTo>
                    <a:pt x="1908" y="2814"/>
                  </a:lnTo>
                  <a:lnTo>
                    <a:pt x="1896" y="2802"/>
                  </a:lnTo>
                  <a:lnTo>
                    <a:pt x="1890" y="2790"/>
                  </a:lnTo>
                  <a:lnTo>
                    <a:pt x="1884" y="2784"/>
                  </a:lnTo>
                  <a:lnTo>
                    <a:pt x="1872" y="2778"/>
                  </a:lnTo>
                  <a:lnTo>
                    <a:pt x="1866" y="2772"/>
                  </a:lnTo>
                  <a:lnTo>
                    <a:pt x="1854" y="2772"/>
                  </a:lnTo>
                  <a:lnTo>
                    <a:pt x="1854" y="2748"/>
                  </a:lnTo>
                  <a:lnTo>
                    <a:pt x="1848" y="2742"/>
                  </a:lnTo>
                  <a:lnTo>
                    <a:pt x="1836" y="2736"/>
                  </a:lnTo>
                  <a:lnTo>
                    <a:pt x="1830" y="2724"/>
                  </a:lnTo>
                  <a:lnTo>
                    <a:pt x="1824" y="2718"/>
                  </a:lnTo>
                  <a:lnTo>
                    <a:pt x="1824" y="2706"/>
                  </a:lnTo>
                  <a:lnTo>
                    <a:pt x="1830" y="2694"/>
                  </a:lnTo>
                  <a:lnTo>
                    <a:pt x="1830" y="2682"/>
                  </a:lnTo>
                  <a:lnTo>
                    <a:pt x="1818" y="2658"/>
                  </a:lnTo>
                  <a:lnTo>
                    <a:pt x="1812" y="2652"/>
                  </a:lnTo>
                  <a:lnTo>
                    <a:pt x="1806" y="2640"/>
                  </a:lnTo>
                  <a:lnTo>
                    <a:pt x="1794" y="2634"/>
                  </a:lnTo>
                  <a:lnTo>
                    <a:pt x="1788" y="2628"/>
                  </a:lnTo>
                  <a:lnTo>
                    <a:pt x="1776" y="2628"/>
                  </a:lnTo>
                  <a:lnTo>
                    <a:pt x="1758" y="2622"/>
                  </a:lnTo>
                  <a:lnTo>
                    <a:pt x="1758" y="2604"/>
                  </a:lnTo>
                  <a:lnTo>
                    <a:pt x="1794" y="2568"/>
                  </a:lnTo>
                  <a:lnTo>
                    <a:pt x="1800" y="2556"/>
                  </a:lnTo>
                  <a:lnTo>
                    <a:pt x="1806" y="2550"/>
                  </a:lnTo>
                  <a:lnTo>
                    <a:pt x="1806" y="2544"/>
                  </a:lnTo>
                  <a:lnTo>
                    <a:pt x="1800" y="2532"/>
                  </a:lnTo>
                  <a:lnTo>
                    <a:pt x="1788" y="2520"/>
                  </a:lnTo>
                  <a:lnTo>
                    <a:pt x="1800" y="2520"/>
                  </a:lnTo>
                  <a:lnTo>
                    <a:pt x="1812" y="2526"/>
                  </a:lnTo>
                  <a:lnTo>
                    <a:pt x="1830" y="2526"/>
                  </a:lnTo>
                  <a:lnTo>
                    <a:pt x="1842" y="2514"/>
                  </a:lnTo>
                  <a:lnTo>
                    <a:pt x="1872" y="2514"/>
                  </a:lnTo>
                  <a:lnTo>
                    <a:pt x="1878" y="2508"/>
                  </a:lnTo>
                  <a:lnTo>
                    <a:pt x="1860" y="2490"/>
                  </a:lnTo>
                  <a:lnTo>
                    <a:pt x="1890" y="2490"/>
                  </a:lnTo>
                  <a:lnTo>
                    <a:pt x="1890" y="2472"/>
                  </a:lnTo>
                  <a:lnTo>
                    <a:pt x="1878" y="2472"/>
                  </a:lnTo>
                  <a:lnTo>
                    <a:pt x="1854" y="2460"/>
                  </a:lnTo>
                  <a:lnTo>
                    <a:pt x="1842" y="2448"/>
                  </a:lnTo>
                  <a:lnTo>
                    <a:pt x="1842" y="2442"/>
                  </a:lnTo>
                  <a:lnTo>
                    <a:pt x="1878" y="2442"/>
                  </a:lnTo>
                  <a:lnTo>
                    <a:pt x="1878" y="2430"/>
                  </a:lnTo>
                  <a:lnTo>
                    <a:pt x="1866" y="2418"/>
                  </a:lnTo>
                  <a:lnTo>
                    <a:pt x="1860" y="2406"/>
                  </a:lnTo>
                  <a:lnTo>
                    <a:pt x="1812" y="2358"/>
                  </a:lnTo>
                  <a:lnTo>
                    <a:pt x="1800" y="2358"/>
                  </a:lnTo>
                  <a:lnTo>
                    <a:pt x="1788" y="2364"/>
                  </a:lnTo>
                  <a:lnTo>
                    <a:pt x="1746" y="2364"/>
                  </a:lnTo>
                  <a:lnTo>
                    <a:pt x="1740" y="2358"/>
                  </a:lnTo>
                  <a:lnTo>
                    <a:pt x="1740" y="2328"/>
                  </a:lnTo>
                  <a:lnTo>
                    <a:pt x="1734" y="2322"/>
                  </a:lnTo>
                  <a:lnTo>
                    <a:pt x="1710" y="2322"/>
                  </a:lnTo>
                  <a:lnTo>
                    <a:pt x="1704" y="2316"/>
                  </a:lnTo>
                  <a:lnTo>
                    <a:pt x="1698" y="2316"/>
                  </a:lnTo>
                  <a:lnTo>
                    <a:pt x="1698" y="2286"/>
                  </a:lnTo>
                  <a:lnTo>
                    <a:pt x="1710" y="2262"/>
                  </a:lnTo>
                  <a:lnTo>
                    <a:pt x="1710" y="2238"/>
                  </a:lnTo>
                  <a:lnTo>
                    <a:pt x="1704" y="2232"/>
                  </a:lnTo>
                  <a:lnTo>
                    <a:pt x="1698" y="2196"/>
                  </a:lnTo>
                  <a:lnTo>
                    <a:pt x="1722" y="2196"/>
                  </a:lnTo>
                  <a:lnTo>
                    <a:pt x="1722" y="2172"/>
                  </a:lnTo>
                  <a:lnTo>
                    <a:pt x="1716" y="2166"/>
                  </a:lnTo>
                  <a:lnTo>
                    <a:pt x="1716" y="2154"/>
                  </a:lnTo>
                  <a:lnTo>
                    <a:pt x="1722" y="2148"/>
                  </a:lnTo>
                  <a:lnTo>
                    <a:pt x="1734" y="2148"/>
                  </a:lnTo>
                  <a:lnTo>
                    <a:pt x="1746" y="2154"/>
                  </a:lnTo>
                  <a:lnTo>
                    <a:pt x="1758" y="2166"/>
                  </a:lnTo>
                  <a:lnTo>
                    <a:pt x="1770" y="2172"/>
                  </a:lnTo>
                  <a:lnTo>
                    <a:pt x="1776" y="2184"/>
                  </a:lnTo>
                  <a:lnTo>
                    <a:pt x="1788" y="2190"/>
                  </a:lnTo>
                  <a:lnTo>
                    <a:pt x="1800" y="2190"/>
                  </a:lnTo>
                  <a:lnTo>
                    <a:pt x="1806" y="2184"/>
                  </a:lnTo>
                  <a:lnTo>
                    <a:pt x="1812" y="2172"/>
                  </a:lnTo>
                  <a:lnTo>
                    <a:pt x="1818" y="2166"/>
                  </a:lnTo>
                  <a:lnTo>
                    <a:pt x="1812" y="2154"/>
                  </a:lnTo>
                  <a:lnTo>
                    <a:pt x="1800" y="2142"/>
                  </a:lnTo>
                  <a:lnTo>
                    <a:pt x="1830" y="2130"/>
                  </a:lnTo>
                  <a:lnTo>
                    <a:pt x="1830" y="2106"/>
                  </a:lnTo>
                  <a:lnTo>
                    <a:pt x="1836" y="2106"/>
                  </a:lnTo>
                  <a:lnTo>
                    <a:pt x="1848" y="2100"/>
                  </a:lnTo>
                  <a:lnTo>
                    <a:pt x="1860" y="2100"/>
                  </a:lnTo>
                  <a:lnTo>
                    <a:pt x="1872" y="2094"/>
                  </a:lnTo>
                  <a:lnTo>
                    <a:pt x="1884" y="2082"/>
                  </a:lnTo>
                  <a:lnTo>
                    <a:pt x="1884" y="2064"/>
                  </a:lnTo>
                  <a:lnTo>
                    <a:pt x="1878" y="2058"/>
                  </a:lnTo>
                  <a:lnTo>
                    <a:pt x="1878" y="2052"/>
                  </a:lnTo>
                  <a:lnTo>
                    <a:pt x="1908" y="2052"/>
                  </a:lnTo>
                  <a:lnTo>
                    <a:pt x="1920" y="2058"/>
                  </a:lnTo>
                  <a:lnTo>
                    <a:pt x="1926" y="2058"/>
                  </a:lnTo>
                  <a:lnTo>
                    <a:pt x="1926" y="2064"/>
                  </a:lnTo>
                  <a:lnTo>
                    <a:pt x="1932" y="2070"/>
                  </a:lnTo>
                  <a:lnTo>
                    <a:pt x="1962" y="2070"/>
                  </a:lnTo>
                  <a:lnTo>
                    <a:pt x="1974" y="2058"/>
                  </a:lnTo>
                  <a:lnTo>
                    <a:pt x="1986" y="2052"/>
                  </a:lnTo>
                  <a:lnTo>
                    <a:pt x="2004" y="2052"/>
                  </a:lnTo>
                  <a:lnTo>
                    <a:pt x="2010" y="2058"/>
                  </a:lnTo>
                  <a:lnTo>
                    <a:pt x="2016" y="2070"/>
                  </a:lnTo>
                  <a:lnTo>
                    <a:pt x="2076" y="2070"/>
                  </a:lnTo>
                  <a:lnTo>
                    <a:pt x="2082" y="2076"/>
                  </a:lnTo>
                  <a:lnTo>
                    <a:pt x="2082" y="2082"/>
                  </a:lnTo>
                  <a:lnTo>
                    <a:pt x="2088" y="2094"/>
                  </a:lnTo>
                  <a:lnTo>
                    <a:pt x="2124" y="2094"/>
                  </a:lnTo>
                  <a:lnTo>
                    <a:pt x="2136" y="2124"/>
                  </a:lnTo>
                  <a:lnTo>
                    <a:pt x="2136" y="2130"/>
                  </a:lnTo>
                  <a:lnTo>
                    <a:pt x="2148" y="2142"/>
                  </a:lnTo>
                  <a:lnTo>
                    <a:pt x="2160" y="2142"/>
                  </a:lnTo>
                  <a:lnTo>
                    <a:pt x="2160" y="2124"/>
                  </a:lnTo>
                  <a:lnTo>
                    <a:pt x="2148" y="2112"/>
                  </a:lnTo>
                  <a:lnTo>
                    <a:pt x="2148" y="2106"/>
                  </a:lnTo>
                  <a:lnTo>
                    <a:pt x="2160" y="2106"/>
                  </a:lnTo>
                  <a:lnTo>
                    <a:pt x="2232" y="2142"/>
                  </a:lnTo>
                  <a:lnTo>
                    <a:pt x="2238" y="2136"/>
                  </a:lnTo>
                  <a:lnTo>
                    <a:pt x="2244" y="2124"/>
                  </a:lnTo>
                  <a:lnTo>
                    <a:pt x="2256" y="2118"/>
                  </a:lnTo>
                  <a:lnTo>
                    <a:pt x="2268" y="2106"/>
                  </a:lnTo>
                  <a:lnTo>
                    <a:pt x="2280" y="2100"/>
                  </a:lnTo>
                  <a:lnTo>
                    <a:pt x="2286" y="2100"/>
                  </a:lnTo>
                  <a:lnTo>
                    <a:pt x="2322" y="2118"/>
                  </a:lnTo>
                  <a:lnTo>
                    <a:pt x="2334" y="2118"/>
                  </a:lnTo>
                  <a:lnTo>
                    <a:pt x="2352" y="2112"/>
                  </a:lnTo>
                  <a:lnTo>
                    <a:pt x="2364" y="2106"/>
                  </a:lnTo>
                  <a:lnTo>
                    <a:pt x="2370" y="2100"/>
                  </a:lnTo>
                  <a:lnTo>
                    <a:pt x="2382" y="2100"/>
                  </a:lnTo>
                  <a:lnTo>
                    <a:pt x="2388" y="2106"/>
                  </a:lnTo>
                  <a:lnTo>
                    <a:pt x="2400" y="2112"/>
                  </a:lnTo>
                  <a:lnTo>
                    <a:pt x="2406" y="2124"/>
                  </a:lnTo>
                  <a:lnTo>
                    <a:pt x="2430" y="2136"/>
                  </a:lnTo>
                  <a:lnTo>
                    <a:pt x="2454" y="2136"/>
                  </a:lnTo>
                  <a:lnTo>
                    <a:pt x="2466" y="2142"/>
                  </a:lnTo>
                  <a:lnTo>
                    <a:pt x="2478" y="2142"/>
                  </a:lnTo>
                  <a:lnTo>
                    <a:pt x="2490" y="2118"/>
                  </a:lnTo>
                  <a:lnTo>
                    <a:pt x="2496" y="2124"/>
                  </a:lnTo>
                  <a:lnTo>
                    <a:pt x="2508" y="2124"/>
                  </a:lnTo>
                  <a:lnTo>
                    <a:pt x="2514" y="2130"/>
                  </a:lnTo>
                  <a:lnTo>
                    <a:pt x="2526" y="2136"/>
                  </a:lnTo>
                  <a:lnTo>
                    <a:pt x="2562" y="2136"/>
                  </a:lnTo>
                  <a:lnTo>
                    <a:pt x="2568" y="2130"/>
                  </a:lnTo>
                  <a:lnTo>
                    <a:pt x="2574" y="2118"/>
                  </a:lnTo>
                  <a:lnTo>
                    <a:pt x="2574" y="2106"/>
                  </a:lnTo>
                  <a:lnTo>
                    <a:pt x="2568" y="2088"/>
                  </a:lnTo>
                  <a:lnTo>
                    <a:pt x="2544" y="2064"/>
                  </a:lnTo>
                  <a:lnTo>
                    <a:pt x="2532" y="2058"/>
                  </a:lnTo>
                  <a:lnTo>
                    <a:pt x="2514" y="2052"/>
                  </a:lnTo>
                  <a:lnTo>
                    <a:pt x="2490" y="2052"/>
                  </a:lnTo>
                  <a:lnTo>
                    <a:pt x="2460" y="2022"/>
                  </a:lnTo>
                  <a:lnTo>
                    <a:pt x="2472" y="2022"/>
                  </a:lnTo>
                  <a:lnTo>
                    <a:pt x="2484" y="2016"/>
                  </a:lnTo>
                  <a:lnTo>
                    <a:pt x="2496" y="2016"/>
                  </a:lnTo>
                  <a:lnTo>
                    <a:pt x="2508" y="2004"/>
                  </a:lnTo>
                  <a:lnTo>
                    <a:pt x="2508" y="1992"/>
                  </a:lnTo>
                  <a:lnTo>
                    <a:pt x="2502" y="1986"/>
                  </a:lnTo>
                  <a:lnTo>
                    <a:pt x="2496" y="1974"/>
                  </a:lnTo>
                  <a:lnTo>
                    <a:pt x="2490" y="1968"/>
                  </a:lnTo>
                  <a:lnTo>
                    <a:pt x="2502" y="1956"/>
                  </a:lnTo>
                  <a:lnTo>
                    <a:pt x="2556" y="1956"/>
                  </a:lnTo>
                  <a:lnTo>
                    <a:pt x="2544" y="1944"/>
                  </a:lnTo>
                  <a:lnTo>
                    <a:pt x="2532" y="1944"/>
                  </a:lnTo>
                  <a:lnTo>
                    <a:pt x="2508" y="1932"/>
                  </a:lnTo>
                  <a:lnTo>
                    <a:pt x="2496" y="1932"/>
                  </a:lnTo>
                  <a:lnTo>
                    <a:pt x="2508" y="1914"/>
                  </a:lnTo>
                  <a:lnTo>
                    <a:pt x="2484" y="1914"/>
                  </a:lnTo>
                  <a:lnTo>
                    <a:pt x="2484" y="1908"/>
                  </a:lnTo>
                  <a:lnTo>
                    <a:pt x="2478" y="1902"/>
                  </a:lnTo>
                  <a:lnTo>
                    <a:pt x="2478" y="1896"/>
                  </a:lnTo>
                  <a:lnTo>
                    <a:pt x="2490" y="1884"/>
                  </a:lnTo>
                  <a:lnTo>
                    <a:pt x="2526" y="1872"/>
                  </a:lnTo>
                  <a:lnTo>
                    <a:pt x="2586" y="1866"/>
                  </a:lnTo>
                  <a:lnTo>
                    <a:pt x="2640" y="1866"/>
                  </a:lnTo>
                  <a:lnTo>
                    <a:pt x="2646" y="1848"/>
                  </a:lnTo>
                  <a:lnTo>
                    <a:pt x="2712" y="1848"/>
                  </a:lnTo>
                  <a:lnTo>
                    <a:pt x="2712" y="1830"/>
                  </a:lnTo>
                  <a:lnTo>
                    <a:pt x="2718" y="1824"/>
                  </a:lnTo>
                  <a:lnTo>
                    <a:pt x="2808" y="1824"/>
                  </a:lnTo>
                  <a:lnTo>
                    <a:pt x="2862" y="1806"/>
                  </a:lnTo>
                  <a:lnTo>
                    <a:pt x="2874" y="1806"/>
                  </a:lnTo>
                  <a:lnTo>
                    <a:pt x="2874" y="1794"/>
                  </a:lnTo>
                  <a:lnTo>
                    <a:pt x="2886" y="1782"/>
                  </a:lnTo>
                  <a:lnTo>
                    <a:pt x="2898" y="1776"/>
                  </a:lnTo>
                  <a:lnTo>
                    <a:pt x="2916" y="1770"/>
                  </a:lnTo>
                  <a:lnTo>
                    <a:pt x="2940" y="1770"/>
                  </a:lnTo>
                  <a:lnTo>
                    <a:pt x="2958" y="1776"/>
                  </a:lnTo>
                  <a:lnTo>
                    <a:pt x="2976" y="1776"/>
                  </a:lnTo>
                  <a:lnTo>
                    <a:pt x="2988" y="1788"/>
                  </a:lnTo>
                  <a:lnTo>
                    <a:pt x="3000" y="1788"/>
                  </a:lnTo>
                  <a:lnTo>
                    <a:pt x="3012" y="1776"/>
                  </a:lnTo>
                  <a:lnTo>
                    <a:pt x="3018" y="1776"/>
                  </a:lnTo>
                  <a:lnTo>
                    <a:pt x="3036" y="1794"/>
                  </a:lnTo>
                  <a:lnTo>
                    <a:pt x="3042" y="1806"/>
                  </a:lnTo>
                  <a:lnTo>
                    <a:pt x="3048" y="1812"/>
                  </a:lnTo>
                  <a:lnTo>
                    <a:pt x="3060" y="1812"/>
                  </a:lnTo>
                  <a:lnTo>
                    <a:pt x="3066" y="1818"/>
                  </a:lnTo>
                  <a:lnTo>
                    <a:pt x="3066" y="1860"/>
                  </a:lnTo>
                  <a:lnTo>
                    <a:pt x="3072" y="1866"/>
                  </a:lnTo>
                  <a:lnTo>
                    <a:pt x="3090" y="1866"/>
                  </a:lnTo>
                  <a:lnTo>
                    <a:pt x="3102" y="1860"/>
                  </a:lnTo>
                  <a:lnTo>
                    <a:pt x="3120" y="1860"/>
                  </a:lnTo>
                  <a:lnTo>
                    <a:pt x="3132" y="1842"/>
                  </a:lnTo>
                  <a:lnTo>
                    <a:pt x="3156" y="1878"/>
                  </a:lnTo>
                  <a:lnTo>
                    <a:pt x="3180" y="1866"/>
                  </a:lnTo>
                  <a:lnTo>
                    <a:pt x="3204" y="1878"/>
                  </a:lnTo>
                  <a:lnTo>
                    <a:pt x="3210" y="1872"/>
                  </a:lnTo>
                  <a:lnTo>
                    <a:pt x="3216" y="1872"/>
                  </a:lnTo>
                  <a:lnTo>
                    <a:pt x="3228" y="1878"/>
                  </a:lnTo>
                  <a:lnTo>
                    <a:pt x="3228" y="1902"/>
                  </a:lnTo>
                  <a:lnTo>
                    <a:pt x="3222" y="1908"/>
                  </a:lnTo>
                  <a:lnTo>
                    <a:pt x="3222" y="1914"/>
                  </a:lnTo>
                  <a:lnTo>
                    <a:pt x="3228" y="1914"/>
                  </a:lnTo>
                  <a:lnTo>
                    <a:pt x="3234" y="1908"/>
                  </a:lnTo>
                  <a:lnTo>
                    <a:pt x="3240" y="1908"/>
                  </a:lnTo>
                  <a:lnTo>
                    <a:pt x="3246" y="1902"/>
                  </a:lnTo>
                  <a:lnTo>
                    <a:pt x="3252" y="1902"/>
                  </a:lnTo>
                  <a:lnTo>
                    <a:pt x="3258" y="1908"/>
                  </a:lnTo>
                  <a:lnTo>
                    <a:pt x="3270" y="1914"/>
                  </a:lnTo>
                  <a:lnTo>
                    <a:pt x="3276" y="1920"/>
                  </a:lnTo>
                  <a:lnTo>
                    <a:pt x="3288" y="1926"/>
                  </a:lnTo>
                  <a:lnTo>
                    <a:pt x="3300" y="1914"/>
                  </a:lnTo>
                  <a:lnTo>
                    <a:pt x="3300" y="1896"/>
                  </a:lnTo>
                  <a:lnTo>
                    <a:pt x="3306" y="1890"/>
                  </a:lnTo>
                  <a:lnTo>
                    <a:pt x="3318" y="1884"/>
                  </a:lnTo>
                  <a:lnTo>
                    <a:pt x="3330" y="1884"/>
                  </a:lnTo>
                  <a:lnTo>
                    <a:pt x="3342" y="1866"/>
                  </a:lnTo>
                  <a:lnTo>
                    <a:pt x="3378" y="1854"/>
                  </a:lnTo>
                  <a:lnTo>
                    <a:pt x="3396" y="1836"/>
                  </a:lnTo>
                  <a:lnTo>
                    <a:pt x="3402" y="1836"/>
                  </a:lnTo>
                  <a:lnTo>
                    <a:pt x="3408" y="1842"/>
                  </a:lnTo>
                  <a:lnTo>
                    <a:pt x="3408" y="1860"/>
                  </a:lnTo>
                  <a:lnTo>
                    <a:pt x="3396" y="1872"/>
                  </a:lnTo>
                  <a:lnTo>
                    <a:pt x="3390" y="1872"/>
                  </a:lnTo>
                  <a:lnTo>
                    <a:pt x="3426" y="1890"/>
                  </a:lnTo>
                  <a:lnTo>
                    <a:pt x="3456" y="1902"/>
                  </a:lnTo>
                  <a:lnTo>
                    <a:pt x="3486" y="1920"/>
                  </a:lnTo>
                  <a:lnTo>
                    <a:pt x="3498" y="1926"/>
                  </a:lnTo>
                  <a:lnTo>
                    <a:pt x="3516" y="1938"/>
                  </a:lnTo>
                  <a:lnTo>
                    <a:pt x="3546" y="1968"/>
                  </a:lnTo>
                  <a:lnTo>
                    <a:pt x="3618" y="2028"/>
                  </a:lnTo>
                  <a:lnTo>
                    <a:pt x="3636" y="2052"/>
                  </a:lnTo>
                  <a:lnTo>
                    <a:pt x="3672" y="2088"/>
                  </a:lnTo>
                  <a:lnTo>
                    <a:pt x="3684" y="2106"/>
                  </a:lnTo>
                  <a:lnTo>
                    <a:pt x="3696" y="2118"/>
                  </a:lnTo>
                  <a:lnTo>
                    <a:pt x="3708" y="2124"/>
                  </a:lnTo>
                  <a:lnTo>
                    <a:pt x="3720" y="2124"/>
                  </a:lnTo>
                  <a:lnTo>
                    <a:pt x="3732" y="2118"/>
                  </a:lnTo>
                  <a:lnTo>
                    <a:pt x="3744" y="2106"/>
                  </a:lnTo>
                  <a:lnTo>
                    <a:pt x="3744" y="2094"/>
                  </a:lnTo>
                  <a:lnTo>
                    <a:pt x="3750" y="2088"/>
                  </a:lnTo>
                  <a:lnTo>
                    <a:pt x="3750" y="2082"/>
                  </a:lnTo>
                  <a:lnTo>
                    <a:pt x="3762" y="2082"/>
                  </a:lnTo>
                  <a:lnTo>
                    <a:pt x="3768" y="2088"/>
                  </a:lnTo>
                  <a:lnTo>
                    <a:pt x="3768" y="2100"/>
                  </a:lnTo>
                  <a:lnTo>
                    <a:pt x="3774" y="2106"/>
                  </a:lnTo>
                  <a:lnTo>
                    <a:pt x="3774" y="2112"/>
                  </a:lnTo>
                  <a:lnTo>
                    <a:pt x="3804" y="2112"/>
                  </a:lnTo>
                  <a:lnTo>
                    <a:pt x="3816" y="2118"/>
                  </a:lnTo>
                  <a:lnTo>
                    <a:pt x="3822" y="2130"/>
                  </a:lnTo>
                  <a:lnTo>
                    <a:pt x="3834" y="2136"/>
                  </a:lnTo>
                  <a:lnTo>
                    <a:pt x="3858" y="2136"/>
                  </a:lnTo>
                  <a:lnTo>
                    <a:pt x="3864" y="2124"/>
                  </a:lnTo>
                  <a:lnTo>
                    <a:pt x="3876" y="2118"/>
                  </a:lnTo>
                  <a:lnTo>
                    <a:pt x="3894" y="2112"/>
                  </a:lnTo>
                  <a:lnTo>
                    <a:pt x="3906" y="2106"/>
                  </a:lnTo>
                  <a:lnTo>
                    <a:pt x="3924" y="2106"/>
                  </a:lnTo>
                  <a:lnTo>
                    <a:pt x="3948" y="2118"/>
                  </a:lnTo>
                  <a:lnTo>
                    <a:pt x="3972" y="2142"/>
                  </a:lnTo>
                  <a:lnTo>
                    <a:pt x="3984" y="2148"/>
                  </a:lnTo>
                  <a:lnTo>
                    <a:pt x="3990" y="2160"/>
                  </a:lnTo>
                  <a:lnTo>
                    <a:pt x="4002" y="2160"/>
                  </a:lnTo>
                  <a:lnTo>
                    <a:pt x="4014" y="2166"/>
                  </a:lnTo>
                  <a:lnTo>
                    <a:pt x="4026" y="2166"/>
                  </a:lnTo>
                  <a:lnTo>
                    <a:pt x="4038" y="2172"/>
                  </a:lnTo>
                  <a:lnTo>
                    <a:pt x="4044" y="2172"/>
                  </a:lnTo>
                  <a:lnTo>
                    <a:pt x="4044" y="2178"/>
                  </a:lnTo>
                  <a:lnTo>
                    <a:pt x="4050" y="2190"/>
                  </a:lnTo>
                  <a:lnTo>
                    <a:pt x="4056" y="2196"/>
                  </a:lnTo>
                  <a:lnTo>
                    <a:pt x="4062" y="2208"/>
                  </a:lnTo>
                  <a:lnTo>
                    <a:pt x="4068" y="2214"/>
                  </a:lnTo>
                  <a:lnTo>
                    <a:pt x="4068" y="2220"/>
                  </a:lnTo>
                  <a:lnTo>
                    <a:pt x="4140" y="2226"/>
                  </a:lnTo>
                  <a:lnTo>
                    <a:pt x="4152" y="2190"/>
                  </a:lnTo>
                  <a:lnTo>
                    <a:pt x="4176" y="2214"/>
                  </a:lnTo>
                  <a:lnTo>
                    <a:pt x="4212" y="2256"/>
                  </a:lnTo>
                  <a:lnTo>
                    <a:pt x="4254" y="2256"/>
                  </a:lnTo>
                  <a:lnTo>
                    <a:pt x="4266" y="2244"/>
                  </a:lnTo>
                  <a:lnTo>
                    <a:pt x="4266" y="2226"/>
                  </a:lnTo>
                  <a:lnTo>
                    <a:pt x="4326" y="2226"/>
                  </a:lnTo>
                  <a:lnTo>
                    <a:pt x="4320" y="2214"/>
                  </a:lnTo>
                  <a:lnTo>
                    <a:pt x="4344" y="2214"/>
                  </a:lnTo>
                  <a:lnTo>
                    <a:pt x="4338" y="2208"/>
                  </a:lnTo>
                  <a:lnTo>
                    <a:pt x="4338" y="2202"/>
                  </a:lnTo>
                  <a:lnTo>
                    <a:pt x="4374" y="2166"/>
                  </a:lnTo>
                  <a:lnTo>
                    <a:pt x="4392" y="2166"/>
                  </a:lnTo>
                  <a:lnTo>
                    <a:pt x="4404" y="2148"/>
                  </a:lnTo>
                  <a:lnTo>
                    <a:pt x="4428" y="2148"/>
                  </a:lnTo>
                  <a:lnTo>
                    <a:pt x="4428" y="2142"/>
                  </a:lnTo>
                  <a:lnTo>
                    <a:pt x="4434" y="2136"/>
                  </a:lnTo>
                  <a:lnTo>
                    <a:pt x="4434" y="2130"/>
                  </a:lnTo>
                  <a:lnTo>
                    <a:pt x="4440" y="2124"/>
                  </a:lnTo>
                  <a:lnTo>
                    <a:pt x="4458" y="2124"/>
                  </a:lnTo>
                  <a:lnTo>
                    <a:pt x="4464" y="2130"/>
                  </a:lnTo>
                  <a:lnTo>
                    <a:pt x="4482" y="2124"/>
                  </a:lnTo>
                  <a:lnTo>
                    <a:pt x="4482" y="2130"/>
                  </a:lnTo>
                  <a:lnTo>
                    <a:pt x="4518" y="2130"/>
                  </a:lnTo>
                  <a:lnTo>
                    <a:pt x="4524" y="2148"/>
                  </a:lnTo>
                  <a:lnTo>
                    <a:pt x="4548" y="2148"/>
                  </a:lnTo>
                  <a:lnTo>
                    <a:pt x="4566" y="2142"/>
                  </a:lnTo>
                  <a:lnTo>
                    <a:pt x="4608" y="2142"/>
                  </a:lnTo>
                  <a:lnTo>
                    <a:pt x="4608" y="2148"/>
                  </a:lnTo>
                  <a:lnTo>
                    <a:pt x="4614" y="2154"/>
                  </a:lnTo>
                  <a:lnTo>
                    <a:pt x="4614" y="2166"/>
                  </a:lnTo>
                  <a:lnTo>
                    <a:pt x="4620" y="2172"/>
                  </a:lnTo>
                  <a:lnTo>
                    <a:pt x="4638" y="2178"/>
                  </a:lnTo>
                  <a:lnTo>
                    <a:pt x="4668" y="2178"/>
                  </a:lnTo>
                  <a:lnTo>
                    <a:pt x="4674" y="2190"/>
                  </a:lnTo>
                  <a:lnTo>
                    <a:pt x="4698" y="2184"/>
                  </a:lnTo>
                  <a:lnTo>
                    <a:pt x="4704" y="2196"/>
                  </a:lnTo>
                  <a:lnTo>
                    <a:pt x="4704" y="2190"/>
                  </a:lnTo>
                  <a:lnTo>
                    <a:pt x="4710" y="2184"/>
                  </a:lnTo>
                  <a:lnTo>
                    <a:pt x="4752" y="2184"/>
                  </a:lnTo>
                  <a:lnTo>
                    <a:pt x="4752" y="2196"/>
                  </a:lnTo>
                  <a:lnTo>
                    <a:pt x="4800" y="2190"/>
                  </a:lnTo>
                  <a:lnTo>
                    <a:pt x="4800" y="2202"/>
                  </a:lnTo>
                  <a:lnTo>
                    <a:pt x="4806" y="2208"/>
                  </a:lnTo>
                  <a:lnTo>
                    <a:pt x="4830" y="2196"/>
                  </a:lnTo>
                  <a:lnTo>
                    <a:pt x="4836" y="2190"/>
                  </a:lnTo>
                  <a:lnTo>
                    <a:pt x="4836" y="2184"/>
                  </a:lnTo>
                  <a:lnTo>
                    <a:pt x="4854" y="2184"/>
                  </a:lnTo>
                  <a:lnTo>
                    <a:pt x="4854" y="2160"/>
                  </a:lnTo>
                  <a:lnTo>
                    <a:pt x="4848" y="2148"/>
                  </a:lnTo>
                  <a:lnTo>
                    <a:pt x="4842" y="2142"/>
                  </a:lnTo>
                  <a:lnTo>
                    <a:pt x="4836" y="2142"/>
                  </a:lnTo>
                  <a:lnTo>
                    <a:pt x="4812" y="2106"/>
                  </a:lnTo>
                  <a:lnTo>
                    <a:pt x="4806" y="2088"/>
                  </a:lnTo>
                  <a:lnTo>
                    <a:pt x="4794" y="2076"/>
                  </a:lnTo>
                  <a:lnTo>
                    <a:pt x="4794" y="2064"/>
                  </a:lnTo>
                  <a:lnTo>
                    <a:pt x="4812" y="2064"/>
                  </a:lnTo>
                  <a:lnTo>
                    <a:pt x="4806" y="2052"/>
                  </a:lnTo>
                  <a:lnTo>
                    <a:pt x="4812" y="2052"/>
                  </a:lnTo>
                  <a:lnTo>
                    <a:pt x="4824" y="2046"/>
                  </a:lnTo>
                  <a:lnTo>
                    <a:pt x="4830" y="2034"/>
                  </a:lnTo>
                  <a:lnTo>
                    <a:pt x="4830" y="2016"/>
                  </a:lnTo>
                  <a:lnTo>
                    <a:pt x="4890" y="2046"/>
                  </a:lnTo>
                  <a:lnTo>
                    <a:pt x="4902" y="2046"/>
                  </a:lnTo>
                  <a:lnTo>
                    <a:pt x="4926" y="2052"/>
                  </a:lnTo>
                  <a:lnTo>
                    <a:pt x="4962" y="2052"/>
                  </a:lnTo>
                  <a:lnTo>
                    <a:pt x="4974" y="2058"/>
                  </a:lnTo>
                  <a:lnTo>
                    <a:pt x="4980" y="2064"/>
                  </a:lnTo>
                  <a:lnTo>
                    <a:pt x="5004" y="2076"/>
                  </a:lnTo>
                  <a:lnTo>
                    <a:pt x="5010" y="2076"/>
                  </a:lnTo>
                  <a:lnTo>
                    <a:pt x="5022" y="2070"/>
                  </a:lnTo>
                  <a:lnTo>
                    <a:pt x="5040" y="2070"/>
                  </a:lnTo>
                  <a:lnTo>
                    <a:pt x="5052" y="2076"/>
                  </a:lnTo>
                  <a:lnTo>
                    <a:pt x="5058" y="2082"/>
                  </a:lnTo>
                  <a:lnTo>
                    <a:pt x="5064" y="2094"/>
                  </a:lnTo>
                  <a:lnTo>
                    <a:pt x="5076" y="2106"/>
                  </a:lnTo>
                  <a:lnTo>
                    <a:pt x="5088" y="2130"/>
                  </a:lnTo>
                  <a:lnTo>
                    <a:pt x="5094" y="2136"/>
                  </a:lnTo>
                  <a:lnTo>
                    <a:pt x="5094" y="2142"/>
                  </a:lnTo>
                  <a:lnTo>
                    <a:pt x="5118" y="2136"/>
                  </a:lnTo>
                  <a:lnTo>
                    <a:pt x="5118" y="2142"/>
                  </a:lnTo>
                  <a:lnTo>
                    <a:pt x="5136" y="2160"/>
                  </a:lnTo>
                  <a:lnTo>
                    <a:pt x="5166" y="2160"/>
                  </a:lnTo>
                  <a:lnTo>
                    <a:pt x="5172" y="2166"/>
                  </a:lnTo>
                  <a:lnTo>
                    <a:pt x="5184" y="2166"/>
                  </a:lnTo>
                  <a:lnTo>
                    <a:pt x="5196" y="2172"/>
                  </a:lnTo>
                  <a:lnTo>
                    <a:pt x="5208" y="2172"/>
                  </a:lnTo>
                  <a:lnTo>
                    <a:pt x="5220" y="2166"/>
                  </a:lnTo>
                  <a:lnTo>
                    <a:pt x="5274" y="2148"/>
                  </a:lnTo>
                  <a:lnTo>
                    <a:pt x="5322" y="2148"/>
                  </a:lnTo>
                  <a:lnTo>
                    <a:pt x="5334" y="2154"/>
                  </a:lnTo>
                  <a:lnTo>
                    <a:pt x="5340" y="2154"/>
                  </a:lnTo>
                  <a:lnTo>
                    <a:pt x="5346" y="2160"/>
                  </a:lnTo>
                  <a:lnTo>
                    <a:pt x="5382" y="2160"/>
                  </a:lnTo>
                  <a:lnTo>
                    <a:pt x="5406" y="2184"/>
                  </a:lnTo>
                  <a:lnTo>
                    <a:pt x="5466" y="2184"/>
                  </a:lnTo>
                  <a:lnTo>
                    <a:pt x="5472" y="2190"/>
                  </a:lnTo>
                  <a:lnTo>
                    <a:pt x="5472" y="2196"/>
                  </a:lnTo>
                  <a:lnTo>
                    <a:pt x="5484" y="2208"/>
                  </a:lnTo>
                  <a:lnTo>
                    <a:pt x="5484" y="2214"/>
                  </a:lnTo>
                  <a:lnTo>
                    <a:pt x="5502" y="2214"/>
                  </a:lnTo>
                  <a:lnTo>
                    <a:pt x="5514" y="2220"/>
                  </a:lnTo>
                  <a:lnTo>
                    <a:pt x="5514" y="2232"/>
                  </a:lnTo>
                  <a:lnTo>
                    <a:pt x="5520" y="2238"/>
                  </a:lnTo>
                  <a:lnTo>
                    <a:pt x="5586" y="2238"/>
                  </a:lnTo>
                  <a:lnTo>
                    <a:pt x="5592" y="2244"/>
                  </a:lnTo>
                  <a:lnTo>
                    <a:pt x="5598" y="2244"/>
                  </a:lnTo>
                  <a:lnTo>
                    <a:pt x="5610" y="2250"/>
                  </a:lnTo>
                  <a:lnTo>
                    <a:pt x="5634" y="2250"/>
                  </a:lnTo>
                  <a:lnTo>
                    <a:pt x="5646" y="2244"/>
                  </a:lnTo>
                  <a:lnTo>
                    <a:pt x="5664" y="2244"/>
                  </a:lnTo>
                  <a:lnTo>
                    <a:pt x="5670" y="2250"/>
                  </a:lnTo>
                  <a:lnTo>
                    <a:pt x="5670" y="2256"/>
                  </a:lnTo>
                  <a:lnTo>
                    <a:pt x="5676" y="2256"/>
                  </a:lnTo>
                  <a:lnTo>
                    <a:pt x="5694" y="2238"/>
                  </a:lnTo>
                  <a:lnTo>
                    <a:pt x="5694" y="2232"/>
                  </a:lnTo>
                  <a:lnTo>
                    <a:pt x="5742" y="2232"/>
                  </a:lnTo>
                  <a:lnTo>
                    <a:pt x="5754" y="2220"/>
                  </a:lnTo>
                  <a:lnTo>
                    <a:pt x="5790" y="2220"/>
                  </a:lnTo>
                  <a:lnTo>
                    <a:pt x="5802" y="2208"/>
                  </a:lnTo>
                  <a:lnTo>
                    <a:pt x="5802" y="2196"/>
                  </a:lnTo>
                  <a:lnTo>
                    <a:pt x="5832" y="2166"/>
                  </a:lnTo>
                  <a:lnTo>
                    <a:pt x="5850" y="2166"/>
                  </a:lnTo>
                  <a:lnTo>
                    <a:pt x="5862" y="2172"/>
                  </a:lnTo>
                  <a:lnTo>
                    <a:pt x="5898" y="2172"/>
                  </a:lnTo>
                  <a:lnTo>
                    <a:pt x="5916" y="2190"/>
                  </a:lnTo>
                  <a:lnTo>
                    <a:pt x="5928" y="2196"/>
                  </a:lnTo>
                  <a:lnTo>
                    <a:pt x="5952" y="2196"/>
                  </a:lnTo>
                  <a:lnTo>
                    <a:pt x="5964" y="2190"/>
                  </a:lnTo>
                  <a:lnTo>
                    <a:pt x="5970" y="2184"/>
                  </a:lnTo>
                  <a:lnTo>
                    <a:pt x="5994" y="2190"/>
                  </a:lnTo>
                  <a:lnTo>
                    <a:pt x="6012" y="2190"/>
                  </a:lnTo>
                  <a:lnTo>
                    <a:pt x="6048" y="2214"/>
                  </a:lnTo>
                  <a:lnTo>
                    <a:pt x="6084" y="2214"/>
                  </a:lnTo>
                  <a:lnTo>
                    <a:pt x="6090" y="2220"/>
                  </a:lnTo>
                  <a:lnTo>
                    <a:pt x="6102" y="2220"/>
                  </a:lnTo>
                  <a:lnTo>
                    <a:pt x="6120" y="2202"/>
                  </a:lnTo>
                  <a:lnTo>
                    <a:pt x="6120" y="2190"/>
                  </a:lnTo>
                  <a:lnTo>
                    <a:pt x="6144" y="2190"/>
                  </a:lnTo>
                  <a:lnTo>
                    <a:pt x="6156" y="2184"/>
                  </a:lnTo>
                  <a:lnTo>
                    <a:pt x="6162" y="2178"/>
                  </a:lnTo>
                  <a:lnTo>
                    <a:pt x="6162" y="2166"/>
                  </a:lnTo>
                  <a:lnTo>
                    <a:pt x="6150" y="2166"/>
                  </a:lnTo>
                  <a:lnTo>
                    <a:pt x="6144" y="2160"/>
                  </a:lnTo>
                  <a:lnTo>
                    <a:pt x="6138" y="2118"/>
                  </a:lnTo>
                  <a:lnTo>
                    <a:pt x="6138" y="2046"/>
                  </a:lnTo>
                  <a:lnTo>
                    <a:pt x="6156" y="2028"/>
                  </a:lnTo>
                  <a:lnTo>
                    <a:pt x="6156" y="2016"/>
                  </a:lnTo>
                  <a:lnTo>
                    <a:pt x="6150" y="2010"/>
                  </a:lnTo>
                  <a:lnTo>
                    <a:pt x="6138" y="2004"/>
                  </a:lnTo>
                  <a:lnTo>
                    <a:pt x="6126" y="1992"/>
                  </a:lnTo>
                  <a:lnTo>
                    <a:pt x="6114" y="1992"/>
                  </a:lnTo>
                  <a:lnTo>
                    <a:pt x="6108" y="1986"/>
                  </a:lnTo>
                  <a:lnTo>
                    <a:pt x="6096" y="1986"/>
                  </a:lnTo>
                  <a:lnTo>
                    <a:pt x="6078" y="1980"/>
                  </a:lnTo>
                  <a:lnTo>
                    <a:pt x="6072" y="1980"/>
                  </a:lnTo>
                  <a:lnTo>
                    <a:pt x="6072" y="1968"/>
                  </a:lnTo>
                  <a:lnTo>
                    <a:pt x="6078" y="1968"/>
                  </a:lnTo>
                  <a:lnTo>
                    <a:pt x="6120" y="1926"/>
                  </a:lnTo>
                  <a:lnTo>
                    <a:pt x="6156" y="1920"/>
                  </a:lnTo>
                  <a:lnTo>
                    <a:pt x="6162" y="1908"/>
                  </a:lnTo>
                  <a:lnTo>
                    <a:pt x="6204" y="1914"/>
                  </a:lnTo>
                  <a:lnTo>
                    <a:pt x="6258" y="1902"/>
                  </a:lnTo>
                  <a:lnTo>
                    <a:pt x="6294" y="1920"/>
                  </a:lnTo>
                  <a:lnTo>
                    <a:pt x="6330" y="1944"/>
                  </a:lnTo>
                  <a:lnTo>
                    <a:pt x="6402" y="1944"/>
                  </a:lnTo>
                  <a:lnTo>
                    <a:pt x="6408" y="1950"/>
                  </a:lnTo>
                  <a:lnTo>
                    <a:pt x="6420" y="1956"/>
                  </a:lnTo>
                  <a:lnTo>
                    <a:pt x="6426" y="1962"/>
                  </a:lnTo>
                  <a:lnTo>
                    <a:pt x="6438" y="1968"/>
                  </a:lnTo>
                  <a:lnTo>
                    <a:pt x="6438" y="1980"/>
                  </a:lnTo>
                  <a:lnTo>
                    <a:pt x="6444" y="1980"/>
                  </a:lnTo>
                  <a:lnTo>
                    <a:pt x="6456" y="1992"/>
                  </a:lnTo>
                  <a:lnTo>
                    <a:pt x="6468" y="1998"/>
                  </a:lnTo>
                  <a:lnTo>
                    <a:pt x="6480" y="2010"/>
                  </a:lnTo>
                  <a:lnTo>
                    <a:pt x="6492" y="2010"/>
                  </a:lnTo>
                  <a:lnTo>
                    <a:pt x="6498" y="2016"/>
                  </a:lnTo>
                  <a:lnTo>
                    <a:pt x="6504" y="2016"/>
                  </a:lnTo>
                  <a:lnTo>
                    <a:pt x="6510" y="2046"/>
                  </a:lnTo>
                  <a:lnTo>
                    <a:pt x="6558" y="2070"/>
                  </a:lnTo>
                  <a:lnTo>
                    <a:pt x="6570" y="2100"/>
                  </a:lnTo>
                  <a:lnTo>
                    <a:pt x="6582" y="2100"/>
                  </a:lnTo>
                  <a:lnTo>
                    <a:pt x="6630" y="2124"/>
                  </a:lnTo>
                  <a:lnTo>
                    <a:pt x="6636" y="2136"/>
                  </a:lnTo>
                  <a:lnTo>
                    <a:pt x="6654" y="2154"/>
                  </a:lnTo>
                  <a:lnTo>
                    <a:pt x="6660" y="2166"/>
                  </a:lnTo>
                  <a:lnTo>
                    <a:pt x="6672" y="2166"/>
                  </a:lnTo>
                  <a:lnTo>
                    <a:pt x="6678" y="2190"/>
                  </a:lnTo>
                  <a:lnTo>
                    <a:pt x="6684" y="2190"/>
                  </a:lnTo>
                  <a:lnTo>
                    <a:pt x="6690" y="2196"/>
                  </a:lnTo>
                  <a:lnTo>
                    <a:pt x="6714" y="2208"/>
                  </a:lnTo>
                  <a:lnTo>
                    <a:pt x="6720" y="2214"/>
                  </a:lnTo>
                  <a:lnTo>
                    <a:pt x="6732" y="2220"/>
                  </a:lnTo>
                  <a:lnTo>
                    <a:pt x="6780" y="2220"/>
                  </a:lnTo>
                  <a:lnTo>
                    <a:pt x="6792" y="2226"/>
                  </a:lnTo>
                  <a:lnTo>
                    <a:pt x="6798" y="2232"/>
                  </a:lnTo>
                  <a:lnTo>
                    <a:pt x="6810" y="2238"/>
                  </a:lnTo>
                  <a:lnTo>
                    <a:pt x="6822" y="2226"/>
                  </a:lnTo>
                  <a:lnTo>
                    <a:pt x="6834" y="2226"/>
                  </a:lnTo>
                  <a:lnTo>
                    <a:pt x="6852" y="2244"/>
                  </a:lnTo>
                  <a:lnTo>
                    <a:pt x="6864" y="2250"/>
                  </a:lnTo>
                  <a:lnTo>
                    <a:pt x="6882" y="2268"/>
                  </a:lnTo>
                  <a:lnTo>
                    <a:pt x="6924" y="2268"/>
                  </a:lnTo>
                  <a:lnTo>
                    <a:pt x="6942" y="2298"/>
                  </a:lnTo>
                  <a:lnTo>
                    <a:pt x="6960" y="2298"/>
                  </a:lnTo>
                  <a:lnTo>
                    <a:pt x="6966" y="2304"/>
                  </a:lnTo>
                  <a:lnTo>
                    <a:pt x="6966" y="2310"/>
                  </a:lnTo>
                  <a:lnTo>
                    <a:pt x="6972" y="2322"/>
                  </a:lnTo>
                  <a:lnTo>
                    <a:pt x="6972" y="2334"/>
                  </a:lnTo>
                  <a:lnTo>
                    <a:pt x="7014" y="2364"/>
                  </a:lnTo>
                  <a:lnTo>
                    <a:pt x="7038" y="2358"/>
                  </a:lnTo>
                  <a:lnTo>
                    <a:pt x="7050" y="2370"/>
                  </a:lnTo>
                  <a:lnTo>
                    <a:pt x="7068" y="2370"/>
                  </a:lnTo>
                  <a:lnTo>
                    <a:pt x="7068" y="2358"/>
                  </a:lnTo>
                  <a:lnTo>
                    <a:pt x="7098" y="2364"/>
                  </a:lnTo>
                  <a:lnTo>
                    <a:pt x="7098" y="2346"/>
                  </a:lnTo>
                  <a:lnTo>
                    <a:pt x="7104" y="2340"/>
                  </a:lnTo>
                  <a:lnTo>
                    <a:pt x="7110" y="2340"/>
                  </a:lnTo>
                  <a:lnTo>
                    <a:pt x="7122" y="2334"/>
                  </a:lnTo>
                  <a:lnTo>
                    <a:pt x="7152" y="2334"/>
                  </a:lnTo>
                  <a:lnTo>
                    <a:pt x="7158" y="2310"/>
                  </a:lnTo>
                  <a:lnTo>
                    <a:pt x="7200" y="2310"/>
                  </a:lnTo>
                  <a:lnTo>
                    <a:pt x="7212" y="2316"/>
                  </a:lnTo>
                  <a:lnTo>
                    <a:pt x="7218" y="2328"/>
                  </a:lnTo>
                  <a:lnTo>
                    <a:pt x="7218" y="2346"/>
                  </a:lnTo>
                  <a:lnTo>
                    <a:pt x="7242" y="2358"/>
                  </a:lnTo>
                  <a:lnTo>
                    <a:pt x="7242" y="2388"/>
                  </a:lnTo>
                  <a:lnTo>
                    <a:pt x="7224" y="2394"/>
                  </a:lnTo>
                  <a:lnTo>
                    <a:pt x="7236" y="2412"/>
                  </a:lnTo>
                  <a:lnTo>
                    <a:pt x="7236" y="2430"/>
                  </a:lnTo>
                  <a:lnTo>
                    <a:pt x="7248" y="2442"/>
                  </a:lnTo>
                  <a:lnTo>
                    <a:pt x="7248" y="2466"/>
                  </a:lnTo>
                  <a:lnTo>
                    <a:pt x="7266" y="2472"/>
                  </a:lnTo>
                  <a:lnTo>
                    <a:pt x="7260" y="2502"/>
                  </a:lnTo>
                  <a:lnTo>
                    <a:pt x="7266" y="2526"/>
                  </a:lnTo>
                  <a:lnTo>
                    <a:pt x="7260" y="2532"/>
                  </a:lnTo>
                  <a:lnTo>
                    <a:pt x="7254" y="2532"/>
                  </a:lnTo>
                  <a:lnTo>
                    <a:pt x="7254" y="2550"/>
                  </a:lnTo>
                  <a:lnTo>
                    <a:pt x="7260" y="2562"/>
                  </a:lnTo>
                  <a:lnTo>
                    <a:pt x="7260" y="2574"/>
                  </a:lnTo>
                  <a:lnTo>
                    <a:pt x="7254" y="2580"/>
                  </a:lnTo>
                  <a:lnTo>
                    <a:pt x="7248" y="2580"/>
                  </a:lnTo>
                  <a:lnTo>
                    <a:pt x="7236" y="2574"/>
                  </a:lnTo>
                  <a:lnTo>
                    <a:pt x="7224" y="2574"/>
                  </a:lnTo>
                  <a:lnTo>
                    <a:pt x="7206" y="2568"/>
                  </a:lnTo>
                  <a:lnTo>
                    <a:pt x="7194" y="2562"/>
                  </a:lnTo>
                  <a:lnTo>
                    <a:pt x="7170" y="2562"/>
                  </a:lnTo>
                  <a:lnTo>
                    <a:pt x="7164" y="2568"/>
                  </a:lnTo>
                  <a:lnTo>
                    <a:pt x="7170" y="2574"/>
                  </a:lnTo>
                  <a:lnTo>
                    <a:pt x="7170" y="2586"/>
                  </a:lnTo>
                  <a:lnTo>
                    <a:pt x="7146" y="2586"/>
                  </a:lnTo>
                  <a:lnTo>
                    <a:pt x="7146" y="2598"/>
                  </a:lnTo>
                  <a:lnTo>
                    <a:pt x="7152" y="2610"/>
                  </a:lnTo>
                  <a:lnTo>
                    <a:pt x="7158" y="2610"/>
                  </a:lnTo>
                  <a:lnTo>
                    <a:pt x="7170" y="2622"/>
                  </a:lnTo>
                  <a:lnTo>
                    <a:pt x="7182" y="2628"/>
                  </a:lnTo>
                  <a:lnTo>
                    <a:pt x="7194" y="2646"/>
                  </a:lnTo>
                  <a:lnTo>
                    <a:pt x="7206" y="2658"/>
                  </a:lnTo>
                  <a:lnTo>
                    <a:pt x="7212" y="2676"/>
                  </a:lnTo>
                  <a:lnTo>
                    <a:pt x="7212" y="2688"/>
                  </a:lnTo>
                  <a:lnTo>
                    <a:pt x="7224" y="2700"/>
                  </a:lnTo>
                  <a:lnTo>
                    <a:pt x="7230" y="2712"/>
                  </a:lnTo>
                  <a:lnTo>
                    <a:pt x="7236" y="2748"/>
                  </a:lnTo>
                  <a:lnTo>
                    <a:pt x="7206" y="2742"/>
                  </a:lnTo>
                  <a:lnTo>
                    <a:pt x="7200" y="2766"/>
                  </a:lnTo>
                  <a:lnTo>
                    <a:pt x="7224" y="2778"/>
                  </a:lnTo>
                  <a:lnTo>
                    <a:pt x="7260" y="2778"/>
                  </a:lnTo>
                  <a:lnTo>
                    <a:pt x="7260" y="2718"/>
                  </a:lnTo>
                  <a:lnTo>
                    <a:pt x="7266" y="2712"/>
                  </a:lnTo>
                  <a:lnTo>
                    <a:pt x="7272" y="2712"/>
                  </a:lnTo>
                  <a:lnTo>
                    <a:pt x="7284" y="2718"/>
                  </a:lnTo>
                  <a:lnTo>
                    <a:pt x="7290" y="2724"/>
                  </a:lnTo>
                  <a:lnTo>
                    <a:pt x="7302" y="2712"/>
                  </a:lnTo>
                  <a:lnTo>
                    <a:pt x="7308" y="2724"/>
                  </a:lnTo>
                  <a:lnTo>
                    <a:pt x="7314" y="2730"/>
                  </a:lnTo>
                  <a:lnTo>
                    <a:pt x="7320" y="2742"/>
                  </a:lnTo>
                  <a:lnTo>
                    <a:pt x="7332" y="2754"/>
                  </a:lnTo>
                  <a:lnTo>
                    <a:pt x="7344" y="2754"/>
                  </a:lnTo>
                  <a:lnTo>
                    <a:pt x="7356" y="2748"/>
                  </a:lnTo>
                  <a:lnTo>
                    <a:pt x="7368" y="2748"/>
                  </a:lnTo>
                  <a:lnTo>
                    <a:pt x="7374" y="2742"/>
                  </a:lnTo>
                  <a:lnTo>
                    <a:pt x="7380" y="2742"/>
                  </a:lnTo>
                  <a:lnTo>
                    <a:pt x="7380" y="2760"/>
                  </a:lnTo>
                  <a:lnTo>
                    <a:pt x="7386" y="2760"/>
                  </a:lnTo>
                  <a:lnTo>
                    <a:pt x="7392" y="2754"/>
                  </a:lnTo>
                  <a:lnTo>
                    <a:pt x="7404" y="2748"/>
                  </a:lnTo>
                  <a:lnTo>
                    <a:pt x="7422" y="2742"/>
                  </a:lnTo>
                  <a:lnTo>
                    <a:pt x="7440" y="2730"/>
                  </a:lnTo>
                  <a:lnTo>
                    <a:pt x="7452" y="2724"/>
                  </a:lnTo>
                  <a:lnTo>
                    <a:pt x="7464" y="2700"/>
                  </a:lnTo>
                  <a:lnTo>
                    <a:pt x="7464" y="2682"/>
                  </a:lnTo>
                  <a:lnTo>
                    <a:pt x="7470" y="2664"/>
                  </a:lnTo>
                  <a:lnTo>
                    <a:pt x="7470" y="2628"/>
                  </a:lnTo>
                  <a:lnTo>
                    <a:pt x="7494" y="2622"/>
                  </a:lnTo>
                  <a:lnTo>
                    <a:pt x="7494" y="2562"/>
                  </a:lnTo>
                  <a:lnTo>
                    <a:pt x="7500" y="2550"/>
                  </a:lnTo>
                  <a:lnTo>
                    <a:pt x="7506" y="2544"/>
                  </a:lnTo>
                  <a:lnTo>
                    <a:pt x="7518" y="2520"/>
                  </a:lnTo>
                  <a:lnTo>
                    <a:pt x="7518" y="2490"/>
                  </a:lnTo>
                  <a:lnTo>
                    <a:pt x="7524" y="2472"/>
                  </a:lnTo>
                  <a:lnTo>
                    <a:pt x="7524" y="2454"/>
                  </a:lnTo>
                  <a:lnTo>
                    <a:pt x="7518" y="2442"/>
                  </a:lnTo>
                  <a:lnTo>
                    <a:pt x="7518" y="2424"/>
                  </a:lnTo>
                  <a:lnTo>
                    <a:pt x="7512" y="2418"/>
                  </a:lnTo>
                  <a:lnTo>
                    <a:pt x="7512" y="2412"/>
                  </a:lnTo>
                  <a:lnTo>
                    <a:pt x="7518" y="2400"/>
                  </a:lnTo>
                  <a:lnTo>
                    <a:pt x="7524" y="2394"/>
                  </a:lnTo>
                  <a:lnTo>
                    <a:pt x="7524" y="2382"/>
                  </a:lnTo>
                  <a:lnTo>
                    <a:pt x="7530" y="2376"/>
                  </a:lnTo>
                  <a:lnTo>
                    <a:pt x="7530" y="2364"/>
                  </a:lnTo>
                  <a:lnTo>
                    <a:pt x="7524" y="2358"/>
                  </a:lnTo>
                  <a:lnTo>
                    <a:pt x="7518" y="2346"/>
                  </a:lnTo>
                  <a:lnTo>
                    <a:pt x="7524" y="2334"/>
                  </a:lnTo>
                  <a:lnTo>
                    <a:pt x="7530" y="2328"/>
                  </a:lnTo>
                  <a:lnTo>
                    <a:pt x="7536" y="2316"/>
                  </a:lnTo>
                  <a:lnTo>
                    <a:pt x="7536" y="2298"/>
                  </a:lnTo>
                  <a:lnTo>
                    <a:pt x="7530" y="2292"/>
                  </a:lnTo>
                  <a:lnTo>
                    <a:pt x="7530" y="2280"/>
                  </a:lnTo>
                  <a:lnTo>
                    <a:pt x="7518" y="2256"/>
                  </a:lnTo>
                  <a:lnTo>
                    <a:pt x="7512" y="2250"/>
                  </a:lnTo>
                  <a:lnTo>
                    <a:pt x="7512" y="2238"/>
                  </a:lnTo>
                  <a:lnTo>
                    <a:pt x="7506" y="2232"/>
                  </a:lnTo>
                  <a:lnTo>
                    <a:pt x="7506" y="2220"/>
                  </a:lnTo>
                  <a:lnTo>
                    <a:pt x="7500" y="2214"/>
                  </a:lnTo>
                  <a:lnTo>
                    <a:pt x="7500" y="2202"/>
                  </a:lnTo>
                  <a:lnTo>
                    <a:pt x="7494" y="2196"/>
                  </a:lnTo>
                  <a:lnTo>
                    <a:pt x="7482" y="2190"/>
                  </a:lnTo>
                  <a:lnTo>
                    <a:pt x="7476" y="2184"/>
                  </a:lnTo>
                  <a:lnTo>
                    <a:pt x="7482" y="2178"/>
                  </a:lnTo>
                  <a:lnTo>
                    <a:pt x="7476" y="2178"/>
                  </a:lnTo>
                  <a:lnTo>
                    <a:pt x="7470" y="2172"/>
                  </a:lnTo>
                  <a:lnTo>
                    <a:pt x="7458" y="2166"/>
                  </a:lnTo>
                  <a:lnTo>
                    <a:pt x="7446" y="2154"/>
                  </a:lnTo>
                  <a:lnTo>
                    <a:pt x="7440" y="2142"/>
                  </a:lnTo>
                  <a:lnTo>
                    <a:pt x="7434" y="2124"/>
                  </a:lnTo>
                  <a:lnTo>
                    <a:pt x="7434" y="2112"/>
                  </a:lnTo>
                  <a:lnTo>
                    <a:pt x="7428" y="2106"/>
                  </a:lnTo>
                  <a:lnTo>
                    <a:pt x="7428" y="2100"/>
                  </a:lnTo>
                  <a:lnTo>
                    <a:pt x="7416" y="2094"/>
                  </a:lnTo>
                  <a:lnTo>
                    <a:pt x="7416" y="2082"/>
                  </a:lnTo>
                  <a:lnTo>
                    <a:pt x="7422" y="2070"/>
                  </a:lnTo>
                  <a:lnTo>
                    <a:pt x="7422" y="2040"/>
                  </a:lnTo>
                  <a:lnTo>
                    <a:pt x="7410" y="2028"/>
                  </a:lnTo>
                  <a:lnTo>
                    <a:pt x="7404" y="2016"/>
                  </a:lnTo>
                  <a:lnTo>
                    <a:pt x="7398" y="2010"/>
                  </a:lnTo>
                  <a:lnTo>
                    <a:pt x="7380" y="2004"/>
                  </a:lnTo>
                  <a:lnTo>
                    <a:pt x="7380" y="1998"/>
                  </a:lnTo>
                  <a:lnTo>
                    <a:pt x="7374" y="1992"/>
                  </a:lnTo>
                  <a:lnTo>
                    <a:pt x="7368" y="1980"/>
                  </a:lnTo>
                  <a:lnTo>
                    <a:pt x="7356" y="1968"/>
                  </a:lnTo>
                  <a:lnTo>
                    <a:pt x="7344" y="1968"/>
                  </a:lnTo>
                  <a:lnTo>
                    <a:pt x="7332" y="1956"/>
                  </a:lnTo>
                  <a:lnTo>
                    <a:pt x="7326" y="1956"/>
                  </a:lnTo>
                  <a:lnTo>
                    <a:pt x="7308" y="1950"/>
                  </a:lnTo>
                  <a:lnTo>
                    <a:pt x="7302" y="1938"/>
                  </a:lnTo>
                  <a:lnTo>
                    <a:pt x="7308" y="1938"/>
                  </a:lnTo>
                  <a:lnTo>
                    <a:pt x="7314" y="1944"/>
                  </a:lnTo>
                  <a:lnTo>
                    <a:pt x="7326" y="1944"/>
                  </a:lnTo>
                  <a:lnTo>
                    <a:pt x="7332" y="1950"/>
                  </a:lnTo>
                  <a:lnTo>
                    <a:pt x="7344" y="1950"/>
                  </a:lnTo>
                  <a:lnTo>
                    <a:pt x="7350" y="1944"/>
                  </a:lnTo>
                  <a:lnTo>
                    <a:pt x="7350" y="1938"/>
                  </a:lnTo>
                  <a:lnTo>
                    <a:pt x="7344" y="1938"/>
                  </a:lnTo>
                  <a:lnTo>
                    <a:pt x="7332" y="1932"/>
                  </a:lnTo>
                  <a:lnTo>
                    <a:pt x="7326" y="1926"/>
                  </a:lnTo>
                  <a:lnTo>
                    <a:pt x="7320" y="1926"/>
                  </a:lnTo>
                  <a:lnTo>
                    <a:pt x="7242" y="1890"/>
                  </a:lnTo>
                  <a:lnTo>
                    <a:pt x="7236" y="1890"/>
                  </a:lnTo>
                  <a:lnTo>
                    <a:pt x="7230" y="1884"/>
                  </a:lnTo>
                  <a:lnTo>
                    <a:pt x="7218" y="1878"/>
                  </a:lnTo>
                  <a:lnTo>
                    <a:pt x="7206" y="1866"/>
                  </a:lnTo>
                  <a:lnTo>
                    <a:pt x="7194" y="1860"/>
                  </a:lnTo>
                  <a:lnTo>
                    <a:pt x="7188" y="1854"/>
                  </a:lnTo>
                  <a:lnTo>
                    <a:pt x="7170" y="1854"/>
                  </a:lnTo>
                  <a:lnTo>
                    <a:pt x="7164" y="1860"/>
                  </a:lnTo>
                  <a:lnTo>
                    <a:pt x="7152" y="1866"/>
                  </a:lnTo>
                  <a:lnTo>
                    <a:pt x="7116" y="1854"/>
                  </a:lnTo>
                  <a:lnTo>
                    <a:pt x="7152" y="1896"/>
                  </a:lnTo>
                  <a:lnTo>
                    <a:pt x="7146" y="1920"/>
                  </a:lnTo>
                  <a:lnTo>
                    <a:pt x="7134" y="1920"/>
                  </a:lnTo>
                  <a:lnTo>
                    <a:pt x="7134" y="1890"/>
                  </a:lnTo>
                  <a:lnTo>
                    <a:pt x="7116" y="1878"/>
                  </a:lnTo>
                  <a:lnTo>
                    <a:pt x="7116" y="1908"/>
                  </a:lnTo>
                  <a:lnTo>
                    <a:pt x="7068" y="1908"/>
                  </a:lnTo>
                  <a:lnTo>
                    <a:pt x="7074" y="1902"/>
                  </a:lnTo>
                  <a:lnTo>
                    <a:pt x="7074" y="1884"/>
                  </a:lnTo>
                  <a:lnTo>
                    <a:pt x="7068" y="1878"/>
                  </a:lnTo>
                  <a:lnTo>
                    <a:pt x="7044" y="1878"/>
                  </a:lnTo>
                  <a:lnTo>
                    <a:pt x="7038" y="1890"/>
                  </a:lnTo>
                  <a:lnTo>
                    <a:pt x="7014" y="1890"/>
                  </a:lnTo>
                  <a:lnTo>
                    <a:pt x="7002" y="1854"/>
                  </a:lnTo>
                  <a:lnTo>
                    <a:pt x="6996" y="1854"/>
                  </a:lnTo>
                  <a:lnTo>
                    <a:pt x="6984" y="1830"/>
                  </a:lnTo>
                  <a:lnTo>
                    <a:pt x="6912" y="1836"/>
                  </a:lnTo>
                  <a:lnTo>
                    <a:pt x="6906" y="1824"/>
                  </a:lnTo>
                  <a:lnTo>
                    <a:pt x="6882" y="1824"/>
                  </a:lnTo>
                  <a:lnTo>
                    <a:pt x="6870" y="1818"/>
                  </a:lnTo>
                  <a:lnTo>
                    <a:pt x="6864" y="1812"/>
                  </a:lnTo>
                  <a:lnTo>
                    <a:pt x="6864" y="1794"/>
                  </a:lnTo>
                  <a:lnTo>
                    <a:pt x="6876" y="1788"/>
                  </a:lnTo>
                  <a:lnTo>
                    <a:pt x="6888" y="1776"/>
                  </a:lnTo>
                  <a:lnTo>
                    <a:pt x="6900" y="1776"/>
                  </a:lnTo>
                  <a:lnTo>
                    <a:pt x="6900" y="1752"/>
                  </a:lnTo>
                  <a:lnTo>
                    <a:pt x="6906" y="1752"/>
                  </a:lnTo>
                  <a:lnTo>
                    <a:pt x="6918" y="1746"/>
                  </a:lnTo>
                  <a:lnTo>
                    <a:pt x="6930" y="1734"/>
                  </a:lnTo>
                  <a:lnTo>
                    <a:pt x="6930" y="1728"/>
                  </a:lnTo>
                  <a:lnTo>
                    <a:pt x="6936" y="1716"/>
                  </a:lnTo>
                  <a:lnTo>
                    <a:pt x="6936" y="1710"/>
                  </a:lnTo>
                  <a:lnTo>
                    <a:pt x="6942" y="1698"/>
                  </a:lnTo>
                  <a:lnTo>
                    <a:pt x="6930" y="1686"/>
                  </a:lnTo>
                  <a:lnTo>
                    <a:pt x="6942" y="1662"/>
                  </a:lnTo>
                  <a:lnTo>
                    <a:pt x="6930" y="1650"/>
                  </a:lnTo>
                  <a:lnTo>
                    <a:pt x="6948" y="1632"/>
                  </a:lnTo>
                  <a:lnTo>
                    <a:pt x="6972" y="1626"/>
                  </a:lnTo>
                  <a:lnTo>
                    <a:pt x="6960" y="1596"/>
                  </a:lnTo>
                  <a:lnTo>
                    <a:pt x="6984" y="1590"/>
                  </a:lnTo>
                  <a:lnTo>
                    <a:pt x="6960" y="1554"/>
                  </a:lnTo>
                  <a:lnTo>
                    <a:pt x="6990" y="1542"/>
                  </a:lnTo>
                  <a:lnTo>
                    <a:pt x="6990" y="1500"/>
                  </a:lnTo>
                  <a:lnTo>
                    <a:pt x="6996" y="1488"/>
                  </a:lnTo>
                  <a:lnTo>
                    <a:pt x="7002" y="1482"/>
                  </a:lnTo>
                  <a:lnTo>
                    <a:pt x="7020" y="1470"/>
                  </a:lnTo>
                  <a:lnTo>
                    <a:pt x="7032" y="1464"/>
                  </a:lnTo>
                  <a:lnTo>
                    <a:pt x="7050" y="1464"/>
                  </a:lnTo>
                  <a:lnTo>
                    <a:pt x="7068" y="1470"/>
                  </a:lnTo>
                  <a:lnTo>
                    <a:pt x="7188" y="1470"/>
                  </a:lnTo>
                  <a:lnTo>
                    <a:pt x="7206" y="1488"/>
                  </a:lnTo>
                  <a:lnTo>
                    <a:pt x="7224" y="1482"/>
                  </a:lnTo>
                  <a:lnTo>
                    <a:pt x="7218" y="1464"/>
                  </a:lnTo>
                  <a:lnTo>
                    <a:pt x="7290" y="1482"/>
                  </a:lnTo>
                  <a:lnTo>
                    <a:pt x="7320" y="1464"/>
                  </a:lnTo>
                  <a:lnTo>
                    <a:pt x="7350" y="1488"/>
                  </a:lnTo>
                  <a:lnTo>
                    <a:pt x="7356" y="1452"/>
                  </a:lnTo>
                  <a:lnTo>
                    <a:pt x="7434" y="1452"/>
                  </a:lnTo>
                  <a:lnTo>
                    <a:pt x="7446" y="1458"/>
                  </a:lnTo>
                  <a:lnTo>
                    <a:pt x="7452" y="1470"/>
                  </a:lnTo>
                  <a:lnTo>
                    <a:pt x="7458" y="1470"/>
                  </a:lnTo>
                  <a:lnTo>
                    <a:pt x="7464" y="1464"/>
                  </a:lnTo>
                  <a:lnTo>
                    <a:pt x="7476" y="1464"/>
                  </a:lnTo>
                  <a:lnTo>
                    <a:pt x="7482" y="1458"/>
                  </a:lnTo>
                  <a:lnTo>
                    <a:pt x="7494" y="1452"/>
                  </a:lnTo>
                  <a:lnTo>
                    <a:pt x="7518" y="1470"/>
                  </a:lnTo>
                  <a:lnTo>
                    <a:pt x="7560" y="1476"/>
                  </a:lnTo>
                  <a:lnTo>
                    <a:pt x="7506" y="1488"/>
                  </a:lnTo>
                  <a:lnTo>
                    <a:pt x="7506" y="1494"/>
                  </a:lnTo>
                  <a:lnTo>
                    <a:pt x="7512" y="1500"/>
                  </a:lnTo>
                  <a:lnTo>
                    <a:pt x="7524" y="1506"/>
                  </a:lnTo>
                  <a:lnTo>
                    <a:pt x="7530" y="1512"/>
                  </a:lnTo>
                  <a:lnTo>
                    <a:pt x="7542" y="1512"/>
                  </a:lnTo>
                  <a:lnTo>
                    <a:pt x="7548" y="1506"/>
                  </a:lnTo>
                  <a:lnTo>
                    <a:pt x="7560" y="1506"/>
                  </a:lnTo>
                  <a:lnTo>
                    <a:pt x="7572" y="1500"/>
                  </a:lnTo>
                  <a:lnTo>
                    <a:pt x="7578" y="1494"/>
                  </a:lnTo>
                  <a:lnTo>
                    <a:pt x="7584" y="1494"/>
                  </a:lnTo>
                  <a:lnTo>
                    <a:pt x="7614" y="1506"/>
                  </a:lnTo>
                  <a:lnTo>
                    <a:pt x="7638" y="1488"/>
                  </a:lnTo>
                  <a:lnTo>
                    <a:pt x="7644" y="1488"/>
                  </a:lnTo>
                  <a:lnTo>
                    <a:pt x="7650" y="1494"/>
                  </a:lnTo>
                  <a:lnTo>
                    <a:pt x="7686" y="1494"/>
                  </a:lnTo>
                  <a:lnTo>
                    <a:pt x="7692" y="1488"/>
                  </a:lnTo>
                  <a:lnTo>
                    <a:pt x="7692" y="1476"/>
                  </a:lnTo>
                  <a:lnTo>
                    <a:pt x="7728" y="1482"/>
                  </a:lnTo>
                  <a:lnTo>
                    <a:pt x="7680" y="1452"/>
                  </a:lnTo>
                  <a:lnTo>
                    <a:pt x="7650" y="1464"/>
                  </a:lnTo>
                  <a:lnTo>
                    <a:pt x="7644" y="1446"/>
                  </a:lnTo>
                  <a:lnTo>
                    <a:pt x="7638" y="1434"/>
                  </a:lnTo>
                  <a:lnTo>
                    <a:pt x="7632" y="1428"/>
                  </a:lnTo>
                  <a:lnTo>
                    <a:pt x="7626" y="1416"/>
                  </a:lnTo>
                  <a:lnTo>
                    <a:pt x="7626" y="1398"/>
                  </a:lnTo>
                  <a:lnTo>
                    <a:pt x="7650" y="1374"/>
                  </a:lnTo>
                  <a:lnTo>
                    <a:pt x="7644" y="1344"/>
                  </a:lnTo>
                  <a:lnTo>
                    <a:pt x="7662" y="1332"/>
                  </a:lnTo>
                  <a:lnTo>
                    <a:pt x="7650" y="1326"/>
                  </a:lnTo>
                  <a:lnTo>
                    <a:pt x="7638" y="1314"/>
                  </a:lnTo>
                  <a:lnTo>
                    <a:pt x="7638" y="1302"/>
                  </a:lnTo>
                  <a:lnTo>
                    <a:pt x="7644" y="1296"/>
                  </a:lnTo>
                  <a:lnTo>
                    <a:pt x="7662" y="1290"/>
                  </a:lnTo>
                  <a:lnTo>
                    <a:pt x="7698" y="1290"/>
                  </a:lnTo>
                  <a:lnTo>
                    <a:pt x="7710" y="1296"/>
                  </a:lnTo>
                  <a:lnTo>
                    <a:pt x="7728" y="1296"/>
                  </a:lnTo>
                  <a:lnTo>
                    <a:pt x="7746" y="1278"/>
                  </a:lnTo>
                  <a:lnTo>
                    <a:pt x="7782" y="1308"/>
                  </a:lnTo>
                  <a:lnTo>
                    <a:pt x="7806" y="1290"/>
                  </a:lnTo>
                  <a:lnTo>
                    <a:pt x="7812" y="1302"/>
                  </a:lnTo>
                  <a:lnTo>
                    <a:pt x="7818" y="1308"/>
                  </a:lnTo>
                  <a:lnTo>
                    <a:pt x="7830" y="1332"/>
                  </a:lnTo>
                  <a:lnTo>
                    <a:pt x="7830" y="1338"/>
                  </a:lnTo>
                  <a:lnTo>
                    <a:pt x="7836" y="1344"/>
                  </a:lnTo>
                  <a:lnTo>
                    <a:pt x="7878" y="1344"/>
                  </a:lnTo>
                  <a:lnTo>
                    <a:pt x="7878" y="1362"/>
                  </a:lnTo>
                  <a:lnTo>
                    <a:pt x="7884" y="1374"/>
                  </a:lnTo>
                  <a:lnTo>
                    <a:pt x="7890" y="1380"/>
                  </a:lnTo>
                  <a:lnTo>
                    <a:pt x="7896" y="1380"/>
                  </a:lnTo>
                  <a:lnTo>
                    <a:pt x="7914" y="1362"/>
                  </a:lnTo>
                  <a:lnTo>
                    <a:pt x="7932" y="1326"/>
                  </a:lnTo>
                  <a:lnTo>
                    <a:pt x="7938" y="1320"/>
                  </a:lnTo>
                  <a:lnTo>
                    <a:pt x="7938" y="1314"/>
                  </a:lnTo>
                  <a:lnTo>
                    <a:pt x="7962" y="1302"/>
                  </a:lnTo>
                  <a:lnTo>
                    <a:pt x="7992" y="1314"/>
                  </a:lnTo>
                  <a:lnTo>
                    <a:pt x="7986" y="1302"/>
                  </a:lnTo>
                  <a:lnTo>
                    <a:pt x="7962" y="1284"/>
                  </a:lnTo>
                  <a:lnTo>
                    <a:pt x="7956" y="1278"/>
                  </a:lnTo>
                  <a:lnTo>
                    <a:pt x="7932" y="1266"/>
                  </a:lnTo>
                  <a:lnTo>
                    <a:pt x="7926" y="1254"/>
                  </a:lnTo>
                  <a:lnTo>
                    <a:pt x="7914" y="1248"/>
                  </a:lnTo>
                  <a:lnTo>
                    <a:pt x="7908" y="1242"/>
                  </a:lnTo>
                  <a:lnTo>
                    <a:pt x="7908" y="1230"/>
                  </a:lnTo>
                  <a:lnTo>
                    <a:pt x="7962" y="1230"/>
                  </a:lnTo>
                  <a:lnTo>
                    <a:pt x="7992" y="1236"/>
                  </a:lnTo>
                  <a:lnTo>
                    <a:pt x="8052" y="1236"/>
                  </a:lnTo>
                  <a:lnTo>
                    <a:pt x="8052" y="1254"/>
                  </a:lnTo>
                  <a:lnTo>
                    <a:pt x="8040" y="1254"/>
                  </a:lnTo>
                  <a:lnTo>
                    <a:pt x="8028" y="1248"/>
                  </a:lnTo>
                  <a:lnTo>
                    <a:pt x="7992" y="1248"/>
                  </a:lnTo>
                  <a:lnTo>
                    <a:pt x="7992" y="1266"/>
                  </a:lnTo>
                  <a:lnTo>
                    <a:pt x="8016" y="1290"/>
                  </a:lnTo>
                  <a:lnTo>
                    <a:pt x="8028" y="1296"/>
                  </a:lnTo>
                  <a:lnTo>
                    <a:pt x="8034" y="1320"/>
                  </a:lnTo>
                  <a:lnTo>
                    <a:pt x="8064" y="1326"/>
                  </a:lnTo>
                  <a:lnTo>
                    <a:pt x="8058" y="1344"/>
                  </a:lnTo>
                  <a:lnTo>
                    <a:pt x="8076" y="1362"/>
                  </a:lnTo>
                  <a:lnTo>
                    <a:pt x="8046" y="1368"/>
                  </a:lnTo>
                  <a:lnTo>
                    <a:pt x="8040" y="1380"/>
                  </a:lnTo>
                  <a:lnTo>
                    <a:pt x="8022" y="1386"/>
                  </a:lnTo>
                  <a:lnTo>
                    <a:pt x="8028" y="1398"/>
                  </a:lnTo>
                  <a:lnTo>
                    <a:pt x="8028" y="1404"/>
                  </a:lnTo>
                  <a:lnTo>
                    <a:pt x="8034" y="1416"/>
                  </a:lnTo>
                  <a:lnTo>
                    <a:pt x="8034" y="1440"/>
                  </a:lnTo>
                  <a:lnTo>
                    <a:pt x="8028" y="1452"/>
                  </a:lnTo>
                  <a:lnTo>
                    <a:pt x="8016" y="1464"/>
                  </a:lnTo>
                  <a:lnTo>
                    <a:pt x="8004" y="1488"/>
                  </a:lnTo>
                  <a:lnTo>
                    <a:pt x="8004" y="1506"/>
                  </a:lnTo>
                  <a:lnTo>
                    <a:pt x="8010" y="1506"/>
                  </a:lnTo>
                  <a:lnTo>
                    <a:pt x="8016" y="1512"/>
                  </a:lnTo>
                  <a:lnTo>
                    <a:pt x="8022" y="1524"/>
                  </a:lnTo>
                  <a:lnTo>
                    <a:pt x="8016" y="1530"/>
                  </a:lnTo>
                  <a:lnTo>
                    <a:pt x="8010" y="1542"/>
                  </a:lnTo>
                  <a:lnTo>
                    <a:pt x="7986" y="1566"/>
                  </a:lnTo>
                  <a:lnTo>
                    <a:pt x="7974" y="1572"/>
                  </a:lnTo>
                  <a:lnTo>
                    <a:pt x="7968" y="1578"/>
                  </a:lnTo>
                  <a:lnTo>
                    <a:pt x="7962" y="1578"/>
                  </a:lnTo>
                  <a:lnTo>
                    <a:pt x="7962" y="1596"/>
                  </a:lnTo>
                  <a:lnTo>
                    <a:pt x="7944" y="1596"/>
                  </a:lnTo>
                  <a:lnTo>
                    <a:pt x="7950" y="1596"/>
                  </a:lnTo>
                  <a:lnTo>
                    <a:pt x="7956" y="1602"/>
                  </a:lnTo>
                  <a:lnTo>
                    <a:pt x="7968" y="1608"/>
                  </a:lnTo>
                  <a:lnTo>
                    <a:pt x="7980" y="1632"/>
                  </a:lnTo>
                  <a:lnTo>
                    <a:pt x="7974" y="1650"/>
                  </a:lnTo>
                  <a:lnTo>
                    <a:pt x="7974" y="1662"/>
                  </a:lnTo>
                  <a:lnTo>
                    <a:pt x="7968" y="1674"/>
                  </a:lnTo>
                  <a:lnTo>
                    <a:pt x="7968" y="1686"/>
                  </a:lnTo>
                  <a:lnTo>
                    <a:pt x="7974" y="1704"/>
                  </a:lnTo>
                  <a:lnTo>
                    <a:pt x="7992" y="1722"/>
                  </a:lnTo>
                  <a:lnTo>
                    <a:pt x="8016" y="1752"/>
                  </a:lnTo>
                  <a:lnTo>
                    <a:pt x="8046" y="1776"/>
                  </a:lnTo>
                  <a:lnTo>
                    <a:pt x="8070" y="1800"/>
                  </a:lnTo>
                  <a:lnTo>
                    <a:pt x="8082" y="1806"/>
                  </a:lnTo>
                  <a:lnTo>
                    <a:pt x="8142" y="1872"/>
                  </a:lnTo>
                  <a:lnTo>
                    <a:pt x="8154" y="1866"/>
                  </a:lnTo>
                  <a:lnTo>
                    <a:pt x="8238" y="1962"/>
                  </a:lnTo>
                  <a:lnTo>
                    <a:pt x="8286" y="1980"/>
                  </a:lnTo>
                  <a:lnTo>
                    <a:pt x="8310" y="2004"/>
                  </a:lnTo>
                  <a:lnTo>
                    <a:pt x="8316" y="2016"/>
                  </a:lnTo>
                  <a:lnTo>
                    <a:pt x="8328" y="2022"/>
                  </a:lnTo>
                  <a:lnTo>
                    <a:pt x="8334" y="2034"/>
                  </a:lnTo>
                  <a:lnTo>
                    <a:pt x="8388" y="2088"/>
                  </a:lnTo>
                  <a:lnTo>
                    <a:pt x="8406" y="2088"/>
                  </a:lnTo>
                  <a:lnTo>
                    <a:pt x="8406" y="2106"/>
                  </a:lnTo>
                  <a:lnTo>
                    <a:pt x="8418" y="2106"/>
                  </a:lnTo>
                  <a:lnTo>
                    <a:pt x="8430" y="2100"/>
                  </a:lnTo>
                  <a:lnTo>
                    <a:pt x="8436" y="2094"/>
                  </a:lnTo>
                  <a:lnTo>
                    <a:pt x="8442" y="2082"/>
                  </a:lnTo>
                  <a:lnTo>
                    <a:pt x="8442" y="2076"/>
                  </a:lnTo>
                  <a:lnTo>
                    <a:pt x="8430" y="2064"/>
                  </a:lnTo>
                  <a:lnTo>
                    <a:pt x="8436" y="2058"/>
                  </a:lnTo>
                  <a:lnTo>
                    <a:pt x="8442" y="2046"/>
                  </a:lnTo>
                  <a:lnTo>
                    <a:pt x="8448" y="2040"/>
                  </a:lnTo>
                  <a:lnTo>
                    <a:pt x="8448" y="2022"/>
                  </a:lnTo>
                  <a:lnTo>
                    <a:pt x="8430" y="2004"/>
                  </a:lnTo>
                  <a:lnTo>
                    <a:pt x="8418" y="1998"/>
                  </a:lnTo>
                  <a:lnTo>
                    <a:pt x="8406" y="1974"/>
                  </a:lnTo>
                  <a:lnTo>
                    <a:pt x="8406" y="1962"/>
                  </a:lnTo>
                  <a:lnTo>
                    <a:pt x="8412" y="1950"/>
                  </a:lnTo>
                  <a:lnTo>
                    <a:pt x="8430" y="1932"/>
                  </a:lnTo>
                  <a:lnTo>
                    <a:pt x="8442" y="1932"/>
                  </a:lnTo>
                  <a:lnTo>
                    <a:pt x="8454" y="1938"/>
                  </a:lnTo>
                  <a:lnTo>
                    <a:pt x="8460" y="1938"/>
                  </a:lnTo>
                  <a:lnTo>
                    <a:pt x="8466" y="1944"/>
                  </a:lnTo>
                  <a:lnTo>
                    <a:pt x="8472" y="1944"/>
                  </a:lnTo>
                  <a:lnTo>
                    <a:pt x="8466" y="1938"/>
                  </a:lnTo>
                  <a:lnTo>
                    <a:pt x="8460" y="1926"/>
                  </a:lnTo>
                  <a:lnTo>
                    <a:pt x="8448" y="1920"/>
                  </a:lnTo>
                  <a:lnTo>
                    <a:pt x="8442" y="1908"/>
                  </a:lnTo>
                  <a:lnTo>
                    <a:pt x="8424" y="1890"/>
                  </a:lnTo>
                  <a:lnTo>
                    <a:pt x="8412" y="1890"/>
                  </a:lnTo>
                  <a:lnTo>
                    <a:pt x="8406" y="1884"/>
                  </a:lnTo>
                  <a:lnTo>
                    <a:pt x="8400" y="1872"/>
                  </a:lnTo>
                  <a:lnTo>
                    <a:pt x="8400" y="1860"/>
                  </a:lnTo>
                  <a:lnTo>
                    <a:pt x="8406" y="1848"/>
                  </a:lnTo>
                  <a:lnTo>
                    <a:pt x="8412" y="1842"/>
                  </a:lnTo>
                  <a:lnTo>
                    <a:pt x="8424" y="1836"/>
                  </a:lnTo>
                  <a:lnTo>
                    <a:pt x="8430" y="1830"/>
                  </a:lnTo>
                  <a:lnTo>
                    <a:pt x="8442" y="1836"/>
                  </a:lnTo>
                  <a:lnTo>
                    <a:pt x="8466" y="1836"/>
                  </a:lnTo>
                  <a:lnTo>
                    <a:pt x="8472" y="1830"/>
                  </a:lnTo>
                  <a:lnTo>
                    <a:pt x="8472" y="1812"/>
                  </a:lnTo>
                  <a:lnTo>
                    <a:pt x="8454" y="1794"/>
                  </a:lnTo>
                  <a:lnTo>
                    <a:pt x="8436" y="1788"/>
                  </a:lnTo>
                  <a:lnTo>
                    <a:pt x="8424" y="1782"/>
                  </a:lnTo>
                  <a:lnTo>
                    <a:pt x="8406" y="1770"/>
                  </a:lnTo>
                  <a:lnTo>
                    <a:pt x="8394" y="1758"/>
                  </a:lnTo>
                  <a:lnTo>
                    <a:pt x="8388" y="1740"/>
                  </a:lnTo>
                  <a:lnTo>
                    <a:pt x="8376" y="1716"/>
                  </a:lnTo>
                  <a:lnTo>
                    <a:pt x="8376" y="1704"/>
                  </a:lnTo>
                  <a:lnTo>
                    <a:pt x="8370" y="1698"/>
                  </a:lnTo>
                  <a:lnTo>
                    <a:pt x="8370" y="1692"/>
                  </a:lnTo>
                  <a:lnTo>
                    <a:pt x="8382" y="1686"/>
                  </a:lnTo>
                  <a:lnTo>
                    <a:pt x="8406" y="1710"/>
                  </a:lnTo>
                  <a:lnTo>
                    <a:pt x="8418" y="1716"/>
                  </a:lnTo>
                  <a:lnTo>
                    <a:pt x="8430" y="1716"/>
                  </a:lnTo>
                  <a:lnTo>
                    <a:pt x="8430" y="1710"/>
                  </a:lnTo>
                  <a:lnTo>
                    <a:pt x="8424" y="1704"/>
                  </a:lnTo>
                  <a:lnTo>
                    <a:pt x="8418" y="1692"/>
                  </a:lnTo>
                  <a:lnTo>
                    <a:pt x="8412" y="1686"/>
                  </a:lnTo>
                  <a:lnTo>
                    <a:pt x="8406" y="1674"/>
                  </a:lnTo>
                  <a:lnTo>
                    <a:pt x="8400" y="1668"/>
                  </a:lnTo>
                  <a:lnTo>
                    <a:pt x="8364" y="1668"/>
                  </a:lnTo>
                  <a:lnTo>
                    <a:pt x="8316" y="1626"/>
                  </a:lnTo>
                  <a:lnTo>
                    <a:pt x="8316" y="1596"/>
                  </a:lnTo>
                  <a:lnTo>
                    <a:pt x="8310" y="1590"/>
                  </a:lnTo>
                  <a:lnTo>
                    <a:pt x="8298" y="1584"/>
                  </a:lnTo>
                  <a:lnTo>
                    <a:pt x="8280" y="1578"/>
                  </a:lnTo>
                  <a:lnTo>
                    <a:pt x="8268" y="1572"/>
                  </a:lnTo>
                  <a:lnTo>
                    <a:pt x="8256" y="1572"/>
                  </a:lnTo>
                  <a:lnTo>
                    <a:pt x="8256" y="1590"/>
                  </a:lnTo>
                  <a:lnTo>
                    <a:pt x="8250" y="1590"/>
                  </a:lnTo>
                  <a:lnTo>
                    <a:pt x="8244" y="1584"/>
                  </a:lnTo>
                  <a:lnTo>
                    <a:pt x="8232" y="1584"/>
                  </a:lnTo>
                  <a:lnTo>
                    <a:pt x="8214" y="1572"/>
                  </a:lnTo>
                  <a:lnTo>
                    <a:pt x="8202" y="1566"/>
                  </a:lnTo>
                  <a:lnTo>
                    <a:pt x="8196" y="1560"/>
                  </a:lnTo>
                  <a:lnTo>
                    <a:pt x="8190" y="1548"/>
                  </a:lnTo>
                  <a:lnTo>
                    <a:pt x="8190" y="1536"/>
                  </a:lnTo>
                  <a:lnTo>
                    <a:pt x="8196" y="1524"/>
                  </a:lnTo>
                  <a:lnTo>
                    <a:pt x="8196" y="1500"/>
                  </a:lnTo>
                  <a:lnTo>
                    <a:pt x="8184" y="1476"/>
                  </a:lnTo>
                  <a:lnTo>
                    <a:pt x="8166" y="1458"/>
                  </a:lnTo>
                  <a:lnTo>
                    <a:pt x="8154" y="1452"/>
                  </a:lnTo>
                  <a:lnTo>
                    <a:pt x="8154" y="1434"/>
                  </a:lnTo>
                  <a:lnTo>
                    <a:pt x="8160" y="1428"/>
                  </a:lnTo>
                  <a:lnTo>
                    <a:pt x="8172" y="1428"/>
                  </a:lnTo>
                  <a:lnTo>
                    <a:pt x="8184" y="1434"/>
                  </a:lnTo>
                  <a:lnTo>
                    <a:pt x="8196" y="1416"/>
                  </a:lnTo>
                  <a:lnTo>
                    <a:pt x="8232" y="1446"/>
                  </a:lnTo>
                  <a:lnTo>
                    <a:pt x="8238" y="1440"/>
                  </a:lnTo>
                  <a:lnTo>
                    <a:pt x="8226" y="1428"/>
                  </a:lnTo>
                  <a:lnTo>
                    <a:pt x="8226" y="1422"/>
                  </a:lnTo>
                  <a:lnTo>
                    <a:pt x="8232" y="1416"/>
                  </a:lnTo>
                  <a:lnTo>
                    <a:pt x="8232" y="1404"/>
                  </a:lnTo>
                  <a:lnTo>
                    <a:pt x="8238" y="1392"/>
                  </a:lnTo>
                  <a:lnTo>
                    <a:pt x="8250" y="1386"/>
                  </a:lnTo>
                  <a:lnTo>
                    <a:pt x="8256" y="1386"/>
                  </a:lnTo>
                  <a:lnTo>
                    <a:pt x="8274" y="1404"/>
                  </a:lnTo>
                  <a:lnTo>
                    <a:pt x="8280" y="1416"/>
                  </a:lnTo>
                  <a:lnTo>
                    <a:pt x="8292" y="1428"/>
                  </a:lnTo>
                  <a:lnTo>
                    <a:pt x="8304" y="1434"/>
                  </a:lnTo>
                  <a:lnTo>
                    <a:pt x="8310" y="1446"/>
                  </a:lnTo>
                  <a:lnTo>
                    <a:pt x="8322" y="1398"/>
                  </a:lnTo>
                  <a:lnTo>
                    <a:pt x="8334" y="1398"/>
                  </a:lnTo>
                  <a:lnTo>
                    <a:pt x="8364" y="1392"/>
                  </a:lnTo>
                  <a:lnTo>
                    <a:pt x="8400" y="1386"/>
                  </a:lnTo>
                  <a:lnTo>
                    <a:pt x="8430" y="1386"/>
                  </a:lnTo>
                  <a:lnTo>
                    <a:pt x="8478" y="1410"/>
                  </a:lnTo>
                  <a:lnTo>
                    <a:pt x="8484" y="1416"/>
                  </a:lnTo>
                  <a:lnTo>
                    <a:pt x="8490" y="1416"/>
                  </a:lnTo>
                  <a:lnTo>
                    <a:pt x="8532" y="1434"/>
                  </a:lnTo>
                  <a:lnTo>
                    <a:pt x="8502" y="1374"/>
                  </a:lnTo>
                  <a:lnTo>
                    <a:pt x="8526" y="1374"/>
                  </a:lnTo>
                  <a:lnTo>
                    <a:pt x="8538" y="1368"/>
                  </a:lnTo>
                  <a:lnTo>
                    <a:pt x="8550" y="1356"/>
                  </a:lnTo>
                  <a:lnTo>
                    <a:pt x="8550" y="1332"/>
                  </a:lnTo>
                  <a:lnTo>
                    <a:pt x="8544" y="1326"/>
                  </a:lnTo>
                  <a:lnTo>
                    <a:pt x="8538" y="1314"/>
                  </a:lnTo>
                  <a:lnTo>
                    <a:pt x="8562" y="1314"/>
                  </a:lnTo>
                  <a:lnTo>
                    <a:pt x="8562" y="1290"/>
                  </a:lnTo>
                  <a:lnTo>
                    <a:pt x="8574" y="1290"/>
                  </a:lnTo>
                  <a:lnTo>
                    <a:pt x="8586" y="1296"/>
                  </a:lnTo>
                  <a:lnTo>
                    <a:pt x="8616" y="1296"/>
                  </a:lnTo>
                  <a:lnTo>
                    <a:pt x="8628" y="1290"/>
                  </a:lnTo>
                  <a:lnTo>
                    <a:pt x="8634" y="1284"/>
                  </a:lnTo>
                  <a:lnTo>
                    <a:pt x="8640" y="1272"/>
                  </a:lnTo>
                  <a:lnTo>
                    <a:pt x="8652" y="1260"/>
                  </a:lnTo>
                  <a:lnTo>
                    <a:pt x="8658" y="1248"/>
                  </a:lnTo>
                  <a:lnTo>
                    <a:pt x="8664" y="1242"/>
                  </a:lnTo>
                  <a:lnTo>
                    <a:pt x="8670" y="1242"/>
                  </a:lnTo>
                  <a:lnTo>
                    <a:pt x="8652" y="1218"/>
                  </a:lnTo>
                  <a:lnTo>
                    <a:pt x="8682" y="1218"/>
                  </a:lnTo>
                  <a:lnTo>
                    <a:pt x="8688" y="1236"/>
                  </a:lnTo>
                  <a:lnTo>
                    <a:pt x="8748" y="1242"/>
                  </a:lnTo>
                  <a:lnTo>
                    <a:pt x="8760" y="1242"/>
                  </a:lnTo>
                  <a:lnTo>
                    <a:pt x="8772" y="1248"/>
                  </a:lnTo>
                  <a:lnTo>
                    <a:pt x="8808" y="1248"/>
                  </a:lnTo>
                  <a:lnTo>
                    <a:pt x="8808" y="1230"/>
                  </a:lnTo>
                  <a:lnTo>
                    <a:pt x="8802" y="1218"/>
                  </a:lnTo>
                  <a:lnTo>
                    <a:pt x="8766" y="1218"/>
                  </a:lnTo>
                  <a:lnTo>
                    <a:pt x="8760" y="1194"/>
                  </a:lnTo>
                  <a:lnTo>
                    <a:pt x="8754" y="1194"/>
                  </a:lnTo>
                  <a:lnTo>
                    <a:pt x="8748" y="1188"/>
                  </a:lnTo>
                  <a:lnTo>
                    <a:pt x="8736" y="1188"/>
                  </a:lnTo>
                  <a:lnTo>
                    <a:pt x="8712" y="1176"/>
                  </a:lnTo>
                  <a:lnTo>
                    <a:pt x="8700" y="1176"/>
                  </a:lnTo>
                  <a:lnTo>
                    <a:pt x="8688" y="1170"/>
                  </a:lnTo>
                  <a:lnTo>
                    <a:pt x="8658" y="1170"/>
                  </a:lnTo>
                  <a:lnTo>
                    <a:pt x="8664" y="1152"/>
                  </a:lnTo>
                  <a:lnTo>
                    <a:pt x="8592" y="1104"/>
                  </a:lnTo>
                  <a:lnTo>
                    <a:pt x="8574" y="1122"/>
                  </a:lnTo>
                  <a:lnTo>
                    <a:pt x="8568" y="1122"/>
                  </a:lnTo>
                  <a:lnTo>
                    <a:pt x="8562" y="1116"/>
                  </a:lnTo>
                  <a:lnTo>
                    <a:pt x="8550" y="1116"/>
                  </a:lnTo>
                  <a:lnTo>
                    <a:pt x="8538" y="1110"/>
                  </a:lnTo>
                  <a:lnTo>
                    <a:pt x="8532" y="1110"/>
                  </a:lnTo>
                  <a:lnTo>
                    <a:pt x="8520" y="1104"/>
                  </a:lnTo>
                  <a:lnTo>
                    <a:pt x="8508" y="1092"/>
                  </a:lnTo>
                  <a:lnTo>
                    <a:pt x="8502" y="1092"/>
                  </a:lnTo>
                  <a:lnTo>
                    <a:pt x="8466" y="1098"/>
                  </a:lnTo>
                  <a:lnTo>
                    <a:pt x="8442" y="1092"/>
                  </a:lnTo>
                  <a:lnTo>
                    <a:pt x="8430" y="1086"/>
                  </a:lnTo>
                  <a:lnTo>
                    <a:pt x="8412" y="1068"/>
                  </a:lnTo>
                  <a:lnTo>
                    <a:pt x="8406" y="1068"/>
                  </a:lnTo>
                  <a:lnTo>
                    <a:pt x="8412" y="1062"/>
                  </a:lnTo>
                  <a:lnTo>
                    <a:pt x="8436" y="1062"/>
                  </a:lnTo>
                  <a:lnTo>
                    <a:pt x="8460" y="1074"/>
                  </a:lnTo>
                  <a:lnTo>
                    <a:pt x="8478" y="1074"/>
                  </a:lnTo>
                  <a:lnTo>
                    <a:pt x="8496" y="1080"/>
                  </a:lnTo>
                  <a:lnTo>
                    <a:pt x="8514" y="1080"/>
                  </a:lnTo>
                  <a:lnTo>
                    <a:pt x="8526" y="1086"/>
                  </a:lnTo>
                  <a:lnTo>
                    <a:pt x="8544" y="1086"/>
                  </a:lnTo>
                  <a:lnTo>
                    <a:pt x="8550" y="1080"/>
                  </a:lnTo>
                  <a:lnTo>
                    <a:pt x="8562" y="1080"/>
                  </a:lnTo>
                  <a:lnTo>
                    <a:pt x="8580" y="1074"/>
                  </a:lnTo>
                  <a:lnTo>
                    <a:pt x="8604" y="1062"/>
                  </a:lnTo>
                  <a:lnTo>
                    <a:pt x="8616" y="1050"/>
                  </a:lnTo>
                  <a:lnTo>
                    <a:pt x="8604" y="1038"/>
                  </a:lnTo>
                  <a:lnTo>
                    <a:pt x="8592" y="1032"/>
                  </a:lnTo>
                  <a:lnTo>
                    <a:pt x="8586" y="1026"/>
                  </a:lnTo>
                  <a:lnTo>
                    <a:pt x="8574" y="1020"/>
                  </a:lnTo>
                  <a:lnTo>
                    <a:pt x="8568" y="1014"/>
                  </a:lnTo>
                  <a:lnTo>
                    <a:pt x="8562" y="1014"/>
                  </a:lnTo>
                  <a:lnTo>
                    <a:pt x="8556" y="1008"/>
                  </a:lnTo>
                  <a:lnTo>
                    <a:pt x="8520" y="990"/>
                  </a:lnTo>
                  <a:lnTo>
                    <a:pt x="8508" y="978"/>
                  </a:lnTo>
                  <a:lnTo>
                    <a:pt x="8514" y="972"/>
                  </a:lnTo>
                  <a:lnTo>
                    <a:pt x="8538" y="972"/>
                  </a:lnTo>
                  <a:lnTo>
                    <a:pt x="8556" y="978"/>
                  </a:lnTo>
                  <a:lnTo>
                    <a:pt x="8562" y="984"/>
                  </a:lnTo>
                  <a:lnTo>
                    <a:pt x="8574" y="990"/>
                  </a:lnTo>
                  <a:lnTo>
                    <a:pt x="8580" y="990"/>
                  </a:lnTo>
                  <a:lnTo>
                    <a:pt x="8586" y="996"/>
                  </a:lnTo>
                  <a:lnTo>
                    <a:pt x="8610" y="1008"/>
                  </a:lnTo>
                  <a:lnTo>
                    <a:pt x="8628" y="1020"/>
                  </a:lnTo>
                  <a:lnTo>
                    <a:pt x="8652" y="1032"/>
                  </a:lnTo>
                  <a:lnTo>
                    <a:pt x="8664" y="1032"/>
                  </a:lnTo>
                  <a:lnTo>
                    <a:pt x="8676" y="1026"/>
                  </a:lnTo>
                  <a:lnTo>
                    <a:pt x="8682" y="1026"/>
                  </a:lnTo>
                  <a:lnTo>
                    <a:pt x="8688" y="1020"/>
                  </a:lnTo>
                  <a:lnTo>
                    <a:pt x="8730" y="1020"/>
                  </a:lnTo>
                  <a:lnTo>
                    <a:pt x="8754" y="1026"/>
                  </a:lnTo>
                  <a:lnTo>
                    <a:pt x="8808" y="1044"/>
                  </a:lnTo>
                  <a:lnTo>
                    <a:pt x="8850" y="1062"/>
                  </a:lnTo>
                  <a:lnTo>
                    <a:pt x="8880" y="1068"/>
                  </a:lnTo>
                  <a:lnTo>
                    <a:pt x="8886" y="1074"/>
                  </a:lnTo>
                  <a:lnTo>
                    <a:pt x="8898" y="1074"/>
                  </a:lnTo>
                  <a:lnTo>
                    <a:pt x="8934" y="1086"/>
                  </a:lnTo>
                  <a:lnTo>
                    <a:pt x="8946" y="1086"/>
                  </a:lnTo>
                  <a:lnTo>
                    <a:pt x="8952" y="1092"/>
                  </a:lnTo>
                  <a:lnTo>
                    <a:pt x="8958" y="1092"/>
                  </a:lnTo>
                  <a:lnTo>
                    <a:pt x="8970" y="1098"/>
                  </a:lnTo>
                  <a:lnTo>
                    <a:pt x="8976" y="1104"/>
                  </a:lnTo>
                  <a:lnTo>
                    <a:pt x="8988" y="1110"/>
                  </a:lnTo>
                  <a:lnTo>
                    <a:pt x="9000" y="1110"/>
                  </a:lnTo>
                  <a:lnTo>
                    <a:pt x="9018" y="1116"/>
                  </a:lnTo>
                  <a:lnTo>
                    <a:pt x="9024" y="1122"/>
                  </a:lnTo>
                  <a:lnTo>
                    <a:pt x="9042" y="1122"/>
                  </a:lnTo>
                  <a:lnTo>
                    <a:pt x="9042" y="1116"/>
                  </a:lnTo>
                  <a:lnTo>
                    <a:pt x="9036" y="1098"/>
                  </a:lnTo>
                  <a:lnTo>
                    <a:pt x="9012" y="1074"/>
                  </a:lnTo>
                  <a:lnTo>
                    <a:pt x="9006" y="1074"/>
                  </a:lnTo>
                  <a:lnTo>
                    <a:pt x="9024" y="1056"/>
                  </a:lnTo>
                  <a:lnTo>
                    <a:pt x="8976" y="1038"/>
                  </a:lnTo>
                  <a:lnTo>
                    <a:pt x="8988" y="1032"/>
                  </a:lnTo>
                  <a:lnTo>
                    <a:pt x="8940" y="1008"/>
                  </a:lnTo>
                  <a:lnTo>
                    <a:pt x="8994" y="1020"/>
                  </a:lnTo>
                  <a:lnTo>
                    <a:pt x="8988" y="996"/>
                  </a:lnTo>
                  <a:lnTo>
                    <a:pt x="9000" y="996"/>
                  </a:lnTo>
                  <a:lnTo>
                    <a:pt x="9012" y="1002"/>
                  </a:lnTo>
                  <a:lnTo>
                    <a:pt x="9048" y="1002"/>
                  </a:lnTo>
                  <a:lnTo>
                    <a:pt x="9048" y="996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40" name="Romania" descr="© INSCALE GmbH, 05.05.2010&#10;http://www.presentationload.com/">
              <a:extLst>
                <a:ext uri="{FF2B5EF4-FFF2-40B4-BE49-F238E27FC236}">
                  <a16:creationId xmlns:a16="http://schemas.microsoft.com/office/drawing/2014/main" id="{88268682-2750-4FEB-A509-5FB311643301}"/>
                </a:ext>
              </a:extLst>
            </p:cNvPr>
            <p:cNvSpPr>
              <a:spLocks/>
            </p:cNvSpPr>
            <p:nvPr/>
          </p:nvSpPr>
          <p:spPr bwMode="gray">
            <a:xfrm>
              <a:off x="4749775" y="1747960"/>
              <a:ext cx="232733" cy="139343"/>
            </a:xfrm>
            <a:custGeom>
              <a:avLst/>
              <a:gdLst>
                <a:gd name="T0" fmla="*/ 2147483647 w 612"/>
                <a:gd name="T1" fmla="*/ 2147483647 h 366"/>
                <a:gd name="T2" fmla="*/ 2147483647 w 612"/>
                <a:gd name="T3" fmla="*/ 2147483647 h 366"/>
                <a:gd name="T4" fmla="*/ 2147483647 w 612"/>
                <a:gd name="T5" fmla="*/ 2147483647 h 366"/>
                <a:gd name="T6" fmla="*/ 2147483647 w 612"/>
                <a:gd name="T7" fmla="*/ 2147483647 h 366"/>
                <a:gd name="T8" fmla="*/ 2147483647 w 612"/>
                <a:gd name="T9" fmla="*/ 2147483647 h 366"/>
                <a:gd name="T10" fmla="*/ 2147483647 w 612"/>
                <a:gd name="T11" fmla="*/ 2147483647 h 366"/>
                <a:gd name="T12" fmla="*/ 2147483647 w 612"/>
                <a:gd name="T13" fmla="*/ 2147483647 h 366"/>
                <a:gd name="T14" fmla="*/ 2147483647 w 612"/>
                <a:gd name="T15" fmla="*/ 2147483647 h 366"/>
                <a:gd name="T16" fmla="*/ 2147483647 w 612"/>
                <a:gd name="T17" fmla="*/ 2147483647 h 366"/>
                <a:gd name="T18" fmla="*/ 2147483647 w 612"/>
                <a:gd name="T19" fmla="*/ 2147483647 h 366"/>
                <a:gd name="T20" fmla="*/ 2147483647 w 612"/>
                <a:gd name="T21" fmla="*/ 2147483647 h 366"/>
                <a:gd name="T22" fmla="*/ 2147483647 w 612"/>
                <a:gd name="T23" fmla="*/ 2147483647 h 366"/>
                <a:gd name="T24" fmla="*/ 2147483647 w 612"/>
                <a:gd name="T25" fmla="*/ 2147483647 h 366"/>
                <a:gd name="T26" fmla="*/ 2147483647 w 612"/>
                <a:gd name="T27" fmla="*/ 0 h 366"/>
                <a:gd name="T28" fmla="*/ 2147483647 w 612"/>
                <a:gd name="T29" fmla="*/ 2147483647 h 366"/>
                <a:gd name="T30" fmla="*/ 2147483647 w 612"/>
                <a:gd name="T31" fmla="*/ 2147483647 h 366"/>
                <a:gd name="T32" fmla="*/ 2147483647 w 612"/>
                <a:gd name="T33" fmla="*/ 2147483647 h 366"/>
                <a:gd name="T34" fmla="*/ 2147483647 w 612"/>
                <a:gd name="T35" fmla="*/ 2147483647 h 366"/>
                <a:gd name="T36" fmla="*/ 2147483647 w 612"/>
                <a:gd name="T37" fmla="*/ 2147483647 h 366"/>
                <a:gd name="T38" fmla="*/ 2147483647 w 612"/>
                <a:gd name="T39" fmla="*/ 2147483647 h 366"/>
                <a:gd name="T40" fmla="*/ 2147483647 w 612"/>
                <a:gd name="T41" fmla="*/ 2147483647 h 366"/>
                <a:gd name="T42" fmla="*/ 2147483647 w 612"/>
                <a:gd name="T43" fmla="*/ 2147483647 h 366"/>
                <a:gd name="T44" fmla="*/ 2147483647 w 612"/>
                <a:gd name="T45" fmla="*/ 2147483647 h 366"/>
                <a:gd name="T46" fmla="*/ 2147483647 w 612"/>
                <a:gd name="T47" fmla="*/ 2147483647 h 366"/>
                <a:gd name="T48" fmla="*/ 0 w 612"/>
                <a:gd name="T49" fmla="*/ 2147483647 h 366"/>
                <a:gd name="T50" fmla="*/ 2147483647 w 612"/>
                <a:gd name="T51" fmla="*/ 2147483647 h 366"/>
                <a:gd name="T52" fmla="*/ 2147483647 w 612"/>
                <a:gd name="T53" fmla="*/ 2147483647 h 366"/>
                <a:gd name="T54" fmla="*/ 2147483647 w 612"/>
                <a:gd name="T55" fmla="*/ 2147483647 h 366"/>
                <a:gd name="T56" fmla="*/ 2147483647 w 612"/>
                <a:gd name="T57" fmla="*/ 2147483647 h 366"/>
                <a:gd name="T58" fmla="*/ 2147483647 w 612"/>
                <a:gd name="T59" fmla="*/ 2147483647 h 366"/>
                <a:gd name="T60" fmla="*/ 2147483647 w 612"/>
                <a:gd name="T61" fmla="*/ 2147483647 h 366"/>
                <a:gd name="T62" fmla="*/ 2147483647 w 612"/>
                <a:gd name="T63" fmla="*/ 2147483647 h 366"/>
                <a:gd name="T64" fmla="*/ 2147483647 w 612"/>
                <a:gd name="T65" fmla="*/ 2147483647 h 366"/>
                <a:gd name="T66" fmla="*/ 2147483647 w 612"/>
                <a:gd name="T67" fmla="*/ 2147483647 h 366"/>
                <a:gd name="T68" fmla="*/ 2147483647 w 612"/>
                <a:gd name="T69" fmla="*/ 2147483647 h 366"/>
                <a:gd name="T70" fmla="*/ 2147483647 w 612"/>
                <a:gd name="T71" fmla="*/ 2147483647 h 366"/>
                <a:gd name="T72" fmla="*/ 2147483647 w 612"/>
                <a:gd name="T73" fmla="*/ 2147483647 h 366"/>
                <a:gd name="T74" fmla="*/ 2147483647 w 612"/>
                <a:gd name="T75" fmla="*/ 2147483647 h 366"/>
                <a:gd name="T76" fmla="*/ 2147483647 w 612"/>
                <a:gd name="T77" fmla="*/ 2147483647 h 366"/>
                <a:gd name="T78" fmla="*/ 2147483647 w 612"/>
                <a:gd name="T79" fmla="*/ 2147483647 h 366"/>
                <a:gd name="T80" fmla="*/ 2147483647 w 612"/>
                <a:gd name="T81" fmla="*/ 2147483647 h 366"/>
                <a:gd name="T82" fmla="*/ 2147483647 w 612"/>
                <a:gd name="T83" fmla="*/ 2147483647 h 366"/>
                <a:gd name="T84" fmla="*/ 2147483647 w 612"/>
                <a:gd name="T85" fmla="*/ 2147483647 h 36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612"/>
                <a:gd name="T130" fmla="*/ 0 h 366"/>
                <a:gd name="T131" fmla="*/ 612 w 612"/>
                <a:gd name="T132" fmla="*/ 366 h 36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612" h="366">
                  <a:moveTo>
                    <a:pt x="516" y="354"/>
                  </a:moveTo>
                  <a:lnTo>
                    <a:pt x="522" y="360"/>
                  </a:lnTo>
                  <a:lnTo>
                    <a:pt x="540" y="360"/>
                  </a:lnTo>
                  <a:lnTo>
                    <a:pt x="540" y="318"/>
                  </a:lnTo>
                  <a:lnTo>
                    <a:pt x="546" y="312"/>
                  </a:lnTo>
                  <a:lnTo>
                    <a:pt x="558" y="294"/>
                  </a:lnTo>
                  <a:lnTo>
                    <a:pt x="564" y="282"/>
                  </a:lnTo>
                  <a:lnTo>
                    <a:pt x="570" y="276"/>
                  </a:lnTo>
                  <a:lnTo>
                    <a:pt x="606" y="276"/>
                  </a:lnTo>
                  <a:lnTo>
                    <a:pt x="612" y="270"/>
                  </a:lnTo>
                  <a:lnTo>
                    <a:pt x="612" y="258"/>
                  </a:lnTo>
                  <a:lnTo>
                    <a:pt x="600" y="222"/>
                  </a:lnTo>
                  <a:lnTo>
                    <a:pt x="600" y="216"/>
                  </a:lnTo>
                  <a:lnTo>
                    <a:pt x="594" y="216"/>
                  </a:lnTo>
                  <a:lnTo>
                    <a:pt x="588" y="222"/>
                  </a:lnTo>
                  <a:lnTo>
                    <a:pt x="570" y="222"/>
                  </a:lnTo>
                  <a:lnTo>
                    <a:pt x="564" y="228"/>
                  </a:lnTo>
                  <a:lnTo>
                    <a:pt x="558" y="228"/>
                  </a:lnTo>
                  <a:lnTo>
                    <a:pt x="552" y="234"/>
                  </a:lnTo>
                  <a:lnTo>
                    <a:pt x="522" y="234"/>
                  </a:lnTo>
                  <a:lnTo>
                    <a:pt x="510" y="222"/>
                  </a:lnTo>
                  <a:lnTo>
                    <a:pt x="510" y="198"/>
                  </a:lnTo>
                  <a:lnTo>
                    <a:pt x="504" y="192"/>
                  </a:lnTo>
                  <a:lnTo>
                    <a:pt x="498" y="180"/>
                  </a:lnTo>
                  <a:lnTo>
                    <a:pt x="498" y="168"/>
                  </a:lnTo>
                  <a:lnTo>
                    <a:pt x="504" y="162"/>
                  </a:lnTo>
                  <a:lnTo>
                    <a:pt x="504" y="150"/>
                  </a:lnTo>
                  <a:lnTo>
                    <a:pt x="510" y="144"/>
                  </a:lnTo>
                  <a:lnTo>
                    <a:pt x="504" y="144"/>
                  </a:lnTo>
                  <a:lnTo>
                    <a:pt x="504" y="102"/>
                  </a:lnTo>
                  <a:lnTo>
                    <a:pt x="498" y="96"/>
                  </a:lnTo>
                  <a:lnTo>
                    <a:pt x="480" y="96"/>
                  </a:lnTo>
                  <a:lnTo>
                    <a:pt x="474" y="78"/>
                  </a:lnTo>
                  <a:lnTo>
                    <a:pt x="462" y="78"/>
                  </a:lnTo>
                  <a:lnTo>
                    <a:pt x="456" y="54"/>
                  </a:lnTo>
                  <a:lnTo>
                    <a:pt x="432" y="42"/>
                  </a:lnTo>
                  <a:lnTo>
                    <a:pt x="432" y="30"/>
                  </a:lnTo>
                  <a:lnTo>
                    <a:pt x="426" y="24"/>
                  </a:lnTo>
                  <a:lnTo>
                    <a:pt x="420" y="12"/>
                  </a:lnTo>
                  <a:lnTo>
                    <a:pt x="414" y="6"/>
                  </a:lnTo>
                  <a:lnTo>
                    <a:pt x="396" y="0"/>
                  </a:lnTo>
                  <a:lnTo>
                    <a:pt x="384" y="0"/>
                  </a:lnTo>
                  <a:lnTo>
                    <a:pt x="378" y="6"/>
                  </a:lnTo>
                  <a:lnTo>
                    <a:pt x="378" y="12"/>
                  </a:lnTo>
                  <a:lnTo>
                    <a:pt x="366" y="24"/>
                  </a:lnTo>
                  <a:lnTo>
                    <a:pt x="348" y="24"/>
                  </a:lnTo>
                  <a:lnTo>
                    <a:pt x="342" y="18"/>
                  </a:lnTo>
                  <a:lnTo>
                    <a:pt x="336" y="30"/>
                  </a:lnTo>
                  <a:lnTo>
                    <a:pt x="312" y="24"/>
                  </a:lnTo>
                  <a:lnTo>
                    <a:pt x="312" y="30"/>
                  </a:lnTo>
                  <a:lnTo>
                    <a:pt x="300" y="42"/>
                  </a:lnTo>
                  <a:lnTo>
                    <a:pt x="288" y="42"/>
                  </a:lnTo>
                  <a:lnTo>
                    <a:pt x="264" y="18"/>
                  </a:lnTo>
                  <a:lnTo>
                    <a:pt x="258" y="18"/>
                  </a:lnTo>
                  <a:lnTo>
                    <a:pt x="246" y="24"/>
                  </a:lnTo>
                  <a:lnTo>
                    <a:pt x="240" y="24"/>
                  </a:lnTo>
                  <a:lnTo>
                    <a:pt x="228" y="30"/>
                  </a:lnTo>
                  <a:lnTo>
                    <a:pt x="222" y="24"/>
                  </a:lnTo>
                  <a:lnTo>
                    <a:pt x="198" y="24"/>
                  </a:lnTo>
                  <a:lnTo>
                    <a:pt x="192" y="18"/>
                  </a:lnTo>
                  <a:lnTo>
                    <a:pt x="168" y="18"/>
                  </a:lnTo>
                  <a:lnTo>
                    <a:pt x="150" y="36"/>
                  </a:lnTo>
                  <a:lnTo>
                    <a:pt x="120" y="36"/>
                  </a:lnTo>
                  <a:lnTo>
                    <a:pt x="108" y="48"/>
                  </a:lnTo>
                  <a:lnTo>
                    <a:pt x="108" y="90"/>
                  </a:lnTo>
                  <a:lnTo>
                    <a:pt x="90" y="108"/>
                  </a:lnTo>
                  <a:lnTo>
                    <a:pt x="78" y="114"/>
                  </a:lnTo>
                  <a:lnTo>
                    <a:pt x="72" y="120"/>
                  </a:lnTo>
                  <a:lnTo>
                    <a:pt x="72" y="138"/>
                  </a:lnTo>
                  <a:lnTo>
                    <a:pt x="66" y="144"/>
                  </a:lnTo>
                  <a:lnTo>
                    <a:pt x="54" y="150"/>
                  </a:lnTo>
                  <a:lnTo>
                    <a:pt x="48" y="156"/>
                  </a:lnTo>
                  <a:lnTo>
                    <a:pt x="30" y="150"/>
                  </a:lnTo>
                  <a:lnTo>
                    <a:pt x="30" y="168"/>
                  </a:lnTo>
                  <a:lnTo>
                    <a:pt x="0" y="174"/>
                  </a:lnTo>
                  <a:lnTo>
                    <a:pt x="6" y="174"/>
                  </a:lnTo>
                  <a:lnTo>
                    <a:pt x="30" y="192"/>
                  </a:lnTo>
                  <a:lnTo>
                    <a:pt x="36" y="192"/>
                  </a:lnTo>
                  <a:lnTo>
                    <a:pt x="48" y="228"/>
                  </a:lnTo>
                  <a:lnTo>
                    <a:pt x="54" y="234"/>
                  </a:lnTo>
                  <a:lnTo>
                    <a:pt x="60" y="234"/>
                  </a:lnTo>
                  <a:lnTo>
                    <a:pt x="66" y="228"/>
                  </a:lnTo>
                  <a:lnTo>
                    <a:pt x="72" y="228"/>
                  </a:lnTo>
                  <a:lnTo>
                    <a:pt x="84" y="234"/>
                  </a:lnTo>
                  <a:lnTo>
                    <a:pt x="84" y="252"/>
                  </a:lnTo>
                  <a:lnTo>
                    <a:pt x="78" y="258"/>
                  </a:lnTo>
                  <a:lnTo>
                    <a:pt x="90" y="276"/>
                  </a:lnTo>
                  <a:lnTo>
                    <a:pt x="114" y="282"/>
                  </a:lnTo>
                  <a:lnTo>
                    <a:pt x="120" y="288"/>
                  </a:lnTo>
                  <a:lnTo>
                    <a:pt x="144" y="282"/>
                  </a:lnTo>
                  <a:lnTo>
                    <a:pt x="168" y="288"/>
                  </a:lnTo>
                  <a:lnTo>
                    <a:pt x="162" y="294"/>
                  </a:lnTo>
                  <a:lnTo>
                    <a:pt x="156" y="306"/>
                  </a:lnTo>
                  <a:lnTo>
                    <a:pt x="162" y="312"/>
                  </a:lnTo>
                  <a:lnTo>
                    <a:pt x="162" y="324"/>
                  </a:lnTo>
                  <a:lnTo>
                    <a:pt x="186" y="324"/>
                  </a:lnTo>
                  <a:lnTo>
                    <a:pt x="192" y="330"/>
                  </a:lnTo>
                  <a:lnTo>
                    <a:pt x="186" y="336"/>
                  </a:lnTo>
                  <a:lnTo>
                    <a:pt x="186" y="342"/>
                  </a:lnTo>
                  <a:lnTo>
                    <a:pt x="180" y="348"/>
                  </a:lnTo>
                  <a:lnTo>
                    <a:pt x="186" y="354"/>
                  </a:lnTo>
                  <a:lnTo>
                    <a:pt x="204" y="354"/>
                  </a:lnTo>
                  <a:lnTo>
                    <a:pt x="216" y="342"/>
                  </a:lnTo>
                  <a:lnTo>
                    <a:pt x="240" y="354"/>
                  </a:lnTo>
                  <a:lnTo>
                    <a:pt x="252" y="354"/>
                  </a:lnTo>
                  <a:lnTo>
                    <a:pt x="258" y="360"/>
                  </a:lnTo>
                  <a:lnTo>
                    <a:pt x="282" y="360"/>
                  </a:lnTo>
                  <a:lnTo>
                    <a:pt x="288" y="354"/>
                  </a:lnTo>
                  <a:lnTo>
                    <a:pt x="288" y="348"/>
                  </a:lnTo>
                  <a:lnTo>
                    <a:pt x="306" y="354"/>
                  </a:lnTo>
                  <a:lnTo>
                    <a:pt x="330" y="354"/>
                  </a:lnTo>
                  <a:lnTo>
                    <a:pt x="336" y="360"/>
                  </a:lnTo>
                  <a:lnTo>
                    <a:pt x="348" y="366"/>
                  </a:lnTo>
                  <a:lnTo>
                    <a:pt x="366" y="366"/>
                  </a:lnTo>
                  <a:lnTo>
                    <a:pt x="372" y="360"/>
                  </a:lnTo>
                  <a:lnTo>
                    <a:pt x="372" y="348"/>
                  </a:lnTo>
                  <a:lnTo>
                    <a:pt x="378" y="342"/>
                  </a:lnTo>
                  <a:lnTo>
                    <a:pt x="384" y="342"/>
                  </a:lnTo>
                  <a:lnTo>
                    <a:pt x="396" y="336"/>
                  </a:lnTo>
                  <a:lnTo>
                    <a:pt x="402" y="336"/>
                  </a:lnTo>
                  <a:lnTo>
                    <a:pt x="402" y="330"/>
                  </a:lnTo>
                  <a:lnTo>
                    <a:pt x="432" y="336"/>
                  </a:lnTo>
                  <a:lnTo>
                    <a:pt x="432" y="324"/>
                  </a:lnTo>
                  <a:lnTo>
                    <a:pt x="438" y="324"/>
                  </a:lnTo>
                  <a:lnTo>
                    <a:pt x="450" y="330"/>
                  </a:lnTo>
                  <a:lnTo>
                    <a:pt x="462" y="330"/>
                  </a:lnTo>
                  <a:lnTo>
                    <a:pt x="474" y="336"/>
                  </a:lnTo>
                  <a:lnTo>
                    <a:pt x="498" y="336"/>
                  </a:lnTo>
                  <a:lnTo>
                    <a:pt x="516" y="35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41" name="Qatar" descr="© INSCALE GmbH, 05.05.2010&#10;http://www.presentationload.com/">
              <a:extLst>
                <a:ext uri="{FF2B5EF4-FFF2-40B4-BE49-F238E27FC236}">
                  <a16:creationId xmlns:a16="http://schemas.microsoft.com/office/drawing/2014/main" id="{0E9D9922-A48F-1B9A-E093-BA56E0D02E8E}"/>
                </a:ext>
              </a:extLst>
            </p:cNvPr>
            <p:cNvSpPr>
              <a:spLocks/>
            </p:cNvSpPr>
            <p:nvPr/>
          </p:nvSpPr>
          <p:spPr bwMode="gray">
            <a:xfrm>
              <a:off x="5579903" y="2416512"/>
              <a:ext cx="25201" cy="54848"/>
            </a:xfrm>
            <a:custGeom>
              <a:avLst/>
              <a:gdLst>
                <a:gd name="T0" fmla="*/ 2147483647 w 66"/>
                <a:gd name="T1" fmla="*/ 2147483647 h 144"/>
                <a:gd name="T2" fmla="*/ 2147483647 w 66"/>
                <a:gd name="T3" fmla="*/ 2147483647 h 144"/>
                <a:gd name="T4" fmla="*/ 2147483647 w 66"/>
                <a:gd name="T5" fmla="*/ 2147483647 h 144"/>
                <a:gd name="T6" fmla="*/ 2147483647 w 66"/>
                <a:gd name="T7" fmla="*/ 2147483647 h 144"/>
                <a:gd name="T8" fmla="*/ 2147483647 w 66"/>
                <a:gd name="T9" fmla="*/ 2147483647 h 144"/>
                <a:gd name="T10" fmla="*/ 2147483647 w 66"/>
                <a:gd name="T11" fmla="*/ 2147483647 h 144"/>
                <a:gd name="T12" fmla="*/ 2147483647 w 66"/>
                <a:gd name="T13" fmla="*/ 2147483647 h 144"/>
                <a:gd name="T14" fmla="*/ 2147483647 w 66"/>
                <a:gd name="T15" fmla="*/ 2147483647 h 144"/>
                <a:gd name="T16" fmla="*/ 2147483647 w 66"/>
                <a:gd name="T17" fmla="*/ 2147483647 h 144"/>
                <a:gd name="T18" fmla="*/ 2147483647 w 66"/>
                <a:gd name="T19" fmla="*/ 0 h 144"/>
                <a:gd name="T20" fmla="*/ 2147483647 w 66"/>
                <a:gd name="T21" fmla="*/ 0 h 144"/>
                <a:gd name="T22" fmla="*/ 2147483647 w 66"/>
                <a:gd name="T23" fmla="*/ 2147483647 h 144"/>
                <a:gd name="T24" fmla="*/ 2147483647 w 66"/>
                <a:gd name="T25" fmla="*/ 2147483647 h 144"/>
                <a:gd name="T26" fmla="*/ 2147483647 w 66"/>
                <a:gd name="T27" fmla="*/ 2147483647 h 144"/>
                <a:gd name="T28" fmla="*/ 2147483647 w 66"/>
                <a:gd name="T29" fmla="*/ 2147483647 h 144"/>
                <a:gd name="T30" fmla="*/ 0 w 66"/>
                <a:gd name="T31" fmla="*/ 2147483647 h 144"/>
                <a:gd name="T32" fmla="*/ 2147483647 w 66"/>
                <a:gd name="T33" fmla="*/ 2147483647 h 144"/>
                <a:gd name="T34" fmla="*/ 2147483647 w 66"/>
                <a:gd name="T35" fmla="*/ 2147483647 h 14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66"/>
                <a:gd name="T55" fmla="*/ 0 h 144"/>
                <a:gd name="T56" fmla="*/ 66 w 66"/>
                <a:gd name="T57" fmla="*/ 144 h 14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66" h="144">
                  <a:moveTo>
                    <a:pt x="24" y="132"/>
                  </a:moveTo>
                  <a:lnTo>
                    <a:pt x="36" y="144"/>
                  </a:lnTo>
                  <a:lnTo>
                    <a:pt x="48" y="132"/>
                  </a:lnTo>
                  <a:lnTo>
                    <a:pt x="54" y="114"/>
                  </a:lnTo>
                  <a:lnTo>
                    <a:pt x="60" y="102"/>
                  </a:lnTo>
                  <a:lnTo>
                    <a:pt x="66" y="84"/>
                  </a:lnTo>
                  <a:lnTo>
                    <a:pt x="66" y="30"/>
                  </a:lnTo>
                  <a:lnTo>
                    <a:pt x="54" y="18"/>
                  </a:lnTo>
                  <a:lnTo>
                    <a:pt x="48" y="6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24" y="6"/>
                  </a:lnTo>
                  <a:lnTo>
                    <a:pt x="18" y="18"/>
                  </a:lnTo>
                  <a:lnTo>
                    <a:pt x="12" y="36"/>
                  </a:lnTo>
                  <a:lnTo>
                    <a:pt x="12" y="108"/>
                  </a:lnTo>
                  <a:lnTo>
                    <a:pt x="0" y="120"/>
                  </a:lnTo>
                  <a:lnTo>
                    <a:pt x="6" y="132"/>
                  </a:lnTo>
                  <a:lnTo>
                    <a:pt x="24" y="13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42" name="Puerto Rico" descr="© INSCALE GmbH, 05.05.2010&#10;http://www.presentationload.com/">
              <a:extLst>
                <a:ext uri="{FF2B5EF4-FFF2-40B4-BE49-F238E27FC236}">
                  <a16:creationId xmlns:a16="http://schemas.microsoft.com/office/drawing/2014/main" id="{CAA54708-D5D2-CC88-7CB4-ADA7033D5BC2}"/>
                </a:ext>
              </a:extLst>
            </p:cNvPr>
            <p:cNvSpPr>
              <a:spLocks/>
            </p:cNvSpPr>
            <p:nvPr/>
          </p:nvSpPr>
          <p:spPr bwMode="gray">
            <a:xfrm>
              <a:off x="2453580" y="2656657"/>
              <a:ext cx="51884" cy="22236"/>
            </a:xfrm>
            <a:custGeom>
              <a:avLst/>
              <a:gdLst>
                <a:gd name="T0" fmla="*/ 2147483647 w 138"/>
                <a:gd name="T1" fmla="*/ 2147483647 h 60"/>
                <a:gd name="T2" fmla="*/ 2147483647 w 138"/>
                <a:gd name="T3" fmla="*/ 2147483647 h 60"/>
                <a:gd name="T4" fmla="*/ 2147483647 w 138"/>
                <a:gd name="T5" fmla="*/ 0 h 60"/>
                <a:gd name="T6" fmla="*/ 2147483647 w 138"/>
                <a:gd name="T7" fmla="*/ 0 h 60"/>
                <a:gd name="T8" fmla="*/ 2147483647 w 138"/>
                <a:gd name="T9" fmla="*/ 2147483647 h 60"/>
                <a:gd name="T10" fmla="*/ 0 w 138"/>
                <a:gd name="T11" fmla="*/ 2147483647 h 60"/>
                <a:gd name="T12" fmla="*/ 0 w 138"/>
                <a:gd name="T13" fmla="*/ 2147483647 h 60"/>
                <a:gd name="T14" fmla="*/ 2147483647 w 138"/>
                <a:gd name="T15" fmla="*/ 2147483647 h 60"/>
                <a:gd name="T16" fmla="*/ 2147483647 w 138"/>
                <a:gd name="T17" fmla="*/ 2147483647 h 60"/>
                <a:gd name="T18" fmla="*/ 2147483647 w 138"/>
                <a:gd name="T19" fmla="*/ 2147483647 h 60"/>
                <a:gd name="T20" fmla="*/ 2147483647 w 138"/>
                <a:gd name="T21" fmla="*/ 2147483647 h 60"/>
                <a:gd name="T22" fmla="*/ 2147483647 w 138"/>
                <a:gd name="T23" fmla="*/ 2147483647 h 60"/>
                <a:gd name="T24" fmla="*/ 2147483647 w 138"/>
                <a:gd name="T25" fmla="*/ 2147483647 h 60"/>
                <a:gd name="T26" fmla="*/ 2147483647 w 138"/>
                <a:gd name="T27" fmla="*/ 2147483647 h 60"/>
                <a:gd name="T28" fmla="*/ 2147483647 w 138"/>
                <a:gd name="T29" fmla="*/ 2147483647 h 60"/>
                <a:gd name="T30" fmla="*/ 2147483647 w 138"/>
                <a:gd name="T31" fmla="*/ 2147483647 h 60"/>
                <a:gd name="T32" fmla="*/ 2147483647 w 138"/>
                <a:gd name="T33" fmla="*/ 2147483647 h 60"/>
                <a:gd name="T34" fmla="*/ 2147483647 w 138"/>
                <a:gd name="T35" fmla="*/ 2147483647 h 6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38"/>
                <a:gd name="T55" fmla="*/ 0 h 60"/>
                <a:gd name="T56" fmla="*/ 138 w 138"/>
                <a:gd name="T57" fmla="*/ 60 h 60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38" h="60">
                  <a:moveTo>
                    <a:pt x="84" y="12"/>
                  </a:moveTo>
                  <a:lnTo>
                    <a:pt x="72" y="12"/>
                  </a:lnTo>
                  <a:lnTo>
                    <a:pt x="36" y="0"/>
                  </a:lnTo>
                  <a:lnTo>
                    <a:pt x="12" y="0"/>
                  </a:lnTo>
                  <a:lnTo>
                    <a:pt x="6" y="12"/>
                  </a:lnTo>
                  <a:lnTo>
                    <a:pt x="0" y="18"/>
                  </a:lnTo>
                  <a:lnTo>
                    <a:pt x="0" y="48"/>
                  </a:lnTo>
                  <a:lnTo>
                    <a:pt x="36" y="60"/>
                  </a:lnTo>
                  <a:lnTo>
                    <a:pt x="48" y="48"/>
                  </a:lnTo>
                  <a:lnTo>
                    <a:pt x="102" y="48"/>
                  </a:lnTo>
                  <a:lnTo>
                    <a:pt x="120" y="36"/>
                  </a:lnTo>
                  <a:lnTo>
                    <a:pt x="132" y="30"/>
                  </a:lnTo>
                  <a:lnTo>
                    <a:pt x="138" y="18"/>
                  </a:lnTo>
                  <a:lnTo>
                    <a:pt x="138" y="12"/>
                  </a:lnTo>
                  <a:lnTo>
                    <a:pt x="132" y="6"/>
                  </a:lnTo>
                  <a:lnTo>
                    <a:pt x="114" y="6"/>
                  </a:lnTo>
                  <a:lnTo>
                    <a:pt x="102" y="12"/>
                  </a:lnTo>
                  <a:lnTo>
                    <a:pt x="84" y="1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43" name="Portugal" descr="© INSCALE GmbH, 05.05.2010&#10;http://www.presentationload.com/">
              <a:extLst>
                <a:ext uri="{FF2B5EF4-FFF2-40B4-BE49-F238E27FC236}">
                  <a16:creationId xmlns:a16="http://schemas.microsoft.com/office/drawing/2014/main" id="{50982ABF-79F1-1400-4DF4-515CFA964DD2}"/>
                </a:ext>
              </a:extLst>
            </p:cNvPr>
            <p:cNvSpPr>
              <a:spLocks/>
            </p:cNvSpPr>
            <p:nvPr/>
          </p:nvSpPr>
          <p:spPr bwMode="gray">
            <a:xfrm>
              <a:off x="4017483" y="1933256"/>
              <a:ext cx="85978" cy="155651"/>
            </a:xfrm>
            <a:custGeom>
              <a:avLst/>
              <a:gdLst>
                <a:gd name="T0" fmla="*/ 2147483647 w 228"/>
                <a:gd name="T1" fmla="*/ 2147483647 h 414"/>
                <a:gd name="T2" fmla="*/ 2147483647 w 228"/>
                <a:gd name="T3" fmla="*/ 2147483647 h 414"/>
                <a:gd name="T4" fmla="*/ 2147483647 w 228"/>
                <a:gd name="T5" fmla="*/ 2147483647 h 414"/>
                <a:gd name="T6" fmla="*/ 2147483647 w 228"/>
                <a:gd name="T7" fmla="*/ 2147483647 h 414"/>
                <a:gd name="T8" fmla="*/ 2147483647 w 228"/>
                <a:gd name="T9" fmla="*/ 2147483647 h 414"/>
                <a:gd name="T10" fmla="*/ 2147483647 w 228"/>
                <a:gd name="T11" fmla="*/ 2147483647 h 414"/>
                <a:gd name="T12" fmla="*/ 2147483647 w 228"/>
                <a:gd name="T13" fmla="*/ 0 h 414"/>
                <a:gd name="T14" fmla="*/ 2147483647 w 228"/>
                <a:gd name="T15" fmla="*/ 2147483647 h 414"/>
                <a:gd name="T16" fmla="*/ 2147483647 w 228"/>
                <a:gd name="T17" fmla="*/ 2147483647 h 414"/>
                <a:gd name="T18" fmla="*/ 2147483647 w 228"/>
                <a:gd name="T19" fmla="*/ 2147483647 h 414"/>
                <a:gd name="T20" fmla="*/ 2147483647 w 228"/>
                <a:gd name="T21" fmla="*/ 2147483647 h 414"/>
                <a:gd name="T22" fmla="*/ 2147483647 w 228"/>
                <a:gd name="T23" fmla="*/ 2147483647 h 414"/>
                <a:gd name="T24" fmla="*/ 2147483647 w 228"/>
                <a:gd name="T25" fmla="*/ 2147483647 h 414"/>
                <a:gd name="T26" fmla="*/ 0 w 228"/>
                <a:gd name="T27" fmla="*/ 2147483647 h 414"/>
                <a:gd name="T28" fmla="*/ 2147483647 w 228"/>
                <a:gd name="T29" fmla="*/ 2147483647 h 414"/>
                <a:gd name="T30" fmla="*/ 2147483647 w 228"/>
                <a:gd name="T31" fmla="*/ 2147483647 h 414"/>
                <a:gd name="T32" fmla="*/ 2147483647 w 228"/>
                <a:gd name="T33" fmla="*/ 2147483647 h 414"/>
                <a:gd name="T34" fmla="*/ 2147483647 w 228"/>
                <a:gd name="T35" fmla="*/ 2147483647 h 414"/>
                <a:gd name="T36" fmla="*/ 2147483647 w 228"/>
                <a:gd name="T37" fmla="*/ 2147483647 h 414"/>
                <a:gd name="T38" fmla="*/ 2147483647 w 228"/>
                <a:gd name="T39" fmla="*/ 2147483647 h 414"/>
                <a:gd name="T40" fmla="*/ 2147483647 w 228"/>
                <a:gd name="T41" fmla="*/ 2147483647 h 414"/>
                <a:gd name="T42" fmla="*/ 2147483647 w 228"/>
                <a:gd name="T43" fmla="*/ 2147483647 h 414"/>
                <a:gd name="T44" fmla="*/ 2147483647 w 228"/>
                <a:gd name="T45" fmla="*/ 2147483647 h 414"/>
                <a:gd name="T46" fmla="*/ 2147483647 w 228"/>
                <a:gd name="T47" fmla="*/ 2147483647 h 414"/>
                <a:gd name="T48" fmla="*/ 2147483647 w 228"/>
                <a:gd name="T49" fmla="*/ 2147483647 h 414"/>
                <a:gd name="T50" fmla="*/ 2147483647 w 228"/>
                <a:gd name="T51" fmla="*/ 2147483647 h 414"/>
                <a:gd name="T52" fmla="*/ 2147483647 w 228"/>
                <a:gd name="T53" fmla="*/ 2147483647 h 414"/>
                <a:gd name="T54" fmla="*/ 2147483647 w 228"/>
                <a:gd name="T55" fmla="*/ 2147483647 h 414"/>
                <a:gd name="T56" fmla="*/ 2147483647 w 228"/>
                <a:gd name="T57" fmla="*/ 2147483647 h 414"/>
                <a:gd name="T58" fmla="*/ 2147483647 w 228"/>
                <a:gd name="T59" fmla="*/ 2147483647 h 414"/>
                <a:gd name="T60" fmla="*/ 2147483647 w 228"/>
                <a:gd name="T61" fmla="*/ 2147483647 h 414"/>
                <a:gd name="T62" fmla="*/ 2147483647 w 228"/>
                <a:gd name="T63" fmla="*/ 2147483647 h 414"/>
                <a:gd name="T64" fmla="*/ 2147483647 w 228"/>
                <a:gd name="T65" fmla="*/ 2147483647 h 414"/>
                <a:gd name="T66" fmla="*/ 2147483647 w 228"/>
                <a:gd name="T67" fmla="*/ 2147483647 h 414"/>
                <a:gd name="T68" fmla="*/ 2147483647 w 228"/>
                <a:gd name="T69" fmla="*/ 2147483647 h 414"/>
                <a:gd name="T70" fmla="*/ 2147483647 w 228"/>
                <a:gd name="T71" fmla="*/ 2147483647 h 414"/>
                <a:gd name="T72" fmla="*/ 2147483647 w 228"/>
                <a:gd name="T73" fmla="*/ 2147483647 h 414"/>
                <a:gd name="T74" fmla="*/ 2147483647 w 228"/>
                <a:gd name="T75" fmla="*/ 2147483647 h 414"/>
                <a:gd name="T76" fmla="*/ 2147483647 w 228"/>
                <a:gd name="T77" fmla="*/ 2147483647 h 414"/>
                <a:gd name="T78" fmla="*/ 2147483647 w 228"/>
                <a:gd name="T79" fmla="*/ 2147483647 h 414"/>
                <a:gd name="T80" fmla="*/ 2147483647 w 228"/>
                <a:gd name="T81" fmla="*/ 2147483647 h 414"/>
                <a:gd name="T82" fmla="*/ 2147483647 w 228"/>
                <a:gd name="T83" fmla="*/ 2147483647 h 41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228"/>
                <a:gd name="T127" fmla="*/ 0 h 414"/>
                <a:gd name="T128" fmla="*/ 228 w 228"/>
                <a:gd name="T129" fmla="*/ 414 h 41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228" h="414">
                  <a:moveTo>
                    <a:pt x="210" y="30"/>
                  </a:moveTo>
                  <a:lnTo>
                    <a:pt x="210" y="12"/>
                  </a:lnTo>
                  <a:lnTo>
                    <a:pt x="156" y="12"/>
                  </a:lnTo>
                  <a:lnTo>
                    <a:pt x="156" y="18"/>
                  </a:lnTo>
                  <a:lnTo>
                    <a:pt x="150" y="24"/>
                  </a:lnTo>
                  <a:lnTo>
                    <a:pt x="138" y="24"/>
                  </a:lnTo>
                  <a:lnTo>
                    <a:pt x="132" y="18"/>
                  </a:lnTo>
                  <a:lnTo>
                    <a:pt x="114" y="18"/>
                  </a:lnTo>
                  <a:lnTo>
                    <a:pt x="108" y="24"/>
                  </a:lnTo>
                  <a:lnTo>
                    <a:pt x="96" y="24"/>
                  </a:lnTo>
                  <a:lnTo>
                    <a:pt x="96" y="18"/>
                  </a:lnTo>
                  <a:lnTo>
                    <a:pt x="102" y="18"/>
                  </a:lnTo>
                  <a:lnTo>
                    <a:pt x="114" y="6"/>
                  </a:lnTo>
                  <a:lnTo>
                    <a:pt x="114" y="0"/>
                  </a:lnTo>
                  <a:lnTo>
                    <a:pt x="90" y="0"/>
                  </a:lnTo>
                  <a:lnTo>
                    <a:pt x="66" y="12"/>
                  </a:lnTo>
                  <a:lnTo>
                    <a:pt x="60" y="18"/>
                  </a:lnTo>
                  <a:lnTo>
                    <a:pt x="60" y="36"/>
                  </a:lnTo>
                  <a:lnTo>
                    <a:pt x="66" y="60"/>
                  </a:lnTo>
                  <a:lnTo>
                    <a:pt x="66" y="78"/>
                  </a:lnTo>
                  <a:lnTo>
                    <a:pt x="60" y="108"/>
                  </a:lnTo>
                  <a:lnTo>
                    <a:pt x="48" y="138"/>
                  </a:lnTo>
                  <a:lnTo>
                    <a:pt x="30" y="174"/>
                  </a:lnTo>
                  <a:lnTo>
                    <a:pt x="12" y="222"/>
                  </a:lnTo>
                  <a:lnTo>
                    <a:pt x="6" y="234"/>
                  </a:lnTo>
                  <a:lnTo>
                    <a:pt x="6" y="240"/>
                  </a:lnTo>
                  <a:lnTo>
                    <a:pt x="0" y="252"/>
                  </a:lnTo>
                  <a:lnTo>
                    <a:pt x="0" y="264"/>
                  </a:lnTo>
                  <a:lnTo>
                    <a:pt x="18" y="282"/>
                  </a:lnTo>
                  <a:lnTo>
                    <a:pt x="30" y="288"/>
                  </a:lnTo>
                  <a:lnTo>
                    <a:pt x="42" y="342"/>
                  </a:lnTo>
                  <a:lnTo>
                    <a:pt x="42" y="348"/>
                  </a:lnTo>
                  <a:lnTo>
                    <a:pt x="36" y="354"/>
                  </a:lnTo>
                  <a:lnTo>
                    <a:pt x="36" y="366"/>
                  </a:lnTo>
                  <a:lnTo>
                    <a:pt x="30" y="384"/>
                  </a:lnTo>
                  <a:lnTo>
                    <a:pt x="24" y="396"/>
                  </a:lnTo>
                  <a:lnTo>
                    <a:pt x="24" y="408"/>
                  </a:lnTo>
                  <a:lnTo>
                    <a:pt x="48" y="408"/>
                  </a:lnTo>
                  <a:lnTo>
                    <a:pt x="60" y="402"/>
                  </a:lnTo>
                  <a:lnTo>
                    <a:pt x="72" y="402"/>
                  </a:lnTo>
                  <a:lnTo>
                    <a:pt x="84" y="414"/>
                  </a:lnTo>
                  <a:lnTo>
                    <a:pt x="96" y="414"/>
                  </a:lnTo>
                  <a:lnTo>
                    <a:pt x="108" y="408"/>
                  </a:lnTo>
                  <a:lnTo>
                    <a:pt x="114" y="402"/>
                  </a:lnTo>
                  <a:lnTo>
                    <a:pt x="120" y="402"/>
                  </a:lnTo>
                  <a:lnTo>
                    <a:pt x="126" y="396"/>
                  </a:lnTo>
                  <a:lnTo>
                    <a:pt x="126" y="348"/>
                  </a:lnTo>
                  <a:lnTo>
                    <a:pt x="132" y="342"/>
                  </a:lnTo>
                  <a:lnTo>
                    <a:pt x="138" y="330"/>
                  </a:lnTo>
                  <a:lnTo>
                    <a:pt x="150" y="330"/>
                  </a:lnTo>
                  <a:lnTo>
                    <a:pt x="162" y="318"/>
                  </a:lnTo>
                  <a:lnTo>
                    <a:pt x="162" y="312"/>
                  </a:lnTo>
                  <a:lnTo>
                    <a:pt x="150" y="312"/>
                  </a:lnTo>
                  <a:lnTo>
                    <a:pt x="144" y="306"/>
                  </a:lnTo>
                  <a:lnTo>
                    <a:pt x="138" y="294"/>
                  </a:lnTo>
                  <a:lnTo>
                    <a:pt x="138" y="288"/>
                  </a:lnTo>
                  <a:lnTo>
                    <a:pt x="132" y="282"/>
                  </a:lnTo>
                  <a:lnTo>
                    <a:pt x="132" y="276"/>
                  </a:lnTo>
                  <a:lnTo>
                    <a:pt x="144" y="264"/>
                  </a:lnTo>
                  <a:lnTo>
                    <a:pt x="156" y="258"/>
                  </a:lnTo>
                  <a:lnTo>
                    <a:pt x="168" y="246"/>
                  </a:lnTo>
                  <a:lnTo>
                    <a:pt x="168" y="240"/>
                  </a:lnTo>
                  <a:lnTo>
                    <a:pt x="156" y="234"/>
                  </a:lnTo>
                  <a:lnTo>
                    <a:pt x="150" y="228"/>
                  </a:lnTo>
                  <a:lnTo>
                    <a:pt x="150" y="216"/>
                  </a:lnTo>
                  <a:lnTo>
                    <a:pt x="126" y="192"/>
                  </a:lnTo>
                  <a:lnTo>
                    <a:pt x="162" y="192"/>
                  </a:lnTo>
                  <a:lnTo>
                    <a:pt x="174" y="180"/>
                  </a:lnTo>
                  <a:lnTo>
                    <a:pt x="174" y="168"/>
                  </a:lnTo>
                  <a:lnTo>
                    <a:pt x="168" y="162"/>
                  </a:lnTo>
                  <a:lnTo>
                    <a:pt x="168" y="150"/>
                  </a:lnTo>
                  <a:lnTo>
                    <a:pt x="174" y="144"/>
                  </a:lnTo>
                  <a:lnTo>
                    <a:pt x="180" y="144"/>
                  </a:lnTo>
                  <a:lnTo>
                    <a:pt x="180" y="126"/>
                  </a:lnTo>
                  <a:lnTo>
                    <a:pt x="186" y="108"/>
                  </a:lnTo>
                  <a:lnTo>
                    <a:pt x="186" y="96"/>
                  </a:lnTo>
                  <a:lnTo>
                    <a:pt x="180" y="90"/>
                  </a:lnTo>
                  <a:lnTo>
                    <a:pt x="174" y="90"/>
                  </a:lnTo>
                  <a:lnTo>
                    <a:pt x="174" y="84"/>
                  </a:lnTo>
                  <a:lnTo>
                    <a:pt x="180" y="78"/>
                  </a:lnTo>
                  <a:lnTo>
                    <a:pt x="204" y="66"/>
                  </a:lnTo>
                  <a:lnTo>
                    <a:pt x="228" y="42"/>
                  </a:lnTo>
                  <a:lnTo>
                    <a:pt x="228" y="36"/>
                  </a:lnTo>
                  <a:lnTo>
                    <a:pt x="216" y="30"/>
                  </a:lnTo>
                  <a:lnTo>
                    <a:pt x="210" y="3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44" name="Poland" descr="© INSCALE GmbH, 05.05.2010&#10;http://www.presentationload.com/">
              <a:extLst>
                <a:ext uri="{FF2B5EF4-FFF2-40B4-BE49-F238E27FC236}">
                  <a16:creationId xmlns:a16="http://schemas.microsoft.com/office/drawing/2014/main" id="{C54EA48A-3F33-6E50-5D9C-7415C846DFEF}"/>
                </a:ext>
              </a:extLst>
            </p:cNvPr>
            <p:cNvSpPr>
              <a:spLocks/>
            </p:cNvSpPr>
            <p:nvPr/>
          </p:nvSpPr>
          <p:spPr bwMode="gray">
            <a:xfrm>
              <a:off x="4600055" y="1555250"/>
              <a:ext cx="237180" cy="170474"/>
            </a:xfrm>
            <a:custGeom>
              <a:avLst/>
              <a:gdLst>
                <a:gd name="T0" fmla="*/ 2147483647 w 624"/>
                <a:gd name="T1" fmla="*/ 2147483647 h 450"/>
                <a:gd name="T2" fmla="*/ 2147483647 w 624"/>
                <a:gd name="T3" fmla="*/ 2147483647 h 450"/>
                <a:gd name="T4" fmla="*/ 2147483647 w 624"/>
                <a:gd name="T5" fmla="*/ 2147483647 h 450"/>
                <a:gd name="T6" fmla="*/ 2147483647 w 624"/>
                <a:gd name="T7" fmla="*/ 2147483647 h 450"/>
                <a:gd name="T8" fmla="*/ 2147483647 w 624"/>
                <a:gd name="T9" fmla="*/ 2147483647 h 450"/>
                <a:gd name="T10" fmla="*/ 2147483647 w 624"/>
                <a:gd name="T11" fmla="*/ 2147483647 h 450"/>
                <a:gd name="T12" fmla="*/ 2147483647 w 624"/>
                <a:gd name="T13" fmla="*/ 2147483647 h 450"/>
                <a:gd name="T14" fmla="*/ 2147483647 w 624"/>
                <a:gd name="T15" fmla="*/ 2147483647 h 450"/>
                <a:gd name="T16" fmla="*/ 2147483647 w 624"/>
                <a:gd name="T17" fmla="*/ 2147483647 h 450"/>
                <a:gd name="T18" fmla="*/ 2147483647 w 624"/>
                <a:gd name="T19" fmla="*/ 2147483647 h 450"/>
                <a:gd name="T20" fmla="*/ 2147483647 w 624"/>
                <a:gd name="T21" fmla="*/ 2147483647 h 450"/>
                <a:gd name="T22" fmla="*/ 2147483647 w 624"/>
                <a:gd name="T23" fmla="*/ 2147483647 h 450"/>
                <a:gd name="T24" fmla="*/ 2147483647 w 624"/>
                <a:gd name="T25" fmla="*/ 2147483647 h 450"/>
                <a:gd name="T26" fmla="*/ 2147483647 w 624"/>
                <a:gd name="T27" fmla="*/ 2147483647 h 450"/>
                <a:gd name="T28" fmla="*/ 2147483647 w 624"/>
                <a:gd name="T29" fmla="*/ 2147483647 h 450"/>
                <a:gd name="T30" fmla="*/ 2147483647 w 624"/>
                <a:gd name="T31" fmla="*/ 2147483647 h 450"/>
                <a:gd name="T32" fmla="*/ 2147483647 w 624"/>
                <a:gd name="T33" fmla="*/ 2147483647 h 450"/>
                <a:gd name="T34" fmla="*/ 2147483647 w 624"/>
                <a:gd name="T35" fmla="*/ 2147483647 h 450"/>
                <a:gd name="T36" fmla="*/ 2147483647 w 624"/>
                <a:gd name="T37" fmla="*/ 2147483647 h 450"/>
                <a:gd name="T38" fmla="*/ 2147483647 w 624"/>
                <a:gd name="T39" fmla="*/ 2147483647 h 450"/>
                <a:gd name="T40" fmla="*/ 2147483647 w 624"/>
                <a:gd name="T41" fmla="*/ 2147483647 h 450"/>
                <a:gd name="T42" fmla="*/ 2147483647 w 624"/>
                <a:gd name="T43" fmla="*/ 2147483647 h 450"/>
                <a:gd name="T44" fmla="*/ 2147483647 w 624"/>
                <a:gd name="T45" fmla="*/ 2147483647 h 450"/>
                <a:gd name="T46" fmla="*/ 2147483647 w 624"/>
                <a:gd name="T47" fmla="*/ 2147483647 h 450"/>
                <a:gd name="T48" fmla="*/ 2147483647 w 624"/>
                <a:gd name="T49" fmla="*/ 2147483647 h 450"/>
                <a:gd name="T50" fmla="*/ 2147483647 w 624"/>
                <a:gd name="T51" fmla="*/ 2147483647 h 450"/>
                <a:gd name="T52" fmla="*/ 2147483647 w 624"/>
                <a:gd name="T53" fmla="*/ 2147483647 h 450"/>
                <a:gd name="T54" fmla="*/ 2147483647 w 624"/>
                <a:gd name="T55" fmla="*/ 2147483647 h 450"/>
                <a:gd name="T56" fmla="*/ 2147483647 w 624"/>
                <a:gd name="T57" fmla="*/ 2147483647 h 450"/>
                <a:gd name="T58" fmla="*/ 0 w 624"/>
                <a:gd name="T59" fmla="*/ 2147483647 h 450"/>
                <a:gd name="T60" fmla="*/ 2147483647 w 624"/>
                <a:gd name="T61" fmla="*/ 2147483647 h 450"/>
                <a:gd name="T62" fmla="*/ 2147483647 w 624"/>
                <a:gd name="T63" fmla="*/ 2147483647 h 450"/>
                <a:gd name="T64" fmla="*/ 2147483647 w 624"/>
                <a:gd name="T65" fmla="*/ 2147483647 h 450"/>
                <a:gd name="T66" fmla="*/ 2147483647 w 624"/>
                <a:gd name="T67" fmla="*/ 2147483647 h 450"/>
                <a:gd name="T68" fmla="*/ 2147483647 w 624"/>
                <a:gd name="T69" fmla="*/ 2147483647 h 450"/>
                <a:gd name="T70" fmla="*/ 2147483647 w 624"/>
                <a:gd name="T71" fmla="*/ 2147483647 h 450"/>
                <a:gd name="T72" fmla="*/ 2147483647 w 624"/>
                <a:gd name="T73" fmla="*/ 2147483647 h 450"/>
                <a:gd name="T74" fmla="*/ 2147483647 w 624"/>
                <a:gd name="T75" fmla="*/ 2147483647 h 450"/>
                <a:gd name="T76" fmla="*/ 2147483647 w 624"/>
                <a:gd name="T77" fmla="*/ 2147483647 h 450"/>
                <a:gd name="T78" fmla="*/ 2147483647 w 624"/>
                <a:gd name="T79" fmla="*/ 2147483647 h 450"/>
                <a:gd name="T80" fmla="*/ 2147483647 w 624"/>
                <a:gd name="T81" fmla="*/ 2147483647 h 450"/>
                <a:gd name="T82" fmla="*/ 2147483647 w 624"/>
                <a:gd name="T83" fmla="*/ 2147483647 h 450"/>
                <a:gd name="T84" fmla="*/ 2147483647 w 624"/>
                <a:gd name="T85" fmla="*/ 2147483647 h 450"/>
                <a:gd name="T86" fmla="*/ 2147483647 w 624"/>
                <a:gd name="T87" fmla="*/ 2147483647 h 450"/>
                <a:gd name="T88" fmla="*/ 2147483647 w 624"/>
                <a:gd name="T89" fmla="*/ 2147483647 h 450"/>
                <a:gd name="T90" fmla="*/ 2147483647 w 624"/>
                <a:gd name="T91" fmla="*/ 2147483647 h 450"/>
                <a:gd name="T92" fmla="*/ 2147483647 w 624"/>
                <a:gd name="T93" fmla="*/ 2147483647 h 450"/>
                <a:gd name="T94" fmla="*/ 2147483647 w 624"/>
                <a:gd name="T95" fmla="*/ 2147483647 h 450"/>
                <a:gd name="T96" fmla="*/ 2147483647 w 624"/>
                <a:gd name="T97" fmla="*/ 2147483647 h 450"/>
                <a:gd name="T98" fmla="*/ 2147483647 w 624"/>
                <a:gd name="T99" fmla="*/ 2147483647 h 450"/>
                <a:gd name="T100" fmla="*/ 2147483647 w 624"/>
                <a:gd name="T101" fmla="*/ 2147483647 h 450"/>
                <a:gd name="T102" fmla="*/ 2147483647 w 624"/>
                <a:gd name="T103" fmla="*/ 2147483647 h 450"/>
                <a:gd name="T104" fmla="*/ 2147483647 w 624"/>
                <a:gd name="T105" fmla="*/ 2147483647 h 450"/>
                <a:gd name="T106" fmla="*/ 2147483647 w 624"/>
                <a:gd name="T107" fmla="*/ 2147483647 h 450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624"/>
                <a:gd name="T163" fmla="*/ 0 h 450"/>
                <a:gd name="T164" fmla="*/ 624 w 624"/>
                <a:gd name="T165" fmla="*/ 450 h 450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624" h="450">
                  <a:moveTo>
                    <a:pt x="426" y="426"/>
                  </a:moveTo>
                  <a:lnTo>
                    <a:pt x="432" y="426"/>
                  </a:lnTo>
                  <a:lnTo>
                    <a:pt x="444" y="420"/>
                  </a:lnTo>
                  <a:lnTo>
                    <a:pt x="450" y="414"/>
                  </a:lnTo>
                  <a:lnTo>
                    <a:pt x="474" y="414"/>
                  </a:lnTo>
                  <a:lnTo>
                    <a:pt x="498" y="438"/>
                  </a:lnTo>
                  <a:lnTo>
                    <a:pt x="528" y="438"/>
                  </a:lnTo>
                  <a:lnTo>
                    <a:pt x="528" y="450"/>
                  </a:lnTo>
                  <a:lnTo>
                    <a:pt x="552" y="450"/>
                  </a:lnTo>
                  <a:lnTo>
                    <a:pt x="540" y="438"/>
                  </a:lnTo>
                  <a:lnTo>
                    <a:pt x="540" y="396"/>
                  </a:lnTo>
                  <a:lnTo>
                    <a:pt x="594" y="348"/>
                  </a:lnTo>
                  <a:lnTo>
                    <a:pt x="606" y="348"/>
                  </a:lnTo>
                  <a:lnTo>
                    <a:pt x="612" y="342"/>
                  </a:lnTo>
                  <a:lnTo>
                    <a:pt x="618" y="342"/>
                  </a:lnTo>
                  <a:lnTo>
                    <a:pt x="624" y="336"/>
                  </a:lnTo>
                  <a:lnTo>
                    <a:pt x="618" y="330"/>
                  </a:lnTo>
                  <a:lnTo>
                    <a:pt x="618" y="324"/>
                  </a:lnTo>
                  <a:lnTo>
                    <a:pt x="612" y="318"/>
                  </a:lnTo>
                  <a:lnTo>
                    <a:pt x="618" y="306"/>
                  </a:lnTo>
                  <a:lnTo>
                    <a:pt x="612" y="300"/>
                  </a:lnTo>
                  <a:lnTo>
                    <a:pt x="600" y="294"/>
                  </a:lnTo>
                  <a:lnTo>
                    <a:pt x="600" y="288"/>
                  </a:lnTo>
                  <a:lnTo>
                    <a:pt x="582" y="270"/>
                  </a:lnTo>
                  <a:lnTo>
                    <a:pt x="576" y="252"/>
                  </a:lnTo>
                  <a:lnTo>
                    <a:pt x="582" y="252"/>
                  </a:lnTo>
                  <a:lnTo>
                    <a:pt x="576" y="240"/>
                  </a:lnTo>
                  <a:lnTo>
                    <a:pt x="576" y="210"/>
                  </a:lnTo>
                  <a:lnTo>
                    <a:pt x="564" y="198"/>
                  </a:lnTo>
                  <a:lnTo>
                    <a:pt x="558" y="198"/>
                  </a:lnTo>
                  <a:lnTo>
                    <a:pt x="552" y="192"/>
                  </a:lnTo>
                  <a:lnTo>
                    <a:pt x="552" y="186"/>
                  </a:lnTo>
                  <a:lnTo>
                    <a:pt x="564" y="186"/>
                  </a:lnTo>
                  <a:lnTo>
                    <a:pt x="564" y="168"/>
                  </a:lnTo>
                  <a:lnTo>
                    <a:pt x="588" y="162"/>
                  </a:lnTo>
                  <a:lnTo>
                    <a:pt x="588" y="150"/>
                  </a:lnTo>
                  <a:lnTo>
                    <a:pt x="594" y="144"/>
                  </a:lnTo>
                  <a:lnTo>
                    <a:pt x="594" y="138"/>
                  </a:lnTo>
                  <a:lnTo>
                    <a:pt x="588" y="132"/>
                  </a:lnTo>
                  <a:lnTo>
                    <a:pt x="576" y="108"/>
                  </a:lnTo>
                  <a:lnTo>
                    <a:pt x="570" y="102"/>
                  </a:lnTo>
                  <a:lnTo>
                    <a:pt x="570" y="90"/>
                  </a:lnTo>
                  <a:lnTo>
                    <a:pt x="564" y="84"/>
                  </a:lnTo>
                  <a:lnTo>
                    <a:pt x="558" y="72"/>
                  </a:lnTo>
                  <a:lnTo>
                    <a:pt x="558" y="48"/>
                  </a:lnTo>
                  <a:lnTo>
                    <a:pt x="546" y="42"/>
                  </a:lnTo>
                  <a:lnTo>
                    <a:pt x="540" y="42"/>
                  </a:lnTo>
                  <a:lnTo>
                    <a:pt x="522" y="36"/>
                  </a:lnTo>
                  <a:lnTo>
                    <a:pt x="498" y="36"/>
                  </a:lnTo>
                  <a:lnTo>
                    <a:pt x="498" y="42"/>
                  </a:lnTo>
                  <a:lnTo>
                    <a:pt x="408" y="42"/>
                  </a:lnTo>
                  <a:lnTo>
                    <a:pt x="402" y="36"/>
                  </a:lnTo>
                  <a:lnTo>
                    <a:pt x="390" y="36"/>
                  </a:lnTo>
                  <a:lnTo>
                    <a:pt x="384" y="30"/>
                  </a:lnTo>
                  <a:lnTo>
                    <a:pt x="360" y="30"/>
                  </a:lnTo>
                  <a:lnTo>
                    <a:pt x="354" y="36"/>
                  </a:lnTo>
                  <a:lnTo>
                    <a:pt x="348" y="36"/>
                  </a:lnTo>
                  <a:lnTo>
                    <a:pt x="342" y="30"/>
                  </a:lnTo>
                  <a:lnTo>
                    <a:pt x="312" y="30"/>
                  </a:lnTo>
                  <a:lnTo>
                    <a:pt x="300" y="36"/>
                  </a:lnTo>
                  <a:lnTo>
                    <a:pt x="282" y="36"/>
                  </a:lnTo>
                  <a:lnTo>
                    <a:pt x="276" y="30"/>
                  </a:lnTo>
                  <a:lnTo>
                    <a:pt x="270" y="18"/>
                  </a:lnTo>
                  <a:lnTo>
                    <a:pt x="264" y="12"/>
                  </a:lnTo>
                  <a:lnTo>
                    <a:pt x="264" y="6"/>
                  </a:lnTo>
                  <a:lnTo>
                    <a:pt x="258" y="6"/>
                  </a:lnTo>
                  <a:lnTo>
                    <a:pt x="252" y="0"/>
                  </a:lnTo>
                  <a:lnTo>
                    <a:pt x="210" y="0"/>
                  </a:lnTo>
                  <a:lnTo>
                    <a:pt x="192" y="6"/>
                  </a:lnTo>
                  <a:lnTo>
                    <a:pt x="180" y="12"/>
                  </a:lnTo>
                  <a:lnTo>
                    <a:pt x="162" y="12"/>
                  </a:lnTo>
                  <a:lnTo>
                    <a:pt x="150" y="18"/>
                  </a:lnTo>
                  <a:lnTo>
                    <a:pt x="144" y="24"/>
                  </a:lnTo>
                  <a:lnTo>
                    <a:pt x="138" y="24"/>
                  </a:lnTo>
                  <a:lnTo>
                    <a:pt x="120" y="42"/>
                  </a:lnTo>
                  <a:lnTo>
                    <a:pt x="60" y="48"/>
                  </a:lnTo>
                  <a:lnTo>
                    <a:pt x="54" y="48"/>
                  </a:lnTo>
                  <a:lnTo>
                    <a:pt x="48" y="54"/>
                  </a:lnTo>
                  <a:lnTo>
                    <a:pt x="24" y="66"/>
                  </a:lnTo>
                  <a:lnTo>
                    <a:pt x="18" y="66"/>
                  </a:lnTo>
                  <a:lnTo>
                    <a:pt x="12" y="72"/>
                  </a:lnTo>
                  <a:lnTo>
                    <a:pt x="18" y="78"/>
                  </a:lnTo>
                  <a:lnTo>
                    <a:pt x="18" y="96"/>
                  </a:lnTo>
                  <a:lnTo>
                    <a:pt x="6" y="90"/>
                  </a:lnTo>
                  <a:lnTo>
                    <a:pt x="6" y="108"/>
                  </a:lnTo>
                  <a:lnTo>
                    <a:pt x="12" y="108"/>
                  </a:lnTo>
                  <a:lnTo>
                    <a:pt x="18" y="114"/>
                  </a:lnTo>
                  <a:lnTo>
                    <a:pt x="18" y="132"/>
                  </a:lnTo>
                  <a:lnTo>
                    <a:pt x="6" y="144"/>
                  </a:lnTo>
                  <a:lnTo>
                    <a:pt x="0" y="144"/>
                  </a:lnTo>
                  <a:lnTo>
                    <a:pt x="0" y="156"/>
                  </a:lnTo>
                  <a:lnTo>
                    <a:pt x="6" y="162"/>
                  </a:lnTo>
                  <a:lnTo>
                    <a:pt x="12" y="162"/>
                  </a:lnTo>
                  <a:lnTo>
                    <a:pt x="18" y="168"/>
                  </a:lnTo>
                  <a:lnTo>
                    <a:pt x="30" y="168"/>
                  </a:lnTo>
                  <a:lnTo>
                    <a:pt x="30" y="186"/>
                  </a:lnTo>
                  <a:lnTo>
                    <a:pt x="24" y="186"/>
                  </a:lnTo>
                  <a:lnTo>
                    <a:pt x="24" y="198"/>
                  </a:lnTo>
                  <a:lnTo>
                    <a:pt x="36" y="198"/>
                  </a:lnTo>
                  <a:lnTo>
                    <a:pt x="36" y="204"/>
                  </a:lnTo>
                  <a:lnTo>
                    <a:pt x="30" y="210"/>
                  </a:lnTo>
                  <a:lnTo>
                    <a:pt x="36" y="210"/>
                  </a:lnTo>
                  <a:lnTo>
                    <a:pt x="42" y="216"/>
                  </a:lnTo>
                  <a:lnTo>
                    <a:pt x="36" y="222"/>
                  </a:lnTo>
                  <a:lnTo>
                    <a:pt x="24" y="228"/>
                  </a:lnTo>
                  <a:lnTo>
                    <a:pt x="24" y="234"/>
                  </a:lnTo>
                  <a:lnTo>
                    <a:pt x="30" y="240"/>
                  </a:lnTo>
                  <a:lnTo>
                    <a:pt x="36" y="240"/>
                  </a:lnTo>
                  <a:lnTo>
                    <a:pt x="42" y="246"/>
                  </a:lnTo>
                  <a:lnTo>
                    <a:pt x="42" y="264"/>
                  </a:lnTo>
                  <a:lnTo>
                    <a:pt x="48" y="258"/>
                  </a:lnTo>
                  <a:lnTo>
                    <a:pt x="54" y="258"/>
                  </a:lnTo>
                  <a:lnTo>
                    <a:pt x="54" y="270"/>
                  </a:lnTo>
                  <a:lnTo>
                    <a:pt x="48" y="276"/>
                  </a:lnTo>
                  <a:lnTo>
                    <a:pt x="60" y="276"/>
                  </a:lnTo>
                  <a:lnTo>
                    <a:pt x="60" y="282"/>
                  </a:lnTo>
                  <a:lnTo>
                    <a:pt x="54" y="282"/>
                  </a:lnTo>
                  <a:lnTo>
                    <a:pt x="54" y="294"/>
                  </a:lnTo>
                  <a:lnTo>
                    <a:pt x="72" y="294"/>
                  </a:lnTo>
                  <a:lnTo>
                    <a:pt x="78" y="312"/>
                  </a:lnTo>
                  <a:lnTo>
                    <a:pt x="96" y="312"/>
                  </a:lnTo>
                  <a:lnTo>
                    <a:pt x="108" y="318"/>
                  </a:lnTo>
                  <a:lnTo>
                    <a:pt x="114" y="318"/>
                  </a:lnTo>
                  <a:lnTo>
                    <a:pt x="114" y="324"/>
                  </a:lnTo>
                  <a:lnTo>
                    <a:pt x="138" y="324"/>
                  </a:lnTo>
                  <a:lnTo>
                    <a:pt x="144" y="330"/>
                  </a:lnTo>
                  <a:lnTo>
                    <a:pt x="132" y="336"/>
                  </a:lnTo>
                  <a:lnTo>
                    <a:pt x="144" y="342"/>
                  </a:lnTo>
                  <a:lnTo>
                    <a:pt x="144" y="354"/>
                  </a:lnTo>
                  <a:lnTo>
                    <a:pt x="150" y="354"/>
                  </a:lnTo>
                  <a:lnTo>
                    <a:pt x="156" y="360"/>
                  </a:lnTo>
                  <a:lnTo>
                    <a:pt x="174" y="360"/>
                  </a:lnTo>
                  <a:lnTo>
                    <a:pt x="174" y="354"/>
                  </a:lnTo>
                  <a:lnTo>
                    <a:pt x="180" y="354"/>
                  </a:lnTo>
                  <a:lnTo>
                    <a:pt x="192" y="348"/>
                  </a:lnTo>
                  <a:lnTo>
                    <a:pt x="210" y="348"/>
                  </a:lnTo>
                  <a:lnTo>
                    <a:pt x="204" y="354"/>
                  </a:lnTo>
                  <a:lnTo>
                    <a:pt x="222" y="354"/>
                  </a:lnTo>
                  <a:lnTo>
                    <a:pt x="228" y="360"/>
                  </a:lnTo>
                  <a:lnTo>
                    <a:pt x="234" y="372"/>
                  </a:lnTo>
                  <a:lnTo>
                    <a:pt x="240" y="378"/>
                  </a:lnTo>
                  <a:lnTo>
                    <a:pt x="246" y="366"/>
                  </a:lnTo>
                  <a:lnTo>
                    <a:pt x="252" y="372"/>
                  </a:lnTo>
                  <a:lnTo>
                    <a:pt x="252" y="378"/>
                  </a:lnTo>
                  <a:lnTo>
                    <a:pt x="270" y="378"/>
                  </a:lnTo>
                  <a:lnTo>
                    <a:pt x="282" y="384"/>
                  </a:lnTo>
                  <a:lnTo>
                    <a:pt x="282" y="390"/>
                  </a:lnTo>
                  <a:lnTo>
                    <a:pt x="288" y="402"/>
                  </a:lnTo>
                  <a:lnTo>
                    <a:pt x="306" y="420"/>
                  </a:lnTo>
                  <a:lnTo>
                    <a:pt x="318" y="420"/>
                  </a:lnTo>
                  <a:lnTo>
                    <a:pt x="330" y="408"/>
                  </a:lnTo>
                  <a:lnTo>
                    <a:pt x="342" y="408"/>
                  </a:lnTo>
                  <a:lnTo>
                    <a:pt x="354" y="420"/>
                  </a:lnTo>
                  <a:lnTo>
                    <a:pt x="360" y="420"/>
                  </a:lnTo>
                  <a:lnTo>
                    <a:pt x="360" y="426"/>
                  </a:lnTo>
                  <a:lnTo>
                    <a:pt x="366" y="432"/>
                  </a:lnTo>
                  <a:lnTo>
                    <a:pt x="378" y="432"/>
                  </a:lnTo>
                  <a:lnTo>
                    <a:pt x="384" y="426"/>
                  </a:lnTo>
                  <a:lnTo>
                    <a:pt x="384" y="420"/>
                  </a:lnTo>
                  <a:lnTo>
                    <a:pt x="414" y="420"/>
                  </a:lnTo>
                  <a:lnTo>
                    <a:pt x="420" y="426"/>
                  </a:lnTo>
                  <a:lnTo>
                    <a:pt x="426" y="426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45" name="Philippines" descr="© INSCALE GmbH, 05.05.2010&#10;http://www.presentationload.com/">
              <a:extLst>
                <a:ext uri="{FF2B5EF4-FFF2-40B4-BE49-F238E27FC236}">
                  <a16:creationId xmlns:a16="http://schemas.microsoft.com/office/drawing/2014/main" id="{BA4A5088-51E3-6AEF-F75F-D8395DD1F12E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7388398" y="2646281"/>
              <a:ext cx="271275" cy="455091"/>
            </a:xfrm>
            <a:custGeom>
              <a:avLst/>
              <a:gdLst>
                <a:gd name="T0" fmla="*/ 2147483647 w 714"/>
                <a:gd name="T1" fmla="*/ 2147483647 h 1200"/>
                <a:gd name="T2" fmla="*/ 2147483647 w 714"/>
                <a:gd name="T3" fmla="*/ 2147483647 h 1200"/>
                <a:gd name="T4" fmla="*/ 2147483647 w 714"/>
                <a:gd name="T5" fmla="*/ 2147483647 h 1200"/>
                <a:gd name="T6" fmla="*/ 2147483647 w 714"/>
                <a:gd name="T7" fmla="*/ 2147483647 h 1200"/>
                <a:gd name="T8" fmla="*/ 2147483647 w 714"/>
                <a:gd name="T9" fmla="*/ 2147483647 h 1200"/>
                <a:gd name="T10" fmla="*/ 2147483647 w 714"/>
                <a:gd name="T11" fmla="*/ 2147483647 h 1200"/>
                <a:gd name="T12" fmla="*/ 2147483647 w 714"/>
                <a:gd name="T13" fmla="*/ 2147483647 h 1200"/>
                <a:gd name="T14" fmla="*/ 2147483647 w 714"/>
                <a:gd name="T15" fmla="*/ 2147483647 h 1200"/>
                <a:gd name="T16" fmla="*/ 2147483647 w 714"/>
                <a:gd name="T17" fmla="*/ 2147483647 h 1200"/>
                <a:gd name="T18" fmla="*/ 2147483647 w 714"/>
                <a:gd name="T19" fmla="*/ 2147483647 h 1200"/>
                <a:gd name="T20" fmla="*/ 2147483647 w 714"/>
                <a:gd name="T21" fmla="*/ 2147483647 h 1200"/>
                <a:gd name="T22" fmla="*/ 2147483647 w 714"/>
                <a:gd name="T23" fmla="*/ 2147483647 h 1200"/>
                <a:gd name="T24" fmla="*/ 2147483647 w 714"/>
                <a:gd name="T25" fmla="*/ 2147483647 h 1200"/>
                <a:gd name="T26" fmla="*/ 2147483647 w 714"/>
                <a:gd name="T27" fmla="*/ 2147483647 h 1200"/>
                <a:gd name="T28" fmla="*/ 2147483647 w 714"/>
                <a:gd name="T29" fmla="*/ 2147483647 h 1200"/>
                <a:gd name="T30" fmla="*/ 2147483647 w 714"/>
                <a:gd name="T31" fmla="*/ 2147483647 h 1200"/>
                <a:gd name="T32" fmla="*/ 2147483647 w 714"/>
                <a:gd name="T33" fmla="*/ 2147483647 h 1200"/>
                <a:gd name="T34" fmla="*/ 2147483647 w 714"/>
                <a:gd name="T35" fmla="*/ 2147483647 h 1200"/>
                <a:gd name="T36" fmla="*/ 2147483647 w 714"/>
                <a:gd name="T37" fmla="*/ 2147483647 h 1200"/>
                <a:gd name="T38" fmla="*/ 2147483647 w 714"/>
                <a:gd name="T39" fmla="*/ 2147483647 h 1200"/>
                <a:gd name="T40" fmla="*/ 2147483647 w 714"/>
                <a:gd name="T41" fmla="*/ 2147483647 h 1200"/>
                <a:gd name="T42" fmla="*/ 2147483647 w 714"/>
                <a:gd name="T43" fmla="*/ 2147483647 h 1200"/>
                <a:gd name="T44" fmla="*/ 2147483647 w 714"/>
                <a:gd name="T45" fmla="*/ 2147483647 h 1200"/>
                <a:gd name="T46" fmla="*/ 2147483647 w 714"/>
                <a:gd name="T47" fmla="*/ 2147483647 h 1200"/>
                <a:gd name="T48" fmla="*/ 2147483647 w 714"/>
                <a:gd name="T49" fmla="*/ 2147483647 h 1200"/>
                <a:gd name="T50" fmla="*/ 2147483647 w 714"/>
                <a:gd name="T51" fmla="*/ 2147483647 h 1200"/>
                <a:gd name="T52" fmla="*/ 2147483647 w 714"/>
                <a:gd name="T53" fmla="*/ 2147483647 h 1200"/>
                <a:gd name="T54" fmla="*/ 2147483647 w 714"/>
                <a:gd name="T55" fmla="*/ 2147483647 h 1200"/>
                <a:gd name="T56" fmla="*/ 2147483647 w 714"/>
                <a:gd name="T57" fmla="*/ 2147483647 h 1200"/>
                <a:gd name="T58" fmla="*/ 2147483647 w 714"/>
                <a:gd name="T59" fmla="*/ 2147483647 h 1200"/>
                <a:gd name="T60" fmla="*/ 2147483647 w 714"/>
                <a:gd name="T61" fmla="*/ 2147483647 h 1200"/>
                <a:gd name="T62" fmla="*/ 2147483647 w 714"/>
                <a:gd name="T63" fmla="*/ 2147483647 h 1200"/>
                <a:gd name="T64" fmla="*/ 2147483647 w 714"/>
                <a:gd name="T65" fmla="*/ 2147483647 h 1200"/>
                <a:gd name="T66" fmla="*/ 2147483647 w 714"/>
                <a:gd name="T67" fmla="*/ 2147483647 h 1200"/>
                <a:gd name="T68" fmla="*/ 2147483647 w 714"/>
                <a:gd name="T69" fmla="*/ 2147483647 h 1200"/>
                <a:gd name="T70" fmla="*/ 2147483647 w 714"/>
                <a:gd name="T71" fmla="*/ 2147483647 h 1200"/>
                <a:gd name="T72" fmla="*/ 2147483647 w 714"/>
                <a:gd name="T73" fmla="*/ 2147483647 h 1200"/>
                <a:gd name="T74" fmla="*/ 2147483647 w 714"/>
                <a:gd name="T75" fmla="*/ 2147483647 h 1200"/>
                <a:gd name="T76" fmla="*/ 2147483647 w 714"/>
                <a:gd name="T77" fmla="*/ 2147483647 h 1200"/>
                <a:gd name="T78" fmla="*/ 2147483647 w 714"/>
                <a:gd name="T79" fmla="*/ 0 h 1200"/>
                <a:gd name="T80" fmla="*/ 2147483647 w 714"/>
                <a:gd name="T81" fmla="*/ 2147483647 h 1200"/>
                <a:gd name="T82" fmla="*/ 2147483647 w 714"/>
                <a:gd name="T83" fmla="*/ 2147483647 h 1200"/>
                <a:gd name="T84" fmla="*/ 2147483647 w 714"/>
                <a:gd name="T85" fmla="*/ 2147483647 h 1200"/>
                <a:gd name="T86" fmla="*/ 2147483647 w 714"/>
                <a:gd name="T87" fmla="*/ 2147483647 h 1200"/>
                <a:gd name="T88" fmla="*/ 2147483647 w 714"/>
                <a:gd name="T89" fmla="*/ 2147483647 h 1200"/>
                <a:gd name="T90" fmla="*/ 2147483647 w 714"/>
                <a:gd name="T91" fmla="*/ 2147483647 h 1200"/>
                <a:gd name="T92" fmla="*/ 2147483647 w 714"/>
                <a:gd name="T93" fmla="*/ 2147483647 h 1200"/>
                <a:gd name="T94" fmla="*/ 2147483647 w 714"/>
                <a:gd name="T95" fmla="*/ 2147483647 h 1200"/>
                <a:gd name="T96" fmla="*/ 2147483647 w 714"/>
                <a:gd name="T97" fmla="*/ 2147483647 h 1200"/>
                <a:gd name="T98" fmla="*/ 2147483647 w 714"/>
                <a:gd name="T99" fmla="*/ 2147483647 h 1200"/>
                <a:gd name="T100" fmla="*/ 2147483647 w 714"/>
                <a:gd name="T101" fmla="*/ 2147483647 h 1200"/>
                <a:gd name="T102" fmla="*/ 2147483647 w 714"/>
                <a:gd name="T103" fmla="*/ 2147483647 h 1200"/>
                <a:gd name="T104" fmla="*/ 2147483647 w 714"/>
                <a:gd name="T105" fmla="*/ 2147483647 h 1200"/>
                <a:gd name="T106" fmla="*/ 2147483647 w 714"/>
                <a:gd name="T107" fmla="*/ 2147483647 h 1200"/>
                <a:gd name="T108" fmla="*/ 2147483647 w 714"/>
                <a:gd name="T109" fmla="*/ 2147483647 h 1200"/>
                <a:gd name="T110" fmla="*/ 2147483647 w 714"/>
                <a:gd name="T111" fmla="*/ 2147483647 h 1200"/>
                <a:gd name="T112" fmla="*/ 2147483647 w 714"/>
                <a:gd name="T113" fmla="*/ 2147483647 h 1200"/>
                <a:gd name="T114" fmla="*/ 2147483647 w 714"/>
                <a:gd name="T115" fmla="*/ 2147483647 h 1200"/>
                <a:gd name="T116" fmla="*/ 2147483647 w 714"/>
                <a:gd name="T117" fmla="*/ 2147483647 h 1200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714"/>
                <a:gd name="T178" fmla="*/ 0 h 1200"/>
                <a:gd name="T179" fmla="*/ 714 w 714"/>
                <a:gd name="T180" fmla="*/ 1200 h 1200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714" h="1200">
                  <a:moveTo>
                    <a:pt x="702" y="1140"/>
                  </a:moveTo>
                  <a:lnTo>
                    <a:pt x="690" y="1170"/>
                  </a:lnTo>
                  <a:lnTo>
                    <a:pt x="696" y="1200"/>
                  </a:lnTo>
                  <a:lnTo>
                    <a:pt x="714" y="1182"/>
                  </a:lnTo>
                  <a:lnTo>
                    <a:pt x="714" y="1140"/>
                  </a:lnTo>
                  <a:lnTo>
                    <a:pt x="702" y="1140"/>
                  </a:lnTo>
                  <a:close/>
                  <a:moveTo>
                    <a:pt x="582" y="1176"/>
                  </a:moveTo>
                  <a:lnTo>
                    <a:pt x="600" y="1140"/>
                  </a:lnTo>
                  <a:lnTo>
                    <a:pt x="576" y="1134"/>
                  </a:lnTo>
                  <a:lnTo>
                    <a:pt x="582" y="1176"/>
                  </a:lnTo>
                  <a:close/>
                  <a:moveTo>
                    <a:pt x="246" y="1038"/>
                  </a:moveTo>
                  <a:lnTo>
                    <a:pt x="264" y="1050"/>
                  </a:lnTo>
                  <a:lnTo>
                    <a:pt x="282" y="1020"/>
                  </a:lnTo>
                  <a:lnTo>
                    <a:pt x="258" y="1008"/>
                  </a:lnTo>
                  <a:lnTo>
                    <a:pt x="246" y="1038"/>
                  </a:lnTo>
                  <a:close/>
                  <a:moveTo>
                    <a:pt x="504" y="558"/>
                  </a:moveTo>
                  <a:lnTo>
                    <a:pt x="540" y="576"/>
                  </a:lnTo>
                  <a:lnTo>
                    <a:pt x="540" y="582"/>
                  </a:lnTo>
                  <a:lnTo>
                    <a:pt x="534" y="588"/>
                  </a:lnTo>
                  <a:lnTo>
                    <a:pt x="504" y="588"/>
                  </a:lnTo>
                  <a:lnTo>
                    <a:pt x="570" y="642"/>
                  </a:lnTo>
                  <a:lnTo>
                    <a:pt x="570" y="618"/>
                  </a:lnTo>
                  <a:lnTo>
                    <a:pt x="600" y="624"/>
                  </a:lnTo>
                  <a:lnTo>
                    <a:pt x="576" y="588"/>
                  </a:lnTo>
                  <a:lnTo>
                    <a:pt x="576" y="582"/>
                  </a:lnTo>
                  <a:lnTo>
                    <a:pt x="570" y="576"/>
                  </a:lnTo>
                  <a:lnTo>
                    <a:pt x="570" y="558"/>
                  </a:lnTo>
                  <a:lnTo>
                    <a:pt x="564" y="546"/>
                  </a:lnTo>
                  <a:lnTo>
                    <a:pt x="534" y="516"/>
                  </a:lnTo>
                  <a:lnTo>
                    <a:pt x="522" y="510"/>
                  </a:lnTo>
                  <a:lnTo>
                    <a:pt x="504" y="504"/>
                  </a:lnTo>
                  <a:lnTo>
                    <a:pt x="492" y="498"/>
                  </a:lnTo>
                  <a:lnTo>
                    <a:pt x="474" y="498"/>
                  </a:lnTo>
                  <a:lnTo>
                    <a:pt x="468" y="504"/>
                  </a:lnTo>
                  <a:lnTo>
                    <a:pt x="468" y="528"/>
                  </a:lnTo>
                  <a:lnTo>
                    <a:pt x="492" y="552"/>
                  </a:lnTo>
                  <a:lnTo>
                    <a:pt x="504" y="558"/>
                  </a:lnTo>
                  <a:close/>
                  <a:moveTo>
                    <a:pt x="462" y="666"/>
                  </a:moveTo>
                  <a:lnTo>
                    <a:pt x="474" y="750"/>
                  </a:lnTo>
                  <a:lnTo>
                    <a:pt x="486" y="672"/>
                  </a:lnTo>
                  <a:lnTo>
                    <a:pt x="462" y="618"/>
                  </a:lnTo>
                  <a:lnTo>
                    <a:pt x="438" y="618"/>
                  </a:lnTo>
                  <a:lnTo>
                    <a:pt x="462" y="666"/>
                  </a:lnTo>
                  <a:close/>
                  <a:moveTo>
                    <a:pt x="492" y="738"/>
                  </a:moveTo>
                  <a:lnTo>
                    <a:pt x="522" y="738"/>
                  </a:lnTo>
                  <a:lnTo>
                    <a:pt x="528" y="708"/>
                  </a:lnTo>
                  <a:lnTo>
                    <a:pt x="498" y="702"/>
                  </a:lnTo>
                  <a:lnTo>
                    <a:pt x="492" y="738"/>
                  </a:lnTo>
                  <a:close/>
                  <a:moveTo>
                    <a:pt x="570" y="660"/>
                  </a:moveTo>
                  <a:lnTo>
                    <a:pt x="546" y="648"/>
                  </a:lnTo>
                  <a:lnTo>
                    <a:pt x="528" y="630"/>
                  </a:lnTo>
                  <a:lnTo>
                    <a:pt x="528" y="624"/>
                  </a:lnTo>
                  <a:lnTo>
                    <a:pt x="522" y="618"/>
                  </a:lnTo>
                  <a:lnTo>
                    <a:pt x="486" y="618"/>
                  </a:lnTo>
                  <a:lnTo>
                    <a:pt x="492" y="660"/>
                  </a:lnTo>
                  <a:lnTo>
                    <a:pt x="510" y="654"/>
                  </a:lnTo>
                  <a:lnTo>
                    <a:pt x="522" y="678"/>
                  </a:lnTo>
                  <a:lnTo>
                    <a:pt x="570" y="714"/>
                  </a:lnTo>
                  <a:lnTo>
                    <a:pt x="570" y="660"/>
                  </a:lnTo>
                  <a:close/>
                  <a:moveTo>
                    <a:pt x="162" y="600"/>
                  </a:moveTo>
                  <a:lnTo>
                    <a:pt x="144" y="582"/>
                  </a:lnTo>
                  <a:lnTo>
                    <a:pt x="138" y="606"/>
                  </a:lnTo>
                  <a:lnTo>
                    <a:pt x="132" y="618"/>
                  </a:lnTo>
                  <a:lnTo>
                    <a:pt x="126" y="624"/>
                  </a:lnTo>
                  <a:lnTo>
                    <a:pt x="120" y="642"/>
                  </a:lnTo>
                  <a:lnTo>
                    <a:pt x="120" y="654"/>
                  </a:lnTo>
                  <a:lnTo>
                    <a:pt x="126" y="660"/>
                  </a:lnTo>
                  <a:lnTo>
                    <a:pt x="138" y="666"/>
                  </a:lnTo>
                  <a:lnTo>
                    <a:pt x="150" y="678"/>
                  </a:lnTo>
                  <a:lnTo>
                    <a:pt x="144" y="684"/>
                  </a:lnTo>
                  <a:lnTo>
                    <a:pt x="120" y="696"/>
                  </a:lnTo>
                  <a:lnTo>
                    <a:pt x="114" y="702"/>
                  </a:lnTo>
                  <a:lnTo>
                    <a:pt x="102" y="708"/>
                  </a:lnTo>
                  <a:lnTo>
                    <a:pt x="96" y="732"/>
                  </a:lnTo>
                  <a:lnTo>
                    <a:pt x="72" y="750"/>
                  </a:lnTo>
                  <a:lnTo>
                    <a:pt x="72" y="762"/>
                  </a:lnTo>
                  <a:lnTo>
                    <a:pt x="60" y="774"/>
                  </a:lnTo>
                  <a:lnTo>
                    <a:pt x="48" y="780"/>
                  </a:lnTo>
                  <a:lnTo>
                    <a:pt x="42" y="786"/>
                  </a:lnTo>
                  <a:lnTo>
                    <a:pt x="30" y="792"/>
                  </a:lnTo>
                  <a:lnTo>
                    <a:pt x="24" y="798"/>
                  </a:lnTo>
                  <a:lnTo>
                    <a:pt x="18" y="798"/>
                  </a:lnTo>
                  <a:lnTo>
                    <a:pt x="18" y="804"/>
                  </a:lnTo>
                  <a:lnTo>
                    <a:pt x="12" y="810"/>
                  </a:lnTo>
                  <a:lnTo>
                    <a:pt x="0" y="834"/>
                  </a:lnTo>
                  <a:lnTo>
                    <a:pt x="0" y="864"/>
                  </a:lnTo>
                  <a:lnTo>
                    <a:pt x="30" y="834"/>
                  </a:lnTo>
                  <a:lnTo>
                    <a:pt x="30" y="816"/>
                  </a:lnTo>
                  <a:lnTo>
                    <a:pt x="36" y="810"/>
                  </a:lnTo>
                  <a:lnTo>
                    <a:pt x="42" y="810"/>
                  </a:lnTo>
                  <a:lnTo>
                    <a:pt x="78" y="798"/>
                  </a:lnTo>
                  <a:lnTo>
                    <a:pt x="84" y="792"/>
                  </a:lnTo>
                  <a:lnTo>
                    <a:pt x="84" y="762"/>
                  </a:lnTo>
                  <a:lnTo>
                    <a:pt x="90" y="750"/>
                  </a:lnTo>
                  <a:lnTo>
                    <a:pt x="96" y="744"/>
                  </a:lnTo>
                  <a:lnTo>
                    <a:pt x="114" y="738"/>
                  </a:lnTo>
                  <a:lnTo>
                    <a:pt x="126" y="732"/>
                  </a:lnTo>
                  <a:lnTo>
                    <a:pt x="144" y="720"/>
                  </a:lnTo>
                  <a:lnTo>
                    <a:pt x="162" y="714"/>
                  </a:lnTo>
                  <a:lnTo>
                    <a:pt x="168" y="702"/>
                  </a:lnTo>
                  <a:lnTo>
                    <a:pt x="174" y="696"/>
                  </a:lnTo>
                  <a:lnTo>
                    <a:pt x="174" y="684"/>
                  </a:lnTo>
                  <a:lnTo>
                    <a:pt x="156" y="648"/>
                  </a:lnTo>
                  <a:lnTo>
                    <a:pt x="156" y="624"/>
                  </a:lnTo>
                  <a:lnTo>
                    <a:pt x="162" y="612"/>
                  </a:lnTo>
                  <a:lnTo>
                    <a:pt x="162" y="600"/>
                  </a:lnTo>
                  <a:close/>
                  <a:moveTo>
                    <a:pt x="330" y="1026"/>
                  </a:moveTo>
                  <a:lnTo>
                    <a:pt x="372" y="1056"/>
                  </a:lnTo>
                  <a:lnTo>
                    <a:pt x="372" y="1020"/>
                  </a:lnTo>
                  <a:lnTo>
                    <a:pt x="348" y="1002"/>
                  </a:lnTo>
                  <a:lnTo>
                    <a:pt x="330" y="1026"/>
                  </a:lnTo>
                  <a:close/>
                  <a:moveTo>
                    <a:pt x="660" y="840"/>
                  </a:moveTo>
                  <a:lnTo>
                    <a:pt x="660" y="816"/>
                  </a:lnTo>
                  <a:lnTo>
                    <a:pt x="654" y="804"/>
                  </a:lnTo>
                  <a:lnTo>
                    <a:pt x="654" y="792"/>
                  </a:lnTo>
                  <a:lnTo>
                    <a:pt x="642" y="780"/>
                  </a:lnTo>
                  <a:lnTo>
                    <a:pt x="630" y="774"/>
                  </a:lnTo>
                  <a:lnTo>
                    <a:pt x="600" y="744"/>
                  </a:lnTo>
                  <a:lnTo>
                    <a:pt x="588" y="738"/>
                  </a:lnTo>
                  <a:lnTo>
                    <a:pt x="582" y="738"/>
                  </a:lnTo>
                  <a:lnTo>
                    <a:pt x="576" y="744"/>
                  </a:lnTo>
                  <a:lnTo>
                    <a:pt x="582" y="750"/>
                  </a:lnTo>
                  <a:lnTo>
                    <a:pt x="588" y="762"/>
                  </a:lnTo>
                  <a:lnTo>
                    <a:pt x="594" y="768"/>
                  </a:lnTo>
                  <a:lnTo>
                    <a:pt x="606" y="774"/>
                  </a:lnTo>
                  <a:lnTo>
                    <a:pt x="606" y="786"/>
                  </a:lnTo>
                  <a:lnTo>
                    <a:pt x="600" y="786"/>
                  </a:lnTo>
                  <a:lnTo>
                    <a:pt x="588" y="792"/>
                  </a:lnTo>
                  <a:lnTo>
                    <a:pt x="570" y="792"/>
                  </a:lnTo>
                  <a:lnTo>
                    <a:pt x="558" y="798"/>
                  </a:lnTo>
                  <a:lnTo>
                    <a:pt x="546" y="798"/>
                  </a:lnTo>
                  <a:lnTo>
                    <a:pt x="546" y="828"/>
                  </a:lnTo>
                  <a:lnTo>
                    <a:pt x="528" y="828"/>
                  </a:lnTo>
                  <a:lnTo>
                    <a:pt x="522" y="846"/>
                  </a:lnTo>
                  <a:lnTo>
                    <a:pt x="498" y="864"/>
                  </a:lnTo>
                  <a:lnTo>
                    <a:pt x="492" y="864"/>
                  </a:lnTo>
                  <a:lnTo>
                    <a:pt x="486" y="858"/>
                  </a:lnTo>
                  <a:lnTo>
                    <a:pt x="474" y="852"/>
                  </a:lnTo>
                  <a:lnTo>
                    <a:pt x="462" y="852"/>
                  </a:lnTo>
                  <a:lnTo>
                    <a:pt x="450" y="846"/>
                  </a:lnTo>
                  <a:lnTo>
                    <a:pt x="438" y="858"/>
                  </a:lnTo>
                  <a:lnTo>
                    <a:pt x="432" y="870"/>
                  </a:lnTo>
                  <a:lnTo>
                    <a:pt x="420" y="882"/>
                  </a:lnTo>
                  <a:lnTo>
                    <a:pt x="414" y="894"/>
                  </a:lnTo>
                  <a:lnTo>
                    <a:pt x="408" y="900"/>
                  </a:lnTo>
                  <a:lnTo>
                    <a:pt x="408" y="906"/>
                  </a:lnTo>
                  <a:lnTo>
                    <a:pt x="408" y="900"/>
                  </a:lnTo>
                  <a:lnTo>
                    <a:pt x="396" y="888"/>
                  </a:lnTo>
                  <a:lnTo>
                    <a:pt x="384" y="888"/>
                  </a:lnTo>
                  <a:lnTo>
                    <a:pt x="378" y="900"/>
                  </a:lnTo>
                  <a:lnTo>
                    <a:pt x="378" y="912"/>
                  </a:lnTo>
                  <a:lnTo>
                    <a:pt x="372" y="924"/>
                  </a:lnTo>
                  <a:lnTo>
                    <a:pt x="366" y="930"/>
                  </a:lnTo>
                  <a:lnTo>
                    <a:pt x="360" y="942"/>
                  </a:lnTo>
                  <a:lnTo>
                    <a:pt x="384" y="960"/>
                  </a:lnTo>
                  <a:lnTo>
                    <a:pt x="402" y="942"/>
                  </a:lnTo>
                  <a:lnTo>
                    <a:pt x="414" y="966"/>
                  </a:lnTo>
                  <a:lnTo>
                    <a:pt x="420" y="960"/>
                  </a:lnTo>
                  <a:lnTo>
                    <a:pt x="432" y="954"/>
                  </a:lnTo>
                  <a:lnTo>
                    <a:pt x="450" y="936"/>
                  </a:lnTo>
                  <a:lnTo>
                    <a:pt x="462" y="930"/>
                  </a:lnTo>
                  <a:lnTo>
                    <a:pt x="474" y="930"/>
                  </a:lnTo>
                  <a:lnTo>
                    <a:pt x="498" y="954"/>
                  </a:lnTo>
                  <a:lnTo>
                    <a:pt x="510" y="960"/>
                  </a:lnTo>
                  <a:lnTo>
                    <a:pt x="492" y="978"/>
                  </a:lnTo>
                  <a:lnTo>
                    <a:pt x="492" y="990"/>
                  </a:lnTo>
                  <a:lnTo>
                    <a:pt x="510" y="1026"/>
                  </a:lnTo>
                  <a:lnTo>
                    <a:pt x="522" y="1044"/>
                  </a:lnTo>
                  <a:lnTo>
                    <a:pt x="534" y="1056"/>
                  </a:lnTo>
                  <a:lnTo>
                    <a:pt x="546" y="1062"/>
                  </a:lnTo>
                  <a:lnTo>
                    <a:pt x="558" y="1062"/>
                  </a:lnTo>
                  <a:lnTo>
                    <a:pt x="570" y="1068"/>
                  </a:lnTo>
                  <a:lnTo>
                    <a:pt x="582" y="1068"/>
                  </a:lnTo>
                  <a:lnTo>
                    <a:pt x="606" y="1050"/>
                  </a:lnTo>
                  <a:lnTo>
                    <a:pt x="606" y="1074"/>
                  </a:lnTo>
                  <a:lnTo>
                    <a:pt x="630" y="1074"/>
                  </a:lnTo>
                  <a:lnTo>
                    <a:pt x="630" y="1038"/>
                  </a:lnTo>
                  <a:lnTo>
                    <a:pt x="624" y="1032"/>
                  </a:lnTo>
                  <a:lnTo>
                    <a:pt x="606" y="996"/>
                  </a:lnTo>
                  <a:lnTo>
                    <a:pt x="606" y="984"/>
                  </a:lnTo>
                  <a:lnTo>
                    <a:pt x="612" y="972"/>
                  </a:lnTo>
                  <a:lnTo>
                    <a:pt x="624" y="960"/>
                  </a:lnTo>
                  <a:lnTo>
                    <a:pt x="654" y="1014"/>
                  </a:lnTo>
                  <a:lnTo>
                    <a:pt x="654" y="1008"/>
                  </a:lnTo>
                  <a:lnTo>
                    <a:pt x="660" y="1002"/>
                  </a:lnTo>
                  <a:lnTo>
                    <a:pt x="672" y="978"/>
                  </a:lnTo>
                  <a:lnTo>
                    <a:pt x="678" y="960"/>
                  </a:lnTo>
                  <a:lnTo>
                    <a:pt x="678" y="936"/>
                  </a:lnTo>
                  <a:lnTo>
                    <a:pt x="672" y="918"/>
                  </a:lnTo>
                  <a:lnTo>
                    <a:pt x="666" y="912"/>
                  </a:lnTo>
                  <a:lnTo>
                    <a:pt x="660" y="900"/>
                  </a:lnTo>
                  <a:lnTo>
                    <a:pt x="660" y="840"/>
                  </a:lnTo>
                  <a:close/>
                  <a:moveTo>
                    <a:pt x="330" y="384"/>
                  </a:moveTo>
                  <a:lnTo>
                    <a:pt x="348" y="384"/>
                  </a:lnTo>
                  <a:lnTo>
                    <a:pt x="354" y="390"/>
                  </a:lnTo>
                  <a:lnTo>
                    <a:pt x="366" y="396"/>
                  </a:lnTo>
                  <a:lnTo>
                    <a:pt x="366" y="408"/>
                  </a:lnTo>
                  <a:lnTo>
                    <a:pt x="372" y="420"/>
                  </a:lnTo>
                  <a:lnTo>
                    <a:pt x="384" y="438"/>
                  </a:lnTo>
                  <a:lnTo>
                    <a:pt x="396" y="450"/>
                  </a:lnTo>
                  <a:lnTo>
                    <a:pt x="414" y="462"/>
                  </a:lnTo>
                  <a:lnTo>
                    <a:pt x="432" y="462"/>
                  </a:lnTo>
                  <a:lnTo>
                    <a:pt x="444" y="438"/>
                  </a:lnTo>
                  <a:lnTo>
                    <a:pt x="444" y="426"/>
                  </a:lnTo>
                  <a:lnTo>
                    <a:pt x="432" y="402"/>
                  </a:lnTo>
                  <a:lnTo>
                    <a:pt x="420" y="396"/>
                  </a:lnTo>
                  <a:lnTo>
                    <a:pt x="408" y="396"/>
                  </a:lnTo>
                  <a:lnTo>
                    <a:pt x="408" y="390"/>
                  </a:lnTo>
                  <a:lnTo>
                    <a:pt x="414" y="384"/>
                  </a:lnTo>
                  <a:lnTo>
                    <a:pt x="414" y="378"/>
                  </a:lnTo>
                  <a:lnTo>
                    <a:pt x="420" y="372"/>
                  </a:lnTo>
                  <a:lnTo>
                    <a:pt x="408" y="372"/>
                  </a:lnTo>
                  <a:lnTo>
                    <a:pt x="396" y="366"/>
                  </a:lnTo>
                  <a:lnTo>
                    <a:pt x="390" y="360"/>
                  </a:lnTo>
                  <a:lnTo>
                    <a:pt x="372" y="360"/>
                  </a:lnTo>
                  <a:lnTo>
                    <a:pt x="366" y="366"/>
                  </a:lnTo>
                  <a:lnTo>
                    <a:pt x="354" y="372"/>
                  </a:lnTo>
                  <a:lnTo>
                    <a:pt x="342" y="360"/>
                  </a:lnTo>
                  <a:lnTo>
                    <a:pt x="330" y="354"/>
                  </a:lnTo>
                  <a:lnTo>
                    <a:pt x="312" y="354"/>
                  </a:lnTo>
                  <a:lnTo>
                    <a:pt x="300" y="366"/>
                  </a:lnTo>
                  <a:lnTo>
                    <a:pt x="288" y="372"/>
                  </a:lnTo>
                  <a:lnTo>
                    <a:pt x="282" y="372"/>
                  </a:lnTo>
                  <a:lnTo>
                    <a:pt x="264" y="354"/>
                  </a:lnTo>
                  <a:lnTo>
                    <a:pt x="258" y="342"/>
                  </a:lnTo>
                  <a:lnTo>
                    <a:pt x="258" y="252"/>
                  </a:lnTo>
                  <a:lnTo>
                    <a:pt x="270" y="228"/>
                  </a:lnTo>
                  <a:lnTo>
                    <a:pt x="270" y="222"/>
                  </a:lnTo>
                  <a:lnTo>
                    <a:pt x="288" y="204"/>
                  </a:lnTo>
                  <a:lnTo>
                    <a:pt x="288" y="174"/>
                  </a:lnTo>
                  <a:lnTo>
                    <a:pt x="276" y="150"/>
                  </a:lnTo>
                  <a:lnTo>
                    <a:pt x="276" y="126"/>
                  </a:lnTo>
                  <a:lnTo>
                    <a:pt x="282" y="108"/>
                  </a:lnTo>
                  <a:lnTo>
                    <a:pt x="282" y="72"/>
                  </a:lnTo>
                  <a:lnTo>
                    <a:pt x="264" y="54"/>
                  </a:lnTo>
                  <a:lnTo>
                    <a:pt x="264" y="36"/>
                  </a:lnTo>
                  <a:lnTo>
                    <a:pt x="258" y="30"/>
                  </a:lnTo>
                  <a:lnTo>
                    <a:pt x="258" y="6"/>
                  </a:lnTo>
                  <a:lnTo>
                    <a:pt x="252" y="0"/>
                  </a:lnTo>
                  <a:lnTo>
                    <a:pt x="240" y="0"/>
                  </a:lnTo>
                  <a:lnTo>
                    <a:pt x="234" y="6"/>
                  </a:lnTo>
                  <a:lnTo>
                    <a:pt x="234" y="12"/>
                  </a:lnTo>
                  <a:lnTo>
                    <a:pt x="228" y="18"/>
                  </a:lnTo>
                  <a:lnTo>
                    <a:pt x="216" y="24"/>
                  </a:lnTo>
                  <a:lnTo>
                    <a:pt x="204" y="24"/>
                  </a:lnTo>
                  <a:lnTo>
                    <a:pt x="192" y="18"/>
                  </a:lnTo>
                  <a:lnTo>
                    <a:pt x="186" y="12"/>
                  </a:lnTo>
                  <a:lnTo>
                    <a:pt x="174" y="12"/>
                  </a:lnTo>
                  <a:lnTo>
                    <a:pt x="162" y="18"/>
                  </a:lnTo>
                  <a:lnTo>
                    <a:pt x="162" y="36"/>
                  </a:lnTo>
                  <a:lnTo>
                    <a:pt x="156" y="42"/>
                  </a:lnTo>
                  <a:lnTo>
                    <a:pt x="156" y="48"/>
                  </a:lnTo>
                  <a:lnTo>
                    <a:pt x="144" y="72"/>
                  </a:lnTo>
                  <a:lnTo>
                    <a:pt x="132" y="84"/>
                  </a:lnTo>
                  <a:lnTo>
                    <a:pt x="132" y="96"/>
                  </a:lnTo>
                  <a:lnTo>
                    <a:pt x="138" y="102"/>
                  </a:lnTo>
                  <a:lnTo>
                    <a:pt x="144" y="114"/>
                  </a:lnTo>
                  <a:lnTo>
                    <a:pt x="150" y="132"/>
                  </a:lnTo>
                  <a:lnTo>
                    <a:pt x="156" y="138"/>
                  </a:lnTo>
                  <a:lnTo>
                    <a:pt x="156" y="150"/>
                  </a:lnTo>
                  <a:lnTo>
                    <a:pt x="150" y="162"/>
                  </a:lnTo>
                  <a:lnTo>
                    <a:pt x="150" y="168"/>
                  </a:lnTo>
                  <a:lnTo>
                    <a:pt x="144" y="174"/>
                  </a:lnTo>
                  <a:lnTo>
                    <a:pt x="138" y="186"/>
                  </a:lnTo>
                  <a:lnTo>
                    <a:pt x="138" y="198"/>
                  </a:lnTo>
                  <a:lnTo>
                    <a:pt x="150" y="210"/>
                  </a:lnTo>
                  <a:lnTo>
                    <a:pt x="150" y="216"/>
                  </a:lnTo>
                  <a:lnTo>
                    <a:pt x="144" y="222"/>
                  </a:lnTo>
                  <a:lnTo>
                    <a:pt x="138" y="222"/>
                  </a:lnTo>
                  <a:lnTo>
                    <a:pt x="126" y="228"/>
                  </a:lnTo>
                  <a:lnTo>
                    <a:pt x="120" y="228"/>
                  </a:lnTo>
                  <a:lnTo>
                    <a:pt x="120" y="210"/>
                  </a:lnTo>
                  <a:lnTo>
                    <a:pt x="114" y="204"/>
                  </a:lnTo>
                  <a:lnTo>
                    <a:pt x="114" y="252"/>
                  </a:lnTo>
                  <a:lnTo>
                    <a:pt x="150" y="306"/>
                  </a:lnTo>
                  <a:lnTo>
                    <a:pt x="174" y="330"/>
                  </a:lnTo>
                  <a:lnTo>
                    <a:pt x="186" y="348"/>
                  </a:lnTo>
                  <a:lnTo>
                    <a:pt x="204" y="384"/>
                  </a:lnTo>
                  <a:lnTo>
                    <a:pt x="216" y="402"/>
                  </a:lnTo>
                  <a:lnTo>
                    <a:pt x="228" y="408"/>
                  </a:lnTo>
                  <a:lnTo>
                    <a:pt x="252" y="408"/>
                  </a:lnTo>
                  <a:lnTo>
                    <a:pt x="258" y="396"/>
                  </a:lnTo>
                  <a:lnTo>
                    <a:pt x="270" y="390"/>
                  </a:lnTo>
                  <a:lnTo>
                    <a:pt x="276" y="384"/>
                  </a:lnTo>
                  <a:lnTo>
                    <a:pt x="288" y="384"/>
                  </a:lnTo>
                  <a:lnTo>
                    <a:pt x="294" y="396"/>
                  </a:lnTo>
                  <a:lnTo>
                    <a:pt x="306" y="402"/>
                  </a:lnTo>
                  <a:lnTo>
                    <a:pt x="324" y="420"/>
                  </a:lnTo>
                  <a:lnTo>
                    <a:pt x="342" y="420"/>
                  </a:lnTo>
                  <a:lnTo>
                    <a:pt x="342" y="402"/>
                  </a:lnTo>
                  <a:lnTo>
                    <a:pt x="336" y="396"/>
                  </a:lnTo>
                  <a:lnTo>
                    <a:pt x="330" y="384"/>
                  </a:lnTo>
                  <a:close/>
                  <a:moveTo>
                    <a:pt x="258" y="432"/>
                  </a:moveTo>
                  <a:lnTo>
                    <a:pt x="246" y="426"/>
                  </a:lnTo>
                  <a:lnTo>
                    <a:pt x="204" y="426"/>
                  </a:lnTo>
                  <a:lnTo>
                    <a:pt x="234" y="468"/>
                  </a:lnTo>
                  <a:lnTo>
                    <a:pt x="258" y="534"/>
                  </a:lnTo>
                  <a:lnTo>
                    <a:pt x="270" y="528"/>
                  </a:lnTo>
                  <a:lnTo>
                    <a:pt x="276" y="516"/>
                  </a:lnTo>
                  <a:lnTo>
                    <a:pt x="282" y="510"/>
                  </a:lnTo>
                  <a:lnTo>
                    <a:pt x="282" y="486"/>
                  </a:lnTo>
                  <a:lnTo>
                    <a:pt x="276" y="480"/>
                  </a:lnTo>
                  <a:lnTo>
                    <a:pt x="270" y="468"/>
                  </a:lnTo>
                  <a:lnTo>
                    <a:pt x="270" y="450"/>
                  </a:lnTo>
                  <a:lnTo>
                    <a:pt x="264" y="438"/>
                  </a:lnTo>
                  <a:lnTo>
                    <a:pt x="258" y="432"/>
                  </a:lnTo>
                  <a:close/>
                  <a:moveTo>
                    <a:pt x="330" y="648"/>
                  </a:moveTo>
                  <a:lnTo>
                    <a:pt x="336" y="660"/>
                  </a:lnTo>
                  <a:lnTo>
                    <a:pt x="354" y="678"/>
                  </a:lnTo>
                  <a:lnTo>
                    <a:pt x="360" y="672"/>
                  </a:lnTo>
                  <a:lnTo>
                    <a:pt x="372" y="666"/>
                  </a:lnTo>
                  <a:lnTo>
                    <a:pt x="378" y="660"/>
                  </a:lnTo>
                  <a:lnTo>
                    <a:pt x="384" y="660"/>
                  </a:lnTo>
                  <a:lnTo>
                    <a:pt x="390" y="666"/>
                  </a:lnTo>
                  <a:lnTo>
                    <a:pt x="390" y="696"/>
                  </a:lnTo>
                  <a:lnTo>
                    <a:pt x="402" y="708"/>
                  </a:lnTo>
                  <a:lnTo>
                    <a:pt x="396" y="720"/>
                  </a:lnTo>
                  <a:lnTo>
                    <a:pt x="390" y="726"/>
                  </a:lnTo>
                  <a:lnTo>
                    <a:pt x="372" y="762"/>
                  </a:lnTo>
                  <a:lnTo>
                    <a:pt x="372" y="786"/>
                  </a:lnTo>
                  <a:lnTo>
                    <a:pt x="378" y="792"/>
                  </a:lnTo>
                  <a:lnTo>
                    <a:pt x="384" y="804"/>
                  </a:lnTo>
                  <a:lnTo>
                    <a:pt x="396" y="804"/>
                  </a:lnTo>
                  <a:lnTo>
                    <a:pt x="408" y="798"/>
                  </a:lnTo>
                  <a:lnTo>
                    <a:pt x="420" y="798"/>
                  </a:lnTo>
                  <a:lnTo>
                    <a:pt x="432" y="792"/>
                  </a:lnTo>
                  <a:lnTo>
                    <a:pt x="438" y="786"/>
                  </a:lnTo>
                  <a:lnTo>
                    <a:pt x="438" y="768"/>
                  </a:lnTo>
                  <a:lnTo>
                    <a:pt x="432" y="756"/>
                  </a:lnTo>
                  <a:lnTo>
                    <a:pt x="426" y="738"/>
                  </a:lnTo>
                  <a:lnTo>
                    <a:pt x="426" y="726"/>
                  </a:lnTo>
                  <a:lnTo>
                    <a:pt x="432" y="714"/>
                  </a:lnTo>
                  <a:lnTo>
                    <a:pt x="444" y="678"/>
                  </a:lnTo>
                  <a:lnTo>
                    <a:pt x="444" y="660"/>
                  </a:lnTo>
                  <a:lnTo>
                    <a:pt x="438" y="648"/>
                  </a:lnTo>
                  <a:lnTo>
                    <a:pt x="432" y="642"/>
                  </a:lnTo>
                  <a:lnTo>
                    <a:pt x="426" y="642"/>
                  </a:lnTo>
                  <a:lnTo>
                    <a:pt x="414" y="654"/>
                  </a:lnTo>
                  <a:lnTo>
                    <a:pt x="402" y="660"/>
                  </a:lnTo>
                  <a:lnTo>
                    <a:pt x="396" y="660"/>
                  </a:lnTo>
                  <a:lnTo>
                    <a:pt x="396" y="648"/>
                  </a:lnTo>
                  <a:lnTo>
                    <a:pt x="408" y="624"/>
                  </a:lnTo>
                  <a:lnTo>
                    <a:pt x="408" y="612"/>
                  </a:lnTo>
                  <a:lnTo>
                    <a:pt x="414" y="600"/>
                  </a:lnTo>
                  <a:lnTo>
                    <a:pt x="414" y="594"/>
                  </a:lnTo>
                  <a:lnTo>
                    <a:pt x="408" y="588"/>
                  </a:lnTo>
                  <a:lnTo>
                    <a:pt x="372" y="570"/>
                  </a:lnTo>
                  <a:lnTo>
                    <a:pt x="366" y="564"/>
                  </a:lnTo>
                  <a:lnTo>
                    <a:pt x="330" y="564"/>
                  </a:lnTo>
                  <a:lnTo>
                    <a:pt x="324" y="570"/>
                  </a:lnTo>
                  <a:lnTo>
                    <a:pt x="324" y="576"/>
                  </a:lnTo>
                  <a:lnTo>
                    <a:pt x="330" y="582"/>
                  </a:lnTo>
                  <a:lnTo>
                    <a:pt x="336" y="582"/>
                  </a:lnTo>
                  <a:lnTo>
                    <a:pt x="342" y="594"/>
                  </a:lnTo>
                  <a:lnTo>
                    <a:pt x="342" y="600"/>
                  </a:lnTo>
                  <a:lnTo>
                    <a:pt x="336" y="606"/>
                  </a:lnTo>
                  <a:lnTo>
                    <a:pt x="336" y="618"/>
                  </a:lnTo>
                  <a:lnTo>
                    <a:pt x="330" y="630"/>
                  </a:lnTo>
                  <a:lnTo>
                    <a:pt x="330" y="648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46" name="Peru" descr="© INSCALE GmbH, 05.05.2010&#10;http://www.presentationload.com/">
              <a:extLst>
                <a:ext uri="{FF2B5EF4-FFF2-40B4-BE49-F238E27FC236}">
                  <a16:creationId xmlns:a16="http://schemas.microsoft.com/office/drawing/2014/main" id="{D28EB229-3C3A-DA81-0353-14E3D1900FBF}"/>
                </a:ext>
              </a:extLst>
            </p:cNvPr>
            <p:cNvSpPr>
              <a:spLocks/>
            </p:cNvSpPr>
            <p:nvPr/>
          </p:nvSpPr>
          <p:spPr bwMode="gray">
            <a:xfrm>
              <a:off x="2041480" y="3216997"/>
              <a:ext cx="357252" cy="564787"/>
            </a:xfrm>
            <a:custGeom>
              <a:avLst/>
              <a:gdLst>
                <a:gd name="T0" fmla="*/ 2147483647 w 942"/>
                <a:gd name="T1" fmla="*/ 2147483647 h 1488"/>
                <a:gd name="T2" fmla="*/ 2147483647 w 942"/>
                <a:gd name="T3" fmla="*/ 2147483647 h 1488"/>
                <a:gd name="T4" fmla="*/ 2147483647 w 942"/>
                <a:gd name="T5" fmla="*/ 2147483647 h 1488"/>
                <a:gd name="T6" fmla="*/ 2147483647 w 942"/>
                <a:gd name="T7" fmla="*/ 2147483647 h 1488"/>
                <a:gd name="T8" fmla="*/ 2147483647 w 942"/>
                <a:gd name="T9" fmla="*/ 2147483647 h 1488"/>
                <a:gd name="T10" fmla="*/ 2147483647 w 942"/>
                <a:gd name="T11" fmla="*/ 2147483647 h 1488"/>
                <a:gd name="T12" fmla="*/ 2147483647 w 942"/>
                <a:gd name="T13" fmla="*/ 2147483647 h 1488"/>
                <a:gd name="T14" fmla="*/ 2147483647 w 942"/>
                <a:gd name="T15" fmla="*/ 2147483647 h 1488"/>
                <a:gd name="T16" fmla="*/ 2147483647 w 942"/>
                <a:gd name="T17" fmla="*/ 2147483647 h 1488"/>
                <a:gd name="T18" fmla="*/ 2147483647 w 942"/>
                <a:gd name="T19" fmla="*/ 2147483647 h 1488"/>
                <a:gd name="T20" fmla="*/ 2147483647 w 942"/>
                <a:gd name="T21" fmla="*/ 2147483647 h 1488"/>
                <a:gd name="T22" fmla="*/ 2147483647 w 942"/>
                <a:gd name="T23" fmla="*/ 2147483647 h 1488"/>
                <a:gd name="T24" fmla="*/ 2147483647 w 942"/>
                <a:gd name="T25" fmla="*/ 2147483647 h 1488"/>
                <a:gd name="T26" fmla="*/ 2147483647 w 942"/>
                <a:gd name="T27" fmla="*/ 2147483647 h 1488"/>
                <a:gd name="T28" fmla="*/ 2147483647 w 942"/>
                <a:gd name="T29" fmla="*/ 2147483647 h 1488"/>
                <a:gd name="T30" fmla="*/ 2147483647 w 942"/>
                <a:gd name="T31" fmla="*/ 2147483647 h 1488"/>
                <a:gd name="T32" fmla="*/ 2147483647 w 942"/>
                <a:gd name="T33" fmla="*/ 2147483647 h 1488"/>
                <a:gd name="T34" fmla="*/ 2147483647 w 942"/>
                <a:gd name="T35" fmla="*/ 2147483647 h 1488"/>
                <a:gd name="T36" fmla="*/ 2147483647 w 942"/>
                <a:gd name="T37" fmla="*/ 2147483647 h 1488"/>
                <a:gd name="T38" fmla="*/ 2147483647 w 942"/>
                <a:gd name="T39" fmla="*/ 2147483647 h 1488"/>
                <a:gd name="T40" fmla="*/ 2147483647 w 942"/>
                <a:gd name="T41" fmla="*/ 2147483647 h 1488"/>
                <a:gd name="T42" fmla="*/ 2147483647 w 942"/>
                <a:gd name="T43" fmla="*/ 2147483647 h 1488"/>
                <a:gd name="T44" fmla="*/ 2147483647 w 942"/>
                <a:gd name="T45" fmla="*/ 2147483647 h 1488"/>
                <a:gd name="T46" fmla="*/ 2147483647 w 942"/>
                <a:gd name="T47" fmla="*/ 2147483647 h 1488"/>
                <a:gd name="T48" fmla="*/ 2147483647 w 942"/>
                <a:gd name="T49" fmla="*/ 2147483647 h 1488"/>
                <a:gd name="T50" fmla="*/ 2147483647 w 942"/>
                <a:gd name="T51" fmla="*/ 2147483647 h 1488"/>
                <a:gd name="T52" fmla="*/ 2147483647 w 942"/>
                <a:gd name="T53" fmla="*/ 2147483647 h 1488"/>
                <a:gd name="T54" fmla="*/ 2147483647 w 942"/>
                <a:gd name="T55" fmla="*/ 2147483647 h 1488"/>
                <a:gd name="T56" fmla="*/ 2147483647 w 942"/>
                <a:gd name="T57" fmla="*/ 2147483647 h 1488"/>
                <a:gd name="T58" fmla="*/ 2147483647 w 942"/>
                <a:gd name="T59" fmla="*/ 2147483647 h 1488"/>
                <a:gd name="T60" fmla="*/ 2147483647 w 942"/>
                <a:gd name="T61" fmla="*/ 2147483647 h 1488"/>
                <a:gd name="T62" fmla="*/ 2147483647 w 942"/>
                <a:gd name="T63" fmla="*/ 0 h 1488"/>
                <a:gd name="T64" fmla="*/ 2147483647 w 942"/>
                <a:gd name="T65" fmla="*/ 2147483647 h 1488"/>
                <a:gd name="T66" fmla="*/ 2147483647 w 942"/>
                <a:gd name="T67" fmla="*/ 2147483647 h 1488"/>
                <a:gd name="T68" fmla="*/ 2147483647 w 942"/>
                <a:gd name="T69" fmla="*/ 2147483647 h 1488"/>
                <a:gd name="T70" fmla="*/ 2147483647 w 942"/>
                <a:gd name="T71" fmla="*/ 2147483647 h 1488"/>
                <a:gd name="T72" fmla="*/ 2147483647 w 942"/>
                <a:gd name="T73" fmla="*/ 2147483647 h 1488"/>
                <a:gd name="T74" fmla="*/ 2147483647 w 942"/>
                <a:gd name="T75" fmla="*/ 2147483647 h 1488"/>
                <a:gd name="T76" fmla="*/ 2147483647 w 942"/>
                <a:gd name="T77" fmla="*/ 2147483647 h 1488"/>
                <a:gd name="T78" fmla="*/ 2147483647 w 942"/>
                <a:gd name="T79" fmla="*/ 2147483647 h 1488"/>
                <a:gd name="T80" fmla="*/ 2147483647 w 942"/>
                <a:gd name="T81" fmla="*/ 2147483647 h 1488"/>
                <a:gd name="T82" fmla="*/ 2147483647 w 942"/>
                <a:gd name="T83" fmla="*/ 2147483647 h 1488"/>
                <a:gd name="T84" fmla="*/ 0 w 942"/>
                <a:gd name="T85" fmla="*/ 2147483647 h 1488"/>
                <a:gd name="T86" fmla="*/ 2147483647 w 942"/>
                <a:gd name="T87" fmla="*/ 2147483647 h 1488"/>
                <a:gd name="T88" fmla="*/ 2147483647 w 942"/>
                <a:gd name="T89" fmla="*/ 2147483647 h 1488"/>
                <a:gd name="T90" fmla="*/ 2147483647 w 942"/>
                <a:gd name="T91" fmla="*/ 2147483647 h 1488"/>
                <a:gd name="T92" fmla="*/ 2147483647 w 942"/>
                <a:gd name="T93" fmla="*/ 2147483647 h 1488"/>
                <a:gd name="T94" fmla="*/ 2147483647 w 942"/>
                <a:gd name="T95" fmla="*/ 2147483647 h 1488"/>
                <a:gd name="T96" fmla="*/ 2147483647 w 942"/>
                <a:gd name="T97" fmla="*/ 2147483647 h 1488"/>
                <a:gd name="T98" fmla="*/ 2147483647 w 942"/>
                <a:gd name="T99" fmla="*/ 2147483647 h 1488"/>
                <a:gd name="T100" fmla="*/ 2147483647 w 942"/>
                <a:gd name="T101" fmla="*/ 2147483647 h 1488"/>
                <a:gd name="T102" fmla="*/ 2147483647 w 942"/>
                <a:gd name="T103" fmla="*/ 2147483647 h 1488"/>
                <a:gd name="T104" fmla="*/ 2147483647 w 942"/>
                <a:gd name="T105" fmla="*/ 2147483647 h 1488"/>
                <a:gd name="T106" fmla="*/ 2147483647 w 942"/>
                <a:gd name="T107" fmla="*/ 2147483647 h 1488"/>
                <a:gd name="T108" fmla="*/ 2147483647 w 942"/>
                <a:gd name="T109" fmla="*/ 2147483647 h 1488"/>
                <a:gd name="T110" fmla="*/ 2147483647 w 942"/>
                <a:gd name="T111" fmla="*/ 2147483647 h 1488"/>
                <a:gd name="T112" fmla="*/ 2147483647 w 942"/>
                <a:gd name="T113" fmla="*/ 2147483647 h 1488"/>
                <a:gd name="T114" fmla="*/ 2147483647 w 942"/>
                <a:gd name="T115" fmla="*/ 2147483647 h 1488"/>
                <a:gd name="T116" fmla="*/ 2147483647 w 942"/>
                <a:gd name="T117" fmla="*/ 2147483647 h 1488"/>
                <a:gd name="T118" fmla="*/ 2147483647 w 942"/>
                <a:gd name="T119" fmla="*/ 2147483647 h 1488"/>
                <a:gd name="T120" fmla="*/ 2147483647 w 942"/>
                <a:gd name="T121" fmla="*/ 2147483647 h 148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942"/>
                <a:gd name="T184" fmla="*/ 0 h 1488"/>
                <a:gd name="T185" fmla="*/ 942 w 942"/>
                <a:gd name="T186" fmla="*/ 1488 h 1488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942" h="1488">
                  <a:moveTo>
                    <a:pt x="930" y="1320"/>
                  </a:moveTo>
                  <a:lnTo>
                    <a:pt x="924" y="1314"/>
                  </a:lnTo>
                  <a:lnTo>
                    <a:pt x="912" y="1308"/>
                  </a:lnTo>
                  <a:lnTo>
                    <a:pt x="888" y="1284"/>
                  </a:lnTo>
                  <a:lnTo>
                    <a:pt x="864" y="1284"/>
                  </a:lnTo>
                  <a:lnTo>
                    <a:pt x="858" y="1278"/>
                  </a:lnTo>
                  <a:lnTo>
                    <a:pt x="870" y="1260"/>
                  </a:lnTo>
                  <a:lnTo>
                    <a:pt x="870" y="1230"/>
                  </a:lnTo>
                  <a:lnTo>
                    <a:pt x="882" y="1230"/>
                  </a:lnTo>
                  <a:lnTo>
                    <a:pt x="906" y="1254"/>
                  </a:lnTo>
                  <a:lnTo>
                    <a:pt x="918" y="1236"/>
                  </a:lnTo>
                  <a:lnTo>
                    <a:pt x="918" y="1230"/>
                  </a:lnTo>
                  <a:lnTo>
                    <a:pt x="912" y="1224"/>
                  </a:lnTo>
                  <a:lnTo>
                    <a:pt x="906" y="1212"/>
                  </a:lnTo>
                  <a:lnTo>
                    <a:pt x="900" y="1194"/>
                  </a:lnTo>
                  <a:lnTo>
                    <a:pt x="912" y="1170"/>
                  </a:lnTo>
                  <a:lnTo>
                    <a:pt x="924" y="1158"/>
                  </a:lnTo>
                  <a:lnTo>
                    <a:pt x="930" y="1146"/>
                  </a:lnTo>
                  <a:lnTo>
                    <a:pt x="930" y="1140"/>
                  </a:lnTo>
                  <a:lnTo>
                    <a:pt x="924" y="1128"/>
                  </a:lnTo>
                  <a:lnTo>
                    <a:pt x="912" y="1116"/>
                  </a:lnTo>
                  <a:lnTo>
                    <a:pt x="906" y="1116"/>
                  </a:lnTo>
                  <a:lnTo>
                    <a:pt x="924" y="1086"/>
                  </a:lnTo>
                  <a:lnTo>
                    <a:pt x="912" y="1038"/>
                  </a:lnTo>
                  <a:lnTo>
                    <a:pt x="918" y="1032"/>
                  </a:lnTo>
                  <a:lnTo>
                    <a:pt x="924" y="1020"/>
                  </a:lnTo>
                  <a:lnTo>
                    <a:pt x="930" y="1014"/>
                  </a:lnTo>
                  <a:lnTo>
                    <a:pt x="930" y="1002"/>
                  </a:lnTo>
                  <a:lnTo>
                    <a:pt x="918" y="978"/>
                  </a:lnTo>
                  <a:lnTo>
                    <a:pt x="906" y="960"/>
                  </a:lnTo>
                  <a:lnTo>
                    <a:pt x="894" y="948"/>
                  </a:lnTo>
                  <a:lnTo>
                    <a:pt x="882" y="930"/>
                  </a:lnTo>
                  <a:lnTo>
                    <a:pt x="870" y="918"/>
                  </a:lnTo>
                  <a:lnTo>
                    <a:pt x="864" y="900"/>
                  </a:lnTo>
                  <a:lnTo>
                    <a:pt x="864" y="882"/>
                  </a:lnTo>
                  <a:lnTo>
                    <a:pt x="828" y="882"/>
                  </a:lnTo>
                  <a:lnTo>
                    <a:pt x="822" y="888"/>
                  </a:lnTo>
                  <a:lnTo>
                    <a:pt x="816" y="888"/>
                  </a:lnTo>
                  <a:lnTo>
                    <a:pt x="816" y="894"/>
                  </a:lnTo>
                  <a:lnTo>
                    <a:pt x="804" y="894"/>
                  </a:lnTo>
                  <a:lnTo>
                    <a:pt x="798" y="888"/>
                  </a:lnTo>
                  <a:lnTo>
                    <a:pt x="798" y="882"/>
                  </a:lnTo>
                  <a:lnTo>
                    <a:pt x="786" y="888"/>
                  </a:lnTo>
                  <a:lnTo>
                    <a:pt x="786" y="858"/>
                  </a:lnTo>
                  <a:lnTo>
                    <a:pt x="780" y="840"/>
                  </a:lnTo>
                  <a:lnTo>
                    <a:pt x="780" y="828"/>
                  </a:lnTo>
                  <a:lnTo>
                    <a:pt x="786" y="816"/>
                  </a:lnTo>
                  <a:lnTo>
                    <a:pt x="786" y="804"/>
                  </a:lnTo>
                  <a:lnTo>
                    <a:pt x="792" y="798"/>
                  </a:lnTo>
                  <a:lnTo>
                    <a:pt x="792" y="780"/>
                  </a:lnTo>
                  <a:lnTo>
                    <a:pt x="786" y="768"/>
                  </a:lnTo>
                  <a:lnTo>
                    <a:pt x="786" y="756"/>
                  </a:lnTo>
                  <a:lnTo>
                    <a:pt x="732" y="804"/>
                  </a:lnTo>
                  <a:lnTo>
                    <a:pt x="672" y="810"/>
                  </a:lnTo>
                  <a:lnTo>
                    <a:pt x="672" y="804"/>
                  </a:lnTo>
                  <a:lnTo>
                    <a:pt x="666" y="798"/>
                  </a:lnTo>
                  <a:lnTo>
                    <a:pt x="660" y="786"/>
                  </a:lnTo>
                  <a:lnTo>
                    <a:pt x="660" y="774"/>
                  </a:lnTo>
                  <a:lnTo>
                    <a:pt x="654" y="768"/>
                  </a:lnTo>
                  <a:lnTo>
                    <a:pt x="648" y="768"/>
                  </a:lnTo>
                  <a:lnTo>
                    <a:pt x="636" y="762"/>
                  </a:lnTo>
                  <a:lnTo>
                    <a:pt x="594" y="762"/>
                  </a:lnTo>
                  <a:lnTo>
                    <a:pt x="600" y="756"/>
                  </a:lnTo>
                  <a:lnTo>
                    <a:pt x="612" y="750"/>
                  </a:lnTo>
                  <a:lnTo>
                    <a:pt x="618" y="738"/>
                  </a:lnTo>
                  <a:lnTo>
                    <a:pt x="624" y="732"/>
                  </a:lnTo>
                  <a:lnTo>
                    <a:pt x="600" y="708"/>
                  </a:lnTo>
                  <a:lnTo>
                    <a:pt x="588" y="702"/>
                  </a:lnTo>
                  <a:lnTo>
                    <a:pt x="576" y="690"/>
                  </a:lnTo>
                  <a:lnTo>
                    <a:pt x="564" y="666"/>
                  </a:lnTo>
                  <a:lnTo>
                    <a:pt x="558" y="660"/>
                  </a:lnTo>
                  <a:lnTo>
                    <a:pt x="558" y="654"/>
                  </a:lnTo>
                  <a:lnTo>
                    <a:pt x="552" y="630"/>
                  </a:lnTo>
                  <a:lnTo>
                    <a:pt x="540" y="624"/>
                  </a:lnTo>
                  <a:lnTo>
                    <a:pt x="534" y="618"/>
                  </a:lnTo>
                  <a:lnTo>
                    <a:pt x="534" y="606"/>
                  </a:lnTo>
                  <a:lnTo>
                    <a:pt x="540" y="600"/>
                  </a:lnTo>
                  <a:lnTo>
                    <a:pt x="552" y="594"/>
                  </a:lnTo>
                  <a:lnTo>
                    <a:pt x="546" y="588"/>
                  </a:lnTo>
                  <a:lnTo>
                    <a:pt x="546" y="564"/>
                  </a:lnTo>
                  <a:lnTo>
                    <a:pt x="552" y="552"/>
                  </a:lnTo>
                  <a:lnTo>
                    <a:pt x="582" y="522"/>
                  </a:lnTo>
                  <a:lnTo>
                    <a:pt x="588" y="528"/>
                  </a:lnTo>
                  <a:lnTo>
                    <a:pt x="594" y="528"/>
                  </a:lnTo>
                  <a:lnTo>
                    <a:pt x="588" y="522"/>
                  </a:lnTo>
                  <a:lnTo>
                    <a:pt x="588" y="504"/>
                  </a:lnTo>
                  <a:lnTo>
                    <a:pt x="582" y="498"/>
                  </a:lnTo>
                  <a:lnTo>
                    <a:pt x="582" y="486"/>
                  </a:lnTo>
                  <a:lnTo>
                    <a:pt x="600" y="468"/>
                  </a:lnTo>
                  <a:lnTo>
                    <a:pt x="600" y="414"/>
                  </a:lnTo>
                  <a:lnTo>
                    <a:pt x="624" y="414"/>
                  </a:lnTo>
                  <a:lnTo>
                    <a:pt x="624" y="408"/>
                  </a:lnTo>
                  <a:lnTo>
                    <a:pt x="630" y="402"/>
                  </a:lnTo>
                  <a:lnTo>
                    <a:pt x="630" y="396"/>
                  </a:lnTo>
                  <a:lnTo>
                    <a:pt x="642" y="384"/>
                  </a:lnTo>
                  <a:lnTo>
                    <a:pt x="654" y="378"/>
                  </a:lnTo>
                  <a:lnTo>
                    <a:pt x="660" y="372"/>
                  </a:lnTo>
                  <a:lnTo>
                    <a:pt x="672" y="366"/>
                  </a:lnTo>
                  <a:lnTo>
                    <a:pt x="702" y="366"/>
                  </a:lnTo>
                  <a:lnTo>
                    <a:pt x="708" y="354"/>
                  </a:lnTo>
                  <a:lnTo>
                    <a:pt x="738" y="360"/>
                  </a:lnTo>
                  <a:lnTo>
                    <a:pt x="744" y="354"/>
                  </a:lnTo>
                  <a:lnTo>
                    <a:pt x="750" y="342"/>
                  </a:lnTo>
                  <a:lnTo>
                    <a:pt x="756" y="336"/>
                  </a:lnTo>
                  <a:lnTo>
                    <a:pt x="774" y="336"/>
                  </a:lnTo>
                  <a:lnTo>
                    <a:pt x="786" y="348"/>
                  </a:lnTo>
                  <a:lnTo>
                    <a:pt x="786" y="354"/>
                  </a:lnTo>
                  <a:lnTo>
                    <a:pt x="804" y="354"/>
                  </a:lnTo>
                  <a:lnTo>
                    <a:pt x="816" y="342"/>
                  </a:lnTo>
                  <a:lnTo>
                    <a:pt x="798" y="330"/>
                  </a:lnTo>
                  <a:lnTo>
                    <a:pt x="786" y="312"/>
                  </a:lnTo>
                  <a:lnTo>
                    <a:pt x="768" y="312"/>
                  </a:lnTo>
                  <a:lnTo>
                    <a:pt x="762" y="306"/>
                  </a:lnTo>
                  <a:lnTo>
                    <a:pt x="762" y="288"/>
                  </a:lnTo>
                  <a:lnTo>
                    <a:pt x="774" y="264"/>
                  </a:lnTo>
                  <a:lnTo>
                    <a:pt x="774" y="258"/>
                  </a:lnTo>
                  <a:lnTo>
                    <a:pt x="780" y="252"/>
                  </a:lnTo>
                  <a:lnTo>
                    <a:pt x="786" y="252"/>
                  </a:lnTo>
                  <a:lnTo>
                    <a:pt x="792" y="246"/>
                  </a:lnTo>
                  <a:lnTo>
                    <a:pt x="798" y="234"/>
                  </a:lnTo>
                  <a:lnTo>
                    <a:pt x="798" y="216"/>
                  </a:lnTo>
                  <a:lnTo>
                    <a:pt x="792" y="210"/>
                  </a:lnTo>
                  <a:lnTo>
                    <a:pt x="780" y="204"/>
                  </a:lnTo>
                  <a:lnTo>
                    <a:pt x="756" y="204"/>
                  </a:lnTo>
                  <a:lnTo>
                    <a:pt x="750" y="198"/>
                  </a:lnTo>
                  <a:lnTo>
                    <a:pt x="744" y="186"/>
                  </a:lnTo>
                  <a:lnTo>
                    <a:pt x="744" y="180"/>
                  </a:lnTo>
                  <a:lnTo>
                    <a:pt x="732" y="180"/>
                  </a:lnTo>
                  <a:lnTo>
                    <a:pt x="726" y="186"/>
                  </a:lnTo>
                  <a:lnTo>
                    <a:pt x="714" y="192"/>
                  </a:lnTo>
                  <a:lnTo>
                    <a:pt x="702" y="192"/>
                  </a:lnTo>
                  <a:lnTo>
                    <a:pt x="696" y="186"/>
                  </a:lnTo>
                  <a:lnTo>
                    <a:pt x="690" y="186"/>
                  </a:lnTo>
                  <a:lnTo>
                    <a:pt x="684" y="180"/>
                  </a:lnTo>
                  <a:lnTo>
                    <a:pt x="660" y="180"/>
                  </a:lnTo>
                  <a:lnTo>
                    <a:pt x="648" y="192"/>
                  </a:lnTo>
                  <a:lnTo>
                    <a:pt x="648" y="204"/>
                  </a:lnTo>
                  <a:lnTo>
                    <a:pt x="612" y="204"/>
                  </a:lnTo>
                  <a:lnTo>
                    <a:pt x="588" y="198"/>
                  </a:lnTo>
                  <a:lnTo>
                    <a:pt x="576" y="192"/>
                  </a:lnTo>
                  <a:lnTo>
                    <a:pt x="576" y="168"/>
                  </a:lnTo>
                  <a:lnTo>
                    <a:pt x="582" y="162"/>
                  </a:lnTo>
                  <a:lnTo>
                    <a:pt x="582" y="156"/>
                  </a:lnTo>
                  <a:lnTo>
                    <a:pt x="576" y="150"/>
                  </a:lnTo>
                  <a:lnTo>
                    <a:pt x="564" y="144"/>
                  </a:lnTo>
                  <a:lnTo>
                    <a:pt x="552" y="144"/>
                  </a:lnTo>
                  <a:lnTo>
                    <a:pt x="552" y="138"/>
                  </a:lnTo>
                  <a:lnTo>
                    <a:pt x="546" y="132"/>
                  </a:lnTo>
                  <a:lnTo>
                    <a:pt x="546" y="108"/>
                  </a:lnTo>
                  <a:lnTo>
                    <a:pt x="540" y="102"/>
                  </a:lnTo>
                  <a:lnTo>
                    <a:pt x="528" y="102"/>
                  </a:lnTo>
                  <a:lnTo>
                    <a:pt x="516" y="84"/>
                  </a:lnTo>
                  <a:lnTo>
                    <a:pt x="498" y="84"/>
                  </a:lnTo>
                  <a:lnTo>
                    <a:pt x="486" y="48"/>
                  </a:lnTo>
                  <a:lnTo>
                    <a:pt x="480" y="42"/>
                  </a:lnTo>
                  <a:lnTo>
                    <a:pt x="468" y="36"/>
                  </a:lnTo>
                  <a:lnTo>
                    <a:pt x="450" y="18"/>
                  </a:lnTo>
                  <a:lnTo>
                    <a:pt x="438" y="12"/>
                  </a:lnTo>
                  <a:lnTo>
                    <a:pt x="426" y="0"/>
                  </a:lnTo>
                  <a:lnTo>
                    <a:pt x="396" y="0"/>
                  </a:lnTo>
                  <a:lnTo>
                    <a:pt x="414" y="0"/>
                  </a:lnTo>
                  <a:lnTo>
                    <a:pt x="414" y="24"/>
                  </a:lnTo>
                  <a:lnTo>
                    <a:pt x="408" y="24"/>
                  </a:lnTo>
                  <a:lnTo>
                    <a:pt x="408" y="30"/>
                  </a:lnTo>
                  <a:lnTo>
                    <a:pt x="402" y="30"/>
                  </a:lnTo>
                  <a:lnTo>
                    <a:pt x="426" y="48"/>
                  </a:lnTo>
                  <a:lnTo>
                    <a:pt x="426" y="78"/>
                  </a:lnTo>
                  <a:lnTo>
                    <a:pt x="414" y="84"/>
                  </a:lnTo>
                  <a:lnTo>
                    <a:pt x="402" y="126"/>
                  </a:lnTo>
                  <a:lnTo>
                    <a:pt x="396" y="138"/>
                  </a:lnTo>
                  <a:lnTo>
                    <a:pt x="384" y="150"/>
                  </a:lnTo>
                  <a:lnTo>
                    <a:pt x="378" y="162"/>
                  </a:lnTo>
                  <a:lnTo>
                    <a:pt x="366" y="174"/>
                  </a:lnTo>
                  <a:lnTo>
                    <a:pt x="354" y="192"/>
                  </a:lnTo>
                  <a:lnTo>
                    <a:pt x="336" y="204"/>
                  </a:lnTo>
                  <a:lnTo>
                    <a:pt x="276" y="234"/>
                  </a:lnTo>
                  <a:lnTo>
                    <a:pt x="258" y="240"/>
                  </a:lnTo>
                  <a:lnTo>
                    <a:pt x="240" y="252"/>
                  </a:lnTo>
                  <a:lnTo>
                    <a:pt x="222" y="270"/>
                  </a:lnTo>
                  <a:lnTo>
                    <a:pt x="222" y="276"/>
                  </a:lnTo>
                  <a:lnTo>
                    <a:pt x="210" y="282"/>
                  </a:lnTo>
                  <a:lnTo>
                    <a:pt x="210" y="300"/>
                  </a:lnTo>
                  <a:lnTo>
                    <a:pt x="198" y="312"/>
                  </a:lnTo>
                  <a:lnTo>
                    <a:pt x="198" y="336"/>
                  </a:lnTo>
                  <a:lnTo>
                    <a:pt x="192" y="348"/>
                  </a:lnTo>
                  <a:lnTo>
                    <a:pt x="192" y="378"/>
                  </a:lnTo>
                  <a:lnTo>
                    <a:pt x="174" y="378"/>
                  </a:lnTo>
                  <a:lnTo>
                    <a:pt x="168" y="384"/>
                  </a:lnTo>
                  <a:lnTo>
                    <a:pt x="168" y="390"/>
                  </a:lnTo>
                  <a:lnTo>
                    <a:pt x="162" y="396"/>
                  </a:lnTo>
                  <a:lnTo>
                    <a:pt x="162" y="402"/>
                  </a:lnTo>
                  <a:lnTo>
                    <a:pt x="144" y="402"/>
                  </a:lnTo>
                  <a:lnTo>
                    <a:pt x="138" y="390"/>
                  </a:lnTo>
                  <a:lnTo>
                    <a:pt x="138" y="372"/>
                  </a:lnTo>
                  <a:lnTo>
                    <a:pt x="132" y="366"/>
                  </a:lnTo>
                  <a:lnTo>
                    <a:pt x="132" y="360"/>
                  </a:lnTo>
                  <a:lnTo>
                    <a:pt x="102" y="360"/>
                  </a:lnTo>
                  <a:lnTo>
                    <a:pt x="90" y="348"/>
                  </a:lnTo>
                  <a:lnTo>
                    <a:pt x="78" y="360"/>
                  </a:lnTo>
                  <a:lnTo>
                    <a:pt x="66" y="366"/>
                  </a:lnTo>
                  <a:lnTo>
                    <a:pt x="60" y="366"/>
                  </a:lnTo>
                  <a:lnTo>
                    <a:pt x="54" y="360"/>
                  </a:lnTo>
                  <a:lnTo>
                    <a:pt x="66" y="348"/>
                  </a:lnTo>
                  <a:lnTo>
                    <a:pt x="54" y="336"/>
                  </a:lnTo>
                  <a:lnTo>
                    <a:pt x="60" y="330"/>
                  </a:lnTo>
                  <a:lnTo>
                    <a:pt x="66" y="318"/>
                  </a:lnTo>
                  <a:lnTo>
                    <a:pt x="78" y="312"/>
                  </a:lnTo>
                  <a:lnTo>
                    <a:pt x="84" y="300"/>
                  </a:lnTo>
                  <a:lnTo>
                    <a:pt x="90" y="294"/>
                  </a:lnTo>
                  <a:lnTo>
                    <a:pt x="90" y="288"/>
                  </a:lnTo>
                  <a:lnTo>
                    <a:pt x="84" y="288"/>
                  </a:lnTo>
                  <a:lnTo>
                    <a:pt x="72" y="282"/>
                  </a:lnTo>
                  <a:lnTo>
                    <a:pt x="66" y="282"/>
                  </a:lnTo>
                  <a:lnTo>
                    <a:pt x="6" y="342"/>
                  </a:lnTo>
                  <a:lnTo>
                    <a:pt x="0" y="354"/>
                  </a:lnTo>
                  <a:lnTo>
                    <a:pt x="0" y="390"/>
                  </a:lnTo>
                  <a:lnTo>
                    <a:pt x="6" y="396"/>
                  </a:lnTo>
                  <a:lnTo>
                    <a:pt x="18" y="396"/>
                  </a:lnTo>
                  <a:lnTo>
                    <a:pt x="12" y="420"/>
                  </a:lnTo>
                  <a:lnTo>
                    <a:pt x="36" y="444"/>
                  </a:lnTo>
                  <a:lnTo>
                    <a:pt x="36" y="462"/>
                  </a:lnTo>
                  <a:lnTo>
                    <a:pt x="12" y="486"/>
                  </a:lnTo>
                  <a:lnTo>
                    <a:pt x="12" y="492"/>
                  </a:lnTo>
                  <a:lnTo>
                    <a:pt x="18" y="504"/>
                  </a:lnTo>
                  <a:lnTo>
                    <a:pt x="24" y="510"/>
                  </a:lnTo>
                  <a:lnTo>
                    <a:pt x="36" y="516"/>
                  </a:lnTo>
                  <a:lnTo>
                    <a:pt x="54" y="522"/>
                  </a:lnTo>
                  <a:lnTo>
                    <a:pt x="66" y="522"/>
                  </a:lnTo>
                  <a:lnTo>
                    <a:pt x="108" y="564"/>
                  </a:lnTo>
                  <a:lnTo>
                    <a:pt x="114" y="576"/>
                  </a:lnTo>
                  <a:lnTo>
                    <a:pt x="132" y="594"/>
                  </a:lnTo>
                  <a:lnTo>
                    <a:pt x="138" y="612"/>
                  </a:lnTo>
                  <a:lnTo>
                    <a:pt x="144" y="624"/>
                  </a:lnTo>
                  <a:lnTo>
                    <a:pt x="144" y="642"/>
                  </a:lnTo>
                  <a:lnTo>
                    <a:pt x="150" y="648"/>
                  </a:lnTo>
                  <a:lnTo>
                    <a:pt x="156" y="660"/>
                  </a:lnTo>
                  <a:lnTo>
                    <a:pt x="168" y="666"/>
                  </a:lnTo>
                  <a:lnTo>
                    <a:pt x="174" y="678"/>
                  </a:lnTo>
                  <a:lnTo>
                    <a:pt x="192" y="696"/>
                  </a:lnTo>
                  <a:lnTo>
                    <a:pt x="204" y="720"/>
                  </a:lnTo>
                  <a:lnTo>
                    <a:pt x="216" y="732"/>
                  </a:lnTo>
                  <a:lnTo>
                    <a:pt x="222" y="744"/>
                  </a:lnTo>
                  <a:lnTo>
                    <a:pt x="234" y="762"/>
                  </a:lnTo>
                  <a:lnTo>
                    <a:pt x="240" y="768"/>
                  </a:lnTo>
                  <a:lnTo>
                    <a:pt x="246" y="780"/>
                  </a:lnTo>
                  <a:lnTo>
                    <a:pt x="252" y="822"/>
                  </a:lnTo>
                  <a:lnTo>
                    <a:pt x="252" y="828"/>
                  </a:lnTo>
                  <a:lnTo>
                    <a:pt x="258" y="834"/>
                  </a:lnTo>
                  <a:lnTo>
                    <a:pt x="264" y="846"/>
                  </a:lnTo>
                  <a:lnTo>
                    <a:pt x="270" y="864"/>
                  </a:lnTo>
                  <a:lnTo>
                    <a:pt x="282" y="876"/>
                  </a:lnTo>
                  <a:lnTo>
                    <a:pt x="288" y="894"/>
                  </a:lnTo>
                  <a:lnTo>
                    <a:pt x="294" y="906"/>
                  </a:lnTo>
                  <a:lnTo>
                    <a:pt x="294" y="918"/>
                  </a:lnTo>
                  <a:lnTo>
                    <a:pt x="300" y="924"/>
                  </a:lnTo>
                  <a:lnTo>
                    <a:pt x="312" y="924"/>
                  </a:lnTo>
                  <a:lnTo>
                    <a:pt x="324" y="936"/>
                  </a:lnTo>
                  <a:lnTo>
                    <a:pt x="324" y="948"/>
                  </a:lnTo>
                  <a:lnTo>
                    <a:pt x="330" y="954"/>
                  </a:lnTo>
                  <a:lnTo>
                    <a:pt x="330" y="966"/>
                  </a:lnTo>
                  <a:lnTo>
                    <a:pt x="336" y="984"/>
                  </a:lnTo>
                  <a:lnTo>
                    <a:pt x="360" y="1014"/>
                  </a:lnTo>
                  <a:lnTo>
                    <a:pt x="378" y="1050"/>
                  </a:lnTo>
                  <a:lnTo>
                    <a:pt x="396" y="1074"/>
                  </a:lnTo>
                  <a:lnTo>
                    <a:pt x="402" y="1086"/>
                  </a:lnTo>
                  <a:lnTo>
                    <a:pt x="408" y="1104"/>
                  </a:lnTo>
                  <a:lnTo>
                    <a:pt x="408" y="1116"/>
                  </a:lnTo>
                  <a:lnTo>
                    <a:pt x="402" y="1128"/>
                  </a:lnTo>
                  <a:lnTo>
                    <a:pt x="402" y="1146"/>
                  </a:lnTo>
                  <a:lnTo>
                    <a:pt x="414" y="1158"/>
                  </a:lnTo>
                  <a:lnTo>
                    <a:pt x="420" y="1170"/>
                  </a:lnTo>
                  <a:lnTo>
                    <a:pt x="444" y="1194"/>
                  </a:lnTo>
                  <a:lnTo>
                    <a:pt x="456" y="1200"/>
                  </a:lnTo>
                  <a:lnTo>
                    <a:pt x="468" y="1212"/>
                  </a:lnTo>
                  <a:lnTo>
                    <a:pt x="474" y="1224"/>
                  </a:lnTo>
                  <a:lnTo>
                    <a:pt x="498" y="1248"/>
                  </a:lnTo>
                  <a:lnTo>
                    <a:pt x="516" y="1260"/>
                  </a:lnTo>
                  <a:lnTo>
                    <a:pt x="546" y="1278"/>
                  </a:lnTo>
                  <a:lnTo>
                    <a:pt x="576" y="1290"/>
                  </a:lnTo>
                  <a:lnTo>
                    <a:pt x="600" y="1302"/>
                  </a:lnTo>
                  <a:lnTo>
                    <a:pt x="642" y="1320"/>
                  </a:lnTo>
                  <a:lnTo>
                    <a:pt x="696" y="1350"/>
                  </a:lnTo>
                  <a:lnTo>
                    <a:pt x="708" y="1362"/>
                  </a:lnTo>
                  <a:lnTo>
                    <a:pt x="726" y="1374"/>
                  </a:lnTo>
                  <a:lnTo>
                    <a:pt x="738" y="1380"/>
                  </a:lnTo>
                  <a:lnTo>
                    <a:pt x="750" y="1392"/>
                  </a:lnTo>
                  <a:lnTo>
                    <a:pt x="774" y="1404"/>
                  </a:lnTo>
                  <a:lnTo>
                    <a:pt x="780" y="1428"/>
                  </a:lnTo>
                  <a:lnTo>
                    <a:pt x="792" y="1434"/>
                  </a:lnTo>
                  <a:lnTo>
                    <a:pt x="798" y="1446"/>
                  </a:lnTo>
                  <a:lnTo>
                    <a:pt x="810" y="1452"/>
                  </a:lnTo>
                  <a:lnTo>
                    <a:pt x="816" y="1458"/>
                  </a:lnTo>
                  <a:lnTo>
                    <a:pt x="840" y="1470"/>
                  </a:lnTo>
                  <a:lnTo>
                    <a:pt x="846" y="1482"/>
                  </a:lnTo>
                  <a:lnTo>
                    <a:pt x="858" y="1488"/>
                  </a:lnTo>
                  <a:lnTo>
                    <a:pt x="894" y="1464"/>
                  </a:lnTo>
                  <a:lnTo>
                    <a:pt x="900" y="1458"/>
                  </a:lnTo>
                  <a:lnTo>
                    <a:pt x="900" y="1440"/>
                  </a:lnTo>
                  <a:lnTo>
                    <a:pt x="894" y="1428"/>
                  </a:lnTo>
                  <a:lnTo>
                    <a:pt x="912" y="1416"/>
                  </a:lnTo>
                  <a:lnTo>
                    <a:pt x="900" y="1392"/>
                  </a:lnTo>
                  <a:lnTo>
                    <a:pt x="918" y="1374"/>
                  </a:lnTo>
                  <a:lnTo>
                    <a:pt x="930" y="1368"/>
                  </a:lnTo>
                  <a:lnTo>
                    <a:pt x="942" y="1344"/>
                  </a:lnTo>
                  <a:lnTo>
                    <a:pt x="942" y="1332"/>
                  </a:lnTo>
                  <a:lnTo>
                    <a:pt x="930" y="132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47" name="Paraguay" descr="© INSCALE GmbH, 05.05.2010&#10;http://www.presentationload.com/">
              <a:extLst>
                <a:ext uri="{FF2B5EF4-FFF2-40B4-BE49-F238E27FC236}">
                  <a16:creationId xmlns:a16="http://schemas.microsoft.com/office/drawing/2014/main" id="{5EAF14C5-77C2-8A57-02F8-C9086A8DFB66}"/>
                </a:ext>
              </a:extLst>
            </p:cNvPr>
            <p:cNvSpPr>
              <a:spLocks/>
            </p:cNvSpPr>
            <p:nvPr/>
          </p:nvSpPr>
          <p:spPr bwMode="gray">
            <a:xfrm>
              <a:off x="2586993" y="3806984"/>
              <a:ext cx="226803" cy="256451"/>
            </a:xfrm>
            <a:custGeom>
              <a:avLst/>
              <a:gdLst>
                <a:gd name="T0" fmla="*/ 2147483647 w 600"/>
                <a:gd name="T1" fmla="*/ 2147483647 h 678"/>
                <a:gd name="T2" fmla="*/ 2147483647 w 600"/>
                <a:gd name="T3" fmla="*/ 2147483647 h 678"/>
                <a:gd name="T4" fmla="*/ 2147483647 w 600"/>
                <a:gd name="T5" fmla="*/ 2147483647 h 678"/>
                <a:gd name="T6" fmla="*/ 2147483647 w 600"/>
                <a:gd name="T7" fmla="*/ 2147483647 h 678"/>
                <a:gd name="T8" fmla="*/ 2147483647 w 600"/>
                <a:gd name="T9" fmla="*/ 2147483647 h 678"/>
                <a:gd name="T10" fmla="*/ 2147483647 w 600"/>
                <a:gd name="T11" fmla="*/ 2147483647 h 678"/>
                <a:gd name="T12" fmla="*/ 2147483647 w 600"/>
                <a:gd name="T13" fmla="*/ 2147483647 h 678"/>
                <a:gd name="T14" fmla="*/ 2147483647 w 600"/>
                <a:gd name="T15" fmla="*/ 2147483647 h 678"/>
                <a:gd name="T16" fmla="*/ 2147483647 w 600"/>
                <a:gd name="T17" fmla="*/ 2147483647 h 678"/>
                <a:gd name="T18" fmla="*/ 2147483647 w 600"/>
                <a:gd name="T19" fmla="*/ 2147483647 h 678"/>
                <a:gd name="T20" fmla="*/ 2147483647 w 600"/>
                <a:gd name="T21" fmla="*/ 2147483647 h 678"/>
                <a:gd name="T22" fmla="*/ 2147483647 w 600"/>
                <a:gd name="T23" fmla="*/ 2147483647 h 678"/>
                <a:gd name="T24" fmla="*/ 2147483647 w 600"/>
                <a:gd name="T25" fmla="*/ 2147483647 h 678"/>
                <a:gd name="T26" fmla="*/ 2147483647 w 600"/>
                <a:gd name="T27" fmla="*/ 2147483647 h 678"/>
                <a:gd name="T28" fmla="*/ 2147483647 w 600"/>
                <a:gd name="T29" fmla="*/ 2147483647 h 678"/>
                <a:gd name="T30" fmla="*/ 2147483647 w 600"/>
                <a:gd name="T31" fmla="*/ 2147483647 h 678"/>
                <a:gd name="T32" fmla="*/ 2147483647 w 600"/>
                <a:gd name="T33" fmla="*/ 2147483647 h 678"/>
                <a:gd name="T34" fmla="*/ 2147483647 w 600"/>
                <a:gd name="T35" fmla="*/ 2147483647 h 678"/>
                <a:gd name="T36" fmla="*/ 2147483647 w 600"/>
                <a:gd name="T37" fmla="*/ 2147483647 h 678"/>
                <a:gd name="T38" fmla="*/ 2147483647 w 600"/>
                <a:gd name="T39" fmla="*/ 2147483647 h 678"/>
                <a:gd name="T40" fmla="*/ 2147483647 w 600"/>
                <a:gd name="T41" fmla="*/ 2147483647 h 678"/>
                <a:gd name="T42" fmla="*/ 2147483647 w 600"/>
                <a:gd name="T43" fmla="*/ 2147483647 h 678"/>
                <a:gd name="T44" fmla="*/ 2147483647 w 600"/>
                <a:gd name="T45" fmla="*/ 2147483647 h 678"/>
                <a:gd name="T46" fmla="*/ 2147483647 w 600"/>
                <a:gd name="T47" fmla="*/ 2147483647 h 678"/>
                <a:gd name="T48" fmla="*/ 2147483647 w 600"/>
                <a:gd name="T49" fmla="*/ 2147483647 h 678"/>
                <a:gd name="T50" fmla="*/ 2147483647 w 600"/>
                <a:gd name="T51" fmla="*/ 2147483647 h 678"/>
                <a:gd name="T52" fmla="*/ 2147483647 w 600"/>
                <a:gd name="T53" fmla="*/ 0 h 678"/>
                <a:gd name="T54" fmla="*/ 2147483647 w 600"/>
                <a:gd name="T55" fmla="*/ 2147483647 h 678"/>
                <a:gd name="T56" fmla="*/ 2147483647 w 600"/>
                <a:gd name="T57" fmla="*/ 2147483647 h 678"/>
                <a:gd name="T58" fmla="*/ 0 w 600"/>
                <a:gd name="T59" fmla="*/ 2147483647 h 678"/>
                <a:gd name="T60" fmla="*/ 2147483647 w 600"/>
                <a:gd name="T61" fmla="*/ 2147483647 h 678"/>
                <a:gd name="T62" fmla="*/ 2147483647 w 600"/>
                <a:gd name="T63" fmla="*/ 2147483647 h 678"/>
                <a:gd name="T64" fmla="*/ 2147483647 w 600"/>
                <a:gd name="T65" fmla="*/ 2147483647 h 678"/>
                <a:gd name="T66" fmla="*/ 2147483647 w 600"/>
                <a:gd name="T67" fmla="*/ 2147483647 h 678"/>
                <a:gd name="T68" fmla="*/ 2147483647 w 600"/>
                <a:gd name="T69" fmla="*/ 2147483647 h 678"/>
                <a:gd name="T70" fmla="*/ 2147483647 w 600"/>
                <a:gd name="T71" fmla="*/ 2147483647 h 678"/>
                <a:gd name="T72" fmla="*/ 2147483647 w 600"/>
                <a:gd name="T73" fmla="*/ 2147483647 h 678"/>
                <a:gd name="T74" fmla="*/ 2147483647 w 600"/>
                <a:gd name="T75" fmla="*/ 2147483647 h 678"/>
                <a:gd name="T76" fmla="*/ 2147483647 w 600"/>
                <a:gd name="T77" fmla="*/ 2147483647 h 678"/>
                <a:gd name="T78" fmla="*/ 2147483647 w 600"/>
                <a:gd name="T79" fmla="*/ 2147483647 h 678"/>
                <a:gd name="T80" fmla="*/ 2147483647 w 600"/>
                <a:gd name="T81" fmla="*/ 2147483647 h 678"/>
                <a:gd name="T82" fmla="*/ 2147483647 w 600"/>
                <a:gd name="T83" fmla="*/ 2147483647 h 678"/>
                <a:gd name="T84" fmla="*/ 2147483647 w 600"/>
                <a:gd name="T85" fmla="*/ 2147483647 h 678"/>
                <a:gd name="T86" fmla="*/ 2147483647 w 600"/>
                <a:gd name="T87" fmla="*/ 2147483647 h 678"/>
                <a:gd name="T88" fmla="*/ 2147483647 w 600"/>
                <a:gd name="T89" fmla="*/ 2147483647 h 678"/>
                <a:gd name="T90" fmla="*/ 2147483647 w 600"/>
                <a:gd name="T91" fmla="*/ 2147483647 h 678"/>
                <a:gd name="T92" fmla="*/ 2147483647 w 600"/>
                <a:gd name="T93" fmla="*/ 2147483647 h 678"/>
                <a:gd name="T94" fmla="*/ 2147483647 w 600"/>
                <a:gd name="T95" fmla="*/ 2147483647 h 678"/>
                <a:gd name="T96" fmla="*/ 2147483647 w 600"/>
                <a:gd name="T97" fmla="*/ 2147483647 h 678"/>
                <a:gd name="T98" fmla="*/ 2147483647 w 600"/>
                <a:gd name="T99" fmla="*/ 2147483647 h 678"/>
                <a:gd name="T100" fmla="*/ 2147483647 w 600"/>
                <a:gd name="T101" fmla="*/ 2147483647 h 678"/>
                <a:gd name="T102" fmla="*/ 2147483647 w 600"/>
                <a:gd name="T103" fmla="*/ 2147483647 h 678"/>
                <a:gd name="T104" fmla="*/ 2147483647 w 600"/>
                <a:gd name="T105" fmla="*/ 2147483647 h 678"/>
                <a:gd name="T106" fmla="*/ 2147483647 w 600"/>
                <a:gd name="T107" fmla="*/ 2147483647 h 678"/>
                <a:gd name="T108" fmla="*/ 2147483647 w 600"/>
                <a:gd name="T109" fmla="*/ 2147483647 h 678"/>
                <a:gd name="T110" fmla="*/ 2147483647 w 600"/>
                <a:gd name="T111" fmla="*/ 2147483647 h 678"/>
                <a:gd name="T112" fmla="*/ 2147483647 w 600"/>
                <a:gd name="T113" fmla="*/ 2147483647 h 678"/>
                <a:gd name="T114" fmla="*/ 2147483647 w 600"/>
                <a:gd name="T115" fmla="*/ 2147483647 h 678"/>
                <a:gd name="T116" fmla="*/ 2147483647 w 600"/>
                <a:gd name="T117" fmla="*/ 2147483647 h 678"/>
                <a:gd name="T118" fmla="*/ 2147483647 w 600"/>
                <a:gd name="T119" fmla="*/ 2147483647 h 67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600"/>
                <a:gd name="T181" fmla="*/ 0 h 678"/>
                <a:gd name="T182" fmla="*/ 600 w 600"/>
                <a:gd name="T183" fmla="*/ 678 h 678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600" h="678">
                  <a:moveTo>
                    <a:pt x="480" y="660"/>
                  </a:moveTo>
                  <a:lnTo>
                    <a:pt x="492" y="678"/>
                  </a:lnTo>
                  <a:lnTo>
                    <a:pt x="492" y="660"/>
                  </a:lnTo>
                  <a:lnTo>
                    <a:pt x="498" y="654"/>
                  </a:lnTo>
                  <a:lnTo>
                    <a:pt x="510" y="654"/>
                  </a:lnTo>
                  <a:lnTo>
                    <a:pt x="516" y="660"/>
                  </a:lnTo>
                  <a:lnTo>
                    <a:pt x="516" y="666"/>
                  </a:lnTo>
                  <a:lnTo>
                    <a:pt x="522" y="660"/>
                  </a:lnTo>
                  <a:lnTo>
                    <a:pt x="534" y="636"/>
                  </a:lnTo>
                  <a:lnTo>
                    <a:pt x="546" y="624"/>
                  </a:lnTo>
                  <a:lnTo>
                    <a:pt x="552" y="624"/>
                  </a:lnTo>
                  <a:lnTo>
                    <a:pt x="558" y="618"/>
                  </a:lnTo>
                  <a:lnTo>
                    <a:pt x="570" y="612"/>
                  </a:lnTo>
                  <a:lnTo>
                    <a:pt x="576" y="600"/>
                  </a:lnTo>
                  <a:lnTo>
                    <a:pt x="588" y="594"/>
                  </a:lnTo>
                  <a:lnTo>
                    <a:pt x="588" y="516"/>
                  </a:lnTo>
                  <a:lnTo>
                    <a:pt x="582" y="498"/>
                  </a:lnTo>
                  <a:lnTo>
                    <a:pt x="582" y="486"/>
                  </a:lnTo>
                  <a:lnTo>
                    <a:pt x="588" y="474"/>
                  </a:lnTo>
                  <a:lnTo>
                    <a:pt x="588" y="468"/>
                  </a:lnTo>
                  <a:lnTo>
                    <a:pt x="594" y="462"/>
                  </a:lnTo>
                  <a:lnTo>
                    <a:pt x="594" y="432"/>
                  </a:lnTo>
                  <a:lnTo>
                    <a:pt x="600" y="414"/>
                  </a:lnTo>
                  <a:lnTo>
                    <a:pt x="600" y="396"/>
                  </a:lnTo>
                  <a:lnTo>
                    <a:pt x="594" y="384"/>
                  </a:lnTo>
                  <a:lnTo>
                    <a:pt x="582" y="372"/>
                  </a:lnTo>
                  <a:lnTo>
                    <a:pt x="570" y="366"/>
                  </a:lnTo>
                  <a:lnTo>
                    <a:pt x="558" y="366"/>
                  </a:lnTo>
                  <a:lnTo>
                    <a:pt x="540" y="384"/>
                  </a:lnTo>
                  <a:lnTo>
                    <a:pt x="528" y="384"/>
                  </a:lnTo>
                  <a:lnTo>
                    <a:pt x="516" y="378"/>
                  </a:lnTo>
                  <a:lnTo>
                    <a:pt x="504" y="354"/>
                  </a:lnTo>
                  <a:lnTo>
                    <a:pt x="504" y="336"/>
                  </a:lnTo>
                  <a:lnTo>
                    <a:pt x="498" y="318"/>
                  </a:lnTo>
                  <a:lnTo>
                    <a:pt x="498" y="294"/>
                  </a:lnTo>
                  <a:lnTo>
                    <a:pt x="492" y="276"/>
                  </a:lnTo>
                  <a:lnTo>
                    <a:pt x="492" y="252"/>
                  </a:lnTo>
                  <a:lnTo>
                    <a:pt x="486" y="246"/>
                  </a:lnTo>
                  <a:lnTo>
                    <a:pt x="474" y="240"/>
                  </a:lnTo>
                  <a:lnTo>
                    <a:pt x="402" y="240"/>
                  </a:lnTo>
                  <a:lnTo>
                    <a:pt x="360" y="234"/>
                  </a:lnTo>
                  <a:lnTo>
                    <a:pt x="324" y="222"/>
                  </a:lnTo>
                  <a:lnTo>
                    <a:pt x="318" y="216"/>
                  </a:lnTo>
                  <a:lnTo>
                    <a:pt x="312" y="204"/>
                  </a:lnTo>
                  <a:lnTo>
                    <a:pt x="312" y="162"/>
                  </a:lnTo>
                  <a:lnTo>
                    <a:pt x="318" y="150"/>
                  </a:lnTo>
                  <a:lnTo>
                    <a:pt x="318" y="132"/>
                  </a:lnTo>
                  <a:lnTo>
                    <a:pt x="306" y="132"/>
                  </a:lnTo>
                  <a:lnTo>
                    <a:pt x="306" y="96"/>
                  </a:lnTo>
                  <a:lnTo>
                    <a:pt x="294" y="90"/>
                  </a:lnTo>
                  <a:lnTo>
                    <a:pt x="288" y="84"/>
                  </a:lnTo>
                  <a:lnTo>
                    <a:pt x="288" y="78"/>
                  </a:lnTo>
                  <a:lnTo>
                    <a:pt x="270" y="42"/>
                  </a:lnTo>
                  <a:lnTo>
                    <a:pt x="216" y="0"/>
                  </a:lnTo>
                  <a:lnTo>
                    <a:pt x="138" y="12"/>
                  </a:lnTo>
                  <a:lnTo>
                    <a:pt x="36" y="30"/>
                  </a:lnTo>
                  <a:lnTo>
                    <a:pt x="30" y="60"/>
                  </a:lnTo>
                  <a:lnTo>
                    <a:pt x="18" y="72"/>
                  </a:lnTo>
                  <a:lnTo>
                    <a:pt x="6" y="78"/>
                  </a:lnTo>
                  <a:lnTo>
                    <a:pt x="0" y="84"/>
                  </a:lnTo>
                  <a:lnTo>
                    <a:pt x="0" y="96"/>
                  </a:lnTo>
                  <a:lnTo>
                    <a:pt x="12" y="120"/>
                  </a:lnTo>
                  <a:lnTo>
                    <a:pt x="12" y="126"/>
                  </a:lnTo>
                  <a:lnTo>
                    <a:pt x="18" y="132"/>
                  </a:lnTo>
                  <a:lnTo>
                    <a:pt x="18" y="156"/>
                  </a:lnTo>
                  <a:lnTo>
                    <a:pt x="6" y="228"/>
                  </a:lnTo>
                  <a:lnTo>
                    <a:pt x="6" y="246"/>
                  </a:lnTo>
                  <a:lnTo>
                    <a:pt x="24" y="264"/>
                  </a:lnTo>
                  <a:lnTo>
                    <a:pt x="24" y="270"/>
                  </a:lnTo>
                  <a:lnTo>
                    <a:pt x="30" y="276"/>
                  </a:lnTo>
                  <a:lnTo>
                    <a:pt x="36" y="288"/>
                  </a:lnTo>
                  <a:lnTo>
                    <a:pt x="48" y="294"/>
                  </a:lnTo>
                  <a:lnTo>
                    <a:pt x="54" y="306"/>
                  </a:lnTo>
                  <a:lnTo>
                    <a:pt x="60" y="312"/>
                  </a:lnTo>
                  <a:lnTo>
                    <a:pt x="84" y="324"/>
                  </a:lnTo>
                  <a:lnTo>
                    <a:pt x="102" y="342"/>
                  </a:lnTo>
                  <a:lnTo>
                    <a:pt x="114" y="348"/>
                  </a:lnTo>
                  <a:lnTo>
                    <a:pt x="120" y="366"/>
                  </a:lnTo>
                  <a:lnTo>
                    <a:pt x="126" y="366"/>
                  </a:lnTo>
                  <a:lnTo>
                    <a:pt x="132" y="372"/>
                  </a:lnTo>
                  <a:lnTo>
                    <a:pt x="168" y="390"/>
                  </a:lnTo>
                  <a:lnTo>
                    <a:pt x="198" y="390"/>
                  </a:lnTo>
                  <a:lnTo>
                    <a:pt x="210" y="396"/>
                  </a:lnTo>
                  <a:lnTo>
                    <a:pt x="216" y="402"/>
                  </a:lnTo>
                  <a:lnTo>
                    <a:pt x="228" y="408"/>
                  </a:lnTo>
                  <a:lnTo>
                    <a:pt x="234" y="414"/>
                  </a:lnTo>
                  <a:lnTo>
                    <a:pt x="240" y="414"/>
                  </a:lnTo>
                  <a:lnTo>
                    <a:pt x="246" y="420"/>
                  </a:lnTo>
                  <a:lnTo>
                    <a:pt x="258" y="426"/>
                  </a:lnTo>
                  <a:lnTo>
                    <a:pt x="276" y="438"/>
                  </a:lnTo>
                  <a:lnTo>
                    <a:pt x="312" y="456"/>
                  </a:lnTo>
                  <a:lnTo>
                    <a:pt x="318" y="462"/>
                  </a:lnTo>
                  <a:lnTo>
                    <a:pt x="330" y="462"/>
                  </a:lnTo>
                  <a:lnTo>
                    <a:pt x="342" y="468"/>
                  </a:lnTo>
                  <a:lnTo>
                    <a:pt x="360" y="474"/>
                  </a:lnTo>
                  <a:lnTo>
                    <a:pt x="372" y="480"/>
                  </a:lnTo>
                  <a:lnTo>
                    <a:pt x="378" y="486"/>
                  </a:lnTo>
                  <a:lnTo>
                    <a:pt x="372" y="492"/>
                  </a:lnTo>
                  <a:lnTo>
                    <a:pt x="372" y="504"/>
                  </a:lnTo>
                  <a:lnTo>
                    <a:pt x="366" y="510"/>
                  </a:lnTo>
                  <a:lnTo>
                    <a:pt x="360" y="522"/>
                  </a:lnTo>
                  <a:lnTo>
                    <a:pt x="366" y="528"/>
                  </a:lnTo>
                  <a:lnTo>
                    <a:pt x="372" y="540"/>
                  </a:lnTo>
                  <a:lnTo>
                    <a:pt x="372" y="546"/>
                  </a:lnTo>
                  <a:lnTo>
                    <a:pt x="366" y="552"/>
                  </a:lnTo>
                  <a:lnTo>
                    <a:pt x="348" y="552"/>
                  </a:lnTo>
                  <a:lnTo>
                    <a:pt x="348" y="588"/>
                  </a:lnTo>
                  <a:lnTo>
                    <a:pt x="342" y="594"/>
                  </a:lnTo>
                  <a:lnTo>
                    <a:pt x="336" y="606"/>
                  </a:lnTo>
                  <a:lnTo>
                    <a:pt x="330" y="612"/>
                  </a:lnTo>
                  <a:lnTo>
                    <a:pt x="324" y="624"/>
                  </a:lnTo>
                  <a:lnTo>
                    <a:pt x="324" y="636"/>
                  </a:lnTo>
                  <a:lnTo>
                    <a:pt x="330" y="642"/>
                  </a:lnTo>
                  <a:lnTo>
                    <a:pt x="354" y="642"/>
                  </a:lnTo>
                  <a:lnTo>
                    <a:pt x="366" y="636"/>
                  </a:lnTo>
                  <a:lnTo>
                    <a:pt x="372" y="636"/>
                  </a:lnTo>
                  <a:lnTo>
                    <a:pt x="384" y="642"/>
                  </a:lnTo>
                  <a:lnTo>
                    <a:pt x="390" y="648"/>
                  </a:lnTo>
                  <a:lnTo>
                    <a:pt x="402" y="654"/>
                  </a:lnTo>
                  <a:lnTo>
                    <a:pt x="420" y="660"/>
                  </a:lnTo>
                  <a:lnTo>
                    <a:pt x="480" y="66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48" name="Papua New Guinea" descr="© INSCALE GmbH, 05.05.2010&#10;http://www.presentationload.com/">
              <a:extLst>
                <a:ext uri="{FF2B5EF4-FFF2-40B4-BE49-F238E27FC236}">
                  <a16:creationId xmlns:a16="http://schemas.microsoft.com/office/drawing/2014/main" id="{B3BD93C4-A5EB-7A2D-E28A-E15D7A3714EF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8022853" y="3274809"/>
              <a:ext cx="412099" cy="275723"/>
            </a:xfrm>
            <a:custGeom>
              <a:avLst/>
              <a:gdLst>
                <a:gd name="T0" fmla="*/ 2147483647 w 1086"/>
                <a:gd name="T1" fmla="*/ 2147483647 h 726"/>
                <a:gd name="T2" fmla="*/ 2147483647 w 1086"/>
                <a:gd name="T3" fmla="*/ 2147483647 h 726"/>
                <a:gd name="T4" fmla="*/ 2147483647 w 1086"/>
                <a:gd name="T5" fmla="*/ 2147483647 h 726"/>
                <a:gd name="T6" fmla="*/ 2147483647 w 1086"/>
                <a:gd name="T7" fmla="*/ 2147483647 h 726"/>
                <a:gd name="T8" fmla="*/ 2147483647 w 1086"/>
                <a:gd name="T9" fmla="*/ 2147483647 h 726"/>
                <a:gd name="T10" fmla="*/ 2147483647 w 1086"/>
                <a:gd name="T11" fmla="*/ 2147483647 h 726"/>
                <a:gd name="T12" fmla="*/ 2147483647 w 1086"/>
                <a:gd name="T13" fmla="*/ 2147483647 h 726"/>
                <a:gd name="T14" fmla="*/ 2147483647 w 1086"/>
                <a:gd name="T15" fmla="*/ 2147483647 h 726"/>
                <a:gd name="T16" fmla="*/ 2147483647 w 1086"/>
                <a:gd name="T17" fmla="*/ 2147483647 h 726"/>
                <a:gd name="T18" fmla="*/ 2147483647 w 1086"/>
                <a:gd name="T19" fmla="*/ 2147483647 h 726"/>
                <a:gd name="T20" fmla="*/ 2147483647 w 1086"/>
                <a:gd name="T21" fmla="*/ 2147483647 h 726"/>
                <a:gd name="T22" fmla="*/ 2147483647 w 1086"/>
                <a:gd name="T23" fmla="*/ 2147483647 h 726"/>
                <a:gd name="T24" fmla="*/ 2147483647 w 1086"/>
                <a:gd name="T25" fmla="*/ 2147483647 h 726"/>
                <a:gd name="T26" fmla="*/ 2147483647 w 1086"/>
                <a:gd name="T27" fmla="*/ 2147483647 h 726"/>
                <a:gd name="T28" fmla="*/ 2147483647 w 1086"/>
                <a:gd name="T29" fmla="*/ 2147483647 h 726"/>
                <a:gd name="T30" fmla="*/ 2147483647 w 1086"/>
                <a:gd name="T31" fmla="*/ 2147483647 h 726"/>
                <a:gd name="T32" fmla="*/ 2147483647 w 1086"/>
                <a:gd name="T33" fmla="*/ 2147483647 h 726"/>
                <a:gd name="T34" fmla="*/ 2147483647 w 1086"/>
                <a:gd name="T35" fmla="*/ 2147483647 h 726"/>
                <a:gd name="T36" fmla="*/ 2147483647 w 1086"/>
                <a:gd name="T37" fmla="*/ 2147483647 h 726"/>
                <a:gd name="T38" fmla="*/ 2147483647 w 1086"/>
                <a:gd name="T39" fmla="*/ 2147483647 h 726"/>
                <a:gd name="T40" fmla="*/ 2147483647 w 1086"/>
                <a:gd name="T41" fmla="*/ 2147483647 h 726"/>
                <a:gd name="T42" fmla="*/ 2147483647 w 1086"/>
                <a:gd name="T43" fmla="*/ 2147483647 h 726"/>
                <a:gd name="T44" fmla="*/ 2147483647 w 1086"/>
                <a:gd name="T45" fmla="*/ 2147483647 h 726"/>
                <a:gd name="T46" fmla="*/ 2147483647 w 1086"/>
                <a:gd name="T47" fmla="*/ 2147483647 h 726"/>
                <a:gd name="T48" fmla="*/ 2147483647 w 1086"/>
                <a:gd name="T49" fmla="*/ 2147483647 h 726"/>
                <a:gd name="T50" fmla="*/ 2147483647 w 1086"/>
                <a:gd name="T51" fmla="*/ 2147483647 h 726"/>
                <a:gd name="T52" fmla="*/ 2147483647 w 1086"/>
                <a:gd name="T53" fmla="*/ 2147483647 h 726"/>
                <a:gd name="T54" fmla="*/ 2147483647 w 1086"/>
                <a:gd name="T55" fmla="*/ 2147483647 h 726"/>
                <a:gd name="T56" fmla="*/ 2147483647 w 1086"/>
                <a:gd name="T57" fmla="*/ 2147483647 h 726"/>
                <a:gd name="T58" fmla="*/ 2147483647 w 1086"/>
                <a:gd name="T59" fmla="*/ 2147483647 h 726"/>
                <a:gd name="T60" fmla="*/ 2147483647 w 1086"/>
                <a:gd name="T61" fmla="*/ 2147483647 h 726"/>
                <a:gd name="T62" fmla="*/ 2147483647 w 1086"/>
                <a:gd name="T63" fmla="*/ 2147483647 h 726"/>
                <a:gd name="T64" fmla="*/ 2147483647 w 1086"/>
                <a:gd name="T65" fmla="*/ 2147483647 h 726"/>
                <a:gd name="T66" fmla="*/ 2147483647 w 1086"/>
                <a:gd name="T67" fmla="*/ 2147483647 h 726"/>
                <a:gd name="T68" fmla="*/ 2147483647 w 1086"/>
                <a:gd name="T69" fmla="*/ 2147483647 h 726"/>
                <a:gd name="T70" fmla="*/ 2147483647 w 1086"/>
                <a:gd name="T71" fmla="*/ 2147483647 h 726"/>
                <a:gd name="T72" fmla="*/ 2147483647 w 1086"/>
                <a:gd name="T73" fmla="*/ 2147483647 h 726"/>
                <a:gd name="T74" fmla="*/ 2147483647 w 1086"/>
                <a:gd name="T75" fmla="*/ 2147483647 h 726"/>
                <a:gd name="T76" fmla="*/ 2147483647 w 1086"/>
                <a:gd name="T77" fmla="*/ 2147483647 h 726"/>
                <a:gd name="T78" fmla="*/ 2147483647 w 1086"/>
                <a:gd name="T79" fmla="*/ 2147483647 h 726"/>
                <a:gd name="T80" fmla="*/ 2147483647 w 1086"/>
                <a:gd name="T81" fmla="*/ 2147483647 h 726"/>
                <a:gd name="T82" fmla="*/ 2147483647 w 1086"/>
                <a:gd name="T83" fmla="*/ 2147483647 h 726"/>
                <a:gd name="T84" fmla="*/ 2147483647 w 1086"/>
                <a:gd name="T85" fmla="*/ 2147483647 h 726"/>
                <a:gd name="T86" fmla="*/ 2147483647 w 1086"/>
                <a:gd name="T87" fmla="*/ 2147483647 h 726"/>
                <a:gd name="T88" fmla="*/ 2147483647 w 1086"/>
                <a:gd name="T89" fmla="*/ 2147483647 h 726"/>
                <a:gd name="T90" fmla="*/ 2147483647 w 1086"/>
                <a:gd name="T91" fmla="*/ 2147483647 h 726"/>
                <a:gd name="T92" fmla="*/ 2147483647 w 1086"/>
                <a:gd name="T93" fmla="*/ 2147483647 h 726"/>
                <a:gd name="T94" fmla="*/ 2147483647 w 1086"/>
                <a:gd name="T95" fmla="*/ 2147483647 h 726"/>
                <a:gd name="T96" fmla="*/ 2147483647 w 1086"/>
                <a:gd name="T97" fmla="*/ 2147483647 h 726"/>
                <a:gd name="T98" fmla="*/ 2147483647 w 1086"/>
                <a:gd name="T99" fmla="*/ 2147483647 h 726"/>
                <a:gd name="T100" fmla="*/ 2147483647 w 1086"/>
                <a:gd name="T101" fmla="*/ 2147483647 h 726"/>
                <a:gd name="T102" fmla="*/ 2147483647 w 1086"/>
                <a:gd name="T103" fmla="*/ 2147483647 h 726"/>
                <a:gd name="T104" fmla="*/ 2147483647 w 1086"/>
                <a:gd name="T105" fmla="*/ 2147483647 h 726"/>
                <a:gd name="T106" fmla="*/ 2147483647 w 1086"/>
                <a:gd name="T107" fmla="*/ 2147483647 h 726"/>
                <a:gd name="T108" fmla="*/ 2147483647 w 1086"/>
                <a:gd name="T109" fmla="*/ 2147483647 h 726"/>
                <a:gd name="T110" fmla="*/ 2147483647 w 1086"/>
                <a:gd name="T111" fmla="*/ 2147483647 h 726"/>
                <a:gd name="T112" fmla="*/ 2147483647 w 1086"/>
                <a:gd name="T113" fmla="*/ 2147483647 h 72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086"/>
                <a:gd name="T172" fmla="*/ 0 h 726"/>
                <a:gd name="T173" fmla="*/ 1086 w 1086"/>
                <a:gd name="T174" fmla="*/ 726 h 72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086" h="726">
                  <a:moveTo>
                    <a:pt x="486" y="0"/>
                  </a:moveTo>
                  <a:lnTo>
                    <a:pt x="462" y="0"/>
                  </a:lnTo>
                  <a:lnTo>
                    <a:pt x="450" y="6"/>
                  </a:lnTo>
                  <a:lnTo>
                    <a:pt x="444" y="12"/>
                  </a:lnTo>
                  <a:lnTo>
                    <a:pt x="432" y="18"/>
                  </a:lnTo>
                  <a:lnTo>
                    <a:pt x="462" y="36"/>
                  </a:lnTo>
                  <a:lnTo>
                    <a:pt x="474" y="36"/>
                  </a:lnTo>
                  <a:lnTo>
                    <a:pt x="486" y="30"/>
                  </a:lnTo>
                  <a:lnTo>
                    <a:pt x="498" y="18"/>
                  </a:lnTo>
                  <a:lnTo>
                    <a:pt x="492" y="6"/>
                  </a:lnTo>
                  <a:lnTo>
                    <a:pt x="486" y="0"/>
                  </a:lnTo>
                  <a:close/>
                  <a:moveTo>
                    <a:pt x="756" y="216"/>
                  </a:moveTo>
                  <a:lnTo>
                    <a:pt x="750" y="222"/>
                  </a:lnTo>
                  <a:lnTo>
                    <a:pt x="750" y="228"/>
                  </a:lnTo>
                  <a:lnTo>
                    <a:pt x="756" y="234"/>
                  </a:lnTo>
                  <a:lnTo>
                    <a:pt x="768" y="240"/>
                  </a:lnTo>
                  <a:lnTo>
                    <a:pt x="774" y="246"/>
                  </a:lnTo>
                  <a:lnTo>
                    <a:pt x="774" y="264"/>
                  </a:lnTo>
                  <a:lnTo>
                    <a:pt x="702" y="300"/>
                  </a:lnTo>
                  <a:lnTo>
                    <a:pt x="666" y="300"/>
                  </a:lnTo>
                  <a:lnTo>
                    <a:pt x="630" y="312"/>
                  </a:lnTo>
                  <a:lnTo>
                    <a:pt x="594" y="330"/>
                  </a:lnTo>
                  <a:lnTo>
                    <a:pt x="588" y="336"/>
                  </a:lnTo>
                  <a:lnTo>
                    <a:pt x="570" y="336"/>
                  </a:lnTo>
                  <a:lnTo>
                    <a:pt x="564" y="342"/>
                  </a:lnTo>
                  <a:lnTo>
                    <a:pt x="588" y="378"/>
                  </a:lnTo>
                  <a:lnTo>
                    <a:pt x="684" y="378"/>
                  </a:lnTo>
                  <a:lnTo>
                    <a:pt x="702" y="366"/>
                  </a:lnTo>
                  <a:lnTo>
                    <a:pt x="738" y="366"/>
                  </a:lnTo>
                  <a:lnTo>
                    <a:pt x="750" y="360"/>
                  </a:lnTo>
                  <a:lnTo>
                    <a:pt x="774" y="336"/>
                  </a:lnTo>
                  <a:lnTo>
                    <a:pt x="774" y="330"/>
                  </a:lnTo>
                  <a:lnTo>
                    <a:pt x="804" y="324"/>
                  </a:lnTo>
                  <a:lnTo>
                    <a:pt x="798" y="300"/>
                  </a:lnTo>
                  <a:lnTo>
                    <a:pt x="822" y="300"/>
                  </a:lnTo>
                  <a:lnTo>
                    <a:pt x="822" y="288"/>
                  </a:lnTo>
                  <a:lnTo>
                    <a:pt x="828" y="258"/>
                  </a:lnTo>
                  <a:lnTo>
                    <a:pt x="828" y="228"/>
                  </a:lnTo>
                  <a:lnTo>
                    <a:pt x="822" y="198"/>
                  </a:lnTo>
                  <a:lnTo>
                    <a:pt x="816" y="192"/>
                  </a:lnTo>
                  <a:lnTo>
                    <a:pt x="804" y="186"/>
                  </a:lnTo>
                  <a:lnTo>
                    <a:pt x="792" y="192"/>
                  </a:lnTo>
                  <a:lnTo>
                    <a:pt x="786" y="198"/>
                  </a:lnTo>
                  <a:lnTo>
                    <a:pt x="762" y="210"/>
                  </a:lnTo>
                  <a:lnTo>
                    <a:pt x="756" y="216"/>
                  </a:lnTo>
                  <a:close/>
                  <a:moveTo>
                    <a:pt x="834" y="132"/>
                  </a:moveTo>
                  <a:lnTo>
                    <a:pt x="822" y="132"/>
                  </a:lnTo>
                  <a:lnTo>
                    <a:pt x="816" y="120"/>
                  </a:lnTo>
                  <a:lnTo>
                    <a:pt x="804" y="108"/>
                  </a:lnTo>
                  <a:lnTo>
                    <a:pt x="792" y="102"/>
                  </a:lnTo>
                  <a:lnTo>
                    <a:pt x="786" y="90"/>
                  </a:lnTo>
                  <a:lnTo>
                    <a:pt x="774" y="78"/>
                  </a:lnTo>
                  <a:lnTo>
                    <a:pt x="768" y="78"/>
                  </a:lnTo>
                  <a:lnTo>
                    <a:pt x="762" y="72"/>
                  </a:lnTo>
                  <a:lnTo>
                    <a:pt x="756" y="72"/>
                  </a:lnTo>
                  <a:lnTo>
                    <a:pt x="732" y="36"/>
                  </a:lnTo>
                  <a:lnTo>
                    <a:pt x="720" y="84"/>
                  </a:lnTo>
                  <a:lnTo>
                    <a:pt x="762" y="96"/>
                  </a:lnTo>
                  <a:lnTo>
                    <a:pt x="816" y="150"/>
                  </a:lnTo>
                  <a:lnTo>
                    <a:pt x="828" y="150"/>
                  </a:lnTo>
                  <a:lnTo>
                    <a:pt x="834" y="156"/>
                  </a:lnTo>
                  <a:lnTo>
                    <a:pt x="846" y="162"/>
                  </a:lnTo>
                  <a:lnTo>
                    <a:pt x="852" y="174"/>
                  </a:lnTo>
                  <a:lnTo>
                    <a:pt x="852" y="180"/>
                  </a:lnTo>
                  <a:lnTo>
                    <a:pt x="858" y="192"/>
                  </a:lnTo>
                  <a:lnTo>
                    <a:pt x="852" y="204"/>
                  </a:lnTo>
                  <a:lnTo>
                    <a:pt x="852" y="240"/>
                  </a:lnTo>
                  <a:lnTo>
                    <a:pt x="858" y="252"/>
                  </a:lnTo>
                  <a:lnTo>
                    <a:pt x="864" y="258"/>
                  </a:lnTo>
                  <a:lnTo>
                    <a:pt x="882" y="258"/>
                  </a:lnTo>
                  <a:lnTo>
                    <a:pt x="894" y="246"/>
                  </a:lnTo>
                  <a:lnTo>
                    <a:pt x="900" y="234"/>
                  </a:lnTo>
                  <a:lnTo>
                    <a:pt x="900" y="222"/>
                  </a:lnTo>
                  <a:lnTo>
                    <a:pt x="888" y="186"/>
                  </a:lnTo>
                  <a:lnTo>
                    <a:pt x="876" y="174"/>
                  </a:lnTo>
                  <a:lnTo>
                    <a:pt x="864" y="156"/>
                  </a:lnTo>
                  <a:lnTo>
                    <a:pt x="852" y="150"/>
                  </a:lnTo>
                  <a:lnTo>
                    <a:pt x="846" y="138"/>
                  </a:lnTo>
                  <a:lnTo>
                    <a:pt x="834" y="132"/>
                  </a:lnTo>
                  <a:close/>
                  <a:moveTo>
                    <a:pt x="1086" y="360"/>
                  </a:moveTo>
                  <a:lnTo>
                    <a:pt x="1020" y="294"/>
                  </a:lnTo>
                  <a:lnTo>
                    <a:pt x="1020" y="288"/>
                  </a:lnTo>
                  <a:lnTo>
                    <a:pt x="1002" y="270"/>
                  </a:lnTo>
                  <a:lnTo>
                    <a:pt x="984" y="270"/>
                  </a:lnTo>
                  <a:lnTo>
                    <a:pt x="978" y="276"/>
                  </a:lnTo>
                  <a:lnTo>
                    <a:pt x="978" y="300"/>
                  </a:lnTo>
                  <a:lnTo>
                    <a:pt x="996" y="330"/>
                  </a:lnTo>
                  <a:lnTo>
                    <a:pt x="1020" y="378"/>
                  </a:lnTo>
                  <a:lnTo>
                    <a:pt x="1086" y="438"/>
                  </a:lnTo>
                  <a:lnTo>
                    <a:pt x="1086" y="360"/>
                  </a:lnTo>
                  <a:close/>
                  <a:moveTo>
                    <a:pt x="672" y="672"/>
                  </a:moveTo>
                  <a:lnTo>
                    <a:pt x="630" y="642"/>
                  </a:lnTo>
                  <a:lnTo>
                    <a:pt x="648" y="630"/>
                  </a:lnTo>
                  <a:lnTo>
                    <a:pt x="636" y="630"/>
                  </a:lnTo>
                  <a:lnTo>
                    <a:pt x="624" y="624"/>
                  </a:lnTo>
                  <a:lnTo>
                    <a:pt x="612" y="624"/>
                  </a:lnTo>
                  <a:lnTo>
                    <a:pt x="600" y="618"/>
                  </a:lnTo>
                  <a:lnTo>
                    <a:pt x="594" y="606"/>
                  </a:lnTo>
                  <a:lnTo>
                    <a:pt x="594" y="594"/>
                  </a:lnTo>
                  <a:lnTo>
                    <a:pt x="600" y="582"/>
                  </a:lnTo>
                  <a:lnTo>
                    <a:pt x="600" y="564"/>
                  </a:lnTo>
                  <a:lnTo>
                    <a:pt x="588" y="570"/>
                  </a:lnTo>
                  <a:lnTo>
                    <a:pt x="582" y="570"/>
                  </a:lnTo>
                  <a:lnTo>
                    <a:pt x="570" y="576"/>
                  </a:lnTo>
                  <a:lnTo>
                    <a:pt x="564" y="576"/>
                  </a:lnTo>
                  <a:lnTo>
                    <a:pt x="552" y="582"/>
                  </a:lnTo>
                  <a:lnTo>
                    <a:pt x="552" y="552"/>
                  </a:lnTo>
                  <a:lnTo>
                    <a:pt x="528" y="540"/>
                  </a:lnTo>
                  <a:lnTo>
                    <a:pt x="528" y="492"/>
                  </a:lnTo>
                  <a:lnTo>
                    <a:pt x="474" y="456"/>
                  </a:lnTo>
                  <a:lnTo>
                    <a:pt x="450" y="402"/>
                  </a:lnTo>
                  <a:lnTo>
                    <a:pt x="474" y="390"/>
                  </a:lnTo>
                  <a:lnTo>
                    <a:pt x="480" y="384"/>
                  </a:lnTo>
                  <a:lnTo>
                    <a:pt x="492" y="378"/>
                  </a:lnTo>
                  <a:lnTo>
                    <a:pt x="504" y="366"/>
                  </a:lnTo>
                  <a:lnTo>
                    <a:pt x="504" y="360"/>
                  </a:lnTo>
                  <a:lnTo>
                    <a:pt x="492" y="336"/>
                  </a:lnTo>
                  <a:lnTo>
                    <a:pt x="468" y="324"/>
                  </a:lnTo>
                  <a:lnTo>
                    <a:pt x="462" y="318"/>
                  </a:lnTo>
                  <a:lnTo>
                    <a:pt x="456" y="318"/>
                  </a:lnTo>
                  <a:lnTo>
                    <a:pt x="450" y="312"/>
                  </a:lnTo>
                  <a:lnTo>
                    <a:pt x="438" y="312"/>
                  </a:lnTo>
                  <a:lnTo>
                    <a:pt x="402" y="300"/>
                  </a:lnTo>
                  <a:lnTo>
                    <a:pt x="390" y="300"/>
                  </a:lnTo>
                  <a:lnTo>
                    <a:pt x="378" y="294"/>
                  </a:lnTo>
                  <a:lnTo>
                    <a:pt x="372" y="294"/>
                  </a:lnTo>
                  <a:lnTo>
                    <a:pt x="372" y="234"/>
                  </a:lnTo>
                  <a:lnTo>
                    <a:pt x="366" y="222"/>
                  </a:lnTo>
                  <a:lnTo>
                    <a:pt x="354" y="210"/>
                  </a:lnTo>
                  <a:lnTo>
                    <a:pt x="342" y="210"/>
                  </a:lnTo>
                  <a:lnTo>
                    <a:pt x="288" y="156"/>
                  </a:lnTo>
                  <a:lnTo>
                    <a:pt x="252" y="162"/>
                  </a:lnTo>
                  <a:lnTo>
                    <a:pt x="216" y="126"/>
                  </a:lnTo>
                  <a:lnTo>
                    <a:pt x="186" y="120"/>
                  </a:lnTo>
                  <a:lnTo>
                    <a:pt x="66" y="60"/>
                  </a:lnTo>
                  <a:lnTo>
                    <a:pt x="42" y="72"/>
                  </a:lnTo>
                  <a:lnTo>
                    <a:pt x="0" y="42"/>
                  </a:lnTo>
                  <a:lnTo>
                    <a:pt x="42" y="72"/>
                  </a:lnTo>
                  <a:lnTo>
                    <a:pt x="36" y="102"/>
                  </a:lnTo>
                  <a:lnTo>
                    <a:pt x="36" y="240"/>
                  </a:lnTo>
                  <a:lnTo>
                    <a:pt x="30" y="258"/>
                  </a:lnTo>
                  <a:lnTo>
                    <a:pt x="30" y="372"/>
                  </a:lnTo>
                  <a:lnTo>
                    <a:pt x="24" y="378"/>
                  </a:lnTo>
                  <a:lnTo>
                    <a:pt x="12" y="384"/>
                  </a:lnTo>
                  <a:lnTo>
                    <a:pt x="0" y="396"/>
                  </a:lnTo>
                  <a:lnTo>
                    <a:pt x="0" y="402"/>
                  </a:lnTo>
                  <a:lnTo>
                    <a:pt x="6" y="408"/>
                  </a:lnTo>
                  <a:lnTo>
                    <a:pt x="18" y="414"/>
                  </a:lnTo>
                  <a:lnTo>
                    <a:pt x="30" y="414"/>
                  </a:lnTo>
                  <a:lnTo>
                    <a:pt x="30" y="444"/>
                  </a:lnTo>
                  <a:lnTo>
                    <a:pt x="24" y="456"/>
                  </a:lnTo>
                  <a:lnTo>
                    <a:pt x="24" y="480"/>
                  </a:lnTo>
                  <a:lnTo>
                    <a:pt x="18" y="492"/>
                  </a:lnTo>
                  <a:lnTo>
                    <a:pt x="18" y="504"/>
                  </a:lnTo>
                  <a:lnTo>
                    <a:pt x="12" y="510"/>
                  </a:lnTo>
                  <a:lnTo>
                    <a:pt x="12" y="516"/>
                  </a:lnTo>
                  <a:lnTo>
                    <a:pt x="18" y="540"/>
                  </a:lnTo>
                  <a:lnTo>
                    <a:pt x="18" y="588"/>
                  </a:lnTo>
                  <a:lnTo>
                    <a:pt x="30" y="594"/>
                  </a:lnTo>
                  <a:lnTo>
                    <a:pt x="48" y="594"/>
                  </a:lnTo>
                  <a:lnTo>
                    <a:pt x="60" y="588"/>
                  </a:lnTo>
                  <a:lnTo>
                    <a:pt x="90" y="588"/>
                  </a:lnTo>
                  <a:lnTo>
                    <a:pt x="96" y="582"/>
                  </a:lnTo>
                  <a:lnTo>
                    <a:pt x="102" y="582"/>
                  </a:lnTo>
                  <a:lnTo>
                    <a:pt x="126" y="600"/>
                  </a:lnTo>
                  <a:lnTo>
                    <a:pt x="132" y="600"/>
                  </a:lnTo>
                  <a:lnTo>
                    <a:pt x="138" y="594"/>
                  </a:lnTo>
                  <a:lnTo>
                    <a:pt x="156" y="588"/>
                  </a:lnTo>
                  <a:lnTo>
                    <a:pt x="168" y="582"/>
                  </a:lnTo>
                  <a:lnTo>
                    <a:pt x="180" y="570"/>
                  </a:lnTo>
                  <a:lnTo>
                    <a:pt x="180" y="564"/>
                  </a:lnTo>
                  <a:lnTo>
                    <a:pt x="168" y="552"/>
                  </a:lnTo>
                  <a:lnTo>
                    <a:pt x="150" y="540"/>
                  </a:lnTo>
                  <a:lnTo>
                    <a:pt x="138" y="534"/>
                  </a:lnTo>
                  <a:lnTo>
                    <a:pt x="120" y="522"/>
                  </a:lnTo>
                  <a:lnTo>
                    <a:pt x="108" y="516"/>
                  </a:lnTo>
                  <a:lnTo>
                    <a:pt x="102" y="510"/>
                  </a:lnTo>
                  <a:lnTo>
                    <a:pt x="96" y="510"/>
                  </a:lnTo>
                  <a:lnTo>
                    <a:pt x="108" y="510"/>
                  </a:lnTo>
                  <a:lnTo>
                    <a:pt x="138" y="516"/>
                  </a:lnTo>
                  <a:lnTo>
                    <a:pt x="204" y="516"/>
                  </a:lnTo>
                  <a:lnTo>
                    <a:pt x="204" y="510"/>
                  </a:lnTo>
                  <a:lnTo>
                    <a:pt x="198" y="504"/>
                  </a:lnTo>
                  <a:lnTo>
                    <a:pt x="198" y="498"/>
                  </a:lnTo>
                  <a:lnTo>
                    <a:pt x="186" y="486"/>
                  </a:lnTo>
                  <a:lnTo>
                    <a:pt x="192" y="492"/>
                  </a:lnTo>
                  <a:lnTo>
                    <a:pt x="204" y="492"/>
                  </a:lnTo>
                  <a:lnTo>
                    <a:pt x="210" y="498"/>
                  </a:lnTo>
                  <a:lnTo>
                    <a:pt x="216" y="498"/>
                  </a:lnTo>
                  <a:lnTo>
                    <a:pt x="222" y="492"/>
                  </a:lnTo>
                  <a:lnTo>
                    <a:pt x="222" y="486"/>
                  </a:lnTo>
                  <a:lnTo>
                    <a:pt x="216" y="480"/>
                  </a:lnTo>
                  <a:lnTo>
                    <a:pt x="216" y="468"/>
                  </a:lnTo>
                  <a:lnTo>
                    <a:pt x="210" y="462"/>
                  </a:lnTo>
                  <a:lnTo>
                    <a:pt x="222" y="468"/>
                  </a:lnTo>
                  <a:lnTo>
                    <a:pt x="228" y="474"/>
                  </a:lnTo>
                  <a:lnTo>
                    <a:pt x="246" y="474"/>
                  </a:lnTo>
                  <a:lnTo>
                    <a:pt x="252" y="468"/>
                  </a:lnTo>
                  <a:lnTo>
                    <a:pt x="264" y="462"/>
                  </a:lnTo>
                  <a:lnTo>
                    <a:pt x="270" y="456"/>
                  </a:lnTo>
                  <a:lnTo>
                    <a:pt x="288" y="474"/>
                  </a:lnTo>
                  <a:lnTo>
                    <a:pt x="300" y="480"/>
                  </a:lnTo>
                  <a:lnTo>
                    <a:pt x="306" y="486"/>
                  </a:lnTo>
                  <a:lnTo>
                    <a:pt x="312" y="486"/>
                  </a:lnTo>
                  <a:lnTo>
                    <a:pt x="330" y="492"/>
                  </a:lnTo>
                  <a:lnTo>
                    <a:pt x="342" y="492"/>
                  </a:lnTo>
                  <a:lnTo>
                    <a:pt x="378" y="504"/>
                  </a:lnTo>
                  <a:lnTo>
                    <a:pt x="390" y="510"/>
                  </a:lnTo>
                  <a:lnTo>
                    <a:pt x="402" y="534"/>
                  </a:lnTo>
                  <a:lnTo>
                    <a:pt x="402" y="558"/>
                  </a:lnTo>
                  <a:lnTo>
                    <a:pt x="408" y="570"/>
                  </a:lnTo>
                  <a:lnTo>
                    <a:pt x="420" y="582"/>
                  </a:lnTo>
                  <a:lnTo>
                    <a:pt x="438" y="582"/>
                  </a:lnTo>
                  <a:lnTo>
                    <a:pt x="450" y="594"/>
                  </a:lnTo>
                  <a:lnTo>
                    <a:pt x="450" y="606"/>
                  </a:lnTo>
                  <a:lnTo>
                    <a:pt x="456" y="618"/>
                  </a:lnTo>
                  <a:lnTo>
                    <a:pt x="468" y="654"/>
                  </a:lnTo>
                  <a:lnTo>
                    <a:pt x="486" y="672"/>
                  </a:lnTo>
                  <a:lnTo>
                    <a:pt x="516" y="678"/>
                  </a:lnTo>
                  <a:lnTo>
                    <a:pt x="558" y="684"/>
                  </a:lnTo>
                  <a:lnTo>
                    <a:pt x="618" y="684"/>
                  </a:lnTo>
                  <a:lnTo>
                    <a:pt x="630" y="690"/>
                  </a:lnTo>
                  <a:lnTo>
                    <a:pt x="654" y="714"/>
                  </a:lnTo>
                  <a:lnTo>
                    <a:pt x="678" y="726"/>
                  </a:lnTo>
                  <a:lnTo>
                    <a:pt x="684" y="726"/>
                  </a:lnTo>
                  <a:lnTo>
                    <a:pt x="684" y="720"/>
                  </a:lnTo>
                  <a:lnTo>
                    <a:pt x="678" y="708"/>
                  </a:lnTo>
                  <a:lnTo>
                    <a:pt x="678" y="702"/>
                  </a:lnTo>
                  <a:lnTo>
                    <a:pt x="672" y="690"/>
                  </a:lnTo>
                  <a:lnTo>
                    <a:pt x="666" y="684"/>
                  </a:lnTo>
                  <a:lnTo>
                    <a:pt x="672" y="67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49" name="Panama" descr="© INSCALE GmbH, 05.05.2010&#10;http://www.presentationload.com/">
              <a:extLst>
                <a:ext uri="{FF2B5EF4-FFF2-40B4-BE49-F238E27FC236}">
                  <a16:creationId xmlns:a16="http://schemas.microsoft.com/office/drawing/2014/main" id="{BA1ACE7B-D492-910E-9193-4DEB6411C819}"/>
                </a:ext>
              </a:extLst>
            </p:cNvPr>
            <p:cNvSpPr>
              <a:spLocks/>
            </p:cNvSpPr>
            <p:nvPr/>
          </p:nvSpPr>
          <p:spPr bwMode="gray">
            <a:xfrm>
              <a:off x="2002938" y="2924967"/>
              <a:ext cx="154167" cy="74119"/>
            </a:xfrm>
            <a:custGeom>
              <a:avLst/>
              <a:gdLst>
                <a:gd name="T0" fmla="*/ 2147483647 w 408"/>
                <a:gd name="T1" fmla="*/ 2147483647 h 198"/>
                <a:gd name="T2" fmla="*/ 2147483647 w 408"/>
                <a:gd name="T3" fmla="*/ 2147483647 h 198"/>
                <a:gd name="T4" fmla="*/ 2147483647 w 408"/>
                <a:gd name="T5" fmla="*/ 2147483647 h 198"/>
                <a:gd name="T6" fmla="*/ 2147483647 w 408"/>
                <a:gd name="T7" fmla="*/ 2147483647 h 198"/>
                <a:gd name="T8" fmla="*/ 2147483647 w 408"/>
                <a:gd name="T9" fmla="*/ 2147483647 h 198"/>
                <a:gd name="T10" fmla="*/ 2147483647 w 408"/>
                <a:gd name="T11" fmla="*/ 2147483647 h 198"/>
                <a:gd name="T12" fmla="*/ 2147483647 w 408"/>
                <a:gd name="T13" fmla="*/ 2147483647 h 198"/>
                <a:gd name="T14" fmla="*/ 2147483647 w 408"/>
                <a:gd name="T15" fmla="*/ 2147483647 h 198"/>
                <a:gd name="T16" fmla="*/ 2147483647 w 408"/>
                <a:gd name="T17" fmla="*/ 2147483647 h 198"/>
                <a:gd name="T18" fmla="*/ 2147483647 w 408"/>
                <a:gd name="T19" fmla="*/ 2147483647 h 198"/>
                <a:gd name="T20" fmla="*/ 2147483647 w 408"/>
                <a:gd name="T21" fmla="*/ 2147483647 h 198"/>
                <a:gd name="T22" fmla="*/ 2147483647 w 408"/>
                <a:gd name="T23" fmla="*/ 2147483647 h 198"/>
                <a:gd name="T24" fmla="*/ 2147483647 w 408"/>
                <a:gd name="T25" fmla="*/ 2147483647 h 198"/>
                <a:gd name="T26" fmla="*/ 2147483647 w 408"/>
                <a:gd name="T27" fmla="*/ 2147483647 h 198"/>
                <a:gd name="T28" fmla="*/ 2147483647 w 408"/>
                <a:gd name="T29" fmla="*/ 2147483647 h 198"/>
                <a:gd name="T30" fmla="*/ 2147483647 w 408"/>
                <a:gd name="T31" fmla="*/ 2147483647 h 198"/>
                <a:gd name="T32" fmla="*/ 2147483647 w 408"/>
                <a:gd name="T33" fmla="*/ 0 h 198"/>
                <a:gd name="T34" fmla="*/ 2147483647 w 408"/>
                <a:gd name="T35" fmla="*/ 2147483647 h 198"/>
                <a:gd name="T36" fmla="*/ 2147483647 w 408"/>
                <a:gd name="T37" fmla="*/ 2147483647 h 198"/>
                <a:gd name="T38" fmla="*/ 2147483647 w 408"/>
                <a:gd name="T39" fmla="*/ 2147483647 h 198"/>
                <a:gd name="T40" fmla="*/ 2147483647 w 408"/>
                <a:gd name="T41" fmla="*/ 2147483647 h 198"/>
                <a:gd name="T42" fmla="*/ 2147483647 w 408"/>
                <a:gd name="T43" fmla="*/ 2147483647 h 198"/>
                <a:gd name="T44" fmla="*/ 2147483647 w 408"/>
                <a:gd name="T45" fmla="*/ 2147483647 h 198"/>
                <a:gd name="T46" fmla="*/ 2147483647 w 408"/>
                <a:gd name="T47" fmla="*/ 2147483647 h 198"/>
                <a:gd name="T48" fmla="*/ 2147483647 w 408"/>
                <a:gd name="T49" fmla="*/ 2147483647 h 198"/>
                <a:gd name="T50" fmla="*/ 2147483647 w 408"/>
                <a:gd name="T51" fmla="*/ 2147483647 h 198"/>
                <a:gd name="T52" fmla="*/ 2147483647 w 408"/>
                <a:gd name="T53" fmla="*/ 2147483647 h 198"/>
                <a:gd name="T54" fmla="*/ 2147483647 w 408"/>
                <a:gd name="T55" fmla="*/ 2147483647 h 198"/>
                <a:gd name="T56" fmla="*/ 0 w 408"/>
                <a:gd name="T57" fmla="*/ 2147483647 h 198"/>
                <a:gd name="T58" fmla="*/ 2147483647 w 408"/>
                <a:gd name="T59" fmla="*/ 2147483647 h 198"/>
                <a:gd name="T60" fmla="*/ 2147483647 w 408"/>
                <a:gd name="T61" fmla="*/ 2147483647 h 198"/>
                <a:gd name="T62" fmla="*/ 2147483647 w 408"/>
                <a:gd name="T63" fmla="*/ 2147483647 h 198"/>
                <a:gd name="T64" fmla="*/ 0 w 408"/>
                <a:gd name="T65" fmla="*/ 2147483647 h 198"/>
                <a:gd name="T66" fmla="*/ 2147483647 w 408"/>
                <a:gd name="T67" fmla="*/ 2147483647 h 198"/>
                <a:gd name="T68" fmla="*/ 2147483647 w 408"/>
                <a:gd name="T69" fmla="*/ 2147483647 h 198"/>
                <a:gd name="T70" fmla="*/ 2147483647 w 408"/>
                <a:gd name="T71" fmla="*/ 2147483647 h 198"/>
                <a:gd name="T72" fmla="*/ 2147483647 w 408"/>
                <a:gd name="T73" fmla="*/ 2147483647 h 198"/>
                <a:gd name="T74" fmla="*/ 2147483647 w 408"/>
                <a:gd name="T75" fmla="*/ 2147483647 h 198"/>
                <a:gd name="T76" fmla="*/ 2147483647 w 408"/>
                <a:gd name="T77" fmla="*/ 2147483647 h 198"/>
                <a:gd name="T78" fmla="*/ 2147483647 w 408"/>
                <a:gd name="T79" fmla="*/ 2147483647 h 198"/>
                <a:gd name="T80" fmla="*/ 2147483647 w 408"/>
                <a:gd name="T81" fmla="*/ 2147483647 h 198"/>
                <a:gd name="T82" fmla="*/ 2147483647 w 408"/>
                <a:gd name="T83" fmla="*/ 2147483647 h 198"/>
                <a:gd name="T84" fmla="*/ 2147483647 w 408"/>
                <a:gd name="T85" fmla="*/ 2147483647 h 198"/>
                <a:gd name="T86" fmla="*/ 2147483647 w 408"/>
                <a:gd name="T87" fmla="*/ 2147483647 h 198"/>
                <a:gd name="T88" fmla="*/ 2147483647 w 408"/>
                <a:gd name="T89" fmla="*/ 2147483647 h 198"/>
                <a:gd name="T90" fmla="*/ 2147483647 w 408"/>
                <a:gd name="T91" fmla="*/ 2147483647 h 198"/>
                <a:gd name="T92" fmla="*/ 2147483647 w 408"/>
                <a:gd name="T93" fmla="*/ 2147483647 h 198"/>
                <a:gd name="T94" fmla="*/ 2147483647 w 408"/>
                <a:gd name="T95" fmla="*/ 2147483647 h 198"/>
                <a:gd name="T96" fmla="*/ 2147483647 w 408"/>
                <a:gd name="T97" fmla="*/ 2147483647 h 198"/>
                <a:gd name="T98" fmla="*/ 2147483647 w 408"/>
                <a:gd name="T99" fmla="*/ 2147483647 h 198"/>
                <a:gd name="T100" fmla="*/ 2147483647 w 408"/>
                <a:gd name="T101" fmla="*/ 2147483647 h 19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408"/>
                <a:gd name="T154" fmla="*/ 0 h 198"/>
                <a:gd name="T155" fmla="*/ 408 w 408"/>
                <a:gd name="T156" fmla="*/ 198 h 198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408" h="198">
                  <a:moveTo>
                    <a:pt x="306" y="66"/>
                  </a:moveTo>
                  <a:lnTo>
                    <a:pt x="318" y="78"/>
                  </a:lnTo>
                  <a:lnTo>
                    <a:pt x="324" y="90"/>
                  </a:lnTo>
                  <a:lnTo>
                    <a:pt x="330" y="96"/>
                  </a:lnTo>
                  <a:lnTo>
                    <a:pt x="342" y="90"/>
                  </a:lnTo>
                  <a:lnTo>
                    <a:pt x="372" y="120"/>
                  </a:lnTo>
                  <a:lnTo>
                    <a:pt x="342" y="102"/>
                  </a:lnTo>
                  <a:lnTo>
                    <a:pt x="342" y="120"/>
                  </a:lnTo>
                  <a:lnTo>
                    <a:pt x="336" y="132"/>
                  </a:lnTo>
                  <a:lnTo>
                    <a:pt x="336" y="162"/>
                  </a:lnTo>
                  <a:lnTo>
                    <a:pt x="342" y="168"/>
                  </a:lnTo>
                  <a:lnTo>
                    <a:pt x="348" y="180"/>
                  </a:lnTo>
                  <a:lnTo>
                    <a:pt x="354" y="186"/>
                  </a:lnTo>
                  <a:lnTo>
                    <a:pt x="360" y="186"/>
                  </a:lnTo>
                  <a:lnTo>
                    <a:pt x="372" y="156"/>
                  </a:lnTo>
                  <a:lnTo>
                    <a:pt x="378" y="162"/>
                  </a:lnTo>
                  <a:lnTo>
                    <a:pt x="390" y="168"/>
                  </a:lnTo>
                  <a:lnTo>
                    <a:pt x="396" y="162"/>
                  </a:lnTo>
                  <a:lnTo>
                    <a:pt x="408" y="138"/>
                  </a:lnTo>
                  <a:lnTo>
                    <a:pt x="408" y="126"/>
                  </a:lnTo>
                  <a:lnTo>
                    <a:pt x="396" y="120"/>
                  </a:lnTo>
                  <a:lnTo>
                    <a:pt x="390" y="108"/>
                  </a:lnTo>
                  <a:lnTo>
                    <a:pt x="390" y="90"/>
                  </a:lnTo>
                  <a:lnTo>
                    <a:pt x="396" y="84"/>
                  </a:lnTo>
                  <a:lnTo>
                    <a:pt x="372" y="66"/>
                  </a:lnTo>
                  <a:lnTo>
                    <a:pt x="372" y="60"/>
                  </a:lnTo>
                  <a:lnTo>
                    <a:pt x="366" y="54"/>
                  </a:lnTo>
                  <a:lnTo>
                    <a:pt x="366" y="42"/>
                  </a:lnTo>
                  <a:lnTo>
                    <a:pt x="360" y="30"/>
                  </a:lnTo>
                  <a:lnTo>
                    <a:pt x="348" y="24"/>
                  </a:lnTo>
                  <a:lnTo>
                    <a:pt x="330" y="18"/>
                  </a:lnTo>
                  <a:lnTo>
                    <a:pt x="288" y="18"/>
                  </a:lnTo>
                  <a:lnTo>
                    <a:pt x="282" y="0"/>
                  </a:lnTo>
                  <a:lnTo>
                    <a:pt x="246" y="0"/>
                  </a:lnTo>
                  <a:lnTo>
                    <a:pt x="234" y="6"/>
                  </a:lnTo>
                  <a:lnTo>
                    <a:pt x="228" y="12"/>
                  </a:lnTo>
                  <a:lnTo>
                    <a:pt x="222" y="24"/>
                  </a:lnTo>
                  <a:lnTo>
                    <a:pt x="210" y="36"/>
                  </a:lnTo>
                  <a:lnTo>
                    <a:pt x="204" y="36"/>
                  </a:lnTo>
                  <a:lnTo>
                    <a:pt x="198" y="30"/>
                  </a:lnTo>
                  <a:lnTo>
                    <a:pt x="192" y="30"/>
                  </a:lnTo>
                  <a:lnTo>
                    <a:pt x="168" y="42"/>
                  </a:lnTo>
                  <a:lnTo>
                    <a:pt x="144" y="66"/>
                  </a:lnTo>
                  <a:lnTo>
                    <a:pt x="132" y="72"/>
                  </a:lnTo>
                  <a:lnTo>
                    <a:pt x="120" y="72"/>
                  </a:lnTo>
                  <a:lnTo>
                    <a:pt x="114" y="66"/>
                  </a:lnTo>
                  <a:lnTo>
                    <a:pt x="102" y="60"/>
                  </a:lnTo>
                  <a:lnTo>
                    <a:pt x="90" y="42"/>
                  </a:lnTo>
                  <a:lnTo>
                    <a:pt x="78" y="54"/>
                  </a:lnTo>
                  <a:lnTo>
                    <a:pt x="60" y="54"/>
                  </a:lnTo>
                  <a:lnTo>
                    <a:pt x="48" y="42"/>
                  </a:lnTo>
                  <a:lnTo>
                    <a:pt x="48" y="18"/>
                  </a:lnTo>
                  <a:lnTo>
                    <a:pt x="36" y="6"/>
                  </a:lnTo>
                  <a:lnTo>
                    <a:pt x="24" y="6"/>
                  </a:lnTo>
                  <a:lnTo>
                    <a:pt x="18" y="12"/>
                  </a:lnTo>
                  <a:lnTo>
                    <a:pt x="6" y="12"/>
                  </a:lnTo>
                  <a:lnTo>
                    <a:pt x="0" y="18"/>
                  </a:lnTo>
                  <a:lnTo>
                    <a:pt x="0" y="36"/>
                  </a:lnTo>
                  <a:lnTo>
                    <a:pt x="6" y="42"/>
                  </a:lnTo>
                  <a:lnTo>
                    <a:pt x="6" y="48"/>
                  </a:lnTo>
                  <a:lnTo>
                    <a:pt x="24" y="48"/>
                  </a:lnTo>
                  <a:lnTo>
                    <a:pt x="30" y="54"/>
                  </a:lnTo>
                  <a:lnTo>
                    <a:pt x="12" y="72"/>
                  </a:lnTo>
                  <a:lnTo>
                    <a:pt x="6" y="72"/>
                  </a:lnTo>
                  <a:lnTo>
                    <a:pt x="6" y="96"/>
                  </a:lnTo>
                  <a:lnTo>
                    <a:pt x="0" y="102"/>
                  </a:lnTo>
                  <a:lnTo>
                    <a:pt x="6" y="108"/>
                  </a:lnTo>
                  <a:lnTo>
                    <a:pt x="48" y="102"/>
                  </a:lnTo>
                  <a:lnTo>
                    <a:pt x="60" y="120"/>
                  </a:lnTo>
                  <a:lnTo>
                    <a:pt x="90" y="114"/>
                  </a:lnTo>
                  <a:lnTo>
                    <a:pt x="90" y="126"/>
                  </a:lnTo>
                  <a:lnTo>
                    <a:pt x="84" y="132"/>
                  </a:lnTo>
                  <a:lnTo>
                    <a:pt x="84" y="150"/>
                  </a:lnTo>
                  <a:lnTo>
                    <a:pt x="90" y="156"/>
                  </a:lnTo>
                  <a:lnTo>
                    <a:pt x="108" y="156"/>
                  </a:lnTo>
                  <a:lnTo>
                    <a:pt x="114" y="150"/>
                  </a:lnTo>
                  <a:lnTo>
                    <a:pt x="120" y="150"/>
                  </a:lnTo>
                  <a:lnTo>
                    <a:pt x="120" y="132"/>
                  </a:lnTo>
                  <a:lnTo>
                    <a:pt x="138" y="126"/>
                  </a:lnTo>
                  <a:lnTo>
                    <a:pt x="138" y="150"/>
                  </a:lnTo>
                  <a:lnTo>
                    <a:pt x="144" y="168"/>
                  </a:lnTo>
                  <a:lnTo>
                    <a:pt x="144" y="180"/>
                  </a:lnTo>
                  <a:lnTo>
                    <a:pt x="150" y="192"/>
                  </a:lnTo>
                  <a:lnTo>
                    <a:pt x="156" y="198"/>
                  </a:lnTo>
                  <a:lnTo>
                    <a:pt x="162" y="198"/>
                  </a:lnTo>
                  <a:lnTo>
                    <a:pt x="180" y="192"/>
                  </a:lnTo>
                  <a:lnTo>
                    <a:pt x="198" y="174"/>
                  </a:lnTo>
                  <a:lnTo>
                    <a:pt x="204" y="174"/>
                  </a:lnTo>
                  <a:lnTo>
                    <a:pt x="198" y="168"/>
                  </a:lnTo>
                  <a:lnTo>
                    <a:pt x="186" y="162"/>
                  </a:lnTo>
                  <a:lnTo>
                    <a:pt x="180" y="150"/>
                  </a:lnTo>
                  <a:lnTo>
                    <a:pt x="174" y="144"/>
                  </a:lnTo>
                  <a:lnTo>
                    <a:pt x="168" y="132"/>
                  </a:lnTo>
                  <a:lnTo>
                    <a:pt x="162" y="126"/>
                  </a:lnTo>
                  <a:lnTo>
                    <a:pt x="186" y="102"/>
                  </a:lnTo>
                  <a:lnTo>
                    <a:pt x="222" y="84"/>
                  </a:lnTo>
                  <a:lnTo>
                    <a:pt x="228" y="72"/>
                  </a:lnTo>
                  <a:lnTo>
                    <a:pt x="246" y="54"/>
                  </a:lnTo>
                  <a:lnTo>
                    <a:pt x="258" y="48"/>
                  </a:lnTo>
                  <a:lnTo>
                    <a:pt x="276" y="54"/>
                  </a:lnTo>
                  <a:lnTo>
                    <a:pt x="288" y="60"/>
                  </a:lnTo>
                  <a:lnTo>
                    <a:pt x="306" y="66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50" name="Pakistan" descr="© INSCALE GmbH, 05.05.2010&#10;http://www.presentationload.com/">
              <a:extLst>
                <a:ext uri="{FF2B5EF4-FFF2-40B4-BE49-F238E27FC236}">
                  <a16:creationId xmlns:a16="http://schemas.microsoft.com/office/drawing/2014/main" id="{1DFF66A7-79CC-D288-4206-5AF3704859A9}"/>
                </a:ext>
              </a:extLst>
            </p:cNvPr>
            <p:cNvSpPr>
              <a:spLocks/>
            </p:cNvSpPr>
            <p:nvPr/>
          </p:nvSpPr>
          <p:spPr bwMode="gray">
            <a:xfrm>
              <a:off x="5825977" y="2087424"/>
              <a:ext cx="398759" cy="400242"/>
            </a:xfrm>
            <a:custGeom>
              <a:avLst/>
              <a:gdLst>
                <a:gd name="T0" fmla="*/ 2147483647 w 1050"/>
                <a:gd name="T1" fmla="*/ 2147483647 h 1056"/>
                <a:gd name="T2" fmla="*/ 2147483647 w 1050"/>
                <a:gd name="T3" fmla="*/ 2147483647 h 1056"/>
                <a:gd name="T4" fmla="*/ 2147483647 w 1050"/>
                <a:gd name="T5" fmla="*/ 2147483647 h 1056"/>
                <a:gd name="T6" fmla="*/ 2147483647 w 1050"/>
                <a:gd name="T7" fmla="*/ 2147483647 h 1056"/>
                <a:gd name="T8" fmla="*/ 2147483647 w 1050"/>
                <a:gd name="T9" fmla="*/ 2147483647 h 1056"/>
                <a:gd name="T10" fmla="*/ 2147483647 w 1050"/>
                <a:gd name="T11" fmla="*/ 2147483647 h 1056"/>
                <a:gd name="T12" fmla="*/ 2147483647 w 1050"/>
                <a:gd name="T13" fmla="*/ 2147483647 h 1056"/>
                <a:gd name="T14" fmla="*/ 2147483647 w 1050"/>
                <a:gd name="T15" fmla="*/ 2147483647 h 1056"/>
                <a:gd name="T16" fmla="*/ 2147483647 w 1050"/>
                <a:gd name="T17" fmla="*/ 2147483647 h 1056"/>
                <a:gd name="T18" fmla="*/ 2147483647 w 1050"/>
                <a:gd name="T19" fmla="*/ 2147483647 h 1056"/>
                <a:gd name="T20" fmla="*/ 2147483647 w 1050"/>
                <a:gd name="T21" fmla="*/ 2147483647 h 1056"/>
                <a:gd name="T22" fmla="*/ 2147483647 w 1050"/>
                <a:gd name="T23" fmla="*/ 2147483647 h 1056"/>
                <a:gd name="T24" fmla="*/ 2147483647 w 1050"/>
                <a:gd name="T25" fmla="*/ 2147483647 h 1056"/>
                <a:gd name="T26" fmla="*/ 2147483647 w 1050"/>
                <a:gd name="T27" fmla="*/ 2147483647 h 1056"/>
                <a:gd name="T28" fmla="*/ 2147483647 w 1050"/>
                <a:gd name="T29" fmla="*/ 2147483647 h 1056"/>
                <a:gd name="T30" fmla="*/ 2147483647 w 1050"/>
                <a:gd name="T31" fmla="*/ 2147483647 h 1056"/>
                <a:gd name="T32" fmla="*/ 2147483647 w 1050"/>
                <a:gd name="T33" fmla="*/ 2147483647 h 1056"/>
                <a:gd name="T34" fmla="*/ 2147483647 w 1050"/>
                <a:gd name="T35" fmla="*/ 2147483647 h 1056"/>
                <a:gd name="T36" fmla="*/ 2147483647 w 1050"/>
                <a:gd name="T37" fmla="*/ 2147483647 h 1056"/>
                <a:gd name="T38" fmla="*/ 2147483647 w 1050"/>
                <a:gd name="T39" fmla="*/ 2147483647 h 1056"/>
                <a:gd name="T40" fmla="*/ 2147483647 w 1050"/>
                <a:gd name="T41" fmla="*/ 2147483647 h 1056"/>
                <a:gd name="T42" fmla="*/ 2147483647 w 1050"/>
                <a:gd name="T43" fmla="*/ 2147483647 h 1056"/>
                <a:gd name="T44" fmla="*/ 0 w 1050"/>
                <a:gd name="T45" fmla="*/ 2147483647 h 1056"/>
                <a:gd name="T46" fmla="*/ 2147483647 w 1050"/>
                <a:gd name="T47" fmla="*/ 2147483647 h 1056"/>
                <a:gd name="T48" fmla="*/ 2147483647 w 1050"/>
                <a:gd name="T49" fmla="*/ 2147483647 h 1056"/>
                <a:gd name="T50" fmla="*/ 2147483647 w 1050"/>
                <a:gd name="T51" fmla="*/ 2147483647 h 1056"/>
                <a:gd name="T52" fmla="*/ 2147483647 w 1050"/>
                <a:gd name="T53" fmla="*/ 2147483647 h 1056"/>
                <a:gd name="T54" fmla="*/ 2147483647 w 1050"/>
                <a:gd name="T55" fmla="*/ 2147483647 h 1056"/>
                <a:gd name="T56" fmla="*/ 2147483647 w 1050"/>
                <a:gd name="T57" fmla="*/ 2147483647 h 1056"/>
                <a:gd name="T58" fmla="*/ 2147483647 w 1050"/>
                <a:gd name="T59" fmla="*/ 2147483647 h 1056"/>
                <a:gd name="T60" fmla="*/ 2147483647 w 1050"/>
                <a:gd name="T61" fmla="*/ 2147483647 h 1056"/>
                <a:gd name="T62" fmla="*/ 2147483647 w 1050"/>
                <a:gd name="T63" fmla="*/ 2147483647 h 1056"/>
                <a:gd name="T64" fmla="*/ 2147483647 w 1050"/>
                <a:gd name="T65" fmla="*/ 2147483647 h 1056"/>
                <a:gd name="T66" fmla="*/ 2147483647 w 1050"/>
                <a:gd name="T67" fmla="*/ 2147483647 h 1056"/>
                <a:gd name="T68" fmla="*/ 2147483647 w 1050"/>
                <a:gd name="T69" fmla="*/ 2147483647 h 1056"/>
                <a:gd name="T70" fmla="*/ 2147483647 w 1050"/>
                <a:gd name="T71" fmla="*/ 2147483647 h 1056"/>
                <a:gd name="T72" fmla="*/ 2147483647 w 1050"/>
                <a:gd name="T73" fmla="*/ 2147483647 h 1056"/>
                <a:gd name="T74" fmla="*/ 2147483647 w 1050"/>
                <a:gd name="T75" fmla="*/ 2147483647 h 1056"/>
                <a:gd name="T76" fmla="*/ 2147483647 w 1050"/>
                <a:gd name="T77" fmla="*/ 2147483647 h 1056"/>
                <a:gd name="T78" fmla="*/ 2147483647 w 1050"/>
                <a:gd name="T79" fmla="*/ 2147483647 h 1056"/>
                <a:gd name="T80" fmla="*/ 2147483647 w 1050"/>
                <a:gd name="T81" fmla="*/ 2147483647 h 1056"/>
                <a:gd name="T82" fmla="*/ 2147483647 w 1050"/>
                <a:gd name="T83" fmla="*/ 2147483647 h 1056"/>
                <a:gd name="T84" fmla="*/ 2147483647 w 1050"/>
                <a:gd name="T85" fmla="*/ 2147483647 h 1056"/>
                <a:gd name="T86" fmla="*/ 2147483647 w 1050"/>
                <a:gd name="T87" fmla="*/ 2147483647 h 1056"/>
                <a:gd name="T88" fmla="*/ 2147483647 w 1050"/>
                <a:gd name="T89" fmla="*/ 2147483647 h 1056"/>
                <a:gd name="T90" fmla="*/ 2147483647 w 1050"/>
                <a:gd name="T91" fmla="*/ 2147483647 h 1056"/>
                <a:gd name="T92" fmla="*/ 2147483647 w 1050"/>
                <a:gd name="T93" fmla="*/ 2147483647 h 1056"/>
                <a:gd name="T94" fmla="*/ 2147483647 w 1050"/>
                <a:gd name="T95" fmla="*/ 2147483647 h 1056"/>
                <a:gd name="T96" fmla="*/ 2147483647 w 1050"/>
                <a:gd name="T97" fmla="*/ 2147483647 h 1056"/>
                <a:gd name="T98" fmla="*/ 2147483647 w 1050"/>
                <a:gd name="T99" fmla="*/ 2147483647 h 1056"/>
                <a:gd name="T100" fmla="*/ 2147483647 w 1050"/>
                <a:gd name="T101" fmla="*/ 2147483647 h 1056"/>
                <a:gd name="T102" fmla="*/ 2147483647 w 1050"/>
                <a:gd name="T103" fmla="*/ 2147483647 h 1056"/>
                <a:gd name="T104" fmla="*/ 2147483647 w 1050"/>
                <a:gd name="T105" fmla="*/ 2147483647 h 1056"/>
                <a:gd name="T106" fmla="*/ 2147483647 w 1050"/>
                <a:gd name="T107" fmla="*/ 2147483647 h 1056"/>
                <a:gd name="T108" fmla="*/ 2147483647 w 1050"/>
                <a:gd name="T109" fmla="*/ 2147483647 h 1056"/>
                <a:gd name="T110" fmla="*/ 2147483647 w 1050"/>
                <a:gd name="T111" fmla="*/ 2147483647 h 1056"/>
                <a:gd name="T112" fmla="*/ 2147483647 w 1050"/>
                <a:gd name="T113" fmla="*/ 2147483647 h 1056"/>
                <a:gd name="T114" fmla="*/ 2147483647 w 1050"/>
                <a:gd name="T115" fmla="*/ 2147483647 h 1056"/>
                <a:gd name="T116" fmla="*/ 2147483647 w 1050"/>
                <a:gd name="T117" fmla="*/ 2147483647 h 1056"/>
                <a:gd name="T118" fmla="*/ 2147483647 w 1050"/>
                <a:gd name="T119" fmla="*/ 2147483647 h 1056"/>
                <a:gd name="T120" fmla="*/ 2147483647 w 1050"/>
                <a:gd name="T121" fmla="*/ 2147483647 h 1056"/>
                <a:gd name="T122" fmla="*/ 2147483647 w 1050"/>
                <a:gd name="T123" fmla="*/ 2147483647 h 105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050"/>
                <a:gd name="T187" fmla="*/ 0 h 1056"/>
                <a:gd name="T188" fmla="*/ 1050 w 1050"/>
                <a:gd name="T189" fmla="*/ 1056 h 105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050" h="1056">
                  <a:moveTo>
                    <a:pt x="1008" y="120"/>
                  </a:moveTo>
                  <a:lnTo>
                    <a:pt x="996" y="120"/>
                  </a:lnTo>
                  <a:lnTo>
                    <a:pt x="984" y="114"/>
                  </a:lnTo>
                  <a:lnTo>
                    <a:pt x="978" y="102"/>
                  </a:lnTo>
                  <a:lnTo>
                    <a:pt x="972" y="96"/>
                  </a:lnTo>
                  <a:lnTo>
                    <a:pt x="972" y="90"/>
                  </a:lnTo>
                  <a:lnTo>
                    <a:pt x="960" y="96"/>
                  </a:lnTo>
                  <a:lnTo>
                    <a:pt x="924" y="84"/>
                  </a:lnTo>
                  <a:lnTo>
                    <a:pt x="924" y="60"/>
                  </a:lnTo>
                  <a:lnTo>
                    <a:pt x="912" y="36"/>
                  </a:lnTo>
                  <a:lnTo>
                    <a:pt x="900" y="24"/>
                  </a:lnTo>
                  <a:lnTo>
                    <a:pt x="888" y="18"/>
                  </a:lnTo>
                  <a:lnTo>
                    <a:pt x="876" y="18"/>
                  </a:lnTo>
                  <a:lnTo>
                    <a:pt x="870" y="6"/>
                  </a:lnTo>
                  <a:lnTo>
                    <a:pt x="822" y="6"/>
                  </a:lnTo>
                  <a:lnTo>
                    <a:pt x="810" y="0"/>
                  </a:lnTo>
                  <a:lnTo>
                    <a:pt x="804" y="6"/>
                  </a:lnTo>
                  <a:lnTo>
                    <a:pt x="792" y="6"/>
                  </a:lnTo>
                  <a:lnTo>
                    <a:pt x="786" y="12"/>
                  </a:lnTo>
                  <a:lnTo>
                    <a:pt x="774" y="12"/>
                  </a:lnTo>
                  <a:lnTo>
                    <a:pt x="762" y="6"/>
                  </a:lnTo>
                  <a:lnTo>
                    <a:pt x="738" y="6"/>
                  </a:lnTo>
                  <a:lnTo>
                    <a:pt x="732" y="12"/>
                  </a:lnTo>
                  <a:lnTo>
                    <a:pt x="690" y="12"/>
                  </a:lnTo>
                  <a:lnTo>
                    <a:pt x="684" y="18"/>
                  </a:lnTo>
                  <a:lnTo>
                    <a:pt x="678" y="18"/>
                  </a:lnTo>
                  <a:lnTo>
                    <a:pt x="654" y="30"/>
                  </a:lnTo>
                  <a:lnTo>
                    <a:pt x="648" y="36"/>
                  </a:lnTo>
                  <a:lnTo>
                    <a:pt x="624" y="48"/>
                  </a:lnTo>
                  <a:lnTo>
                    <a:pt x="618" y="54"/>
                  </a:lnTo>
                  <a:lnTo>
                    <a:pt x="612" y="66"/>
                  </a:lnTo>
                  <a:lnTo>
                    <a:pt x="606" y="72"/>
                  </a:lnTo>
                  <a:lnTo>
                    <a:pt x="606" y="78"/>
                  </a:lnTo>
                  <a:lnTo>
                    <a:pt x="636" y="108"/>
                  </a:lnTo>
                  <a:lnTo>
                    <a:pt x="636" y="138"/>
                  </a:lnTo>
                  <a:lnTo>
                    <a:pt x="642" y="144"/>
                  </a:lnTo>
                  <a:lnTo>
                    <a:pt x="648" y="156"/>
                  </a:lnTo>
                  <a:lnTo>
                    <a:pt x="648" y="162"/>
                  </a:lnTo>
                  <a:lnTo>
                    <a:pt x="624" y="186"/>
                  </a:lnTo>
                  <a:lnTo>
                    <a:pt x="618" y="198"/>
                  </a:lnTo>
                  <a:lnTo>
                    <a:pt x="618" y="210"/>
                  </a:lnTo>
                  <a:lnTo>
                    <a:pt x="624" y="216"/>
                  </a:lnTo>
                  <a:lnTo>
                    <a:pt x="624" y="246"/>
                  </a:lnTo>
                  <a:lnTo>
                    <a:pt x="606" y="246"/>
                  </a:lnTo>
                  <a:lnTo>
                    <a:pt x="600" y="252"/>
                  </a:lnTo>
                  <a:lnTo>
                    <a:pt x="594" y="252"/>
                  </a:lnTo>
                  <a:lnTo>
                    <a:pt x="576" y="246"/>
                  </a:lnTo>
                  <a:lnTo>
                    <a:pt x="570" y="240"/>
                  </a:lnTo>
                  <a:lnTo>
                    <a:pt x="552" y="240"/>
                  </a:lnTo>
                  <a:lnTo>
                    <a:pt x="552" y="252"/>
                  </a:lnTo>
                  <a:lnTo>
                    <a:pt x="564" y="264"/>
                  </a:lnTo>
                  <a:lnTo>
                    <a:pt x="576" y="270"/>
                  </a:lnTo>
                  <a:lnTo>
                    <a:pt x="576" y="276"/>
                  </a:lnTo>
                  <a:lnTo>
                    <a:pt x="582" y="282"/>
                  </a:lnTo>
                  <a:lnTo>
                    <a:pt x="582" y="288"/>
                  </a:lnTo>
                  <a:lnTo>
                    <a:pt x="594" y="294"/>
                  </a:lnTo>
                  <a:lnTo>
                    <a:pt x="600" y="294"/>
                  </a:lnTo>
                  <a:lnTo>
                    <a:pt x="570" y="312"/>
                  </a:lnTo>
                  <a:lnTo>
                    <a:pt x="552" y="312"/>
                  </a:lnTo>
                  <a:lnTo>
                    <a:pt x="546" y="318"/>
                  </a:lnTo>
                  <a:lnTo>
                    <a:pt x="546" y="354"/>
                  </a:lnTo>
                  <a:lnTo>
                    <a:pt x="540" y="354"/>
                  </a:lnTo>
                  <a:lnTo>
                    <a:pt x="534" y="360"/>
                  </a:lnTo>
                  <a:lnTo>
                    <a:pt x="534" y="378"/>
                  </a:lnTo>
                  <a:lnTo>
                    <a:pt x="540" y="390"/>
                  </a:lnTo>
                  <a:lnTo>
                    <a:pt x="540" y="402"/>
                  </a:lnTo>
                  <a:lnTo>
                    <a:pt x="546" y="408"/>
                  </a:lnTo>
                  <a:lnTo>
                    <a:pt x="546" y="414"/>
                  </a:lnTo>
                  <a:lnTo>
                    <a:pt x="540" y="420"/>
                  </a:lnTo>
                  <a:lnTo>
                    <a:pt x="534" y="432"/>
                  </a:lnTo>
                  <a:lnTo>
                    <a:pt x="522" y="438"/>
                  </a:lnTo>
                  <a:lnTo>
                    <a:pt x="510" y="438"/>
                  </a:lnTo>
                  <a:lnTo>
                    <a:pt x="504" y="432"/>
                  </a:lnTo>
                  <a:lnTo>
                    <a:pt x="504" y="420"/>
                  </a:lnTo>
                  <a:lnTo>
                    <a:pt x="474" y="420"/>
                  </a:lnTo>
                  <a:lnTo>
                    <a:pt x="462" y="426"/>
                  </a:lnTo>
                  <a:lnTo>
                    <a:pt x="456" y="432"/>
                  </a:lnTo>
                  <a:lnTo>
                    <a:pt x="444" y="438"/>
                  </a:lnTo>
                  <a:lnTo>
                    <a:pt x="438" y="438"/>
                  </a:lnTo>
                  <a:lnTo>
                    <a:pt x="432" y="444"/>
                  </a:lnTo>
                  <a:lnTo>
                    <a:pt x="432" y="450"/>
                  </a:lnTo>
                  <a:lnTo>
                    <a:pt x="438" y="450"/>
                  </a:lnTo>
                  <a:lnTo>
                    <a:pt x="444" y="456"/>
                  </a:lnTo>
                  <a:lnTo>
                    <a:pt x="444" y="462"/>
                  </a:lnTo>
                  <a:lnTo>
                    <a:pt x="438" y="468"/>
                  </a:lnTo>
                  <a:lnTo>
                    <a:pt x="396" y="468"/>
                  </a:lnTo>
                  <a:lnTo>
                    <a:pt x="396" y="456"/>
                  </a:lnTo>
                  <a:lnTo>
                    <a:pt x="378" y="456"/>
                  </a:lnTo>
                  <a:lnTo>
                    <a:pt x="372" y="468"/>
                  </a:lnTo>
                  <a:lnTo>
                    <a:pt x="360" y="474"/>
                  </a:lnTo>
                  <a:lnTo>
                    <a:pt x="354" y="486"/>
                  </a:lnTo>
                  <a:lnTo>
                    <a:pt x="354" y="504"/>
                  </a:lnTo>
                  <a:lnTo>
                    <a:pt x="360" y="516"/>
                  </a:lnTo>
                  <a:lnTo>
                    <a:pt x="360" y="534"/>
                  </a:lnTo>
                  <a:lnTo>
                    <a:pt x="366" y="540"/>
                  </a:lnTo>
                  <a:lnTo>
                    <a:pt x="366" y="570"/>
                  </a:lnTo>
                  <a:lnTo>
                    <a:pt x="360" y="576"/>
                  </a:lnTo>
                  <a:lnTo>
                    <a:pt x="354" y="576"/>
                  </a:lnTo>
                  <a:lnTo>
                    <a:pt x="306" y="600"/>
                  </a:lnTo>
                  <a:lnTo>
                    <a:pt x="276" y="600"/>
                  </a:lnTo>
                  <a:lnTo>
                    <a:pt x="258" y="606"/>
                  </a:lnTo>
                  <a:lnTo>
                    <a:pt x="234" y="606"/>
                  </a:lnTo>
                  <a:lnTo>
                    <a:pt x="228" y="612"/>
                  </a:lnTo>
                  <a:lnTo>
                    <a:pt x="204" y="612"/>
                  </a:lnTo>
                  <a:lnTo>
                    <a:pt x="204" y="606"/>
                  </a:lnTo>
                  <a:lnTo>
                    <a:pt x="150" y="606"/>
                  </a:lnTo>
                  <a:lnTo>
                    <a:pt x="144" y="612"/>
                  </a:lnTo>
                  <a:lnTo>
                    <a:pt x="138" y="612"/>
                  </a:lnTo>
                  <a:lnTo>
                    <a:pt x="120" y="618"/>
                  </a:lnTo>
                  <a:lnTo>
                    <a:pt x="102" y="618"/>
                  </a:lnTo>
                  <a:lnTo>
                    <a:pt x="78" y="606"/>
                  </a:lnTo>
                  <a:lnTo>
                    <a:pt x="60" y="600"/>
                  </a:lnTo>
                  <a:lnTo>
                    <a:pt x="42" y="588"/>
                  </a:lnTo>
                  <a:lnTo>
                    <a:pt x="30" y="582"/>
                  </a:lnTo>
                  <a:lnTo>
                    <a:pt x="0" y="582"/>
                  </a:lnTo>
                  <a:lnTo>
                    <a:pt x="24" y="606"/>
                  </a:lnTo>
                  <a:lnTo>
                    <a:pt x="30" y="618"/>
                  </a:lnTo>
                  <a:lnTo>
                    <a:pt x="36" y="624"/>
                  </a:lnTo>
                  <a:lnTo>
                    <a:pt x="48" y="642"/>
                  </a:lnTo>
                  <a:lnTo>
                    <a:pt x="60" y="654"/>
                  </a:lnTo>
                  <a:lnTo>
                    <a:pt x="66" y="672"/>
                  </a:lnTo>
                  <a:lnTo>
                    <a:pt x="78" y="690"/>
                  </a:lnTo>
                  <a:lnTo>
                    <a:pt x="84" y="696"/>
                  </a:lnTo>
                  <a:lnTo>
                    <a:pt x="102" y="696"/>
                  </a:lnTo>
                  <a:lnTo>
                    <a:pt x="114" y="690"/>
                  </a:lnTo>
                  <a:lnTo>
                    <a:pt x="126" y="708"/>
                  </a:lnTo>
                  <a:lnTo>
                    <a:pt x="150" y="708"/>
                  </a:lnTo>
                  <a:lnTo>
                    <a:pt x="144" y="738"/>
                  </a:lnTo>
                  <a:lnTo>
                    <a:pt x="150" y="738"/>
                  </a:lnTo>
                  <a:lnTo>
                    <a:pt x="150" y="762"/>
                  </a:lnTo>
                  <a:lnTo>
                    <a:pt x="156" y="774"/>
                  </a:lnTo>
                  <a:lnTo>
                    <a:pt x="156" y="786"/>
                  </a:lnTo>
                  <a:lnTo>
                    <a:pt x="174" y="786"/>
                  </a:lnTo>
                  <a:lnTo>
                    <a:pt x="180" y="792"/>
                  </a:lnTo>
                  <a:lnTo>
                    <a:pt x="186" y="804"/>
                  </a:lnTo>
                  <a:lnTo>
                    <a:pt x="192" y="822"/>
                  </a:lnTo>
                  <a:lnTo>
                    <a:pt x="192" y="834"/>
                  </a:lnTo>
                  <a:lnTo>
                    <a:pt x="186" y="840"/>
                  </a:lnTo>
                  <a:lnTo>
                    <a:pt x="180" y="840"/>
                  </a:lnTo>
                  <a:lnTo>
                    <a:pt x="180" y="834"/>
                  </a:lnTo>
                  <a:lnTo>
                    <a:pt x="150" y="834"/>
                  </a:lnTo>
                  <a:lnTo>
                    <a:pt x="138" y="840"/>
                  </a:lnTo>
                  <a:lnTo>
                    <a:pt x="132" y="846"/>
                  </a:lnTo>
                  <a:lnTo>
                    <a:pt x="132" y="852"/>
                  </a:lnTo>
                  <a:lnTo>
                    <a:pt x="126" y="852"/>
                  </a:lnTo>
                  <a:lnTo>
                    <a:pt x="126" y="858"/>
                  </a:lnTo>
                  <a:lnTo>
                    <a:pt x="120" y="864"/>
                  </a:lnTo>
                  <a:lnTo>
                    <a:pt x="108" y="864"/>
                  </a:lnTo>
                  <a:lnTo>
                    <a:pt x="102" y="882"/>
                  </a:lnTo>
                  <a:lnTo>
                    <a:pt x="96" y="888"/>
                  </a:lnTo>
                  <a:lnTo>
                    <a:pt x="96" y="894"/>
                  </a:lnTo>
                  <a:lnTo>
                    <a:pt x="84" y="906"/>
                  </a:lnTo>
                  <a:lnTo>
                    <a:pt x="84" y="936"/>
                  </a:lnTo>
                  <a:lnTo>
                    <a:pt x="90" y="948"/>
                  </a:lnTo>
                  <a:lnTo>
                    <a:pt x="90" y="954"/>
                  </a:lnTo>
                  <a:lnTo>
                    <a:pt x="96" y="948"/>
                  </a:lnTo>
                  <a:lnTo>
                    <a:pt x="108" y="948"/>
                  </a:lnTo>
                  <a:lnTo>
                    <a:pt x="114" y="942"/>
                  </a:lnTo>
                  <a:lnTo>
                    <a:pt x="120" y="942"/>
                  </a:lnTo>
                  <a:lnTo>
                    <a:pt x="126" y="948"/>
                  </a:lnTo>
                  <a:lnTo>
                    <a:pt x="138" y="948"/>
                  </a:lnTo>
                  <a:lnTo>
                    <a:pt x="150" y="954"/>
                  </a:lnTo>
                  <a:lnTo>
                    <a:pt x="174" y="954"/>
                  </a:lnTo>
                  <a:lnTo>
                    <a:pt x="210" y="936"/>
                  </a:lnTo>
                  <a:lnTo>
                    <a:pt x="216" y="930"/>
                  </a:lnTo>
                  <a:lnTo>
                    <a:pt x="222" y="930"/>
                  </a:lnTo>
                  <a:lnTo>
                    <a:pt x="234" y="936"/>
                  </a:lnTo>
                  <a:lnTo>
                    <a:pt x="276" y="936"/>
                  </a:lnTo>
                  <a:lnTo>
                    <a:pt x="288" y="930"/>
                  </a:lnTo>
                  <a:lnTo>
                    <a:pt x="300" y="930"/>
                  </a:lnTo>
                  <a:lnTo>
                    <a:pt x="306" y="924"/>
                  </a:lnTo>
                  <a:lnTo>
                    <a:pt x="312" y="924"/>
                  </a:lnTo>
                  <a:lnTo>
                    <a:pt x="348" y="930"/>
                  </a:lnTo>
                  <a:lnTo>
                    <a:pt x="354" y="924"/>
                  </a:lnTo>
                  <a:lnTo>
                    <a:pt x="366" y="918"/>
                  </a:lnTo>
                  <a:lnTo>
                    <a:pt x="372" y="912"/>
                  </a:lnTo>
                  <a:lnTo>
                    <a:pt x="384" y="912"/>
                  </a:lnTo>
                  <a:lnTo>
                    <a:pt x="396" y="918"/>
                  </a:lnTo>
                  <a:lnTo>
                    <a:pt x="408" y="930"/>
                  </a:lnTo>
                  <a:lnTo>
                    <a:pt x="432" y="978"/>
                  </a:lnTo>
                  <a:lnTo>
                    <a:pt x="444" y="984"/>
                  </a:lnTo>
                  <a:lnTo>
                    <a:pt x="450" y="990"/>
                  </a:lnTo>
                  <a:lnTo>
                    <a:pt x="468" y="996"/>
                  </a:lnTo>
                  <a:lnTo>
                    <a:pt x="486" y="996"/>
                  </a:lnTo>
                  <a:lnTo>
                    <a:pt x="522" y="1008"/>
                  </a:lnTo>
                  <a:lnTo>
                    <a:pt x="540" y="1044"/>
                  </a:lnTo>
                  <a:lnTo>
                    <a:pt x="552" y="1056"/>
                  </a:lnTo>
                  <a:lnTo>
                    <a:pt x="570" y="1056"/>
                  </a:lnTo>
                  <a:lnTo>
                    <a:pt x="588" y="1050"/>
                  </a:lnTo>
                  <a:lnTo>
                    <a:pt x="582" y="1044"/>
                  </a:lnTo>
                  <a:lnTo>
                    <a:pt x="582" y="1032"/>
                  </a:lnTo>
                  <a:lnTo>
                    <a:pt x="594" y="1020"/>
                  </a:lnTo>
                  <a:lnTo>
                    <a:pt x="606" y="1020"/>
                  </a:lnTo>
                  <a:lnTo>
                    <a:pt x="618" y="1026"/>
                  </a:lnTo>
                  <a:lnTo>
                    <a:pt x="624" y="1032"/>
                  </a:lnTo>
                  <a:lnTo>
                    <a:pt x="648" y="1020"/>
                  </a:lnTo>
                  <a:lnTo>
                    <a:pt x="648" y="1026"/>
                  </a:lnTo>
                  <a:lnTo>
                    <a:pt x="654" y="1032"/>
                  </a:lnTo>
                  <a:lnTo>
                    <a:pt x="678" y="1032"/>
                  </a:lnTo>
                  <a:lnTo>
                    <a:pt x="690" y="1020"/>
                  </a:lnTo>
                  <a:lnTo>
                    <a:pt x="702" y="1014"/>
                  </a:lnTo>
                  <a:lnTo>
                    <a:pt x="708" y="1014"/>
                  </a:lnTo>
                  <a:lnTo>
                    <a:pt x="708" y="1026"/>
                  </a:lnTo>
                  <a:lnTo>
                    <a:pt x="714" y="1032"/>
                  </a:lnTo>
                  <a:lnTo>
                    <a:pt x="732" y="1032"/>
                  </a:lnTo>
                  <a:lnTo>
                    <a:pt x="738" y="1026"/>
                  </a:lnTo>
                  <a:lnTo>
                    <a:pt x="750" y="1020"/>
                  </a:lnTo>
                  <a:lnTo>
                    <a:pt x="750" y="996"/>
                  </a:lnTo>
                  <a:lnTo>
                    <a:pt x="744" y="990"/>
                  </a:lnTo>
                  <a:lnTo>
                    <a:pt x="738" y="978"/>
                  </a:lnTo>
                  <a:lnTo>
                    <a:pt x="714" y="936"/>
                  </a:lnTo>
                  <a:lnTo>
                    <a:pt x="714" y="912"/>
                  </a:lnTo>
                  <a:lnTo>
                    <a:pt x="690" y="912"/>
                  </a:lnTo>
                  <a:lnTo>
                    <a:pt x="678" y="900"/>
                  </a:lnTo>
                  <a:lnTo>
                    <a:pt x="672" y="888"/>
                  </a:lnTo>
                  <a:lnTo>
                    <a:pt x="666" y="882"/>
                  </a:lnTo>
                  <a:lnTo>
                    <a:pt x="672" y="852"/>
                  </a:lnTo>
                  <a:lnTo>
                    <a:pt x="672" y="834"/>
                  </a:lnTo>
                  <a:lnTo>
                    <a:pt x="642" y="840"/>
                  </a:lnTo>
                  <a:lnTo>
                    <a:pt x="636" y="840"/>
                  </a:lnTo>
                  <a:lnTo>
                    <a:pt x="624" y="834"/>
                  </a:lnTo>
                  <a:lnTo>
                    <a:pt x="618" y="828"/>
                  </a:lnTo>
                  <a:lnTo>
                    <a:pt x="618" y="804"/>
                  </a:lnTo>
                  <a:lnTo>
                    <a:pt x="624" y="792"/>
                  </a:lnTo>
                  <a:lnTo>
                    <a:pt x="636" y="780"/>
                  </a:lnTo>
                  <a:lnTo>
                    <a:pt x="642" y="768"/>
                  </a:lnTo>
                  <a:lnTo>
                    <a:pt x="648" y="762"/>
                  </a:lnTo>
                  <a:lnTo>
                    <a:pt x="654" y="750"/>
                  </a:lnTo>
                  <a:lnTo>
                    <a:pt x="654" y="744"/>
                  </a:lnTo>
                  <a:lnTo>
                    <a:pt x="666" y="732"/>
                  </a:lnTo>
                  <a:lnTo>
                    <a:pt x="678" y="726"/>
                  </a:lnTo>
                  <a:lnTo>
                    <a:pt x="684" y="726"/>
                  </a:lnTo>
                  <a:lnTo>
                    <a:pt x="690" y="732"/>
                  </a:lnTo>
                  <a:lnTo>
                    <a:pt x="690" y="744"/>
                  </a:lnTo>
                  <a:lnTo>
                    <a:pt x="696" y="750"/>
                  </a:lnTo>
                  <a:lnTo>
                    <a:pt x="702" y="750"/>
                  </a:lnTo>
                  <a:lnTo>
                    <a:pt x="726" y="738"/>
                  </a:lnTo>
                  <a:lnTo>
                    <a:pt x="732" y="732"/>
                  </a:lnTo>
                  <a:lnTo>
                    <a:pt x="738" y="738"/>
                  </a:lnTo>
                  <a:lnTo>
                    <a:pt x="756" y="738"/>
                  </a:lnTo>
                  <a:lnTo>
                    <a:pt x="762" y="732"/>
                  </a:lnTo>
                  <a:lnTo>
                    <a:pt x="768" y="720"/>
                  </a:lnTo>
                  <a:lnTo>
                    <a:pt x="774" y="714"/>
                  </a:lnTo>
                  <a:lnTo>
                    <a:pt x="774" y="708"/>
                  </a:lnTo>
                  <a:lnTo>
                    <a:pt x="792" y="696"/>
                  </a:lnTo>
                  <a:lnTo>
                    <a:pt x="792" y="678"/>
                  </a:lnTo>
                  <a:lnTo>
                    <a:pt x="798" y="672"/>
                  </a:lnTo>
                  <a:lnTo>
                    <a:pt x="798" y="666"/>
                  </a:lnTo>
                  <a:lnTo>
                    <a:pt x="804" y="660"/>
                  </a:lnTo>
                  <a:lnTo>
                    <a:pt x="828" y="648"/>
                  </a:lnTo>
                  <a:lnTo>
                    <a:pt x="840" y="636"/>
                  </a:lnTo>
                  <a:lnTo>
                    <a:pt x="846" y="618"/>
                  </a:lnTo>
                  <a:lnTo>
                    <a:pt x="846" y="606"/>
                  </a:lnTo>
                  <a:lnTo>
                    <a:pt x="852" y="588"/>
                  </a:lnTo>
                  <a:lnTo>
                    <a:pt x="852" y="576"/>
                  </a:lnTo>
                  <a:lnTo>
                    <a:pt x="858" y="570"/>
                  </a:lnTo>
                  <a:lnTo>
                    <a:pt x="870" y="564"/>
                  </a:lnTo>
                  <a:lnTo>
                    <a:pt x="876" y="558"/>
                  </a:lnTo>
                  <a:lnTo>
                    <a:pt x="888" y="558"/>
                  </a:lnTo>
                  <a:lnTo>
                    <a:pt x="870" y="534"/>
                  </a:lnTo>
                  <a:lnTo>
                    <a:pt x="894" y="498"/>
                  </a:lnTo>
                  <a:lnTo>
                    <a:pt x="924" y="480"/>
                  </a:lnTo>
                  <a:lnTo>
                    <a:pt x="924" y="474"/>
                  </a:lnTo>
                  <a:lnTo>
                    <a:pt x="912" y="462"/>
                  </a:lnTo>
                  <a:lnTo>
                    <a:pt x="906" y="450"/>
                  </a:lnTo>
                  <a:lnTo>
                    <a:pt x="906" y="414"/>
                  </a:lnTo>
                  <a:lnTo>
                    <a:pt x="912" y="408"/>
                  </a:lnTo>
                  <a:lnTo>
                    <a:pt x="924" y="408"/>
                  </a:lnTo>
                  <a:lnTo>
                    <a:pt x="948" y="396"/>
                  </a:lnTo>
                  <a:lnTo>
                    <a:pt x="954" y="390"/>
                  </a:lnTo>
                  <a:lnTo>
                    <a:pt x="954" y="384"/>
                  </a:lnTo>
                  <a:lnTo>
                    <a:pt x="948" y="378"/>
                  </a:lnTo>
                  <a:lnTo>
                    <a:pt x="936" y="372"/>
                  </a:lnTo>
                  <a:lnTo>
                    <a:pt x="900" y="372"/>
                  </a:lnTo>
                  <a:lnTo>
                    <a:pt x="894" y="336"/>
                  </a:lnTo>
                  <a:lnTo>
                    <a:pt x="876" y="336"/>
                  </a:lnTo>
                  <a:lnTo>
                    <a:pt x="864" y="318"/>
                  </a:lnTo>
                  <a:lnTo>
                    <a:pt x="846" y="318"/>
                  </a:lnTo>
                  <a:lnTo>
                    <a:pt x="846" y="306"/>
                  </a:lnTo>
                  <a:lnTo>
                    <a:pt x="852" y="294"/>
                  </a:lnTo>
                  <a:lnTo>
                    <a:pt x="852" y="288"/>
                  </a:lnTo>
                  <a:lnTo>
                    <a:pt x="846" y="288"/>
                  </a:lnTo>
                  <a:lnTo>
                    <a:pt x="834" y="276"/>
                  </a:lnTo>
                  <a:lnTo>
                    <a:pt x="834" y="270"/>
                  </a:lnTo>
                  <a:lnTo>
                    <a:pt x="840" y="264"/>
                  </a:lnTo>
                  <a:lnTo>
                    <a:pt x="846" y="252"/>
                  </a:lnTo>
                  <a:lnTo>
                    <a:pt x="852" y="246"/>
                  </a:lnTo>
                  <a:lnTo>
                    <a:pt x="822" y="240"/>
                  </a:lnTo>
                  <a:lnTo>
                    <a:pt x="828" y="228"/>
                  </a:lnTo>
                  <a:lnTo>
                    <a:pt x="804" y="210"/>
                  </a:lnTo>
                  <a:lnTo>
                    <a:pt x="804" y="204"/>
                  </a:lnTo>
                  <a:lnTo>
                    <a:pt x="810" y="192"/>
                  </a:lnTo>
                  <a:lnTo>
                    <a:pt x="834" y="180"/>
                  </a:lnTo>
                  <a:lnTo>
                    <a:pt x="876" y="180"/>
                  </a:lnTo>
                  <a:lnTo>
                    <a:pt x="894" y="186"/>
                  </a:lnTo>
                  <a:lnTo>
                    <a:pt x="912" y="186"/>
                  </a:lnTo>
                  <a:lnTo>
                    <a:pt x="918" y="192"/>
                  </a:lnTo>
                  <a:lnTo>
                    <a:pt x="918" y="204"/>
                  </a:lnTo>
                  <a:lnTo>
                    <a:pt x="930" y="204"/>
                  </a:lnTo>
                  <a:lnTo>
                    <a:pt x="942" y="198"/>
                  </a:lnTo>
                  <a:lnTo>
                    <a:pt x="948" y="192"/>
                  </a:lnTo>
                  <a:lnTo>
                    <a:pt x="960" y="186"/>
                  </a:lnTo>
                  <a:lnTo>
                    <a:pt x="966" y="180"/>
                  </a:lnTo>
                  <a:lnTo>
                    <a:pt x="972" y="186"/>
                  </a:lnTo>
                  <a:lnTo>
                    <a:pt x="978" y="180"/>
                  </a:lnTo>
                  <a:lnTo>
                    <a:pt x="1002" y="180"/>
                  </a:lnTo>
                  <a:lnTo>
                    <a:pt x="1002" y="162"/>
                  </a:lnTo>
                  <a:lnTo>
                    <a:pt x="1026" y="156"/>
                  </a:lnTo>
                  <a:lnTo>
                    <a:pt x="1050" y="120"/>
                  </a:lnTo>
                  <a:lnTo>
                    <a:pt x="1008" y="12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51" name="Parcel Islands" descr="© INSCALE GmbH, 05.05.2010&#10;http://www.presentationload.com/">
              <a:extLst>
                <a:ext uri="{FF2B5EF4-FFF2-40B4-BE49-F238E27FC236}">
                  <a16:creationId xmlns:a16="http://schemas.microsoft.com/office/drawing/2014/main" id="{6A1265ED-8B37-369F-1B22-4EF46E81C9E3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7204583" y="2690751"/>
              <a:ext cx="35577" cy="23718"/>
            </a:xfrm>
            <a:custGeom>
              <a:avLst/>
              <a:gdLst>
                <a:gd name="T0" fmla="*/ 2147483647 w 96"/>
                <a:gd name="T1" fmla="*/ 2147483647 h 66"/>
                <a:gd name="T2" fmla="*/ 2147483647 w 96"/>
                <a:gd name="T3" fmla="*/ 2147483647 h 66"/>
                <a:gd name="T4" fmla="*/ 0 w 96"/>
                <a:gd name="T5" fmla="*/ 2147483647 h 66"/>
                <a:gd name="T6" fmla="*/ 0 w 96"/>
                <a:gd name="T7" fmla="*/ 2147483647 h 66"/>
                <a:gd name="T8" fmla="*/ 2147483647 w 96"/>
                <a:gd name="T9" fmla="*/ 2147483647 h 66"/>
                <a:gd name="T10" fmla="*/ 2147483647 w 96"/>
                <a:gd name="T11" fmla="*/ 2147483647 h 66"/>
                <a:gd name="T12" fmla="*/ 2147483647 w 96"/>
                <a:gd name="T13" fmla="*/ 2147483647 h 66"/>
                <a:gd name="T14" fmla="*/ 2147483647 w 96"/>
                <a:gd name="T15" fmla="*/ 2147483647 h 66"/>
                <a:gd name="T16" fmla="*/ 2147483647 w 96"/>
                <a:gd name="T17" fmla="*/ 2147483647 h 66"/>
                <a:gd name="T18" fmla="*/ 2147483647 w 96"/>
                <a:gd name="T19" fmla="*/ 0 h 66"/>
                <a:gd name="T20" fmla="*/ 2147483647 w 96"/>
                <a:gd name="T21" fmla="*/ 2147483647 h 66"/>
                <a:gd name="T22" fmla="*/ 2147483647 w 96"/>
                <a:gd name="T23" fmla="*/ 2147483647 h 66"/>
                <a:gd name="T24" fmla="*/ 2147483647 w 96"/>
                <a:gd name="T25" fmla="*/ 2147483647 h 66"/>
                <a:gd name="T26" fmla="*/ 2147483647 w 96"/>
                <a:gd name="T27" fmla="*/ 2147483647 h 66"/>
                <a:gd name="T28" fmla="*/ 2147483647 w 96"/>
                <a:gd name="T29" fmla="*/ 0 h 66"/>
                <a:gd name="T30" fmla="*/ 2147483647 w 96"/>
                <a:gd name="T31" fmla="*/ 0 h 66"/>
                <a:gd name="T32" fmla="*/ 2147483647 w 96"/>
                <a:gd name="T33" fmla="*/ 2147483647 h 66"/>
                <a:gd name="T34" fmla="*/ 2147483647 w 96"/>
                <a:gd name="T35" fmla="*/ 2147483647 h 66"/>
                <a:gd name="T36" fmla="*/ 2147483647 w 96"/>
                <a:gd name="T37" fmla="*/ 2147483647 h 66"/>
                <a:gd name="T38" fmla="*/ 2147483647 w 96"/>
                <a:gd name="T39" fmla="*/ 2147483647 h 66"/>
                <a:gd name="T40" fmla="*/ 2147483647 w 96"/>
                <a:gd name="T41" fmla="*/ 2147483647 h 66"/>
                <a:gd name="T42" fmla="*/ 2147483647 w 96"/>
                <a:gd name="T43" fmla="*/ 2147483647 h 66"/>
                <a:gd name="T44" fmla="*/ 2147483647 w 96"/>
                <a:gd name="T45" fmla="*/ 2147483647 h 6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96"/>
                <a:gd name="T70" fmla="*/ 0 h 66"/>
                <a:gd name="T71" fmla="*/ 96 w 96"/>
                <a:gd name="T72" fmla="*/ 66 h 6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96" h="66">
                  <a:moveTo>
                    <a:pt x="12" y="42"/>
                  </a:moveTo>
                  <a:lnTo>
                    <a:pt x="6" y="42"/>
                  </a:lnTo>
                  <a:lnTo>
                    <a:pt x="0" y="48"/>
                  </a:lnTo>
                  <a:lnTo>
                    <a:pt x="0" y="60"/>
                  </a:lnTo>
                  <a:lnTo>
                    <a:pt x="6" y="66"/>
                  </a:lnTo>
                  <a:lnTo>
                    <a:pt x="12" y="66"/>
                  </a:lnTo>
                  <a:lnTo>
                    <a:pt x="24" y="54"/>
                  </a:lnTo>
                  <a:lnTo>
                    <a:pt x="24" y="42"/>
                  </a:lnTo>
                  <a:lnTo>
                    <a:pt x="12" y="42"/>
                  </a:lnTo>
                  <a:close/>
                  <a:moveTo>
                    <a:pt x="42" y="0"/>
                  </a:moveTo>
                  <a:lnTo>
                    <a:pt x="42" y="18"/>
                  </a:lnTo>
                  <a:lnTo>
                    <a:pt x="54" y="30"/>
                  </a:lnTo>
                  <a:lnTo>
                    <a:pt x="60" y="30"/>
                  </a:lnTo>
                  <a:lnTo>
                    <a:pt x="72" y="24"/>
                  </a:lnTo>
                  <a:lnTo>
                    <a:pt x="48" y="0"/>
                  </a:lnTo>
                  <a:lnTo>
                    <a:pt x="42" y="0"/>
                  </a:lnTo>
                  <a:close/>
                  <a:moveTo>
                    <a:pt x="96" y="36"/>
                  </a:moveTo>
                  <a:lnTo>
                    <a:pt x="78" y="36"/>
                  </a:lnTo>
                  <a:lnTo>
                    <a:pt x="72" y="42"/>
                  </a:lnTo>
                  <a:lnTo>
                    <a:pt x="72" y="54"/>
                  </a:lnTo>
                  <a:lnTo>
                    <a:pt x="84" y="60"/>
                  </a:lnTo>
                  <a:lnTo>
                    <a:pt x="96" y="48"/>
                  </a:lnTo>
                  <a:lnTo>
                    <a:pt x="96" y="36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52" name="Oman" descr="© INSCALE GmbH, 05.05.2010&#10;http://www.presentationload.com/">
              <a:extLst>
                <a:ext uri="{FF2B5EF4-FFF2-40B4-BE49-F238E27FC236}">
                  <a16:creationId xmlns:a16="http://schemas.microsoft.com/office/drawing/2014/main" id="{C779B275-A01A-97B9-4903-88E83E37EE46}"/>
                </a:ext>
              </a:extLst>
            </p:cNvPr>
            <p:cNvSpPr>
              <a:spLocks/>
            </p:cNvSpPr>
            <p:nvPr/>
          </p:nvSpPr>
          <p:spPr bwMode="gray">
            <a:xfrm>
              <a:off x="5621409" y="2453571"/>
              <a:ext cx="204568" cy="254968"/>
            </a:xfrm>
            <a:custGeom>
              <a:avLst/>
              <a:gdLst>
                <a:gd name="T0" fmla="*/ 2147483647 w 540"/>
                <a:gd name="T1" fmla="*/ 2147483647 h 672"/>
                <a:gd name="T2" fmla="*/ 2147483647 w 540"/>
                <a:gd name="T3" fmla="*/ 2147483647 h 672"/>
                <a:gd name="T4" fmla="*/ 2147483647 w 540"/>
                <a:gd name="T5" fmla="*/ 2147483647 h 672"/>
                <a:gd name="T6" fmla="*/ 2147483647 w 540"/>
                <a:gd name="T7" fmla="*/ 2147483647 h 672"/>
                <a:gd name="T8" fmla="*/ 2147483647 w 540"/>
                <a:gd name="T9" fmla="*/ 2147483647 h 672"/>
                <a:gd name="T10" fmla="*/ 2147483647 w 540"/>
                <a:gd name="T11" fmla="*/ 2147483647 h 672"/>
                <a:gd name="T12" fmla="*/ 2147483647 w 540"/>
                <a:gd name="T13" fmla="*/ 2147483647 h 672"/>
                <a:gd name="T14" fmla="*/ 2147483647 w 540"/>
                <a:gd name="T15" fmla="*/ 2147483647 h 672"/>
                <a:gd name="T16" fmla="*/ 2147483647 w 540"/>
                <a:gd name="T17" fmla="*/ 2147483647 h 672"/>
                <a:gd name="T18" fmla="*/ 2147483647 w 540"/>
                <a:gd name="T19" fmla="*/ 2147483647 h 672"/>
                <a:gd name="T20" fmla="*/ 2147483647 w 540"/>
                <a:gd name="T21" fmla="*/ 2147483647 h 672"/>
                <a:gd name="T22" fmla="*/ 2147483647 w 540"/>
                <a:gd name="T23" fmla="*/ 2147483647 h 672"/>
                <a:gd name="T24" fmla="*/ 2147483647 w 540"/>
                <a:gd name="T25" fmla="*/ 2147483647 h 672"/>
                <a:gd name="T26" fmla="*/ 2147483647 w 540"/>
                <a:gd name="T27" fmla="*/ 2147483647 h 672"/>
                <a:gd name="T28" fmla="*/ 2147483647 w 540"/>
                <a:gd name="T29" fmla="*/ 2147483647 h 672"/>
                <a:gd name="T30" fmla="*/ 2147483647 w 540"/>
                <a:gd name="T31" fmla="*/ 2147483647 h 672"/>
                <a:gd name="T32" fmla="*/ 2147483647 w 540"/>
                <a:gd name="T33" fmla="*/ 2147483647 h 672"/>
                <a:gd name="T34" fmla="*/ 2147483647 w 540"/>
                <a:gd name="T35" fmla="*/ 2147483647 h 672"/>
                <a:gd name="T36" fmla="*/ 2147483647 w 540"/>
                <a:gd name="T37" fmla="*/ 2147483647 h 672"/>
                <a:gd name="T38" fmla="*/ 2147483647 w 540"/>
                <a:gd name="T39" fmla="*/ 2147483647 h 672"/>
                <a:gd name="T40" fmla="*/ 2147483647 w 540"/>
                <a:gd name="T41" fmla="*/ 2147483647 h 672"/>
                <a:gd name="T42" fmla="*/ 2147483647 w 540"/>
                <a:gd name="T43" fmla="*/ 2147483647 h 672"/>
                <a:gd name="T44" fmla="*/ 2147483647 w 540"/>
                <a:gd name="T45" fmla="*/ 2147483647 h 672"/>
                <a:gd name="T46" fmla="*/ 2147483647 w 540"/>
                <a:gd name="T47" fmla="*/ 2147483647 h 672"/>
                <a:gd name="T48" fmla="*/ 2147483647 w 540"/>
                <a:gd name="T49" fmla="*/ 2147483647 h 672"/>
                <a:gd name="T50" fmla="*/ 2147483647 w 540"/>
                <a:gd name="T51" fmla="*/ 0 h 672"/>
                <a:gd name="T52" fmla="*/ 2147483647 w 540"/>
                <a:gd name="T53" fmla="*/ 2147483647 h 672"/>
                <a:gd name="T54" fmla="*/ 2147483647 w 540"/>
                <a:gd name="T55" fmla="*/ 2147483647 h 672"/>
                <a:gd name="T56" fmla="*/ 2147483647 w 540"/>
                <a:gd name="T57" fmla="*/ 2147483647 h 672"/>
                <a:gd name="T58" fmla="*/ 2147483647 w 540"/>
                <a:gd name="T59" fmla="*/ 2147483647 h 672"/>
                <a:gd name="T60" fmla="*/ 2147483647 w 540"/>
                <a:gd name="T61" fmla="*/ 2147483647 h 672"/>
                <a:gd name="T62" fmla="*/ 2147483647 w 540"/>
                <a:gd name="T63" fmla="*/ 2147483647 h 672"/>
                <a:gd name="T64" fmla="*/ 2147483647 w 540"/>
                <a:gd name="T65" fmla="*/ 2147483647 h 672"/>
                <a:gd name="T66" fmla="*/ 2147483647 w 540"/>
                <a:gd name="T67" fmla="*/ 2147483647 h 672"/>
                <a:gd name="T68" fmla="*/ 2147483647 w 540"/>
                <a:gd name="T69" fmla="*/ 2147483647 h 672"/>
                <a:gd name="T70" fmla="*/ 2147483647 w 540"/>
                <a:gd name="T71" fmla="*/ 2147483647 h 672"/>
                <a:gd name="T72" fmla="*/ 2147483647 w 540"/>
                <a:gd name="T73" fmla="*/ 2147483647 h 672"/>
                <a:gd name="T74" fmla="*/ 2147483647 w 540"/>
                <a:gd name="T75" fmla="*/ 2147483647 h 672"/>
                <a:gd name="T76" fmla="*/ 2147483647 w 540"/>
                <a:gd name="T77" fmla="*/ 2147483647 h 672"/>
                <a:gd name="T78" fmla="*/ 2147483647 w 540"/>
                <a:gd name="T79" fmla="*/ 2147483647 h 672"/>
                <a:gd name="T80" fmla="*/ 2147483647 w 540"/>
                <a:gd name="T81" fmla="*/ 2147483647 h 672"/>
                <a:gd name="T82" fmla="*/ 2147483647 w 540"/>
                <a:gd name="T83" fmla="*/ 2147483647 h 672"/>
                <a:gd name="T84" fmla="*/ 2147483647 w 540"/>
                <a:gd name="T85" fmla="*/ 2147483647 h 672"/>
                <a:gd name="T86" fmla="*/ 2147483647 w 540"/>
                <a:gd name="T87" fmla="*/ 2147483647 h 67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540"/>
                <a:gd name="T133" fmla="*/ 0 h 672"/>
                <a:gd name="T134" fmla="*/ 540 w 540"/>
                <a:gd name="T135" fmla="*/ 672 h 67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540" h="672">
                  <a:moveTo>
                    <a:pt x="258" y="564"/>
                  </a:moveTo>
                  <a:lnTo>
                    <a:pt x="276" y="564"/>
                  </a:lnTo>
                  <a:lnTo>
                    <a:pt x="288" y="558"/>
                  </a:lnTo>
                  <a:lnTo>
                    <a:pt x="306" y="552"/>
                  </a:lnTo>
                  <a:lnTo>
                    <a:pt x="330" y="540"/>
                  </a:lnTo>
                  <a:lnTo>
                    <a:pt x="336" y="528"/>
                  </a:lnTo>
                  <a:lnTo>
                    <a:pt x="342" y="510"/>
                  </a:lnTo>
                  <a:lnTo>
                    <a:pt x="342" y="498"/>
                  </a:lnTo>
                  <a:lnTo>
                    <a:pt x="348" y="498"/>
                  </a:lnTo>
                  <a:lnTo>
                    <a:pt x="354" y="492"/>
                  </a:lnTo>
                  <a:lnTo>
                    <a:pt x="366" y="486"/>
                  </a:lnTo>
                  <a:lnTo>
                    <a:pt x="384" y="480"/>
                  </a:lnTo>
                  <a:lnTo>
                    <a:pt x="408" y="456"/>
                  </a:lnTo>
                  <a:lnTo>
                    <a:pt x="414" y="444"/>
                  </a:lnTo>
                  <a:lnTo>
                    <a:pt x="414" y="426"/>
                  </a:lnTo>
                  <a:lnTo>
                    <a:pt x="420" y="408"/>
                  </a:lnTo>
                  <a:lnTo>
                    <a:pt x="420" y="378"/>
                  </a:lnTo>
                  <a:lnTo>
                    <a:pt x="426" y="372"/>
                  </a:lnTo>
                  <a:lnTo>
                    <a:pt x="432" y="372"/>
                  </a:lnTo>
                  <a:lnTo>
                    <a:pt x="444" y="378"/>
                  </a:lnTo>
                  <a:lnTo>
                    <a:pt x="450" y="384"/>
                  </a:lnTo>
                  <a:lnTo>
                    <a:pt x="462" y="384"/>
                  </a:lnTo>
                  <a:lnTo>
                    <a:pt x="468" y="378"/>
                  </a:lnTo>
                  <a:lnTo>
                    <a:pt x="480" y="354"/>
                  </a:lnTo>
                  <a:lnTo>
                    <a:pt x="480" y="330"/>
                  </a:lnTo>
                  <a:lnTo>
                    <a:pt x="534" y="276"/>
                  </a:lnTo>
                  <a:lnTo>
                    <a:pt x="534" y="264"/>
                  </a:lnTo>
                  <a:lnTo>
                    <a:pt x="540" y="252"/>
                  </a:lnTo>
                  <a:lnTo>
                    <a:pt x="540" y="204"/>
                  </a:lnTo>
                  <a:lnTo>
                    <a:pt x="528" y="192"/>
                  </a:lnTo>
                  <a:lnTo>
                    <a:pt x="510" y="192"/>
                  </a:lnTo>
                  <a:lnTo>
                    <a:pt x="510" y="186"/>
                  </a:lnTo>
                  <a:lnTo>
                    <a:pt x="492" y="168"/>
                  </a:lnTo>
                  <a:lnTo>
                    <a:pt x="486" y="150"/>
                  </a:lnTo>
                  <a:lnTo>
                    <a:pt x="462" y="126"/>
                  </a:lnTo>
                  <a:lnTo>
                    <a:pt x="456" y="114"/>
                  </a:lnTo>
                  <a:lnTo>
                    <a:pt x="432" y="96"/>
                  </a:lnTo>
                  <a:lnTo>
                    <a:pt x="396" y="84"/>
                  </a:lnTo>
                  <a:lnTo>
                    <a:pt x="366" y="78"/>
                  </a:lnTo>
                  <a:lnTo>
                    <a:pt x="348" y="78"/>
                  </a:lnTo>
                  <a:lnTo>
                    <a:pt x="342" y="72"/>
                  </a:lnTo>
                  <a:lnTo>
                    <a:pt x="330" y="72"/>
                  </a:lnTo>
                  <a:lnTo>
                    <a:pt x="318" y="60"/>
                  </a:lnTo>
                  <a:lnTo>
                    <a:pt x="294" y="48"/>
                  </a:lnTo>
                  <a:lnTo>
                    <a:pt x="288" y="36"/>
                  </a:lnTo>
                  <a:lnTo>
                    <a:pt x="288" y="30"/>
                  </a:lnTo>
                  <a:lnTo>
                    <a:pt x="282" y="18"/>
                  </a:lnTo>
                  <a:lnTo>
                    <a:pt x="276" y="12"/>
                  </a:lnTo>
                  <a:lnTo>
                    <a:pt x="252" y="18"/>
                  </a:lnTo>
                  <a:lnTo>
                    <a:pt x="246" y="6"/>
                  </a:lnTo>
                  <a:lnTo>
                    <a:pt x="246" y="0"/>
                  </a:lnTo>
                  <a:lnTo>
                    <a:pt x="240" y="0"/>
                  </a:lnTo>
                  <a:lnTo>
                    <a:pt x="234" y="6"/>
                  </a:lnTo>
                  <a:lnTo>
                    <a:pt x="234" y="12"/>
                  </a:lnTo>
                  <a:lnTo>
                    <a:pt x="228" y="24"/>
                  </a:lnTo>
                  <a:lnTo>
                    <a:pt x="228" y="54"/>
                  </a:lnTo>
                  <a:lnTo>
                    <a:pt x="246" y="72"/>
                  </a:lnTo>
                  <a:lnTo>
                    <a:pt x="246" y="78"/>
                  </a:lnTo>
                  <a:lnTo>
                    <a:pt x="240" y="78"/>
                  </a:lnTo>
                  <a:lnTo>
                    <a:pt x="240" y="72"/>
                  </a:lnTo>
                  <a:lnTo>
                    <a:pt x="228" y="72"/>
                  </a:lnTo>
                  <a:lnTo>
                    <a:pt x="228" y="78"/>
                  </a:lnTo>
                  <a:lnTo>
                    <a:pt x="222" y="84"/>
                  </a:lnTo>
                  <a:lnTo>
                    <a:pt x="222" y="96"/>
                  </a:lnTo>
                  <a:lnTo>
                    <a:pt x="216" y="108"/>
                  </a:lnTo>
                  <a:lnTo>
                    <a:pt x="216" y="120"/>
                  </a:lnTo>
                  <a:lnTo>
                    <a:pt x="210" y="132"/>
                  </a:lnTo>
                  <a:lnTo>
                    <a:pt x="204" y="138"/>
                  </a:lnTo>
                  <a:lnTo>
                    <a:pt x="198" y="150"/>
                  </a:lnTo>
                  <a:lnTo>
                    <a:pt x="192" y="156"/>
                  </a:lnTo>
                  <a:lnTo>
                    <a:pt x="192" y="168"/>
                  </a:lnTo>
                  <a:lnTo>
                    <a:pt x="210" y="204"/>
                  </a:lnTo>
                  <a:lnTo>
                    <a:pt x="216" y="210"/>
                  </a:lnTo>
                  <a:lnTo>
                    <a:pt x="216" y="222"/>
                  </a:lnTo>
                  <a:lnTo>
                    <a:pt x="222" y="228"/>
                  </a:lnTo>
                  <a:lnTo>
                    <a:pt x="234" y="234"/>
                  </a:lnTo>
                  <a:lnTo>
                    <a:pt x="240" y="240"/>
                  </a:lnTo>
                  <a:lnTo>
                    <a:pt x="204" y="414"/>
                  </a:lnTo>
                  <a:lnTo>
                    <a:pt x="0" y="486"/>
                  </a:lnTo>
                  <a:lnTo>
                    <a:pt x="84" y="672"/>
                  </a:lnTo>
                  <a:lnTo>
                    <a:pt x="114" y="660"/>
                  </a:lnTo>
                  <a:lnTo>
                    <a:pt x="198" y="636"/>
                  </a:lnTo>
                  <a:lnTo>
                    <a:pt x="228" y="624"/>
                  </a:lnTo>
                  <a:lnTo>
                    <a:pt x="246" y="618"/>
                  </a:lnTo>
                  <a:lnTo>
                    <a:pt x="252" y="606"/>
                  </a:lnTo>
                  <a:lnTo>
                    <a:pt x="252" y="594"/>
                  </a:lnTo>
                  <a:lnTo>
                    <a:pt x="258" y="582"/>
                  </a:lnTo>
                  <a:lnTo>
                    <a:pt x="258" y="56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53" name="Norway" descr="© INSCALE GmbH, 05.05.2010&#10;http://www.presentationload.com/">
              <a:extLst>
                <a:ext uri="{FF2B5EF4-FFF2-40B4-BE49-F238E27FC236}">
                  <a16:creationId xmlns:a16="http://schemas.microsoft.com/office/drawing/2014/main" id="{A012B412-B48C-4E5B-3452-A7379D2CEE5B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4399935" y="895592"/>
              <a:ext cx="515865" cy="567751"/>
            </a:xfrm>
            <a:custGeom>
              <a:avLst/>
              <a:gdLst>
                <a:gd name="T0" fmla="*/ 2147483647 w 1362"/>
                <a:gd name="T1" fmla="*/ 2147483647 h 1500"/>
                <a:gd name="T2" fmla="*/ 2147483647 w 1362"/>
                <a:gd name="T3" fmla="*/ 2147483647 h 1500"/>
                <a:gd name="T4" fmla="*/ 2147483647 w 1362"/>
                <a:gd name="T5" fmla="*/ 2147483647 h 1500"/>
                <a:gd name="T6" fmla="*/ 2147483647 w 1362"/>
                <a:gd name="T7" fmla="*/ 2147483647 h 1500"/>
                <a:gd name="T8" fmla="*/ 2147483647 w 1362"/>
                <a:gd name="T9" fmla="*/ 0 h 1500"/>
                <a:gd name="T10" fmla="*/ 2147483647 w 1362"/>
                <a:gd name="T11" fmla="*/ 2147483647 h 1500"/>
                <a:gd name="T12" fmla="*/ 2147483647 w 1362"/>
                <a:gd name="T13" fmla="*/ 2147483647 h 1500"/>
                <a:gd name="T14" fmla="*/ 2147483647 w 1362"/>
                <a:gd name="T15" fmla="*/ 2147483647 h 1500"/>
                <a:gd name="T16" fmla="*/ 2147483647 w 1362"/>
                <a:gd name="T17" fmla="*/ 2147483647 h 1500"/>
                <a:gd name="T18" fmla="*/ 2147483647 w 1362"/>
                <a:gd name="T19" fmla="*/ 2147483647 h 1500"/>
                <a:gd name="T20" fmla="*/ 2147483647 w 1362"/>
                <a:gd name="T21" fmla="*/ 2147483647 h 1500"/>
                <a:gd name="T22" fmla="*/ 2147483647 w 1362"/>
                <a:gd name="T23" fmla="*/ 2147483647 h 1500"/>
                <a:gd name="T24" fmla="*/ 2147483647 w 1362"/>
                <a:gd name="T25" fmla="*/ 2147483647 h 1500"/>
                <a:gd name="T26" fmla="*/ 2147483647 w 1362"/>
                <a:gd name="T27" fmla="*/ 2147483647 h 1500"/>
                <a:gd name="T28" fmla="*/ 2147483647 w 1362"/>
                <a:gd name="T29" fmla="*/ 2147483647 h 1500"/>
                <a:gd name="T30" fmla="*/ 2147483647 w 1362"/>
                <a:gd name="T31" fmla="*/ 2147483647 h 1500"/>
                <a:gd name="T32" fmla="*/ 2147483647 w 1362"/>
                <a:gd name="T33" fmla="*/ 2147483647 h 1500"/>
                <a:gd name="T34" fmla="*/ 2147483647 w 1362"/>
                <a:gd name="T35" fmla="*/ 2147483647 h 1500"/>
                <a:gd name="T36" fmla="*/ 2147483647 w 1362"/>
                <a:gd name="T37" fmla="*/ 2147483647 h 1500"/>
                <a:gd name="T38" fmla="*/ 2147483647 w 1362"/>
                <a:gd name="T39" fmla="*/ 2147483647 h 1500"/>
                <a:gd name="T40" fmla="*/ 2147483647 w 1362"/>
                <a:gd name="T41" fmla="*/ 2147483647 h 1500"/>
                <a:gd name="T42" fmla="*/ 2147483647 w 1362"/>
                <a:gd name="T43" fmla="*/ 2147483647 h 1500"/>
                <a:gd name="T44" fmla="*/ 2147483647 w 1362"/>
                <a:gd name="T45" fmla="*/ 2147483647 h 1500"/>
                <a:gd name="T46" fmla="*/ 2147483647 w 1362"/>
                <a:gd name="T47" fmla="*/ 2147483647 h 1500"/>
                <a:gd name="T48" fmla="*/ 2147483647 w 1362"/>
                <a:gd name="T49" fmla="*/ 2147483647 h 1500"/>
                <a:gd name="T50" fmla="*/ 2147483647 w 1362"/>
                <a:gd name="T51" fmla="*/ 2147483647 h 1500"/>
                <a:gd name="T52" fmla="*/ 2147483647 w 1362"/>
                <a:gd name="T53" fmla="*/ 2147483647 h 1500"/>
                <a:gd name="T54" fmla="*/ 2147483647 w 1362"/>
                <a:gd name="T55" fmla="*/ 2147483647 h 1500"/>
                <a:gd name="T56" fmla="*/ 2147483647 w 1362"/>
                <a:gd name="T57" fmla="*/ 2147483647 h 1500"/>
                <a:gd name="T58" fmla="*/ 2147483647 w 1362"/>
                <a:gd name="T59" fmla="*/ 2147483647 h 1500"/>
                <a:gd name="T60" fmla="*/ 2147483647 w 1362"/>
                <a:gd name="T61" fmla="*/ 2147483647 h 1500"/>
                <a:gd name="T62" fmla="*/ 2147483647 w 1362"/>
                <a:gd name="T63" fmla="*/ 2147483647 h 1500"/>
                <a:gd name="T64" fmla="*/ 2147483647 w 1362"/>
                <a:gd name="T65" fmla="*/ 2147483647 h 1500"/>
                <a:gd name="T66" fmla="*/ 2147483647 w 1362"/>
                <a:gd name="T67" fmla="*/ 2147483647 h 1500"/>
                <a:gd name="T68" fmla="*/ 2147483647 w 1362"/>
                <a:gd name="T69" fmla="*/ 2147483647 h 1500"/>
                <a:gd name="T70" fmla="*/ 2147483647 w 1362"/>
                <a:gd name="T71" fmla="*/ 2147483647 h 1500"/>
                <a:gd name="T72" fmla="*/ 2147483647 w 1362"/>
                <a:gd name="T73" fmla="*/ 2147483647 h 1500"/>
                <a:gd name="T74" fmla="*/ 2147483647 w 1362"/>
                <a:gd name="T75" fmla="*/ 2147483647 h 1500"/>
                <a:gd name="T76" fmla="*/ 2147483647 w 1362"/>
                <a:gd name="T77" fmla="*/ 2147483647 h 1500"/>
                <a:gd name="T78" fmla="*/ 2147483647 w 1362"/>
                <a:gd name="T79" fmla="*/ 2147483647 h 1500"/>
                <a:gd name="T80" fmla="*/ 2147483647 w 1362"/>
                <a:gd name="T81" fmla="*/ 2147483647 h 1500"/>
                <a:gd name="T82" fmla="*/ 2147483647 w 1362"/>
                <a:gd name="T83" fmla="*/ 2147483647 h 1500"/>
                <a:gd name="T84" fmla="*/ 2147483647 w 1362"/>
                <a:gd name="T85" fmla="*/ 2147483647 h 1500"/>
                <a:gd name="T86" fmla="*/ 2147483647 w 1362"/>
                <a:gd name="T87" fmla="*/ 2147483647 h 1500"/>
                <a:gd name="T88" fmla="*/ 2147483647 w 1362"/>
                <a:gd name="T89" fmla="*/ 2147483647 h 1500"/>
                <a:gd name="T90" fmla="*/ 2147483647 w 1362"/>
                <a:gd name="T91" fmla="*/ 2147483647 h 1500"/>
                <a:gd name="T92" fmla="*/ 2147483647 w 1362"/>
                <a:gd name="T93" fmla="*/ 2147483647 h 1500"/>
                <a:gd name="T94" fmla="*/ 2147483647 w 1362"/>
                <a:gd name="T95" fmla="*/ 2147483647 h 1500"/>
                <a:gd name="T96" fmla="*/ 2147483647 w 1362"/>
                <a:gd name="T97" fmla="*/ 2147483647 h 1500"/>
                <a:gd name="T98" fmla="*/ 2147483647 w 1362"/>
                <a:gd name="T99" fmla="*/ 2147483647 h 1500"/>
                <a:gd name="T100" fmla="*/ 2147483647 w 1362"/>
                <a:gd name="T101" fmla="*/ 2147483647 h 1500"/>
                <a:gd name="T102" fmla="*/ 2147483647 w 1362"/>
                <a:gd name="T103" fmla="*/ 2147483647 h 1500"/>
                <a:gd name="T104" fmla="*/ 2147483647 w 1362"/>
                <a:gd name="T105" fmla="*/ 2147483647 h 1500"/>
                <a:gd name="T106" fmla="*/ 2147483647 w 1362"/>
                <a:gd name="T107" fmla="*/ 2147483647 h 1500"/>
                <a:gd name="T108" fmla="*/ 2147483647 w 1362"/>
                <a:gd name="T109" fmla="*/ 2147483647 h 1500"/>
                <a:gd name="T110" fmla="*/ 2147483647 w 1362"/>
                <a:gd name="T111" fmla="*/ 2147483647 h 1500"/>
                <a:gd name="T112" fmla="*/ 2147483647 w 1362"/>
                <a:gd name="T113" fmla="*/ 2147483647 h 1500"/>
                <a:gd name="T114" fmla="*/ 2147483647 w 1362"/>
                <a:gd name="T115" fmla="*/ 2147483647 h 150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362"/>
                <a:gd name="T175" fmla="*/ 0 h 1500"/>
                <a:gd name="T176" fmla="*/ 1362 w 1362"/>
                <a:gd name="T177" fmla="*/ 1500 h 150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362" h="1500">
                  <a:moveTo>
                    <a:pt x="324" y="120"/>
                  </a:moveTo>
                  <a:lnTo>
                    <a:pt x="336" y="126"/>
                  </a:lnTo>
                  <a:lnTo>
                    <a:pt x="354" y="132"/>
                  </a:lnTo>
                  <a:lnTo>
                    <a:pt x="378" y="132"/>
                  </a:lnTo>
                  <a:lnTo>
                    <a:pt x="294" y="90"/>
                  </a:lnTo>
                  <a:lnTo>
                    <a:pt x="294" y="102"/>
                  </a:lnTo>
                  <a:lnTo>
                    <a:pt x="306" y="108"/>
                  </a:lnTo>
                  <a:lnTo>
                    <a:pt x="312" y="114"/>
                  </a:lnTo>
                  <a:lnTo>
                    <a:pt x="324" y="120"/>
                  </a:lnTo>
                  <a:close/>
                  <a:moveTo>
                    <a:pt x="684" y="48"/>
                  </a:moveTo>
                  <a:lnTo>
                    <a:pt x="732" y="48"/>
                  </a:lnTo>
                  <a:lnTo>
                    <a:pt x="738" y="54"/>
                  </a:lnTo>
                  <a:lnTo>
                    <a:pt x="750" y="54"/>
                  </a:lnTo>
                  <a:lnTo>
                    <a:pt x="774" y="66"/>
                  </a:lnTo>
                  <a:lnTo>
                    <a:pt x="786" y="66"/>
                  </a:lnTo>
                  <a:lnTo>
                    <a:pt x="798" y="60"/>
                  </a:lnTo>
                  <a:lnTo>
                    <a:pt x="804" y="60"/>
                  </a:lnTo>
                  <a:lnTo>
                    <a:pt x="816" y="54"/>
                  </a:lnTo>
                  <a:lnTo>
                    <a:pt x="828" y="54"/>
                  </a:lnTo>
                  <a:lnTo>
                    <a:pt x="840" y="60"/>
                  </a:lnTo>
                  <a:lnTo>
                    <a:pt x="876" y="72"/>
                  </a:lnTo>
                  <a:lnTo>
                    <a:pt x="888" y="78"/>
                  </a:lnTo>
                  <a:lnTo>
                    <a:pt x="894" y="84"/>
                  </a:lnTo>
                  <a:lnTo>
                    <a:pt x="900" y="84"/>
                  </a:lnTo>
                  <a:lnTo>
                    <a:pt x="924" y="60"/>
                  </a:lnTo>
                  <a:lnTo>
                    <a:pt x="984" y="66"/>
                  </a:lnTo>
                  <a:lnTo>
                    <a:pt x="984" y="42"/>
                  </a:lnTo>
                  <a:lnTo>
                    <a:pt x="1014" y="42"/>
                  </a:lnTo>
                  <a:lnTo>
                    <a:pt x="1026" y="36"/>
                  </a:lnTo>
                  <a:lnTo>
                    <a:pt x="1032" y="24"/>
                  </a:lnTo>
                  <a:lnTo>
                    <a:pt x="1038" y="18"/>
                  </a:lnTo>
                  <a:lnTo>
                    <a:pt x="1032" y="12"/>
                  </a:lnTo>
                  <a:lnTo>
                    <a:pt x="1002" y="12"/>
                  </a:lnTo>
                  <a:lnTo>
                    <a:pt x="990" y="18"/>
                  </a:lnTo>
                  <a:lnTo>
                    <a:pt x="984" y="18"/>
                  </a:lnTo>
                  <a:lnTo>
                    <a:pt x="972" y="6"/>
                  </a:lnTo>
                  <a:lnTo>
                    <a:pt x="960" y="0"/>
                  </a:lnTo>
                  <a:lnTo>
                    <a:pt x="918" y="0"/>
                  </a:lnTo>
                  <a:lnTo>
                    <a:pt x="900" y="6"/>
                  </a:lnTo>
                  <a:lnTo>
                    <a:pt x="882" y="18"/>
                  </a:lnTo>
                  <a:lnTo>
                    <a:pt x="870" y="18"/>
                  </a:lnTo>
                  <a:lnTo>
                    <a:pt x="864" y="12"/>
                  </a:lnTo>
                  <a:lnTo>
                    <a:pt x="864" y="6"/>
                  </a:lnTo>
                  <a:lnTo>
                    <a:pt x="858" y="6"/>
                  </a:lnTo>
                  <a:lnTo>
                    <a:pt x="852" y="0"/>
                  </a:lnTo>
                  <a:lnTo>
                    <a:pt x="822" y="0"/>
                  </a:lnTo>
                  <a:lnTo>
                    <a:pt x="804" y="18"/>
                  </a:lnTo>
                  <a:lnTo>
                    <a:pt x="738" y="0"/>
                  </a:lnTo>
                  <a:lnTo>
                    <a:pt x="726" y="0"/>
                  </a:lnTo>
                  <a:lnTo>
                    <a:pt x="708" y="6"/>
                  </a:lnTo>
                  <a:lnTo>
                    <a:pt x="690" y="6"/>
                  </a:lnTo>
                  <a:lnTo>
                    <a:pt x="672" y="12"/>
                  </a:lnTo>
                  <a:lnTo>
                    <a:pt x="660" y="12"/>
                  </a:lnTo>
                  <a:lnTo>
                    <a:pt x="660" y="6"/>
                  </a:lnTo>
                  <a:lnTo>
                    <a:pt x="666" y="0"/>
                  </a:lnTo>
                  <a:lnTo>
                    <a:pt x="630" y="12"/>
                  </a:lnTo>
                  <a:lnTo>
                    <a:pt x="648" y="36"/>
                  </a:lnTo>
                  <a:lnTo>
                    <a:pt x="684" y="48"/>
                  </a:lnTo>
                  <a:close/>
                  <a:moveTo>
                    <a:pt x="324" y="66"/>
                  </a:moveTo>
                  <a:lnTo>
                    <a:pt x="342" y="66"/>
                  </a:lnTo>
                  <a:lnTo>
                    <a:pt x="348" y="72"/>
                  </a:lnTo>
                  <a:lnTo>
                    <a:pt x="360" y="72"/>
                  </a:lnTo>
                  <a:lnTo>
                    <a:pt x="360" y="78"/>
                  </a:lnTo>
                  <a:lnTo>
                    <a:pt x="342" y="96"/>
                  </a:lnTo>
                  <a:lnTo>
                    <a:pt x="336" y="96"/>
                  </a:lnTo>
                  <a:lnTo>
                    <a:pt x="378" y="114"/>
                  </a:lnTo>
                  <a:lnTo>
                    <a:pt x="390" y="120"/>
                  </a:lnTo>
                  <a:lnTo>
                    <a:pt x="396" y="126"/>
                  </a:lnTo>
                  <a:lnTo>
                    <a:pt x="414" y="126"/>
                  </a:lnTo>
                  <a:lnTo>
                    <a:pt x="426" y="132"/>
                  </a:lnTo>
                  <a:lnTo>
                    <a:pt x="438" y="132"/>
                  </a:lnTo>
                  <a:lnTo>
                    <a:pt x="462" y="108"/>
                  </a:lnTo>
                  <a:lnTo>
                    <a:pt x="504" y="96"/>
                  </a:lnTo>
                  <a:lnTo>
                    <a:pt x="534" y="120"/>
                  </a:lnTo>
                  <a:lnTo>
                    <a:pt x="528" y="120"/>
                  </a:lnTo>
                  <a:lnTo>
                    <a:pt x="516" y="126"/>
                  </a:lnTo>
                  <a:lnTo>
                    <a:pt x="504" y="126"/>
                  </a:lnTo>
                  <a:lnTo>
                    <a:pt x="480" y="132"/>
                  </a:lnTo>
                  <a:lnTo>
                    <a:pt x="468" y="138"/>
                  </a:lnTo>
                  <a:lnTo>
                    <a:pt x="456" y="150"/>
                  </a:lnTo>
                  <a:lnTo>
                    <a:pt x="486" y="150"/>
                  </a:lnTo>
                  <a:lnTo>
                    <a:pt x="498" y="156"/>
                  </a:lnTo>
                  <a:lnTo>
                    <a:pt x="522" y="156"/>
                  </a:lnTo>
                  <a:lnTo>
                    <a:pt x="516" y="162"/>
                  </a:lnTo>
                  <a:lnTo>
                    <a:pt x="504" y="162"/>
                  </a:lnTo>
                  <a:lnTo>
                    <a:pt x="486" y="168"/>
                  </a:lnTo>
                  <a:lnTo>
                    <a:pt x="474" y="174"/>
                  </a:lnTo>
                  <a:lnTo>
                    <a:pt x="468" y="180"/>
                  </a:lnTo>
                  <a:lnTo>
                    <a:pt x="462" y="180"/>
                  </a:lnTo>
                  <a:lnTo>
                    <a:pt x="516" y="198"/>
                  </a:lnTo>
                  <a:lnTo>
                    <a:pt x="522" y="198"/>
                  </a:lnTo>
                  <a:lnTo>
                    <a:pt x="528" y="204"/>
                  </a:lnTo>
                  <a:lnTo>
                    <a:pt x="540" y="210"/>
                  </a:lnTo>
                  <a:lnTo>
                    <a:pt x="558" y="210"/>
                  </a:lnTo>
                  <a:lnTo>
                    <a:pt x="576" y="216"/>
                  </a:lnTo>
                  <a:lnTo>
                    <a:pt x="594" y="210"/>
                  </a:lnTo>
                  <a:lnTo>
                    <a:pt x="606" y="204"/>
                  </a:lnTo>
                  <a:lnTo>
                    <a:pt x="612" y="204"/>
                  </a:lnTo>
                  <a:lnTo>
                    <a:pt x="618" y="198"/>
                  </a:lnTo>
                  <a:lnTo>
                    <a:pt x="612" y="192"/>
                  </a:lnTo>
                  <a:lnTo>
                    <a:pt x="612" y="186"/>
                  </a:lnTo>
                  <a:lnTo>
                    <a:pt x="606" y="180"/>
                  </a:lnTo>
                  <a:lnTo>
                    <a:pt x="606" y="174"/>
                  </a:lnTo>
                  <a:lnTo>
                    <a:pt x="612" y="168"/>
                  </a:lnTo>
                  <a:lnTo>
                    <a:pt x="618" y="168"/>
                  </a:lnTo>
                  <a:lnTo>
                    <a:pt x="630" y="162"/>
                  </a:lnTo>
                  <a:lnTo>
                    <a:pt x="648" y="162"/>
                  </a:lnTo>
                  <a:lnTo>
                    <a:pt x="648" y="144"/>
                  </a:lnTo>
                  <a:lnTo>
                    <a:pt x="678" y="132"/>
                  </a:lnTo>
                  <a:lnTo>
                    <a:pt x="690" y="102"/>
                  </a:lnTo>
                  <a:lnTo>
                    <a:pt x="714" y="114"/>
                  </a:lnTo>
                  <a:lnTo>
                    <a:pt x="738" y="102"/>
                  </a:lnTo>
                  <a:lnTo>
                    <a:pt x="750" y="114"/>
                  </a:lnTo>
                  <a:lnTo>
                    <a:pt x="762" y="120"/>
                  </a:lnTo>
                  <a:lnTo>
                    <a:pt x="780" y="126"/>
                  </a:lnTo>
                  <a:lnTo>
                    <a:pt x="792" y="138"/>
                  </a:lnTo>
                  <a:lnTo>
                    <a:pt x="792" y="144"/>
                  </a:lnTo>
                  <a:lnTo>
                    <a:pt x="786" y="150"/>
                  </a:lnTo>
                  <a:lnTo>
                    <a:pt x="786" y="162"/>
                  </a:lnTo>
                  <a:lnTo>
                    <a:pt x="774" y="174"/>
                  </a:lnTo>
                  <a:lnTo>
                    <a:pt x="828" y="174"/>
                  </a:lnTo>
                  <a:lnTo>
                    <a:pt x="834" y="180"/>
                  </a:lnTo>
                  <a:lnTo>
                    <a:pt x="846" y="186"/>
                  </a:lnTo>
                  <a:lnTo>
                    <a:pt x="852" y="192"/>
                  </a:lnTo>
                  <a:lnTo>
                    <a:pt x="858" y="192"/>
                  </a:lnTo>
                  <a:lnTo>
                    <a:pt x="864" y="186"/>
                  </a:lnTo>
                  <a:lnTo>
                    <a:pt x="876" y="186"/>
                  </a:lnTo>
                  <a:lnTo>
                    <a:pt x="894" y="174"/>
                  </a:lnTo>
                  <a:lnTo>
                    <a:pt x="906" y="168"/>
                  </a:lnTo>
                  <a:lnTo>
                    <a:pt x="924" y="162"/>
                  </a:lnTo>
                  <a:lnTo>
                    <a:pt x="936" y="156"/>
                  </a:lnTo>
                  <a:lnTo>
                    <a:pt x="942" y="150"/>
                  </a:lnTo>
                  <a:lnTo>
                    <a:pt x="942" y="144"/>
                  </a:lnTo>
                  <a:lnTo>
                    <a:pt x="936" y="144"/>
                  </a:lnTo>
                  <a:lnTo>
                    <a:pt x="924" y="138"/>
                  </a:lnTo>
                  <a:lnTo>
                    <a:pt x="888" y="138"/>
                  </a:lnTo>
                  <a:lnTo>
                    <a:pt x="882" y="120"/>
                  </a:lnTo>
                  <a:lnTo>
                    <a:pt x="828" y="114"/>
                  </a:lnTo>
                  <a:lnTo>
                    <a:pt x="828" y="96"/>
                  </a:lnTo>
                  <a:lnTo>
                    <a:pt x="798" y="102"/>
                  </a:lnTo>
                  <a:lnTo>
                    <a:pt x="798" y="84"/>
                  </a:lnTo>
                  <a:lnTo>
                    <a:pt x="726" y="84"/>
                  </a:lnTo>
                  <a:lnTo>
                    <a:pt x="720" y="72"/>
                  </a:lnTo>
                  <a:lnTo>
                    <a:pt x="684" y="72"/>
                  </a:lnTo>
                  <a:lnTo>
                    <a:pt x="678" y="60"/>
                  </a:lnTo>
                  <a:lnTo>
                    <a:pt x="654" y="48"/>
                  </a:lnTo>
                  <a:lnTo>
                    <a:pt x="624" y="48"/>
                  </a:lnTo>
                  <a:lnTo>
                    <a:pt x="624" y="30"/>
                  </a:lnTo>
                  <a:lnTo>
                    <a:pt x="618" y="30"/>
                  </a:lnTo>
                  <a:lnTo>
                    <a:pt x="612" y="24"/>
                  </a:lnTo>
                  <a:lnTo>
                    <a:pt x="540" y="24"/>
                  </a:lnTo>
                  <a:lnTo>
                    <a:pt x="534" y="30"/>
                  </a:lnTo>
                  <a:lnTo>
                    <a:pt x="534" y="36"/>
                  </a:lnTo>
                  <a:lnTo>
                    <a:pt x="540" y="42"/>
                  </a:lnTo>
                  <a:lnTo>
                    <a:pt x="546" y="54"/>
                  </a:lnTo>
                  <a:lnTo>
                    <a:pt x="564" y="72"/>
                  </a:lnTo>
                  <a:lnTo>
                    <a:pt x="552" y="66"/>
                  </a:lnTo>
                  <a:lnTo>
                    <a:pt x="546" y="60"/>
                  </a:lnTo>
                  <a:lnTo>
                    <a:pt x="528" y="48"/>
                  </a:lnTo>
                  <a:lnTo>
                    <a:pt x="492" y="30"/>
                  </a:lnTo>
                  <a:lnTo>
                    <a:pt x="480" y="30"/>
                  </a:lnTo>
                  <a:lnTo>
                    <a:pt x="474" y="36"/>
                  </a:lnTo>
                  <a:lnTo>
                    <a:pt x="468" y="48"/>
                  </a:lnTo>
                  <a:lnTo>
                    <a:pt x="462" y="54"/>
                  </a:lnTo>
                  <a:lnTo>
                    <a:pt x="450" y="54"/>
                  </a:lnTo>
                  <a:lnTo>
                    <a:pt x="438" y="48"/>
                  </a:lnTo>
                  <a:lnTo>
                    <a:pt x="420" y="48"/>
                  </a:lnTo>
                  <a:lnTo>
                    <a:pt x="420" y="42"/>
                  </a:lnTo>
                  <a:lnTo>
                    <a:pt x="426" y="42"/>
                  </a:lnTo>
                  <a:lnTo>
                    <a:pt x="438" y="30"/>
                  </a:lnTo>
                  <a:lnTo>
                    <a:pt x="384" y="30"/>
                  </a:lnTo>
                  <a:lnTo>
                    <a:pt x="372" y="42"/>
                  </a:lnTo>
                  <a:lnTo>
                    <a:pt x="366" y="30"/>
                  </a:lnTo>
                  <a:lnTo>
                    <a:pt x="354" y="30"/>
                  </a:lnTo>
                  <a:lnTo>
                    <a:pt x="318" y="48"/>
                  </a:lnTo>
                  <a:lnTo>
                    <a:pt x="318" y="60"/>
                  </a:lnTo>
                  <a:lnTo>
                    <a:pt x="324" y="66"/>
                  </a:lnTo>
                  <a:close/>
                  <a:moveTo>
                    <a:pt x="642" y="708"/>
                  </a:moveTo>
                  <a:lnTo>
                    <a:pt x="666" y="696"/>
                  </a:lnTo>
                  <a:lnTo>
                    <a:pt x="666" y="690"/>
                  </a:lnTo>
                  <a:lnTo>
                    <a:pt x="678" y="690"/>
                  </a:lnTo>
                  <a:lnTo>
                    <a:pt x="678" y="678"/>
                  </a:lnTo>
                  <a:lnTo>
                    <a:pt x="672" y="672"/>
                  </a:lnTo>
                  <a:lnTo>
                    <a:pt x="630" y="690"/>
                  </a:lnTo>
                  <a:lnTo>
                    <a:pt x="642" y="708"/>
                  </a:lnTo>
                  <a:close/>
                  <a:moveTo>
                    <a:pt x="774" y="648"/>
                  </a:moveTo>
                  <a:lnTo>
                    <a:pt x="780" y="642"/>
                  </a:lnTo>
                  <a:lnTo>
                    <a:pt x="786" y="642"/>
                  </a:lnTo>
                  <a:lnTo>
                    <a:pt x="792" y="636"/>
                  </a:lnTo>
                  <a:lnTo>
                    <a:pt x="792" y="630"/>
                  </a:lnTo>
                  <a:lnTo>
                    <a:pt x="786" y="624"/>
                  </a:lnTo>
                  <a:lnTo>
                    <a:pt x="774" y="624"/>
                  </a:lnTo>
                  <a:lnTo>
                    <a:pt x="768" y="630"/>
                  </a:lnTo>
                  <a:lnTo>
                    <a:pt x="768" y="642"/>
                  </a:lnTo>
                  <a:lnTo>
                    <a:pt x="774" y="648"/>
                  </a:lnTo>
                  <a:close/>
                  <a:moveTo>
                    <a:pt x="594" y="696"/>
                  </a:moveTo>
                  <a:lnTo>
                    <a:pt x="576" y="696"/>
                  </a:lnTo>
                  <a:lnTo>
                    <a:pt x="552" y="708"/>
                  </a:lnTo>
                  <a:lnTo>
                    <a:pt x="546" y="714"/>
                  </a:lnTo>
                  <a:lnTo>
                    <a:pt x="570" y="720"/>
                  </a:lnTo>
                  <a:lnTo>
                    <a:pt x="576" y="714"/>
                  </a:lnTo>
                  <a:lnTo>
                    <a:pt x="588" y="714"/>
                  </a:lnTo>
                  <a:lnTo>
                    <a:pt x="600" y="702"/>
                  </a:lnTo>
                  <a:lnTo>
                    <a:pt x="594" y="696"/>
                  </a:lnTo>
                  <a:close/>
                  <a:moveTo>
                    <a:pt x="918" y="612"/>
                  </a:moveTo>
                  <a:lnTo>
                    <a:pt x="936" y="618"/>
                  </a:lnTo>
                  <a:lnTo>
                    <a:pt x="942" y="606"/>
                  </a:lnTo>
                  <a:lnTo>
                    <a:pt x="948" y="600"/>
                  </a:lnTo>
                  <a:lnTo>
                    <a:pt x="948" y="594"/>
                  </a:lnTo>
                  <a:lnTo>
                    <a:pt x="918" y="594"/>
                  </a:lnTo>
                  <a:lnTo>
                    <a:pt x="918" y="612"/>
                  </a:lnTo>
                  <a:close/>
                  <a:moveTo>
                    <a:pt x="486" y="756"/>
                  </a:moveTo>
                  <a:lnTo>
                    <a:pt x="474" y="756"/>
                  </a:lnTo>
                  <a:lnTo>
                    <a:pt x="438" y="774"/>
                  </a:lnTo>
                  <a:lnTo>
                    <a:pt x="432" y="780"/>
                  </a:lnTo>
                  <a:lnTo>
                    <a:pt x="432" y="786"/>
                  </a:lnTo>
                  <a:lnTo>
                    <a:pt x="444" y="786"/>
                  </a:lnTo>
                  <a:lnTo>
                    <a:pt x="456" y="780"/>
                  </a:lnTo>
                  <a:lnTo>
                    <a:pt x="462" y="774"/>
                  </a:lnTo>
                  <a:lnTo>
                    <a:pt x="474" y="768"/>
                  </a:lnTo>
                  <a:lnTo>
                    <a:pt x="510" y="768"/>
                  </a:lnTo>
                  <a:lnTo>
                    <a:pt x="510" y="762"/>
                  </a:lnTo>
                  <a:lnTo>
                    <a:pt x="504" y="762"/>
                  </a:lnTo>
                  <a:lnTo>
                    <a:pt x="504" y="756"/>
                  </a:lnTo>
                  <a:lnTo>
                    <a:pt x="486" y="756"/>
                  </a:lnTo>
                  <a:close/>
                  <a:moveTo>
                    <a:pt x="1356" y="660"/>
                  </a:moveTo>
                  <a:lnTo>
                    <a:pt x="1326" y="666"/>
                  </a:lnTo>
                  <a:lnTo>
                    <a:pt x="1290" y="654"/>
                  </a:lnTo>
                  <a:lnTo>
                    <a:pt x="1260" y="642"/>
                  </a:lnTo>
                  <a:lnTo>
                    <a:pt x="1302" y="642"/>
                  </a:lnTo>
                  <a:lnTo>
                    <a:pt x="1326" y="630"/>
                  </a:lnTo>
                  <a:lnTo>
                    <a:pt x="1344" y="630"/>
                  </a:lnTo>
                  <a:lnTo>
                    <a:pt x="1350" y="624"/>
                  </a:lnTo>
                  <a:lnTo>
                    <a:pt x="1356" y="624"/>
                  </a:lnTo>
                  <a:lnTo>
                    <a:pt x="1344" y="618"/>
                  </a:lnTo>
                  <a:lnTo>
                    <a:pt x="1338" y="612"/>
                  </a:lnTo>
                  <a:lnTo>
                    <a:pt x="1320" y="606"/>
                  </a:lnTo>
                  <a:lnTo>
                    <a:pt x="1308" y="600"/>
                  </a:lnTo>
                  <a:lnTo>
                    <a:pt x="1284" y="600"/>
                  </a:lnTo>
                  <a:lnTo>
                    <a:pt x="1260" y="588"/>
                  </a:lnTo>
                  <a:lnTo>
                    <a:pt x="1254" y="588"/>
                  </a:lnTo>
                  <a:lnTo>
                    <a:pt x="1242" y="582"/>
                  </a:lnTo>
                  <a:lnTo>
                    <a:pt x="1242" y="588"/>
                  </a:lnTo>
                  <a:lnTo>
                    <a:pt x="1236" y="594"/>
                  </a:lnTo>
                  <a:lnTo>
                    <a:pt x="1236" y="600"/>
                  </a:lnTo>
                  <a:lnTo>
                    <a:pt x="1218" y="618"/>
                  </a:lnTo>
                  <a:lnTo>
                    <a:pt x="1206" y="618"/>
                  </a:lnTo>
                  <a:lnTo>
                    <a:pt x="1200" y="612"/>
                  </a:lnTo>
                  <a:lnTo>
                    <a:pt x="1224" y="588"/>
                  </a:lnTo>
                  <a:lnTo>
                    <a:pt x="1158" y="564"/>
                  </a:lnTo>
                  <a:lnTo>
                    <a:pt x="1158" y="576"/>
                  </a:lnTo>
                  <a:lnTo>
                    <a:pt x="1152" y="594"/>
                  </a:lnTo>
                  <a:lnTo>
                    <a:pt x="1134" y="630"/>
                  </a:lnTo>
                  <a:lnTo>
                    <a:pt x="1128" y="630"/>
                  </a:lnTo>
                  <a:lnTo>
                    <a:pt x="1122" y="624"/>
                  </a:lnTo>
                  <a:lnTo>
                    <a:pt x="1116" y="612"/>
                  </a:lnTo>
                  <a:lnTo>
                    <a:pt x="1116" y="594"/>
                  </a:lnTo>
                  <a:lnTo>
                    <a:pt x="1122" y="582"/>
                  </a:lnTo>
                  <a:lnTo>
                    <a:pt x="1116" y="594"/>
                  </a:lnTo>
                  <a:lnTo>
                    <a:pt x="1104" y="600"/>
                  </a:lnTo>
                  <a:lnTo>
                    <a:pt x="1080" y="624"/>
                  </a:lnTo>
                  <a:lnTo>
                    <a:pt x="1056" y="636"/>
                  </a:lnTo>
                  <a:lnTo>
                    <a:pt x="1050" y="636"/>
                  </a:lnTo>
                  <a:lnTo>
                    <a:pt x="1050" y="630"/>
                  </a:lnTo>
                  <a:lnTo>
                    <a:pt x="1056" y="618"/>
                  </a:lnTo>
                  <a:lnTo>
                    <a:pt x="1086" y="588"/>
                  </a:lnTo>
                  <a:lnTo>
                    <a:pt x="1092" y="576"/>
                  </a:lnTo>
                  <a:lnTo>
                    <a:pt x="1104" y="570"/>
                  </a:lnTo>
                  <a:lnTo>
                    <a:pt x="1068" y="570"/>
                  </a:lnTo>
                  <a:lnTo>
                    <a:pt x="1050" y="582"/>
                  </a:lnTo>
                  <a:lnTo>
                    <a:pt x="1026" y="582"/>
                  </a:lnTo>
                  <a:lnTo>
                    <a:pt x="984" y="606"/>
                  </a:lnTo>
                  <a:lnTo>
                    <a:pt x="960" y="606"/>
                  </a:lnTo>
                  <a:lnTo>
                    <a:pt x="954" y="636"/>
                  </a:lnTo>
                  <a:lnTo>
                    <a:pt x="918" y="624"/>
                  </a:lnTo>
                  <a:lnTo>
                    <a:pt x="882" y="630"/>
                  </a:lnTo>
                  <a:lnTo>
                    <a:pt x="894" y="660"/>
                  </a:lnTo>
                  <a:lnTo>
                    <a:pt x="846" y="648"/>
                  </a:lnTo>
                  <a:lnTo>
                    <a:pt x="828" y="654"/>
                  </a:lnTo>
                  <a:lnTo>
                    <a:pt x="834" y="678"/>
                  </a:lnTo>
                  <a:lnTo>
                    <a:pt x="792" y="690"/>
                  </a:lnTo>
                  <a:lnTo>
                    <a:pt x="792" y="654"/>
                  </a:lnTo>
                  <a:lnTo>
                    <a:pt x="762" y="654"/>
                  </a:lnTo>
                  <a:lnTo>
                    <a:pt x="774" y="678"/>
                  </a:lnTo>
                  <a:lnTo>
                    <a:pt x="750" y="660"/>
                  </a:lnTo>
                  <a:lnTo>
                    <a:pt x="750" y="690"/>
                  </a:lnTo>
                  <a:lnTo>
                    <a:pt x="726" y="690"/>
                  </a:lnTo>
                  <a:lnTo>
                    <a:pt x="726" y="660"/>
                  </a:lnTo>
                  <a:lnTo>
                    <a:pt x="738" y="654"/>
                  </a:lnTo>
                  <a:lnTo>
                    <a:pt x="744" y="648"/>
                  </a:lnTo>
                  <a:lnTo>
                    <a:pt x="708" y="642"/>
                  </a:lnTo>
                  <a:lnTo>
                    <a:pt x="708" y="684"/>
                  </a:lnTo>
                  <a:lnTo>
                    <a:pt x="678" y="696"/>
                  </a:lnTo>
                  <a:lnTo>
                    <a:pt x="696" y="708"/>
                  </a:lnTo>
                  <a:lnTo>
                    <a:pt x="660" y="714"/>
                  </a:lnTo>
                  <a:lnTo>
                    <a:pt x="672" y="726"/>
                  </a:lnTo>
                  <a:lnTo>
                    <a:pt x="630" y="726"/>
                  </a:lnTo>
                  <a:lnTo>
                    <a:pt x="630" y="738"/>
                  </a:lnTo>
                  <a:lnTo>
                    <a:pt x="660" y="750"/>
                  </a:lnTo>
                  <a:lnTo>
                    <a:pt x="654" y="762"/>
                  </a:lnTo>
                  <a:lnTo>
                    <a:pt x="618" y="744"/>
                  </a:lnTo>
                  <a:lnTo>
                    <a:pt x="600" y="750"/>
                  </a:lnTo>
                  <a:lnTo>
                    <a:pt x="624" y="762"/>
                  </a:lnTo>
                  <a:lnTo>
                    <a:pt x="606" y="780"/>
                  </a:lnTo>
                  <a:lnTo>
                    <a:pt x="594" y="762"/>
                  </a:lnTo>
                  <a:lnTo>
                    <a:pt x="576" y="768"/>
                  </a:lnTo>
                  <a:lnTo>
                    <a:pt x="576" y="780"/>
                  </a:lnTo>
                  <a:lnTo>
                    <a:pt x="546" y="780"/>
                  </a:lnTo>
                  <a:lnTo>
                    <a:pt x="540" y="792"/>
                  </a:lnTo>
                  <a:lnTo>
                    <a:pt x="564" y="804"/>
                  </a:lnTo>
                  <a:lnTo>
                    <a:pt x="564" y="822"/>
                  </a:lnTo>
                  <a:lnTo>
                    <a:pt x="528" y="810"/>
                  </a:lnTo>
                  <a:lnTo>
                    <a:pt x="522" y="822"/>
                  </a:lnTo>
                  <a:lnTo>
                    <a:pt x="552" y="834"/>
                  </a:lnTo>
                  <a:lnTo>
                    <a:pt x="504" y="834"/>
                  </a:lnTo>
                  <a:lnTo>
                    <a:pt x="504" y="852"/>
                  </a:lnTo>
                  <a:lnTo>
                    <a:pt x="492" y="846"/>
                  </a:lnTo>
                  <a:lnTo>
                    <a:pt x="486" y="846"/>
                  </a:lnTo>
                  <a:lnTo>
                    <a:pt x="474" y="852"/>
                  </a:lnTo>
                  <a:lnTo>
                    <a:pt x="468" y="858"/>
                  </a:lnTo>
                  <a:lnTo>
                    <a:pt x="456" y="858"/>
                  </a:lnTo>
                  <a:lnTo>
                    <a:pt x="456" y="870"/>
                  </a:lnTo>
                  <a:lnTo>
                    <a:pt x="462" y="876"/>
                  </a:lnTo>
                  <a:lnTo>
                    <a:pt x="456" y="876"/>
                  </a:lnTo>
                  <a:lnTo>
                    <a:pt x="450" y="882"/>
                  </a:lnTo>
                  <a:lnTo>
                    <a:pt x="444" y="882"/>
                  </a:lnTo>
                  <a:lnTo>
                    <a:pt x="444" y="900"/>
                  </a:lnTo>
                  <a:lnTo>
                    <a:pt x="480" y="900"/>
                  </a:lnTo>
                  <a:lnTo>
                    <a:pt x="468" y="912"/>
                  </a:lnTo>
                  <a:lnTo>
                    <a:pt x="432" y="906"/>
                  </a:lnTo>
                  <a:lnTo>
                    <a:pt x="420" y="912"/>
                  </a:lnTo>
                  <a:lnTo>
                    <a:pt x="414" y="918"/>
                  </a:lnTo>
                  <a:lnTo>
                    <a:pt x="414" y="930"/>
                  </a:lnTo>
                  <a:lnTo>
                    <a:pt x="420" y="936"/>
                  </a:lnTo>
                  <a:lnTo>
                    <a:pt x="420" y="948"/>
                  </a:lnTo>
                  <a:lnTo>
                    <a:pt x="408" y="954"/>
                  </a:lnTo>
                  <a:lnTo>
                    <a:pt x="390" y="954"/>
                  </a:lnTo>
                  <a:lnTo>
                    <a:pt x="390" y="972"/>
                  </a:lnTo>
                  <a:lnTo>
                    <a:pt x="408" y="990"/>
                  </a:lnTo>
                  <a:lnTo>
                    <a:pt x="408" y="996"/>
                  </a:lnTo>
                  <a:lnTo>
                    <a:pt x="402" y="1002"/>
                  </a:lnTo>
                  <a:lnTo>
                    <a:pt x="366" y="1002"/>
                  </a:lnTo>
                  <a:lnTo>
                    <a:pt x="360" y="1008"/>
                  </a:lnTo>
                  <a:lnTo>
                    <a:pt x="360" y="1026"/>
                  </a:lnTo>
                  <a:lnTo>
                    <a:pt x="354" y="1032"/>
                  </a:lnTo>
                  <a:lnTo>
                    <a:pt x="342" y="1032"/>
                  </a:lnTo>
                  <a:lnTo>
                    <a:pt x="336" y="1026"/>
                  </a:lnTo>
                  <a:lnTo>
                    <a:pt x="318" y="1026"/>
                  </a:lnTo>
                  <a:lnTo>
                    <a:pt x="294" y="1050"/>
                  </a:lnTo>
                  <a:lnTo>
                    <a:pt x="282" y="1050"/>
                  </a:lnTo>
                  <a:lnTo>
                    <a:pt x="270" y="1062"/>
                  </a:lnTo>
                  <a:lnTo>
                    <a:pt x="270" y="1068"/>
                  </a:lnTo>
                  <a:lnTo>
                    <a:pt x="276" y="1074"/>
                  </a:lnTo>
                  <a:lnTo>
                    <a:pt x="276" y="1080"/>
                  </a:lnTo>
                  <a:lnTo>
                    <a:pt x="264" y="1092"/>
                  </a:lnTo>
                  <a:lnTo>
                    <a:pt x="252" y="1092"/>
                  </a:lnTo>
                  <a:lnTo>
                    <a:pt x="246" y="1086"/>
                  </a:lnTo>
                  <a:lnTo>
                    <a:pt x="234" y="1080"/>
                  </a:lnTo>
                  <a:lnTo>
                    <a:pt x="234" y="1074"/>
                  </a:lnTo>
                  <a:lnTo>
                    <a:pt x="228" y="1074"/>
                  </a:lnTo>
                  <a:lnTo>
                    <a:pt x="204" y="1086"/>
                  </a:lnTo>
                  <a:lnTo>
                    <a:pt x="198" y="1092"/>
                  </a:lnTo>
                  <a:lnTo>
                    <a:pt x="180" y="1092"/>
                  </a:lnTo>
                  <a:lnTo>
                    <a:pt x="180" y="1110"/>
                  </a:lnTo>
                  <a:lnTo>
                    <a:pt x="186" y="1116"/>
                  </a:lnTo>
                  <a:lnTo>
                    <a:pt x="192" y="1116"/>
                  </a:lnTo>
                  <a:lnTo>
                    <a:pt x="192" y="1128"/>
                  </a:lnTo>
                  <a:lnTo>
                    <a:pt x="186" y="1128"/>
                  </a:lnTo>
                  <a:lnTo>
                    <a:pt x="174" y="1116"/>
                  </a:lnTo>
                  <a:lnTo>
                    <a:pt x="162" y="1116"/>
                  </a:lnTo>
                  <a:lnTo>
                    <a:pt x="156" y="1122"/>
                  </a:lnTo>
                  <a:lnTo>
                    <a:pt x="156" y="1134"/>
                  </a:lnTo>
                  <a:lnTo>
                    <a:pt x="168" y="1134"/>
                  </a:lnTo>
                  <a:lnTo>
                    <a:pt x="174" y="1140"/>
                  </a:lnTo>
                  <a:lnTo>
                    <a:pt x="180" y="1140"/>
                  </a:lnTo>
                  <a:lnTo>
                    <a:pt x="180" y="1152"/>
                  </a:lnTo>
                  <a:lnTo>
                    <a:pt x="138" y="1152"/>
                  </a:lnTo>
                  <a:lnTo>
                    <a:pt x="138" y="1146"/>
                  </a:lnTo>
                  <a:lnTo>
                    <a:pt x="132" y="1146"/>
                  </a:lnTo>
                  <a:lnTo>
                    <a:pt x="126" y="1158"/>
                  </a:lnTo>
                  <a:lnTo>
                    <a:pt x="126" y="1170"/>
                  </a:lnTo>
                  <a:lnTo>
                    <a:pt x="120" y="1164"/>
                  </a:lnTo>
                  <a:lnTo>
                    <a:pt x="102" y="1164"/>
                  </a:lnTo>
                  <a:lnTo>
                    <a:pt x="96" y="1158"/>
                  </a:lnTo>
                  <a:lnTo>
                    <a:pt x="90" y="1158"/>
                  </a:lnTo>
                  <a:lnTo>
                    <a:pt x="90" y="1164"/>
                  </a:lnTo>
                  <a:lnTo>
                    <a:pt x="96" y="1170"/>
                  </a:lnTo>
                  <a:lnTo>
                    <a:pt x="120" y="1182"/>
                  </a:lnTo>
                  <a:lnTo>
                    <a:pt x="132" y="1182"/>
                  </a:lnTo>
                  <a:lnTo>
                    <a:pt x="108" y="1200"/>
                  </a:lnTo>
                  <a:lnTo>
                    <a:pt x="108" y="1188"/>
                  </a:lnTo>
                  <a:lnTo>
                    <a:pt x="90" y="1188"/>
                  </a:lnTo>
                  <a:lnTo>
                    <a:pt x="84" y="1194"/>
                  </a:lnTo>
                  <a:lnTo>
                    <a:pt x="60" y="1182"/>
                  </a:lnTo>
                  <a:lnTo>
                    <a:pt x="54" y="1194"/>
                  </a:lnTo>
                  <a:lnTo>
                    <a:pt x="66" y="1200"/>
                  </a:lnTo>
                  <a:lnTo>
                    <a:pt x="30" y="1194"/>
                  </a:lnTo>
                  <a:lnTo>
                    <a:pt x="30" y="1212"/>
                  </a:lnTo>
                  <a:lnTo>
                    <a:pt x="78" y="1212"/>
                  </a:lnTo>
                  <a:lnTo>
                    <a:pt x="54" y="1218"/>
                  </a:lnTo>
                  <a:lnTo>
                    <a:pt x="18" y="1212"/>
                  </a:lnTo>
                  <a:lnTo>
                    <a:pt x="6" y="1224"/>
                  </a:lnTo>
                  <a:lnTo>
                    <a:pt x="6" y="1230"/>
                  </a:lnTo>
                  <a:lnTo>
                    <a:pt x="18" y="1242"/>
                  </a:lnTo>
                  <a:lnTo>
                    <a:pt x="36" y="1242"/>
                  </a:lnTo>
                  <a:lnTo>
                    <a:pt x="18" y="1248"/>
                  </a:lnTo>
                  <a:lnTo>
                    <a:pt x="12" y="1254"/>
                  </a:lnTo>
                  <a:lnTo>
                    <a:pt x="12" y="1260"/>
                  </a:lnTo>
                  <a:lnTo>
                    <a:pt x="66" y="1260"/>
                  </a:lnTo>
                  <a:lnTo>
                    <a:pt x="78" y="1272"/>
                  </a:lnTo>
                  <a:lnTo>
                    <a:pt x="96" y="1260"/>
                  </a:lnTo>
                  <a:lnTo>
                    <a:pt x="108" y="1272"/>
                  </a:lnTo>
                  <a:lnTo>
                    <a:pt x="138" y="1260"/>
                  </a:lnTo>
                  <a:lnTo>
                    <a:pt x="132" y="1266"/>
                  </a:lnTo>
                  <a:lnTo>
                    <a:pt x="126" y="1278"/>
                  </a:lnTo>
                  <a:lnTo>
                    <a:pt x="60" y="1278"/>
                  </a:lnTo>
                  <a:lnTo>
                    <a:pt x="54" y="1272"/>
                  </a:lnTo>
                  <a:lnTo>
                    <a:pt x="24" y="1272"/>
                  </a:lnTo>
                  <a:lnTo>
                    <a:pt x="12" y="1278"/>
                  </a:lnTo>
                  <a:lnTo>
                    <a:pt x="0" y="1278"/>
                  </a:lnTo>
                  <a:lnTo>
                    <a:pt x="6" y="1284"/>
                  </a:lnTo>
                  <a:lnTo>
                    <a:pt x="6" y="1296"/>
                  </a:lnTo>
                  <a:lnTo>
                    <a:pt x="12" y="1296"/>
                  </a:lnTo>
                  <a:lnTo>
                    <a:pt x="18" y="1302"/>
                  </a:lnTo>
                  <a:lnTo>
                    <a:pt x="30" y="1302"/>
                  </a:lnTo>
                  <a:lnTo>
                    <a:pt x="24" y="1308"/>
                  </a:lnTo>
                  <a:lnTo>
                    <a:pt x="18" y="1320"/>
                  </a:lnTo>
                  <a:lnTo>
                    <a:pt x="36" y="1338"/>
                  </a:lnTo>
                  <a:lnTo>
                    <a:pt x="48" y="1338"/>
                  </a:lnTo>
                  <a:lnTo>
                    <a:pt x="72" y="1320"/>
                  </a:lnTo>
                  <a:lnTo>
                    <a:pt x="102" y="1314"/>
                  </a:lnTo>
                  <a:lnTo>
                    <a:pt x="90" y="1338"/>
                  </a:lnTo>
                  <a:lnTo>
                    <a:pt x="78" y="1332"/>
                  </a:lnTo>
                  <a:lnTo>
                    <a:pt x="66" y="1350"/>
                  </a:lnTo>
                  <a:lnTo>
                    <a:pt x="30" y="1350"/>
                  </a:lnTo>
                  <a:lnTo>
                    <a:pt x="48" y="1368"/>
                  </a:lnTo>
                  <a:lnTo>
                    <a:pt x="24" y="1380"/>
                  </a:lnTo>
                  <a:lnTo>
                    <a:pt x="6" y="1380"/>
                  </a:lnTo>
                  <a:lnTo>
                    <a:pt x="6" y="1398"/>
                  </a:lnTo>
                  <a:lnTo>
                    <a:pt x="66" y="1398"/>
                  </a:lnTo>
                  <a:lnTo>
                    <a:pt x="54" y="1422"/>
                  </a:lnTo>
                  <a:lnTo>
                    <a:pt x="66" y="1422"/>
                  </a:lnTo>
                  <a:lnTo>
                    <a:pt x="54" y="1440"/>
                  </a:lnTo>
                  <a:lnTo>
                    <a:pt x="42" y="1434"/>
                  </a:lnTo>
                  <a:lnTo>
                    <a:pt x="36" y="1434"/>
                  </a:lnTo>
                  <a:lnTo>
                    <a:pt x="30" y="1428"/>
                  </a:lnTo>
                  <a:lnTo>
                    <a:pt x="18" y="1428"/>
                  </a:lnTo>
                  <a:lnTo>
                    <a:pt x="18" y="1440"/>
                  </a:lnTo>
                  <a:lnTo>
                    <a:pt x="24" y="1452"/>
                  </a:lnTo>
                  <a:lnTo>
                    <a:pt x="36" y="1464"/>
                  </a:lnTo>
                  <a:lnTo>
                    <a:pt x="84" y="1482"/>
                  </a:lnTo>
                  <a:lnTo>
                    <a:pt x="78" y="1488"/>
                  </a:lnTo>
                  <a:lnTo>
                    <a:pt x="84" y="1494"/>
                  </a:lnTo>
                  <a:lnTo>
                    <a:pt x="126" y="1494"/>
                  </a:lnTo>
                  <a:lnTo>
                    <a:pt x="132" y="1500"/>
                  </a:lnTo>
                  <a:lnTo>
                    <a:pt x="144" y="1500"/>
                  </a:lnTo>
                  <a:lnTo>
                    <a:pt x="192" y="1476"/>
                  </a:lnTo>
                  <a:lnTo>
                    <a:pt x="204" y="1464"/>
                  </a:lnTo>
                  <a:lnTo>
                    <a:pt x="216" y="1458"/>
                  </a:lnTo>
                  <a:lnTo>
                    <a:pt x="222" y="1452"/>
                  </a:lnTo>
                  <a:lnTo>
                    <a:pt x="258" y="1422"/>
                  </a:lnTo>
                  <a:lnTo>
                    <a:pt x="282" y="1422"/>
                  </a:lnTo>
                  <a:lnTo>
                    <a:pt x="294" y="1416"/>
                  </a:lnTo>
                  <a:lnTo>
                    <a:pt x="300" y="1410"/>
                  </a:lnTo>
                  <a:lnTo>
                    <a:pt x="300" y="1386"/>
                  </a:lnTo>
                  <a:lnTo>
                    <a:pt x="294" y="1380"/>
                  </a:lnTo>
                  <a:lnTo>
                    <a:pt x="294" y="1374"/>
                  </a:lnTo>
                  <a:lnTo>
                    <a:pt x="312" y="1368"/>
                  </a:lnTo>
                  <a:lnTo>
                    <a:pt x="306" y="1374"/>
                  </a:lnTo>
                  <a:lnTo>
                    <a:pt x="306" y="1380"/>
                  </a:lnTo>
                  <a:lnTo>
                    <a:pt x="300" y="1386"/>
                  </a:lnTo>
                  <a:lnTo>
                    <a:pt x="300" y="1392"/>
                  </a:lnTo>
                  <a:lnTo>
                    <a:pt x="312" y="1404"/>
                  </a:lnTo>
                  <a:lnTo>
                    <a:pt x="330" y="1410"/>
                  </a:lnTo>
                  <a:lnTo>
                    <a:pt x="342" y="1410"/>
                  </a:lnTo>
                  <a:lnTo>
                    <a:pt x="348" y="1416"/>
                  </a:lnTo>
                  <a:lnTo>
                    <a:pt x="354" y="1416"/>
                  </a:lnTo>
                  <a:lnTo>
                    <a:pt x="372" y="1434"/>
                  </a:lnTo>
                  <a:lnTo>
                    <a:pt x="378" y="1422"/>
                  </a:lnTo>
                  <a:lnTo>
                    <a:pt x="384" y="1416"/>
                  </a:lnTo>
                  <a:lnTo>
                    <a:pt x="384" y="1398"/>
                  </a:lnTo>
                  <a:lnTo>
                    <a:pt x="372" y="1386"/>
                  </a:lnTo>
                  <a:lnTo>
                    <a:pt x="372" y="1380"/>
                  </a:lnTo>
                  <a:lnTo>
                    <a:pt x="378" y="1374"/>
                  </a:lnTo>
                  <a:lnTo>
                    <a:pt x="384" y="1374"/>
                  </a:lnTo>
                  <a:lnTo>
                    <a:pt x="384" y="1368"/>
                  </a:lnTo>
                  <a:lnTo>
                    <a:pt x="378" y="1356"/>
                  </a:lnTo>
                  <a:lnTo>
                    <a:pt x="414" y="1356"/>
                  </a:lnTo>
                  <a:lnTo>
                    <a:pt x="420" y="1350"/>
                  </a:lnTo>
                  <a:lnTo>
                    <a:pt x="420" y="1326"/>
                  </a:lnTo>
                  <a:lnTo>
                    <a:pt x="426" y="1326"/>
                  </a:lnTo>
                  <a:lnTo>
                    <a:pt x="420" y="1314"/>
                  </a:lnTo>
                  <a:lnTo>
                    <a:pt x="420" y="1308"/>
                  </a:lnTo>
                  <a:lnTo>
                    <a:pt x="414" y="1302"/>
                  </a:lnTo>
                  <a:lnTo>
                    <a:pt x="414" y="1296"/>
                  </a:lnTo>
                  <a:lnTo>
                    <a:pt x="408" y="1284"/>
                  </a:lnTo>
                  <a:lnTo>
                    <a:pt x="402" y="1278"/>
                  </a:lnTo>
                  <a:lnTo>
                    <a:pt x="426" y="1272"/>
                  </a:lnTo>
                  <a:lnTo>
                    <a:pt x="438" y="1260"/>
                  </a:lnTo>
                  <a:lnTo>
                    <a:pt x="438" y="1248"/>
                  </a:lnTo>
                  <a:lnTo>
                    <a:pt x="420" y="1230"/>
                  </a:lnTo>
                  <a:lnTo>
                    <a:pt x="414" y="1230"/>
                  </a:lnTo>
                  <a:lnTo>
                    <a:pt x="402" y="1218"/>
                  </a:lnTo>
                  <a:lnTo>
                    <a:pt x="402" y="1200"/>
                  </a:lnTo>
                  <a:lnTo>
                    <a:pt x="408" y="1188"/>
                  </a:lnTo>
                  <a:lnTo>
                    <a:pt x="408" y="1176"/>
                  </a:lnTo>
                  <a:lnTo>
                    <a:pt x="384" y="1152"/>
                  </a:lnTo>
                  <a:lnTo>
                    <a:pt x="384" y="1140"/>
                  </a:lnTo>
                  <a:lnTo>
                    <a:pt x="390" y="1134"/>
                  </a:lnTo>
                  <a:lnTo>
                    <a:pt x="396" y="1134"/>
                  </a:lnTo>
                  <a:lnTo>
                    <a:pt x="402" y="1128"/>
                  </a:lnTo>
                  <a:lnTo>
                    <a:pt x="402" y="1122"/>
                  </a:lnTo>
                  <a:lnTo>
                    <a:pt x="396" y="1116"/>
                  </a:lnTo>
                  <a:lnTo>
                    <a:pt x="390" y="1116"/>
                  </a:lnTo>
                  <a:lnTo>
                    <a:pt x="384" y="1110"/>
                  </a:lnTo>
                  <a:lnTo>
                    <a:pt x="426" y="1068"/>
                  </a:lnTo>
                  <a:lnTo>
                    <a:pt x="438" y="1062"/>
                  </a:lnTo>
                  <a:lnTo>
                    <a:pt x="444" y="1056"/>
                  </a:lnTo>
                  <a:lnTo>
                    <a:pt x="456" y="1050"/>
                  </a:lnTo>
                  <a:lnTo>
                    <a:pt x="498" y="1050"/>
                  </a:lnTo>
                  <a:lnTo>
                    <a:pt x="504" y="1044"/>
                  </a:lnTo>
                  <a:lnTo>
                    <a:pt x="504" y="1038"/>
                  </a:lnTo>
                  <a:lnTo>
                    <a:pt x="486" y="1020"/>
                  </a:lnTo>
                  <a:lnTo>
                    <a:pt x="474" y="1014"/>
                  </a:lnTo>
                  <a:lnTo>
                    <a:pt x="486" y="1008"/>
                  </a:lnTo>
                  <a:lnTo>
                    <a:pt x="492" y="1008"/>
                  </a:lnTo>
                  <a:lnTo>
                    <a:pt x="522" y="978"/>
                  </a:lnTo>
                  <a:lnTo>
                    <a:pt x="528" y="936"/>
                  </a:lnTo>
                  <a:lnTo>
                    <a:pt x="528" y="900"/>
                  </a:lnTo>
                  <a:lnTo>
                    <a:pt x="546" y="912"/>
                  </a:lnTo>
                  <a:lnTo>
                    <a:pt x="558" y="906"/>
                  </a:lnTo>
                  <a:lnTo>
                    <a:pt x="564" y="906"/>
                  </a:lnTo>
                  <a:lnTo>
                    <a:pt x="570" y="900"/>
                  </a:lnTo>
                  <a:lnTo>
                    <a:pt x="576" y="900"/>
                  </a:lnTo>
                  <a:lnTo>
                    <a:pt x="576" y="894"/>
                  </a:lnTo>
                  <a:lnTo>
                    <a:pt x="570" y="888"/>
                  </a:lnTo>
                  <a:lnTo>
                    <a:pt x="570" y="882"/>
                  </a:lnTo>
                  <a:lnTo>
                    <a:pt x="564" y="876"/>
                  </a:lnTo>
                  <a:lnTo>
                    <a:pt x="582" y="876"/>
                  </a:lnTo>
                  <a:lnTo>
                    <a:pt x="588" y="870"/>
                  </a:lnTo>
                  <a:lnTo>
                    <a:pt x="588" y="864"/>
                  </a:lnTo>
                  <a:lnTo>
                    <a:pt x="594" y="858"/>
                  </a:lnTo>
                  <a:lnTo>
                    <a:pt x="606" y="852"/>
                  </a:lnTo>
                  <a:lnTo>
                    <a:pt x="612" y="852"/>
                  </a:lnTo>
                  <a:lnTo>
                    <a:pt x="618" y="834"/>
                  </a:lnTo>
                  <a:lnTo>
                    <a:pt x="612" y="828"/>
                  </a:lnTo>
                  <a:lnTo>
                    <a:pt x="600" y="822"/>
                  </a:lnTo>
                  <a:lnTo>
                    <a:pt x="600" y="810"/>
                  </a:lnTo>
                  <a:lnTo>
                    <a:pt x="606" y="810"/>
                  </a:lnTo>
                  <a:lnTo>
                    <a:pt x="618" y="804"/>
                  </a:lnTo>
                  <a:lnTo>
                    <a:pt x="636" y="786"/>
                  </a:lnTo>
                  <a:lnTo>
                    <a:pt x="678" y="780"/>
                  </a:lnTo>
                  <a:lnTo>
                    <a:pt x="696" y="780"/>
                  </a:lnTo>
                  <a:lnTo>
                    <a:pt x="702" y="774"/>
                  </a:lnTo>
                  <a:lnTo>
                    <a:pt x="702" y="744"/>
                  </a:lnTo>
                  <a:lnTo>
                    <a:pt x="714" y="732"/>
                  </a:lnTo>
                  <a:lnTo>
                    <a:pt x="720" y="738"/>
                  </a:lnTo>
                  <a:lnTo>
                    <a:pt x="720" y="750"/>
                  </a:lnTo>
                  <a:lnTo>
                    <a:pt x="744" y="744"/>
                  </a:lnTo>
                  <a:lnTo>
                    <a:pt x="768" y="750"/>
                  </a:lnTo>
                  <a:lnTo>
                    <a:pt x="792" y="750"/>
                  </a:lnTo>
                  <a:lnTo>
                    <a:pt x="798" y="756"/>
                  </a:lnTo>
                  <a:lnTo>
                    <a:pt x="810" y="756"/>
                  </a:lnTo>
                  <a:lnTo>
                    <a:pt x="816" y="750"/>
                  </a:lnTo>
                  <a:lnTo>
                    <a:pt x="810" y="750"/>
                  </a:lnTo>
                  <a:lnTo>
                    <a:pt x="798" y="738"/>
                  </a:lnTo>
                  <a:lnTo>
                    <a:pt x="798" y="732"/>
                  </a:lnTo>
                  <a:lnTo>
                    <a:pt x="810" y="732"/>
                  </a:lnTo>
                  <a:lnTo>
                    <a:pt x="810" y="708"/>
                  </a:lnTo>
                  <a:lnTo>
                    <a:pt x="840" y="714"/>
                  </a:lnTo>
                  <a:lnTo>
                    <a:pt x="834" y="708"/>
                  </a:lnTo>
                  <a:lnTo>
                    <a:pt x="840" y="702"/>
                  </a:lnTo>
                  <a:lnTo>
                    <a:pt x="858" y="708"/>
                  </a:lnTo>
                  <a:lnTo>
                    <a:pt x="858" y="696"/>
                  </a:lnTo>
                  <a:lnTo>
                    <a:pt x="864" y="690"/>
                  </a:lnTo>
                  <a:lnTo>
                    <a:pt x="882" y="690"/>
                  </a:lnTo>
                  <a:lnTo>
                    <a:pt x="888" y="696"/>
                  </a:lnTo>
                  <a:lnTo>
                    <a:pt x="894" y="708"/>
                  </a:lnTo>
                  <a:lnTo>
                    <a:pt x="906" y="714"/>
                  </a:lnTo>
                  <a:lnTo>
                    <a:pt x="918" y="726"/>
                  </a:lnTo>
                  <a:lnTo>
                    <a:pt x="930" y="726"/>
                  </a:lnTo>
                  <a:lnTo>
                    <a:pt x="942" y="732"/>
                  </a:lnTo>
                  <a:lnTo>
                    <a:pt x="960" y="732"/>
                  </a:lnTo>
                  <a:lnTo>
                    <a:pt x="966" y="738"/>
                  </a:lnTo>
                  <a:lnTo>
                    <a:pt x="978" y="738"/>
                  </a:lnTo>
                  <a:lnTo>
                    <a:pt x="990" y="732"/>
                  </a:lnTo>
                  <a:lnTo>
                    <a:pt x="996" y="726"/>
                  </a:lnTo>
                  <a:lnTo>
                    <a:pt x="1026" y="726"/>
                  </a:lnTo>
                  <a:lnTo>
                    <a:pt x="1038" y="732"/>
                  </a:lnTo>
                  <a:lnTo>
                    <a:pt x="1044" y="738"/>
                  </a:lnTo>
                  <a:lnTo>
                    <a:pt x="1062" y="738"/>
                  </a:lnTo>
                  <a:lnTo>
                    <a:pt x="1062" y="726"/>
                  </a:lnTo>
                  <a:lnTo>
                    <a:pt x="1068" y="720"/>
                  </a:lnTo>
                  <a:lnTo>
                    <a:pt x="1068" y="714"/>
                  </a:lnTo>
                  <a:lnTo>
                    <a:pt x="1092" y="714"/>
                  </a:lnTo>
                  <a:lnTo>
                    <a:pt x="1092" y="678"/>
                  </a:lnTo>
                  <a:lnTo>
                    <a:pt x="1098" y="672"/>
                  </a:lnTo>
                  <a:lnTo>
                    <a:pt x="1098" y="660"/>
                  </a:lnTo>
                  <a:lnTo>
                    <a:pt x="1110" y="654"/>
                  </a:lnTo>
                  <a:lnTo>
                    <a:pt x="1116" y="654"/>
                  </a:lnTo>
                  <a:lnTo>
                    <a:pt x="1128" y="648"/>
                  </a:lnTo>
                  <a:lnTo>
                    <a:pt x="1158" y="648"/>
                  </a:lnTo>
                  <a:lnTo>
                    <a:pt x="1170" y="642"/>
                  </a:lnTo>
                  <a:lnTo>
                    <a:pt x="1206" y="642"/>
                  </a:lnTo>
                  <a:lnTo>
                    <a:pt x="1206" y="654"/>
                  </a:lnTo>
                  <a:lnTo>
                    <a:pt x="1242" y="660"/>
                  </a:lnTo>
                  <a:lnTo>
                    <a:pt x="1248" y="660"/>
                  </a:lnTo>
                  <a:lnTo>
                    <a:pt x="1260" y="672"/>
                  </a:lnTo>
                  <a:lnTo>
                    <a:pt x="1266" y="684"/>
                  </a:lnTo>
                  <a:lnTo>
                    <a:pt x="1266" y="702"/>
                  </a:lnTo>
                  <a:lnTo>
                    <a:pt x="1260" y="702"/>
                  </a:lnTo>
                  <a:lnTo>
                    <a:pt x="1260" y="696"/>
                  </a:lnTo>
                  <a:lnTo>
                    <a:pt x="1254" y="696"/>
                  </a:lnTo>
                  <a:lnTo>
                    <a:pt x="1254" y="708"/>
                  </a:lnTo>
                  <a:lnTo>
                    <a:pt x="1278" y="708"/>
                  </a:lnTo>
                  <a:lnTo>
                    <a:pt x="1284" y="696"/>
                  </a:lnTo>
                  <a:lnTo>
                    <a:pt x="1284" y="690"/>
                  </a:lnTo>
                  <a:lnTo>
                    <a:pt x="1308" y="684"/>
                  </a:lnTo>
                  <a:lnTo>
                    <a:pt x="1314" y="672"/>
                  </a:lnTo>
                  <a:lnTo>
                    <a:pt x="1350" y="672"/>
                  </a:lnTo>
                  <a:lnTo>
                    <a:pt x="1362" y="660"/>
                  </a:lnTo>
                  <a:lnTo>
                    <a:pt x="1356" y="660"/>
                  </a:lnTo>
                  <a:close/>
                  <a:moveTo>
                    <a:pt x="564" y="726"/>
                  </a:moveTo>
                  <a:lnTo>
                    <a:pt x="540" y="738"/>
                  </a:lnTo>
                  <a:lnTo>
                    <a:pt x="546" y="756"/>
                  </a:lnTo>
                  <a:lnTo>
                    <a:pt x="576" y="756"/>
                  </a:lnTo>
                  <a:lnTo>
                    <a:pt x="570" y="738"/>
                  </a:lnTo>
                  <a:lnTo>
                    <a:pt x="564" y="726"/>
                  </a:lnTo>
                  <a:close/>
                  <a:moveTo>
                    <a:pt x="522" y="714"/>
                  </a:moveTo>
                  <a:lnTo>
                    <a:pt x="516" y="720"/>
                  </a:lnTo>
                  <a:lnTo>
                    <a:pt x="510" y="732"/>
                  </a:lnTo>
                  <a:lnTo>
                    <a:pt x="510" y="750"/>
                  </a:lnTo>
                  <a:lnTo>
                    <a:pt x="528" y="768"/>
                  </a:lnTo>
                  <a:lnTo>
                    <a:pt x="528" y="756"/>
                  </a:lnTo>
                  <a:lnTo>
                    <a:pt x="534" y="744"/>
                  </a:lnTo>
                  <a:lnTo>
                    <a:pt x="534" y="720"/>
                  </a:lnTo>
                  <a:lnTo>
                    <a:pt x="528" y="714"/>
                  </a:lnTo>
                  <a:lnTo>
                    <a:pt x="522" y="714"/>
                  </a:lnTo>
                  <a:close/>
                  <a:moveTo>
                    <a:pt x="606" y="738"/>
                  </a:moveTo>
                  <a:lnTo>
                    <a:pt x="618" y="732"/>
                  </a:lnTo>
                  <a:lnTo>
                    <a:pt x="624" y="732"/>
                  </a:lnTo>
                  <a:lnTo>
                    <a:pt x="630" y="726"/>
                  </a:lnTo>
                  <a:lnTo>
                    <a:pt x="618" y="720"/>
                  </a:lnTo>
                  <a:lnTo>
                    <a:pt x="588" y="720"/>
                  </a:lnTo>
                  <a:lnTo>
                    <a:pt x="576" y="732"/>
                  </a:lnTo>
                  <a:lnTo>
                    <a:pt x="582" y="744"/>
                  </a:lnTo>
                  <a:lnTo>
                    <a:pt x="606" y="738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54" name="Nigeria" descr="© INSCALE GmbH, 05.05.2010&#10;http://www.presentationload.com/">
              <a:extLst>
                <a:ext uri="{FF2B5EF4-FFF2-40B4-BE49-F238E27FC236}">
                  <a16:creationId xmlns:a16="http://schemas.microsoft.com/office/drawing/2014/main" id="{6A2E728B-2CF1-7357-0769-555613BE7FBD}"/>
                </a:ext>
              </a:extLst>
            </p:cNvPr>
            <p:cNvSpPr>
              <a:spLocks/>
            </p:cNvSpPr>
            <p:nvPr/>
          </p:nvSpPr>
          <p:spPr bwMode="gray">
            <a:xfrm>
              <a:off x="4309510" y="2794518"/>
              <a:ext cx="317228" cy="292029"/>
            </a:xfrm>
            <a:custGeom>
              <a:avLst/>
              <a:gdLst>
                <a:gd name="T0" fmla="*/ 2147483647 w 840"/>
                <a:gd name="T1" fmla="*/ 2147483647 h 768"/>
                <a:gd name="T2" fmla="*/ 2147483647 w 840"/>
                <a:gd name="T3" fmla="*/ 2147483647 h 768"/>
                <a:gd name="T4" fmla="*/ 2147483647 w 840"/>
                <a:gd name="T5" fmla="*/ 2147483647 h 768"/>
                <a:gd name="T6" fmla="*/ 2147483647 w 840"/>
                <a:gd name="T7" fmla="*/ 2147483647 h 768"/>
                <a:gd name="T8" fmla="*/ 2147483647 w 840"/>
                <a:gd name="T9" fmla="*/ 2147483647 h 768"/>
                <a:gd name="T10" fmla="*/ 2147483647 w 840"/>
                <a:gd name="T11" fmla="*/ 2147483647 h 768"/>
                <a:gd name="T12" fmla="*/ 2147483647 w 840"/>
                <a:gd name="T13" fmla="*/ 2147483647 h 768"/>
                <a:gd name="T14" fmla="*/ 2147483647 w 840"/>
                <a:gd name="T15" fmla="*/ 2147483647 h 768"/>
                <a:gd name="T16" fmla="*/ 2147483647 w 840"/>
                <a:gd name="T17" fmla="*/ 2147483647 h 768"/>
                <a:gd name="T18" fmla="*/ 2147483647 w 840"/>
                <a:gd name="T19" fmla="*/ 2147483647 h 768"/>
                <a:gd name="T20" fmla="*/ 2147483647 w 840"/>
                <a:gd name="T21" fmla="*/ 2147483647 h 768"/>
                <a:gd name="T22" fmla="*/ 2147483647 w 840"/>
                <a:gd name="T23" fmla="*/ 2147483647 h 768"/>
                <a:gd name="T24" fmla="*/ 2147483647 w 840"/>
                <a:gd name="T25" fmla="*/ 2147483647 h 768"/>
                <a:gd name="T26" fmla="*/ 2147483647 w 840"/>
                <a:gd name="T27" fmla="*/ 2147483647 h 768"/>
                <a:gd name="T28" fmla="*/ 2147483647 w 840"/>
                <a:gd name="T29" fmla="*/ 2147483647 h 768"/>
                <a:gd name="T30" fmla="*/ 2147483647 w 840"/>
                <a:gd name="T31" fmla="*/ 2147483647 h 768"/>
                <a:gd name="T32" fmla="*/ 2147483647 w 840"/>
                <a:gd name="T33" fmla="*/ 2147483647 h 768"/>
                <a:gd name="T34" fmla="*/ 2147483647 w 840"/>
                <a:gd name="T35" fmla="*/ 2147483647 h 768"/>
                <a:gd name="T36" fmla="*/ 2147483647 w 840"/>
                <a:gd name="T37" fmla="*/ 2147483647 h 768"/>
                <a:gd name="T38" fmla="*/ 2147483647 w 840"/>
                <a:gd name="T39" fmla="*/ 2147483647 h 768"/>
                <a:gd name="T40" fmla="*/ 2147483647 w 840"/>
                <a:gd name="T41" fmla="*/ 2147483647 h 768"/>
                <a:gd name="T42" fmla="*/ 2147483647 w 840"/>
                <a:gd name="T43" fmla="*/ 2147483647 h 768"/>
                <a:gd name="T44" fmla="*/ 2147483647 w 840"/>
                <a:gd name="T45" fmla="*/ 2147483647 h 768"/>
                <a:gd name="T46" fmla="*/ 2147483647 w 840"/>
                <a:gd name="T47" fmla="*/ 2147483647 h 768"/>
                <a:gd name="T48" fmla="*/ 2147483647 w 840"/>
                <a:gd name="T49" fmla="*/ 2147483647 h 768"/>
                <a:gd name="T50" fmla="*/ 2147483647 w 840"/>
                <a:gd name="T51" fmla="*/ 2147483647 h 768"/>
                <a:gd name="T52" fmla="*/ 2147483647 w 840"/>
                <a:gd name="T53" fmla="*/ 2147483647 h 768"/>
                <a:gd name="T54" fmla="*/ 2147483647 w 840"/>
                <a:gd name="T55" fmla="*/ 2147483647 h 768"/>
                <a:gd name="T56" fmla="*/ 2147483647 w 840"/>
                <a:gd name="T57" fmla="*/ 2147483647 h 768"/>
                <a:gd name="T58" fmla="*/ 2147483647 w 840"/>
                <a:gd name="T59" fmla="*/ 2147483647 h 768"/>
                <a:gd name="T60" fmla="*/ 2147483647 w 840"/>
                <a:gd name="T61" fmla="*/ 2147483647 h 768"/>
                <a:gd name="T62" fmla="*/ 2147483647 w 840"/>
                <a:gd name="T63" fmla="*/ 2147483647 h 768"/>
                <a:gd name="T64" fmla="*/ 2147483647 w 840"/>
                <a:gd name="T65" fmla="*/ 2147483647 h 768"/>
                <a:gd name="T66" fmla="*/ 2147483647 w 840"/>
                <a:gd name="T67" fmla="*/ 2147483647 h 768"/>
                <a:gd name="T68" fmla="*/ 2147483647 w 840"/>
                <a:gd name="T69" fmla="*/ 2147483647 h 768"/>
                <a:gd name="T70" fmla="*/ 2147483647 w 840"/>
                <a:gd name="T71" fmla="*/ 2147483647 h 768"/>
                <a:gd name="T72" fmla="*/ 2147483647 w 840"/>
                <a:gd name="T73" fmla="*/ 2147483647 h 768"/>
                <a:gd name="T74" fmla="*/ 2147483647 w 840"/>
                <a:gd name="T75" fmla="*/ 2147483647 h 768"/>
                <a:gd name="T76" fmla="*/ 2147483647 w 840"/>
                <a:gd name="T77" fmla="*/ 2147483647 h 768"/>
                <a:gd name="T78" fmla="*/ 2147483647 w 840"/>
                <a:gd name="T79" fmla="*/ 2147483647 h 768"/>
                <a:gd name="T80" fmla="*/ 2147483647 w 840"/>
                <a:gd name="T81" fmla="*/ 2147483647 h 768"/>
                <a:gd name="T82" fmla="*/ 2147483647 w 840"/>
                <a:gd name="T83" fmla="*/ 2147483647 h 768"/>
                <a:gd name="T84" fmla="*/ 2147483647 w 840"/>
                <a:gd name="T85" fmla="*/ 2147483647 h 768"/>
                <a:gd name="T86" fmla="*/ 2147483647 w 840"/>
                <a:gd name="T87" fmla="*/ 2147483647 h 768"/>
                <a:gd name="T88" fmla="*/ 2147483647 w 840"/>
                <a:gd name="T89" fmla="*/ 2147483647 h 768"/>
                <a:gd name="T90" fmla="*/ 2147483647 w 840"/>
                <a:gd name="T91" fmla="*/ 2147483647 h 768"/>
                <a:gd name="T92" fmla="*/ 2147483647 w 840"/>
                <a:gd name="T93" fmla="*/ 2147483647 h 768"/>
                <a:gd name="T94" fmla="*/ 2147483647 w 840"/>
                <a:gd name="T95" fmla="*/ 2147483647 h 768"/>
                <a:gd name="T96" fmla="*/ 2147483647 w 840"/>
                <a:gd name="T97" fmla="*/ 2147483647 h 768"/>
                <a:gd name="T98" fmla="*/ 2147483647 w 840"/>
                <a:gd name="T99" fmla="*/ 2147483647 h 768"/>
                <a:gd name="T100" fmla="*/ 2147483647 w 840"/>
                <a:gd name="T101" fmla="*/ 2147483647 h 768"/>
                <a:gd name="T102" fmla="*/ 2147483647 w 840"/>
                <a:gd name="T103" fmla="*/ 2147483647 h 768"/>
                <a:gd name="T104" fmla="*/ 2147483647 w 840"/>
                <a:gd name="T105" fmla="*/ 2147483647 h 768"/>
                <a:gd name="T106" fmla="*/ 2147483647 w 840"/>
                <a:gd name="T107" fmla="*/ 2147483647 h 768"/>
                <a:gd name="T108" fmla="*/ 2147483647 w 840"/>
                <a:gd name="T109" fmla="*/ 2147483647 h 768"/>
                <a:gd name="T110" fmla="*/ 2147483647 w 840"/>
                <a:gd name="T111" fmla="*/ 2147483647 h 768"/>
                <a:gd name="T112" fmla="*/ 2147483647 w 840"/>
                <a:gd name="T113" fmla="*/ 2147483647 h 768"/>
                <a:gd name="T114" fmla="*/ 2147483647 w 840"/>
                <a:gd name="T115" fmla="*/ 2147483647 h 768"/>
                <a:gd name="T116" fmla="*/ 2147483647 w 840"/>
                <a:gd name="T117" fmla="*/ 2147483647 h 768"/>
                <a:gd name="T118" fmla="*/ 2147483647 w 840"/>
                <a:gd name="T119" fmla="*/ 2147483647 h 76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840"/>
                <a:gd name="T181" fmla="*/ 0 h 768"/>
                <a:gd name="T182" fmla="*/ 840 w 840"/>
                <a:gd name="T183" fmla="*/ 768 h 768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840" h="768">
                  <a:moveTo>
                    <a:pt x="420" y="738"/>
                  </a:moveTo>
                  <a:lnTo>
                    <a:pt x="420" y="732"/>
                  </a:lnTo>
                  <a:lnTo>
                    <a:pt x="426" y="726"/>
                  </a:lnTo>
                  <a:lnTo>
                    <a:pt x="426" y="714"/>
                  </a:lnTo>
                  <a:lnTo>
                    <a:pt x="432" y="702"/>
                  </a:lnTo>
                  <a:lnTo>
                    <a:pt x="432" y="648"/>
                  </a:lnTo>
                  <a:lnTo>
                    <a:pt x="498" y="594"/>
                  </a:lnTo>
                  <a:lnTo>
                    <a:pt x="498" y="588"/>
                  </a:lnTo>
                  <a:lnTo>
                    <a:pt x="504" y="582"/>
                  </a:lnTo>
                  <a:lnTo>
                    <a:pt x="516" y="558"/>
                  </a:lnTo>
                  <a:lnTo>
                    <a:pt x="522" y="552"/>
                  </a:lnTo>
                  <a:lnTo>
                    <a:pt x="528" y="552"/>
                  </a:lnTo>
                  <a:lnTo>
                    <a:pt x="534" y="558"/>
                  </a:lnTo>
                  <a:lnTo>
                    <a:pt x="546" y="564"/>
                  </a:lnTo>
                  <a:lnTo>
                    <a:pt x="552" y="564"/>
                  </a:lnTo>
                  <a:lnTo>
                    <a:pt x="558" y="558"/>
                  </a:lnTo>
                  <a:lnTo>
                    <a:pt x="558" y="546"/>
                  </a:lnTo>
                  <a:lnTo>
                    <a:pt x="552" y="540"/>
                  </a:lnTo>
                  <a:lnTo>
                    <a:pt x="564" y="540"/>
                  </a:lnTo>
                  <a:lnTo>
                    <a:pt x="570" y="552"/>
                  </a:lnTo>
                  <a:lnTo>
                    <a:pt x="582" y="564"/>
                  </a:lnTo>
                  <a:lnTo>
                    <a:pt x="588" y="576"/>
                  </a:lnTo>
                  <a:lnTo>
                    <a:pt x="588" y="582"/>
                  </a:lnTo>
                  <a:lnTo>
                    <a:pt x="594" y="594"/>
                  </a:lnTo>
                  <a:lnTo>
                    <a:pt x="600" y="600"/>
                  </a:lnTo>
                  <a:lnTo>
                    <a:pt x="606" y="600"/>
                  </a:lnTo>
                  <a:lnTo>
                    <a:pt x="624" y="582"/>
                  </a:lnTo>
                  <a:lnTo>
                    <a:pt x="624" y="570"/>
                  </a:lnTo>
                  <a:lnTo>
                    <a:pt x="630" y="558"/>
                  </a:lnTo>
                  <a:lnTo>
                    <a:pt x="642" y="552"/>
                  </a:lnTo>
                  <a:lnTo>
                    <a:pt x="648" y="546"/>
                  </a:lnTo>
                  <a:lnTo>
                    <a:pt x="648" y="516"/>
                  </a:lnTo>
                  <a:lnTo>
                    <a:pt x="672" y="486"/>
                  </a:lnTo>
                  <a:lnTo>
                    <a:pt x="684" y="438"/>
                  </a:lnTo>
                  <a:lnTo>
                    <a:pt x="696" y="432"/>
                  </a:lnTo>
                  <a:lnTo>
                    <a:pt x="702" y="426"/>
                  </a:lnTo>
                  <a:lnTo>
                    <a:pt x="714" y="420"/>
                  </a:lnTo>
                  <a:lnTo>
                    <a:pt x="720" y="414"/>
                  </a:lnTo>
                  <a:lnTo>
                    <a:pt x="720" y="402"/>
                  </a:lnTo>
                  <a:lnTo>
                    <a:pt x="726" y="384"/>
                  </a:lnTo>
                  <a:lnTo>
                    <a:pt x="726" y="354"/>
                  </a:lnTo>
                  <a:lnTo>
                    <a:pt x="744" y="354"/>
                  </a:lnTo>
                  <a:lnTo>
                    <a:pt x="750" y="348"/>
                  </a:lnTo>
                  <a:lnTo>
                    <a:pt x="756" y="330"/>
                  </a:lnTo>
                  <a:lnTo>
                    <a:pt x="756" y="300"/>
                  </a:lnTo>
                  <a:lnTo>
                    <a:pt x="762" y="294"/>
                  </a:lnTo>
                  <a:lnTo>
                    <a:pt x="768" y="264"/>
                  </a:lnTo>
                  <a:lnTo>
                    <a:pt x="774" y="252"/>
                  </a:lnTo>
                  <a:lnTo>
                    <a:pt x="786" y="240"/>
                  </a:lnTo>
                  <a:lnTo>
                    <a:pt x="786" y="234"/>
                  </a:lnTo>
                  <a:lnTo>
                    <a:pt x="792" y="228"/>
                  </a:lnTo>
                  <a:lnTo>
                    <a:pt x="792" y="222"/>
                  </a:lnTo>
                  <a:lnTo>
                    <a:pt x="798" y="216"/>
                  </a:lnTo>
                  <a:lnTo>
                    <a:pt x="798" y="210"/>
                  </a:lnTo>
                  <a:lnTo>
                    <a:pt x="810" y="210"/>
                  </a:lnTo>
                  <a:lnTo>
                    <a:pt x="822" y="204"/>
                  </a:lnTo>
                  <a:lnTo>
                    <a:pt x="840" y="186"/>
                  </a:lnTo>
                  <a:lnTo>
                    <a:pt x="840" y="174"/>
                  </a:lnTo>
                  <a:lnTo>
                    <a:pt x="834" y="168"/>
                  </a:lnTo>
                  <a:lnTo>
                    <a:pt x="834" y="162"/>
                  </a:lnTo>
                  <a:lnTo>
                    <a:pt x="840" y="156"/>
                  </a:lnTo>
                  <a:lnTo>
                    <a:pt x="840" y="126"/>
                  </a:lnTo>
                  <a:lnTo>
                    <a:pt x="810" y="126"/>
                  </a:lnTo>
                  <a:lnTo>
                    <a:pt x="810" y="120"/>
                  </a:lnTo>
                  <a:lnTo>
                    <a:pt x="804" y="108"/>
                  </a:lnTo>
                  <a:lnTo>
                    <a:pt x="804" y="60"/>
                  </a:lnTo>
                  <a:lnTo>
                    <a:pt x="774" y="12"/>
                  </a:lnTo>
                  <a:lnTo>
                    <a:pt x="756" y="12"/>
                  </a:lnTo>
                  <a:lnTo>
                    <a:pt x="750" y="18"/>
                  </a:lnTo>
                  <a:lnTo>
                    <a:pt x="750" y="24"/>
                  </a:lnTo>
                  <a:lnTo>
                    <a:pt x="744" y="30"/>
                  </a:lnTo>
                  <a:lnTo>
                    <a:pt x="744" y="36"/>
                  </a:lnTo>
                  <a:lnTo>
                    <a:pt x="720" y="36"/>
                  </a:lnTo>
                  <a:lnTo>
                    <a:pt x="714" y="42"/>
                  </a:lnTo>
                  <a:lnTo>
                    <a:pt x="702" y="48"/>
                  </a:lnTo>
                  <a:lnTo>
                    <a:pt x="696" y="54"/>
                  </a:lnTo>
                  <a:lnTo>
                    <a:pt x="684" y="60"/>
                  </a:lnTo>
                  <a:lnTo>
                    <a:pt x="654" y="60"/>
                  </a:lnTo>
                  <a:lnTo>
                    <a:pt x="648" y="54"/>
                  </a:lnTo>
                  <a:lnTo>
                    <a:pt x="636" y="48"/>
                  </a:lnTo>
                  <a:lnTo>
                    <a:pt x="600" y="36"/>
                  </a:lnTo>
                  <a:lnTo>
                    <a:pt x="546" y="36"/>
                  </a:lnTo>
                  <a:lnTo>
                    <a:pt x="528" y="42"/>
                  </a:lnTo>
                  <a:lnTo>
                    <a:pt x="516" y="54"/>
                  </a:lnTo>
                  <a:lnTo>
                    <a:pt x="504" y="60"/>
                  </a:lnTo>
                  <a:lnTo>
                    <a:pt x="492" y="84"/>
                  </a:lnTo>
                  <a:lnTo>
                    <a:pt x="486" y="90"/>
                  </a:lnTo>
                  <a:lnTo>
                    <a:pt x="480" y="90"/>
                  </a:lnTo>
                  <a:lnTo>
                    <a:pt x="468" y="84"/>
                  </a:lnTo>
                  <a:lnTo>
                    <a:pt x="438" y="84"/>
                  </a:lnTo>
                  <a:lnTo>
                    <a:pt x="414" y="72"/>
                  </a:lnTo>
                  <a:lnTo>
                    <a:pt x="402" y="60"/>
                  </a:lnTo>
                  <a:lnTo>
                    <a:pt x="390" y="54"/>
                  </a:lnTo>
                  <a:lnTo>
                    <a:pt x="384" y="48"/>
                  </a:lnTo>
                  <a:lnTo>
                    <a:pt x="372" y="42"/>
                  </a:lnTo>
                  <a:lnTo>
                    <a:pt x="360" y="42"/>
                  </a:lnTo>
                  <a:lnTo>
                    <a:pt x="336" y="54"/>
                  </a:lnTo>
                  <a:lnTo>
                    <a:pt x="324" y="66"/>
                  </a:lnTo>
                  <a:lnTo>
                    <a:pt x="312" y="72"/>
                  </a:lnTo>
                  <a:lnTo>
                    <a:pt x="306" y="72"/>
                  </a:lnTo>
                  <a:lnTo>
                    <a:pt x="294" y="66"/>
                  </a:lnTo>
                  <a:lnTo>
                    <a:pt x="288" y="60"/>
                  </a:lnTo>
                  <a:lnTo>
                    <a:pt x="288" y="54"/>
                  </a:lnTo>
                  <a:lnTo>
                    <a:pt x="282" y="48"/>
                  </a:lnTo>
                  <a:lnTo>
                    <a:pt x="282" y="42"/>
                  </a:lnTo>
                  <a:lnTo>
                    <a:pt x="258" y="18"/>
                  </a:lnTo>
                  <a:lnTo>
                    <a:pt x="222" y="18"/>
                  </a:lnTo>
                  <a:lnTo>
                    <a:pt x="222" y="12"/>
                  </a:lnTo>
                  <a:lnTo>
                    <a:pt x="210" y="0"/>
                  </a:lnTo>
                  <a:lnTo>
                    <a:pt x="198" y="0"/>
                  </a:lnTo>
                  <a:lnTo>
                    <a:pt x="186" y="6"/>
                  </a:lnTo>
                  <a:lnTo>
                    <a:pt x="180" y="6"/>
                  </a:lnTo>
                  <a:lnTo>
                    <a:pt x="180" y="12"/>
                  </a:lnTo>
                  <a:lnTo>
                    <a:pt x="126" y="12"/>
                  </a:lnTo>
                  <a:lnTo>
                    <a:pt x="102" y="36"/>
                  </a:lnTo>
                  <a:lnTo>
                    <a:pt x="102" y="60"/>
                  </a:lnTo>
                  <a:lnTo>
                    <a:pt x="96" y="78"/>
                  </a:lnTo>
                  <a:lnTo>
                    <a:pt x="90" y="90"/>
                  </a:lnTo>
                  <a:lnTo>
                    <a:pt x="84" y="96"/>
                  </a:lnTo>
                  <a:lnTo>
                    <a:pt x="78" y="108"/>
                  </a:lnTo>
                  <a:lnTo>
                    <a:pt x="72" y="114"/>
                  </a:lnTo>
                  <a:lnTo>
                    <a:pt x="66" y="114"/>
                  </a:lnTo>
                  <a:lnTo>
                    <a:pt x="66" y="168"/>
                  </a:lnTo>
                  <a:lnTo>
                    <a:pt x="60" y="180"/>
                  </a:lnTo>
                  <a:lnTo>
                    <a:pt x="60" y="186"/>
                  </a:lnTo>
                  <a:lnTo>
                    <a:pt x="54" y="192"/>
                  </a:lnTo>
                  <a:lnTo>
                    <a:pt x="66" y="216"/>
                  </a:lnTo>
                  <a:lnTo>
                    <a:pt x="72" y="222"/>
                  </a:lnTo>
                  <a:lnTo>
                    <a:pt x="78" y="234"/>
                  </a:lnTo>
                  <a:lnTo>
                    <a:pt x="78" y="246"/>
                  </a:lnTo>
                  <a:lnTo>
                    <a:pt x="84" y="252"/>
                  </a:lnTo>
                  <a:lnTo>
                    <a:pt x="84" y="264"/>
                  </a:lnTo>
                  <a:lnTo>
                    <a:pt x="78" y="270"/>
                  </a:lnTo>
                  <a:lnTo>
                    <a:pt x="72" y="270"/>
                  </a:lnTo>
                  <a:lnTo>
                    <a:pt x="60" y="276"/>
                  </a:lnTo>
                  <a:lnTo>
                    <a:pt x="60" y="318"/>
                  </a:lnTo>
                  <a:lnTo>
                    <a:pt x="48" y="324"/>
                  </a:lnTo>
                  <a:lnTo>
                    <a:pt x="42" y="336"/>
                  </a:lnTo>
                  <a:lnTo>
                    <a:pt x="36" y="342"/>
                  </a:lnTo>
                  <a:lnTo>
                    <a:pt x="36" y="372"/>
                  </a:lnTo>
                  <a:lnTo>
                    <a:pt x="24" y="396"/>
                  </a:lnTo>
                  <a:lnTo>
                    <a:pt x="6" y="396"/>
                  </a:lnTo>
                  <a:lnTo>
                    <a:pt x="0" y="426"/>
                  </a:lnTo>
                  <a:lnTo>
                    <a:pt x="6" y="462"/>
                  </a:lnTo>
                  <a:lnTo>
                    <a:pt x="0" y="492"/>
                  </a:lnTo>
                  <a:lnTo>
                    <a:pt x="0" y="606"/>
                  </a:lnTo>
                  <a:lnTo>
                    <a:pt x="6" y="612"/>
                  </a:lnTo>
                  <a:lnTo>
                    <a:pt x="30" y="612"/>
                  </a:lnTo>
                  <a:lnTo>
                    <a:pt x="54" y="600"/>
                  </a:lnTo>
                  <a:lnTo>
                    <a:pt x="60" y="594"/>
                  </a:lnTo>
                  <a:lnTo>
                    <a:pt x="66" y="600"/>
                  </a:lnTo>
                  <a:lnTo>
                    <a:pt x="108" y="600"/>
                  </a:lnTo>
                  <a:lnTo>
                    <a:pt x="126" y="606"/>
                  </a:lnTo>
                  <a:lnTo>
                    <a:pt x="138" y="618"/>
                  </a:lnTo>
                  <a:lnTo>
                    <a:pt x="150" y="636"/>
                  </a:lnTo>
                  <a:lnTo>
                    <a:pt x="156" y="648"/>
                  </a:lnTo>
                  <a:lnTo>
                    <a:pt x="168" y="660"/>
                  </a:lnTo>
                  <a:lnTo>
                    <a:pt x="186" y="660"/>
                  </a:lnTo>
                  <a:lnTo>
                    <a:pt x="180" y="666"/>
                  </a:lnTo>
                  <a:lnTo>
                    <a:pt x="180" y="678"/>
                  </a:lnTo>
                  <a:lnTo>
                    <a:pt x="174" y="684"/>
                  </a:lnTo>
                  <a:lnTo>
                    <a:pt x="186" y="684"/>
                  </a:lnTo>
                  <a:lnTo>
                    <a:pt x="198" y="678"/>
                  </a:lnTo>
                  <a:lnTo>
                    <a:pt x="198" y="684"/>
                  </a:lnTo>
                  <a:lnTo>
                    <a:pt x="192" y="690"/>
                  </a:lnTo>
                  <a:lnTo>
                    <a:pt x="186" y="702"/>
                  </a:lnTo>
                  <a:lnTo>
                    <a:pt x="186" y="714"/>
                  </a:lnTo>
                  <a:lnTo>
                    <a:pt x="204" y="750"/>
                  </a:lnTo>
                  <a:lnTo>
                    <a:pt x="216" y="762"/>
                  </a:lnTo>
                  <a:lnTo>
                    <a:pt x="234" y="768"/>
                  </a:lnTo>
                  <a:lnTo>
                    <a:pt x="270" y="768"/>
                  </a:lnTo>
                  <a:lnTo>
                    <a:pt x="276" y="762"/>
                  </a:lnTo>
                  <a:lnTo>
                    <a:pt x="282" y="762"/>
                  </a:lnTo>
                  <a:lnTo>
                    <a:pt x="288" y="738"/>
                  </a:lnTo>
                  <a:lnTo>
                    <a:pt x="312" y="750"/>
                  </a:lnTo>
                  <a:lnTo>
                    <a:pt x="336" y="744"/>
                  </a:lnTo>
                  <a:lnTo>
                    <a:pt x="354" y="756"/>
                  </a:lnTo>
                  <a:lnTo>
                    <a:pt x="396" y="756"/>
                  </a:lnTo>
                  <a:lnTo>
                    <a:pt x="396" y="732"/>
                  </a:lnTo>
                  <a:lnTo>
                    <a:pt x="420" y="732"/>
                  </a:lnTo>
                  <a:lnTo>
                    <a:pt x="420" y="738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55" name="Niger" descr="© INSCALE GmbH, 05.05.2010&#10;http://www.presentationload.com/">
              <a:extLst>
                <a:ext uri="{FF2B5EF4-FFF2-40B4-BE49-F238E27FC236}">
                  <a16:creationId xmlns:a16="http://schemas.microsoft.com/office/drawing/2014/main" id="{85AC497D-7E3E-61F7-B447-298A51643AC2}"/>
                </a:ext>
              </a:extLst>
            </p:cNvPr>
            <p:cNvSpPr>
              <a:spLocks/>
            </p:cNvSpPr>
            <p:nvPr/>
          </p:nvSpPr>
          <p:spPr bwMode="gray">
            <a:xfrm>
              <a:off x="4242803" y="2501007"/>
              <a:ext cx="420993" cy="357254"/>
            </a:xfrm>
            <a:custGeom>
              <a:avLst/>
              <a:gdLst>
                <a:gd name="T0" fmla="*/ 2147483647 w 1110"/>
                <a:gd name="T1" fmla="*/ 2147483647 h 942"/>
                <a:gd name="T2" fmla="*/ 2147483647 w 1110"/>
                <a:gd name="T3" fmla="*/ 2147483647 h 942"/>
                <a:gd name="T4" fmla="*/ 2147483647 w 1110"/>
                <a:gd name="T5" fmla="*/ 2147483647 h 942"/>
                <a:gd name="T6" fmla="*/ 2147483647 w 1110"/>
                <a:gd name="T7" fmla="*/ 2147483647 h 942"/>
                <a:gd name="T8" fmla="*/ 2147483647 w 1110"/>
                <a:gd name="T9" fmla="*/ 2147483647 h 942"/>
                <a:gd name="T10" fmla="*/ 2147483647 w 1110"/>
                <a:gd name="T11" fmla="*/ 2147483647 h 942"/>
                <a:gd name="T12" fmla="*/ 2147483647 w 1110"/>
                <a:gd name="T13" fmla="*/ 2147483647 h 942"/>
                <a:gd name="T14" fmla="*/ 2147483647 w 1110"/>
                <a:gd name="T15" fmla="*/ 2147483647 h 942"/>
                <a:gd name="T16" fmla="*/ 2147483647 w 1110"/>
                <a:gd name="T17" fmla="*/ 2147483647 h 942"/>
                <a:gd name="T18" fmla="*/ 2147483647 w 1110"/>
                <a:gd name="T19" fmla="*/ 2147483647 h 942"/>
                <a:gd name="T20" fmla="*/ 2147483647 w 1110"/>
                <a:gd name="T21" fmla="*/ 2147483647 h 942"/>
                <a:gd name="T22" fmla="*/ 2147483647 w 1110"/>
                <a:gd name="T23" fmla="*/ 2147483647 h 942"/>
                <a:gd name="T24" fmla="*/ 2147483647 w 1110"/>
                <a:gd name="T25" fmla="*/ 2147483647 h 942"/>
                <a:gd name="T26" fmla="*/ 2147483647 w 1110"/>
                <a:gd name="T27" fmla="*/ 2147483647 h 942"/>
                <a:gd name="T28" fmla="*/ 2147483647 w 1110"/>
                <a:gd name="T29" fmla="*/ 2147483647 h 942"/>
                <a:gd name="T30" fmla="*/ 2147483647 w 1110"/>
                <a:gd name="T31" fmla="*/ 2147483647 h 942"/>
                <a:gd name="T32" fmla="*/ 2147483647 w 1110"/>
                <a:gd name="T33" fmla="*/ 2147483647 h 942"/>
                <a:gd name="T34" fmla="*/ 2147483647 w 1110"/>
                <a:gd name="T35" fmla="*/ 2147483647 h 942"/>
                <a:gd name="T36" fmla="*/ 2147483647 w 1110"/>
                <a:gd name="T37" fmla="*/ 2147483647 h 942"/>
                <a:gd name="T38" fmla="*/ 2147483647 w 1110"/>
                <a:gd name="T39" fmla="*/ 2147483647 h 942"/>
                <a:gd name="T40" fmla="*/ 2147483647 w 1110"/>
                <a:gd name="T41" fmla="*/ 2147483647 h 942"/>
                <a:gd name="T42" fmla="*/ 2147483647 w 1110"/>
                <a:gd name="T43" fmla="*/ 2147483647 h 942"/>
                <a:gd name="T44" fmla="*/ 2147483647 w 1110"/>
                <a:gd name="T45" fmla="*/ 2147483647 h 942"/>
                <a:gd name="T46" fmla="*/ 2147483647 w 1110"/>
                <a:gd name="T47" fmla="*/ 2147483647 h 942"/>
                <a:gd name="T48" fmla="*/ 2147483647 w 1110"/>
                <a:gd name="T49" fmla="*/ 2147483647 h 942"/>
                <a:gd name="T50" fmla="*/ 2147483647 w 1110"/>
                <a:gd name="T51" fmla="*/ 2147483647 h 942"/>
                <a:gd name="T52" fmla="*/ 2147483647 w 1110"/>
                <a:gd name="T53" fmla="*/ 2147483647 h 942"/>
                <a:gd name="T54" fmla="*/ 2147483647 w 1110"/>
                <a:gd name="T55" fmla="*/ 2147483647 h 942"/>
                <a:gd name="T56" fmla="*/ 2147483647 w 1110"/>
                <a:gd name="T57" fmla="*/ 2147483647 h 942"/>
                <a:gd name="T58" fmla="*/ 2147483647 w 1110"/>
                <a:gd name="T59" fmla="*/ 2147483647 h 942"/>
                <a:gd name="T60" fmla="*/ 2147483647 w 1110"/>
                <a:gd name="T61" fmla="*/ 2147483647 h 942"/>
                <a:gd name="T62" fmla="*/ 2147483647 w 1110"/>
                <a:gd name="T63" fmla="*/ 2147483647 h 942"/>
                <a:gd name="T64" fmla="*/ 2147483647 w 1110"/>
                <a:gd name="T65" fmla="*/ 2147483647 h 942"/>
                <a:gd name="T66" fmla="*/ 2147483647 w 1110"/>
                <a:gd name="T67" fmla="*/ 2147483647 h 942"/>
                <a:gd name="T68" fmla="*/ 2147483647 w 1110"/>
                <a:gd name="T69" fmla="*/ 2147483647 h 942"/>
                <a:gd name="T70" fmla="*/ 2147483647 w 1110"/>
                <a:gd name="T71" fmla="*/ 2147483647 h 942"/>
                <a:gd name="T72" fmla="*/ 2147483647 w 1110"/>
                <a:gd name="T73" fmla="*/ 2147483647 h 942"/>
                <a:gd name="T74" fmla="*/ 2147483647 w 1110"/>
                <a:gd name="T75" fmla="*/ 2147483647 h 942"/>
                <a:gd name="T76" fmla="*/ 2147483647 w 1110"/>
                <a:gd name="T77" fmla="*/ 2147483647 h 942"/>
                <a:gd name="T78" fmla="*/ 2147483647 w 1110"/>
                <a:gd name="T79" fmla="*/ 2147483647 h 942"/>
                <a:gd name="T80" fmla="*/ 2147483647 w 1110"/>
                <a:gd name="T81" fmla="*/ 2147483647 h 942"/>
                <a:gd name="T82" fmla="*/ 2147483647 w 1110"/>
                <a:gd name="T83" fmla="*/ 2147483647 h 942"/>
                <a:gd name="T84" fmla="*/ 2147483647 w 1110"/>
                <a:gd name="T85" fmla="*/ 2147483647 h 942"/>
                <a:gd name="T86" fmla="*/ 2147483647 w 1110"/>
                <a:gd name="T87" fmla="*/ 2147483647 h 942"/>
                <a:gd name="T88" fmla="*/ 2147483647 w 1110"/>
                <a:gd name="T89" fmla="*/ 2147483647 h 942"/>
                <a:gd name="T90" fmla="*/ 2147483647 w 1110"/>
                <a:gd name="T91" fmla="*/ 2147483647 h 942"/>
                <a:gd name="T92" fmla="*/ 2147483647 w 1110"/>
                <a:gd name="T93" fmla="*/ 2147483647 h 942"/>
                <a:gd name="T94" fmla="*/ 2147483647 w 1110"/>
                <a:gd name="T95" fmla="*/ 2147483647 h 942"/>
                <a:gd name="T96" fmla="*/ 2147483647 w 1110"/>
                <a:gd name="T97" fmla="*/ 2147483647 h 942"/>
                <a:gd name="T98" fmla="*/ 0 w 1110"/>
                <a:gd name="T99" fmla="*/ 2147483647 h 942"/>
                <a:gd name="T100" fmla="*/ 2147483647 w 1110"/>
                <a:gd name="T101" fmla="*/ 2147483647 h 94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110"/>
                <a:gd name="T154" fmla="*/ 0 h 942"/>
                <a:gd name="T155" fmla="*/ 1110 w 1110"/>
                <a:gd name="T156" fmla="*/ 942 h 942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110" h="942">
                  <a:moveTo>
                    <a:pt x="54" y="792"/>
                  </a:moveTo>
                  <a:lnTo>
                    <a:pt x="54" y="810"/>
                  </a:lnTo>
                  <a:lnTo>
                    <a:pt x="66" y="810"/>
                  </a:lnTo>
                  <a:lnTo>
                    <a:pt x="48" y="828"/>
                  </a:lnTo>
                  <a:lnTo>
                    <a:pt x="48" y="834"/>
                  </a:lnTo>
                  <a:lnTo>
                    <a:pt x="72" y="858"/>
                  </a:lnTo>
                  <a:lnTo>
                    <a:pt x="84" y="864"/>
                  </a:lnTo>
                  <a:lnTo>
                    <a:pt x="90" y="876"/>
                  </a:lnTo>
                  <a:lnTo>
                    <a:pt x="108" y="876"/>
                  </a:lnTo>
                  <a:lnTo>
                    <a:pt x="120" y="864"/>
                  </a:lnTo>
                  <a:lnTo>
                    <a:pt x="132" y="864"/>
                  </a:lnTo>
                  <a:lnTo>
                    <a:pt x="144" y="876"/>
                  </a:lnTo>
                  <a:lnTo>
                    <a:pt x="150" y="888"/>
                  </a:lnTo>
                  <a:lnTo>
                    <a:pt x="126" y="894"/>
                  </a:lnTo>
                  <a:lnTo>
                    <a:pt x="150" y="930"/>
                  </a:lnTo>
                  <a:lnTo>
                    <a:pt x="150" y="906"/>
                  </a:lnTo>
                  <a:lnTo>
                    <a:pt x="180" y="894"/>
                  </a:lnTo>
                  <a:lnTo>
                    <a:pt x="192" y="906"/>
                  </a:lnTo>
                  <a:lnTo>
                    <a:pt x="198" y="918"/>
                  </a:lnTo>
                  <a:lnTo>
                    <a:pt x="204" y="924"/>
                  </a:lnTo>
                  <a:lnTo>
                    <a:pt x="210" y="924"/>
                  </a:lnTo>
                  <a:lnTo>
                    <a:pt x="216" y="930"/>
                  </a:lnTo>
                  <a:lnTo>
                    <a:pt x="222" y="930"/>
                  </a:lnTo>
                  <a:lnTo>
                    <a:pt x="234" y="936"/>
                  </a:lnTo>
                  <a:lnTo>
                    <a:pt x="240" y="942"/>
                  </a:lnTo>
                  <a:lnTo>
                    <a:pt x="240" y="888"/>
                  </a:lnTo>
                  <a:lnTo>
                    <a:pt x="246" y="888"/>
                  </a:lnTo>
                  <a:lnTo>
                    <a:pt x="252" y="882"/>
                  </a:lnTo>
                  <a:lnTo>
                    <a:pt x="258" y="870"/>
                  </a:lnTo>
                  <a:lnTo>
                    <a:pt x="264" y="864"/>
                  </a:lnTo>
                  <a:lnTo>
                    <a:pt x="270" y="852"/>
                  </a:lnTo>
                  <a:lnTo>
                    <a:pt x="276" y="834"/>
                  </a:lnTo>
                  <a:lnTo>
                    <a:pt x="276" y="810"/>
                  </a:lnTo>
                  <a:lnTo>
                    <a:pt x="300" y="786"/>
                  </a:lnTo>
                  <a:lnTo>
                    <a:pt x="354" y="786"/>
                  </a:lnTo>
                  <a:lnTo>
                    <a:pt x="354" y="780"/>
                  </a:lnTo>
                  <a:lnTo>
                    <a:pt x="360" y="780"/>
                  </a:lnTo>
                  <a:lnTo>
                    <a:pt x="372" y="774"/>
                  </a:lnTo>
                  <a:lnTo>
                    <a:pt x="384" y="774"/>
                  </a:lnTo>
                  <a:lnTo>
                    <a:pt x="396" y="786"/>
                  </a:lnTo>
                  <a:lnTo>
                    <a:pt x="396" y="792"/>
                  </a:lnTo>
                  <a:lnTo>
                    <a:pt x="432" y="792"/>
                  </a:lnTo>
                  <a:lnTo>
                    <a:pt x="456" y="816"/>
                  </a:lnTo>
                  <a:lnTo>
                    <a:pt x="456" y="822"/>
                  </a:lnTo>
                  <a:lnTo>
                    <a:pt x="462" y="828"/>
                  </a:lnTo>
                  <a:lnTo>
                    <a:pt x="462" y="834"/>
                  </a:lnTo>
                  <a:lnTo>
                    <a:pt x="468" y="840"/>
                  </a:lnTo>
                  <a:lnTo>
                    <a:pt x="480" y="846"/>
                  </a:lnTo>
                  <a:lnTo>
                    <a:pt x="486" y="846"/>
                  </a:lnTo>
                  <a:lnTo>
                    <a:pt x="498" y="840"/>
                  </a:lnTo>
                  <a:lnTo>
                    <a:pt x="510" y="828"/>
                  </a:lnTo>
                  <a:lnTo>
                    <a:pt x="534" y="816"/>
                  </a:lnTo>
                  <a:lnTo>
                    <a:pt x="546" y="816"/>
                  </a:lnTo>
                  <a:lnTo>
                    <a:pt x="558" y="822"/>
                  </a:lnTo>
                  <a:lnTo>
                    <a:pt x="564" y="828"/>
                  </a:lnTo>
                  <a:lnTo>
                    <a:pt x="576" y="834"/>
                  </a:lnTo>
                  <a:lnTo>
                    <a:pt x="588" y="846"/>
                  </a:lnTo>
                  <a:lnTo>
                    <a:pt x="612" y="858"/>
                  </a:lnTo>
                  <a:lnTo>
                    <a:pt x="642" y="858"/>
                  </a:lnTo>
                  <a:lnTo>
                    <a:pt x="654" y="864"/>
                  </a:lnTo>
                  <a:lnTo>
                    <a:pt x="660" y="864"/>
                  </a:lnTo>
                  <a:lnTo>
                    <a:pt x="666" y="858"/>
                  </a:lnTo>
                  <a:lnTo>
                    <a:pt x="678" y="834"/>
                  </a:lnTo>
                  <a:lnTo>
                    <a:pt x="690" y="828"/>
                  </a:lnTo>
                  <a:lnTo>
                    <a:pt x="702" y="816"/>
                  </a:lnTo>
                  <a:lnTo>
                    <a:pt x="720" y="810"/>
                  </a:lnTo>
                  <a:lnTo>
                    <a:pt x="774" y="810"/>
                  </a:lnTo>
                  <a:lnTo>
                    <a:pt x="810" y="822"/>
                  </a:lnTo>
                  <a:lnTo>
                    <a:pt x="822" y="828"/>
                  </a:lnTo>
                  <a:lnTo>
                    <a:pt x="828" y="834"/>
                  </a:lnTo>
                  <a:lnTo>
                    <a:pt x="858" y="834"/>
                  </a:lnTo>
                  <a:lnTo>
                    <a:pt x="870" y="828"/>
                  </a:lnTo>
                  <a:lnTo>
                    <a:pt x="876" y="822"/>
                  </a:lnTo>
                  <a:lnTo>
                    <a:pt x="888" y="816"/>
                  </a:lnTo>
                  <a:lnTo>
                    <a:pt x="894" y="810"/>
                  </a:lnTo>
                  <a:lnTo>
                    <a:pt x="918" y="810"/>
                  </a:lnTo>
                  <a:lnTo>
                    <a:pt x="918" y="804"/>
                  </a:lnTo>
                  <a:lnTo>
                    <a:pt x="924" y="798"/>
                  </a:lnTo>
                  <a:lnTo>
                    <a:pt x="924" y="792"/>
                  </a:lnTo>
                  <a:lnTo>
                    <a:pt x="930" y="786"/>
                  </a:lnTo>
                  <a:lnTo>
                    <a:pt x="936" y="786"/>
                  </a:lnTo>
                  <a:lnTo>
                    <a:pt x="930" y="726"/>
                  </a:lnTo>
                  <a:lnTo>
                    <a:pt x="948" y="720"/>
                  </a:lnTo>
                  <a:lnTo>
                    <a:pt x="948" y="714"/>
                  </a:lnTo>
                  <a:lnTo>
                    <a:pt x="954" y="708"/>
                  </a:lnTo>
                  <a:lnTo>
                    <a:pt x="954" y="696"/>
                  </a:lnTo>
                  <a:lnTo>
                    <a:pt x="960" y="678"/>
                  </a:lnTo>
                  <a:lnTo>
                    <a:pt x="966" y="666"/>
                  </a:lnTo>
                  <a:lnTo>
                    <a:pt x="978" y="648"/>
                  </a:lnTo>
                  <a:lnTo>
                    <a:pt x="984" y="636"/>
                  </a:lnTo>
                  <a:lnTo>
                    <a:pt x="1002" y="618"/>
                  </a:lnTo>
                  <a:lnTo>
                    <a:pt x="1026" y="588"/>
                  </a:lnTo>
                  <a:lnTo>
                    <a:pt x="1050" y="564"/>
                  </a:lnTo>
                  <a:lnTo>
                    <a:pt x="1068" y="540"/>
                  </a:lnTo>
                  <a:lnTo>
                    <a:pt x="1074" y="534"/>
                  </a:lnTo>
                  <a:lnTo>
                    <a:pt x="1092" y="288"/>
                  </a:lnTo>
                  <a:lnTo>
                    <a:pt x="1110" y="252"/>
                  </a:lnTo>
                  <a:lnTo>
                    <a:pt x="1080" y="216"/>
                  </a:lnTo>
                  <a:lnTo>
                    <a:pt x="1074" y="192"/>
                  </a:lnTo>
                  <a:lnTo>
                    <a:pt x="1044" y="156"/>
                  </a:lnTo>
                  <a:lnTo>
                    <a:pt x="1056" y="108"/>
                  </a:lnTo>
                  <a:lnTo>
                    <a:pt x="1038" y="42"/>
                  </a:lnTo>
                  <a:lnTo>
                    <a:pt x="1020" y="48"/>
                  </a:lnTo>
                  <a:lnTo>
                    <a:pt x="1002" y="60"/>
                  </a:lnTo>
                  <a:lnTo>
                    <a:pt x="990" y="66"/>
                  </a:lnTo>
                  <a:lnTo>
                    <a:pt x="984" y="66"/>
                  </a:lnTo>
                  <a:lnTo>
                    <a:pt x="978" y="60"/>
                  </a:lnTo>
                  <a:lnTo>
                    <a:pt x="966" y="54"/>
                  </a:lnTo>
                  <a:lnTo>
                    <a:pt x="960" y="42"/>
                  </a:lnTo>
                  <a:lnTo>
                    <a:pt x="954" y="36"/>
                  </a:lnTo>
                  <a:lnTo>
                    <a:pt x="942" y="30"/>
                  </a:lnTo>
                  <a:lnTo>
                    <a:pt x="936" y="24"/>
                  </a:lnTo>
                  <a:lnTo>
                    <a:pt x="930" y="24"/>
                  </a:lnTo>
                  <a:lnTo>
                    <a:pt x="918" y="18"/>
                  </a:lnTo>
                  <a:lnTo>
                    <a:pt x="900" y="12"/>
                  </a:lnTo>
                  <a:lnTo>
                    <a:pt x="888" y="12"/>
                  </a:lnTo>
                  <a:lnTo>
                    <a:pt x="876" y="6"/>
                  </a:lnTo>
                  <a:lnTo>
                    <a:pt x="864" y="6"/>
                  </a:lnTo>
                  <a:lnTo>
                    <a:pt x="828" y="0"/>
                  </a:lnTo>
                  <a:lnTo>
                    <a:pt x="816" y="6"/>
                  </a:lnTo>
                  <a:lnTo>
                    <a:pt x="786" y="30"/>
                  </a:lnTo>
                  <a:lnTo>
                    <a:pt x="738" y="66"/>
                  </a:lnTo>
                  <a:lnTo>
                    <a:pt x="684" y="102"/>
                  </a:lnTo>
                  <a:lnTo>
                    <a:pt x="624" y="144"/>
                  </a:lnTo>
                  <a:lnTo>
                    <a:pt x="576" y="180"/>
                  </a:lnTo>
                  <a:lnTo>
                    <a:pt x="534" y="210"/>
                  </a:lnTo>
                  <a:lnTo>
                    <a:pt x="510" y="222"/>
                  </a:lnTo>
                  <a:lnTo>
                    <a:pt x="480" y="246"/>
                  </a:lnTo>
                  <a:lnTo>
                    <a:pt x="450" y="282"/>
                  </a:lnTo>
                  <a:lnTo>
                    <a:pt x="414" y="312"/>
                  </a:lnTo>
                  <a:lnTo>
                    <a:pt x="390" y="330"/>
                  </a:lnTo>
                  <a:lnTo>
                    <a:pt x="366" y="336"/>
                  </a:lnTo>
                  <a:lnTo>
                    <a:pt x="324" y="342"/>
                  </a:lnTo>
                  <a:lnTo>
                    <a:pt x="282" y="354"/>
                  </a:lnTo>
                  <a:lnTo>
                    <a:pt x="282" y="558"/>
                  </a:lnTo>
                  <a:lnTo>
                    <a:pt x="264" y="582"/>
                  </a:lnTo>
                  <a:lnTo>
                    <a:pt x="264" y="594"/>
                  </a:lnTo>
                  <a:lnTo>
                    <a:pt x="258" y="606"/>
                  </a:lnTo>
                  <a:lnTo>
                    <a:pt x="258" y="624"/>
                  </a:lnTo>
                  <a:lnTo>
                    <a:pt x="252" y="636"/>
                  </a:lnTo>
                  <a:lnTo>
                    <a:pt x="240" y="642"/>
                  </a:lnTo>
                  <a:lnTo>
                    <a:pt x="222" y="648"/>
                  </a:lnTo>
                  <a:lnTo>
                    <a:pt x="198" y="648"/>
                  </a:lnTo>
                  <a:lnTo>
                    <a:pt x="186" y="654"/>
                  </a:lnTo>
                  <a:lnTo>
                    <a:pt x="138" y="648"/>
                  </a:lnTo>
                  <a:lnTo>
                    <a:pt x="138" y="666"/>
                  </a:lnTo>
                  <a:lnTo>
                    <a:pt x="72" y="660"/>
                  </a:lnTo>
                  <a:lnTo>
                    <a:pt x="48" y="678"/>
                  </a:lnTo>
                  <a:lnTo>
                    <a:pt x="0" y="690"/>
                  </a:lnTo>
                  <a:lnTo>
                    <a:pt x="0" y="726"/>
                  </a:lnTo>
                  <a:lnTo>
                    <a:pt x="6" y="738"/>
                  </a:lnTo>
                  <a:lnTo>
                    <a:pt x="6" y="762"/>
                  </a:lnTo>
                  <a:lnTo>
                    <a:pt x="18" y="786"/>
                  </a:lnTo>
                  <a:lnTo>
                    <a:pt x="30" y="792"/>
                  </a:lnTo>
                  <a:lnTo>
                    <a:pt x="54" y="79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56" name="Nicaragua" descr="© INSCALE GmbH, 05.05.2010&#10;http://www.presentationload.com/">
              <a:extLst>
                <a:ext uri="{FF2B5EF4-FFF2-40B4-BE49-F238E27FC236}">
                  <a16:creationId xmlns:a16="http://schemas.microsoft.com/office/drawing/2014/main" id="{E4E3C602-C506-C7A1-BF77-4F367A37FF9C}"/>
                </a:ext>
              </a:extLst>
            </p:cNvPr>
            <p:cNvSpPr>
              <a:spLocks/>
            </p:cNvSpPr>
            <p:nvPr/>
          </p:nvSpPr>
          <p:spPr bwMode="gray">
            <a:xfrm>
              <a:off x="1888796" y="2764871"/>
              <a:ext cx="123038" cy="126003"/>
            </a:xfrm>
            <a:custGeom>
              <a:avLst/>
              <a:gdLst>
                <a:gd name="T0" fmla="*/ 2147483647 w 324"/>
                <a:gd name="T1" fmla="*/ 2147483647 h 330"/>
                <a:gd name="T2" fmla="*/ 2147483647 w 324"/>
                <a:gd name="T3" fmla="*/ 0 h 330"/>
                <a:gd name="T4" fmla="*/ 2147483647 w 324"/>
                <a:gd name="T5" fmla="*/ 2147483647 h 330"/>
                <a:gd name="T6" fmla="*/ 2147483647 w 324"/>
                <a:gd name="T7" fmla="*/ 2147483647 h 330"/>
                <a:gd name="T8" fmla="*/ 2147483647 w 324"/>
                <a:gd name="T9" fmla="*/ 0 h 330"/>
                <a:gd name="T10" fmla="*/ 2147483647 w 324"/>
                <a:gd name="T11" fmla="*/ 2147483647 h 330"/>
                <a:gd name="T12" fmla="*/ 2147483647 w 324"/>
                <a:gd name="T13" fmla="*/ 2147483647 h 330"/>
                <a:gd name="T14" fmla="*/ 2147483647 w 324"/>
                <a:gd name="T15" fmla="*/ 2147483647 h 330"/>
                <a:gd name="T16" fmla="*/ 2147483647 w 324"/>
                <a:gd name="T17" fmla="*/ 2147483647 h 330"/>
                <a:gd name="T18" fmla="*/ 2147483647 w 324"/>
                <a:gd name="T19" fmla="*/ 2147483647 h 330"/>
                <a:gd name="T20" fmla="*/ 2147483647 w 324"/>
                <a:gd name="T21" fmla="*/ 2147483647 h 330"/>
                <a:gd name="T22" fmla="*/ 2147483647 w 324"/>
                <a:gd name="T23" fmla="*/ 2147483647 h 330"/>
                <a:gd name="T24" fmla="*/ 2147483647 w 324"/>
                <a:gd name="T25" fmla="*/ 2147483647 h 330"/>
                <a:gd name="T26" fmla="*/ 2147483647 w 324"/>
                <a:gd name="T27" fmla="*/ 2147483647 h 330"/>
                <a:gd name="T28" fmla="*/ 2147483647 w 324"/>
                <a:gd name="T29" fmla="*/ 2147483647 h 330"/>
                <a:gd name="T30" fmla="*/ 2147483647 w 324"/>
                <a:gd name="T31" fmla="*/ 2147483647 h 330"/>
                <a:gd name="T32" fmla="*/ 2147483647 w 324"/>
                <a:gd name="T33" fmla="*/ 2147483647 h 330"/>
                <a:gd name="T34" fmla="*/ 2147483647 w 324"/>
                <a:gd name="T35" fmla="*/ 2147483647 h 330"/>
                <a:gd name="T36" fmla="*/ 2147483647 w 324"/>
                <a:gd name="T37" fmla="*/ 2147483647 h 330"/>
                <a:gd name="T38" fmla="*/ 2147483647 w 324"/>
                <a:gd name="T39" fmla="*/ 2147483647 h 330"/>
                <a:gd name="T40" fmla="*/ 2147483647 w 324"/>
                <a:gd name="T41" fmla="*/ 2147483647 h 330"/>
                <a:gd name="T42" fmla="*/ 2147483647 w 324"/>
                <a:gd name="T43" fmla="*/ 2147483647 h 330"/>
                <a:gd name="T44" fmla="*/ 2147483647 w 324"/>
                <a:gd name="T45" fmla="*/ 2147483647 h 330"/>
                <a:gd name="T46" fmla="*/ 2147483647 w 324"/>
                <a:gd name="T47" fmla="*/ 2147483647 h 330"/>
                <a:gd name="T48" fmla="*/ 2147483647 w 324"/>
                <a:gd name="T49" fmla="*/ 2147483647 h 330"/>
                <a:gd name="T50" fmla="*/ 2147483647 w 324"/>
                <a:gd name="T51" fmla="*/ 2147483647 h 330"/>
                <a:gd name="T52" fmla="*/ 2147483647 w 324"/>
                <a:gd name="T53" fmla="*/ 2147483647 h 330"/>
                <a:gd name="T54" fmla="*/ 2147483647 w 324"/>
                <a:gd name="T55" fmla="*/ 2147483647 h 330"/>
                <a:gd name="T56" fmla="*/ 2147483647 w 324"/>
                <a:gd name="T57" fmla="*/ 2147483647 h 330"/>
                <a:gd name="T58" fmla="*/ 2147483647 w 324"/>
                <a:gd name="T59" fmla="*/ 2147483647 h 330"/>
                <a:gd name="T60" fmla="*/ 2147483647 w 324"/>
                <a:gd name="T61" fmla="*/ 2147483647 h 330"/>
                <a:gd name="T62" fmla="*/ 2147483647 w 324"/>
                <a:gd name="T63" fmla="*/ 2147483647 h 330"/>
                <a:gd name="T64" fmla="*/ 2147483647 w 324"/>
                <a:gd name="T65" fmla="*/ 2147483647 h 330"/>
                <a:gd name="T66" fmla="*/ 2147483647 w 324"/>
                <a:gd name="T67" fmla="*/ 2147483647 h 330"/>
                <a:gd name="T68" fmla="*/ 2147483647 w 324"/>
                <a:gd name="T69" fmla="*/ 2147483647 h 330"/>
                <a:gd name="T70" fmla="*/ 2147483647 w 324"/>
                <a:gd name="T71" fmla="*/ 2147483647 h 330"/>
                <a:gd name="T72" fmla="*/ 2147483647 w 324"/>
                <a:gd name="T73" fmla="*/ 2147483647 h 330"/>
                <a:gd name="T74" fmla="*/ 2147483647 w 324"/>
                <a:gd name="T75" fmla="*/ 2147483647 h 330"/>
                <a:gd name="T76" fmla="*/ 2147483647 w 324"/>
                <a:gd name="T77" fmla="*/ 2147483647 h 330"/>
                <a:gd name="T78" fmla="*/ 2147483647 w 324"/>
                <a:gd name="T79" fmla="*/ 2147483647 h 330"/>
                <a:gd name="T80" fmla="*/ 2147483647 w 324"/>
                <a:gd name="T81" fmla="*/ 2147483647 h 33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324"/>
                <a:gd name="T124" fmla="*/ 0 h 330"/>
                <a:gd name="T125" fmla="*/ 324 w 324"/>
                <a:gd name="T126" fmla="*/ 330 h 33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324" h="330">
                  <a:moveTo>
                    <a:pt x="324" y="18"/>
                  </a:moveTo>
                  <a:lnTo>
                    <a:pt x="318" y="12"/>
                  </a:lnTo>
                  <a:lnTo>
                    <a:pt x="318" y="6"/>
                  </a:lnTo>
                  <a:lnTo>
                    <a:pt x="312" y="0"/>
                  </a:lnTo>
                  <a:lnTo>
                    <a:pt x="264" y="0"/>
                  </a:lnTo>
                  <a:lnTo>
                    <a:pt x="264" y="6"/>
                  </a:lnTo>
                  <a:lnTo>
                    <a:pt x="252" y="18"/>
                  </a:lnTo>
                  <a:lnTo>
                    <a:pt x="240" y="18"/>
                  </a:lnTo>
                  <a:lnTo>
                    <a:pt x="222" y="0"/>
                  </a:lnTo>
                  <a:lnTo>
                    <a:pt x="210" y="0"/>
                  </a:lnTo>
                  <a:lnTo>
                    <a:pt x="198" y="12"/>
                  </a:lnTo>
                  <a:lnTo>
                    <a:pt x="198" y="30"/>
                  </a:lnTo>
                  <a:lnTo>
                    <a:pt x="180" y="30"/>
                  </a:lnTo>
                  <a:lnTo>
                    <a:pt x="168" y="54"/>
                  </a:lnTo>
                  <a:lnTo>
                    <a:pt x="144" y="78"/>
                  </a:lnTo>
                  <a:lnTo>
                    <a:pt x="126" y="78"/>
                  </a:lnTo>
                  <a:lnTo>
                    <a:pt x="120" y="72"/>
                  </a:lnTo>
                  <a:lnTo>
                    <a:pt x="120" y="66"/>
                  </a:lnTo>
                  <a:lnTo>
                    <a:pt x="108" y="66"/>
                  </a:lnTo>
                  <a:lnTo>
                    <a:pt x="102" y="72"/>
                  </a:lnTo>
                  <a:lnTo>
                    <a:pt x="96" y="84"/>
                  </a:lnTo>
                  <a:lnTo>
                    <a:pt x="60" y="84"/>
                  </a:lnTo>
                  <a:lnTo>
                    <a:pt x="54" y="90"/>
                  </a:lnTo>
                  <a:lnTo>
                    <a:pt x="54" y="102"/>
                  </a:lnTo>
                  <a:lnTo>
                    <a:pt x="60" y="108"/>
                  </a:lnTo>
                  <a:lnTo>
                    <a:pt x="60" y="120"/>
                  </a:lnTo>
                  <a:lnTo>
                    <a:pt x="66" y="126"/>
                  </a:lnTo>
                  <a:lnTo>
                    <a:pt x="48" y="126"/>
                  </a:lnTo>
                  <a:lnTo>
                    <a:pt x="48" y="144"/>
                  </a:lnTo>
                  <a:lnTo>
                    <a:pt x="36" y="150"/>
                  </a:lnTo>
                  <a:lnTo>
                    <a:pt x="0" y="150"/>
                  </a:lnTo>
                  <a:lnTo>
                    <a:pt x="48" y="204"/>
                  </a:lnTo>
                  <a:lnTo>
                    <a:pt x="48" y="210"/>
                  </a:lnTo>
                  <a:lnTo>
                    <a:pt x="54" y="216"/>
                  </a:lnTo>
                  <a:lnTo>
                    <a:pt x="54" y="228"/>
                  </a:lnTo>
                  <a:lnTo>
                    <a:pt x="66" y="252"/>
                  </a:lnTo>
                  <a:lnTo>
                    <a:pt x="72" y="258"/>
                  </a:lnTo>
                  <a:lnTo>
                    <a:pt x="96" y="270"/>
                  </a:lnTo>
                  <a:lnTo>
                    <a:pt x="108" y="282"/>
                  </a:lnTo>
                  <a:lnTo>
                    <a:pt x="114" y="294"/>
                  </a:lnTo>
                  <a:lnTo>
                    <a:pt x="138" y="294"/>
                  </a:lnTo>
                  <a:lnTo>
                    <a:pt x="132" y="294"/>
                  </a:lnTo>
                  <a:lnTo>
                    <a:pt x="120" y="282"/>
                  </a:lnTo>
                  <a:lnTo>
                    <a:pt x="120" y="276"/>
                  </a:lnTo>
                  <a:lnTo>
                    <a:pt x="126" y="270"/>
                  </a:lnTo>
                  <a:lnTo>
                    <a:pt x="138" y="270"/>
                  </a:lnTo>
                  <a:lnTo>
                    <a:pt x="138" y="264"/>
                  </a:lnTo>
                  <a:lnTo>
                    <a:pt x="132" y="258"/>
                  </a:lnTo>
                  <a:lnTo>
                    <a:pt x="126" y="258"/>
                  </a:lnTo>
                  <a:lnTo>
                    <a:pt x="120" y="264"/>
                  </a:lnTo>
                  <a:lnTo>
                    <a:pt x="114" y="264"/>
                  </a:lnTo>
                  <a:lnTo>
                    <a:pt x="114" y="222"/>
                  </a:lnTo>
                  <a:lnTo>
                    <a:pt x="120" y="222"/>
                  </a:lnTo>
                  <a:lnTo>
                    <a:pt x="132" y="228"/>
                  </a:lnTo>
                  <a:lnTo>
                    <a:pt x="144" y="240"/>
                  </a:lnTo>
                  <a:lnTo>
                    <a:pt x="156" y="246"/>
                  </a:lnTo>
                  <a:lnTo>
                    <a:pt x="180" y="270"/>
                  </a:lnTo>
                  <a:lnTo>
                    <a:pt x="192" y="306"/>
                  </a:lnTo>
                  <a:lnTo>
                    <a:pt x="210" y="306"/>
                  </a:lnTo>
                  <a:lnTo>
                    <a:pt x="216" y="312"/>
                  </a:lnTo>
                  <a:lnTo>
                    <a:pt x="222" y="312"/>
                  </a:lnTo>
                  <a:lnTo>
                    <a:pt x="222" y="318"/>
                  </a:lnTo>
                  <a:lnTo>
                    <a:pt x="234" y="330"/>
                  </a:lnTo>
                  <a:lnTo>
                    <a:pt x="270" y="330"/>
                  </a:lnTo>
                  <a:lnTo>
                    <a:pt x="270" y="324"/>
                  </a:lnTo>
                  <a:lnTo>
                    <a:pt x="258" y="312"/>
                  </a:lnTo>
                  <a:lnTo>
                    <a:pt x="252" y="300"/>
                  </a:lnTo>
                  <a:lnTo>
                    <a:pt x="252" y="276"/>
                  </a:lnTo>
                  <a:lnTo>
                    <a:pt x="264" y="264"/>
                  </a:lnTo>
                  <a:lnTo>
                    <a:pt x="270" y="264"/>
                  </a:lnTo>
                  <a:lnTo>
                    <a:pt x="270" y="246"/>
                  </a:lnTo>
                  <a:lnTo>
                    <a:pt x="264" y="234"/>
                  </a:lnTo>
                  <a:lnTo>
                    <a:pt x="264" y="222"/>
                  </a:lnTo>
                  <a:lnTo>
                    <a:pt x="270" y="174"/>
                  </a:lnTo>
                  <a:lnTo>
                    <a:pt x="282" y="192"/>
                  </a:lnTo>
                  <a:lnTo>
                    <a:pt x="288" y="108"/>
                  </a:lnTo>
                  <a:lnTo>
                    <a:pt x="288" y="102"/>
                  </a:lnTo>
                  <a:lnTo>
                    <a:pt x="294" y="96"/>
                  </a:lnTo>
                  <a:lnTo>
                    <a:pt x="306" y="72"/>
                  </a:lnTo>
                  <a:lnTo>
                    <a:pt x="312" y="66"/>
                  </a:lnTo>
                  <a:lnTo>
                    <a:pt x="324" y="42"/>
                  </a:lnTo>
                  <a:lnTo>
                    <a:pt x="324" y="18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57" name="New Zealand" descr="© INSCALE GmbH, 05.05.2010&#10;http://www.presentationload.com/">
              <a:extLst>
                <a:ext uri="{FF2B5EF4-FFF2-40B4-BE49-F238E27FC236}">
                  <a16:creationId xmlns:a16="http://schemas.microsoft.com/office/drawing/2014/main" id="{41F5CDD3-6DC8-62A5-5DCE-38C3D2E4C786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8260033" y="4266520"/>
              <a:ext cx="481772" cy="372078"/>
            </a:xfrm>
            <a:custGeom>
              <a:avLst/>
              <a:gdLst>
                <a:gd name="T0" fmla="*/ 2147483647 w 1272"/>
                <a:gd name="T1" fmla="*/ 2147483647 h 984"/>
                <a:gd name="T2" fmla="*/ 2147483647 w 1272"/>
                <a:gd name="T3" fmla="*/ 2147483647 h 984"/>
                <a:gd name="T4" fmla="*/ 2147483647 w 1272"/>
                <a:gd name="T5" fmla="*/ 2147483647 h 984"/>
                <a:gd name="T6" fmla="*/ 2147483647 w 1272"/>
                <a:gd name="T7" fmla="*/ 2147483647 h 984"/>
                <a:gd name="T8" fmla="*/ 2147483647 w 1272"/>
                <a:gd name="T9" fmla="*/ 2147483647 h 984"/>
                <a:gd name="T10" fmla="*/ 2147483647 w 1272"/>
                <a:gd name="T11" fmla="*/ 2147483647 h 984"/>
                <a:gd name="T12" fmla="*/ 2147483647 w 1272"/>
                <a:gd name="T13" fmla="*/ 2147483647 h 984"/>
                <a:gd name="T14" fmla="*/ 2147483647 w 1272"/>
                <a:gd name="T15" fmla="*/ 2147483647 h 984"/>
                <a:gd name="T16" fmla="*/ 2147483647 w 1272"/>
                <a:gd name="T17" fmla="*/ 2147483647 h 984"/>
                <a:gd name="T18" fmla="*/ 2147483647 w 1272"/>
                <a:gd name="T19" fmla="*/ 2147483647 h 984"/>
                <a:gd name="T20" fmla="*/ 2147483647 w 1272"/>
                <a:gd name="T21" fmla="*/ 2147483647 h 984"/>
                <a:gd name="T22" fmla="*/ 2147483647 w 1272"/>
                <a:gd name="T23" fmla="*/ 2147483647 h 984"/>
                <a:gd name="T24" fmla="*/ 2147483647 w 1272"/>
                <a:gd name="T25" fmla="*/ 2147483647 h 984"/>
                <a:gd name="T26" fmla="*/ 2147483647 w 1272"/>
                <a:gd name="T27" fmla="*/ 2147483647 h 984"/>
                <a:gd name="T28" fmla="*/ 2147483647 w 1272"/>
                <a:gd name="T29" fmla="*/ 2147483647 h 984"/>
                <a:gd name="T30" fmla="*/ 2147483647 w 1272"/>
                <a:gd name="T31" fmla="*/ 2147483647 h 984"/>
                <a:gd name="T32" fmla="*/ 2147483647 w 1272"/>
                <a:gd name="T33" fmla="*/ 2147483647 h 984"/>
                <a:gd name="T34" fmla="*/ 2147483647 w 1272"/>
                <a:gd name="T35" fmla="*/ 2147483647 h 984"/>
                <a:gd name="T36" fmla="*/ 2147483647 w 1272"/>
                <a:gd name="T37" fmla="*/ 2147483647 h 984"/>
                <a:gd name="T38" fmla="*/ 2147483647 w 1272"/>
                <a:gd name="T39" fmla="*/ 2147483647 h 984"/>
                <a:gd name="T40" fmla="*/ 2147483647 w 1272"/>
                <a:gd name="T41" fmla="*/ 2147483647 h 984"/>
                <a:gd name="T42" fmla="*/ 2147483647 w 1272"/>
                <a:gd name="T43" fmla="*/ 2147483647 h 984"/>
                <a:gd name="T44" fmla="*/ 2147483647 w 1272"/>
                <a:gd name="T45" fmla="*/ 2147483647 h 984"/>
                <a:gd name="T46" fmla="*/ 2147483647 w 1272"/>
                <a:gd name="T47" fmla="*/ 2147483647 h 984"/>
                <a:gd name="T48" fmla="*/ 2147483647 w 1272"/>
                <a:gd name="T49" fmla="*/ 2147483647 h 984"/>
                <a:gd name="T50" fmla="*/ 2147483647 w 1272"/>
                <a:gd name="T51" fmla="*/ 2147483647 h 984"/>
                <a:gd name="T52" fmla="*/ 2147483647 w 1272"/>
                <a:gd name="T53" fmla="*/ 2147483647 h 984"/>
                <a:gd name="T54" fmla="*/ 2147483647 w 1272"/>
                <a:gd name="T55" fmla="*/ 2147483647 h 984"/>
                <a:gd name="T56" fmla="*/ 2147483647 w 1272"/>
                <a:gd name="T57" fmla="*/ 2147483647 h 984"/>
                <a:gd name="T58" fmla="*/ 2147483647 w 1272"/>
                <a:gd name="T59" fmla="*/ 2147483647 h 984"/>
                <a:gd name="T60" fmla="*/ 2147483647 w 1272"/>
                <a:gd name="T61" fmla="*/ 2147483647 h 984"/>
                <a:gd name="T62" fmla="*/ 2147483647 w 1272"/>
                <a:gd name="T63" fmla="*/ 2147483647 h 984"/>
                <a:gd name="T64" fmla="*/ 2147483647 w 1272"/>
                <a:gd name="T65" fmla="*/ 2147483647 h 984"/>
                <a:gd name="T66" fmla="*/ 2147483647 w 1272"/>
                <a:gd name="T67" fmla="*/ 2147483647 h 984"/>
                <a:gd name="T68" fmla="*/ 2147483647 w 1272"/>
                <a:gd name="T69" fmla="*/ 2147483647 h 984"/>
                <a:gd name="T70" fmla="*/ 2147483647 w 1272"/>
                <a:gd name="T71" fmla="*/ 2147483647 h 984"/>
                <a:gd name="T72" fmla="*/ 2147483647 w 1272"/>
                <a:gd name="T73" fmla="*/ 2147483647 h 984"/>
                <a:gd name="T74" fmla="*/ 2147483647 w 1272"/>
                <a:gd name="T75" fmla="*/ 2147483647 h 984"/>
                <a:gd name="T76" fmla="*/ 2147483647 w 1272"/>
                <a:gd name="T77" fmla="*/ 2147483647 h 984"/>
                <a:gd name="T78" fmla="*/ 2147483647 w 1272"/>
                <a:gd name="T79" fmla="*/ 2147483647 h 984"/>
                <a:gd name="T80" fmla="*/ 2147483647 w 1272"/>
                <a:gd name="T81" fmla="*/ 2147483647 h 984"/>
                <a:gd name="T82" fmla="*/ 2147483647 w 1272"/>
                <a:gd name="T83" fmla="*/ 2147483647 h 984"/>
                <a:gd name="T84" fmla="*/ 2147483647 w 1272"/>
                <a:gd name="T85" fmla="*/ 2147483647 h 984"/>
                <a:gd name="T86" fmla="*/ 2147483647 w 1272"/>
                <a:gd name="T87" fmla="*/ 2147483647 h 984"/>
                <a:gd name="T88" fmla="*/ 2147483647 w 1272"/>
                <a:gd name="T89" fmla="*/ 2147483647 h 984"/>
                <a:gd name="T90" fmla="*/ 2147483647 w 1272"/>
                <a:gd name="T91" fmla="*/ 2147483647 h 984"/>
                <a:gd name="T92" fmla="*/ 2147483647 w 1272"/>
                <a:gd name="T93" fmla="*/ 2147483647 h 984"/>
                <a:gd name="T94" fmla="*/ 2147483647 w 1272"/>
                <a:gd name="T95" fmla="*/ 2147483647 h 984"/>
                <a:gd name="T96" fmla="*/ 2147483647 w 1272"/>
                <a:gd name="T97" fmla="*/ 2147483647 h 984"/>
                <a:gd name="T98" fmla="*/ 2147483647 w 1272"/>
                <a:gd name="T99" fmla="*/ 2147483647 h 984"/>
                <a:gd name="T100" fmla="*/ 2147483647 w 1272"/>
                <a:gd name="T101" fmla="*/ 2147483647 h 984"/>
                <a:gd name="T102" fmla="*/ 2147483647 w 1272"/>
                <a:gd name="T103" fmla="*/ 2147483647 h 984"/>
                <a:gd name="T104" fmla="*/ 2147483647 w 1272"/>
                <a:gd name="T105" fmla="*/ 2147483647 h 984"/>
                <a:gd name="T106" fmla="*/ 2147483647 w 1272"/>
                <a:gd name="T107" fmla="*/ 2147483647 h 984"/>
                <a:gd name="T108" fmla="*/ 2147483647 w 1272"/>
                <a:gd name="T109" fmla="*/ 2147483647 h 984"/>
                <a:gd name="T110" fmla="*/ 2147483647 w 1272"/>
                <a:gd name="T111" fmla="*/ 2147483647 h 984"/>
                <a:gd name="T112" fmla="*/ 2147483647 w 1272"/>
                <a:gd name="T113" fmla="*/ 2147483647 h 984"/>
                <a:gd name="T114" fmla="*/ 2147483647 w 1272"/>
                <a:gd name="T115" fmla="*/ 2147483647 h 984"/>
                <a:gd name="T116" fmla="*/ 2147483647 w 1272"/>
                <a:gd name="T117" fmla="*/ 2147483647 h 984"/>
                <a:gd name="T118" fmla="*/ 2147483647 w 1272"/>
                <a:gd name="T119" fmla="*/ 2147483647 h 984"/>
                <a:gd name="T120" fmla="*/ 2147483647 w 1272"/>
                <a:gd name="T121" fmla="*/ 2147483647 h 98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272"/>
                <a:gd name="T184" fmla="*/ 0 h 984"/>
                <a:gd name="T185" fmla="*/ 1272 w 1272"/>
                <a:gd name="T186" fmla="*/ 984 h 984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272" h="984">
                  <a:moveTo>
                    <a:pt x="750" y="564"/>
                  </a:moveTo>
                  <a:lnTo>
                    <a:pt x="738" y="564"/>
                  </a:lnTo>
                  <a:lnTo>
                    <a:pt x="744" y="528"/>
                  </a:lnTo>
                  <a:lnTo>
                    <a:pt x="720" y="546"/>
                  </a:lnTo>
                  <a:lnTo>
                    <a:pt x="726" y="540"/>
                  </a:lnTo>
                  <a:lnTo>
                    <a:pt x="726" y="504"/>
                  </a:lnTo>
                  <a:lnTo>
                    <a:pt x="708" y="504"/>
                  </a:lnTo>
                  <a:lnTo>
                    <a:pt x="702" y="510"/>
                  </a:lnTo>
                  <a:lnTo>
                    <a:pt x="696" y="522"/>
                  </a:lnTo>
                  <a:lnTo>
                    <a:pt x="690" y="528"/>
                  </a:lnTo>
                  <a:lnTo>
                    <a:pt x="672" y="540"/>
                  </a:lnTo>
                  <a:lnTo>
                    <a:pt x="660" y="546"/>
                  </a:lnTo>
                  <a:lnTo>
                    <a:pt x="654" y="558"/>
                  </a:lnTo>
                  <a:lnTo>
                    <a:pt x="642" y="570"/>
                  </a:lnTo>
                  <a:lnTo>
                    <a:pt x="630" y="576"/>
                  </a:lnTo>
                  <a:lnTo>
                    <a:pt x="618" y="588"/>
                  </a:lnTo>
                  <a:lnTo>
                    <a:pt x="606" y="588"/>
                  </a:lnTo>
                  <a:lnTo>
                    <a:pt x="588" y="600"/>
                  </a:lnTo>
                  <a:lnTo>
                    <a:pt x="576" y="606"/>
                  </a:lnTo>
                  <a:lnTo>
                    <a:pt x="546" y="636"/>
                  </a:lnTo>
                  <a:lnTo>
                    <a:pt x="540" y="648"/>
                  </a:lnTo>
                  <a:lnTo>
                    <a:pt x="534" y="648"/>
                  </a:lnTo>
                  <a:lnTo>
                    <a:pt x="528" y="654"/>
                  </a:lnTo>
                  <a:lnTo>
                    <a:pt x="510" y="660"/>
                  </a:lnTo>
                  <a:lnTo>
                    <a:pt x="498" y="666"/>
                  </a:lnTo>
                  <a:lnTo>
                    <a:pt x="462" y="678"/>
                  </a:lnTo>
                  <a:lnTo>
                    <a:pt x="438" y="690"/>
                  </a:lnTo>
                  <a:lnTo>
                    <a:pt x="426" y="702"/>
                  </a:lnTo>
                  <a:lnTo>
                    <a:pt x="414" y="708"/>
                  </a:lnTo>
                  <a:lnTo>
                    <a:pt x="408" y="720"/>
                  </a:lnTo>
                  <a:lnTo>
                    <a:pt x="396" y="726"/>
                  </a:lnTo>
                  <a:lnTo>
                    <a:pt x="378" y="726"/>
                  </a:lnTo>
                  <a:lnTo>
                    <a:pt x="366" y="732"/>
                  </a:lnTo>
                  <a:lnTo>
                    <a:pt x="312" y="750"/>
                  </a:lnTo>
                  <a:lnTo>
                    <a:pt x="288" y="762"/>
                  </a:lnTo>
                  <a:lnTo>
                    <a:pt x="270" y="774"/>
                  </a:lnTo>
                  <a:lnTo>
                    <a:pt x="246" y="786"/>
                  </a:lnTo>
                  <a:lnTo>
                    <a:pt x="222" y="792"/>
                  </a:lnTo>
                  <a:lnTo>
                    <a:pt x="198" y="804"/>
                  </a:lnTo>
                  <a:lnTo>
                    <a:pt x="180" y="810"/>
                  </a:lnTo>
                  <a:lnTo>
                    <a:pt x="174" y="816"/>
                  </a:lnTo>
                  <a:lnTo>
                    <a:pt x="168" y="828"/>
                  </a:lnTo>
                  <a:lnTo>
                    <a:pt x="168" y="846"/>
                  </a:lnTo>
                  <a:lnTo>
                    <a:pt x="156" y="834"/>
                  </a:lnTo>
                  <a:lnTo>
                    <a:pt x="150" y="834"/>
                  </a:lnTo>
                  <a:lnTo>
                    <a:pt x="144" y="840"/>
                  </a:lnTo>
                  <a:lnTo>
                    <a:pt x="120" y="852"/>
                  </a:lnTo>
                  <a:lnTo>
                    <a:pt x="108" y="864"/>
                  </a:lnTo>
                  <a:lnTo>
                    <a:pt x="72" y="882"/>
                  </a:lnTo>
                  <a:lnTo>
                    <a:pt x="66" y="882"/>
                  </a:lnTo>
                  <a:lnTo>
                    <a:pt x="54" y="888"/>
                  </a:lnTo>
                  <a:lnTo>
                    <a:pt x="36" y="888"/>
                  </a:lnTo>
                  <a:lnTo>
                    <a:pt x="18" y="894"/>
                  </a:lnTo>
                  <a:lnTo>
                    <a:pt x="12" y="906"/>
                  </a:lnTo>
                  <a:lnTo>
                    <a:pt x="0" y="912"/>
                  </a:lnTo>
                  <a:lnTo>
                    <a:pt x="18" y="912"/>
                  </a:lnTo>
                  <a:lnTo>
                    <a:pt x="24" y="918"/>
                  </a:lnTo>
                  <a:lnTo>
                    <a:pt x="30" y="918"/>
                  </a:lnTo>
                  <a:lnTo>
                    <a:pt x="24" y="924"/>
                  </a:lnTo>
                  <a:lnTo>
                    <a:pt x="24" y="942"/>
                  </a:lnTo>
                  <a:lnTo>
                    <a:pt x="30" y="948"/>
                  </a:lnTo>
                  <a:lnTo>
                    <a:pt x="42" y="948"/>
                  </a:lnTo>
                  <a:lnTo>
                    <a:pt x="54" y="942"/>
                  </a:lnTo>
                  <a:lnTo>
                    <a:pt x="60" y="936"/>
                  </a:lnTo>
                  <a:lnTo>
                    <a:pt x="72" y="948"/>
                  </a:lnTo>
                  <a:lnTo>
                    <a:pt x="96" y="948"/>
                  </a:lnTo>
                  <a:lnTo>
                    <a:pt x="102" y="954"/>
                  </a:lnTo>
                  <a:lnTo>
                    <a:pt x="132" y="954"/>
                  </a:lnTo>
                  <a:lnTo>
                    <a:pt x="150" y="972"/>
                  </a:lnTo>
                  <a:lnTo>
                    <a:pt x="180" y="966"/>
                  </a:lnTo>
                  <a:lnTo>
                    <a:pt x="192" y="972"/>
                  </a:lnTo>
                  <a:lnTo>
                    <a:pt x="198" y="978"/>
                  </a:lnTo>
                  <a:lnTo>
                    <a:pt x="216" y="984"/>
                  </a:lnTo>
                  <a:lnTo>
                    <a:pt x="228" y="984"/>
                  </a:lnTo>
                  <a:lnTo>
                    <a:pt x="252" y="972"/>
                  </a:lnTo>
                  <a:lnTo>
                    <a:pt x="264" y="948"/>
                  </a:lnTo>
                  <a:lnTo>
                    <a:pt x="288" y="936"/>
                  </a:lnTo>
                  <a:lnTo>
                    <a:pt x="312" y="936"/>
                  </a:lnTo>
                  <a:lnTo>
                    <a:pt x="336" y="924"/>
                  </a:lnTo>
                  <a:lnTo>
                    <a:pt x="342" y="912"/>
                  </a:lnTo>
                  <a:lnTo>
                    <a:pt x="342" y="894"/>
                  </a:lnTo>
                  <a:lnTo>
                    <a:pt x="348" y="882"/>
                  </a:lnTo>
                  <a:lnTo>
                    <a:pt x="372" y="870"/>
                  </a:lnTo>
                  <a:lnTo>
                    <a:pt x="396" y="870"/>
                  </a:lnTo>
                  <a:lnTo>
                    <a:pt x="408" y="858"/>
                  </a:lnTo>
                  <a:lnTo>
                    <a:pt x="408" y="846"/>
                  </a:lnTo>
                  <a:lnTo>
                    <a:pt x="402" y="840"/>
                  </a:lnTo>
                  <a:lnTo>
                    <a:pt x="420" y="840"/>
                  </a:lnTo>
                  <a:lnTo>
                    <a:pt x="480" y="792"/>
                  </a:lnTo>
                  <a:lnTo>
                    <a:pt x="462" y="774"/>
                  </a:lnTo>
                  <a:lnTo>
                    <a:pt x="504" y="792"/>
                  </a:lnTo>
                  <a:lnTo>
                    <a:pt x="504" y="774"/>
                  </a:lnTo>
                  <a:lnTo>
                    <a:pt x="510" y="768"/>
                  </a:lnTo>
                  <a:lnTo>
                    <a:pt x="540" y="768"/>
                  </a:lnTo>
                  <a:lnTo>
                    <a:pt x="546" y="774"/>
                  </a:lnTo>
                  <a:lnTo>
                    <a:pt x="558" y="780"/>
                  </a:lnTo>
                  <a:lnTo>
                    <a:pt x="570" y="780"/>
                  </a:lnTo>
                  <a:lnTo>
                    <a:pt x="576" y="774"/>
                  </a:lnTo>
                  <a:lnTo>
                    <a:pt x="576" y="768"/>
                  </a:lnTo>
                  <a:lnTo>
                    <a:pt x="582" y="762"/>
                  </a:lnTo>
                  <a:lnTo>
                    <a:pt x="582" y="756"/>
                  </a:lnTo>
                  <a:lnTo>
                    <a:pt x="570" y="744"/>
                  </a:lnTo>
                  <a:lnTo>
                    <a:pt x="612" y="702"/>
                  </a:lnTo>
                  <a:lnTo>
                    <a:pt x="618" y="702"/>
                  </a:lnTo>
                  <a:lnTo>
                    <a:pt x="624" y="696"/>
                  </a:lnTo>
                  <a:lnTo>
                    <a:pt x="660" y="678"/>
                  </a:lnTo>
                  <a:lnTo>
                    <a:pt x="666" y="666"/>
                  </a:lnTo>
                  <a:lnTo>
                    <a:pt x="672" y="660"/>
                  </a:lnTo>
                  <a:lnTo>
                    <a:pt x="672" y="654"/>
                  </a:lnTo>
                  <a:lnTo>
                    <a:pt x="696" y="654"/>
                  </a:lnTo>
                  <a:lnTo>
                    <a:pt x="708" y="648"/>
                  </a:lnTo>
                  <a:lnTo>
                    <a:pt x="738" y="618"/>
                  </a:lnTo>
                  <a:lnTo>
                    <a:pt x="738" y="612"/>
                  </a:lnTo>
                  <a:lnTo>
                    <a:pt x="744" y="612"/>
                  </a:lnTo>
                  <a:lnTo>
                    <a:pt x="750" y="606"/>
                  </a:lnTo>
                  <a:lnTo>
                    <a:pt x="768" y="594"/>
                  </a:lnTo>
                  <a:lnTo>
                    <a:pt x="780" y="582"/>
                  </a:lnTo>
                  <a:lnTo>
                    <a:pt x="786" y="570"/>
                  </a:lnTo>
                  <a:lnTo>
                    <a:pt x="786" y="546"/>
                  </a:lnTo>
                  <a:lnTo>
                    <a:pt x="780" y="540"/>
                  </a:lnTo>
                  <a:lnTo>
                    <a:pt x="780" y="534"/>
                  </a:lnTo>
                  <a:lnTo>
                    <a:pt x="750" y="564"/>
                  </a:lnTo>
                  <a:close/>
                  <a:moveTo>
                    <a:pt x="1224" y="324"/>
                  </a:moveTo>
                  <a:lnTo>
                    <a:pt x="1236" y="318"/>
                  </a:lnTo>
                  <a:lnTo>
                    <a:pt x="1242" y="318"/>
                  </a:lnTo>
                  <a:lnTo>
                    <a:pt x="1266" y="306"/>
                  </a:lnTo>
                  <a:lnTo>
                    <a:pt x="1272" y="300"/>
                  </a:lnTo>
                  <a:lnTo>
                    <a:pt x="1272" y="282"/>
                  </a:lnTo>
                  <a:lnTo>
                    <a:pt x="1266" y="270"/>
                  </a:lnTo>
                  <a:lnTo>
                    <a:pt x="1260" y="264"/>
                  </a:lnTo>
                  <a:lnTo>
                    <a:pt x="1248" y="264"/>
                  </a:lnTo>
                  <a:lnTo>
                    <a:pt x="1236" y="276"/>
                  </a:lnTo>
                  <a:lnTo>
                    <a:pt x="1236" y="282"/>
                  </a:lnTo>
                  <a:lnTo>
                    <a:pt x="1224" y="282"/>
                  </a:lnTo>
                  <a:lnTo>
                    <a:pt x="1212" y="276"/>
                  </a:lnTo>
                  <a:lnTo>
                    <a:pt x="1200" y="276"/>
                  </a:lnTo>
                  <a:lnTo>
                    <a:pt x="1194" y="282"/>
                  </a:lnTo>
                  <a:lnTo>
                    <a:pt x="1176" y="288"/>
                  </a:lnTo>
                  <a:lnTo>
                    <a:pt x="1158" y="288"/>
                  </a:lnTo>
                  <a:lnTo>
                    <a:pt x="1146" y="276"/>
                  </a:lnTo>
                  <a:lnTo>
                    <a:pt x="1146" y="222"/>
                  </a:lnTo>
                  <a:lnTo>
                    <a:pt x="1170" y="180"/>
                  </a:lnTo>
                  <a:lnTo>
                    <a:pt x="1170" y="174"/>
                  </a:lnTo>
                  <a:lnTo>
                    <a:pt x="1164" y="162"/>
                  </a:lnTo>
                  <a:lnTo>
                    <a:pt x="1158" y="156"/>
                  </a:lnTo>
                  <a:lnTo>
                    <a:pt x="1146" y="156"/>
                  </a:lnTo>
                  <a:lnTo>
                    <a:pt x="1140" y="168"/>
                  </a:lnTo>
                  <a:lnTo>
                    <a:pt x="1134" y="174"/>
                  </a:lnTo>
                  <a:lnTo>
                    <a:pt x="1134" y="204"/>
                  </a:lnTo>
                  <a:lnTo>
                    <a:pt x="1128" y="216"/>
                  </a:lnTo>
                  <a:lnTo>
                    <a:pt x="1116" y="222"/>
                  </a:lnTo>
                  <a:lnTo>
                    <a:pt x="1116" y="192"/>
                  </a:lnTo>
                  <a:lnTo>
                    <a:pt x="1092" y="174"/>
                  </a:lnTo>
                  <a:lnTo>
                    <a:pt x="1104" y="150"/>
                  </a:lnTo>
                  <a:lnTo>
                    <a:pt x="1116" y="138"/>
                  </a:lnTo>
                  <a:lnTo>
                    <a:pt x="1122" y="126"/>
                  </a:lnTo>
                  <a:lnTo>
                    <a:pt x="1128" y="108"/>
                  </a:lnTo>
                  <a:lnTo>
                    <a:pt x="1128" y="84"/>
                  </a:lnTo>
                  <a:lnTo>
                    <a:pt x="1116" y="78"/>
                  </a:lnTo>
                  <a:lnTo>
                    <a:pt x="1110" y="72"/>
                  </a:lnTo>
                  <a:lnTo>
                    <a:pt x="1098" y="66"/>
                  </a:lnTo>
                  <a:lnTo>
                    <a:pt x="1092" y="60"/>
                  </a:lnTo>
                  <a:lnTo>
                    <a:pt x="1080" y="60"/>
                  </a:lnTo>
                  <a:lnTo>
                    <a:pt x="1086" y="42"/>
                  </a:lnTo>
                  <a:lnTo>
                    <a:pt x="1062" y="42"/>
                  </a:lnTo>
                  <a:lnTo>
                    <a:pt x="1044" y="18"/>
                  </a:lnTo>
                  <a:lnTo>
                    <a:pt x="1050" y="0"/>
                  </a:lnTo>
                  <a:lnTo>
                    <a:pt x="1020" y="18"/>
                  </a:lnTo>
                  <a:lnTo>
                    <a:pt x="1044" y="54"/>
                  </a:lnTo>
                  <a:lnTo>
                    <a:pt x="1032" y="90"/>
                  </a:lnTo>
                  <a:lnTo>
                    <a:pt x="1056" y="102"/>
                  </a:lnTo>
                  <a:lnTo>
                    <a:pt x="1044" y="108"/>
                  </a:lnTo>
                  <a:lnTo>
                    <a:pt x="1044" y="126"/>
                  </a:lnTo>
                  <a:lnTo>
                    <a:pt x="1068" y="132"/>
                  </a:lnTo>
                  <a:lnTo>
                    <a:pt x="1044" y="150"/>
                  </a:lnTo>
                  <a:lnTo>
                    <a:pt x="1062" y="156"/>
                  </a:lnTo>
                  <a:lnTo>
                    <a:pt x="1062" y="168"/>
                  </a:lnTo>
                  <a:lnTo>
                    <a:pt x="1056" y="174"/>
                  </a:lnTo>
                  <a:lnTo>
                    <a:pt x="1056" y="192"/>
                  </a:lnTo>
                  <a:lnTo>
                    <a:pt x="1068" y="198"/>
                  </a:lnTo>
                  <a:lnTo>
                    <a:pt x="1074" y="204"/>
                  </a:lnTo>
                  <a:lnTo>
                    <a:pt x="1056" y="210"/>
                  </a:lnTo>
                  <a:lnTo>
                    <a:pt x="1044" y="222"/>
                  </a:lnTo>
                  <a:lnTo>
                    <a:pt x="1062" y="234"/>
                  </a:lnTo>
                  <a:lnTo>
                    <a:pt x="1038" y="258"/>
                  </a:lnTo>
                  <a:lnTo>
                    <a:pt x="1032" y="270"/>
                  </a:lnTo>
                  <a:lnTo>
                    <a:pt x="1026" y="276"/>
                  </a:lnTo>
                  <a:lnTo>
                    <a:pt x="1026" y="288"/>
                  </a:lnTo>
                  <a:lnTo>
                    <a:pt x="1038" y="300"/>
                  </a:lnTo>
                  <a:lnTo>
                    <a:pt x="1026" y="300"/>
                  </a:lnTo>
                  <a:lnTo>
                    <a:pt x="1014" y="306"/>
                  </a:lnTo>
                  <a:lnTo>
                    <a:pt x="1002" y="306"/>
                  </a:lnTo>
                  <a:lnTo>
                    <a:pt x="978" y="318"/>
                  </a:lnTo>
                  <a:lnTo>
                    <a:pt x="948" y="348"/>
                  </a:lnTo>
                  <a:lnTo>
                    <a:pt x="930" y="360"/>
                  </a:lnTo>
                  <a:lnTo>
                    <a:pt x="894" y="372"/>
                  </a:lnTo>
                  <a:lnTo>
                    <a:pt x="870" y="384"/>
                  </a:lnTo>
                  <a:lnTo>
                    <a:pt x="858" y="396"/>
                  </a:lnTo>
                  <a:lnTo>
                    <a:pt x="858" y="432"/>
                  </a:lnTo>
                  <a:lnTo>
                    <a:pt x="864" y="444"/>
                  </a:lnTo>
                  <a:lnTo>
                    <a:pt x="870" y="450"/>
                  </a:lnTo>
                  <a:lnTo>
                    <a:pt x="870" y="456"/>
                  </a:lnTo>
                  <a:lnTo>
                    <a:pt x="924" y="456"/>
                  </a:lnTo>
                  <a:lnTo>
                    <a:pt x="924" y="474"/>
                  </a:lnTo>
                  <a:lnTo>
                    <a:pt x="918" y="486"/>
                  </a:lnTo>
                  <a:lnTo>
                    <a:pt x="918" y="522"/>
                  </a:lnTo>
                  <a:lnTo>
                    <a:pt x="894" y="534"/>
                  </a:lnTo>
                  <a:lnTo>
                    <a:pt x="882" y="534"/>
                  </a:lnTo>
                  <a:lnTo>
                    <a:pt x="864" y="540"/>
                  </a:lnTo>
                  <a:lnTo>
                    <a:pt x="852" y="546"/>
                  </a:lnTo>
                  <a:lnTo>
                    <a:pt x="852" y="558"/>
                  </a:lnTo>
                  <a:lnTo>
                    <a:pt x="840" y="570"/>
                  </a:lnTo>
                  <a:lnTo>
                    <a:pt x="852" y="576"/>
                  </a:lnTo>
                  <a:lnTo>
                    <a:pt x="858" y="582"/>
                  </a:lnTo>
                  <a:lnTo>
                    <a:pt x="876" y="588"/>
                  </a:lnTo>
                  <a:lnTo>
                    <a:pt x="888" y="588"/>
                  </a:lnTo>
                  <a:lnTo>
                    <a:pt x="912" y="576"/>
                  </a:lnTo>
                  <a:lnTo>
                    <a:pt x="924" y="558"/>
                  </a:lnTo>
                  <a:lnTo>
                    <a:pt x="972" y="510"/>
                  </a:lnTo>
                  <a:lnTo>
                    <a:pt x="996" y="498"/>
                  </a:lnTo>
                  <a:lnTo>
                    <a:pt x="1014" y="492"/>
                  </a:lnTo>
                  <a:lnTo>
                    <a:pt x="1026" y="486"/>
                  </a:lnTo>
                  <a:lnTo>
                    <a:pt x="1032" y="480"/>
                  </a:lnTo>
                  <a:lnTo>
                    <a:pt x="1038" y="480"/>
                  </a:lnTo>
                  <a:lnTo>
                    <a:pt x="1044" y="474"/>
                  </a:lnTo>
                  <a:lnTo>
                    <a:pt x="1050" y="462"/>
                  </a:lnTo>
                  <a:lnTo>
                    <a:pt x="1056" y="462"/>
                  </a:lnTo>
                  <a:lnTo>
                    <a:pt x="1062" y="456"/>
                  </a:lnTo>
                  <a:lnTo>
                    <a:pt x="1074" y="450"/>
                  </a:lnTo>
                  <a:lnTo>
                    <a:pt x="1080" y="444"/>
                  </a:lnTo>
                  <a:lnTo>
                    <a:pt x="1080" y="420"/>
                  </a:lnTo>
                  <a:lnTo>
                    <a:pt x="1074" y="414"/>
                  </a:lnTo>
                  <a:lnTo>
                    <a:pt x="1080" y="414"/>
                  </a:lnTo>
                  <a:lnTo>
                    <a:pt x="1086" y="408"/>
                  </a:lnTo>
                  <a:lnTo>
                    <a:pt x="1110" y="396"/>
                  </a:lnTo>
                  <a:lnTo>
                    <a:pt x="1140" y="396"/>
                  </a:lnTo>
                  <a:lnTo>
                    <a:pt x="1152" y="402"/>
                  </a:lnTo>
                  <a:lnTo>
                    <a:pt x="1164" y="402"/>
                  </a:lnTo>
                  <a:lnTo>
                    <a:pt x="1176" y="390"/>
                  </a:lnTo>
                  <a:lnTo>
                    <a:pt x="1176" y="360"/>
                  </a:lnTo>
                  <a:lnTo>
                    <a:pt x="1200" y="360"/>
                  </a:lnTo>
                  <a:lnTo>
                    <a:pt x="1212" y="354"/>
                  </a:lnTo>
                  <a:lnTo>
                    <a:pt x="1218" y="354"/>
                  </a:lnTo>
                  <a:lnTo>
                    <a:pt x="1224" y="348"/>
                  </a:lnTo>
                  <a:lnTo>
                    <a:pt x="1224" y="32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58" name="Newfoundland" descr="© INSCALE GmbH, 05.05.2010&#10;http://www.presentationload.com/">
              <a:extLst>
                <a:ext uri="{FF2B5EF4-FFF2-40B4-BE49-F238E27FC236}">
                  <a16:creationId xmlns:a16="http://schemas.microsoft.com/office/drawing/2014/main" id="{92CE08CE-48C6-8562-B311-8BD41D909319}"/>
                </a:ext>
              </a:extLst>
            </p:cNvPr>
            <p:cNvSpPr>
              <a:spLocks/>
            </p:cNvSpPr>
            <p:nvPr/>
          </p:nvSpPr>
          <p:spPr bwMode="gray">
            <a:xfrm>
              <a:off x="2855303" y="1653087"/>
              <a:ext cx="161579" cy="145273"/>
            </a:xfrm>
            <a:custGeom>
              <a:avLst/>
              <a:gdLst>
                <a:gd name="T0" fmla="*/ 2147483647 w 426"/>
                <a:gd name="T1" fmla="*/ 2147483647 h 384"/>
                <a:gd name="T2" fmla="*/ 2147483647 w 426"/>
                <a:gd name="T3" fmla="*/ 2147483647 h 384"/>
                <a:gd name="T4" fmla="*/ 2147483647 w 426"/>
                <a:gd name="T5" fmla="*/ 0 h 384"/>
                <a:gd name="T6" fmla="*/ 2147483647 w 426"/>
                <a:gd name="T7" fmla="*/ 2147483647 h 384"/>
                <a:gd name="T8" fmla="*/ 2147483647 w 426"/>
                <a:gd name="T9" fmla="*/ 2147483647 h 384"/>
                <a:gd name="T10" fmla="*/ 2147483647 w 426"/>
                <a:gd name="T11" fmla="*/ 2147483647 h 384"/>
                <a:gd name="T12" fmla="*/ 2147483647 w 426"/>
                <a:gd name="T13" fmla="*/ 2147483647 h 384"/>
                <a:gd name="T14" fmla="*/ 2147483647 w 426"/>
                <a:gd name="T15" fmla="*/ 2147483647 h 384"/>
                <a:gd name="T16" fmla="*/ 2147483647 w 426"/>
                <a:gd name="T17" fmla="*/ 2147483647 h 384"/>
                <a:gd name="T18" fmla="*/ 2147483647 w 426"/>
                <a:gd name="T19" fmla="*/ 2147483647 h 384"/>
                <a:gd name="T20" fmla="*/ 2147483647 w 426"/>
                <a:gd name="T21" fmla="*/ 2147483647 h 384"/>
                <a:gd name="T22" fmla="*/ 2147483647 w 426"/>
                <a:gd name="T23" fmla="*/ 2147483647 h 384"/>
                <a:gd name="T24" fmla="*/ 2147483647 w 426"/>
                <a:gd name="T25" fmla="*/ 2147483647 h 384"/>
                <a:gd name="T26" fmla="*/ 2147483647 w 426"/>
                <a:gd name="T27" fmla="*/ 2147483647 h 384"/>
                <a:gd name="T28" fmla="*/ 2147483647 w 426"/>
                <a:gd name="T29" fmla="*/ 2147483647 h 384"/>
                <a:gd name="T30" fmla="*/ 2147483647 w 426"/>
                <a:gd name="T31" fmla="*/ 2147483647 h 384"/>
                <a:gd name="T32" fmla="*/ 2147483647 w 426"/>
                <a:gd name="T33" fmla="*/ 2147483647 h 384"/>
                <a:gd name="T34" fmla="*/ 2147483647 w 426"/>
                <a:gd name="T35" fmla="*/ 2147483647 h 384"/>
                <a:gd name="T36" fmla="*/ 2147483647 w 426"/>
                <a:gd name="T37" fmla="*/ 2147483647 h 384"/>
                <a:gd name="T38" fmla="*/ 2147483647 w 426"/>
                <a:gd name="T39" fmla="*/ 2147483647 h 384"/>
                <a:gd name="T40" fmla="*/ 2147483647 w 426"/>
                <a:gd name="T41" fmla="*/ 2147483647 h 384"/>
                <a:gd name="T42" fmla="*/ 2147483647 w 426"/>
                <a:gd name="T43" fmla="*/ 2147483647 h 384"/>
                <a:gd name="T44" fmla="*/ 2147483647 w 426"/>
                <a:gd name="T45" fmla="*/ 2147483647 h 384"/>
                <a:gd name="T46" fmla="*/ 2147483647 w 426"/>
                <a:gd name="T47" fmla="*/ 2147483647 h 384"/>
                <a:gd name="T48" fmla="*/ 2147483647 w 426"/>
                <a:gd name="T49" fmla="*/ 2147483647 h 384"/>
                <a:gd name="T50" fmla="*/ 2147483647 w 426"/>
                <a:gd name="T51" fmla="*/ 2147483647 h 384"/>
                <a:gd name="T52" fmla="*/ 2147483647 w 426"/>
                <a:gd name="T53" fmla="*/ 2147483647 h 384"/>
                <a:gd name="T54" fmla="*/ 2147483647 w 426"/>
                <a:gd name="T55" fmla="*/ 2147483647 h 384"/>
                <a:gd name="T56" fmla="*/ 2147483647 w 426"/>
                <a:gd name="T57" fmla="*/ 2147483647 h 384"/>
                <a:gd name="T58" fmla="*/ 2147483647 w 426"/>
                <a:gd name="T59" fmla="*/ 2147483647 h 384"/>
                <a:gd name="T60" fmla="*/ 2147483647 w 426"/>
                <a:gd name="T61" fmla="*/ 2147483647 h 384"/>
                <a:gd name="T62" fmla="*/ 2147483647 w 426"/>
                <a:gd name="T63" fmla="*/ 2147483647 h 384"/>
                <a:gd name="T64" fmla="*/ 2147483647 w 426"/>
                <a:gd name="T65" fmla="*/ 2147483647 h 384"/>
                <a:gd name="T66" fmla="*/ 2147483647 w 426"/>
                <a:gd name="T67" fmla="*/ 2147483647 h 384"/>
                <a:gd name="T68" fmla="*/ 2147483647 w 426"/>
                <a:gd name="T69" fmla="*/ 2147483647 h 384"/>
                <a:gd name="T70" fmla="*/ 2147483647 w 426"/>
                <a:gd name="T71" fmla="*/ 2147483647 h 384"/>
                <a:gd name="T72" fmla="*/ 2147483647 w 426"/>
                <a:gd name="T73" fmla="*/ 2147483647 h 384"/>
                <a:gd name="T74" fmla="*/ 2147483647 w 426"/>
                <a:gd name="T75" fmla="*/ 2147483647 h 384"/>
                <a:gd name="T76" fmla="*/ 2147483647 w 426"/>
                <a:gd name="T77" fmla="*/ 2147483647 h 384"/>
                <a:gd name="T78" fmla="*/ 2147483647 w 426"/>
                <a:gd name="T79" fmla="*/ 2147483647 h 384"/>
                <a:gd name="T80" fmla="*/ 2147483647 w 426"/>
                <a:gd name="T81" fmla="*/ 2147483647 h 384"/>
                <a:gd name="T82" fmla="*/ 2147483647 w 426"/>
                <a:gd name="T83" fmla="*/ 2147483647 h 38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26"/>
                <a:gd name="T127" fmla="*/ 0 h 384"/>
                <a:gd name="T128" fmla="*/ 426 w 426"/>
                <a:gd name="T129" fmla="*/ 384 h 38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26" h="384">
                  <a:moveTo>
                    <a:pt x="258" y="18"/>
                  </a:moveTo>
                  <a:lnTo>
                    <a:pt x="270" y="12"/>
                  </a:lnTo>
                  <a:lnTo>
                    <a:pt x="276" y="12"/>
                  </a:lnTo>
                  <a:lnTo>
                    <a:pt x="294" y="6"/>
                  </a:lnTo>
                  <a:lnTo>
                    <a:pt x="306" y="0"/>
                  </a:lnTo>
                  <a:lnTo>
                    <a:pt x="330" y="0"/>
                  </a:lnTo>
                  <a:lnTo>
                    <a:pt x="342" y="6"/>
                  </a:lnTo>
                  <a:lnTo>
                    <a:pt x="342" y="18"/>
                  </a:lnTo>
                  <a:lnTo>
                    <a:pt x="336" y="24"/>
                  </a:lnTo>
                  <a:lnTo>
                    <a:pt x="312" y="42"/>
                  </a:lnTo>
                  <a:lnTo>
                    <a:pt x="312" y="48"/>
                  </a:lnTo>
                  <a:lnTo>
                    <a:pt x="306" y="54"/>
                  </a:lnTo>
                  <a:lnTo>
                    <a:pt x="300" y="72"/>
                  </a:lnTo>
                  <a:lnTo>
                    <a:pt x="276" y="96"/>
                  </a:lnTo>
                  <a:lnTo>
                    <a:pt x="258" y="102"/>
                  </a:lnTo>
                  <a:lnTo>
                    <a:pt x="246" y="102"/>
                  </a:lnTo>
                  <a:lnTo>
                    <a:pt x="210" y="150"/>
                  </a:lnTo>
                  <a:lnTo>
                    <a:pt x="210" y="174"/>
                  </a:lnTo>
                  <a:lnTo>
                    <a:pt x="234" y="156"/>
                  </a:lnTo>
                  <a:lnTo>
                    <a:pt x="264" y="108"/>
                  </a:lnTo>
                  <a:lnTo>
                    <a:pt x="282" y="126"/>
                  </a:lnTo>
                  <a:lnTo>
                    <a:pt x="306" y="138"/>
                  </a:lnTo>
                  <a:lnTo>
                    <a:pt x="294" y="168"/>
                  </a:lnTo>
                  <a:lnTo>
                    <a:pt x="324" y="168"/>
                  </a:lnTo>
                  <a:lnTo>
                    <a:pt x="330" y="192"/>
                  </a:lnTo>
                  <a:lnTo>
                    <a:pt x="384" y="162"/>
                  </a:lnTo>
                  <a:lnTo>
                    <a:pt x="402" y="174"/>
                  </a:lnTo>
                  <a:lnTo>
                    <a:pt x="396" y="180"/>
                  </a:lnTo>
                  <a:lnTo>
                    <a:pt x="390" y="192"/>
                  </a:lnTo>
                  <a:lnTo>
                    <a:pt x="378" y="204"/>
                  </a:lnTo>
                  <a:lnTo>
                    <a:pt x="372" y="204"/>
                  </a:lnTo>
                  <a:lnTo>
                    <a:pt x="384" y="204"/>
                  </a:lnTo>
                  <a:lnTo>
                    <a:pt x="396" y="210"/>
                  </a:lnTo>
                  <a:lnTo>
                    <a:pt x="408" y="210"/>
                  </a:lnTo>
                  <a:lnTo>
                    <a:pt x="408" y="216"/>
                  </a:lnTo>
                  <a:lnTo>
                    <a:pt x="396" y="240"/>
                  </a:lnTo>
                  <a:lnTo>
                    <a:pt x="384" y="252"/>
                  </a:lnTo>
                  <a:lnTo>
                    <a:pt x="378" y="264"/>
                  </a:lnTo>
                  <a:lnTo>
                    <a:pt x="366" y="276"/>
                  </a:lnTo>
                  <a:lnTo>
                    <a:pt x="360" y="288"/>
                  </a:lnTo>
                  <a:lnTo>
                    <a:pt x="354" y="294"/>
                  </a:lnTo>
                  <a:lnTo>
                    <a:pt x="390" y="294"/>
                  </a:lnTo>
                  <a:lnTo>
                    <a:pt x="354" y="312"/>
                  </a:lnTo>
                  <a:lnTo>
                    <a:pt x="384" y="312"/>
                  </a:lnTo>
                  <a:lnTo>
                    <a:pt x="420" y="300"/>
                  </a:lnTo>
                  <a:lnTo>
                    <a:pt x="426" y="324"/>
                  </a:lnTo>
                  <a:lnTo>
                    <a:pt x="360" y="384"/>
                  </a:lnTo>
                  <a:lnTo>
                    <a:pt x="318" y="378"/>
                  </a:lnTo>
                  <a:lnTo>
                    <a:pt x="336" y="354"/>
                  </a:lnTo>
                  <a:lnTo>
                    <a:pt x="306" y="360"/>
                  </a:lnTo>
                  <a:lnTo>
                    <a:pt x="300" y="348"/>
                  </a:lnTo>
                  <a:lnTo>
                    <a:pt x="228" y="360"/>
                  </a:lnTo>
                  <a:lnTo>
                    <a:pt x="192" y="354"/>
                  </a:lnTo>
                  <a:lnTo>
                    <a:pt x="186" y="348"/>
                  </a:lnTo>
                  <a:lnTo>
                    <a:pt x="228" y="336"/>
                  </a:lnTo>
                  <a:lnTo>
                    <a:pt x="234" y="330"/>
                  </a:lnTo>
                  <a:lnTo>
                    <a:pt x="234" y="324"/>
                  </a:lnTo>
                  <a:lnTo>
                    <a:pt x="228" y="324"/>
                  </a:lnTo>
                  <a:lnTo>
                    <a:pt x="222" y="318"/>
                  </a:lnTo>
                  <a:lnTo>
                    <a:pt x="198" y="318"/>
                  </a:lnTo>
                  <a:lnTo>
                    <a:pt x="162" y="312"/>
                  </a:lnTo>
                  <a:lnTo>
                    <a:pt x="126" y="300"/>
                  </a:lnTo>
                  <a:lnTo>
                    <a:pt x="96" y="294"/>
                  </a:lnTo>
                  <a:lnTo>
                    <a:pt x="78" y="294"/>
                  </a:lnTo>
                  <a:lnTo>
                    <a:pt x="72" y="300"/>
                  </a:lnTo>
                  <a:lnTo>
                    <a:pt x="48" y="300"/>
                  </a:lnTo>
                  <a:lnTo>
                    <a:pt x="36" y="306"/>
                  </a:lnTo>
                  <a:lnTo>
                    <a:pt x="24" y="306"/>
                  </a:lnTo>
                  <a:lnTo>
                    <a:pt x="12" y="300"/>
                  </a:lnTo>
                  <a:lnTo>
                    <a:pt x="6" y="294"/>
                  </a:lnTo>
                  <a:lnTo>
                    <a:pt x="18" y="282"/>
                  </a:lnTo>
                  <a:lnTo>
                    <a:pt x="24" y="282"/>
                  </a:lnTo>
                  <a:lnTo>
                    <a:pt x="30" y="276"/>
                  </a:lnTo>
                  <a:lnTo>
                    <a:pt x="42" y="276"/>
                  </a:lnTo>
                  <a:lnTo>
                    <a:pt x="30" y="276"/>
                  </a:lnTo>
                  <a:lnTo>
                    <a:pt x="12" y="270"/>
                  </a:lnTo>
                  <a:lnTo>
                    <a:pt x="0" y="258"/>
                  </a:lnTo>
                  <a:lnTo>
                    <a:pt x="6" y="252"/>
                  </a:lnTo>
                  <a:lnTo>
                    <a:pt x="18" y="252"/>
                  </a:lnTo>
                  <a:lnTo>
                    <a:pt x="54" y="234"/>
                  </a:lnTo>
                  <a:lnTo>
                    <a:pt x="60" y="228"/>
                  </a:lnTo>
                  <a:lnTo>
                    <a:pt x="66" y="228"/>
                  </a:lnTo>
                  <a:lnTo>
                    <a:pt x="204" y="90"/>
                  </a:lnTo>
                  <a:lnTo>
                    <a:pt x="258" y="18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59" name="Netherlands" descr="© INSCALE GmbH, 05.05.2010&#10;http://www.presentationload.com/">
              <a:extLst>
                <a:ext uri="{FF2B5EF4-FFF2-40B4-BE49-F238E27FC236}">
                  <a16:creationId xmlns:a16="http://schemas.microsoft.com/office/drawing/2014/main" id="{A054845F-5B63-D4A6-C33D-14303808A812}"/>
                </a:ext>
              </a:extLst>
            </p:cNvPr>
            <p:cNvSpPr>
              <a:spLocks/>
            </p:cNvSpPr>
            <p:nvPr/>
          </p:nvSpPr>
          <p:spPr bwMode="gray">
            <a:xfrm>
              <a:off x="4340640" y="1595275"/>
              <a:ext cx="102284" cy="80048"/>
            </a:xfrm>
            <a:custGeom>
              <a:avLst/>
              <a:gdLst>
                <a:gd name="T0" fmla="*/ 0 w 270"/>
                <a:gd name="T1" fmla="*/ 2147483647 h 210"/>
                <a:gd name="T2" fmla="*/ 2147483647 w 270"/>
                <a:gd name="T3" fmla="*/ 2147483647 h 210"/>
                <a:gd name="T4" fmla="*/ 2147483647 w 270"/>
                <a:gd name="T5" fmla="*/ 2147483647 h 210"/>
                <a:gd name="T6" fmla="*/ 2147483647 w 270"/>
                <a:gd name="T7" fmla="*/ 2147483647 h 210"/>
                <a:gd name="T8" fmla="*/ 2147483647 w 270"/>
                <a:gd name="T9" fmla="*/ 2147483647 h 210"/>
                <a:gd name="T10" fmla="*/ 2147483647 w 270"/>
                <a:gd name="T11" fmla="*/ 2147483647 h 210"/>
                <a:gd name="T12" fmla="*/ 2147483647 w 270"/>
                <a:gd name="T13" fmla="*/ 2147483647 h 210"/>
                <a:gd name="T14" fmla="*/ 2147483647 w 270"/>
                <a:gd name="T15" fmla="*/ 2147483647 h 210"/>
                <a:gd name="T16" fmla="*/ 2147483647 w 270"/>
                <a:gd name="T17" fmla="*/ 2147483647 h 210"/>
                <a:gd name="T18" fmla="*/ 2147483647 w 270"/>
                <a:gd name="T19" fmla="*/ 2147483647 h 210"/>
                <a:gd name="T20" fmla="*/ 2147483647 w 270"/>
                <a:gd name="T21" fmla="*/ 2147483647 h 210"/>
                <a:gd name="T22" fmla="*/ 2147483647 w 270"/>
                <a:gd name="T23" fmla="*/ 2147483647 h 210"/>
                <a:gd name="T24" fmla="*/ 2147483647 w 270"/>
                <a:gd name="T25" fmla="*/ 2147483647 h 210"/>
                <a:gd name="T26" fmla="*/ 2147483647 w 270"/>
                <a:gd name="T27" fmla="*/ 2147483647 h 210"/>
                <a:gd name="T28" fmla="*/ 2147483647 w 270"/>
                <a:gd name="T29" fmla="*/ 2147483647 h 210"/>
                <a:gd name="T30" fmla="*/ 2147483647 w 270"/>
                <a:gd name="T31" fmla="*/ 2147483647 h 210"/>
                <a:gd name="T32" fmla="*/ 2147483647 w 270"/>
                <a:gd name="T33" fmla="*/ 2147483647 h 210"/>
                <a:gd name="T34" fmla="*/ 2147483647 w 270"/>
                <a:gd name="T35" fmla="*/ 2147483647 h 210"/>
                <a:gd name="T36" fmla="*/ 2147483647 w 270"/>
                <a:gd name="T37" fmla="*/ 2147483647 h 210"/>
                <a:gd name="T38" fmla="*/ 2147483647 w 270"/>
                <a:gd name="T39" fmla="*/ 2147483647 h 210"/>
                <a:gd name="T40" fmla="*/ 2147483647 w 270"/>
                <a:gd name="T41" fmla="*/ 2147483647 h 210"/>
                <a:gd name="T42" fmla="*/ 2147483647 w 270"/>
                <a:gd name="T43" fmla="*/ 2147483647 h 210"/>
                <a:gd name="T44" fmla="*/ 2147483647 w 270"/>
                <a:gd name="T45" fmla="*/ 2147483647 h 210"/>
                <a:gd name="T46" fmla="*/ 2147483647 w 270"/>
                <a:gd name="T47" fmla="*/ 2147483647 h 210"/>
                <a:gd name="T48" fmla="*/ 2147483647 w 270"/>
                <a:gd name="T49" fmla="*/ 2147483647 h 210"/>
                <a:gd name="T50" fmla="*/ 2147483647 w 270"/>
                <a:gd name="T51" fmla="*/ 2147483647 h 210"/>
                <a:gd name="T52" fmla="*/ 2147483647 w 270"/>
                <a:gd name="T53" fmla="*/ 2147483647 h 210"/>
                <a:gd name="T54" fmla="*/ 2147483647 w 270"/>
                <a:gd name="T55" fmla="*/ 2147483647 h 210"/>
                <a:gd name="T56" fmla="*/ 2147483647 w 270"/>
                <a:gd name="T57" fmla="*/ 2147483647 h 210"/>
                <a:gd name="T58" fmla="*/ 2147483647 w 270"/>
                <a:gd name="T59" fmla="*/ 0 h 210"/>
                <a:gd name="T60" fmla="*/ 2147483647 w 270"/>
                <a:gd name="T61" fmla="*/ 2147483647 h 210"/>
                <a:gd name="T62" fmla="*/ 2147483647 w 270"/>
                <a:gd name="T63" fmla="*/ 2147483647 h 210"/>
                <a:gd name="T64" fmla="*/ 2147483647 w 270"/>
                <a:gd name="T65" fmla="*/ 2147483647 h 210"/>
                <a:gd name="T66" fmla="*/ 2147483647 w 270"/>
                <a:gd name="T67" fmla="*/ 2147483647 h 210"/>
                <a:gd name="T68" fmla="*/ 2147483647 w 270"/>
                <a:gd name="T69" fmla="*/ 2147483647 h 210"/>
                <a:gd name="T70" fmla="*/ 2147483647 w 270"/>
                <a:gd name="T71" fmla="*/ 2147483647 h 210"/>
                <a:gd name="T72" fmla="*/ 2147483647 w 270"/>
                <a:gd name="T73" fmla="*/ 2147483647 h 210"/>
                <a:gd name="T74" fmla="*/ 2147483647 w 270"/>
                <a:gd name="T75" fmla="*/ 2147483647 h 210"/>
                <a:gd name="T76" fmla="*/ 2147483647 w 270"/>
                <a:gd name="T77" fmla="*/ 2147483647 h 210"/>
                <a:gd name="T78" fmla="*/ 2147483647 w 270"/>
                <a:gd name="T79" fmla="*/ 2147483647 h 210"/>
                <a:gd name="T80" fmla="*/ 2147483647 w 270"/>
                <a:gd name="T81" fmla="*/ 2147483647 h 210"/>
                <a:gd name="T82" fmla="*/ 2147483647 w 270"/>
                <a:gd name="T83" fmla="*/ 2147483647 h 210"/>
                <a:gd name="T84" fmla="*/ 2147483647 w 270"/>
                <a:gd name="T85" fmla="*/ 2147483647 h 210"/>
                <a:gd name="T86" fmla="*/ 2147483647 w 270"/>
                <a:gd name="T87" fmla="*/ 2147483647 h 210"/>
                <a:gd name="T88" fmla="*/ 2147483647 w 270"/>
                <a:gd name="T89" fmla="*/ 2147483647 h 210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270"/>
                <a:gd name="T136" fmla="*/ 0 h 210"/>
                <a:gd name="T137" fmla="*/ 270 w 270"/>
                <a:gd name="T138" fmla="*/ 210 h 210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270" h="210">
                  <a:moveTo>
                    <a:pt x="18" y="156"/>
                  </a:moveTo>
                  <a:lnTo>
                    <a:pt x="0" y="174"/>
                  </a:lnTo>
                  <a:lnTo>
                    <a:pt x="12" y="162"/>
                  </a:lnTo>
                  <a:lnTo>
                    <a:pt x="24" y="162"/>
                  </a:lnTo>
                  <a:lnTo>
                    <a:pt x="30" y="168"/>
                  </a:lnTo>
                  <a:lnTo>
                    <a:pt x="54" y="168"/>
                  </a:lnTo>
                  <a:lnTo>
                    <a:pt x="60" y="174"/>
                  </a:lnTo>
                  <a:lnTo>
                    <a:pt x="66" y="162"/>
                  </a:lnTo>
                  <a:lnTo>
                    <a:pt x="84" y="168"/>
                  </a:lnTo>
                  <a:lnTo>
                    <a:pt x="84" y="156"/>
                  </a:lnTo>
                  <a:lnTo>
                    <a:pt x="96" y="162"/>
                  </a:lnTo>
                  <a:lnTo>
                    <a:pt x="96" y="156"/>
                  </a:lnTo>
                  <a:lnTo>
                    <a:pt x="132" y="156"/>
                  </a:lnTo>
                  <a:lnTo>
                    <a:pt x="132" y="168"/>
                  </a:lnTo>
                  <a:lnTo>
                    <a:pt x="138" y="174"/>
                  </a:lnTo>
                  <a:lnTo>
                    <a:pt x="150" y="174"/>
                  </a:lnTo>
                  <a:lnTo>
                    <a:pt x="162" y="168"/>
                  </a:lnTo>
                  <a:lnTo>
                    <a:pt x="168" y="168"/>
                  </a:lnTo>
                  <a:lnTo>
                    <a:pt x="174" y="174"/>
                  </a:lnTo>
                  <a:lnTo>
                    <a:pt x="174" y="192"/>
                  </a:lnTo>
                  <a:lnTo>
                    <a:pt x="168" y="198"/>
                  </a:lnTo>
                  <a:lnTo>
                    <a:pt x="168" y="210"/>
                  </a:lnTo>
                  <a:lnTo>
                    <a:pt x="180" y="210"/>
                  </a:lnTo>
                  <a:lnTo>
                    <a:pt x="180" y="198"/>
                  </a:lnTo>
                  <a:lnTo>
                    <a:pt x="186" y="192"/>
                  </a:lnTo>
                  <a:lnTo>
                    <a:pt x="186" y="180"/>
                  </a:lnTo>
                  <a:lnTo>
                    <a:pt x="180" y="174"/>
                  </a:lnTo>
                  <a:lnTo>
                    <a:pt x="186" y="168"/>
                  </a:lnTo>
                  <a:lnTo>
                    <a:pt x="198" y="162"/>
                  </a:lnTo>
                  <a:lnTo>
                    <a:pt x="198" y="156"/>
                  </a:lnTo>
                  <a:lnTo>
                    <a:pt x="192" y="150"/>
                  </a:lnTo>
                  <a:lnTo>
                    <a:pt x="192" y="144"/>
                  </a:lnTo>
                  <a:lnTo>
                    <a:pt x="186" y="120"/>
                  </a:lnTo>
                  <a:lnTo>
                    <a:pt x="192" y="120"/>
                  </a:lnTo>
                  <a:lnTo>
                    <a:pt x="198" y="126"/>
                  </a:lnTo>
                  <a:lnTo>
                    <a:pt x="222" y="126"/>
                  </a:lnTo>
                  <a:lnTo>
                    <a:pt x="222" y="120"/>
                  </a:lnTo>
                  <a:lnTo>
                    <a:pt x="228" y="114"/>
                  </a:lnTo>
                  <a:lnTo>
                    <a:pt x="234" y="114"/>
                  </a:lnTo>
                  <a:lnTo>
                    <a:pt x="240" y="102"/>
                  </a:lnTo>
                  <a:lnTo>
                    <a:pt x="246" y="96"/>
                  </a:lnTo>
                  <a:lnTo>
                    <a:pt x="252" y="96"/>
                  </a:lnTo>
                  <a:lnTo>
                    <a:pt x="252" y="90"/>
                  </a:lnTo>
                  <a:lnTo>
                    <a:pt x="240" y="78"/>
                  </a:lnTo>
                  <a:lnTo>
                    <a:pt x="234" y="78"/>
                  </a:lnTo>
                  <a:lnTo>
                    <a:pt x="228" y="72"/>
                  </a:lnTo>
                  <a:lnTo>
                    <a:pt x="228" y="66"/>
                  </a:lnTo>
                  <a:lnTo>
                    <a:pt x="234" y="66"/>
                  </a:lnTo>
                  <a:lnTo>
                    <a:pt x="246" y="60"/>
                  </a:lnTo>
                  <a:lnTo>
                    <a:pt x="258" y="60"/>
                  </a:lnTo>
                  <a:lnTo>
                    <a:pt x="252" y="54"/>
                  </a:lnTo>
                  <a:lnTo>
                    <a:pt x="252" y="36"/>
                  </a:lnTo>
                  <a:lnTo>
                    <a:pt x="258" y="36"/>
                  </a:lnTo>
                  <a:lnTo>
                    <a:pt x="270" y="30"/>
                  </a:lnTo>
                  <a:lnTo>
                    <a:pt x="264" y="18"/>
                  </a:lnTo>
                  <a:lnTo>
                    <a:pt x="270" y="12"/>
                  </a:lnTo>
                  <a:lnTo>
                    <a:pt x="264" y="12"/>
                  </a:lnTo>
                  <a:lnTo>
                    <a:pt x="252" y="6"/>
                  </a:lnTo>
                  <a:lnTo>
                    <a:pt x="246" y="6"/>
                  </a:lnTo>
                  <a:lnTo>
                    <a:pt x="234" y="0"/>
                  </a:lnTo>
                  <a:lnTo>
                    <a:pt x="180" y="0"/>
                  </a:lnTo>
                  <a:lnTo>
                    <a:pt x="168" y="12"/>
                  </a:lnTo>
                  <a:lnTo>
                    <a:pt x="156" y="18"/>
                  </a:lnTo>
                  <a:lnTo>
                    <a:pt x="156" y="30"/>
                  </a:lnTo>
                  <a:lnTo>
                    <a:pt x="162" y="36"/>
                  </a:lnTo>
                  <a:lnTo>
                    <a:pt x="162" y="54"/>
                  </a:lnTo>
                  <a:lnTo>
                    <a:pt x="168" y="60"/>
                  </a:lnTo>
                  <a:lnTo>
                    <a:pt x="174" y="60"/>
                  </a:lnTo>
                  <a:lnTo>
                    <a:pt x="180" y="66"/>
                  </a:lnTo>
                  <a:lnTo>
                    <a:pt x="180" y="78"/>
                  </a:lnTo>
                  <a:lnTo>
                    <a:pt x="168" y="84"/>
                  </a:lnTo>
                  <a:lnTo>
                    <a:pt x="162" y="90"/>
                  </a:lnTo>
                  <a:lnTo>
                    <a:pt x="144" y="90"/>
                  </a:lnTo>
                  <a:lnTo>
                    <a:pt x="138" y="84"/>
                  </a:lnTo>
                  <a:lnTo>
                    <a:pt x="138" y="66"/>
                  </a:lnTo>
                  <a:lnTo>
                    <a:pt x="150" y="54"/>
                  </a:lnTo>
                  <a:lnTo>
                    <a:pt x="150" y="36"/>
                  </a:lnTo>
                  <a:lnTo>
                    <a:pt x="144" y="30"/>
                  </a:lnTo>
                  <a:lnTo>
                    <a:pt x="144" y="24"/>
                  </a:lnTo>
                  <a:lnTo>
                    <a:pt x="132" y="36"/>
                  </a:lnTo>
                  <a:lnTo>
                    <a:pt x="120" y="42"/>
                  </a:lnTo>
                  <a:lnTo>
                    <a:pt x="114" y="48"/>
                  </a:lnTo>
                  <a:lnTo>
                    <a:pt x="102" y="54"/>
                  </a:lnTo>
                  <a:lnTo>
                    <a:pt x="96" y="66"/>
                  </a:lnTo>
                  <a:lnTo>
                    <a:pt x="96" y="84"/>
                  </a:lnTo>
                  <a:lnTo>
                    <a:pt x="90" y="90"/>
                  </a:lnTo>
                  <a:lnTo>
                    <a:pt x="90" y="102"/>
                  </a:lnTo>
                  <a:lnTo>
                    <a:pt x="60" y="132"/>
                  </a:lnTo>
                  <a:lnTo>
                    <a:pt x="72" y="144"/>
                  </a:lnTo>
                  <a:lnTo>
                    <a:pt x="42" y="144"/>
                  </a:lnTo>
                  <a:lnTo>
                    <a:pt x="18" y="156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60" name="Nepal" descr="© INSCALE GmbH, 05.05.2010&#10;http://www.presentationload.com/">
              <a:extLst>
                <a:ext uri="{FF2B5EF4-FFF2-40B4-BE49-F238E27FC236}">
                  <a16:creationId xmlns:a16="http://schemas.microsoft.com/office/drawing/2014/main" id="{5BD4253C-757A-4B3C-0AB2-105D92B265B9}"/>
                </a:ext>
              </a:extLst>
            </p:cNvPr>
            <p:cNvSpPr>
              <a:spLocks/>
            </p:cNvSpPr>
            <p:nvPr/>
          </p:nvSpPr>
          <p:spPr bwMode="gray">
            <a:xfrm>
              <a:off x="6327019" y="2287544"/>
              <a:ext cx="222356" cy="124520"/>
            </a:xfrm>
            <a:custGeom>
              <a:avLst/>
              <a:gdLst>
                <a:gd name="T0" fmla="*/ 2147483647 w 588"/>
                <a:gd name="T1" fmla="*/ 2147483647 h 330"/>
                <a:gd name="T2" fmla="*/ 2147483647 w 588"/>
                <a:gd name="T3" fmla="*/ 2147483647 h 330"/>
                <a:gd name="T4" fmla="*/ 2147483647 w 588"/>
                <a:gd name="T5" fmla="*/ 2147483647 h 330"/>
                <a:gd name="T6" fmla="*/ 2147483647 w 588"/>
                <a:gd name="T7" fmla="*/ 2147483647 h 330"/>
                <a:gd name="T8" fmla="*/ 2147483647 w 588"/>
                <a:gd name="T9" fmla="*/ 2147483647 h 330"/>
                <a:gd name="T10" fmla="*/ 2147483647 w 588"/>
                <a:gd name="T11" fmla="*/ 2147483647 h 330"/>
                <a:gd name="T12" fmla="*/ 2147483647 w 588"/>
                <a:gd name="T13" fmla="*/ 2147483647 h 330"/>
                <a:gd name="T14" fmla="*/ 2147483647 w 588"/>
                <a:gd name="T15" fmla="*/ 2147483647 h 330"/>
                <a:gd name="T16" fmla="*/ 2147483647 w 588"/>
                <a:gd name="T17" fmla="*/ 2147483647 h 330"/>
                <a:gd name="T18" fmla="*/ 2147483647 w 588"/>
                <a:gd name="T19" fmla="*/ 2147483647 h 330"/>
                <a:gd name="T20" fmla="*/ 2147483647 w 588"/>
                <a:gd name="T21" fmla="*/ 2147483647 h 330"/>
                <a:gd name="T22" fmla="*/ 2147483647 w 588"/>
                <a:gd name="T23" fmla="*/ 2147483647 h 330"/>
                <a:gd name="T24" fmla="*/ 2147483647 w 588"/>
                <a:gd name="T25" fmla="*/ 2147483647 h 330"/>
                <a:gd name="T26" fmla="*/ 2147483647 w 588"/>
                <a:gd name="T27" fmla="*/ 2147483647 h 330"/>
                <a:gd name="T28" fmla="*/ 2147483647 w 588"/>
                <a:gd name="T29" fmla="*/ 2147483647 h 330"/>
                <a:gd name="T30" fmla="*/ 2147483647 w 588"/>
                <a:gd name="T31" fmla="*/ 2147483647 h 330"/>
                <a:gd name="T32" fmla="*/ 2147483647 w 588"/>
                <a:gd name="T33" fmla="*/ 2147483647 h 330"/>
                <a:gd name="T34" fmla="*/ 2147483647 w 588"/>
                <a:gd name="T35" fmla="*/ 2147483647 h 330"/>
                <a:gd name="T36" fmla="*/ 2147483647 w 588"/>
                <a:gd name="T37" fmla="*/ 2147483647 h 330"/>
                <a:gd name="T38" fmla="*/ 2147483647 w 588"/>
                <a:gd name="T39" fmla="*/ 2147483647 h 330"/>
                <a:gd name="T40" fmla="*/ 2147483647 w 588"/>
                <a:gd name="T41" fmla="*/ 2147483647 h 330"/>
                <a:gd name="T42" fmla="*/ 2147483647 w 588"/>
                <a:gd name="T43" fmla="*/ 2147483647 h 330"/>
                <a:gd name="T44" fmla="*/ 2147483647 w 588"/>
                <a:gd name="T45" fmla="*/ 2147483647 h 330"/>
                <a:gd name="T46" fmla="*/ 2147483647 w 588"/>
                <a:gd name="T47" fmla="*/ 2147483647 h 330"/>
                <a:gd name="T48" fmla="*/ 2147483647 w 588"/>
                <a:gd name="T49" fmla="*/ 2147483647 h 330"/>
                <a:gd name="T50" fmla="*/ 2147483647 w 588"/>
                <a:gd name="T51" fmla="*/ 2147483647 h 330"/>
                <a:gd name="T52" fmla="*/ 2147483647 w 588"/>
                <a:gd name="T53" fmla="*/ 2147483647 h 330"/>
                <a:gd name="T54" fmla="*/ 2147483647 w 588"/>
                <a:gd name="T55" fmla="*/ 2147483647 h 330"/>
                <a:gd name="T56" fmla="*/ 2147483647 w 588"/>
                <a:gd name="T57" fmla="*/ 2147483647 h 330"/>
                <a:gd name="T58" fmla="*/ 2147483647 w 588"/>
                <a:gd name="T59" fmla="*/ 2147483647 h 330"/>
                <a:gd name="T60" fmla="*/ 2147483647 w 588"/>
                <a:gd name="T61" fmla="*/ 2147483647 h 330"/>
                <a:gd name="T62" fmla="*/ 2147483647 w 588"/>
                <a:gd name="T63" fmla="*/ 2147483647 h 330"/>
                <a:gd name="T64" fmla="*/ 2147483647 w 588"/>
                <a:gd name="T65" fmla="*/ 2147483647 h 330"/>
                <a:gd name="T66" fmla="*/ 2147483647 w 588"/>
                <a:gd name="T67" fmla="*/ 2147483647 h 330"/>
                <a:gd name="T68" fmla="*/ 2147483647 w 588"/>
                <a:gd name="T69" fmla="*/ 2147483647 h 330"/>
                <a:gd name="T70" fmla="*/ 2147483647 w 588"/>
                <a:gd name="T71" fmla="*/ 0 h 330"/>
                <a:gd name="T72" fmla="*/ 2147483647 w 588"/>
                <a:gd name="T73" fmla="*/ 2147483647 h 330"/>
                <a:gd name="T74" fmla="*/ 2147483647 w 588"/>
                <a:gd name="T75" fmla="*/ 2147483647 h 330"/>
                <a:gd name="T76" fmla="*/ 2147483647 w 588"/>
                <a:gd name="T77" fmla="*/ 2147483647 h 330"/>
                <a:gd name="T78" fmla="*/ 2147483647 w 588"/>
                <a:gd name="T79" fmla="*/ 2147483647 h 330"/>
                <a:gd name="T80" fmla="*/ 2147483647 w 588"/>
                <a:gd name="T81" fmla="*/ 2147483647 h 330"/>
                <a:gd name="T82" fmla="*/ 2147483647 w 588"/>
                <a:gd name="T83" fmla="*/ 2147483647 h 330"/>
                <a:gd name="T84" fmla="*/ 0 w 588"/>
                <a:gd name="T85" fmla="*/ 2147483647 h 330"/>
                <a:gd name="T86" fmla="*/ 2147483647 w 588"/>
                <a:gd name="T87" fmla="*/ 2147483647 h 330"/>
                <a:gd name="T88" fmla="*/ 2147483647 w 588"/>
                <a:gd name="T89" fmla="*/ 2147483647 h 330"/>
                <a:gd name="T90" fmla="*/ 2147483647 w 588"/>
                <a:gd name="T91" fmla="*/ 2147483647 h 330"/>
                <a:gd name="T92" fmla="*/ 2147483647 w 588"/>
                <a:gd name="T93" fmla="*/ 2147483647 h 330"/>
                <a:gd name="T94" fmla="*/ 2147483647 w 588"/>
                <a:gd name="T95" fmla="*/ 2147483647 h 330"/>
                <a:gd name="T96" fmla="*/ 2147483647 w 588"/>
                <a:gd name="T97" fmla="*/ 2147483647 h 330"/>
                <a:gd name="T98" fmla="*/ 2147483647 w 588"/>
                <a:gd name="T99" fmla="*/ 2147483647 h 330"/>
                <a:gd name="T100" fmla="*/ 2147483647 w 588"/>
                <a:gd name="T101" fmla="*/ 2147483647 h 330"/>
                <a:gd name="T102" fmla="*/ 2147483647 w 588"/>
                <a:gd name="T103" fmla="*/ 2147483647 h 330"/>
                <a:gd name="T104" fmla="*/ 2147483647 w 588"/>
                <a:gd name="T105" fmla="*/ 2147483647 h 330"/>
                <a:gd name="T106" fmla="*/ 2147483647 w 588"/>
                <a:gd name="T107" fmla="*/ 2147483647 h 330"/>
                <a:gd name="T108" fmla="*/ 2147483647 w 588"/>
                <a:gd name="T109" fmla="*/ 2147483647 h 33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588"/>
                <a:gd name="T166" fmla="*/ 0 h 330"/>
                <a:gd name="T167" fmla="*/ 588 w 588"/>
                <a:gd name="T168" fmla="*/ 330 h 330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588" h="330">
                  <a:moveTo>
                    <a:pt x="294" y="234"/>
                  </a:moveTo>
                  <a:lnTo>
                    <a:pt x="306" y="246"/>
                  </a:lnTo>
                  <a:lnTo>
                    <a:pt x="306" y="252"/>
                  </a:lnTo>
                  <a:lnTo>
                    <a:pt x="330" y="252"/>
                  </a:lnTo>
                  <a:lnTo>
                    <a:pt x="384" y="306"/>
                  </a:lnTo>
                  <a:lnTo>
                    <a:pt x="402" y="294"/>
                  </a:lnTo>
                  <a:lnTo>
                    <a:pt x="432" y="312"/>
                  </a:lnTo>
                  <a:lnTo>
                    <a:pt x="438" y="306"/>
                  </a:lnTo>
                  <a:lnTo>
                    <a:pt x="456" y="306"/>
                  </a:lnTo>
                  <a:lnTo>
                    <a:pt x="474" y="312"/>
                  </a:lnTo>
                  <a:lnTo>
                    <a:pt x="486" y="318"/>
                  </a:lnTo>
                  <a:lnTo>
                    <a:pt x="492" y="330"/>
                  </a:lnTo>
                  <a:lnTo>
                    <a:pt x="498" y="318"/>
                  </a:lnTo>
                  <a:lnTo>
                    <a:pt x="510" y="312"/>
                  </a:lnTo>
                  <a:lnTo>
                    <a:pt x="516" y="312"/>
                  </a:lnTo>
                  <a:lnTo>
                    <a:pt x="522" y="318"/>
                  </a:lnTo>
                  <a:lnTo>
                    <a:pt x="522" y="330"/>
                  </a:lnTo>
                  <a:lnTo>
                    <a:pt x="588" y="330"/>
                  </a:lnTo>
                  <a:lnTo>
                    <a:pt x="588" y="294"/>
                  </a:lnTo>
                  <a:lnTo>
                    <a:pt x="576" y="270"/>
                  </a:lnTo>
                  <a:lnTo>
                    <a:pt x="576" y="222"/>
                  </a:lnTo>
                  <a:lnTo>
                    <a:pt x="564" y="204"/>
                  </a:lnTo>
                  <a:lnTo>
                    <a:pt x="540" y="216"/>
                  </a:lnTo>
                  <a:lnTo>
                    <a:pt x="522" y="216"/>
                  </a:lnTo>
                  <a:lnTo>
                    <a:pt x="498" y="204"/>
                  </a:lnTo>
                  <a:lnTo>
                    <a:pt x="480" y="198"/>
                  </a:lnTo>
                  <a:lnTo>
                    <a:pt x="474" y="192"/>
                  </a:lnTo>
                  <a:lnTo>
                    <a:pt x="462" y="186"/>
                  </a:lnTo>
                  <a:lnTo>
                    <a:pt x="462" y="192"/>
                  </a:lnTo>
                  <a:lnTo>
                    <a:pt x="456" y="198"/>
                  </a:lnTo>
                  <a:lnTo>
                    <a:pt x="438" y="198"/>
                  </a:lnTo>
                  <a:lnTo>
                    <a:pt x="432" y="192"/>
                  </a:lnTo>
                  <a:lnTo>
                    <a:pt x="432" y="180"/>
                  </a:lnTo>
                  <a:lnTo>
                    <a:pt x="432" y="186"/>
                  </a:lnTo>
                  <a:lnTo>
                    <a:pt x="420" y="198"/>
                  </a:lnTo>
                  <a:lnTo>
                    <a:pt x="408" y="198"/>
                  </a:lnTo>
                  <a:lnTo>
                    <a:pt x="402" y="192"/>
                  </a:lnTo>
                  <a:lnTo>
                    <a:pt x="402" y="174"/>
                  </a:lnTo>
                  <a:lnTo>
                    <a:pt x="396" y="174"/>
                  </a:lnTo>
                  <a:lnTo>
                    <a:pt x="390" y="180"/>
                  </a:lnTo>
                  <a:lnTo>
                    <a:pt x="378" y="180"/>
                  </a:lnTo>
                  <a:lnTo>
                    <a:pt x="360" y="174"/>
                  </a:lnTo>
                  <a:lnTo>
                    <a:pt x="354" y="168"/>
                  </a:lnTo>
                  <a:lnTo>
                    <a:pt x="348" y="168"/>
                  </a:lnTo>
                  <a:lnTo>
                    <a:pt x="348" y="162"/>
                  </a:lnTo>
                  <a:lnTo>
                    <a:pt x="354" y="156"/>
                  </a:lnTo>
                  <a:lnTo>
                    <a:pt x="354" y="150"/>
                  </a:lnTo>
                  <a:lnTo>
                    <a:pt x="348" y="144"/>
                  </a:lnTo>
                  <a:lnTo>
                    <a:pt x="342" y="144"/>
                  </a:lnTo>
                  <a:lnTo>
                    <a:pt x="330" y="150"/>
                  </a:lnTo>
                  <a:lnTo>
                    <a:pt x="324" y="156"/>
                  </a:lnTo>
                  <a:lnTo>
                    <a:pt x="312" y="150"/>
                  </a:lnTo>
                  <a:lnTo>
                    <a:pt x="282" y="120"/>
                  </a:lnTo>
                  <a:lnTo>
                    <a:pt x="282" y="102"/>
                  </a:lnTo>
                  <a:lnTo>
                    <a:pt x="276" y="90"/>
                  </a:lnTo>
                  <a:lnTo>
                    <a:pt x="270" y="84"/>
                  </a:lnTo>
                  <a:lnTo>
                    <a:pt x="258" y="84"/>
                  </a:lnTo>
                  <a:lnTo>
                    <a:pt x="252" y="96"/>
                  </a:lnTo>
                  <a:lnTo>
                    <a:pt x="246" y="102"/>
                  </a:lnTo>
                  <a:lnTo>
                    <a:pt x="246" y="108"/>
                  </a:lnTo>
                  <a:lnTo>
                    <a:pt x="234" y="108"/>
                  </a:lnTo>
                  <a:lnTo>
                    <a:pt x="234" y="96"/>
                  </a:lnTo>
                  <a:lnTo>
                    <a:pt x="228" y="90"/>
                  </a:lnTo>
                  <a:lnTo>
                    <a:pt x="222" y="78"/>
                  </a:lnTo>
                  <a:lnTo>
                    <a:pt x="216" y="72"/>
                  </a:lnTo>
                  <a:lnTo>
                    <a:pt x="210" y="60"/>
                  </a:lnTo>
                  <a:lnTo>
                    <a:pt x="168" y="54"/>
                  </a:lnTo>
                  <a:lnTo>
                    <a:pt x="150" y="36"/>
                  </a:lnTo>
                  <a:lnTo>
                    <a:pt x="138" y="30"/>
                  </a:lnTo>
                  <a:lnTo>
                    <a:pt x="132" y="18"/>
                  </a:lnTo>
                  <a:lnTo>
                    <a:pt x="120" y="6"/>
                  </a:lnTo>
                  <a:lnTo>
                    <a:pt x="108" y="0"/>
                  </a:lnTo>
                  <a:lnTo>
                    <a:pt x="96" y="0"/>
                  </a:lnTo>
                  <a:lnTo>
                    <a:pt x="84" y="6"/>
                  </a:lnTo>
                  <a:lnTo>
                    <a:pt x="78" y="12"/>
                  </a:lnTo>
                  <a:lnTo>
                    <a:pt x="54" y="30"/>
                  </a:lnTo>
                  <a:lnTo>
                    <a:pt x="36" y="12"/>
                  </a:lnTo>
                  <a:lnTo>
                    <a:pt x="30" y="36"/>
                  </a:lnTo>
                  <a:lnTo>
                    <a:pt x="6" y="60"/>
                  </a:lnTo>
                  <a:lnTo>
                    <a:pt x="12" y="72"/>
                  </a:lnTo>
                  <a:lnTo>
                    <a:pt x="6" y="78"/>
                  </a:lnTo>
                  <a:lnTo>
                    <a:pt x="6" y="84"/>
                  </a:lnTo>
                  <a:lnTo>
                    <a:pt x="18" y="96"/>
                  </a:lnTo>
                  <a:lnTo>
                    <a:pt x="12" y="96"/>
                  </a:lnTo>
                  <a:lnTo>
                    <a:pt x="0" y="108"/>
                  </a:lnTo>
                  <a:lnTo>
                    <a:pt x="0" y="120"/>
                  </a:lnTo>
                  <a:lnTo>
                    <a:pt x="30" y="150"/>
                  </a:lnTo>
                  <a:lnTo>
                    <a:pt x="42" y="144"/>
                  </a:lnTo>
                  <a:lnTo>
                    <a:pt x="60" y="168"/>
                  </a:lnTo>
                  <a:lnTo>
                    <a:pt x="84" y="168"/>
                  </a:lnTo>
                  <a:lnTo>
                    <a:pt x="96" y="186"/>
                  </a:lnTo>
                  <a:lnTo>
                    <a:pt x="138" y="204"/>
                  </a:lnTo>
                  <a:lnTo>
                    <a:pt x="150" y="204"/>
                  </a:lnTo>
                  <a:lnTo>
                    <a:pt x="156" y="210"/>
                  </a:lnTo>
                  <a:lnTo>
                    <a:pt x="162" y="222"/>
                  </a:lnTo>
                  <a:lnTo>
                    <a:pt x="168" y="228"/>
                  </a:lnTo>
                  <a:lnTo>
                    <a:pt x="186" y="228"/>
                  </a:lnTo>
                  <a:lnTo>
                    <a:pt x="192" y="222"/>
                  </a:lnTo>
                  <a:lnTo>
                    <a:pt x="204" y="222"/>
                  </a:lnTo>
                  <a:lnTo>
                    <a:pt x="204" y="234"/>
                  </a:lnTo>
                  <a:lnTo>
                    <a:pt x="210" y="240"/>
                  </a:lnTo>
                  <a:lnTo>
                    <a:pt x="234" y="240"/>
                  </a:lnTo>
                  <a:lnTo>
                    <a:pt x="240" y="246"/>
                  </a:lnTo>
                  <a:lnTo>
                    <a:pt x="246" y="258"/>
                  </a:lnTo>
                  <a:lnTo>
                    <a:pt x="258" y="246"/>
                  </a:lnTo>
                  <a:lnTo>
                    <a:pt x="276" y="246"/>
                  </a:lnTo>
                  <a:lnTo>
                    <a:pt x="282" y="252"/>
                  </a:lnTo>
                  <a:lnTo>
                    <a:pt x="282" y="258"/>
                  </a:lnTo>
                  <a:lnTo>
                    <a:pt x="282" y="240"/>
                  </a:lnTo>
                  <a:lnTo>
                    <a:pt x="288" y="234"/>
                  </a:lnTo>
                  <a:lnTo>
                    <a:pt x="294" y="23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61" name="Namibia" descr="© INSCALE GmbH, 05.05.2010&#10;http://www.presentationload.com/">
              <a:extLst>
                <a:ext uri="{FF2B5EF4-FFF2-40B4-BE49-F238E27FC236}">
                  <a16:creationId xmlns:a16="http://schemas.microsoft.com/office/drawing/2014/main" id="{A772C023-A331-3D82-F956-156F9F4DD82C}"/>
                </a:ext>
              </a:extLst>
            </p:cNvPr>
            <p:cNvSpPr>
              <a:spLocks/>
            </p:cNvSpPr>
            <p:nvPr/>
          </p:nvSpPr>
          <p:spPr bwMode="gray">
            <a:xfrm>
              <a:off x="4548172" y="3735829"/>
              <a:ext cx="361698" cy="369113"/>
            </a:xfrm>
            <a:custGeom>
              <a:avLst/>
              <a:gdLst>
                <a:gd name="T0" fmla="*/ 2147483647 w 954"/>
                <a:gd name="T1" fmla="*/ 2147483647 h 972"/>
                <a:gd name="T2" fmla="*/ 2147483647 w 954"/>
                <a:gd name="T3" fmla="*/ 2147483647 h 972"/>
                <a:gd name="T4" fmla="*/ 2147483647 w 954"/>
                <a:gd name="T5" fmla="*/ 2147483647 h 972"/>
                <a:gd name="T6" fmla="*/ 2147483647 w 954"/>
                <a:gd name="T7" fmla="*/ 2147483647 h 972"/>
                <a:gd name="T8" fmla="*/ 2147483647 w 954"/>
                <a:gd name="T9" fmla="*/ 2147483647 h 972"/>
                <a:gd name="T10" fmla="*/ 2147483647 w 954"/>
                <a:gd name="T11" fmla="*/ 2147483647 h 972"/>
                <a:gd name="T12" fmla="*/ 2147483647 w 954"/>
                <a:gd name="T13" fmla="*/ 2147483647 h 972"/>
                <a:gd name="T14" fmla="*/ 2147483647 w 954"/>
                <a:gd name="T15" fmla="*/ 2147483647 h 972"/>
                <a:gd name="T16" fmla="*/ 2147483647 w 954"/>
                <a:gd name="T17" fmla="*/ 2147483647 h 972"/>
                <a:gd name="T18" fmla="*/ 2147483647 w 954"/>
                <a:gd name="T19" fmla="*/ 2147483647 h 972"/>
                <a:gd name="T20" fmla="*/ 2147483647 w 954"/>
                <a:gd name="T21" fmla="*/ 2147483647 h 972"/>
                <a:gd name="T22" fmla="*/ 2147483647 w 954"/>
                <a:gd name="T23" fmla="*/ 2147483647 h 972"/>
                <a:gd name="T24" fmla="*/ 2147483647 w 954"/>
                <a:gd name="T25" fmla="*/ 2147483647 h 972"/>
                <a:gd name="T26" fmla="*/ 2147483647 w 954"/>
                <a:gd name="T27" fmla="*/ 2147483647 h 972"/>
                <a:gd name="T28" fmla="*/ 2147483647 w 954"/>
                <a:gd name="T29" fmla="*/ 2147483647 h 972"/>
                <a:gd name="T30" fmla="*/ 2147483647 w 954"/>
                <a:gd name="T31" fmla="*/ 2147483647 h 972"/>
                <a:gd name="T32" fmla="*/ 2147483647 w 954"/>
                <a:gd name="T33" fmla="*/ 2147483647 h 972"/>
                <a:gd name="T34" fmla="*/ 2147483647 w 954"/>
                <a:gd name="T35" fmla="*/ 2147483647 h 972"/>
                <a:gd name="T36" fmla="*/ 2147483647 w 954"/>
                <a:gd name="T37" fmla="*/ 2147483647 h 972"/>
                <a:gd name="T38" fmla="*/ 2147483647 w 954"/>
                <a:gd name="T39" fmla="*/ 2147483647 h 972"/>
                <a:gd name="T40" fmla="*/ 2147483647 w 954"/>
                <a:gd name="T41" fmla="*/ 2147483647 h 972"/>
                <a:gd name="T42" fmla="*/ 2147483647 w 954"/>
                <a:gd name="T43" fmla="*/ 2147483647 h 972"/>
                <a:gd name="T44" fmla="*/ 2147483647 w 954"/>
                <a:gd name="T45" fmla="*/ 2147483647 h 972"/>
                <a:gd name="T46" fmla="*/ 2147483647 w 954"/>
                <a:gd name="T47" fmla="*/ 2147483647 h 972"/>
                <a:gd name="T48" fmla="*/ 2147483647 w 954"/>
                <a:gd name="T49" fmla="*/ 2147483647 h 972"/>
                <a:gd name="T50" fmla="*/ 2147483647 w 954"/>
                <a:gd name="T51" fmla="*/ 2147483647 h 972"/>
                <a:gd name="T52" fmla="*/ 2147483647 w 954"/>
                <a:gd name="T53" fmla="*/ 2147483647 h 972"/>
                <a:gd name="T54" fmla="*/ 2147483647 w 954"/>
                <a:gd name="T55" fmla="*/ 2147483647 h 972"/>
                <a:gd name="T56" fmla="*/ 2147483647 w 954"/>
                <a:gd name="T57" fmla="*/ 2147483647 h 972"/>
                <a:gd name="T58" fmla="*/ 2147483647 w 954"/>
                <a:gd name="T59" fmla="*/ 2147483647 h 972"/>
                <a:gd name="T60" fmla="*/ 2147483647 w 954"/>
                <a:gd name="T61" fmla="*/ 2147483647 h 972"/>
                <a:gd name="T62" fmla="*/ 2147483647 w 954"/>
                <a:gd name="T63" fmla="*/ 2147483647 h 972"/>
                <a:gd name="T64" fmla="*/ 2147483647 w 954"/>
                <a:gd name="T65" fmla="*/ 2147483647 h 972"/>
                <a:gd name="T66" fmla="*/ 2147483647 w 954"/>
                <a:gd name="T67" fmla="*/ 0 h 972"/>
                <a:gd name="T68" fmla="*/ 2147483647 w 954"/>
                <a:gd name="T69" fmla="*/ 2147483647 h 972"/>
                <a:gd name="T70" fmla="*/ 2147483647 w 954"/>
                <a:gd name="T71" fmla="*/ 2147483647 h 972"/>
                <a:gd name="T72" fmla="*/ 0 w 954"/>
                <a:gd name="T73" fmla="*/ 2147483647 h 972"/>
                <a:gd name="T74" fmla="*/ 2147483647 w 954"/>
                <a:gd name="T75" fmla="*/ 2147483647 h 972"/>
                <a:gd name="T76" fmla="*/ 2147483647 w 954"/>
                <a:gd name="T77" fmla="*/ 2147483647 h 972"/>
                <a:gd name="T78" fmla="*/ 2147483647 w 954"/>
                <a:gd name="T79" fmla="*/ 2147483647 h 972"/>
                <a:gd name="T80" fmla="*/ 2147483647 w 954"/>
                <a:gd name="T81" fmla="*/ 2147483647 h 972"/>
                <a:gd name="T82" fmla="*/ 2147483647 w 954"/>
                <a:gd name="T83" fmla="*/ 2147483647 h 972"/>
                <a:gd name="T84" fmla="*/ 2147483647 w 954"/>
                <a:gd name="T85" fmla="*/ 2147483647 h 972"/>
                <a:gd name="T86" fmla="*/ 2147483647 w 954"/>
                <a:gd name="T87" fmla="*/ 2147483647 h 972"/>
                <a:gd name="T88" fmla="*/ 2147483647 w 954"/>
                <a:gd name="T89" fmla="*/ 2147483647 h 972"/>
                <a:gd name="T90" fmla="*/ 2147483647 w 954"/>
                <a:gd name="T91" fmla="*/ 2147483647 h 972"/>
                <a:gd name="T92" fmla="*/ 2147483647 w 954"/>
                <a:gd name="T93" fmla="*/ 2147483647 h 972"/>
                <a:gd name="T94" fmla="*/ 2147483647 w 954"/>
                <a:gd name="T95" fmla="*/ 2147483647 h 972"/>
                <a:gd name="T96" fmla="*/ 2147483647 w 954"/>
                <a:gd name="T97" fmla="*/ 2147483647 h 972"/>
                <a:gd name="T98" fmla="*/ 2147483647 w 954"/>
                <a:gd name="T99" fmla="*/ 2147483647 h 972"/>
                <a:gd name="T100" fmla="*/ 2147483647 w 954"/>
                <a:gd name="T101" fmla="*/ 2147483647 h 972"/>
                <a:gd name="T102" fmla="*/ 2147483647 w 954"/>
                <a:gd name="T103" fmla="*/ 2147483647 h 972"/>
                <a:gd name="T104" fmla="*/ 2147483647 w 954"/>
                <a:gd name="T105" fmla="*/ 2147483647 h 972"/>
                <a:gd name="T106" fmla="*/ 2147483647 w 954"/>
                <a:gd name="T107" fmla="*/ 2147483647 h 972"/>
                <a:gd name="T108" fmla="*/ 2147483647 w 954"/>
                <a:gd name="T109" fmla="*/ 2147483647 h 972"/>
                <a:gd name="T110" fmla="*/ 2147483647 w 954"/>
                <a:gd name="T111" fmla="*/ 2147483647 h 972"/>
                <a:gd name="T112" fmla="*/ 2147483647 w 954"/>
                <a:gd name="T113" fmla="*/ 2147483647 h 972"/>
                <a:gd name="T114" fmla="*/ 2147483647 w 954"/>
                <a:gd name="T115" fmla="*/ 2147483647 h 972"/>
                <a:gd name="T116" fmla="*/ 2147483647 w 954"/>
                <a:gd name="T117" fmla="*/ 2147483647 h 972"/>
                <a:gd name="T118" fmla="*/ 2147483647 w 954"/>
                <a:gd name="T119" fmla="*/ 2147483647 h 972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54"/>
                <a:gd name="T181" fmla="*/ 0 h 972"/>
                <a:gd name="T182" fmla="*/ 954 w 954"/>
                <a:gd name="T183" fmla="*/ 972 h 972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54" h="972">
                  <a:moveTo>
                    <a:pt x="366" y="894"/>
                  </a:moveTo>
                  <a:lnTo>
                    <a:pt x="372" y="894"/>
                  </a:lnTo>
                  <a:lnTo>
                    <a:pt x="390" y="912"/>
                  </a:lnTo>
                  <a:lnTo>
                    <a:pt x="390" y="936"/>
                  </a:lnTo>
                  <a:lnTo>
                    <a:pt x="396" y="948"/>
                  </a:lnTo>
                  <a:lnTo>
                    <a:pt x="402" y="954"/>
                  </a:lnTo>
                  <a:lnTo>
                    <a:pt x="426" y="954"/>
                  </a:lnTo>
                  <a:lnTo>
                    <a:pt x="432" y="960"/>
                  </a:lnTo>
                  <a:lnTo>
                    <a:pt x="432" y="966"/>
                  </a:lnTo>
                  <a:lnTo>
                    <a:pt x="438" y="972"/>
                  </a:lnTo>
                  <a:lnTo>
                    <a:pt x="462" y="972"/>
                  </a:lnTo>
                  <a:lnTo>
                    <a:pt x="474" y="960"/>
                  </a:lnTo>
                  <a:lnTo>
                    <a:pt x="486" y="960"/>
                  </a:lnTo>
                  <a:lnTo>
                    <a:pt x="498" y="972"/>
                  </a:lnTo>
                  <a:lnTo>
                    <a:pt x="522" y="972"/>
                  </a:lnTo>
                  <a:lnTo>
                    <a:pt x="522" y="948"/>
                  </a:lnTo>
                  <a:lnTo>
                    <a:pt x="534" y="948"/>
                  </a:lnTo>
                  <a:lnTo>
                    <a:pt x="534" y="942"/>
                  </a:lnTo>
                  <a:lnTo>
                    <a:pt x="540" y="936"/>
                  </a:lnTo>
                  <a:lnTo>
                    <a:pt x="552" y="930"/>
                  </a:lnTo>
                  <a:lnTo>
                    <a:pt x="570" y="930"/>
                  </a:lnTo>
                  <a:lnTo>
                    <a:pt x="582" y="414"/>
                  </a:lnTo>
                  <a:lnTo>
                    <a:pt x="654" y="414"/>
                  </a:lnTo>
                  <a:lnTo>
                    <a:pt x="648" y="288"/>
                  </a:lnTo>
                  <a:lnTo>
                    <a:pt x="654" y="282"/>
                  </a:lnTo>
                  <a:lnTo>
                    <a:pt x="654" y="108"/>
                  </a:lnTo>
                  <a:lnTo>
                    <a:pt x="690" y="108"/>
                  </a:lnTo>
                  <a:lnTo>
                    <a:pt x="708" y="102"/>
                  </a:lnTo>
                  <a:lnTo>
                    <a:pt x="744" y="102"/>
                  </a:lnTo>
                  <a:lnTo>
                    <a:pt x="792" y="90"/>
                  </a:lnTo>
                  <a:lnTo>
                    <a:pt x="804" y="84"/>
                  </a:lnTo>
                  <a:lnTo>
                    <a:pt x="822" y="84"/>
                  </a:lnTo>
                  <a:lnTo>
                    <a:pt x="828" y="90"/>
                  </a:lnTo>
                  <a:lnTo>
                    <a:pt x="828" y="108"/>
                  </a:lnTo>
                  <a:lnTo>
                    <a:pt x="834" y="108"/>
                  </a:lnTo>
                  <a:lnTo>
                    <a:pt x="834" y="126"/>
                  </a:lnTo>
                  <a:lnTo>
                    <a:pt x="840" y="126"/>
                  </a:lnTo>
                  <a:lnTo>
                    <a:pt x="882" y="84"/>
                  </a:lnTo>
                  <a:lnTo>
                    <a:pt x="906" y="84"/>
                  </a:lnTo>
                  <a:lnTo>
                    <a:pt x="918" y="72"/>
                  </a:lnTo>
                  <a:lnTo>
                    <a:pt x="954" y="66"/>
                  </a:lnTo>
                  <a:lnTo>
                    <a:pt x="936" y="48"/>
                  </a:lnTo>
                  <a:lnTo>
                    <a:pt x="906" y="54"/>
                  </a:lnTo>
                  <a:lnTo>
                    <a:pt x="906" y="48"/>
                  </a:lnTo>
                  <a:lnTo>
                    <a:pt x="900" y="42"/>
                  </a:lnTo>
                  <a:lnTo>
                    <a:pt x="882" y="42"/>
                  </a:lnTo>
                  <a:lnTo>
                    <a:pt x="876" y="48"/>
                  </a:lnTo>
                  <a:lnTo>
                    <a:pt x="870" y="48"/>
                  </a:lnTo>
                  <a:lnTo>
                    <a:pt x="846" y="60"/>
                  </a:lnTo>
                  <a:lnTo>
                    <a:pt x="828" y="54"/>
                  </a:lnTo>
                  <a:lnTo>
                    <a:pt x="816" y="60"/>
                  </a:lnTo>
                  <a:lnTo>
                    <a:pt x="780" y="72"/>
                  </a:lnTo>
                  <a:lnTo>
                    <a:pt x="732" y="78"/>
                  </a:lnTo>
                  <a:lnTo>
                    <a:pt x="696" y="84"/>
                  </a:lnTo>
                  <a:lnTo>
                    <a:pt x="624" y="84"/>
                  </a:lnTo>
                  <a:lnTo>
                    <a:pt x="618" y="72"/>
                  </a:lnTo>
                  <a:lnTo>
                    <a:pt x="546" y="78"/>
                  </a:lnTo>
                  <a:lnTo>
                    <a:pt x="540" y="66"/>
                  </a:lnTo>
                  <a:lnTo>
                    <a:pt x="504" y="66"/>
                  </a:lnTo>
                  <a:lnTo>
                    <a:pt x="480" y="42"/>
                  </a:lnTo>
                  <a:lnTo>
                    <a:pt x="480" y="36"/>
                  </a:lnTo>
                  <a:lnTo>
                    <a:pt x="174" y="36"/>
                  </a:lnTo>
                  <a:lnTo>
                    <a:pt x="168" y="30"/>
                  </a:lnTo>
                  <a:lnTo>
                    <a:pt x="156" y="30"/>
                  </a:lnTo>
                  <a:lnTo>
                    <a:pt x="132" y="18"/>
                  </a:lnTo>
                  <a:lnTo>
                    <a:pt x="126" y="6"/>
                  </a:lnTo>
                  <a:lnTo>
                    <a:pt x="120" y="0"/>
                  </a:lnTo>
                  <a:lnTo>
                    <a:pt x="90" y="0"/>
                  </a:lnTo>
                  <a:lnTo>
                    <a:pt x="90" y="6"/>
                  </a:lnTo>
                  <a:lnTo>
                    <a:pt x="72" y="24"/>
                  </a:lnTo>
                  <a:lnTo>
                    <a:pt x="42" y="24"/>
                  </a:lnTo>
                  <a:lnTo>
                    <a:pt x="36" y="18"/>
                  </a:lnTo>
                  <a:lnTo>
                    <a:pt x="18" y="24"/>
                  </a:lnTo>
                  <a:lnTo>
                    <a:pt x="0" y="24"/>
                  </a:lnTo>
                  <a:lnTo>
                    <a:pt x="6" y="96"/>
                  </a:lnTo>
                  <a:lnTo>
                    <a:pt x="12" y="108"/>
                  </a:lnTo>
                  <a:lnTo>
                    <a:pt x="30" y="126"/>
                  </a:lnTo>
                  <a:lnTo>
                    <a:pt x="36" y="138"/>
                  </a:lnTo>
                  <a:lnTo>
                    <a:pt x="54" y="162"/>
                  </a:lnTo>
                  <a:lnTo>
                    <a:pt x="72" y="192"/>
                  </a:lnTo>
                  <a:lnTo>
                    <a:pt x="96" y="228"/>
                  </a:lnTo>
                  <a:lnTo>
                    <a:pt x="102" y="258"/>
                  </a:lnTo>
                  <a:lnTo>
                    <a:pt x="102" y="276"/>
                  </a:lnTo>
                  <a:lnTo>
                    <a:pt x="114" y="294"/>
                  </a:lnTo>
                  <a:lnTo>
                    <a:pt x="120" y="312"/>
                  </a:lnTo>
                  <a:lnTo>
                    <a:pt x="138" y="348"/>
                  </a:lnTo>
                  <a:lnTo>
                    <a:pt x="156" y="366"/>
                  </a:lnTo>
                  <a:lnTo>
                    <a:pt x="156" y="390"/>
                  </a:lnTo>
                  <a:lnTo>
                    <a:pt x="162" y="396"/>
                  </a:lnTo>
                  <a:lnTo>
                    <a:pt x="174" y="402"/>
                  </a:lnTo>
                  <a:lnTo>
                    <a:pt x="180" y="414"/>
                  </a:lnTo>
                  <a:lnTo>
                    <a:pt x="192" y="420"/>
                  </a:lnTo>
                  <a:lnTo>
                    <a:pt x="198" y="432"/>
                  </a:lnTo>
                  <a:lnTo>
                    <a:pt x="198" y="582"/>
                  </a:lnTo>
                  <a:lnTo>
                    <a:pt x="222" y="630"/>
                  </a:lnTo>
                  <a:lnTo>
                    <a:pt x="222" y="678"/>
                  </a:lnTo>
                  <a:lnTo>
                    <a:pt x="216" y="678"/>
                  </a:lnTo>
                  <a:lnTo>
                    <a:pt x="228" y="726"/>
                  </a:lnTo>
                  <a:lnTo>
                    <a:pt x="228" y="762"/>
                  </a:lnTo>
                  <a:lnTo>
                    <a:pt x="240" y="762"/>
                  </a:lnTo>
                  <a:lnTo>
                    <a:pt x="240" y="804"/>
                  </a:lnTo>
                  <a:lnTo>
                    <a:pt x="252" y="810"/>
                  </a:lnTo>
                  <a:lnTo>
                    <a:pt x="258" y="816"/>
                  </a:lnTo>
                  <a:lnTo>
                    <a:pt x="258" y="846"/>
                  </a:lnTo>
                  <a:lnTo>
                    <a:pt x="264" y="858"/>
                  </a:lnTo>
                  <a:lnTo>
                    <a:pt x="270" y="864"/>
                  </a:lnTo>
                  <a:lnTo>
                    <a:pt x="276" y="876"/>
                  </a:lnTo>
                  <a:lnTo>
                    <a:pt x="282" y="894"/>
                  </a:lnTo>
                  <a:lnTo>
                    <a:pt x="282" y="900"/>
                  </a:lnTo>
                  <a:lnTo>
                    <a:pt x="288" y="912"/>
                  </a:lnTo>
                  <a:lnTo>
                    <a:pt x="294" y="918"/>
                  </a:lnTo>
                  <a:lnTo>
                    <a:pt x="318" y="930"/>
                  </a:lnTo>
                  <a:lnTo>
                    <a:pt x="324" y="936"/>
                  </a:lnTo>
                  <a:lnTo>
                    <a:pt x="330" y="936"/>
                  </a:lnTo>
                  <a:lnTo>
                    <a:pt x="330" y="942"/>
                  </a:lnTo>
                  <a:lnTo>
                    <a:pt x="348" y="930"/>
                  </a:lnTo>
                  <a:lnTo>
                    <a:pt x="348" y="924"/>
                  </a:lnTo>
                  <a:lnTo>
                    <a:pt x="354" y="918"/>
                  </a:lnTo>
                  <a:lnTo>
                    <a:pt x="360" y="906"/>
                  </a:lnTo>
                  <a:lnTo>
                    <a:pt x="360" y="900"/>
                  </a:lnTo>
                  <a:lnTo>
                    <a:pt x="366" y="89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62" name="Myanmar" descr="© INSCALE GmbH, 05.05.2010&#10;http://www.presentationload.com/">
              <a:extLst>
                <a:ext uri="{FF2B5EF4-FFF2-40B4-BE49-F238E27FC236}">
                  <a16:creationId xmlns:a16="http://schemas.microsoft.com/office/drawing/2014/main" id="{5ED77F24-EB8B-2CCB-DD97-64CB286730CC}"/>
                </a:ext>
              </a:extLst>
            </p:cNvPr>
            <p:cNvSpPr>
              <a:spLocks/>
            </p:cNvSpPr>
            <p:nvPr/>
          </p:nvSpPr>
          <p:spPr bwMode="gray">
            <a:xfrm>
              <a:off x="6676859" y="2346840"/>
              <a:ext cx="241627" cy="567751"/>
            </a:xfrm>
            <a:custGeom>
              <a:avLst/>
              <a:gdLst>
                <a:gd name="T0" fmla="*/ 2147483647 w 636"/>
                <a:gd name="T1" fmla="*/ 2147483647 h 1500"/>
                <a:gd name="T2" fmla="*/ 2147483647 w 636"/>
                <a:gd name="T3" fmla="*/ 2147483647 h 1500"/>
                <a:gd name="T4" fmla="*/ 2147483647 w 636"/>
                <a:gd name="T5" fmla="*/ 2147483647 h 1500"/>
                <a:gd name="T6" fmla="*/ 2147483647 w 636"/>
                <a:gd name="T7" fmla="*/ 2147483647 h 1500"/>
                <a:gd name="T8" fmla="*/ 2147483647 w 636"/>
                <a:gd name="T9" fmla="*/ 2147483647 h 1500"/>
                <a:gd name="T10" fmla="*/ 2147483647 w 636"/>
                <a:gd name="T11" fmla="*/ 2147483647 h 1500"/>
                <a:gd name="T12" fmla="*/ 2147483647 w 636"/>
                <a:gd name="T13" fmla="*/ 2147483647 h 1500"/>
                <a:gd name="T14" fmla="*/ 2147483647 w 636"/>
                <a:gd name="T15" fmla="*/ 2147483647 h 1500"/>
                <a:gd name="T16" fmla="*/ 2147483647 w 636"/>
                <a:gd name="T17" fmla="*/ 2147483647 h 1500"/>
                <a:gd name="T18" fmla="*/ 2147483647 w 636"/>
                <a:gd name="T19" fmla="*/ 2147483647 h 1500"/>
                <a:gd name="T20" fmla="*/ 2147483647 w 636"/>
                <a:gd name="T21" fmla="*/ 2147483647 h 1500"/>
                <a:gd name="T22" fmla="*/ 2147483647 w 636"/>
                <a:gd name="T23" fmla="*/ 2147483647 h 1500"/>
                <a:gd name="T24" fmla="*/ 2147483647 w 636"/>
                <a:gd name="T25" fmla="*/ 2147483647 h 1500"/>
                <a:gd name="T26" fmla="*/ 2147483647 w 636"/>
                <a:gd name="T27" fmla="*/ 2147483647 h 1500"/>
                <a:gd name="T28" fmla="*/ 2147483647 w 636"/>
                <a:gd name="T29" fmla="*/ 2147483647 h 1500"/>
                <a:gd name="T30" fmla="*/ 2147483647 w 636"/>
                <a:gd name="T31" fmla="*/ 2147483647 h 1500"/>
                <a:gd name="T32" fmla="*/ 2147483647 w 636"/>
                <a:gd name="T33" fmla="*/ 2147483647 h 1500"/>
                <a:gd name="T34" fmla="*/ 2147483647 w 636"/>
                <a:gd name="T35" fmla="*/ 2147483647 h 1500"/>
                <a:gd name="T36" fmla="*/ 2147483647 w 636"/>
                <a:gd name="T37" fmla="*/ 2147483647 h 1500"/>
                <a:gd name="T38" fmla="*/ 2147483647 w 636"/>
                <a:gd name="T39" fmla="*/ 2147483647 h 1500"/>
                <a:gd name="T40" fmla="*/ 2147483647 w 636"/>
                <a:gd name="T41" fmla="*/ 2147483647 h 1500"/>
                <a:gd name="T42" fmla="*/ 2147483647 w 636"/>
                <a:gd name="T43" fmla="*/ 2147483647 h 1500"/>
                <a:gd name="T44" fmla="*/ 2147483647 w 636"/>
                <a:gd name="T45" fmla="*/ 2147483647 h 1500"/>
                <a:gd name="T46" fmla="*/ 2147483647 w 636"/>
                <a:gd name="T47" fmla="*/ 2147483647 h 1500"/>
                <a:gd name="T48" fmla="*/ 2147483647 w 636"/>
                <a:gd name="T49" fmla="*/ 2147483647 h 1500"/>
                <a:gd name="T50" fmla="*/ 2147483647 w 636"/>
                <a:gd name="T51" fmla="*/ 2147483647 h 1500"/>
                <a:gd name="T52" fmla="*/ 2147483647 w 636"/>
                <a:gd name="T53" fmla="*/ 2147483647 h 1500"/>
                <a:gd name="T54" fmla="*/ 2147483647 w 636"/>
                <a:gd name="T55" fmla="*/ 2147483647 h 1500"/>
                <a:gd name="T56" fmla="*/ 2147483647 w 636"/>
                <a:gd name="T57" fmla="*/ 2147483647 h 1500"/>
                <a:gd name="T58" fmla="*/ 2147483647 w 636"/>
                <a:gd name="T59" fmla="*/ 2147483647 h 1500"/>
                <a:gd name="T60" fmla="*/ 2147483647 w 636"/>
                <a:gd name="T61" fmla="*/ 2147483647 h 1500"/>
                <a:gd name="T62" fmla="*/ 2147483647 w 636"/>
                <a:gd name="T63" fmla="*/ 2147483647 h 1500"/>
                <a:gd name="T64" fmla="*/ 2147483647 w 636"/>
                <a:gd name="T65" fmla="*/ 2147483647 h 1500"/>
                <a:gd name="T66" fmla="*/ 2147483647 w 636"/>
                <a:gd name="T67" fmla="*/ 2147483647 h 1500"/>
                <a:gd name="T68" fmla="*/ 2147483647 w 636"/>
                <a:gd name="T69" fmla="*/ 2147483647 h 1500"/>
                <a:gd name="T70" fmla="*/ 2147483647 w 636"/>
                <a:gd name="T71" fmla="*/ 2147483647 h 1500"/>
                <a:gd name="T72" fmla="*/ 2147483647 w 636"/>
                <a:gd name="T73" fmla="*/ 2147483647 h 1500"/>
                <a:gd name="T74" fmla="*/ 2147483647 w 636"/>
                <a:gd name="T75" fmla="*/ 2147483647 h 1500"/>
                <a:gd name="T76" fmla="*/ 2147483647 w 636"/>
                <a:gd name="T77" fmla="*/ 2147483647 h 1500"/>
                <a:gd name="T78" fmla="*/ 2147483647 w 636"/>
                <a:gd name="T79" fmla="*/ 2147483647 h 1500"/>
                <a:gd name="T80" fmla="*/ 2147483647 w 636"/>
                <a:gd name="T81" fmla="*/ 2147483647 h 1500"/>
                <a:gd name="T82" fmla="*/ 2147483647 w 636"/>
                <a:gd name="T83" fmla="*/ 2147483647 h 1500"/>
                <a:gd name="T84" fmla="*/ 2147483647 w 636"/>
                <a:gd name="T85" fmla="*/ 2147483647 h 1500"/>
                <a:gd name="T86" fmla="*/ 2147483647 w 636"/>
                <a:gd name="T87" fmla="*/ 0 h 1500"/>
                <a:gd name="T88" fmla="*/ 2147483647 w 636"/>
                <a:gd name="T89" fmla="*/ 2147483647 h 1500"/>
                <a:gd name="T90" fmla="*/ 2147483647 w 636"/>
                <a:gd name="T91" fmla="*/ 2147483647 h 1500"/>
                <a:gd name="T92" fmla="*/ 2147483647 w 636"/>
                <a:gd name="T93" fmla="*/ 2147483647 h 1500"/>
                <a:gd name="T94" fmla="*/ 2147483647 w 636"/>
                <a:gd name="T95" fmla="*/ 2147483647 h 1500"/>
                <a:gd name="T96" fmla="*/ 2147483647 w 636"/>
                <a:gd name="T97" fmla="*/ 2147483647 h 1500"/>
                <a:gd name="T98" fmla="*/ 2147483647 w 636"/>
                <a:gd name="T99" fmla="*/ 2147483647 h 1500"/>
                <a:gd name="T100" fmla="*/ 2147483647 w 636"/>
                <a:gd name="T101" fmla="*/ 2147483647 h 1500"/>
                <a:gd name="T102" fmla="*/ 2147483647 w 636"/>
                <a:gd name="T103" fmla="*/ 2147483647 h 1500"/>
                <a:gd name="T104" fmla="*/ 2147483647 w 636"/>
                <a:gd name="T105" fmla="*/ 2147483647 h 1500"/>
                <a:gd name="T106" fmla="*/ 2147483647 w 636"/>
                <a:gd name="T107" fmla="*/ 2147483647 h 1500"/>
                <a:gd name="T108" fmla="*/ 2147483647 w 636"/>
                <a:gd name="T109" fmla="*/ 2147483647 h 150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636"/>
                <a:gd name="T166" fmla="*/ 0 h 1500"/>
                <a:gd name="T167" fmla="*/ 636 w 636"/>
                <a:gd name="T168" fmla="*/ 1500 h 1500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636" h="1500">
                  <a:moveTo>
                    <a:pt x="0" y="588"/>
                  </a:moveTo>
                  <a:lnTo>
                    <a:pt x="18" y="588"/>
                  </a:lnTo>
                  <a:lnTo>
                    <a:pt x="12" y="630"/>
                  </a:lnTo>
                  <a:lnTo>
                    <a:pt x="18" y="630"/>
                  </a:lnTo>
                  <a:lnTo>
                    <a:pt x="24" y="636"/>
                  </a:lnTo>
                  <a:lnTo>
                    <a:pt x="42" y="642"/>
                  </a:lnTo>
                  <a:lnTo>
                    <a:pt x="54" y="648"/>
                  </a:lnTo>
                  <a:lnTo>
                    <a:pt x="72" y="666"/>
                  </a:lnTo>
                  <a:lnTo>
                    <a:pt x="84" y="690"/>
                  </a:lnTo>
                  <a:lnTo>
                    <a:pt x="90" y="696"/>
                  </a:lnTo>
                  <a:lnTo>
                    <a:pt x="90" y="702"/>
                  </a:lnTo>
                  <a:lnTo>
                    <a:pt x="126" y="696"/>
                  </a:lnTo>
                  <a:lnTo>
                    <a:pt x="102" y="738"/>
                  </a:lnTo>
                  <a:lnTo>
                    <a:pt x="108" y="738"/>
                  </a:lnTo>
                  <a:lnTo>
                    <a:pt x="114" y="744"/>
                  </a:lnTo>
                  <a:lnTo>
                    <a:pt x="126" y="744"/>
                  </a:lnTo>
                  <a:lnTo>
                    <a:pt x="144" y="750"/>
                  </a:lnTo>
                  <a:lnTo>
                    <a:pt x="156" y="762"/>
                  </a:lnTo>
                  <a:lnTo>
                    <a:pt x="168" y="768"/>
                  </a:lnTo>
                  <a:lnTo>
                    <a:pt x="174" y="780"/>
                  </a:lnTo>
                  <a:lnTo>
                    <a:pt x="186" y="792"/>
                  </a:lnTo>
                  <a:lnTo>
                    <a:pt x="192" y="804"/>
                  </a:lnTo>
                  <a:lnTo>
                    <a:pt x="192" y="822"/>
                  </a:lnTo>
                  <a:lnTo>
                    <a:pt x="198" y="834"/>
                  </a:lnTo>
                  <a:lnTo>
                    <a:pt x="198" y="840"/>
                  </a:lnTo>
                  <a:lnTo>
                    <a:pt x="204" y="846"/>
                  </a:lnTo>
                  <a:lnTo>
                    <a:pt x="210" y="858"/>
                  </a:lnTo>
                  <a:lnTo>
                    <a:pt x="222" y="870"/>
                  </a:lnTo>
                  <a:lnTo>
                    <a:pt x="210" y="888"/>
                  </a:lnTo>
                  <a:lnTo>
                    <a:pt x="216" y="978"/>
                  </a:lnTo>
                  <a:lnTo>
                    <a:pt x="204" y="990"/>
                  </a:lnTo>
                  <a:lnTo>
                    <a:pt x="204" y="1002"/>
                  </a:lnTo>
                  <a:lnTo>
                    <a:pt x="222" y="1020"/>
                  </a:lnTo>
                  <a:lnTo>
                    <a:pt x="234" y="1020"/>
                  </a:lnTo>
                  <a:lnTo>
                    <a:pt x="246" y="1014"/>
                  </a:lnTo>
                  <a:lnTo>
                    <a:pt x="252" y="1008"/>
                  </a:lnTo>
                  <a:lnTo>
                    <a:pt x="258" y="1014"/>
                  </a:lnTo>
                  <a:lnTo>
                    <a:pt x="258" y="1020"/>
                  </a:lnTo>
                  <a:lnTo>
                    <a:pt x="276" y="1020"/>
                  </a:lnTo>
                  <a:lnTo>
                    <a:pt x="282" y="1014"/>
                  </a:lnTo>
                  <a:lnTo>
                    <a:pt x="294" y="1008"/>
                  </a:lnTo>
                  <a:lnTo>
                    <a:pt x="300" y="996"/>
                  </a:lnTo>
                  <a:lnTo>
                    <a:pt x="306" y="990"/>
                  </a:lnTo>
                  <a:lnTo>
                    <a:pt x="312" y="978"/>
                  </a:lnTo>
                  <a:lnTo>
                    <a:pt x="324" y="978"/>
                  </a:lnTo>
                  <a:lnTo>
                    <a:pt x="360" y="960"/>
                  </a:lnTo>
                  <a:lnTo>
                    <a:pt x="366" y="954"/>
                  </a:lnTo>
                  <a:lnTo>
                    <a:pt x="366" y="900"/>
                  </a:lnTo>
                  <a:lnTo>
                    <a:pt x="372" y="894"/>
                  </a:lnTo>
                  <a:lnTo>
                    <a:pt x="378" y="894"/>
                  </a:lnTo>
                  <a:lnTo>
                    <a:pt x="396" y="912"/>
                  </a:lnTo>
                  <a:lnTo>
                    <a:pt x="402" y="924"/>
                  </a:lnTo>
                  <a:lnTo>
                    <a:pt x="402" y="954"/>
                  </a:lnTo>
                  <a:lnTo>
                    <a:pt x="408" y="954"/>
                  </a:lnTo>
                  <a:lnTo>
                    <a:pt x="426" y="972"/>
                  </a:lnTo>
                  <a:lnTo>
                    <a:pt x="432" y="984"/>
                  </a:lnTo>
                  <a:lnTo>
                    <a:pt x="444" y="1014"/>
                  </a:lnTo>
                  <a:lnTo>
                    <a:pt x="450" y="1050"/>
                  </a:lnTo>
                  <a:lnTo>
                    <a:pt x="450" y="1074"/>
                  </a:lnTo>
                  <a:lnTo>
                    <a:pt x="456" y="1092"/>
                  </a:lnTo>
                  <a:lnTo>
                    <a:pt x="456" y="1128"/>
                  </a:lnTo>
                  <a:lnTo>
                    <a:pt x="462" y="1134"/>
                  </a:lnTo>
                  <a:lnTo>
                    <a:pt x="480" y="1170"/>
                  </a:lnTo>
                  <a:lnTo>
                    <a:pt x="486" y="1176"/>
                  </a:lnTo>
                  <a:lnTo>
                    <a:pt x="486" y="1182"/>
                  </a:lnTo>
                  <a:lnTo>
                    <a:pt x="528" y="1272"/>
                  </a:lnTo>
                  <a:lnTo>
                    <a:pt x="540" y="1320"/>
                  </a:lnTo>
                  <a:lnTo>
                    <a:pt x="522" y="1320"/>
                  </a:lnTo>
                  <a:lnTo>
                    <a:pt x="516" y="1326"/>
                  </a:lnTo>
                  <a:lnTo>
                    <a:pt x="516" y="1350"/>
                  </a:lnTo>
                  <a:lnTo>
                    <a:pt x="510" y="1362"/>
                  </a:lnTo>
                  <a:lnTo>
                    <a:pt x="510" y="1374"/>
                  </a:lnTo>
                  <a:lnTo>
                    <a:pt x="552" y="1362"/>
                  </a:lnTo>
                  <a:lnTo>
                    <a:pt x="540" y="1416"/>
                  </a:lnTo>
                  <a:lnTo>
                    <a:pt x="540" y="1428"/>
                  </a:lnTo>
                  <a:lnTo>
                    <a:pt x="534" y="1440"/>
                  </a:lnTo>
                  <a:lnTo>
                    <a:pt x="534" y="1464"/>
                  </a:lnTo>
                  <a:lnTo>
                    <a:pt x="540" y="1482"/>
                  </a:lnTo>
                  <a:lnTo>
                    <a:pt x="540" y="1488"/>
                  </a:lnTo>
                  <a:lnTo>
                    <a:pt x="546" y="1500"/>
                  </a:lnTo>
                  <a:lnTo>
                    <a:pt x="552" y="1488"/>
                  </a:lnTo>
                  <a:lnTo>
                    <a:pt x="558" y="1482"/>
                  </a:lnTo>
                  <a:lnTo>
                    <a:pt x="564" y="1470"/>
                  </a:lnTo>
                  <a:lnTo>
                    <a:pt x="564" y="1458"/>
                  </a:lnTo>
                  <a:lnTo>
                    <a:pt x="558" y="1452"/>
                  </a:lnTo>
                  <a:lnTo>
                    <a:pt x="558" y="1440"/>
                  </a:lnTo>
                  <a:lnTo>
                    <a:pt x="576" y="1422"/>
                  </a:lnTo>
                  <a:lnTo>
                    <a:pt x="594" y="1386"/>
                  </a:lnTo>
                  <a:lnTo>
                    <a:pt x="594" y="1368"/>
                  </a:lnTo>
                  <a:lnTo>
                    <a:pt x="600" y="1356"/>
                  </a:lnTo>
                  <a:lnTo>
                    <a:pt x="600" y="1326"/>
                  </a:lnTo>
                  <a:lnTo>
                    <a:pt x="594" y="1314"/>
                  </a:lnTo>
                  <a:lnTo>
                    <a:pt x="594" y="1290"/>
                  </a:lnTo>
                  <a:lnTo>
                    <a:pt x="570" y="1266"/>
                  </a:lnTo>
                  <a:lnTo>
                    <a:pt x="570" y="1242"/>
                  </a:lnTo>
                  <a:lnTo>
                    <a:pt x="564" y="1224"/>
                  </a:lnTo>
                  <a:lnTo>
                    <a:pt x="564" y="1194"/>
                  </a:lnTo>
                  <a:lnTo>
                    <a:pt x="558" y="1182"/>
                  </a:lnTo>
                  <a:lnTo>
                    <a:pt x="516" y="1140"/>
                  </a:lnTo>
                  <a:lnTo>
                    <a:pt x="510" y="1128"/>
                  </a:lnTo>
                  <a:lnTo>
                    <a:pt x="504" y="1122"/>
                  </a:lnTo>
                  <a:lnTo>
                    <a:pt x="498" y="1110"/>
                  </a:lnTo>
                  <a:lnTo>
                    <a:pt x="492" y="1104"/>
                  </a:lnTo>
                  <a:lnTo>
                    <a:pt x="492" y="1098"/>
                  </a:lnTo>
                  <a:lnTo>
                    <a:pt x="486" y="1092"/>
                  </a:lnTo>
                  <a:lnTo>
                    <a:pt x="504" y="1056"/>
                  </a:lnTo>
                  <a:lnTo>
                    <a:pt x="510" y="1050"/>
                  </a:lnTo>
                  <a:lnTo>
                    <a:pt x="516" y="1038"/>
                  </a:lnTo>
                  <a:lnTo>
                    <a:pt x="516" y="1014"/>
                  </a:lnTo>
                  <a:lnTo>
                    <a:pt x="510" y="1002"/>
                  </a:lnTo>
                  <a:lnTo>
                    <a:pt x="522" y="1002"/>
                  </a:lnTo>
                  <a:lnTo>
                    <a:pt x="528" y="996"/>
                  </a:lnTo>
                  <a:lnTo>
                    <a:pt x="528" y="978"/>
                  </a:lnTo>
                  <a:lnTo>
                    <a:pt x="522" y="972"/>
                  </a:lnTo>
                  <a:lnTo>
                    <a:pt x="516" y="978"/>
                  </a:lnTo>
                  <a:lnTo>
                    <a:pt x="510" y="978"/>
                  </a:lnTo>
                  <a:lnTo>
                    <a:pt x="504" y="972"/>
                  </a:lnTo>
                  <a:lnTo>
                    <a:pt x="498" y="960"/>
                  </a:lnTo>
                  <a:lnTo>
                    <a:pt x="498" y="942"/>
                  </a:lnTo>
                  <a:lnTo>
                    <a:pt x="504" y="942"/>
                  </a:lnTo>
                  <a:lnTo>
                    <a:pt x="504" y="936"/>
                  </a:lnTo>
                  <a:lnTo>
                    <a:pt x="498" y="930"/>
                  </a:lnTo>
                  <a:lnTo>
                    <a:pt x="486" y="924"/>
                  </a:lnTo>
                  <a:lnTo>
                    <a:pt x="474" y="912"/>
                  </a:lnTo>
                  <a:lnTo>
                    <a:pt x="462" y="906"/>
                  </a:lnTo>
                  <a:lnTo>
                    <a:pt x="444" y="888"/>
                  </a:lnTo>
                  <a:lnTo>
                    <a:pt x="438" y="876"/>
                  </a:lnTo>
                  <a:lnTo>
                    <a:pt x="438" y="870"/>
                  </a:lnTo>
                  <a:lnTo>
                    <a:pt x="432" y="870"/>
                  </a:lnTo>
                  <a:lnTo>
                    <a:pt x="438" y="846"/>
                  </a:lnTo>
                  <a:lnTo>
                    <a:pt x="426" y="840"/>
                  </a:lnTo>
                  <a:lnTo>
                    <a:pt x="402" y="816"/>
                  </a:lnTo>
                  <a:lnTo>
                    <a:pt x="402" y="810"/>
                  </a:lnTo>
                  <a:lnTo>
                    <a:pt x="426" y="810"/>
                  </a:lnTo>
                  <a:lnTo>
                    <a:pt x="426" y="792"/>
                  </a:lnTo>
                  <a:lnTo>
                    <a:pt x="408" y="774"/>
                  </a:lnTo>
                  <a:lnTo>
                    <a:pt x="408" y="768"/>
                  </a:lnTo>
                  <a:lnTo>
                    <a:pt x="414" y="762"/>
                  </a:lnTo>
                  <a:lnTo>
                    <a:pt x="420" y="762"/>
                  </a:lnTo>
                  <a:lnTo>
                    <a:pt x="426" y="756"/>
                  </a:lnTo>
                  <a:lnTo>
                    <a:pt x="426" y="708"/>
                  </a:lnTo>
                  <a:lnTo>
                    <a:pt x="456" y="708"/>
                  </a:lnTo>
                  <a:lnTo>
                    <a:pt x="468" y="714"/>
                  </a:lnTo>
                  <a:lnTo>
                    <a:pt x="480" y="714"/>
                  </a:lnTo>
                  <a:lnTo>
                    <a:pt x="486" y="708"/>
                  </a:lnTo>
                  <a:lnTo>
                    <a:pt x="492" y="696"/>
                  </a:lnTo>
                  <a:lnTo>
                    <a:pt x="498" y="690"/>
                  </a:lnTo>
                  <a:lnTo>
                    <a:pt x="498" y="684"/>
                  </a:lnTo>
                  <a:lnTo>
                    <a:pt x="522" y="684"/>
                  </a:lnTo>
                  <a:lnTo>
                    <a:pt x="528" y="660"/>
                  </a:lnTo>
                  <a:lnTo>
                    <a:pt x="534" y="660"/>
                  </a:lnTo>
                  <a:lnTo>
                    <a:pt x="540" y="654"/>
                  </a:lnTo>
                  <a:lnTo>
                    <a:pt x="564" y="654"/>
                  </a:lnTo>
                  <a:lnTo>
                    <a:pt x="564" y="642"/>
                  </a:lnTo>
                  <a:lnTo>
                    <a:pt x="582" y="624"/>
                  </a:lnTo>
                  <a:lnTo>
                    <a:pt x="594" y="624"/>
                  </a:lnTo>
                  <a:lnTo>
                    <a:pt x="600" y="618"/>
                  </a:lnTo>
                  <a:lnTo>
                    <a:pt x="594" y="612"/>
                  </a:lnTo>
                  <a:lnTo>
                    <a:pt x="600" y="600"/>
                  </a:lnTo>
                  <a:lnTo>
                    <a:pt x="600" y="588"/>
                  </a:lnTo>
                  <a:lnTo>
                    <a:pt x="636" y="570"/>
                  </a:lnTo>
                  <a:lnTo>
                    <a:pt x="636" y="552"/>
                  </a:lnTo>
                  <a:lnTo>
                    <a:pt x="630" y="546"/>
                  </a:lnTo>
                  <a:lnTo>
                    <a:pt x="618" y="546"/>
                  </a:lnTo>
                  <a:lnTo>
                    <a:pt x="600" y="564"/>
                  </a:lnTo>
                  <a:lnTo>
                    <a:pt x="600" y="570"/>
                  </a:lnTo>
                  <a:lnTo>
                    <a:pt x="558" y="570"/>
                  </a:lnTo>
                  <a:lnTo>
                    <a:pt x="558" y="552"/>
                  </a:lnTo>
                  <a:lnTo>
                    <a:pt x="546" y="552"/>
                  </a:lnTo>
                  <a:lnTo>
                    <a:pt x="534" y="522"/>
                  </a:lnTo>
                  <a:lnTo>
                    <a:pt x="480" y="516"/>
                  </a:lnTo>
                  <a:lnTo>
                    <a:pt x="486" y="504"/>
                  </a:lnTo>
                  <a:lnTo>
                    <a:pt x="486" y="498"/>
                  </a:lnTo>
                  <a:lnTo>
                    <a:pt x="492" y="492"/>
                  </a:lnTo>
                  <a:lnTo>
                    <a:pt x="492" y="480"/>
                  </a:lnTo>
                  <a:lnTo>
                    <a:pt x="480" y="468"/>
                  </a:lnTo>
                  <a:lnTo>
                    <a:pt x="486" y="462"/>
                  </a:lnTo>
                  <a:lnTo>
                    <a:pt x="498" y="462"/>
                  </a:lnTo>
                  <a:lnTo>
                    <a:pt x="504" y="456"/>
                  </a:lnTo>
                  <a:lnTo>
                    <a:pt x="504" y="450"/>
                  </a:lnTo>
                  <a:lnTo>
                    <a:pt x="498" y="444"/>
                  </a:lnTo>
                  <a:lnTo>
                    <a:pt x="486" y="438"/>
                  </a:lnTo>
                  <a:lnTo>
                    <a:pt x="456" y="438"/>
                  </a:lnTo>
                  <a:lnTo>
                    <a:pt x="444" y="396"/>
                  </a:lnTo>
                  <a:lnTo>
                    <a:pt x="420" y="378"/>
                  </a:lnTo>
                  <a:lnTo>
                    <a:pt x="450" y="354"/>
                  </a:lnTo>
                  <a:lnTo>
                    <a:pt x="390" y="354"/>
                  </a:lnTo>
                  <a:lnTo>
                    <a:pt x="384" y="360"/>
                  </a:lnTo>
                  <a:lnTo>
                    <a:pt x="372" y="360"/>
                  </a:lnTo>
                  <a:lnTo>
                    <a:pt x="366" y="366"/>
                  </a:lnTo>
                  <a:lnTo>
                    <a:pt x="354" y="372"/>
                  </a:lnTo>
                  <a:lnTo>
                    <a:pt x="366" y="354"/>
                  </a:lnTo>
                  <a:lnTo>
                    <a:pt x="360" y="342"/>
                  </a:lnTo>
                  <a:lnTo>
                    <a:pt x="342" y="324"/>
                  </a:lnTo>
                  <a:lnTo>
                    <a:pt x="342" y="306"/>
                  </a:lnTo>
                  <a:lnTo>
                    <a:pt x="354" y="306"/>
                  </a:lnTo>
                  <a:lnTo>
                    <a:pt x="348" y="276"/>
                  </a:lnTo>
                  <a:lnTo>
                    <a:pt x="360" y="276"/>
                  </a:lnTo>
                  <a:lnTo>
                    <a:pt x="366" y="270"/>
                  </a:lnTo>
                  <a:lnTo>
                    <a:pt x="366" y="234"/>
                  </a:lnTo>
                  <a:lnTo>
                    <a:pt x="372" y="240"/>
                  </a:lnTo>
                  <a:lnTo>
                    <a:pt x="384" y="240"/>
                  </a:lnTo>
                  <a:lnTo>
                    <a:pt x="390" y="234"/>
                  </a:lnTo>
                  <a:lnTo>
                    <a:pt x="396" y="222"/>
                  </a:lnTo>
                  <a:lnTo>
                    <a:pt x="396" y="216"/>
                  </a:lnTo>
                  <a:lnTo>
                    <a:pt x="378" y="198"/>
                  </a:lnTo>
                  <a:lnTo>
                    <a:pt x="390" y="198"/>
                  </a:lnTo>
                  <a:lnTo>
                    <a:pt x="396" y="192"/>
                  </a:lnTo>
                  <a:lnTo>
                    <a:pt x="408" y="192"/>
                  </a:lnTo>
                  <a:lnTo>
                    <a:pt x="396" y="132"/>
                  </a:lnTo>
                  <a:lnTo>
                    <a:pt x="384" y="108"/>
                  </a:lnTo>
                  <a:lnTo>
                    <a:pt x="384" y="78"/>
                  </a:lnTo>
                  <a:lnTo>
                    <a:pt x="378" y="72"/>
                  </a:lnTo>
                  <a:lnTo>
                    <a:pt x="342" y="72"/>
                  </a:lnTo>
                  <a:lnTo>
                    <a:pt x="342" y="66"/>
                  </a:lnTo>
                  <a:lnTo>
                    <a:pt x="336" y="60"/>
                  </a:lnTo>
                  <a:lnTo>
                    <a:pt x="318" y="24"/>
                  </a:lnTo>
                  <a:lnTo>
                    <a:pt x="306" y="18"/>
                  </a:lnTo>
                  <a:lnTo>
                    <a:pt x="300" y="6"/>
                  </a:lnTo>
                  <a:lnTo>
                    <a:pt x="294" y="0"/>
                  </a:lnTo>
                  <a:lnTo>
                    <a:pt x="288" y="0"/>
                  </a:lnTo>
                  <a:lnTo>
                    <a:pt x="282" y="18"/>
                  </a:lnTo>
                  <a:lnTo>
                    <a:pt x="282" y="48"/>
                  </a:lnTo>
                  <a:lnTo>
                    <a:pt x="276" y="48"/>
                  </a:lnTo>
                  <a:lnTo>
                    <a:pt x="270" y="54"/>
                  </a:lnTo>
                  <a:lnTo>
                    <a:pt x="258" y="60"/>
                  </a:lnTo>
                  <a:lnTo>
                    <a:pt x="246" y="72"/>
                  </a:lnTo>
                  <a:lnTo>
                    <a:pt x="252" y="84"/>
                  </a:lnTo>
                  <a:lnTo>
                    <a:pt x="258" y="90"/>
                  </a:lnTo>
                  <a:lnTo>
                    <a:pt x="270" y="96"/>
                  </a:lnTo>
                  <a:lnTo>
                    <a:pt x="276" y="102"/>
                  </a:lnTo>
                  <a:lnTo>
                    <a:pt x="276" y="108"/>
                  </a:lnTo>
                  <a:lnTo>
                    <a:pt x="258" y="108"/>
                  </a:lnTo>
                  <a:lnTo>
                    <a:pt x="252" y="102"/>
                  </a:lnTo>
                  <a:lnTo>
                    <a:pt x="216" y="102"/>
                  </a:lnTo>
                  <a:lnTo>
                    <a:pt x="204" y="108"/>
                  </a:lnTo>
                  <a:lnTo>
                    <a:pt x="198" y="108"/>
                  </a:lnTo>
                  <a:lnTo>
                    <a:pt x="198" y="126"/>
                  </a:lnTo>
                  <a:lnTo>
                    <a:pt x="186" y="138"/>
                  </a:lnTo>
                  <a:lnTo>
                    <a:pt x="174" y="144"/>
                  </a:lnTo>
                  <a:lnTo>
                    <a:pt x="162" y="144"/>
                  </a:lnTo>
                  <a:lnTo>
                    <a:pt x="156" y="150"/>
                  </a:lnTo>
                  <a:lnTo>
                    <a:pt x="150" y="150"/>
                  </a:lnTo>
                  <a:lnTo>
                    <a:pt x="150" y="174"/>
                  </a:lnTo>
                  <a:lnTo>
                    <a:pt x="156" y="180"/>
                  </a:lnTo>
                  <a:lnTo>
                    <a:pt x="156" y="186"/>
                  </a:lnTo>
                  <a:lnTo>
                    <a:pt x="162" y="192"/>
                  </a:lnTo>
                  <a:lnTo>
                    <a:pt x="162" y="204"/>
                  </a:lnTo>
                  <a:lnTo>
                    <a:pt x="144" y="234"/>
                  </a:lnTo>
                  <a:lnTo>
                    <a:pt x="138" y="240"/>
                  </a:lnTo>
                  <a:lnTo>
                    <a:pt x="126" y="246"/>
                  </a:lnTo>
                  <a:lnTo>
                    <a:pt x="126" y="264"/>
                  </a:lnTo>
                  <a:lnTo>
                    <a:pt x="132" y="276"/>
                  </a:lnTo>
                  <a:lnTo>
                    <a:pt x="138" y="282"/>
                  </a:lnTo>
                  <a:lnTo>
                    <a:pt x="120" y="336"/>
                  </a:lnTo>
                  <a:lnTo>
                    <a:pt x="120" y="372"/>
                  </a:lnTo>
                  <a:lnTo>
                    <a:pt x="108" y="372"/>
                  </a:lnTo>
                  <a:lnTo>
                    <a:pt x="96" y="366"/>
                  </a:lnTo>
                  <a:lnTo>
                    <a:pt x="42" y="366"/>
                  </a:lnTo>
                  <a:lnTo>
                    <a:pt x="48" y="366"/>
                  </a:lnTo>
                  <a:lnTo>
                    <a:pt x="66" y="384"/>
                  </a:lnTo>
                  <a:lnTo>
                    <a:pt x="72" y="432"/>
                  </a:lnTo>
                  <a:lnTo>
                    <a:pt x="66" y="432"/>
                  </a:lnTo>
                  <a:lnTo>
                    <a:pt x="48" y="450"/>
                  </a:lnTo>
                  <a:lnTo>
                    <a:pt x="54" y="462"/>
                  </a:lnTo>
                  <a:lnTo>
                    <a:pt x="54" y="486"/>
                  </a:lnTo>
                  <a:lnTo>
                    <a:pt x="72" y="504"/>
                  </a:lnTo>
                  <a:lnTo>
                    <a:pt x="72" y="516"/>
                  </a:lnTo>
                  <a:lnTo>
                    <a:pt x="60" y="516"/>
                  </a:lnTo>
                  <a:lnTo>
                    <a:pt x="54" y="510"/>
                  </a:lnTo>
                  <a:lnTo>
                    <a:pt x="48" y="510"/>
                  </a:lnTo>
                  <a:lnTo>
                    <a:pt x="48" y="534"/>
                  </a:lnTo>
                  <a:lnTo>
                    <a:pt x="30" y="516"/>
                  </a:lnTo>
                  <a:lnTo>
                    <a:pt x="42" y="576"/>
                  </a:lnTo>
                  <a:lnTo>
                    <a:pt x="6" y="570"/>
                  </a:lnTo>
                  <a:lnTo>
                    <a:pt x="6" y="576"/>
                  </a:lnTo>
                  <a:lnTo>
                    <a:pt x="0" y="588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63" name="Mozambique" descr="© INSCALE GmbH, 05.05.2010&#10;http://www.presentationload.com/">
              <a:extLst>
                <a:ext uri="{FF2B5EF4-FFF2-40B4-BE49-F238E27FC236}">
                  <a16:creationId xmlns:a16="http://schemas.microsoft.com/office/drawing/2014/main" id="{0D82C93E-2253-A9F4-0E38-C61A5CB96715}"/>
                </a:ext>
              </a:extLst>
            </p:cNvPr>
            <p:cNvSpPr>
              <a:spLocks/>
            </p:cNvSpPr>
            <p:nvPr/>
          </p:nvSpPr>
          <p:spPr bwMode="gray">
            <a:xfrm>
              <a:off x="5041802" y="3538673"/>
              <a:ext cx="289063" cy="506974"/>
            </a:xfrm>
            <a:custGeom>
              <a:avLst/>
              <a:gdLst>
                <a:gd name="T0" fmla="*/ 2147483647 w 762"/>
                <a:gd name="T1" fmla="*/ 2147483647 h 1338"/>
                <a:gd name="T2" fmla="*/ 2147483647 w 762"/>
                <a:gd name="T3" fmla="*/ 2147483647 h 1338"/>
                <a:gd name="T4" fmla="*/ 2147483647 w 762"/>
                <a:gd name="T5" fmla="*/ 2147483647 h 1338"/>
                <a:gd name="T6" fmla="*/ 2147483647 w 762"/>
                <a:gd name="T7" fmla="*/ 2147483647 h 1338"/>
                <a:gd name="T8" fmla="*/ 2147483647 w 762"/>
                <a:gd name="T9" fmla="*/ 2147483647 h 1338"/>
                <a:gd name="T10" fmla="*/ 2147483647 w 762"/>
                <a:gd name="T11" fmla="*/ 2147483647 h 1338"/>
                <a:gd name="T12" fmla="*/ 2147483647 w 762"/>
                <a:gd name="T13" fmla="*/ 2147483647 h 1338"/>
                <a:gd name="T14" fmla="*/ 2147483647 w 762"/>
                <a:gd name="T15" fmla="*/ 2147483647 h 1338"/>
                <a:gd name="T16" fmla="*/ 2147483647 w 762"/>
                <a:gd name="T17" fmla="*/ 2147483647 h 1338"/>
                <a:gd name="T18" fmla="*/ 2147483647 w 762"/>
                <a:gd name="T19" fmla="*/ 2147483647 h 1338"/>
                <a:gd name="T20" fmla="*/ 2147483647 w 762"/>
                <a:gd name="T21" fmla="*/ 2147483647 h 1338"/>
                <a:gd name="T22" fmla="*/ 2147483647 w 762"/>
                <a:gd name="T23" fmla="*/ 2147483647 h 1338"/>
                <a:gd name="T24" fmla="*/ 2147483647 w 762"/>
                <a:gd name="T25" fmla="*/ 2147483647 h 1338"/>
                <a:gd name="T26" fmla="*/ 2147483647 w 762"/>
                <a:gd name="T27" fmla="*/ 2147483647 h 1338"/>
                <a:gd name="T28" fmla="*/ 2147483647 w 762"/>
                <a:gd name="T29" fmla="*/ 2147483647 h 1338"/>
                <a:gd name="T30" fmla="*/ 2147483647 w 762"/>
                <a:gd name="T31" fmla="*/ 2147483647 h 1338"/>
                <a:gd name="T32" fmla="*/ 2147483647 w 762"/>
                <a:gd name="T33" fmla="*/ 2147483647 h 1338"/>
                <a:gd name="T34" fmla="*/ 2147483647 w 762"/>
                <a:gd name="T35" fmla="*/ 2147483647 h 1338"/>
                <a:gd name="T36" fmla="*/ 2147483647 w 762"/>
                <a:gd name="T37" fmla="*/ 2147483647 h 1338"/>
                <a:gd name="T38" fmla="*/ 2147483647 w 762"/>
                <a:gd name="T39" fmla="*/ 2147483647 h 1338"/>
                <a:gd name="T40" fmla="*/ 2147483647 w 762"/>
                <a:gd name="T41" fmla="*/ 2147483647 h 1338"/>
                <a:gd name="T42" fmla="*/ 2147483647 w 762"/>
                <a:gd name="T43" fmla="*/ 2147483647 h 1338"/>
                <a:gd name="T44" fmla="*/ 2147483647 w 762"/>
                <a:gd name="T45" fmla="*/ 2147483647 h 1338"/>
                <a:gd name="T46" fmla="*/ 2147483647 w 762"/>
                <a:gd name="T47" fmla="*/ 2147483647 h 1338"/>
                <a:gd name="T48" fmla="*/ 2147483647 w 762"/>
                <a:gd name="T49" fmla="*/ 2147483647 h 1338"/>
                <a:gd name="T50" fmla="*/ 2147483647 w 762"/>
                <a:gd name="T51" fmla="*/ 2147483647 h 1338"/>
                <a:gd name="T52" fmla="*/ 2147483647 w 762"/>
                <a:gd name="T53" fmla="*/ 2147483647 h 1338"/>
                <a:gd name="T54" fmla="*/ 2147483647 w 762"/>
                <a:gd name="T55" fmla="*/ 2147483647 h 1338"/>
                <a:gd name="T56" fmla="*/ 0 w 762"/>
                <a:gd name="T57" fmla="*/ 2147483647 h 1338"/>
                <a:gd name="T58" fmla="*/ 2147483647 w 762"/>
                <a:gd name="T59" fmla="*/ 2147483647 h 1338"/>
                <a:gd name="T60" fmla="*/ 2147483647 w 762"/>
                <a:gd name="T61" fmla="*/ 2147483647 h 1338"/>
                <a:gd name="T62" fmla="*/ 2147483647 w 762"/>
                <a:gd name="T63" fmla="*/ 2147483647 h 1338"/>
                <a:gd name="T64" fmla="*/ 2147483647 w 762"/>
                <a:gd name="T65" fmla="*/ 2147483647 h 1338"/>
                <a:gd name="T66" fmla="*/ 2147483647 w 762"/>
                <a:gd name="T67" fmla="*/ 2147483647 h 1338"/>
                <a:gd name="T68" fmla="*/ 2147483647 w 762"/>
                <a:gd name="T69" fmla="*/ 2147483647 h 1338"/>
                <a:gd name="T70" fmla="*/ 2147483647 w 762"/>
                <a:gd name="T71" fmla="*/ 2147483647 h 1338"/>
                <a:gd name="T72" fmla="*/ 2147483647 w 762"/>
                <a:gd name="T73" fmla="*/ 2147483647 h 1338"/>
                <a:gd name="T74" fmla="*/ 2147483647 w 762"/>
                <a:gd name="T75" fmla="*/ 2147483647 h 1338"/>
                <a:gd name="T76" fmla="*/ 2147483647 w 762"/>
                <a:gd name="T77" fmla="*/ 2147483647 h 1338"/>
                <a:gd name="T78" fmla="*/ 2147483647 w 762"/>
                <a:gd name="T79" fmla="*/ 2147483647 h 1338"/>
                <a:gd name="T80" fmla="*/ 2147483647 w 762"/>
                <a:gd name="T81" fmla="*/ 2147483647 h 1338"/>
                <a:gd name="T82" fmla="*/ 2147483647 w 762"/>
                <a:gd name="T83" fmla="*/ 2147483647 h 1338"/>
                <a:gd name="T84" fmla="*/ 2147483647 w 762"/>
                <a:gd name="T85" fmla="*/ 2147483647 h 1338"/>
                <a:gd name="T86" fmla="*/ 2147483647 w 762"/>
                <a:gd name="T87" fmla="*/ 2147483647 h 1338"/>
                <a:gd name="T88" fmla="*/ 2147483647 w 762"/>
                <a:gd name="T89" fmla="*/ 2147483647 h 1338"/>
                <a:gd name="T90" fmla="*/ 2147483647 w 762"/>
                <a:gd name="T91" fmla="*/ 2147483647 h 1338"/>
                <a:gd name="T92" fmla="*/ 2147483647 w 762"/>
                <a:gd name="T93" fmla="*/ 2147483647 h 1338"/>
                <a:gd name="T94" fmla="*/ 2147483647 w 762"/>
                <a:gd name="T95" fmla="*/ 2147483647 h 1338"/>
                <a:gd name="T96" fmla="*/ 2147483647 w 762"/>
                <a:gd name="T97" fmla="*/ 2147483647 h 1338"/>
                <a:gd name="T98" fmla="*/ 2147483647 w 762"/>
                <a:gd name="T99" fmla="*/ 2147483647 h 1338"/>
                <a:gd name="T100" fmla="*/ 2147483647 w 762"/>
                <a:gd name="T101" fmla="*/ 2147483647 h 1338"/>
                <a:gd name="T102" fmla="*/ 2147483647 w 762"/>
                <a:gd name="T103" fmla="*/ 2147483647 h 1338"/>
                <a:gd name="T104" fmla="*/ 2147483647 w 762"/>
                <a:gd name="T105" fmla="*/ 2147483647 h 1338"/>
                <a:gd name="T106" fmla="*/ 2147483647 w 762"/>
                <a:gd name="T107" fmla="*/ 2147483647 h 1338"/>
                <a:gd name="T108" fmla="*/ 2147483647 w 762"/>
                <a:gd name="T109" fmla="*/ 2147483647 h 1338"/>
                <a:gd name="T110" fmla="*/ 2147483647 w 762"/>
                <a:gd name="T111" fmla="*/ 2147483647 h 1338"/>
                <a:gd name="T112" fmla="*/ 2147483647 w 762"/>
                <a:gd name="T113" fmla="*/ 2147483647 h 1338"/>
                <a:gd name="T114" fmla="*/ 2147483647 w 762"/>
                <a:gd name="T115" fmla="*/ 2147483647 h 1338"/>
                <a:gd name="T116" fmla="*/ 2147483647 w 762"/>
                <a:gd name="T117" fmla="*/ 2147483647 h 1338"/>
                <a:gd name="T118" fmla="*/ 2147483647 w 762"/>
                <a:gd name="T119" fmla="*/ 2147483647 h 1338"/>
                <a:gd name="T120" fmla="*/ 2147483647 w 762"/>
                <a:gd name="T121" fmla="*/ 2147483647 h 1338"/>
                <a:gd name="T122" fmla="*/ 2147483647 w 762"/>
                <a:gd name="T123" fmla="*/ 2147483647 h 133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62"/>
                <a:gd name="T187" fmla="*/ 0 h 1338"/>
                <a:gd name="T188" fmla="*/ 762 w 762"/>
                <a:gd name="T189" fmla="*/ 1338 h 1338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62" h="1338">
                  <a:moveTo>
                    <a:pt x="762" y="342"/>
                  </a:moveTo>
                  <a:lnTo>
                    <a:pt x="762" y="324"/>
                  </a:lnTo>
                  <a:lnTo>
                    <a:pt x="756" y="318"/>
                  </a:lnTo>
                  <a:lnTo>
                    <a:pt x="744" y="318"/>
                  </a:lnTo>
                  <a:lnTo>
                    <a:pt x="744" y="258"/>
                  </a:lnTo>
                  <a:lnTo>
                    <a:pt x="732" y="246"/>
                  </a:lnTo>
                  <a:lnTo>
                    <a:pt x="750" y="234"/>
                  </a:lnTo>
                  <a:lnTo>
                    <a:pt x="738" y="186"/>
                  </a:lnTo>
                  <a:lnTo>
                    <a:pt x="750" y="156"/>
                  </a:lnTo>
                  <a:lnTo>
                    <a:pt x="738" y="120"/>
                  </a:lnTo>
                  <a:lnTo>
                    <a:pt x="738" y="108"/>
                  </a:lnTo>
                  <a:lnTo>
                    <a:pt x="750" y="72"/>
                  </a:lnTo>
                  <a:lnTo>
                    <a:pt x="756" y="42"/>
                  </a:lnTo>
                  <a:lnTo>
                    <a:pt x="756" y="12"/>
                  </a:lnTo>
                  <a:lnTo>
                    <a:pt x="744" y="0"/>
                  </a:lnTo>
                  <a:lnTo>
                    <a:pt x="666" y="54"/>
                  </a:lnTo>
                  <a:lnTo>
                    <a:pt x="636" y="60"/>
                  </a:lnTo>
                  <a:lnTo>
                    <a:pt x="630" y="60"/>
                  </a:lnTo>
                  <a:lnTo>
                    <a:pt x="618" y="72"/>
                  </a:lnTo>
                  <a:lnTo>
                    <a:pt x="606" y="78"/>
                  </a:lnTo>
                  <a:lnTo>
                    <a:pt x="594" y="78"/>
                  </a:lnTo>
                  <a:lnTo>
                    <a:pt x="594" y="72"/>
                  </a:lnTo>
                  <a:lnTo>
                    <a:pt x="588" y="66"/>
                  </a:lnTo>
                  <a:lnTo>
                    <a:pt x="564" y="66"/>
                  </a:lnTo>
                  <a:lnTo>
                    <a:pt x="558" y="72"/>
                  </a:lnTo>
                  <a:lnTo>
                    <a:pt x="552" y="84"/>
                  </a:lnTo>
                  <a:lnTo>
                    <a:pt x="540" y="90"/>
                  </a:lnTo>
                  <a:lnTo>
                    <a:pt x="528" y="102"/>
                  </a:lnTo>
                  <a:lnTo>
                    <a:pt x="510" y="102"/>
                  </a:lnTo>
                  <a:lnTo>
                    <a:pt x="498" y="96"/>
                  </a:lnTo>
                  <a:lnTo>
                    <a:pt x="492" y="90"/>
                  </a:lnTo>
                  <a:lnTo>
                    <a:pt x="486" y="90"/>
                  </a:lnTo>
                  <a:lnTo>
                    <a:pt x="468" y="108"/>
                  </a:lnTo>
                  <a:lnTo>
                    <a:pt x="456" y="108"/>
                  </a:lnTo>
                  <a:lnTo>
                    <a:pt x="450" y="102"/>
                  </a:lnTo>
                  <a:lnTo>
                    <a:pt x="438" y="96"/>
                  </a:lnTo>
                  <a:lnTo>
                    <a:pt x="432" y="84"/>
                  </a:lnTo>
                  <a:lnTo>
                    <a:pt x="420" y="78"/>
                  </a:lnTo>
                  <a:lnTo>
                    <a:pt x="408" y="78"/>
                  </a:lnTo>
                  <a:lnTo>
                    <a:pt x="396" y="90"/>
                  </a:lnTo>
                  <a:lnTo>
                    <a:pt x="390" y="90"/>
                  </a:lnTo>
                  <a:lnTo>
                    <a:pt x="384" y="96"/>
                  </a:lnTo>
                  <a:lnTo>
                    <a:pt x="354" y="96"/>
                  </a:lnTo>
                  <a:lnTo>
                    <a:pt x="354" y="114"/>
                  </a:lnTo>
                  <a:lnTo>
                    <a:pt x="330" y="138"/>
                  </a:lnTo>
                  <a:lnTo>
                    <a:pt x="330" y="150"/>
                  </a:lnTo>
                  <a:lnTo>
                    <a:pt x="342" y="162"/>
                  </a:lnTo>
                  <a:lnTo>
                    <a:pt x="348" y="174"/>
                  </a:lnTo>
                  <a:lnTo>
                    <a:pt x="348" y="204"/>
                  </a:lnTo>
                  <a:lnTo>
                    <a:pt x="342" y="216"/>
                  </a:lnTo>
                  <a:lnTo>
                    <a:pt x="336" y="234"/>
                  </a:lnTo>
                  <a:lnTo>
                    <a:pt x="336" y="246"/>
                  </a:lnTo>
                  <a:lnTo>
                    <a:pt x="342" y="246"/>
                  </a:lnTo>
                  <a:lnTo>
                    <a:pt x="342" y="252"/>
                  </a:lnTo>
                  <a:lnTo>
                    <a:pt x="348" y="252"/>
                  </a:lnTo>
                  <a:lnTo>
                    <a:pt x="372" y="276"/>
                  </a:lnTo>
                  <a:lnTo>
                    <a:pt x="384" y="300"/>
                  </a:lnTo>
                  <a:lnTo>
                    <a:pt x="390" y="306"/>
                  </a:lnTo>
                  <a:lnTo>
                    <a:pt x="396" y="318"/>
                  </a:lnTo>
                  <a:lnTo>
                    <a:pt x="408" y="336"/>
                  </a:lnTo>
                  <a:lnTo>
                    <a:pt x="420" y="348"/>
                  </a:lnTo>
                  <a:lnTo>
                    <a:pt x="420" y="366"/>
                  </a:lnTo>
                  <a:lnTo>
                    <a:pt x="414" y="372"/>
                  </a:lnTo>
                  <a:lnTo>
                    <a:pt x="408" y="384"/>
                  </a:lnTo>
                  <a:lnTo>
                    <a:pt x="402" y="390"/>
                  </a:lnTo>
                  <a:lnTo>
                    <a:pt x="402" y="450"/>
                  </a:lnTo>
                  <a:lnTo>
                    <a:pt x="396" y="456"/>
                  </a:lnTo>
                  <a:lnTo>
                    <a:pt x="372" y="456"/>
                  </a:lnTo>
                  <a:lnTo>
                    <a:pt x="360" y="462"/>
                  </a:lnTo>
                  <a:lnTo>
                    <a:pt x="354" y="474"/>
                  </a:lnTo>
                  <a:lnTo>
                    <a:pt x="354" y="492"/>
                  </a:lnTo>
                  <a:lnTo>
                    <a:pt x="360" y="492"/>
                  </a:lnTo>
                  <a:lnTo>
                    <a:pt x="366" y="498"/>
                  </a:lnTo>
                  <a:lnTo>
                    <a:pt x="366" y="528"/>
                  </a:lnTo>
                  <a:lnTo>
                    <a:pt x="354" y="534"/>
                  </a:lnTo>
                  <a:lnTo>
                    <a:pt x="348" y="540"/>
                  </a:lnTo>
                  <a:lnTo>
                    <a:pt x="342" y="534"/>
                  </a:lnTo>
                  <a:lnTo>
                    <a:pt x="342" y="522"/>
                  </a:lnTo>
                  <a:lnTo>
                    <a:pt x="348" y="516"/>
                  </a:lnTo>
                  <a:lnTo>
                    <a:pt x="348" y="504"/>
                  </a:lnTo>
                  <a:lnTo>
                    <a:pt x="336" y="498"/>
                  </a:lnTo>
                  <a:lnTo>
                    <a:pt x="330" y="492"/>
                  </a:lnTo>
                  <a:lnTo>
                    <a:pt x="318" y="486"/>
                  </a:lnTo>
                  <a:lnTo>
                    <a:pt x="312" y="480"/>
                  </a:lnTo>
                  <a:lnTo>
                    <a:pt x="300" y="474"/>
                  </a:lnTo>
                  <a:lnTo>
                    <a:pt x="300" y="444"/>
                  </a:lnTo>
                  <a:lnTo>
                    <a:pt x="288" y="444"/>
                  </a:lnTo>
                  <a:lnTo>
                    <a:pt x="288" y="438"/>
                  </a:lnTo>
                  <a:lnTo>
                    <a:pt x="294" y="432"/>
                  </a:lnTo>
                  <a:lnTo>
                    <a:pt x="306" y="426"/>
                  </a:lnTo>
                  <a:lnTo>
                    <a:pt x="312" y="420"/>
                  </a:lnTo>
                  <a:lnTo>
                    <a:pt x="300" y="402"/>
                  </a:lnTo>
                  <a:lnTo>
                    <a:pt x="312" y="396"/>
                  </a:lnTo>
                  <a:lnTo>
                    <a:pt x="318" y="366"/>
                  </a:lnTo>
                  <a:lnTo>
                    <a:pt x="312" y="366"/>
                  </a:lnTo>
                  <a:lnTo>
                    <a:pt x="312" y="330"/>
                  </a:lnTo>
                  <a:lnTo>
                    <a:pt x="306" y="324"/>
                  </a:lnTo>
                  <a:lnTo>
                    <a:pt x="288" y="324"/>
                  </a:lnTo>
                  <a:lnTo>
                    <a:pt x="282" y="330"/>
                  </a:lnTo>
                  <a:lnTo>
                    <a:pt x="252" y="330"/>
                  </a:lnTo>
                  <a:lnTo>
                    <a:pt x="222" y="282"/>
                  </a:lnTo>
                  <a:lnTo>
                    <a:pt x="216" y="282"/>
                  </a:lnTo>
                  <a:lnTo>
                    <a:pt x="210" y="288"/>
                  </a:lnTo>
                  <a:lnTo>
                    <a:pt x="192" y="294"/>
                  </a:lnTo>
                  <a:lnTo>
                    <a:pt x="180" y="300"/>
                  </a:lnTo>
                  <a:lnTo>
                    <a:pt x="162" y="312"/>
                  </a:lnTo>
                  <a:lnTo>
                    <a:pt x="138" y="324"/>
                  </a:lnTo>
                  <a:lnTo>
                    <a:pt x="132" y="324"/>
                  </a:lnTo>
                  <a:lnTo>
                    <a:pt x="120" y="330"/>
                  </a:lnTo>
                  <a:lnTo>
                    <a:pt x="102" y="336"/>
                  </a:lnTo>
                  <a:lnTo>
                    <a:pt x="84" y="336"/>
                  </a:lnTo>
                  <a:lnTo>
                    <a:pt x="72" y="342"/>
                  </a:lnTo>
                  <a:lnTo>
                    <a:pt x="60" y="342"/>
                  </a:lnTo>
                  <a:lnTo>
                    <a:pt x="42" y="360"/>
                  </a:lnTo>
                  <a:lnTo>
                    <a:pt x="12" y="360"/>
                  </a:lnTo>
                  <a:lnTo>
                    <a:pt x="0" y="372"/>
                  </a:lnTo>
                  <a:lnTo>
                    <a:pt x="18" y="390"/>
                  </a:lnTo>
                  <a:lnTo>
                    <a:pt x="24" y="444"/>
                  </a:lnTo>
                  <a:lnTo>
                    <a:pt x="84" y="444"/>
                  </a:lnTo>
                  <a:lnTo>
                    <a:pt x="96" y="462"/>
                  </a:lnTo>
                  <a:lnTo>
                    <a:pt x="114" y="462"/>
                  </a:lnTo>
                  <a:lnTo>
                    <a:pt x="132" y="486"/>
                  </a:lnTo>
                  <a:lnTo>
                    <a:pt x="138" y="486"/>
                  </a:lnTo>
                  <a:lnTo>
                    <a:pt x="150" y="480"/>
                  </a:lnTo>
                  <a:lnTo>
                    <a:pt x="162" y="480"/>
                  </a:lnTo>
                  <a:lnTo>
                    <a:pt x="180" y="498"/>
                  </a:lnTo>
                  <a:lnTo>
                    <a:pt x="192" y="498"/>
                  </a:lnTo>
                  <a:lnTo>
                    <a:pt x="204" y="510"/>
                  </a:lnTo>
                  <a:lnTo>
                    <a:pt x="204" y="516"/>
                  </a:lnTo>
                  <a:lnTo>
                    <a:pt x="198" y="528"/>
                  </a:lnTo>
                  <a:lnTo>
                    <a:pt x="192" y="534"/>
                  </a:lnTo>
                  <a:lnTo>
                    <a:pt x="204" y="552"/>
                  </a:lnTo>
                  <a:lnTo>
                    <a:pt x="192" y="564"/>
                  </a:lnTo>
                  <a:lnTo>
                    <a:pt x="204" y="576"/>
                  </a:lnTo>
                  <a:lnTo>
                    <a:pt x="198" y="582"/>
                  </a:lnTo>
                  <a:lnTo>
                    <a:pt x="198" y="588"/>
                  </a:lnTo>
                  <a:lnTo>
                    <a:pt x="192" y="594"/>
                  </a:lnTo>
                  <a:lnTo>
                    <a:pt x="192" y="606"/>
                  </a:lnTo>
                  <a:lnTo>
                    <a:pt x="204" y="630"/>
                  </a:lnTo>
                  <a:lnTo>
                    <a:pt x="204" y="642"/>
                  </a:lnTo>
                  <a:lnTo>
                    <a:pt x="198" y="648"/>
                  </a:lnTo>
                  <a:lnTo>
                    <a:pt x="198" y="654"/>
                  </a:lnTo>
                  <a:lnTo>
                    <a:pt x="192" y="654"/>
                  </a:lnTo>
                  <a:lnTo>
                    <a:pt x="192" y="666"/>
                  </a:lnTo>
                  <a:lnTo>
                    <a:pt x="174" y="678"/>
                  </a:lnTo>
                  <a:lnTo>
                    <a:pt x="192" y="702"/>
                  </a:lnTo>
                  <a:lnTo>
                    <a:pt x="174" y="720"/>
                  </a:lnTo>
                  <a:lnTo>
                    <a:pt x="174" y="732"/>
                  </a:lnTo>
                  <a:lnTo>
                    <a:pt x="198" y="756"/>
                  </a:lnTo>
                  <a:lnTo>
                    <a:pt x="198" y="762"/>
                  </a:lnTo>
                  <a:lnTo>
                    <a:pt x="192" y="774"/>
                  </a:lnTo>
                  <a:lnTo>
                    <a:pt x="180" y="786"/>
                  </a:lnTo>
                  <a:lnTo>
                    <a:pt x="180" y="798"/>
                  </a:lnTo>
                  <a:lnTo>
                    <a:pt x="168" y="810"/>
                  </a:lnTo>
                  <a:lnTo>
                    <a:pt x="156" y="816"/>
                  </a:lnTo>
                  <a:lnTo>
                    <a:pt x="156" y="846"/>
                  </a:lnTo>
                  <a:lnTo>
                    <a:pt x="144" y="858"/>
                  </a:lnTo>
                  <a:lnTo>
                    <a:pt x="156" y="876"/>
                  </a:lnTo>
                  <a:lnTo>
                    <a:pt x="138" y="882"/>
                  </a:lnTo>
                  <a:lnTo>
                    <a:pt x="72" y="966"/>
                  </a:lnTo>
                  <a:lnTo>
                    <a:pt x="72" y="996"/>
                  </a:lnTo>
                  <a:lnTo>
                    <a:pt x="78" y="1014"/>
                  </a:lnTo>
                  <a:lnTo>
                    <a:pt x="78" y="1032"/>
                  </a:lnTo>
                  <a:lnTo>
                    <a:pt x="84" y="1044"/>
                  </a:lnTo>
                  <a:lnTo>
                    <a:pt x="84" y="1062"/>
                  </a:lnTo>
                  <a:lnTo>
                    <a:pt x="114" y="1122"/>
                  </a:lnTo>
                  <a:lnTo>
                    <a:pt x="114" y="1212"/>
                  </a:lnTo>
                  <a:lnTo>
                    <a:pt x="90" y="1248"/>
                  </a:lnTo>
                  <a:lnTo>
                    <a:pt x="114" y="1248"/>
                  </a:lnTo>
                  <a:lnTo>
                    <a:pt x="108" y="1260"/>
                  </a:lnTo>
                  <a:lnTo>
                    <a:pt x="108" y="1284"/>
                  </a:lnTo>
                  <a:lnTo>
                    <a:pt x="114" y="1290"/>
                  </a:lnTo>
                  <a:lnTo>
                    <a:pt x="120" y="1290"/>
                  </a:lnTo>
                  <a:lnTo>
                    <a:pt x="126" y="1314"/>
                  </a:lnTo>
                  <a:lnTo>
                    <a:pt x="144" y="1314"/>
                  </a:lnTo>
                  <a:lnTo>
                    <a:pt x="156" y="1326"/>
                  </a:lnTo>
                  <a:lnTo>
                    <a:pt x="162" y="1338"/>
                  </a:lnTo>
                  <a:lnTo>
                    <a:pt x="168" y="1320"/>
                  </a:lnTo>
                  <a:lnTo>
                    <a:pt x="168" y="1284"/>
                  </a:lnTo>
                  <a:lnTo>
                    <a:pt x="162" y="1272"/>
                  </a:lnTo>
                  <a:lnTo>
                    <a:pt x="156" y="1266"/>
                  </a:lnTo>
                  <a:lnTo>
                    <a:pt x="150" y="1266"/>
                  </a:lnTo>
                  <a:lnTo>
                    <a:pt x="150" y="1242"/>
                  </a:lnTo>
                  <a:lnTo>
                    <a:pt x="162" y="1230"/>
                  </a:lnTo>
                  <a:lnTo>
                    <a:pt x="222" y="1188"/>
                  </a:lnTo>
                  <a:lnTo>
                    <a:pt x="276" y="1158"/>
                  </a:lnTo>
                  <a:lnTo>
                    <a:pt x="294" y="1146"/>
                  </a:lnTo>
                  <a:lnTo>
                    <a:pt x="312" y="1140"/>
                  </a:lnTo>
                  <a:lnTo>
                    <a:pt x="330" y="1128"/>
                  </a:lnTo>
                  <a:lnTo>
                    <a:pt x="342" y="1122"/>
                  </a:lnTo>
                  <a:lnTo>
                    <a:pt x="360" y="1104"/>
                  </a:lnTo>
                  <a:lnTo>
                    <a:pt x="360" y="1080"/>
                  </a:lnTo>
                  <a:lnTo>
                    <a:pt x="354" y="1080"/>
                  </a:lnTo>
                  <a:lnTo>
                    <a:pt x="354" y="1086"/>
                  </a:lnTo>
                  <a:lnTo>
                    <a:pt x="348" y="1080"/>
                  </a:lnTo>
                  <a:lnTo>
                    <a:pt x="342" y="1080"/>
                  </a:lnTo>
                  <a:lnTo>
                    <a:pt x="342" y="1068"/>
                  </a:lnTo>
                  <a:lnTo>
                    <a:pt x="366" y="1020"/>
                  </a:lnTo>
                  <a:lnTo>
                    <a:pt x="366" y="990"/>
                  </a:lnTo>
                  <a:lnTo>
                    <a:pt x="360" y="984"/>
                  </a:lnTo>
                  <a:lnTo>
                    <a:pt x="360" y="978"/>
                  </a:lnTo>
                  <a:lnTo>
                    <a:pt x="372" y="948"/>
                  </a:lnTo>
                  <a:lnTo>
                    <a:pt x="366" y="942"/>
                  </a:lnTo>
                  <a:lnTo>
                    <a:pt x="348" y="960"/>
                  </a:lnTo>
                  <a:lnTo>
                    <a:pt x="354" y="918"/>
                  </a:lnTo>
                  <a:lnTo>
                    <a:pt x="348" y="906"/>
                  </a:lnTo>
                  <a:lnTo>
                    <a:pt x="336" y="900"/>
                  </a:lnTo>
                  <a:lnTo>
                    <a:pt x="330" y="888"/>
                  </a:lnTo>
                  <a:lnTo>
                    <a:pt x="330" y="870"/>
                  </a:lnTo>
                  <a:lnTo>
                    <a:pt x="336" y="858"/>
                  </a:lnTo>
                  <a:lnTo>
                    <a:pt x="336" y="834"/>
                  </a:lnTo>
                  <a:lnTo>
                    <a:pt x="324" y="822"/>
                  </a:lnTo>
                  <a:lnTo>
                    <a:pt x="318" y="822"/>
                  </a:lnTo>
                  <a:lnTo>
                    <a:pt x="312" y="816"/>
                  </a:lnTo>
                  <a:lnTo>
                    <a:pt x="312" y="792"/>
                  </a:lnTo>
                  <a:lnTo>
                    <a:pt x="318" y="780"/>
                  </a:lnTo>
                  <a:lnTo>
                    <a:pt x="324" y="762"/>
                  </a:lnTo>
                  <a:lnTo>
                    <a:pt x="336" y="750"/>
                  </a:lnTo>
                  <a:lnTo>
                    <a:pt x="372" y="732"/>
                  </a:lnTo>
                  <a:lnTo>
                    <a:pt x="378" y="726"/>
                  </a:lnTo>
                  <a:lnTo>
                    <a:pt x="378" y="714"/>
                  </a:lnTo>
                  <a:lnTo>
                    <a:pt x="390" y="690"/>
                  </a:lnTo>
                  <a:lnTo>
                    <a:pt x="396" y="684"/>
                  </a:lnTo>
                  <a:lnTo>
                    <a:pt x="402" y="684"/>
                  </a:lnTo>
                  <a:lnTo>
                    <a:pt x="414" y="678"/>
                  </a:lnTo>
                  <a:lnTo>
                    <a:pt x="420" y="678"/>
                  </a:lnTo>
                  <a:lnTo>
                    <a:pt x="426" y="672"/>
                  </a:lnTo>
                  <a:lnTo>
                    <a:pt x="450" y="660"/>
                  </a:lnTo>
                  <a:lnTo>
                    <a:pt x="462" y="648"/>
                  </a:lnTo>
                  <a:lnTo>
                    <a:pt x="474" y="612"/>
                  </a:lnTo>
                  <a:lnTo>
                    <a:pt x="498" y="576"/>
                  </a:lnTo>
                  <a:lnTo>
                    <a:pt x="522" y="564"/>
                  </a:lnTo>
                  <a:lnTo>
                    <a:pt x="558" y="552"/>
                  </a:lnTo>
                  <a:lnTo>
                    <a:pt x="600" y="534"/>
                  </a:lnTo>
                  <a:lnTo>
                    <a:pt x="624" y="522"/>
                  </a:lnTo>
                  <a:lnTo>
                    <a:pt x="630" y="516"/>
                  </a:lnTo>
                  <a:lnTo>
                    <a:pt x="666" y="498"/>
                  </a:lnTo>
                  <a:lnTo>
                    <a:pt x="672" y="492"/>
                  </a:lnTo>
                  <a:lnTo>
                    <a:pt x="684" y="486"/>
                  </a:lnTo>
                  <a:lnTo>
                    <a:pt x="684" y="474"/>
                  </a:lnTo>
                  <a:lnTo>
                    <a:pt x="714" y="444"/>
                  </a:lnTo>
                  <a:lnTo>
                    <a:pt x="714" y="432"/>
                  </a:lnTo>
                  <a:lnTo>
                    <a:pt x="720" y="420"/>
                  </a:lnTo>
                  <a:lnTo>
                    <a:pt x="732" y="414"/>
                  </a:lnTo>
                  <a:lnTo>
                    <a:pt x="738" y="402"/>
                  </a:lnTo>
                  <a:lnTo>
                    <a:pt x="744" y="396"/>
                  </a:lnTo>
                  <a:lnTo>
                    <a:pt x="744" y="378"/>
                  </a:lnTo>
                  <a:lnTo>
                    <a:pt x="750" y="372"/>
                  </a:lnTo>
                  <a:lnTo>
                    <a:pt x="762" y="348"/>
                  </a:lnTo>
                  <a:lnTo>
                    <a:pt x="762" y="34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64" name="Morocco" descr="© INSCALE GmbH, 05.05.2010&#10;http://www.presentationload.com/">
              <a:extLst>
                <a:ext uri="{FF2B5EF4-FFF2-40B4-BE49-F238E27FC236}">
                  <a16:creationId xmlns:a16="http://schemas.microsoft.com/office/drawing/2014/main" id="{9F345F3F-D63C-1C5D-6E8E-911E6C992888}"/>
                </a:ext>
              </a:extLst>
            </p:cNvPr>
            <p:cNvSpPr>
              <a:spLocks/>
            </p:cNvSpPr>
            <p:nvPr/>
          </p:nvSpPr>
          <p:spPr bwMode="gray">
            <a:xfrm>
              <a:off x="3898892" y="2123001"/>
              <a:ext cx="321676" cy="250522"/>
            </a:xfrm>
            <a:custGeom>
              <a:avLst/>
              <a:gdLst>
                <a:gd name="T0" fmla="*/ 2147483647 w 846"/>
                <a:gd name="T1" fmla="*/ 2147483647 h 660"/>
                <a:gd name="T2" fmla="*/ 2147483647 w 846"/>
                <a:gd name="T3" fmla="*/ 2147483647 h 660"/>
                <a:gd name="T4" fmla="*/ 2147483647 w 846"/>
                <a:gd name="T5" fmla="*/ 2147483647 h 660"/>
                <a:gd name="T6" fmla="*/ 2147483647 w 846"/>
                <a:gd name="T7" fmla="*/ 2147483647 h 660"/>
                <a:gd name="T8" fmla="*/ 2147483647 w 846"/>
                <a:gd name="T9" fmla="*/ 2147483647 h 660"/>
                <a:gd name="T10" fmla="*/ 2147483647 w 846"/>
                <a:gd name="T11" fmla="*/ 2147483647 h 660"/>
                <a:gd name="T12" fmla="*/ 2147483647 w 846"/>
                <a:gd name="T13" fmla="*/ 2147483647 h 660"/>
                <a:gd name="T14" fmla="*/ 2147483647 w 846"/>
                <a:gd name="T15" fmla="*/ 2147483647 h 660"/>
                <a:gd name="T16" fmla="*/ 2147483647 w 846"/>
                <a:gd name="T17" fmla="*/ 2147483647 h 660"/>
                <a:gd name="T18" fmla="*/ 2147483647 w 846"/>
                <a:gd name="T19" fmla="*/ 0 h 660"/>
                <a:gd name="T20" fmla="*/ 2147483647 w 846"/>
                <a:gd name="T21" fmla="*/ 2147483647 h 660"/>
                <a:gd name="T22" fmla="*/ 2147483647 w 846"/>
                <a:gd name="T23" fmla="*/ 2147483647 h 660"/>
                <a:gd name="T24" fmla="*/ 2147483647 w 846"/>
                <a:gd name="T25" fmla="*/ 2147483647 h 660"/>
                <a:gd name="T26" fmla="*/ 2147483647 w 846"/>
                <a:gd name="T27" fmla="*/ 2147483647 h 660"/>
                <a:gd name="T28" fmla="*/ 2147483647 w 846"/>
                <a:gd name="T29" fmla="*/ 2147483647 h 660"/>
                <a:gd name="T30" fmla="*/ 2147483647 w 846"/>
                <a:gd name="T31" fmla="*/ 2147483647 h 660"/>
                <a:gd name="T32" fmla="*/ 2147483647 w 846"/>
                <a:gd name="T33" fmla="*/ 2147483647 h 660"/>
                <a:gd name="T34" fmla="*/ 2147483647 w 846"/>
                <a:gd name="T35" fmla="*/ 2147483647 h 660"/>
                <a:gd name="T36" fmla="*/ 2147483647 w 846"/>
                <a:gd name="T37" fmla="*/ 2147483647 h 660"/>
                <a:gd name="T38" fmla="*/ 2147483647 w 846"/>
                <a:gd name="T39" fmla="*/ 2147483647 h 660"/>
                <a:gd name="T40" fmla="*/ 2147483647 w 846"/>
                <a:gd name="T41" fmla="*/ 2147483647 h 660"/>
                <a:gd name="T42" fmla="*/ 2147483647 w 846"/>
                <a:gd name="T43" fmla="*/ 2147483647 h 660"/>
                <a:gd name="T44" fmla="*/ 2147483647 w 846"/>
                <a:gd name="T45" fmla="*/ 2147483647 h 660"/>
                <a:gd name="T46" fmla="*/ 2147483647 w 846"/>
                <a:gd name="T47" fmla="*/ 2147483647 h 660"/>
                <a:gd name="T48" fmla="*/ 2147483647 w 846"/>
                <a:gd name="T49" fmla="*/ 2147483647 h 660"/>
                <a:gd name="T50" fmla="*/ 2147483647 w 846"/>
                <a:gd name="T51" fmla="*/ 2147483647 h 660"/>
                <a:gd name="T52" fmla="*/ 2147483647 w 846"/>
                <a:gd name="T53" fmla="*/ 2147483647 h 660"/>
                <a:gd name="T54" fmla="*/ 2147483647 w 846"/>
                <a:gd name="T55" fmla="*/ 2147483647 h 660"/>
                <a:gd name="T56" fmla="*/ 2147483647 w 846"/>
                <a:gd name="T57" fmla="*/ 2147483647 h 660"/>
                <a:gd name="T58" fmla="*/ 2147483647 w 846"/>
                <a:gd name="T59" fmla="*/ 2147483647 h 660"/>
                <a:gd name="T60" fmla="*/ 2147483647 w 846"/>
                <a:gd name="T61" fmla="*/ 2147483647 h 660"/>
                <a:gd name="T62" fmla="*/ 2147483647 w 846"/>
                <a:gd name="T63" fmla="*/ 2147483647 h 660"/>
                <a:gd name="T64" fmla="*/ 2147483647 w 846"/>
                <a:gd name="T65" fmla="*/ 2147483647 h 660"/>
                <a:gd name="T66" fmla="*/ 2147483647 w 846"/>
                <a:gd name="T67" fmla="*/ 2147483647 h 660"/>
                <a:gd name="T68" fmla="*/ 2147483647 w 846"/>
                <a:gd name="T69" fmla="*/ 2147483647 h 660"/>
                <a:gd name="T70" fmla="*/ 2147483647 w 846"/>
                <a:gd name="T71" fmla="*/ 2147483647 h 660"/>
                <a:gd name="T72" fmla="*/ 2147483647 w 846"/>
                <a:gd name="T73" fmla="*/ 2147483647 h 660"/>
                <a:gd name="T74" fmla="*/ 2147483647 w 846"/>
                <a:gd name="T75" fmla="*/ 2147483647 h 660"/>
                <a:gd name="T76" fmla="*/ 2147483647 w 846"/>
                <a:gd name="T77" fmla="*/ 2147483647 h 660"/>
                <a:gd name="T78" fmla="*/ 2147483647 w 846"/>
                <a:gd name="T79" fmla="*/ 2147483647 h 660"/>
                <a:gd name="T80" fmla="*/ 2147483647 w 846"/>
                <a:gd name="T81" fmla="*/ 2147483647 h 660"/>
                <a:gd name="T82" fmla="*/ 2147483647 w 846"/>
                <a:gd name="T83" fmla="*/ 2147483647 h 660"/>
                <a:gd name="T84" fmla="*/ 2147483647 w 846"/>
                <a:gd name="T85" fmla="*/ 2147483647 h 660"/>
                <a:gd name="T86" fmla="*/ 2147483647 w 846"/>
                <a:gd name="T87" fmla="*/ 2147483647 h 660"/>
                <a:gd name="T88" fmla="*/ 2147483647 w 846"/>
                <a:gd name="T89" fmla="*/ 2147483647 h 660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846"/>
                <a:gd name="T136" fmla="*/ 0 h 660"/>
                <a:gd name="T137" fmla="*/ 846 w 846"/>
                <a:gd name="T138" fmla="*/ 660 h 660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846" h="660">
                  <a:moveTo>
                    <a:pt x="822" y="246"/>
                  </a:moveTo>
                  <a:lnTo>
                    <a:pt x="822" y="216"/>
                  </a:lnTo>
                  <a:lnTo>
                    <a:pt x="804" y="216"/>
                  </a:lnTo>
                  <a:lnTo>
                    <a:pt x="816" y="186"/>
                  </a:lnTo>
                  <a:lnTo>
                    <a:pt x="804" y="168"/>
                  </a:lnTo>
                  <a:lnTo>
                    <a:pt x="810" y="102"/>
                  </a:lnTo>
                  <a:lnTo>
                    <a:pt x="798" y="102"/>
                  </a:lnTo>
                  <a:lnTo>
                    <a:pt x="798" y="90"/>
                  </a:lnTo>
                  <a:lnTo>
                    <a:pt x="804" y="84"/>
                  </a:lnTo>
                  <a:lnTo>
                    <a:pt x="792" y="78"/>
                  </a:lnTo>
                  <a:lnTo>
                    <a:pt x="786" y="66"/>
                  </a:lnTo>
                  <a:lnTo>
                    <a:pt x="780" y="60"/>
                  </a:lnTo>
                  <a:lnTo>
                    <a:pt x="744" y="42"/>
                  </a:lnTo>
                  <a:lnTo>
                    <a:pt x="720" y="42"/>
                  </a:lnTo>
                  <a:lnTo>
                    <a:pt x="708" y="48"/>
                  </a:lnTo>
                  <a:lnTo>
                    <a:pt x="702" y="54"/>
                  </a:lnTo>
                  <a:lnTo>
                    <a:pt x="696" y="54"/>
                  </a:lnTo>
                  <a:lnTo>
                    <a:pt x="690" y="48"/>
                  </a:lnTo>
                  <a:lnTo>
                    <a:pt x="678" y="48"/>
                  </a:lnTo>
                  <a:lnTo>
                    <a:pt x="666" y="42"/>
                  </a:lnTo>
                  <a:lnTo>
                    <a:pt x="654" y="42"/>
                  </a:lnTo>
                  <a:lnTo>
                    <a:pt x="642" y="48"/>
                  </a:lnTo>
                  <a:lnTo>
                    <a:pt x="636" y="54"/>
                  </a:lnTo>
                  <a:lnTo>
                    <a:pt x="624" y="54"/>
                  </a:lnTo>
                  <a:lnTo>
                    <a:pt x="588" y="36"/>
                  </a:lnTo>
                  <a:lnTo>
                    <a:pt x="570" y="18"/>
                  </a:lnTo>
                  <a:lnTo>
                    <a:pt x="564" y="6"/>
                  </a:lnTo>
                  <a:lnTo>
                    <a:pt x="558" y="6"/>
                  </a:lnTo>
                  <a:lnTo>
                    <a:pt x="552" y="0"/>
                  </a:lnTo>
                  <a:lnTo>
                    <a:pt x="528" y="0"/>
                  </a:lnTo>
                  <a:lnTo>
                    <a:pt x="528" y="6"/>
                  </a:lnTo>
                  <a:lnTo>
                    <a:pt x="522" y="12"/>
                  </a:lnTo>
                  <a:lnTo>
                    <a:pt x="522" y="30"/>
                  </a:lnTo>
                  <a:lnTo>
                    <a:pt x="516" y="48"/>
                  </a:lnTo>
                  <a:lnTo>
                    <a:pt x="498" y="84"/>
                  </a:lnTo>
                  <a:lnTo>
                    <a:pt x="492" y="102"/>
                  </a:lnTo>
                  <a:lnTo>
                    <a:pt x="468" y="138"/>
                  </a:lnTo>
                  <a:lnTo>
                    <a:pt x="462" y="150"/>
                  </a:lnTo>
                  <a:lnTo>
                    <a:pt x="450" y="162"/>
                  </a:lnTo>
                  <a:lnTo>
                    <a:pt x="438" y="168"/>
                  </a:lnTo>
                  <a:lnTo>
                    <a:pt x="420" y="168"/>
                  </a:lnTo>
                  <a:lnTo>
                    <a:pt x="408" y="174"/>
                  </a:lnTo>
                  <a:lnTo>
                    <a:pt x="402" y="174"/>
                  </a:lnTo>
                  <a:lnTo>
                    <a:pt x="396" y="180"/>
                  </a:lnTo>
                  <a:lnTo>
                    <a:pt x="384" y="186"/>
                  </a:lnTo>
                  <a:lnTo>
                    <a:pt x="378" y="198"/>
                  </a:lnTo>
                  <a:lnTo>
                    <a:pt x="360" y="192"/>
                  </a:lnTo>
                  <a:lnTo>
                    <a:pt x="330" y="204"/>
                  </a:lnTo>
                  <a:lnTo>
                    <a:pt x="330" y="210"/>
                  </a:lnTo>
                  <a:lnTo>
                    <a:pt x="324" y="216"/>
                  </a:lnTo>
                  <a:lnTo>
                    <a:pt x="324" y="228"/>
                  </a:lnTo>
                  <a:lnTo>
                    <a:pt x="318" y="240"/>
                  </a:lnTo>
                  <a:lnTo>
                    <a:pt x="312" y="240"/>
                  </a:lnTo>
                  <a:lnTo>
                    <a:pt x="288" y="264"/>
                  </a:lnTo>
                  <a:lnTo>
                    <a:pt x="288" y="288"/>
                  </a:lnTo>
                  <a:lnTo>
                    <a:pt x="276" y="312"/>
                  </a:lnTo>
                  <a:lnTo>
                    <a:pt x="264" y="324"/>
                  </a:lnTo>
                  <a:lnTo>
                    <a:pt x="258" y="336"/>
                  </a:lnTo>
                  <a:lnTo>
                    <a:pt x="246" y="354"/>
                  </a:lnTo>
                  <a:lnTo>
                    <a:pt x="246" y="402"/>
                  </a:lnTo>
                  <a:lnTo>
                    <a:pt x="240" y="408"/>
                  </a:lnTo>
                  <a:lnTo>
                    <a:pt x="234" y="408"/>
                  </a:lnTo>
                  <a:lnTo>
                    <a:pt x="234" y="414"/>
                  </a:lnTo>
                  <a:lnTo>
                    <a:pt x="240" y="420"/>
                  </a:lnTo>
                  <a:lnTo>
                    <a:pt x="252" y="420"/>
                  </a:lnTo>
                  <a:lnTo>
                    <a:pt x="252" y="474"/>
                  </a:lnTo>
                  <a:lnTo>
                    <a:pt x="240" y="474"/>
                  </a:lnTo>
                  <a:lnTo>
                    <a:pt x="228" y="480"/>
                  </a:lnTo>
                  <a:lnTo>
                    <a:pt x="192" y="540"/>
                  </a:lnTo>
                  <a:lnTo>
                    <a:pt x="180" y="552"/>
                  </a:lnTo>
                  <a:lnTo>
                    <a:pt x="168" y="552"/>
                  </a:lnTo>
                  <a:lnTo>
                    <a:pt x="162" y="558"/>
                  </a:lnTo>
                  <a:lnTo>
                    <a:pt x="150" y="564"/>
                  </a:lnTo>
                  <a:lnTo>
                    <a:pt x="144" y="576"/>
                  </a:lnTo>
                  <a:lnTo>
                    <a:pt x="132" y="588"/>
                  </a:lnTo>
                  <a:lnTo>
                    <a:pt x="126" y="600"/>
                  </a:lnTo>
                  <a:lnTo>
                    <a:pt x="120" y="606"/>
                  </a:lnTo>
                  <a:lnTo>
                    <a:pt x="84" y="624"/>
                  </a:lnTo>
                  <a:lnTo>
                    <a:pt x="66" y="624"/>
                  </a:lnTo>
                  <a:lnTo>
                    <a:pt x="54" y="630"/>
                  </a:lnTo>
                  <a:lnTo>
                    <a:pt x="48" y="630"/>
                  </a:lnTo>
                  <a:lnTo>
                    <a:pt x="42" y="636"/>
                  </a:lnTo>
                  <a:lnTo>
                    <a:pt x="12" y="636"/>
                  </a:lnTo>
                  <a:lnTo>
                    <a:pt x="6" y="642"/>
                  </a:lnTo>
                  <a:lnTo>
                    <a:pt x="6" y="654"/>
                  </a:lnTo>
                  <a:lnTo>
                    <a:pt x="0" y="660"/>
                  </a:lnTo>
                  <a:lnTo>
                    <a:pt x="312" y="660"/>
                  </a:lnTo>
                  <a:lnTo>
                    <a:pt x="312" y="600"/>
                  </a:lnTo>
                  <a:lnTo>
                    <a:pt x="318" y="570"/>
                  </a:lnTo>
                  <a:lnTo>
                    <a:pt x="330" y="564"/>
                  </a:lnTo>
                  <a:lnTo>
                    <a:pt x="336" y="558"/>
                  </a:lnTo>
                  <a:lnTo>
                    <a:pt x="348" y="552"/>
                  </a:lnTo>
                  <a:lnTo>
                    <a:pt x="378" y="522"/>
                  </a:lnTo>
                  <a:lnTo>
                    <a:pt x="378" y="516"/>
                  </a:lnTo>
                  <a:lnTo>
                    <a:pt x="396" y="516"/>
                  </a:lnTo>
                  <a:lnTo>
                    <a:pt x="426" y="498"/>
                  </a:lnTo>
                  <a:lnTo>
                    <a:pt x="438" y="504"/>
                  </a:lnTo>
                  <a:lnTo>
                    <a:pt x="444" y="510"/>
                  </a:lnTo>
                  <a:lnTo>
                    <a:pt x="456" y="510"/>
                  </a:lnTo>
                  <a:lnTo>
                    <a:pt x="462" y="498"/>
                  </a:lnTo>
                  <a:lnTo>
                    <a:pt x="462" y="492"/>
                  </a:lnTo>
                  <a:lnTo>
                    <a:pt x="486" y="486"/>
                  </a:lnTo>
                  <a:lnTo>
                    <a:pt x="492" y="474"/>
                  </a:lnTo>
                  <a:lnTo>
                    <a:pt x="504" y="474"/>
                  </a:lnTo>
                  <a:lnTo>
                    <a:pt x="516" y="480"/>
                  </a:lnTo>
                  <a:lnTo>
                    <a:pt x="540" y="480"/>
                  </a:lnTo>
                  <a:lnTo>
                    <a:pt x="552" y="468"/>
                  </a:lnTo>
                  <a:lnTo>
                    <a:pt x="564" y="444"/>
                  </a:lnTo>
                  <a:lnTo>
                    <a:pt x="570" y="438"/>
                  </a:lnTo>
                  <a:lnTo>
                    <a:pt x="576" y="426"/>
                  </a:lnTo>
                  <a:lnTo>
                    <a:pt x="618" y="426"/>
                  </a:lnTo>
                  <a:lnTo>
                    <a:pt x="624" y="420"/>
                  </a:lnTo>
                  <a:lnTo>
                    <a:pt x="636" y="414"/>
                  </a:lnTo>
                  <a:lnTo>
                    <a:pt x="648" y="402"/>
                  </a:lnTo>
                  <a:lnTo>
                    <a:pt x="648" y="396"/>
                  </a:lnTo>
                  <a:lnTo>
                    <a:pt x="672" y="384"/>
                  </a:lnTo>
                  <a:lnTo>
                    <a:pt x="660" y="366"/>
                  </a:lnTo>
                  <a:lnTo>
                    <a:pt x="654" y="354"/>
                  </a:lnTo>
                  <a:lnTo>
                    <a:pt x="648" y="348"/>
                  </a:lnTo>
                  <a:lnTo>
                    <a:pt x="648" y="336"/>
                  </a:lnTo>
                  <a:lnTo>
                    <a:pt x="654" y="330"/>
                  </a:lnTo>
                  <a:lnTo>
                    <a:pt x="678" y="330"/>
                  </a:lnTo>
                  <a:lnTo>
                    <a:pt x="690" y="324"/>
                  </a:lnTo>
                  <a:lnTo>
                    <a:pt x="714" y="324"/>
                  </a:lnTo>
                  <a:lnTo>
                    <a:pt x="714" y="312"/>
                  </a:lnTo>
                  <a:lnTo>
                    <a:pt x="720" y="306"/>
                  </a:lnTo>
                  <a:lnTo>
                    <a:pt x="720" y="300"/>
                  </a:lnTo>
                  <a:lnTo>
                    <a:pt x="732" y="300"/>
                  </a:lnTo>
                  <a:lnTo>
                    <a:pt x="738" y="306"/>
                  </a:lnTo>
                  <a:lnTo>
                    <a:pt x="744" y="300"/>
                  </a:lnTo>
                  <a:lnTo>
                    <a:pt x="744" y="294"/>
                  </a:lnTo>
                  <a:lnTo>
                    <a:pt x="762" y="294"/>
                  </a:lnTo>
                  <a:lnTo>
                    <a:pt x="774" y="300"/>
                  </a:lnTo>
                  <a:lnTo>
                    <a:pt x="828" y="294"/>
                  </a:lnTo>
                  <a:lnTo>
                    <a:pt x="828" y="282"/>
                  </a:lnTo>
                  <a:lnTo>
                    <a:pt x="846" y="264"/>
                  </a:lnTo>
                  <a:lnTo>
                    <a:pt x="822" y="246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65" name="Montenegro" descr="© INSCALE GmbH, 05.05.2010&#10;http://www.presentationload.com/">
              <a:extLst>
                <a:ext uri="{FF2B5EF4-FFF2-40B4-BE49-F238E27FC236}">
                  <a16:creationId xmlns:a16="http://schemas.microsoft.com/office/drawing/2014/main" id="{6EC9D5ED-4572-1F5F-222F-543EA8DC2E4D}"/>
                </a:ext>
              </a:extLst>
            </p:cNvPr>
            <p:cNvSpPr>
              <a:spLocks/>
            </p:cNvSpPr>
            <p:nvPr/>
          </p:nvSpPr>
          <p:spPr bwMode="gray">
            <a:xfrm>
              <a:off x="4709750" y="1887303"/>
              <a:ext cx="42989" cy="51884"/>
            </a:xfrm>
            <a:custGeom>
              <a:avLst/>
              <a:gdLst>
                <a:gd name="T0" fmla="*/ 2147483647 w 114"/>
                <a:gd name="T1" fmla="*/ 2147483647 h 138"/>
                <a:gd name="T2" fmla="*/ 2147483647 w 114"/>
                <a:gd name="T3" fmla="*/ 2147483647 h 138"/>
                <a:gd name="T4" fmla="*/ 2147483647 w 114"/>
                <a:gd name="T5" fmla="*/ 2147483647 h 138"/>
                <a:gd name="T6" fmla="*/ 2147483647 w 114"/>
                <a:gd name="T7" fmla="*/ 2147483647 h 138"/>
                <a:gd name="T8" fmla="*/ 2147483647 w 114"/>
                <a:gd name="T9" fmla="*/ 2147483647 h 138"/>
                <a:gd name="T10" fmla="*/ 2147483647 w 114"/>
                <a:gd name="T11" fmla="*/ 2147483647 h 138"/>
                <a:gd name="T12" fmla="*/ 2147483647 w 114"/>
                <a:gd name="T13" fmla="*/ 0 h 138"/>
                <a:gd name="T14" fmla="*/ 2147483647 w 114"/>
                <a:gd name="T15" fmla="*/ 0 h 138"/>
                <a:gd name="T16" fmla="*/ 2147483647 w 114"/>
                <a:gd name="T17" fmla="*/ 2147483647 h 138"/>
                <a:gd name="T18" fmla="*/ 2147483647 w 114"/>
                <a:gd name="T19" fmla="*/ 2147483647 h 138"/>
                <a:gd name="T20" fmla="*/ 2147483647 w 114"/>
                <a:gd name="T21" fmla="*/ 2147483647 h 138"/>
                <a:gd name="T22" fmla="*/ 2147483647 w 114"/>
                <a:gd name="T23" fmla="*/ 2147483647 h 138"/>
                <a:gd name="T24" fmla="*/ 2147483647 w 114"/>
                <a:gd name="T25" fmla="*/ 2147483647 h 138"/>
                <a:gd name="T26" fmla="*/ 2147483647 w 114"/>
                <a:gd name="T27" fmla="*/ 2147483647 h 138"/>
                <a:gd name="T28" fmla="*/ 0 w 114"/>
                <a:gd name="T29" fmla="*/ 2147483647 h 138"/>
                <a:gd name="T30" fmla="*/ 0 w 114"/>
                <a:gd name="T31" fmla="*/ 2147483647 h 138"/>
                <a:gd name="T32" fmla="*/ 2147483647 w 114"/>
                <a:gd name="T33" fmla="*/ 2147483647 h 138"/>
                <a:gd name="T34" fmla="*/ 2147483647 w 114"/>
                <a:gd name="T35" fmla="*/ 2147483647 h 138"/>
                <a:gd name="T36" fmla="*/ 2147483647 w 114"/>
                <a:gd name="T37" fmla="*/ 2147483647 h 138"/>
                <a:gd name="T38" fmla="*/ 2147483647 w 114"/>
                <a:gd name="T39" fmla="*/ 2147483647 h 138"/>
                <a:gd name="T40" fmla="*/ 2147483647 w 114"/>
                <a:gd name="T41" fmla="*/ 2147483647 h 138"/>
                <a:gd name="T42" fmla="*/ 2147483647 w 114"/>
                <a:gd name="T43" fmla="*/ 2147483647 h 138"/>
                <a:gd name="T44" fmla="*/ 2147483647 w 114"/>
                <a:gd name="T45" fmla="*/ 2147483647 h 138"/>
                <a:gd name="T46" fmla="*/ 2147483647 w 114"/>
                <a:gd name="T47" fmla="*/ 2147483647 h 138"/>
                <a:gd name="T48" fmla="*/ 2147483647 w 114"/>
                <a:gd name="T49" fmla="*/ 2147483647 h 138"/>
                <a:gd name="T50" fmla="*/ 2147483647 w 114"/>
                <a:gd name="T51" fmla="*/ 2147483647 h 138"/>
                <a:gd name="T52" fmla="*/ 2147483647 w 114"/>
                <a:gd name="T53" fmla="*/ 2147483647 h 138"/>
                <a:gd name="T54" fmla="*/ 2147483647 w 114"/>
                <a:gd name="T55" fmla="*/ 2147483647 h 138"/>
                <a:gd name="T56" fmla="*/ 2147483647 w 114"/>
                <a:gd name="T57" fmla="*/ 2147483647 h 138"/>
                <a:gd name="T58" fmla="*/ 2147483647 w 114"/>
                <a:gd name="T59" fmla="*/ 2147483647 h 138"/>
                <a:gd name="T60" fmla="*/ 2147483647 w 114"/>
                <a:gd name="T61" fmla="*/ 2147483647 h 138"/>
                <a:gd name="T62" fmla="*/ 2147483647 w 114"/>
                <a:gd name="T63" fmla="*/ 2147483647 h 138"/>
                <a:gd name="T64" fmla="*/ 2147483647 w 114"/>
                <a:gd name="T65" fmla="*/ 2147483647 h 138"/>
                <a:gd name="T66" fmla="*/ 2147483647 w 114"/>
                <a:gd name="T67" fmla="*/ 2147483647 h 138"/>
                <a:gd name="T68" fmla="*/ 2147483647 w 114"/>
                <a:gd name="T69" fmla="*/ 2147483647 h 138"/>
                <a:gd name="T70" fmla="*/ 2147483647 w 114"/>
                <a:gd name="T71" fmla="*/ 2147483647 h 13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14"/>
                <a:gd name="T109" fmla="*/ 0 h 138"/>
                <a:gd name="T110" fmla="*/ 114 w 114"/>
                <a:gd name="T111" fmla="*/ 138 h 138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14" h="138">
                  <a:moveTo>
                    <a:pt x="114" y="42"/>
                  </a:moveTo>
                  <a:lnTo>
                    <a:pt x="108" y="48"/>
                  </a:lnTo>
                  <a:lnTo>
                    <a:pt x="96" y="30"/>
                  </a:lnTo>
                  <a:lnTo>
                    <a:pt x="84" y="18"/>
                  </a:lnTo>
                  <a:lnTo>
                    <a:pt x="66" y="6"/>
                  </a:lnTo>
                  <a:lnTo>
                    <a:pt x="60" y="6"/>
                  </a:lnTo>
                  <a:lnTo>
                    <a:pt x="48" y="0"/>
                  </a:lnTo>
                  <a:lnTo>
                    <a:pt x="42" y="0"/>
                  </a:lnTo>
                  <a:lnTo>
                    <a:pt x="42" y="24"/>
                  </a:lnTo>
                  <a:lnTo>
                    <a:pt x="24" y="24"/>
                  </a:lnTo>
                  <a:lnTo>
                    <a:pt x="18" y="30"/>
                  </a:lnTo>
                  <a:lnTo>
                    <a:pt x="18" y="36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0" y="54"/>
                  </a:lnTo>
                  <a:lnTo>
                    <a:pt x="0" y="60"/>
                  </a:lnTo>
                  <a:lnTo>
                    <a:pt x="6" y="66"/>
                  </a:lnTo>
                  <a:lnTo>
                    <a:pt x="12" y="66"/>
                  </a:lnTo>
                  <a:lnTo>
                    <a:pt x="24" y="72"/>
                  </a:lnTo>
                  <a:lnTo>
                    <a:pt x="6" y="102"/>
                  </a:lnTo>
                  <a:lnTo>
                    <a:pt x="18" y="102"/>
                  </a:lnTo>
                  <a:lnTo>
                    <a:pt x="24" y="96"/>
                  </a:lnTo>
                  <a:lnTo>
                    <a:pt x="36" y="96"/>
                  </a:lnTo>
                  <a:lnTo>
                    <a:pt x="36" y="114"/>
                  </a:lnTo>
                  <a:lnTo>
                    <a:pt x="60" y="138"/>
                  </a:lnTo>
                  <a:lnTo>
                    <a:pt x="72" y="126"/>
                  </a:lnTo>
                  <a:lnTo>
                    <a:pt x="66" y="108"/>
                  </a:lnTo>
                  <a:lnTo>
                    <a:pt x="60" y="114"/>
                  </a:lnTo>
                  <a:lnTo>
                    <a:pt x="42" y="102"/>
                  </a:lnTo>
                  <a:lnTo>
                    <a:pt x="66" y="102"/>
                  </a:lnTo>
                  <a:lnTo>
                    <a:pt x="78" y="96"/>
                  </a:lnTo>
                  <a:lnTo>
                    <a:pt x="78" y="78"/>
                  </a:lnTo>
                  <a:lnTo>
                    <a:pt x="108" y="90"/>
                  </a:lnTo>
                  <a:lnTo>
                    <a:pt x="114" y="84"/>
                  </a:lnTo>
                  <a:lnTo>
                    <a:pt x="114" y="90"/>
                  </a:lnTo>
                  <a:lnTo>
                    <a:pt x="114" y="4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66" name="Mongolia" descr="© INSCALE GmbH, 05.05.2010&#10;http://www.presentationload.com/">
              <a:extLst>
                <a:ext uri="{FF2B5EF4-FFF2-40B4-BE49-F238E27FC236}">
                  <a16:creationId xmlns:a16="http://schemas.microsoft.com/office/drawing/2014/main" id="{4757E9AC-7A69-1F87-AAC1-BBA2BD4AE156}"/>
                </a:ext>
              </a:extLst>
            </p:cNvPr>
            <p:cNvSpPr>
              <a:spLocks/>
            </p:cNvSpPr>
            <p:nvPr/>
          </p:nvSpPr>
          <p:spPr bwMode="gray">
            <a:xfrm>
              <a:off x="6340360" y="1632334"/>
              <a:ext cx="796035" cy="315747"/>
            </a:xfrm>
            <a:custGeom>
              <a:avLst/>
              <a:gdLst>
                <a:gd name="T0" fmla="*/ 2147483647 w 2100"/>
                <a:gd name="T1" fmla="*/ 2147483647 h 834"/>
                <a:gd name="T2" fmla="*/ 2147483647 w 2100"/>
                <a:gd name="T3" fmla="*/ 2147483647 h 834"/>
                <a:gd name="T4" fmla="*/ 2147483647 w 2100"/>
                <a:gd name="T5" fmla="*/ 2147483647 h 834"/>
                <a:gd name="T6" fmla="*/ 2147483647 w 2100"/>
                <a:gd name="T7" fmla="*/ 2147483647 h 834"/>
                <a:gd name="T8" fmla="*/ 2147483647 w 2100"/>
                <a:gd name="T9" fmla="*/ 2147483647 h 834"/>
                <a:gd name="T10" fmla="*/ 2147483647 w 2100"/>
                <a:gd name="T11" fmla="*/ 2147483647 h 834"/>
                <a:gd name="T12" fmla="*/ 2147483647 w 2100"/>
                <a:gd name="T13" fmla="*/ 2147483647 h 834"/>
                <a:gd name="T14" fmla="*/ 2147483647 w 2100"/>
                <a:gd name="T15" fmla="*/ 2147483647 h 834"/>
                <a:gd name="T16" fmla="*/ 2147483647 w 2100"/>
                <a:gd name="T17" fmla="*/ 2147483647 h 834"/>
                <a:gd name="T18" fmla="*/ 2147483647 w 2100"/>
                <a:gd name="T19" fmla="*/ 2147483647 h 834"/>
                <a:gd name="T20" fmla="*/ 2147483647 w 2100"/>
                <a:gd name="T21" fmla="*/ 2147483647 h 834"/>
                <a:gd name="T22" fmla="*/ 2147483647 w 2100"/>
                <a:gd name="T23" fmla="*/ 2147483647 h 834"/>
                <a:gd name="T24" fmla="*/ 2147483647 w 2100"/>
                <a:gd name="T25" fmla="*/ 2147483647 h 834"/>
                <a:gd name="T26" fmla="*/ 2147483647 w 2100"/>
                <a:gd name="T27" fmla="*/ 2147483647 h 834"/>
                <a:gd name="T28" fmla="*/ 2147483647 w 2100"/>
                <a:gd name="T29" fmla="*/ 2147483647 h 834"/>
                <a:gd name="T30" fmla="*/ 2147483647 w 2100"/>
                <a:gd name="T31" fmla="*/ 2147483647 h 834"/>
                <a:gd name="T32" fmla="*/ 2147483647 w 2100"/>
                <a:gd name="T33" fmla="*/ 2147483647 h 834"/>
                <a:gd name="T34" fmla="*/ 2147483647 w 2100"/>
                <a:gd name="T35" fmla="*/ 2147483647 h 834"/>
                <a:gd name="T36" fmla="*/ 2147483647 w 2100"/>
                <a:gd name="T37" fmla="*/ 2147483647 h 834"/>
                <a:gd name="T38" fmla="*/ 2147483647 w 2100"/>
                <a:gd name="T39" fmla="*/ 2147483647 h 834"/>
                <a:gd name="T40" fmla="*/ 2147483647 w 2100"/>
                <a:gd name="T41" fmla="*/ 2147483647 h 834"/>
                <a:gd name="T42" fmla="*/ 2147483647 w 2100"/>
                <a:gd name="T43" fmla="*/ 2147483647 h 834"/>
                <a:gd name="T44" fmla="*/ 2147483647 w 2100"/>
                <a:gd name="T45" fmla="*/ 2147483647 h 834"/>
                <a:gd name="T46" fmla="*/ 2147483647 w 2100"/>
                <a:gd name="T47" fmla="*/ 2147483647 h 834"/>
                <a:gd name="T48" fmla="*/ 2147483647 w 2100"/>
                <a:gd name="T49" fmla="*/ 2147483647 h 834"/>
                <a:gd name="T50" fmla="*/ 2147483647 w 2100"/>
                <a:gd name="T51" fmla="*/ 2147483647 h 834"/>
                <a:gd name="T52" fmla="*/ 2147483647 w 2100"/>
                <a:gd name="T53" fmla="*/ 2147483647 h 834"/>
                <a:gd name="T54" fmla="*/ 2147483647 w 2100"/>
                <a:gd name="T55" fmla="*/ 2147483647 h 834"/>
                <a:gd name="T56" fmla="*/ 2147483647 w 2100"/>
                <a:gd name="T57" fmla="*/ 2147483647 h 834"/>
                <a:gd name="T58" fmla="*/ 2147483647 w 2100"/>
                <a:gd name="T59" fmla="*/ 2147483647 h 834"/>
                <a:gd name="T60" fmla="*/ 2147483647 w 2100"/>
                <a:gd name="T61" fmla="*/ 2147483647 h 834"/>
                <a:gd name="T62" fmla="*/ 0 w 2100"/>
                <a:gd name="T63" fmla="*/ 2147483647 h 834"/>
                <a:gd name="T64" fmla="*/ 2147483647 w 2100"/>
                <a:gd name="T65" fmla="*/ 2147483647 h 834"/>
                <a:gd name="T66" fmla="*/ 2147483647 w 2100"/>
                <a:gd name="T67" fmla="*/ 2147483647 h 834"/>
                <a:gd name="T68" fmla="*/ 2147483647 w 2100"/>
                <a:gd name="T69" fmla="*/ 2147483647 h 834"/>
                <a:gd name="T70" fmla="*/ 2147483647 w 2100"/>
                <a:gd name="T71" fmla="*/ 2147483647 h 834"/>
                <a:gd name="T72" fmla="*/ 2147483647 w 2100"/>
                <a:gd name="T73" fmla="*/ 2147483647 h 834"/>
                <a:gd name="T74" fmla="*/ 2147483647 w 2100"/>
                <a:gd name="T75" fmla="*/ 2147483647 h 834"/>
                <a:gd name="T76" fmla="*/ 2147483647 w 2100"/>
                <a:gd name="T77" fmla="*/ 2147483647 h 834"/>
                <a:gd name="T78" fmla="*/ 2147483647 w 2100"/>
                <a:gd name="T79" fmla="*/ 2147483647 h 834"/>
                <a:gd name="T80" fmla="*/ 2147483647 w 2100"/>
                <a:gd name="T81" fmla="*/ 2147483647 h 834"/>
                <a:gd name="T82" fmla="*/ 2147483647 w 2100"/>
                <a:gd name="T83" fmla="*/ 2147483647 h 834"/>
                <a:gd name="T84" fmla="*/ 2147483647 w 2100"/>
                <a:gd name="T85" fmla="*/ 2147483647 h 834"/>
                <a:gd name="T86" fmla="*/ 2147483647 w 2100"/>
                <a:gd name="T87" fmla="*/ 2147483647 h 834"/>
                <a:gd name="T88" fmla="*/ 2147483647 w 2100"/>
                <a:gd name="T89" fmla="*/ 2147483647 h 834"/>
                <a:gd name="T90" fmla="*/ 2147483647 w 2100"/>
                <a:gd name="T91" fmla="*/ 2147483647 h 834"/>
                <a:gd name="T92" fmla="*/ 2147483647 w 2100"/>
                <a:gd name="T93" fmla="*/ 2147483647 h 834"/>
                <a:gd name="T94" fmla="*/ 2147483647 w 2100"/>
                <a:gd name="T95" fmla="*/ 2147483647 h 834"/>
                <a:gd name="T96" fmla="*/ 2147483647 w 2100"/>
                <a:gd name="T97" fmla="*/ 2147483647 h 834"/>
                <a:gd name="T98" fmla="*/ 2147483647 w 2100"/>
                <a:gd name="T99" fmla="*/ 2147483647 h 834"/>
                <a:gd name="T100" fmla="*/ 2147483647 w 2100"/>
                <a:gd name="T101" fmla="*/ 2147483647 h 834"/>
                <a:gd name="T102" fmla="*/ 2147483647 w 2100"/>
                <a:gd name="T103" fmla="*/ 2147483647 h 834"/>
                <a:gd name="T104" fmla="*/ 2147483647 w 2100"/>
                <a:gd name="T105" fmla="*/ 2147483647 h 834"/>
                <a:gd name="T106" fmla="*/ 2147483647 w 2100"/>
                <a:gd name="T107" fmla="*/ 2147483647 h 834"/>
                <a:gd name="T108" fmla="*/ 2147483647 w 2100"/>
                <a:gd name="T109" fmla="*/ 2147483647 h 834"/>
                <a:gd name="T110" fmla="*/ 2147483647 w 2100"/>
                <a:gd name="T111" fmla="*/ 2147483647 h 834"/>
                <a:gd name="T112" fmla="*/ 2147483647 w 2100"/>
                <a:gd name="T113" fmla="*/ 2147483647 h 834"/>
                <a:gd name="T114" fmla="*/ 2147483647 w 2100"/>
                <a:gd name="T115" fmla="*/ 2147483647 h 834"/>
                <a:gd name="T116" fmla="*/ 2147483647 w 2100"/>
                <a:gd name="T117" fmla="*/ 2147483647 h 834"/>
                <a:gd name="T118" fmla="*/ 2147483647 w 2100"/>
                <a:gd name="T119" fmla="*/ 2147483647 h 834"/>
                <a:gd name="T120" fmla="*/ 2147483647 w 2100"/>
                <a:gd name="T121" fmla="*/ 2147483647 h 834"/>
                <a:gd name="T122" fmla="*/ 2147483647 w 2100"/>
                <a:gd name="T123" fmla="*/ 2147483647 h 83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100"/>
                <a:gd name="T187" fmla="*/ 0 h 834"/>
                <a:gd name="T188" fmla="*/ 2100 w 2100"/>
                <a:gd name="T189" fmla="*/ 834 h 83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100" h="834">
                  <a:moveTo>
                    <a:pt x="2088" y="408"/>
                  </a:moveTo>
                  <a:lnTo>
                    <a:pt x="2076" y="396"/>
                  </a:lnTo>
                  <a:lnTo>
                    <a:pt x="2070" y="384"/>
                  </a:lnTo>
                  <a:lnTo>
                    <a:pt x="2058" y="384"/>
                  </a:lnTo>
                  <a:lnTo>
                    <a:pt x="2034" y="372"/>
                  </a:lnTo>
                  <a:lnTo>
                    <a:pt x="2022" y="360"/>
                  </a:lnTo>
                  <a:lnTo>
                    <a:pt x="2010" y="354"/>
                  </a:lnTo>
                  <a:lnTo>
                    <a:pt x="2004" y="348"/>
                  </a:lnTo>
                  <a:lnTo>
                    <a:pt x="1986" y="348"/>
                  </a:lnTo>
                  <a:lnTo>
                    <a:pt x="1974" y="342"/>
                  </a:lnTo>
                  <a:lnTo>
                    <a:pt x="1968" y="336"/>
                  </a:lnTo>
                  <a:lnTo>
                    <a:pt x="1968" y="324"/>
                  </a:lnTo>
                  <a:lnTo>
                    <a:pt x="1902" y="324"/>
                  </a:lnTo>
                  <a:lnTo>
                    <a:pt x="1902" y="348"/>
                  </a:lnTo>
                  <a:lnTo>
                    <a:pt x="1896" y="354"/>
                  </a:lnTo>
                  <a:lnTo>
                    <a:pt x="1890" y="354"/>
                  </a:lnTo>
                  <a:lnTo>
                    <a:pt x="1878" y="348"/>
                  </a:lnTo>
                  <a:lnTo>
                    <a:pt x="1866" y="336"/>
                  </a:lnTo>
                  <a:lnTo>
                    <a:pt x="1812" y="336"/>
                  </a:lnTo>
                  <a:lnTo>
                    <a:pt x="1806" y="342"/>
                  </a:lnTo>
                  <a:lnTo>
                    <a:pt x="1812" y="342"/>
                  </a:lnTo>
                  <a:lnTo>
                    <a:pt x="1812" y="348"/>
                  </a:lnTo>
                  <a:lnTo>
                    <a:pt x="1794" y="348"/>
                  </a:lnTo>
                  <a:lnTo>
                    <a:pt x="1788" y="342"/>
                  </a:lnTo>
                  <a:lnTo>
                    <a:pt x="1776" y="336"/>
                  </a:lnTo>
                  <a:lnTo>
                    <a:pt x="1770" y="324"/>
                  </a:lnTo>
                  <a:lnTo>
                    <a:pt x="1770" y="306"/>
                  </a:lnTo>
                  <a:lnTo>
                    <a:pt x="1776" y="306"/>
                  </a:lnTo>
                  <a:lnTo>
                    <a:pt x="1770" y="294"/>
                  </a:lnTo>
                  <a:lnTo>
                    <a:pt x="1764" y="270"/>
                  </a:lnTo>
                  <a:lnTo>
                    <a:pt x="1758" y="258"/>
                  </a:lnTo>
                  <a:lnTo>
                    <a:pt x="1758" y="174"/>
                  </a:lnTo>
                  <a:lnTo>
                    <a:pt x="1740" y="174"/>
                  </a:lnTo>
                  <a:lnTo>
                    <a:pt x="1716" y="168"/>
                  </a:lnTo>
                  <a:lnTo>
                    <a:pt x="1710" y="174"/>
                  </a:lnTo>
                  <a:lnTo>
                    <a:pt x="1698" y="180"/>
                  </a:lnTo>
                  <a:lnTo>
                    <a:pt x="1674" y="180"/>
                  </a:lnTo>
                  <a:lnTo>
                    <a:pt x="1662" y="174"/>
                  </a:lnTo>
                  <a:lnTo>
                    <a:pt x="1644" y="156"/>
                  </a:lnTo>
                  <a:lnTo>
                    <a:pt x="1608" y="156"/>
                  </a:lnTo>
                  <a:lnTo>
                    <a:pt x="1596" y="150"/>
                  </a:lnTo>
                  <a:lnTo>
                    <a:pt x="1578" y="150"/>
                  </a:lnTo>
                  <a:lnTo>
                    <a:pt x="1548" y="180"/>
                  </a:lnTo>
                  <a:lnTo>
                    <a:pt x="1548" y="192"/>
                  </a:lnTo>
                  <a:lnTo>
                    <a:pt x="1536" y="204"/>
                  </a:lnTo>
                  <a:lnTo>
                    <a:pt x="1500" y="204"/>
                  </a:lnTo>
                  <a:lnTo>
                    <a:pt x="1488" y="216"/>
                  </a:lnTo>
                  <a:lnTo>
                    <a:pt x="1440" y="216"/>
                  </a:lnTo>
                  <a:lnTo>
                    <a:pt x="1440" y="222"/>
                  </a:lnTo>
                  <a:lnTo>
                    <a:pt x="1422" y="240"/>
                  </a:lnTo>
                  <a:lnTo>
                    <a:pt x="1416" y="240"/>
                  </a:lnTo>
                  <a:lnTo>
                    <a:pt x="1416" y="234"/>
                  </a:lnTo>
                  <a:lnTo>
                    <a:pt x="1410" y="228"/>
                  </a:lnTo>
                  <a:lnTo>
                    <a:pt x="1392" y="228"/>
                  </a:lnTo>
                  <a:lnTo>
                    <a:pt x="1380" y="234"/>
                  </a:lnTo>
                  <a:lnTo>
                    <a:pt x="1356" y="234"/>
                  </a:lnTo>
                  <a:lnTo>
                    <a:pt x="1344" y="228"/>
                  </a:lnTo>
                  <a:lnTo>
                    <a:pt x="1338" y="228"/>
                  </a:lnTo>
                  <a:lnTo>
                    <a:pt x="1332" y="222"/>
                  </a:lnTo>
                  <a:lnTo>
                    <a:pt x="1266" y="222"/>
                  </a:lnTo>
                  <a:lnTo>
                    <a:pt x="1260" y="216"/>
                  </a:lnTo>
                  <a:lnTo>
                    <a:pt x="1260" y="204"/>
                  </a:lnTo>
                  <a:lnTo>
                    <a:pt x="1248" y="198"/>
                  </a:lnTo>
                  <a:lnTo>
                    <a:pt x="1230" y="198"/>
                  </a:lnTo>
                  <a:lnTo>
                    <a:pt x="1230" y="192"/>
                  </a:lnTo>
                  <a:lnTo>
                    <a:pt x="1218" y="180"/>
                  </a:lnTo>
                  <a:lnTo>
                    <a:pt x="1218" y="174"/>
                  </a:lnTo>
                  <a:lnTo>
                    <a:pt x="1212" y="168"/>
                  </a:lnTo>
                  <a:lnTo>
                    <a:pt x="1152" y="168"/>
                  </a:lnTo>
                  <a:lnTo>
                    <a:pt x="1128" y="144"/>
                  </a:lnTo>
                  <a:lnTo>
                    <a:pt x="1092" y="144"/>
                  </a:lnTo>
                  <a:lnTo>
                    <a:pt x="1086" y="138"/>
                  </a:lnTo>
                  <a:lnTo>
                    <a:pt x="1080" y="138"/>
                  </a:lnTo>
                  <a:lnTo>
                    <a:pt x="1068" y="132"/>
                  </a:lnTo>
                  <a:lnTo>
                    <a:pt x="1020" y="132"/>
                  </a:lnTo>
                  <a:lnTo>
                    <a:pt x="966" y="150"/>
                  </a:lnTo>
                  <a:lnTo>
                    <a:pt x="954" y="156"/>
                  </a:lnTo>
                  <a:lnTo>
                    <a:pt x="942" y="156"/>
                  </a:lnTo>
                  <a:lnTo>
                    <a:pt x="930" y="150"/>
                  </a:lnTo>
                  <a:lnTo>
                    <a:pt x="918" y="150"/>
                  </a:lnTo>
                  <a:lnTo>
                    <a:pt x="912" y="144"/>
                  </a:lnTo>
                  <a:lnTo>
                    <a:pt x="882" y="144"/>
                  </a:lnTo>
                  <a:lnTo>
                    <a:pt x="864" y="126"/>
                  </a:lnTo>
                  <a:lnTo>
                    <a:pt x="864" y="120"/>
                  </a:lnTo>
                  <a:lnTo>
                    <a:pt x="840" y="126"/>
                  </a:lnTo>
                  <a:lnTo>
                    <a:pt x="840" y="120"/>
                  </a:lnTo>
                  <a:lnTo>
                    <a:pt x="834" y="114"/>
                  </a:lnTo>
                  <a:lnTo>
                    <a:pt x="822" y="90"/>
                  </a:lnTo>
                  <a:lnTo>
                    <a:pt x="810" y="78"/>
                  </a:lnTo>
                  <a:lnTo>
                    <a:pt x="804" y="66"/>
                  </a:lnTo>
                  <a:lnTo>
                    <a:pt x="798" y="60"/>
                  </a:lnTo>
                  <a:lnTo>
                    <a:pt x="786" y="54"/>
                  </a:lnTo>
                  <a:lnTo>
                    <a:pt x="768" y="54"/>
                  </a:lnTo>
                  <a:lnTo>
                    <a:pt x="756" y="60"/>
                  </a:lnTo>
                  <a:lnTo>
                    <a:pt x="750" y="60"/>
                  </a:lnTo>
                  <a:lnTo>
                    <a:pt x="726" y="48"/>
                  </a:lnTo>
                  <a:lnTo>
                    <a:pt x="720" y="42"/>
                  </a:lnTo>
                  <a:lnTo>
                    <a:pt x="708" y="36"/>
                  </a:lnTo>
                  <a:lnTo>
                    <a:pt x="672" y="36"/>
                  </a:lnTo>
                  <a:lnTo>
                    <a:pt x="648" y="30"/>
                  </a:lnTo>
                  <a:lnTo>
                    <a:pt x="636" y="30"/>
                  </a:lnTo>
                  <a:lnTo>
                    <a:pt x="576" y="0"/>
                  </a:lnTo>
                  <a:lnTo>
                    <a:pt x="576" y="18"/>
                  </a:lnTo>
                  <a:lnTo>
                    <a:pt x="570" y="30"/>
                  </a:lnTo>
                  <a:lnTo>
                    <a:pt x="558" y="36"/>
                  </a:lnTo>
                  <a:lnTo>
                    <a:pt x="552" y="36"/>
                  </a:lnTo>
                  <a:lnTo>
                    <a:pt x="558" y="48"/>
                  </a:lnTo>
                  <a:lnTo>
                    <a:pt x="540" y="48"/>
                  </a:lnTo>
                  <a:lnTo>
                    <a:pt x="540" y="60"/>
                  </a:lnTo>
                  <a:lnTo>
                    <a:pt x="552" y="72"/>
                  </a:lnTo>
                  <a:lnTo>
                    <a:pt x="558" y="90"/>
                  </a:lnTo>
                  <a:lnTo>
                    <a:pt x="582" y="126"/>
                  </a:lnTo>
                  <a:lnTo>
                    <a:pt x="588" y="126"/>
                  </a:lnTo>
                  <a:lnTo>
                    <a:pt x="594" y="132"/>
                  </a:lnTo>
                  <a:lnTo>
                    <a:pt x="600" y="144"/>
                  </a:lnTo>
                  <a:lnTo>
                    <a:pt x="600" y="168"/>
                  </a:lnTo>
                  <a:lnTo>
                    <a:pt x="582" y="168"/>
                  </a:lnTo>
                  <a:lnTo>
                    <a:pt x="582" y="174"/>
                  </a:lnTo>
                  <a:lnTo>
                    <a:pt x="576" y="180"/>
                  </a:lnTo>
                  <a:lnTo>
                    <a:pt x="552" y="192"/>
                  </a:lnTo>
                  <a:lnTo>
                    <a:pt x="546" y="186"/>
                  </a:lnTo>
                  <a:lnTo>
                    <a:pt x="546" y="174"/>
                  </a:lnTo>
                  <a:lnTo>
                    <a:pt x="498" y="180"/>
                  </a:lnTo>
                  <a:lnTo>
                    <a:pt x="498" y="168"/>
                  </a:lnTo>
                  <a:lnTo>
                    <a:pt x="456" y="168"/>
                  </a:lnTo>
                  <a:lnTo>
                    <a:pt x="450" y="174"/>
                  </a:lnTo>
                  <a:lnTo>
                    <a:pt x="450" y="180"/>
                  </a:lnTo>
                  <a:lnTo>
                    <a:pt x="444" y="168"/>
                  </a:lnTo>
                  <a:lnTo>
                    <a:pt x="420" y="174"/>
                  </a:lnTo>
                  <a:lnTo>
                    <a:pt x="414" y="162"/>
                  </a:lnTo>
                  <a:lnTo>
                    <a:pt x="384" y="162"/>
                  </a:lnTo>
                  <a:lnTo>
                    <a:pt x="366" y="156"/>
                  </a:lnTo>
                  <a:lnTo>
                    <a:pt x="360" y="150"/>
                  </a:lnTo>
                  <a:lnTo>
                    <a:pt x="360" y="138"/>
                  </a:lnTo>
                  <a:lnTo>
                    <a:pt x="354" y="132"/>
                  </a:lnTo>
                  <a:lnTo>
                    <a:pt x="354" y="126"/>
                  </a:lnTo>
                  <a:lnTo>
                    <a:pt x="312" y="126"/>
                  </a:lnTo>
                  <a:lnTo>
                    <a:pt x="294" y="132"/>
                  </a:lnTo>
                  <a:lnTo>
                    <a:pt x="270" y="132"/>
                  </a:lnTo>
                  <a:lnTo>
                    <a:pt x="264" y="114"/>
                  </a:lnTo>
                  <a:lnTo>
                    <a:pt x="228" y="114"/>
                  </a:lnTo>
                  <a:lnTo>
                    <a:pt x="228" y="108"/>
                  </a:lnTo>
                  <a:lnTo>
                    <a:pt x="210" y="114"/>
                  </a:lnTo>
                  <a:lnTo>
                    <a:pt x="204" y="108"/>
                  </a:lnTo>
                  <a:lnTo>
                    <a:pt x="186" y="108"/>
                  </a:lnTo>
                  <a:lnTo>
                    <a:pt x="180" y="114"/>
                  </a:lnTo>
                  <a:lnTo>
                    <a:pt x="180" y="120"/>
                  </a:lnTo>
                  <a:lnTo>
                    <a:pt x="174" y="126"/>
                  </a:lnTo>
                  <a:lnTo>
                    <a:pt x="174" y="132"/>
                  </a:lnTo>
                  <a:lnTo>
                    <a:pt x="150" y="132"/>
                  </a:lnTo>
                  <a:lnTo>
                    <a:pt x="138" y="150"/>
                  </a:lnTo>
                  <a:lnTo>
                    <a:pt x="120" y="150"/>
                  </a:lnTo>
                  <a:lnTo>
                    <a:pt x="84" y="186"/>
                  </a:lnTo>
                  <a:lnTo>
                    <a:pt x="84" y="192"/>
                  </a:lnTo>
                  <a:lnTo>
                    <a:pt x="90" y="198"/>
                  </a:lnTo>
                  <a:lnTo>
                    <a:pt x="66" y="198"/>
                  </a:lnTo>
                  <a:lnTo>
                    <a:pt x="72" y="210"/>
                  </a:lnTo>
                  <a:lnTo>
                    <a:pt x="12" y="210"/>
                  </a:lnTo>
                  <a:lnTo>
                    <a:pt x="12" y="228"/>
                  </a:lnTo>
                  <a:lnTo>
                    <a:pt x="0" y="240"/>
                  </a:lnTo>
                  <a:lnTo>
                    <a:pt x="6" y="246"/>
                  </a:lnTo>
                  <a:lnTo>
                    <a:pt x="6" y="258"/>
                  </a:lnTo>
                  <a:lnTo>
                    <a:pt x="0" y="264"/>
                  </a:lnTo>
                  <a:lnTo>
                    <a:pt x="24" y="264"/>
                  </a:lnTo>
                  <a:lnTo>
                    <a:pt x="24" y="282"/>
                  </a:lnTo>
                  <a:lnTo>
                    <a:pt x="36" y="288"/>
                  </a:lnTo>
                  <a:lnTo>
                    <a:pt x="48" y="288"/>
                  </a:lnTo>
                  <a:lnTo>
                    <a:pt x="60" y="294"/>
                  </a:lnTo>
                  <a:lnTo>
                    <a:pt x="72" y="294"/>
                  </a:lnTo>
                  <a:lnTo>
                    <a:pt x="78" y="306"/>
                  </a:lnTo>
                  <a:lnTo>
                    <a:pt x="102" y="330"/>
                  </a:lnTo>
                  <a:lnTo>
                    <a:pt x="138" y="318"/>
                  </a:lnTo>
                  <a:lnTo>
                    <a:pt x="156" y="330"/>
                  </a:lnTo>
                  <a:lnTo>
                    <a:pt x="162" y="336"/>
                  </a:lnTo>
                  <a:lnTo>
                    <a:pt x="174" y="336"/>
                  </a:lnTo>
                  <a:lnTo>
                    <a:pt x="186" y="342"/>
                  </a:lnTo>
                  <a:lnTo>
                    <a:pt x="204" y="348"/>
                  </a:lnTo>
                  <a:lnTo>
                    <a:pt x="222" y="366"/>
                  </a:lnTo>
                  <a:lnTo>
                    <a:pt x="228" y="378"/>
                  </a:lnTo>
                  <a:lnTo>
                    <a:pt x="240" y="396"/>
                  </a:lnTo>
                  <a:lnTo>
                    <a:pt x="264" y="414"/>
                  </a:lnTo>
                  <a:lnTo>
                    <a:pt x="276" y="426"/>
                  </a:lnTo>
                  <a:lnTo>
                    <a:pt x="282" y="438"/>
                  </a:lnTo>
                  <a:lnTo>
                    <a:pt x="282" y="450"/>
                  </a:lnTo>
                  <a:lnTo>
                    <a:pt x="288" y="456"/>
                  </a:lnTo>
                  <a:lnTo>
                    <a:pt x="294" y="468"/>
                  </a:lnTo>
                  <a:lnTo>
                    <a:pt x="300" y="474"/>
                  </a:lnTo>
                  <a:lnTo>
                    <a:pt x="300" y="480"/>
                  </a:lnTo>
                  <a:lnTo>
                    <a:pt x="288" y="492"/>
                  </a:lnTo>
                  <a:lnTo>
                    <a:pt x="288" y="504"/>
                  </a:lnTo>
                  <a:lnTo>
                    <a:pt x="294" y="522"/>
                  </a:lnTo>
                  <a:lnTo>
                    <a:pt x="300" y="534"/>
                  </a:lnTo>
                  <a:lnTo>
                    <a:pt x="306" y="540"/>
                  </a:lnTo>
                  <a:lnTo>
                    <a:pt x="318" y="546"/>
                  </a:lnTo>
                  <a:lnTo>
                    <a:pt x="330" y="546"/>
                  </a:lnTo>
                  <a:lnTo>
                    <a:pt x="342" y="552"/>
                  </a:lnTo>
                  <a:lnTo>
                    <a:pt x="348" y="552"/>
                  </a:lnTo>
                  <a:lnTo>
                    <a:pt x="366" y="558"/>
                  </a:lnTo>
                  <a:lnTo>
                    <a:pt x="390" y="564"/>
                  </a:lnTo>
                  <a:lnTo>
                    <a:pt x="486" y="564"/>
                  </a:lnTo>
                  <a:lnTo>
                    <a:pt x="492" y="570"/>
                  </a:lnTo>
                  <a:lnTo>
                    <a:pt x="498" y="570"/>
                  </a:lnTo>
                  <a:lnTo>
                    <a:pt x="510" y="576"/>
                  </a:lnTo>
                  <a:lnTo>
                    <a:pt x="516" y="576"/>
                  </a:lnTo>
                  <a:lnTo>
                    <a:pt x="528" y="582"/>
                  </a:lnTo>
                  <a:lnTo>
                    <a:pt x="534" y="594"/>
                  </a:lnTo>
                  <a:lnTo>
                    <a:pt x="540" y="594"/>
                  </a:lnTo>
                  <a:lnTo>
                    <a:pt x="546" y="600"/>
                  </a:lnTo>
                  <a:lnTo>
                    <a:pt x="552" y="600"/>
                  </a:lnTo>
                  <a:lnTo>
                    <a:pt x="576" y="612"/>
                  </a:lnTo>
                  <a:lnTo>
                    <a:pt x="588" y="612"/>
                  </a:lnTo>
                  <a:lnTo>
                    <a:pt x="594" y="618"/>
                  </a:lnTo>
                  <a:lnTo>
                    <a:pt x="630" y="618"/>
                  </a:lnTo>
                  <a:lnTo>
                    <a:pt x="642" y="642"/>
                  </a:lnTo>
                  <a:lnTo>
                    <a:pt x="684" y="684"/>
                  </a:lnTo>
                  <a:lnTo>
                    <a:pt x="690" y="696"/>
                  </a:lnTo>
                  <a:lnTo>
                    <a:pt x="720" y="726"/>
                  </a:lnTo>
                  <a:lnTo>
                    <a:pt x="732" y="732"/>
                  </a:lnTo>
                  <a:lnTo>
                    <a:pt x="738" y="744"/>
                  </a:lnTo>
                  <a:lnTo>
                    <a:pt x="750" y="750"/>
                  </a:lnTo>
                  <a:lnTo>
                    <a:pt x="810" y="744"/>
                  </a:lnTo>
                  <a:lnTo>
                    <a:pt x="864" y="750"/>
                  </a:lnTo>
                  <a:lnTo>
                    <a:pt x="912" y="750"/>
                  </a:lnTo>
                  <a:lnTo>
                    <a:pt x="948" y="756"/>
                  </a:lnTo>
                  <a:lnTo>
                    <a:pt x="954" y="750"/>
                  </a:lnTo>
                  <a:lnTo>
                    <a:pt x="966" y="744"/>
                  </a:lnTo>
                  <a:lnTo>
                    <a:pt x="972" y="738"/>
                  </a:lnTo>
                  <a:lnTo>
                    <a:pt x="984" y="738"/>
                  </a:lnTo>
                  <a:lnTo>
                    <a:pt x="996" y="744"/>
                  </a:lnTo>
                  <a:lnTo>
                    <a:pt x="1002" y="744"/>
                  </a:lnTo>
                  <a:lnTo>
                    <a:pt x="1008" y="750"/>
                  </a:lnTo>
                  <a:lnTo>
                    <a:pt x="1062" y="750"/>
                  </a:lnTo>
                  <a:lnTo>
                    <a:pt x="1080" y="756"/>
                  </a:lnTo>
                  <a:lnTo>
                    <a:pt x="1092" y="756"/>
                  </a:lnTo>
                  <a:lnTo>
                    <a:pt x="1110" y="774"/>
                  </a:lnTo>
                  <a:lnTo>
                    <a:pt x="1116" y="786"/>
                  </a:lnTo>
                  <a:lnTo>
                    <a:pt x="1128" y="792"/>
                  </a:lnTo>
                  <a:lnTo>
                    <a:pt x="1152" y="798"/>
                  </a:lnTo>
                  <a:lnTo>
                    <a:pt x="1200" y="798"/>
                  </a:lnTo>
                  <a:lnTo>
                    <a:pt x="1218" y="804"/>
                  </a:lnTo>
                  <a:lnTo>
                    <a:pt x="1242" y="816"/>
                  </a:lnTo>
                  <a:lnTo>
                    <a:pt x="1248" y="822"/>
                  </a:lnTo>
                  <a:lnTo>
                    <a:pt x="1260" y="822"/>
                  </a:lnTo>
                  <a:lnTo>
                    <a:pt x="1266" y="816"/>
                  </a:lnTo>
                  <a:lnTo>
                    <a:pt x="1278" y="816"/>
                  </a:lnTo>
                  <a:lnTo>
                    <a:pt x="1290" y="810"/>
                  </a:lnTo>
                  <a:lnTo>
                    <a:pt x="1302" y="810"/>
                  </a:lnTo>
                  <a:lnTo>
                    <a:pt x="1302" y="816"/>
                  </a:lnTo>
                  <a:lnTo>
                    <a:pt x="1308" y="828"/>
                  </a:lnTo>
                  <a:lnTo>
                    <a:pt x="1314" y="828"/>
                  </a:lnTo>
                  <a:lnTo>
                    <a:pt x="1320" y="834"/>
                  </a:lnTo>
                  <a:lnTo>
                    <a:pt x="1338" y="834"/>
                  </a:lnTo>
                  <a:lnTo>
                    <a:pt x="1344" y="828"/>
                  </a:lnTo>
                  <a:lnTo>
                    <a:pt x="1362" y="816"/>
                  </a:lnTo>
                  <a:lnTo>
                    <a:pt x="1422" y="780"/>
                  </a:lnTo>
                  <a:lnTo>
                    <a:pt x="1440" y="768"/>
                  </a:lnTo>
                  <a:lnTo>
                    <a:pt x="1596" y="768"/>
                  </a:lnTo>
                  <a:lnTo>
                    <a:pt x="1614" y="744"/>
                  </a:lnTo>
                  <a:lnTo>
                    <a:pt x="1638" y="744"/>
                  </a:lnTo>
                  <a:lnTo>
                    <a:pt x="1650" y="738"/>
                  </a:lnTo>
                  <a:lnTo>
                    <a:pt x="1662" y="714"/>
                  </a:lnTo>
                  <a:lnTo>
                    <a:pt x="1662" y="708"/>
                  </a:lnTo>
                  <a:lnTo>
                    <a:pt x="1668" y="696"/>
                  </a:lnTo>
                  <a:lnTo>
                    <a:pt x="1668" y="690"/>
                  </a:lnTo>
                  <a:lnTo>
                    <a:pt x="1692" y="690"/>
                  </a:lnTo>
                  <a:lnTo>
                    <a:pt x="1704" y="678"/>
                  </a:lnTo>
                  <a:lnTo>
                    <a:pt x="1710" y="666"/>
                  </a:lnTo>
                  <a:lnTo>
                    <a:pt x="1716" y="660"/>
                  </a:lnTo>
                  <a:lnTo>
                    <a:pt x="1716" y="654"/>
                  </a:lnTo>
                  <a:lnTo>
                    <a:pt x="1704" y="648"/>
                  </a:lnTo>
                  <a:lnTo>
                    <a:pt x="1686" y="630"/>
                  </a:lnTo>
                  <a:lnTo>
                    <a:pt x="1674" y="624"/>
                  </a:lnTo>
                  <a:lnTo>
                    <a:pt x="1656" y="606"/>
                  </a:lnTo>
                  <a:lnTo>
                    <a:pt x="1650" y="594"/>
                  </a:lnTo>
                  <a:lnTo>
                    <a:pt x="1650" y="582"/>
                  </a:lnTo>
                  <a:lnTo>
                    <a:pt x="1656" y="570"/>
                  </a:lnTo>
                  <a:lnTo>
                    <a:pt x="1656" y="558"/>
                  </a:lnTo>
                  <a:lnTo>
                    <a:pt x="1668" y="552"/>
                  </a:lnTo>
                  <a:lnTo>
                    <a:pt x="1692" y="552"/>
                  </a:lnTo>
                  <a:lnTo>
                    <a:pt x="1698" y="558"/>
                  </a:lnTo>
                  <a:lnTo>
                    <a:pt x="1704" y="558"/>
                  </a:lnTo>
                  <a:lnTo>
                    <a:pt x="1710" y="564"/>
                  </a:lnTo>
                  <a:lnTo>
                    <a:pt x="1722" y="570"/>
                  </a:lnTo>
                  <a:lnTo>
                    <a:pt x="1728" y="576"/>
                  </a:lnTo>
                  <a:lnTo>
                    <a:pt x="1740" y="582"/>
                  </a:lnTo>
                  <a:lnTo>
                    <a:pt x="1764" y="582"/>
                  </a:lnTo>
                  <a:lnTo>
                    <a:pt x="1776" y="576"/>
                  </a:lnTo>
                  <a:lnTo>
                    <a:pt x="1794" y="576"/>
                  </a:lnTo>
                  <a:lnTo>
                    <a:pt x="1806" y="570"/>
                  </a:lnTo>
                  <a:lnTo>
                    <a:pt x="1812" y="558"/>
                  </a:lnTo>
                  <a:lnTo>
                    <a:pt x="1818" y="552"/>
                  </a:lnTo>
                  <a:lnTo>
                    <a:pt x="1818" y="528"/>
                  </a:lnTo>
                  <a:lnTo>
                    <a:pt x="1890" y="528"/>
                  </a:lnTo>
                  <a:lnTo>
                    <a:pt x="1914" y="504"/>
                  </a:lnTo>
                  <a:lnTo>
                    <a:pt x="1902" y="492"/>
                  </a:lnTo>
                  <a:lnTo>
                    <a:pt x="1896" y="480"/>
                  </a:lnTo>
                  <a:lnTo>
                    <a:pt x="1902" y="474"/>
                  </a:lnTo>
                  <a:lnTo>
                    <a:pt x="1938" y="456"/>
                  </a:lnTo>
                  <a:lnTo>
                    <a:pt x="1950" y="456"/>
                  </a:lnTo>
                  <a:lnTo>
                    <a:pt x="1950" y="438"/>
                  </a:lnTo>
                  <a:lnTo>
                    <a:pt x="1980" y="444"/>
                  </a:lnTo>
                  <a:lnTo>
                    <a:pt x="1998" y="426"/>
                  </a:lnTo>
                  <a:lnTo>
                    <a:pt x="2004" y="426"/>
                  </a:lnTo>
                  <a:lnTo>
                    <a:pt x="2010" y="420"/>
                  </a:lnTo>
                  <a:lnTo>
                    <a:pt x="2040" y="420"/>
                  </a:lnTo>
                  <a:lnTo>
                    <a:pt x="2052" y="426"/>
                  </a:lnTo>
                  <a:lnTo>
                    <a:pt x="2058" y="432"/>
                  </a:lnTo>
                  <a:lnTo>
                    <a:pt x="2094" y="432"/>
                  </a:lnTo>
                  <a:lnTo>
                    <a:pt x="2100" y="426"/>
                  </a:lnTo>
                  <a:lnTo>
                    <a:pt x="2100" y="420"/>
                  </a:lnTo>
                  <a:lnTo>
                    <a:pt x="2088" y="408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67" name="Moldova" descr="© INSCALE GmbH, 05.05.2010&#10;http://www.presentationload.com/">
              <a:extLst>
                <a:ext uri="{FF2B5EF4-FFF2-40B4-BE49-F238E27FC236}">
                  <a16:creationId xmlns:a16="http://schemas.microsoft.com/office/drawing/2014/main" id="{C1A85D21-86D7-84F7-53E9-2DD5E733CBD3}"/>
                </a:ext>
              </a:extLst>
            </p:cNvPr>
            <p:cNvSpPr>
              <a:spLocks/>
            </p:cNvSpPr>
            <p:nvPr/>
          </p:nvSpPr>
          <p:spPr bwMode="gray">
            <a:xfrm>
              <a:off x="4900976" y="1742029"/>
              <a:ext cx="81531" cy="90425"/>
            </a:xfrm>
            <a:custGeom>
              <a:avLst/>
              <a:gdLst>
                <a:gd name="T0" fmla="*/ 2147483647 w 216"/>
                <a:gd name="T1" fmla="*/ 2147483647 h 240"/>
                <a:gd name="T2" fmla="*/ 2147483647 w 216"/>
                <a:gd name="T3" fmla="*/ 2147483647 h 240"/>
                <a:gd name="T4" fmla="*/ 2147483647 w 216"/>
                <a:gd name="T5" fmla="*/ 2147483647 h 240"/>
                <a:gd name="T6" fmla="*/ 2147483647 w 216"/>
                <a:gd name="T7" fmla="*/ 2147483647 h 240"/>
                <a:gd name="T8" fmla="*/ 2147483647 w 216"/>
                <a:gd name="T9" fmla="*/ 2147483647 h 240"/>
                <a:gd name="T10" fmla="*/ 2147483647 w 216"/>
                <a:gd name="T11" fmla="*/ 2147483647 h 240"/>
                <a:gd name="T12" fmla="*/ 2147483647 w 216"/>
                <a:gd name="T13" fmla="*/ 2147483647 h 240"/>
                <a:gd name="T14" fmla="*/ 2147483647 w 216"/>
                <a:gd name="T15" fmla="*/ 2147483647 h 240"/>
                <a:gd name="T16" fmla="*/ 2147483647 w 216"/>
                <a:gd name="T17" fmla="*/ 2147483647 h 240"/>
                <a:gd name="T18" fmla="*/ 2147483647 w 216"/>
                <a:gd name="T19" fmla="*/ 2147483647 h 240"/>
                <a:gd name="T20" fmla="*/ 2147483647 w 216"/>
                <a:gd name="T21" fmla="*/ 2147483647 h 240"/>
                <a:gd name="T22" fmla="*/ 2147483647 w 216"/>
                <a:gd name="T23" fmla="*/ 2147483647 h 240"/>
                <a:gd name="T24" fmla="*/ 2147483647 w 216"/>
                <a:gd name="T25" fmla="*/ 2147483647 h 240"/>
                <a:gd name="T26" fmla="*/ 2147483647 w 216"/>
                <a:gd name="T27" fmla="*/ 2147483647 h 240"/>
                <a:gd name="T28" fmla="*/ 2147483647 w 216"/>
                <a:gd name="T29" fmla="*/ 2147483647 h 240"/>
                <a:gd name="T30" fmla="*/ 2147483647 w 216"/>
                <a:gd name="T31" fmla="*/ 2147483647 h 240"/>
                <a:gd name="T32" fmla="*/ 2147483647 w 216"/>
                <a:gd name="T33" fmla="*/ 2147483647 h 240"/>
                <a:gd name="T34" fmla="*/ 2147483647 w 216"/>
                <a:gd name="T35" fmla="*/ 2147483647 h 240"/>
                <a:gd name="T36" fmla="*/ 2147483647 w 216"/>
                <a:gd name="T37" fmla="*/ 2147483647 h 240"/>
                <a:gd name="T38" fmla="*/ 2147483647 w 216"/>
                <a:gd name="T39" fmla="*/ 2147483647 h 240"/>
                <a:gd name="T40" fmla="*/ 2147483647 w 216"/>
                <a:gd name="T41" fmla="*/ 2147483647 h 240"/>
                <a:gd name="T42" fmla="*/ 2147483647 w 216"/>
                <a:gd name="T43" fmla="*/ 2147483647 h 240"/>
                <a:gd name="T44" fmla="*/ 2147483647 w 216"/>
                <a:gd name="T45" fmla="*/ 2147483647 h 240"/>
                <a:gd name="T46" fmla="*/ 2147483647 w 216"/>
                <a:gd name="T47" fmla="*/ 2147483647 h 240"/>
                <a:gd name="T48" fmla="*/ 2147483647 w 216"/>
                <a:gd name="T49" fmla="*/ 2147483647 h 240"/>
                <a:gd name="T50" fmla="*/ 2147483647 w 216"/>
                <a:gd name="T51" fmla="*/ 2147483647 h 240"/>
                <a:gd name="T52" fmla="*/ 2147483647 w 216"/>
                <a:gd name="T53" fmla="*/ 2147483647 h 240"/>
                <a:gd name="T54" fmla="*/ 2147483647 w 216"/>
                <a:gd name="T55" fmla="*/ 2147483647 h 240"/>
                <a:gd name="T56" fmla="*/ 2147483647 w 216"/>
                <a:gd name="T57" fmla="*/ 2147483647 h 240"/>
                <a:gd name="T58" fmla="*/ 2147483647 w 216"/>
                <a:gd name="T59" fmla="*/ 2147483647 h 240"/>
                <a:gd name="T60" fmla="*/ 2147483647 w 216"/>
                <a:gd name="T61" fmla="*/ 0 h 240"/>
                <a:gd name="T62" fmla="*/ 2147483647 w 216"/>
                <a:gd name="T63" fmla="*/ 2147483647 h 240"/>
                <a:gd name="T64" fmla="*/ 2147483647 w 216"/>
                <a:gd name="T65" fmla="*/ 2147483647 h 240"/>
                <a:gd name="T66" fmla="*/ 2147483647 w 216"/>
                <a:gd name="T67" fmla="*/ 2147483647 h 24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16"/>
                <a:gd name="T103" fmla="*/ 0 h 240"/>
                <a:gd name="T104" fmla="*/ 216 w 216"/>
                <a:gd name="T105" fmla="*/ 240 h 24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16" h="240">
                  <a:moveTo>
                    <a:pt x="0" y="18"/>
                  </a:moveTo>
                  <a:lnTo>
                    <a:pt x="18" y="24"/>
                  </a:lnTo>
                  <a:lnTo>
                    <a:pt x="24" y="30"/>
                  </a:lnTo>
                  <a:lnTo>
                    <a:pt x="30" y="42"/>
                  </a:lnTo>
                  <a:lnTo>
                    <a:pt x="36" y="48"/>
                  </a:lnTo>
                  <a:lnTo>
                    <a:pt x="36" y="60"/>
                  </a:lnTo>
                  <a:lnTo>
                    <a:pt x="60" y="72"/>
                  </a:lnTo>
                  <a:lnTo>
                    <a:pt x="66" y="96"/>
                  </a:lnTo>
                  <a:lnTo>
                    <a:pt x="78" y="96"/>
                  </a:lnTo>
                  <a:lnTo>
                    <a:pt x="84" y="114"/>
                  </a:lnTo>
                  <a:lnTo>
                    <a:pt x="102" y="114"/>
                  </a:lnTo>
                  <a:lnTo>
                    <a:pt x="108" y="120"/>
                  </a:lnTo>
                  <a:lnTo>
                    <a:pt x="108" y="162"/>
                  </a:lnTo>
                  <a:lnTo>
                    <a:pt x="114" y="162"/>
                  </a:lnTo>
                  <a:lnTo>
                    <a:pt x="108" y="168"/>
                  </a:lnTo>
                  <a:lnTo>
                    <a:pt x="108" y="180"/>
                  </a:lnTo>
                  <a:lnTo>
                    <a:pt x="102" y="186"/>
                  </a:lnTo>
                  <a:lnTo>
                    <a:pt x="102" y="198"/>
                  </a:lnTo>
                  <a:lnTo>
                    <a:pt x="108" y="210"/>
                  </a:lnTo>
                  <a:lnTo>
                    <a:pt x="114" y="216"/>
                  </a:lnTo>
                  <a:lnTo>
                    <a:pt x="114" y="240"/>
                  </a:lnTo>
                  <a:lnTo>
                    <a:pt x="138" y="234"/>
                  </a:lnTo>
                  <a:lnTo>
                    <a:pt x="138" y="222"/>
                  </a:lnTo>
                  <a:lnTo>
                    <a:pt x="132" y="216"/>
                  </a:lnTo>
                  <a:lnTo>
                    <a:pt x="132" y="204"/>
                  </a:lnTo>
                  <a:lnTo>
                    <a:pt x="138" y="204"/>
                  </a:lnTo>
                  <a:lnTo>
                    <a:pt x="150" y="198"/>
                  </a:lnTo>
                  <a:lnTo>
                    <a:pt x="156" y="192"/>
                  </a:lnTo>
                  <a:lnTo>
                    <a:pt x="174" y="180"/>
                  </a:lnTo>
                  <a:lnTo>
                    <a:pt x="168" y="174"/>
                  </a:lnTo>
                  <a:lnTo>
                    <a:pt x="156" y="168"/>
                  </a:lnTo>
                  <a:lnTo>
                    <a:pt x="150" y="168"/>
                  </a:lnTo>
                  <a:lnTo>
                    <a:pt x="150" y="162"/>
                  </a:lnTo>
                  <a:lnTo>
                    <a:pt x="156" y="156"/>
                  </a:lnTo>
                  <a:lnTo>
                    <a:pt x="174" y="156"/>
                  </a:lnTo>
                  <a:lnTo>
                    <a:pt x="180" y="162"/>
                  </a:lnTo>
                  <a:lnTo>
                    <a:pt x="198" y="162"/>
                  </a:lnTo>
                  <a:lnTo>
                    <a:pt x="210" y="156"/>
                  </a:lnTo>
                  <a:lnTo>
                    <a:pt x="216" y="156"/>
                  </a:lnTo>
                  <a:lnTo>
                    <a:pt x="216" y="126"/>
                  </a:lnTo>
                  <a:lnTo>
                    <a:pt x="210" y="120"/>
                  </a:lnTo>
                  <a:lnTo>
                    <a:pt x="198" y="120"/>
                  </a:lnTo>
                  <a:lnTo>
                    <a:pt x="192" y="114"/>
                  </a:lnTo>
                  <a:lnTo>
                    <a:pt x="180" y="114"/>
                  </a:lnTo>
                  <a:lnTo>
                    <a:pt x="180" y="96"/>
                  </a:lnTo>
                  <a:lnTo>
                    <a:pt x="186" y="90"/>
                  </a:lnTo>
                  <a:lnTo>
                    <a:pt x="180" y="84"/>
                  </a:lnTo>
                  <a:lnTo>
                    <a:pt x="174" y="84"/>
                  </a:lnTo>
                  <a:lnTo>
                    <a:pt x="162" y="90"/>
                  </a:lnTo>
                  <a:lnTo>
                    <a:pt x="162" y="66"/>
                  </a:lnTo>
                  <a:lnTo>
                    <a:pt x="168" y="60"/>
                  </a:lnTo>
                  <a:lnTo>
                    <a:pt x="162" y="48"/>
                  </a:lnTo>
                  <a:lnTo>
                    <a:pt x="156" y="42"/>
                  </a:lnTo>
                  <a:lnTo>
                    <a:pt x="144" y="36"/>
                  </a:lnTo>
                  <a:lnTo>
                    <a:pt x="126" y="36"/>
                  </a:lnTo>
                  <a:lnTo>
                    <a:pt x="126" y="24"/>
                  </a:lnTo>
                  <a:lnTo>
                    <a:pt x="120" y="18"/>
                  </a:lnTo>
                  <a:lnTo>
                    <a:pt x="78" y="18"/>
                  </a:lnTo>
                  <a:lnTo>
                    <a:pt x="78" y="12"/>
                  </a:lnTo>
                  <a:lnTo>
                    <a:pt x="72" y="12"/>
                  </a:lnTo>
                  <a:lnTo>
                    <a:pt x="60" y="0"/>
                  </a:lnTo>
                  <a:lnTo>
                    <a:pt x="54" y="0"/>
                  </a:lnTo>
                  <a:lnTo>
                    <a:pt x="42" y="6"/>
                  </a:lnTo>
                  <a:lnTo>
                    <a:pt x="36" y="6"/>
                  </a:lnTo>
                  <a:lnTo>
                    <a:pt x="36" y="12"/>
                  </a:lnTo>
                  <a:lnTo>
                    <a:pt x="24" y="12"/>
                  </a:lnTo>
                  <a:lnTo>
                    <a:pt x="12" y="6"/>
                  </a:lnTo>
                  <a:lnTo>
                    <a:pt x="6" y="6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68" name="Mexico" descr="© INSCALE GmbH, 05.05.2010&#10;http://www.presentationload.com/">
              <a:extLst>
                <a:ext uri="{FF2B5EF4-FFF2-40B4-BE49-F238E27FC236}">
                  <a16:creationId xmlns:a16="http://schemas.microsoft.com/office/drawing/2014/main" id="{06DB95BA-47D7-41B5-4539-BC0905052B5D}"/>
                </a:ext>
              </a:extLst>
            </p:cNvPr>
            <p:cNvSpPr>
              <a:spLocks/>
            </p:cNvSpPr>
            <p:nvPr/>
          </p:nvSpPr>
          <p:spPr bwMode="gray">
            <a:xfrm>
              <a:off x="1238034" y="2220838"/>
              <a:ext cx="705609" cy="552927"/>
            </a:xfrm>
            <a:custGeom>
              <a:avLst/>
              <a:gdLst>
                <a:gd name="T0" fmla="*/ 2147483647 w 1860"/>
                <a:gd name="T1" fmla="*/ 2147483647 h 1458"/>
                <a:gd name="T2" fmla="*/ 2147483647 w 1860"/>
                <a:gd name="T3" fmla="*/ 2147483647 h 1458"/>
                <a:gd name="T4" fmla="*/ 2147483647 w 1860"/>
                <a:gd name="T5" fmla="*/ 2147483647 h 1458"/>
                <a:gd name="T6" fmla="*/ 2147483647 w 1860"/>
                <a:gd name="T7" fmla="*/ 2147483647 h 1458"/>
                <a:gd name="T8" fmla="*/ 2147483647 w 1860"/>
                <a:gd name="T9" fmla="*/ 2147483647 h 1458"/>
                <a:gd name="T10" fmla="*/ 2147483647 w 1860"/>
                <a:gd name="T11" fmla="*/ 2147483647 h 1458"/>
                <a:gd name="T12" fmla="*/ 2147483647 w 1860"/>
                <a:gd name="T13" fmla="*/ 2147483647 h 1458"/>
                <a:gd name="T14" fmla="*/ 2147483647 w 1860"/>
                <a:gd name="T15" fmla="*/ 2147483647 h 1458"/>
                <a:gd name="T16" fmla="*/ 2147483647 w 1860"/>
                <a:gd name="T17" fmla="*/ 2147483647 h 1458"/>
                <a:gd name="T18" fmla="*/ 2147483647 w 1860"/>
                <a:gd name="T19" fmla="*/ 2147483647 h 1458"/>
                <a:gd name="T20" fmla="*/ 2147483647 w 1860"/>
                <a:gd name="T21" fmla="*/ 2147483647 h 1458"/>
                <a:gd name="T22" fmla="*/ 2147483647 w 1860"/>
                <a:gd name="T23" fmla="*/ 2147483647 h 1458"/>
                <a:gd name="T24" fmla="*/ 2147483647 w 1860"/>
                <a:gd name="T25" fmla="*/ 2147483647 h 1458"/>
                <a:gd name="T26" fmla="*/ 2147483647 w 1860"/>
                <a:gd name="T27" fmla="*/ 2147483647 h 1458"/>
                <a:gd name="T28" fmla="*/ 2147483647 w 1860"/>
                <a:gd name="T29" fmla="*/ 2147483647 h 1458"/>
                <a:gd name="T30" fmla="*/ 2147483647 w 1860"/>
                <a:gd name="T31" fmla="*/ 2147483647 h 1458"/>
                <a:gd name="T32" fmla="*/ 2147483647 w 1860"/>
                <a:gd name="T33" fmla="*/ 2147483647 h 1458"/>
                <a:gd name="T34" fmla="*/ 2147483647 w 1860"/>
                <a:gd name="T35" fmla="*/ 2147483647 h 1458"/>
                <a:gd name="T36" fmla="*/ 2147483647 w 1860"/>
                <a:gd name="T37" fmla="*/ 2147483647 h 1458"/>
                <a:gd name="T38" fmla="*/ 2147483647 w 1860"/>
                <a:gd name="T39" fmla="*/ 2147483647 h 1458"/>
                <a:gd name="T40" fmla="*/ 2147483647 w 1860"/>
                <a:gd name="T41" fmla="*/ 2147483647 h 1458"/>
                <a:gd name="T42" fmla="*/ 2147483647 w 1860"/>
                <a:gd name="T43" fmla="*/ 2147483647 h 1458"/>
                <a:gd name="T44" fmla="*/ 2147483647 w 1860"/>
                <a:gd name="T45" fmla="*/ 2147483647 h 1458"/>
                <a:gd name="T46" fmla="*/ 2147483647 w 1860"/>
                <a:gd name="T47" fmla="*/ 2147483647 h 1458"/>
                <a:gd name="T48" fmla="*/ 2147483647 w 1860"/>
                <a:gd name="T49" fmla="*/ 2147483647 h 1458"/>
                <a:gd name="T50" fmla="*/ 2147483647 w 1860"/>
                <a:gd name="T51" fmla="*/ 2147483647 h 1458"/>
                <a:gd name="T52" fmla="*/ 2147483647 w 1860"/>
                <a:gd name="T53" fmla="*/ 2147483647 h 1458"/>
                <a:gd name="T54" fmla="*/ 2147483647 w 1860"/>
                <a:gd name="T55" fmla="*/ 2147483647 h 1458"/>
                <a:gd name="T56" fmla="*/ 0 w 1860"/>
                <a:gd name="T57" fmla="*/ 2147483647 h 1458"/>
                <a:gd name="T58" fmla="*/ 2147483647 w 1860"/>
                <a:gd name="T59" fmla="*/ 2147483647 h 1458"/>
                <a:gd name="T60" fmla="*/ 2147483647 w 1860"/>
                <a:gd name="T61" fmla="*/ 2147483647 h 1458"/>
                <a:gd name="T62" fmla="*/ 2147483647 w 1860"/>
                <a:gd name="T63" fmla="*/ 2147483647 h 1458"/>
                <a:gd name="T64" fmla="*/ 2147483647 w 1860"/>
                <a:gd name="T65" fmla="*/ 2147483647 h 1458"/>
                <a:gd name="T66" fmla="*/ 2147483647 w 1860"/>
                <a:gd name="T67" fmla="*/ 2147483647 h 1458"/>
                <a:gd name="T68" fmla="*/ 2147483647 w 1860"/>
                <a:gd name="T69" fmla="*/ 2147483647 h 1458"/>
                <a:gd name="T70" fmla="*/ 2147483647 w 1860"/>
                <a:gd name="T71" fmla="*/ 2147483647 h 1458"/>
                <a:gd name="T72" fmla="*/ 2147483647 w 1860"/>
                <a:gd name="T73" fmla="*/ 2147483647 h 1458"/>
                <a:gd name="T74" fmla="*/ 2147483647 w 1860"/>
                <a:gd name="T75" fmla="*/ 2147483647 h 1458"/>
                <a:gd name="T76" fmla="*/ 2147483647 w 1860"/>
                <a:gd name="T77" fmla="*/ 2147483647 h 1458"/>
                <a:gd name="T78" fmla="*/ 2147483647 w 1860"/>
                <a:gd name="T79" fmla="*/ 2147483647 h 1458"/>
                <a:gd name="T80" fmla="*/ 2147483647 w 1860"/>
                <a:gd name="T81" fmla="*/ 2147483647 h 1458"/>
                <a:gd name="T82" fmla="*/ 2147483647 w 1860"/>
                <a:gd name="T83" fmla="*/ 2147483647 h 1458"/>
                <a:gd name="T84" fmla="*/ 2147483647 w 1860"/>
                <a:gd name="T85" fmla="*/ 2147483647 h 1458"/>
                <a:gd name="T86" fmla="*/ 2147483647 w 1860"/>
                <a:gd name="T87" fmla="*/ 2147483647 h 1458"/>
                <a:gd name="T88" fmla="*/ 2147483647 w 1860"/>
                <a:gd name="T89" fmla="*/ 2147483647 h 1458"/>
                <a:gd name="T90" fmla="*/ 2147483647 w 1860"/>
                <a:gd name="T91" fmla="*/ 2147483647 h 1458"/>
                <a:gd name="T92" fmla="*/ 2147483647 w 1860"/>
                <a:gd name="T93" fmla="*/ 2147483647 h 1458"/>
                <a:gd name="T94" fmla="*/ 2147483647 w 1860"/>
                <a:gd name="T95" fmla="*/ 2147483647 h 1458"/>
                <a:gd name="T96" fmla="*/ 2147483647 w 1860"/>
                <a:gd name="T97" fmla="*/ 2147483647 h 1458"/>
                <a:gd name="T98" fmla="*/ 2147483647 w 1860"/>
                <a:gd name="T99" fmla="*/ 2147483647 h 1458"/>
                <a:gd name="T100" fmla="*/ 2147483647 w 1860"/>
                <a:gd name="T101" fmla="*/ 2147483647 h 1458"/>
                <a:gd name="T102" fmla="*/ 2147483647 w 1860"/>
                <a:gd name="T103" fmla="*/ 2147483647 h 1458"/>
                <a:gd name="T104" fmla="*/ 2147483647 w 1860"/>
                <a:gd name="T105" fmla="*/ 2147483647 h 1458"/>
                <a:gd name="T106" fmla="*/ 2147483647 w 1860"/>
                <a:gd name="T107" fmla="*/ 2147483647 h 1458"/>
                <a:gd name="T108" fmla="*/ 2147483647 w 1860"/>
                <a:gd name="T109" fmla="*/ 2147483647 h 1458"/>
                <a:gd name="T110" fmla="*/ 2147483647 w 1860"/>
                <a:gd name="T111" fmla="*/ 2147483647 h 1458"/>
                <a:gd name="T112" fmla="*/ 2147483647 w 1860"/>
                <a:gd name="T113" fmla="*/ 2147483647 h 1458"/>
                <a:gd name="T114" fmla="*/ 2147483647 w 1860"/>
                <a:gd name="T115" fmla="*/ 2147483647 h 1458"/>
                <a:gd name="T116" fmla="*/ 2147483647 w 1860"/>
                <a:gd name="T117" fmla="*/ 2147483647 h 1458"/>
                <a:gd name="T118" fmla="*/ 2147483647 w 1860"/>
                <a:gd name="T119" fmla="*/ 2147483647 h 1458"/>
                <a:gd name="T120" fmla="*/ 2147483647 w 1860"/>
                <a:gd name="T121" fmla="*/ 2147483647 h 145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860"/>
                <a:gd name="T184" fmla="*/ 0 h 1458"/>
                <a:gd name="T185" fmla="*/ 1860 w 1860"/>
                <a:gd name="T186" fmla="*/ 1458 h 1458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860" h="1458">
                  <a:moveTo>
                    <a:pt x="1422" y="1440"/>
                  </a:moveTo>
                  <a:lnTo>
                    <a:pt x="1422" y="1380"/>
                  </a:lnTo>
                  <a:lnTo>
                    <a:pt x="1452" y="1332"/>
                  </a:lnTo>
                  <a:lnTo>
                    <a:pt x="1542" y="1338"/>
                  </a:lnTo>
                  <a:lnTo>
                    <a:pt x="1542" y="1320"/>
                  </a:lnTo>
                  <a:lnTo>
                    <a:pt x="1548" y="1320"/>
                  </a:lnTo>
                  <a:lnTo>
                    <a:pt x="1554" y="1314"/>
                  </a:lnTo>
                  <a:lnTo>
                    <a:pt x="1554" y="1302"/>
                  </a:lnTo>
                  <a:lnTo>
                    <a:pt x="1536" y="1302"/>
                  </a:lnTo>
                  <a:lnTo>
                    <a:pt x="1530" y="1278"/>
                  </a:lnTo>
                  <a:lnTo>
                    <a:pt x="1524" y="1278"/>
                  </a:lnTo>
                  <a:lnTo>
                    <a:pt x="1512" y="1272"/>
                  </a:lnTo>
                  <a:lnTo>
                    <a:pt x="1506" y="1272"/>
                  </a:lnTo>
                  <a:lnTo>
                    <a:pt x="1500" y="1266"/>
                  </a:lnTo>
                  <a:lnTo>
                    <a:pt x="1494" y="1254"/>
                  </a:lnTo>
                  <a:lnTo>
                    <a:pt x="1494" y="1248"/>
                  </a:lnTo>
                  <a:lnTo>
                    <a:pt x="1482" y="1242"/>
                  </a:lnTo>
                  <a:lnTo>
                    <a:pt x="1506" y="1242"/>
                  </a:lnTo>
                  <a:lnTo>
                    <a:pt x="1518" y="1236"/>
                  </a:lnTo>
                  <a:lnTo>
                    <a:pt x="1524" y="1236"/>
                  </a:lnTo>
                  <a:lnTo>
                    <a:pt x="1524" y="1212"/>
                  </a:lnTo>
                  <a:lnTo>
                    <a:pt x="1518" y="1200"/>
                  </a:lnTo>
                  <a:lnTo>
                    <a:pt x="1518" y="1188"/>
                  </a:lnTo>
                  <a:lnTo>
                    <a:pt x="1650" y="1194"/>
                  </a:lnTo>
                  <a:lnTo>
                    <a:pt x="1656" y="1182"/>
                  </a:lnTo>
                  <a:lnTo>
                    <a:pt x="1656" y="1176"/>
                  </a:lnTo>
                  <a:lnTo>
                    <a:pt x="1662" y="1176"/>
                  </a:lnTo>
                  <a:lnTo>
                    <a:pt x="1668" y="1182"/>
                  </a:lnTo>
                  <a:lnTo>
                    <a:pt x="1668" y="1188"/>
                  </a:lnTo>
                  <a:lnTo>
                    <a:pt x="1674" y="1188"/>
                  </a:lnTo>
                  <a:lnTo>
                    <a:pt x="1680" y="1182"/>
                  </a:lnTo>
                  <a:lnTo>
                    <a:pt x="1692" y="1176"/>
                  </a:lnTo>
                  <a:lnTo>
                    <a:pt x="1698" y="1164"/>
                  </a:lnTo>
                  <a:lnTo>
                    <a:pt x="1698" y="1152"/>
                  </a:lnTo>
                  <a:lnTo>
                    <a:pt x="1704" y="1146"/>
                  </a:lnTo>
                  <a:lnTo>
                    <a:pt x="1704" y="1140"/>
                  </a:lnTo>
                  <a:lnTo>
                    <a:pt x="1710" y="1152"/>
                  </a:lnTo>
                  <a:lnTo>
                    <a:pt x="1746" y="1116"/>
                  </a:lnTo>
                  <a:lnTo>
                    <a:pt x="1746" y="1122"/>
                  </a:lnTo>
                  <a:lnTo>
                    <a:pt x="1740" y="1128"/>
                  </a:lnTo>
                  <a:lnTo>
                    <a:pt x="1740" y="1146"/>
                  </a:lnTo>
                  <a:lnTo>
                    <a:pt x="1746" y="1152"/>
                  </a:lnTo>
                  <a:lnTo>
                    <a:pt x="1758" y="1152"/>
                  </a:lnTo>
                  <a:lnTo>
                    <a:pt x="1782" y="1086"/>
                  </a:lnTo>
                  <a:lnTo>
                    <a:pt x="1770" y="1074"/>
                  </a:lnTo>
                  <a:lnTo>
                    <a:pt x="1794" y="1068"/>
                  </a:lnTo>
                  <a:lnTo>
                    <a:pt x="1794" y="1056"/>
                  </a:lnTo>
                  <a:lnTo>
                    <a:pt x="1776" y="1050"/>
                  </a:lnTo>
                  <a:lnTo>
                    <a:pt x="1794" y="1032"/>
                  </a:lnTo>
                  <a:lnTo>
                    <a:pt x="1800" y="1008"/>
                  </a:lnTo>
                  <a:lnTo>
                    <a:pt x="1806" y="996"/>
                  </a:lnTo>
                  <a:lnTo>
                    <a:pt x="1818" y="990"/>
                  </a:lnTo>
                  <a:lnTo>
                    <a:pt x="1824" y="978"/>
                  </a:lnTo>
                  <a:lnTo>
                    <a:pt x="1836" y="966"/>
                  </a:lnTo>
                  <a:lnTo>
                    <a:pt x="1842" y="954"/>
                  </a:lnTo>
                  <a:lnTo>
                    <a:pt x="1848" y="948"/>
                  </a:lnTo>
                  <a:lnTo>
                    <a:pt x="1854" y="936"/>
                  </a:lnTo>
                  <a:lnTo>
                    <a:pt x="1854" y="930"/>
                  </a:lnTo>
                  <a:lnTo>
                    <a:pt x="1860" y="918"/>
                  </a:lnTo>
                  <a:lnTo>
                    <a:pt x="1860" y="900"/>
                  </a:lnTo>
                  <a:lnTo>
                    <a:pt x="1854" y="894"/>
                  </a:lnTo>
                  <a:lnTo>
                    <a:pt x="1818" y="894"/>
                  </a:lnTo>
                  <a:lnTo>
                    <a:pt x="1812" y="900"/>
                  </a:lnTo>
                  <a:lnTo>
                    <a:pt x="1800" y="900"/>
                  </a:lnTo>
                  <a:lnTo>
                    <a:pt x="1794" y="894"/>
                  </a:lnTo>
                  <a:lnTo>
                    <a:pt x="1782" y="894"/>
                  </a:lnTo>
                  <a:lnTo>
                    <a:pt x="1770" y="888"/>
                  </a:lnTo>
                  <a:lnTo>
                    <a:pt x="1746" y="888"/>
                  </a:lnTo>
                  <a:lnTo>
                    <a:pt x="1734" y="894"/>
                  </a:lnTo>
                  <a:lnTo>
                    <a:pt x="1716" y="900"/>
                  </a:lnTo>
                  <a:lnTo>
                    <a:pt x="1698" y="900"/>
                  </a:lnTo>
                  <a:lnTo>
                    <a:pt x="1686" y="906"/>
                  </a:lnTo>
                  <a:lnTo>
                    <a:pt x="1668" y="906"/>
                  </a:lnTo>
                  <a:lnTo>
                    <a:pt x="1656" y="912"/>
                  </a:lnTo>
                  <a:lnTo>
                    <a:pt x="1626" y="912"/>
                  </a:lnTo>
                  <a:lnTo>
                    <a:pt x="1614" y="918"/>
                  </a:lnTo>
                  <a:lnTo>
                    <a:pt x="1608" y="924"/>
                  </a:lnTo>
                  <a:lnTo>
                    <a:pt x="1596" y="948"/>
                  </a:lnTo>
                  <a:lnTo>
                    <a:pt x="1590" y="966"/>
                  </a:lnTo>
                  <a:lnTo>
                    <a:pt x="1590" y="1026"/>
                  </a:lnTo>
                  <a:lnTo>
                    <a:pt x="1572" y="1032"/>
                  </a:lnTo>
                  <a:lnTo>
                    <a:pt x="1572" y="1062"/>
                  </a:lnTo>
                  <a:lnTo>
                    <a:pt x="1566" y="1074"/>
                  </a:lnTo>
                  <a:lnTo>
                    <a:pt x="1542" y="1086"/>
                  </a:lnTo>
                  <a:lnTo>
                    <a:pt x="1524" y="1098"/>
                  </a:lnTo>
                  <a:lnTo>
                    <a:pt x="1512" y="1110"/>
                  </a:lnTo>
                  <a:lnTo>
                    <a:pt x="1512" y="1122"/>
                  </a:lnTo>
                  <a:lnTo>
                    <a:pt x="1506" y="1128"/>
                  </a:lnTo>
                  <a:lnTo>
                    <a:pt x="1506" y="1140"/>
                  </a:lnTo>
                  <a:lnTo>
                    <a:pt x="1500" y="1146"/>
                  </a:lnTo>
                  <a:lnTo>
                    <a:pt x="1488" y="1146"/>
                  </a:lnTo>
                  <a:lnTo>
                    <a:pt x="1476" y="1134"/>
                  </a:lnTo>
                  <a:lnTo>
                    <a:pt x="1476" y="1128"/>
                  </a:lnTo>
                  <a:lnTo>
                    <a:pt x="1470" y="1122"/>
                  </a:lnTo>
                  <a:lnTo>
                    <a:pt x="1440" y="1122"/>
                  </a:lnTo>
                  <a:lnTo>
                    <a:pt x="1416" y="1128"/>
                  </a:lnTo>
                  <a:lnTo>
                    <a:pt x="1392" y="1140"/>
                  </a:lnTo>
                  <a:lnTo>
                    <a:pt x="1356" y="1140"/>
                  </a:lnTo>
                  <a:lnTo>
                    <a:pt x="1338" y="1146"/>
                  </a:lnTo>
                  <a:lnTo>
                    <a:pt x="1290" y="1170"/>
                  </a:lnTo>
                  <a:lnTo>
                    <a:pt x="1284" y="1170"/>
                  </a:lnTo>
                  <a:lnTo>
                    <a:pt x="1272" y="1158"/>
                  </a:lnTo>
                  <a:lnTo>
                    <a:pt x="1266" y="1146"/>
                  </a:lnTo>
                  <a:lnTo>
                    <a:pt x="1266" y="1140"/>
                  </a:lnTo>
                  <a:lnTo>
                    <a:pt x="1260" y="1128"/>
                  </a:lnTo>
                  <a:lnTo>
                    <a:pt x="1242" y="1128"/>
                  </a:lnTo>
                  <a:lnTo>
                    <a:pt x="1224" y="1122"/>
                  </a:lnTo>
                  <a:lnTo>
                    <a:pt x="1194" y="1122"/>
                  </a:lnTo>
                  <a:lnTo>
                    <a:pt x="1194" y="1104"/>
                  </a:lnTo>
                  <a:lnTo>
                    <a:pt x="1188" y="1092"/>
                  </a:lnTo>
                  <a:lnTo>
                    <a:pt x="1176" y="1080"/>
                  </a:lnTo>
                  <a:lnTo>
                    <a:pt x="1170" y="1068"/>
                  </a:lnTo>
                  <a:lnTo>
                    <a:pt x="1164" y="1062"/>
                  </a:lnTo>
                  <a:lnTo>
                    <a:pt x="1164" y="1026"/>
                  </a:lnTo>
                  <a:lnTo>
                    <a:pt x="1128" y="966"/>
                  </a:lnTo>
                  <a:lnTo>
                    <a:pt x="1122" y="924"/>
                  </a:lnTo>
                  <a:lnTo>
                    <a:pt x="1110" y="894"/>
                  </a:lnTo>
                  <a:lnTo>
                    <a:pt x="1104" y="804"/>
                  </a:lnTo>
                  <a:lnTo>
                    <a:pt x="1110" y="798"/>
                  </a:lnTo>
                  <a:lnTo>
                    <a:pt x="1122" y="774"/>
                  </a:lnTo>
                  <a:lnTo>
                    <a:pt x="1128" y="768"/>
                  </a:lnTo>
                  <a:lnTo>
                    <a:pt x="1128" y="654"/>
                  </a:lnTo>
                  <a:lnTo>
                    <a:pt x="1152" y="648"/>
                  </a:lnTo>
                  <a:lnTo>
                    <a:pt x="1152" y="612"/>
                  </a:lnTo>
                  <a:lnTo>
                    <a:pt x="1158" y="600"/>
                  </a:lnTo>
                  <a:lnTo>
                    <a:pt x="1158" y="594"/>
                  </a:lnTo>
                  <a:lnTo>
                    <a:pt x="1164" y="588"/>
                  </a:lnTo>
                  <a:lnTo>
                    <a:pt x="1176" y="588"/>
                  </a:lnTo>
                  <a:lnTo>
                    <a:pt x="1182" y="594"/>
                  </a:lnTo>
                  <a:lnTo>
                    <a:pt x="1188" y="594"/>
                  </a:lnTo>
                  <a:lnTo>
                    <a:pt x="1188" y="588"/>
                  </a:lnTo>
                  <a:lnTo>
                    <a:pt x="1194" y="576"/>
                  </a:lnTo>
                  <a:lnTo>
                    <a:pt x="1194" y="564"/>
                  </a:lnTo>
                  <a:lnTo>
                    <a:pt x="1200" y="558"/>
                  </a:lnTo>
                  <a:lnTo>
                    <a:pt x="1206" y="546"/>
                  </a:lnTo>
                  <a:lnTo>
                    <a:pt x="1206" y="540"/>
                  </a:lnTo>
                  <a:lnTo>
                    <a:pt x="1206" y="546"/>
                  </a:lnTo>
                  <a:lnTo>
                    <a:pt x="1182" y="546"/>
                  </a:lnTo>
                  <a:lnTo>
                    <a:pt x="1176" y="534"/>
                  </a:lnTo>
                  <a:lnTo>
                    <a:pt x="1176" y="528"/>
                  </a:lnTo>
                  <a:lnTo>
                    <a:pt x="1134" y="528"/>
                  </a:lnTo>
                  <a:lnTo>
                    <a:pt x="1122" y="516"/>
                  </a:lnTo>
                  <a:lnTo>
                    <a:pt x="1110" y="516"/>
                  </a:lnTo>
                  <a:lnTo>
                    <a:pt x="1092" y="510"/>
                  </a:lnTo>
                  <a:lnTo>
                    <a:pt x="1080" y="498"/>
                  </a:lnTo>
                  <a:lnTo>
                    <a:pt x="1080" y="468"/>
                  </a:lnTo>
                  <a:lnTo>
                    <a:pt x="1068" y="456"/>
                  </a:lnTo>
                  <a:lnTo>
                    <a:pt x="1068" y="420"/>
                  </a:lnTo>
                  <a:lnTo>
                    <a:pt x="1074" y="420"/>
                  </a:lnTo>
                  <a:lnTo>
                    <a:pt x="1080" y="414"/>
                  </a:lnTo>
                  <a:lnTo>
                    <a:pt x="1080" y="408"/>
                  </a:lnTo>
                  <a:lnTo>
                    <a:pt x="1068" y="396"/>
                  </a:lnTo>
                  <a:lnTo>
                    <a:pt x="1056" y="390"/>
                  </a:lnTo>
                  <a:lnTo>
                    <a:pt x="1050" y="384"/>
                  </a:lnTo>
                  <a:lnTo>
                    <a:pt x="1050" y="360"/>
                  </a:lnTo>
                  <a:lnTo>
                    <a:pt x="1038" y="354"/>
                  </a:lnTo>
                  <a:lnTo>
                    <a:pt x="1032" y="342"/>
                  </a:lnTo>
                  <a:lnTo>
                    <a:pt x="1032" y="330"/>
                  </a:lnTo>
                  <a:lnTo>
                    <a:pt x="1038" y="318"/>
                  </a:lnTo>
                  <a:lnTo>
                    <a:pt x="1038" y="294"/>
                  </a:lnTo>
                  <a:lnTo>
                    <a:pt x="1026" y="282"/>
                  </a:lnTo>
                  <a:lnTo>
                    <a:pt x="1020" y="270"/>
                  </a:lnTo>
                  <a:lnTo>
                    <a:pt x="1008" y="258"/>
                  </a:lnTo>
                  <a:lnTo>
                    <a:pt x="1002" y="246"/>
                  </a:lnTo>
                  <a:lnTo>
                    <a:pt x="996" y="240"/>
                  </a:lnTo>
                  <a:lnTo>
                    <a:pt x="990" y="228"/>
                  </a:lnTo>
                  <a:lnTo>
                    <a:pt x="948" y="228"/>
                  </a:lnTo>
                  <a:lnTo>
                    <a:pt x="930" y="222"/>
                  </a:lnTo>
                  <a:lnTo>
                    <a:pt x="930" y="228"/>
                  </a:lnTo>
                  <a:lnTo>
                    <a:pt x="912" y="228"/>
                  </a:lnTo>
                  <a:lnTo>
                    <a:pt x="900" y="240"/>
                  </a:lnTo>
                  <a:lnTo>
                    <a:pt x="888" y="264"/>
                  </a:lnTo>
                  <a:lnTo>
                    <a:pt x="876" y="276"/>
                  </a:lnTo>
                  <a:lnTo>
                    <a:pt x="852" y="288"/>
                  </a:lnTo>
                  <a:lnTo>
                    <a:pt x="840" y="288"/>
                  </a:lnTo>
                  <a:lnTo>
                    <a:pt x="822" y="276"/>
                  </a:lnTo>
                  <a:lnTo>
                    <a:pt x="810" y="270"/>
                  </a:lnTo>
                  <a:lnTo>
                    <a:pt x="780" y="240"/>
                  </a:lnTo>
                  <a:lnTo>
                    <a:pt x="780" y="228"/>
                  </a:lnTo>
                  <a:lnTo>
                    <a:pt x="786" y="216"/>
                  </a:lnTo>
                  <a:lnTo>
                    <a:pt x="786" y="174"/>
                  </a:lnTo>
                  <a:lnTo>
                    <a:pt x="780" y="162"/>
                  </a:lnTo>
                  <a:lnTo>
                    <a:pt x="768" y="150"/>
                  </a:lnTo>
                  <a:lnTo>
                    <a:pt x="756" y="144"/>
                  </a:lnTo>
                  <a:lnTo>
                    <a:pt x="744" y="144"/>
                  </a:lnTo>
                  <a:lnTo>
                    <a:pt x="738" y="114"/>
                  </a:lnTo>
                  <a:lnTo>
                    <a:pt x="708" y="102"/>
                  </a:lnTo>
                  <a:lnTo>
                    <a:pt x="708" y="78"/>
                  </a:lnTo>
                  <a:lnTo>
                    <a:pt x="696" y="66"/>
                  </a:lnTo>
                  <a:lnTo>
                    <a:pt x="582" y="66"/>
                  </a:lnTo>
                  <a:lnTo>
                    <a:pt x="576" y="72"/>
                  </a:lnTo>
                  <a:lnTo>
                    <a:pt x="576" y="90"/>
                  </a:lnTo>
                  <a:lnTo>
                    <a:pt x="570" y="102"/>
                  </a:lnTo>
                  <a:lnTo>
                    <a:pt x="570" y="108"/>
                  </a:lnTo>
                  <a:lnTo>
                    <a:pt x="366" y="108"/>
                  </a:lnTo>
                  <a:lnTo>
                    <a:pt x="156" y="12"/>
                  </a:lnTo>
                  <a:lnTo>
                    <a:pt x="150" y="12"/>
                  </a:lnTo>
                  <a:lnTo>
                    <a:pt x="150" y="6"/>
                  </a:lnTo>
                  <a:lnTo>
                    <a:pt x="156" y="0"/>
                  </a:lnTo>
                  <a:lnTo>
                    <a:pt x="12" y="6"/>
                  </a:lnTo>
                  <a:lnTo>
                    <a:pt x="6" y="0"/>
                  </a:lnTo>
                  <a:lnTo>
                    <a:pt x="0" y="18"/>
                  </a:lnTo>
                  <a:lnTo>
                    <a:pt x="0" y="48"/>
                  </a:lnTo>
                  <a:lnTo>
                    <a:pt x="6" y="60"/>
                  </a:lnTo>
                  <a:lnTo>
                    <a:pt x="12" y="66"/>
                  </a:lnTo>
                  <a:lnTo>
                    <a:pt x="18" y="78"/>
                  </a:lnTo>
                  <a:lnTo>
                    <a:pt x="0" y="90"/>
                  </a:lnTo>
                  <a:lnTo>
                    <a:pt x="12" y="114"/>
                  </a:lnTo>
                  <a:lnTo>
                    <a:pt x="6" y="126"/>
                  </a:lnTo>
                  <a:lnTo>
                    <a:pt x="24" y="144"/>
                  </a:lnTo>
                  <a:lnTo>
                    <a:pt x="6" y="174"/>
                  </a:lnTo>
                  <a:lnTo>
                    <a:pt x="18" y="180"/>
                  </a:lnTo>
                  <a:lnTo>
                    <a:pt x="18" y="210"/>
                  </a:lnTo>
                  <a:lnTo>
                    <a:pt x="24" y="228"/>
                  </a:lnTo>
                  <a:lnTo>
                    <a:pt x="24" y="240"/>
                  </a:lnTo>
                  <a:lnTo>
                    <a:pt x="30" y="252"/>
                  </a:lnTo>
                  <a:lnTo>
                    <a:pt x="42" y="264"/>
                  </a:lnTo>
                  <a:lnTo>
                    <a:pt x="60" y="264"/>
                  </a:lnTo>
                  <a:lnTo>
                    <a:pt x="60" y="270"/>
                  </a:lnTo>
                  <a:lnTo>
                    <a:pt x="66" y="276"/>
                  </a:lnTo>
                  <a:lnTo>
                    <a:pt x="72" y="288"/>
                  </a:lnTo>
                  <a:lnTo>
                    <a:pt x="84" y="300"/>
                  </a:lnTo>
                  <a:lnTo>
                    <a:pt x="90" y="318"/>
                  </a:lnTo>
                  <a:lnTo>
                    <a:pt x="96" y="330"/>
                  </a:lnTo>
                  <a:lnTo>
                    <a:pt x="96" y="342"/>
                  </a:lnTo>
                  <a:lnTo>
                    <a:pt x="78" y="378"/>
                  </a:lnTo>
                  <a:lnTo>
                    <a:pt x="72" y="384"/>
                  </a:lnTo>
                  <a:lnTo>
                    <a:pt x="72" y="390"/>
                  </a:lnTo>
                  <a:lnTo>
                    <a:pt x="84" y="396"/>
                  </a:lnTo>
                  <a:lnTo>
                    <a:pt x="72" y="414"/>
                  </a:lnTo>
                  <a:lnTo>
                    <a:pt x="60" y="396"/>
                  </a:lnTo>
                  <a:lnTo>
                    <a:pt x="12" y="390"/>
                  </a:lnTo>
                  <a:lnTo>
                    <a:pt x="36" y="414"/>
                  </a:lnTo>
                  <a:lnTo>
                    <a:pt x="42" y="438"/>
                  </a:lnTo>
                  <a:lnTo>
                    <a:pt x="66" y="444"/>
                  </a:lnTo>
                  <a:lnTo>
                    <a:pt x="78" y="456"/>
                  </a:lnTo>
                  <a:lnTo>
                    <a:pt x="84" y="468"/>
                  </a:lnTo>
                  <a:lnTo>
                    <a:pt x="90" y="474"/>
                  </a:lnTo>
                  <a:lnTo>
                    <a:pt x="96" y="474"/>
                  </a:lnTo>
                  <a:lnTo>
                    <a:pt x="102" y="468"/>
                  </a:lnTo>
                  <a:lnTo>
                    <a:pt x="108" y="468"/>
                  </a:lnTo>
                  <a:lnTo>
                    <a:pt x="120" y="462"/>
                  </a:lnTo>
                  <a:lnTo>
                    <a:pt x="126" y="456"/>
                  </a:lnTo>
                  <a:lnTo>
                    <a:pt x="126" y="480"/>
                  </a:lnTo>
                  <a:lnTo>
                    <a:pt x="144" y="516"/>
                  </a:lnTo>
                  <a:lnTo>
                    <a:pt x="156" y="528"/>
                  </a:lnTo>
                  <a:lnTo>
                    <a:pt x="168" y="552"/>
                  </a:lnTo>
                  <a:lnTo>
                    <a:pt x="168" y="564"/>
                  </a:lnTo>
                  <a:lnTo>
                    <a:pt x="156" y="588"/>
                  </a:lnTo>
                  <a:lnTo>
                    <a:pt x="150" y="606"/>
                  </a:lnTo>
                  <a:lnTo>
                    <a:pt x="150" y="618"/>
                  </a:lnTo>
                  <a:lnTo>
                    <a:pt x="180" y="648"/>
                  </a:lnTo>
                  <a:lnTo>
                    <a:pt x="192" y="666"/>
                  </a:lnTo>
                  <a:lnTo>
                    <a:pt x="222" y="696"/>
                  </a:lnTo>
                  <a:lnTo>
                    <a:pt x="234" y="714"/>
                  </a:lnTo>
                  <a:lnTo>
                    <a:pt x="264" y="744"/>
                  </a:lnTo>
                  <a:lnTo>
                    <a:pt x="258" y="750"/>
                  </a:lnTo>
                  <a:lnTo>
                    <a:pt x="258" y="762"/>
                  </a:lnTo>
                  <a:lnTo>
                    <a:pt x="252" y="768"/>
                  </a:lnTo>
                  <a:lnTo>
                    <a:pt x="252" y="780"/>
                  </a:lnTo>
                  <a:lnTo>
                    <a:pt x="258" y="786"/>
                  </a:lnTo>
                  <a:lnTo>
                    <a:pt x="276" y="786"/>
                  </a:lnTo>
                  <a:lnTo>
                    <a:pt x="288" y="780"/>
                  </a:lnTo>
                  <a:lnTo>
                    <a:pt x="294" y="768"/>
                  </a:lnTo>
                  <a:lnTo>
                    <a:pt x="306" y="762"/>
                  </a:lnTo>
                  <a:lnTo>
                    <a:pt x="312" y="756"/>
                  </a:lnTo>
                  <a:lnTo>
                    <a:pt x="306" y="738"/>
                  </a:lnTo>
                  <a:lnTo>
                    <a:pt x="306" y="732"/>
                  </a:lnTo>
                  <a:lnTo>
                    <a:pt x="300" y="726"/>
                  </a:lnTo>
                  <a:lnTo>
                    <a:pt x="300" y="708"/>
                  </a:lnTo>
                  <a:lnTo>
                    <a:pt x="288" y="684"/>
                  </a:lnTo>
                  <a:lnTo>
                    <a:pt x="282" y="678"/>
                  </a:lnTo>
                  <a:lnTo>
                    <a:pt x="258" y="678"/>
                  </a:lnTo>
                  <a:lnTo>
                    <a:pt x="240" y="648"/>
                  </a:lnTo>
                  <a:lnTo>
                    <a:pt x="240" y="576"/>
                  </a:lnTo>
                  <a:lnTo>
                    <a:pt x="222" y="546"/>
                  </a:lnTo>
                  <a:lnTo>
                    <a:pt x="228" y="534"/>
                  </a:lnTo>
                  <a:lnTo>
                    <a:pt x="228" y="528"/>
                  </a:lnTo>
                  <a:lnTo>
                    <a:pt x="234" y="516"/>
                  </a:lnTo>
                  <a:lnTo>
                    <a:pt x="234" y="492"/>
                  </a:lnTo>
                  <a:lnTo>
                    <a:pt x="228" y="486"/>
                  </a:lnTo>
                  <a:lnTo>
                    <a:pt x="216" y="480"/>
                  </a:lnTo>
                  <a:lnTo>
                    <a:pt x="210" y="474"/>
                  </a:lnTo>
                  <a:lnTo>
                    <a:pt x="198" y="474"/>
                  </a:lnTo>
                  <a:lnTo>
                    <a:pt x="198" y="432"/>
                  </a:lnTo>
                  <a:lnTo>
                    <a:pt x="168" y="396"/>
                  </a:lnTo>
                  <a:lnTo>
                    <a:pt x="174" y="336"/>
                  </a:lnTo>
                  <a:lnTo>
                    <a:pt x="168" y="330"/>
                  </a:lnTo>
                  <a:lnTo>
                    <a:pt x="162" y="318"/>
                  </a:lnTo>
                  <a:lnTo>
                    <a:pt x="144" y="300"/>
                  </a:lnTo>
                  <a:lnTo>
                    <a:pt x="138" y="288"/>
                  </a:lnTo>
                  <a:lnTo>
                    <a:pt x="138" y="276"/>
                  </a:lnTo>
                  <a:lnTo>
                    <a:pt x="132" y="264"/>
                  </a:lnTo>
                  <a:lnTo>
                    <a:pt x="132" y="246"/>
                  </a:lnTo>
                  <a:lnTo>
                    <a:pt x="126" y="240"/>
                  </a:lnTo>
                  <a:lnTo>
                    <a:pt x="120" y="228"/>
                  </a:lnTo>
                  <a:lnTo>
                    <a:pt x="108" y="216"/>
                  </a:lnTo>
                  <a:lnTo>
                    <a:pt x="102" y="204"/>
                  </a:lnTo>
                  <a:lnTo>
                    <a:pt x="96" y="198"/>
                  </a:lnTo>
                  <a:lnTo>
                    <a:pt x="96" y="192"/>
                  </a:lnTo>
                  <a:lnTo>
                    <a:pt x="102" y="186"/>
                  </a:lnTo>
                  <a:lnTo>
                    <a:pt x="114" y="162"/>
                  </a:lnTo>
                  <a:lnTo>
                    <a:pt x="114" y="114"/>
                  </a:lnTo>
                  <a:lnTo>
                    <a:pt x="120" y="108"/>
                  </a:lnTo>
                  <a:lnTo>
                    <a:pt x="126" y="96"/>
                  </a:lnTo>
                  <a:lnTo>
                    <a:pt x="126" y="60"/>
                  </a:lnTo>
                  <a:lnTo>
                    <a:pt x="132" y="66"/>
                  </a:lnTo>
                  <a:lnTo>
                    <a:pt x="144" y="72"/>
                  </a:lnTo>
                  <a:lnTo>
                    <a:pt x="150" y="84"/>
                  </a:lnTo>
                  <a:lnTo>
                    <a:pt x="162" y="90"/>
                  </a:lnTo>
                  <a:lnTo>
                    <a:pt x="180" y="90"/>
                  </a:lnTo>
                  <a:lnTo>
                    <a:pt x="186" y="84"/>
                  </a:lnTo>
                  <a:lnTo>
                    <a:pt x="198" y="84"/>
                  </a:lnTo>
                  <a:lnTo>
                    <a:pt x="198" y="102"/>
                  </a:lnTo>
                  <a:lnTo>
                    <a:pt x="204" y="108"/>
                  </a:lnTo>
                  <a:lnTo>
                    <a:pt x="216" y="114"/>
                  </a:lnTo>
                  <a:lnTo>
                    <a:pt x="234" y="114"/>
                  </a:lnTo>
                  <a:lnTo>
                    <a:pt x="234" y="120"/>
                  </a:lnTo>
                  <a:lnTo>
                    <a:pt x="228" y="126"/>
                  </a:lnTo>
                  <a:lnTo>
                    <a:pt x="228" y="186"/>
                  </a:lnTo>
                  <a:lnTo>
                    <a:pt x="240" y="258"/>
                  </a:lnTo>
                  <a:lnTo>
                    <a:pt x="240" y="270"/>
                  </a:lnTo>
                  <a:lnTo>
                    <a:pt x="246" y="282"/>
                  </a:lnTo>
                  <a:lnTo>
                    <a:pt x="252" y="306"/>
                  </a:lnTo>
                  <a:lnTo>
                    <a:pt x="264" y="342"/>
                  </a:lnTo>
                  <a:lnTo>
                    <a:pt x="276" y="372"/>
                  </a:lnTo>
                  <a:lnTo>
                    <a:pt x="282" y="384"/>
                  </a:lnTo>
                  <a:lnTo>
                    <a:pt x="324" y="384"/>
                  </a:lnTo>
                  <a:lnTo>
                    <a:pt x="318" y="390"/>
                  </a:lnTo>
                  <a:lnTo>
                    <a:pt x="306" y="414"/>
                  </a:lnTo>
                  <a:lnTo>
                    <a:pt x="318" y="438"/>
                  </a:lnTo>
                  <a:lnTo>
                    <a:pt x="330" y="444"/>
                  </a:lnTo>
                  <a:lnTo>
                    <a:pt x="336" y="450"/>
                  </a:lnTo>
                  <a:lnTo>
                    <a:pt x="348" y="450"/>
                  </a:lnTo>
                  <a:lnTo>
                    <a:pt x="354" y="474"/>
                  </a:lnTo>
                  <a:lnTo>
                    <a:pt x="384" y="474"/>
                  </a:lnTo>
                  <a:lnTo>
                    <a:pt x="390" y="516"/>
                  </a:lnTo>
                  <a:lnTo>
                    <a:pt x="384" y="516"/>
                  </a:lnTo>
                  <a:lnTo>
                    <a:pt x="378" y="522"/>
                  </a:lnTo>
                  <a:lnTo>
                    <a:pt x="366" y="528"/>
                  </a:lnTo>
                  <a:lnTo>
                    <a:pt x="360" y="534"/>
                  </a:lnTo>
                  <a:lnTo>
                    <a:pt x="354" y="546"/>
                  </a:lnTo>
                  <a:lnTo>
                    <a:pt x="354" y="558"/>
                  </a:lnTo>
                  <a:lnTo>
                    <a:pt x="360" y="564"/>
                  </a:lnTo>
                  <a:lnTo>
                    <a:pt x="372" y="570"/>
                  </a:lnTo>
                  <a:lnTo>
                    <a:pt x="384" y="558"/>
                  </a:lnTo>
                  <a:lnTo>
                    <a:pt x="384" y="564"/>
                  </a:lnTo>
                  <a:lnTo>
                    <a:pt x="396" y="576"/>
                  </a:lnTo>
                  <a:lnTo>
                    <a:pt x="396" y="588"/>
                  </a:lnTo>
                  <a:lnTo>
                    <a:pt x="402" y="594"/>
                  </a:lnTo>
                  <a:lnTo>
                    <a:pt x="414" y="594"/>
                  </a:lnTo>
                  <a:lnTo>
                    <a:pt x="426" y="600"/>
                  </a:lnTo>
                  <a:lnTo>
                    <a:pt x="432" y="600"/>
                  </a:lnTo>
                  <a:lnTo>
                    <a:pt x="438" y="606"/>
                  </a:lnTo>
                  <a:lnTo>
                    <a:pt x="438" y="624"/>
                  </a:lnTo>
                  <a:lnTo>
                    <a:pt x="432" y="630"/>
                  </a:lnTo>
                  <a:lnTo>
                    <a:pt x="432" y="636"/>
                  </a:lnTo>
                  <a:lnTo>
                    <a:pt x="426" y="648"/>
                  </a:lnTo>
                  <a:lnTo>
                    <a:pt x="426" y="654"/>
                  </a:lnTo>
                  <a:lnTo>
                    <a:pt x="468" y="654"/>
                  </a:lnTo>
                  <a:lnTo>
                    <a:pt x="468" y="684"/>
                  </a:lnTo>
                  <a:lnTo>
                    <a:pt x="504" y="720"/>
                  </a:lnTo>
                  <a:lnTo>
                    <a:pt x="510" y="732"/>
                  </a:lnTo>
                  <a:lnTo>
                    <a:pt x="528" y="750"/>
                  </a:lnTo>
                  <a:lnTo>
                    <a:pt x="534" y="768"/>
                  </a:lnTo>
                  <a:lnTo>
                    <a:pt x="546" y="780"/>
                  </a:lnTo>
                  <a:lnTo>
                    <a:pt x="552" y="798"/>
                  </a:lnTo>
                  <a:lnTo>
                    <a:pt x="558" y="810"/>
                  </a:lnTo>
                  <a:lnTo>
                    <a:pt x="558" y="870"/>
                  </a:lnTo>
                  <a:lnTo>
                    <a:pt x="564" y="882"/>
                  </a:lnTo>
                  <a:lnTo>
                    <a:pt x="576" y="894"/>
                  </a:lnTo>
                  <a:lnTo>
                    <a:pt x="576" y="906"/>
                  </a:lnTo>
                  <a:lnTo>
                    <a:pt x="570" y="918"/>
                  </a:lnTo>
                  <a:lnTo>
                    <a:pt x="552" y="936"/>
                  </a:lnTo>
                  <a:lnTo>
                    <a:pt x="546" y="948"/>
                  </a:lnTo>
                  <a:lnTo>
                    <a:pt x="546" y="954"/>
                  </a:lnTo>
                  <a:lnTo>
                    <a:pt x="552" y="960"/>
                  </a:lnTo>
                  <a:lnTo>
                    <a:pt x="564" y="966"/>
                  </a:lnTo>
                  <a:lnTo>
                    <a:pt x="540" y="966"/>
                  </a:lnTo>
                  <a:lnTo>
                    <a:pt x="528" y="972"/>
                  </a:lnTo>
                  <a:lnTo>
                    <a:pt x="528" y="1038"/>
                  </a:lnTo>
                  <a:lnTo>
                    <a:pt x="534" y="1056"/>
                  </a:lnTo>
                  <a:lnTo>
                    <a:pt x="540" y="1062"/>
                  </a:lnTo>
                  <a:lnTo>
                    <a:pt x="546" y="1074"/>
                  </a:lnTo>
                  <a:lnTo>
                    <a:pt x="558" y="1074"/>
                  </a:lnTo>
                  <a:lnTo>
                    <a:pt x="576" y="1080"/>
                  </a:lnTo>
                  <a:lnTo>
                    <a:pt x="600" y="1080"/>
                  </a:lnTo>
                  <a:lnTo>
                    <a:pt x="612" y="1086"/>
                  </a:lnTo>
                  <a:lnTo>
                    <a:pt x="636" y="1110"/>
                  </a:lnTo>
                  <a:lnTo>
                    <a:pt x="642" y="1122"/>
                  </a:lnTo>
                  <a:lnTo>
                    <a:pt x="648" y="1140"/>
                  </a:lnTo>
                  <a:lnTo>
                    <a:pt x="654" y="1152"/>
                  </a:lnTo>
                  <a:lnTo>
                    <a:pt x="666" y="1164"/>
                  </a:lnTo>
                  <a:lnTo>
                    <a:pt x="678" y="1170"/>
                  </a:lnTo>
                  <a:lnTo>
                    <a:pt x="732" y="1170"/>
                  </a:lnTo>
                  <a:lnTo>
                    <a:pt x="750" y="1176"/>
                  </a:lnTo>
                  <a:lnTo>
                    <a:pt x="762" y="1182"/>
                  </a:lnTo>
                  <a:lnTo>
                    <a:pt x="768" y="1188"/>
                  </a:lnTo>
                  <a:lnTo>
                    <a:pt x="774" y="1200"/>
                  </a:lnTo>
                  <a:lnTo>
                    <a:pt x="786" y="1218"/>
                  </a:lnTo>
                  <a:lnTo>
                    <a:pt x="810" y="1242"/>
                  </a:lnTo>
                  <a:lnTo>
                    <a:pt x="834" y="1254"/>
                  </a:lnTo>
                  <a:lnTo>
                    <a:pt x="870" y="1266"/>
                  </a:lnTo>
                  <a:lnTo>
                    <a:pt x="912" y="1272"/>
                  </a:lnTo>
                  <a:lnTo>
                    <a:pt x="942" y="1278"/>
                  </a:lnTo>
                  <a:lnTo>
                    <a:pt x="960" y="1290"/>
                  </a:lnTo>
                  <a:lnTo>
                    <a:pt x="966" y="1302"/>
                  </a:lnTo>
                  <a:lnTo>
                    <a:pt x="978" y="1314"/>
                  </a:lnTo>
                  <a:lnTo>
                    <a:pt x="990" y="1320"/>
                  </a:lnTo>
                  <a:lnTo>
                    <a:pt x="996" y="1320"/>
                  </a:lnTo>
                  <a:lnTo>
                    <a:pt x="1002" y="1326"/>
                  </a:lnTo>
                  <a:lnTo>
                    <a:pt x="1008" y="1338"/>
                  </a:lnTo>
                  <a:lnTo>
                    <a:pt x="1014" y="1344"/>
                  </a:lnTo>
                  <a:lnTo>
                    <a:pt x="1080" y="1344"/>
                  </a:lnTo>
                  <a:lnTo>
                    <a:pt x="1092" y="1356"/>
                  </a:lnTo>
                  <a:lnTo>
                    <a:pt x="1098" y="1368"/>
                  </a:lnTo>
                  <a:lnTo>
                    <a:pt x="1104" y="1374"/>
                  </a:lnTo>
                  <a:lnTo>
                    <a:pt x="1116" y="1374"/>
                  </a:lnTo>
                  <a:lnTo>
                    <a:pt x="1140" y="1362"/>
                  </a:lnTo>
                  <a:lnTo>
                    <a:pt x="1170" y="1350"/>
                  </a:lnTo>
                  <a:lnTo>
                    <a:pt x="1206" y="1332"/>
                  </a:lnTo>
                  <a:lnTo>
                    <a:pt x="1260" y="1314"/>
                  </a:lnTo>
                  <a:lnTo>
                    <a:pt x="1278" y="1326"/>
                  </a:lnTo>
                  <a:lnTo>
                    <a:pt x="1308" y="1350"/>
                  </a:lnTo>
                  <a:lnTo>
                    <a:pt x="1344" y="1374"/>
                  </a:lnTo>
                  <a:lnTo>
                    <a:pt x="1386" y="1416"/>
                  </a:lnTo>
                  <a:lnTo>
                    <a:pt x="1386" y="1428"/>
                  </a:lnTo>
                  <a:lnTo>
                    <a:pt x="1392" y="1446"/>
                  </a:lnTo>
                  <a:lnTo>
                    <a:pt x="1398" y="1458"/>
                  </a:lnTo>
                  <a:lnTo>
                    <a:pt x="1416" y="1458"/>
                  </a:lnTo>
                  <a:lnTo>
                    <a:pt x="1422" y="1452"/>
                  </a:lnTo>
                  <a:lnTo>
                    <a:pt x="1422" y="144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69" name="Malta" descr="© INSCALE GmbH, 05.05.2010&#10;http://www.presentationload.com/">
              <a:extLst>
                <a:ext uri="{FF2B5EF4-FFF2-40B4-BE49-F238E27FC236}">
                  <a16:creationId xmlns:a16="http://schemas.microsoft.com/office/drawing/2014/main" id="{054BAD98-A980-A694-6ECB-07DDFD52FF54}"/>
                </a:ext>
              </a:extLst>
            </p:cNvPr>
            <p:cNvSpPr>
              <a:spLocks/>
            </p:cNvSpPr>
            <p:nvPr/>
          </p:nvSpPr>
          <p:spPr bwMode="gray">
            <a:xfrm>
              <a:off x="4608948" y="2112624"/>
              <a:ext cx="11859" cy="10377"/>
            </a:xfrm>
            <a:custGeom>
              <a:avLst/>
              <a:gdLst>
                <a:gd name="T0" fmla="*/ 2147483647 w 30"/>
                <a:gd name="T1" fmla="*/ 2147483647 h 30"/>
                <a:gd name="T2" fmla="*/ 2147483647 w 30"/>
                <a:gd name="T3" fmla="*/ 2147483647 h 30"/>
                <a:gd name="T4" fmla="*/ 2147483647 w 30"/>
                <a:gd name="T5" fmla="*/ 2147483647 h 30"/>
                <a:gd name="T6" fmla="*/ 2147483647 w 30"/>
                <a:gd name="T7" fmla="*/ 0 h 30"/>
                <a:gd name="T8" fmla="*/ 2147483647 w 30"/>
                <a:gd name="T9" fmla="*/ 0 h 30"/>
                <a:gd name="T10" fmla="*/ 0 w 30"/>
                <a:gd name="T11" fmla="*/ 2147483647 h 30"/>
                <a:gd name="T12" fmla="*/ 0 w 30"/>
                <a:gd name="T13" fmla="*/ 2147483647 h 30"/>
                <a:gd name="T14" fmla="*/ 2147483647 w 30"/>
                <a:gd name="T15" fmla="*/ 2147483647 h 30"/>
                <a:gd name="T16" fmla="*/ 2147483647 w 30"/>
                <a:gd name="T17" fmla="*/ 2147483647 h 30"/>
                <a:gd name="T18" fmla="*/ 2147483647 w 30"/>
                <a:gd name="T19" fmla="*/ 2147483647 h 3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0"/>
                <a:gd name="T31" fmla="*/ 0 h 30"/>
                <a:gd name="T32" fmla="*/ 30 w 30"/>
                <a:gd name="T33" fmla="*/ 30 h 3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0" h="30">
                  <a:moveTo>
                    <a:pt x="24" y="30"/>
                  </a:moveTo>
                  <a:lnTo>
                    <a:pt x="30" y="24"/>
                  </a:lnTo>
                  <a:lnTo>
                    <a:pt x="30" y="12"/>
                  </a:lnTo>
                  <a:lnTo>
                    <a:pt x="18" y="0"/>
                  </a:lnTo>
                  <a:lnTo>
                    <a:pt x="6" y="0"/>
                  </a:lnTo>
                  <a:lnTo>
                    <a:pt x="0" y="6"/>
                  </a:lnTo>
                  <a:lnTo>
                    <a:pt x="0" y="18"/>
                  </a:lnTo>
                  <a:lnTo>
                    <a:pt x="6" y="24"/>
                  </a:lnTo>
                  <a:lnTo>
                    <a:pt x="18" y="30"/>
                  </a:lnTo>
                  <a:lnTo>
                    <a:pt x="24" y="3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70" name="Mauritania" descr="© INSCALE GmbH, 05.05.2010&#10;http://www.presentationload.com/">
              <a:extLst>
                <a:ext uri="{FF2B5EF4-FFF2-40B4-BE49-F238E27FC236}">
                  <a16:creationId xmlns:a16="http://schemas.microsoft.com/office/drawing/2014/main" id="{6991A8C0-91EA-5883-938F-9649D37CE22A}"/>
                </a:ext>
              </a:extLst>
            </p:cNvPr>
            <p:cNvSpPr>
              <a:spLocks/>
            </p:cNvSpPr>
            <p:nvPr/>
          </p:nvSpPr>
          <p:spPr bwMode="gray">
            <a:xfrm>
              <a:off x="3790680" y="2386865"/>
              <a:ext cx="324640" cy="380972"/>
            </a:xfrm>
            <a:custGeom>
              <a:avLst/>
              <a:gdLst>
                <a:gd name="T0" fmla="*/ 2147483647 w 858"/>
                <a:gd name="T1" fmla="*/ 2147483647 h 1002"/>
                <a:gd name="T2" fmla="*/ 2147483647 w 858"/>
                <a:gd name="T3" fmla="*/ 2147483647 h 1002"/>
                <a:gd name="T4" fmla="*/ 2147483647 w 858"/>
                <a:gd name="T5" fmla="*/ 2147483647 h 1002"/>
                <a:gd name="T6" fmla="*/ 2147483647 w 858"/>
                <a:gd name="T7" fmla="*/ 2147483647 h 1002"/>
                <a:gd name="T8" fmla="*/ 2147483647 w 858"/>
                <a:gd name="T9" fmla="*/ 2147483647 h 1002"/>
                <a:gd name="T10" fmla="*/ 2147483647 w 858"/>
                <a:gd name="T11" fmla="*/ 2147483647 h 1002"/>
                <a:gd name="T12" fmla="*/ 2147483647 w 858"/>
                <a:gd name="T13" fmla="*/ 2147483647 h 1002"/>
                <a:gd name="T14" fmla="*/ 2147483647 w 858"/>
                <a:gd name="T15" fmla="*/ 2147483647 h 1002"/>
                <a:gd name="T16" fmla="*/ 2147483647 w 858"/>
                <a:gd name="T17" fmla="*/ 2147483647 h 1002"/>
                <a:gd name="T18" fmla="*/ 2147483647 w 858"/>
                <a:gd name="T19" fmla="*/ 2147483647 h 1002"/>
                <a:gd name="T20" fmla="*/ 2147483647 w 858"/>
                <a:gd name="T21" fmla="*/ 2147483647 h 1002"/>
                <a:gd name="T22" fmla="*/ 2147483647 w 858"/>
                <a:gd name="T23" fmla="*/ 2147483647 h 1002"/>
                <a:gd name="T24" fmla="*/ 2147483647 w 858"/>
                <a:gd name="T25" fmla="*/ 2147483647 h 1002"/>
                <a:gd name="T26" fmla="*/ 2147483647 w 858"/>
                <a:gd name="T27" fmla="*/ 2147483647 h 1002"/>
                <a:gd name="T28" fmla="*/ 2147483647 w 858"/>
                <a:gd name="T29" fmla="*/ 2147483647 h 1002"/>
                <a:gd name="T30" fmla="*/ 2147483647 w 858"/>
                <a:gd name="T31" fmla="*/ 2147483647 h 1002"/>
                <a:gd name="T32" fmla="*/ 2147483647 w 858"/>
                <a:gd name="T33" fmla="*/ 2147483647 h 1002"/>
                <a:gd name="T34" fmla="*/ 2147483647 w 858"/>
                <a:gd name="T35" fmla="*/ 2147483647 h 1002"/>
                <a:gd name="T36" fmla="*/ 2147483647 w 858"/>
                <a:gd name="T37" fmla="*/ 2147483647 h 1002"/>
                <a:gd name="T38" fmla="*/ 2147483647 w 858"/>
                <a:gd name="T39" fmla="*/ 2147483647 h 1002"/>
                <a:gd name="T40" fmla="*/ 2147483647 w 858"/>
                <a:gd name="T41" fmla="*/ 2147483647 h 1002"/>
                <a:gd name="T42" fmla="*/ 2147483647 w 858"/>
                <a:gd name="T43" fmla="*/ 2147483647 h 1002"/>
                <a:gd name="T44" fmla="*/ 2147483647 w 858"/>
                <a:gd name="T45" fmla="*/ 2147483647 h 1002"/>
                <a:gd name="T46" fmla="*/ 2147483647 w 858"/>
                <a:gd name="T47" fmla="*/ 2147483647 h 1002"/>
                <a:gd name="T48" fmla="*/ 2147483647 w 858"/>
                <a:gd name="T49" fmla="*/ 2147483647 h 1002"/>
                <a:gd name="T50" fmla="*/ 2147483647 w 858"/>
                <a:gd name="T51" fmla="*/ 2147483647 h 1002"/>
                <a:gd name="T52" fmla="*/ 2147483647 w 858"/>
                <a:gd name="T53" fmla="*/ 2147483647 h 1002"/>
                <a:gd name="T54" fmla="*/ 2147483647 w 858"/>
                <a:gd name="T55" fmla="*/ 2147483647 h 1002"/>
                <a:gd name="T56" fmla="*/ 2147483647 w 858"/>
                <a:gd name="T57" fmla="*/ 2147483647 h 1002"/>
                <a:gd name="T58" fmla="*/ 2147483647 w 858"/>
                <a:gd name="T59" fmla="*/ 2147483647 h 1002"/>
                <a:gd name="T60" fmla="*/ 2147483647 w 858"/>
                <a:gd name="T61" fmla="*/ 2147483647 h 1002"/>
                <a:gd name="T62" fmla="*/ 2147483647 w 858"/>
                <a:gd name="T63" fmla="*/ 2147483647 h 1002"/>
                <a:gd name="T64" fmla="*/ 2147483647 w 858"/>
                <a:gd name="T65" fmla="*/ 2147483647 h 1002"/>
                <a:gd name="T66" fmla="*/ 2147483647 w 858"/>
                <a:gd name="T67" fmla="*/ 2147483647 h 1002"/>
                <a:gd name="T68" fmla="*/ 2147483647 w 858"/>
                <a:gd name="T69" fmla="*/ 2147483647 h 1002"/>
                <a:gd name="T70" fmla="*/ 2147483647 w 858"/>
                <a:gd name="T71" fmla="*/ 2147483647 h 1002"/>
                <a:gd name="T72" fmla="*/ 2147483647 w 858"/>
                <a:gd name="T73" fmla="*/ 2147483647 h 1002"/>
                <a:gd name="T74" fmla="*/ 2147483647 w 858"/>
                <a:gd name="T75" fmla="*/ 2147483647 h 1002"/>
                <a:gd name="T76" fmla="*/ 2147483647 w 858"/>
                <a:gd name="T77" fmla="*/ 2147483647 h 1002"/>
                <a:gd name="T78" fmla="*/ 2147483647 w 858"/>
                <a:gd name="T79" fmla="*/ 2147483647 h 1002"/>
                <a:gd name="T80" fmla="*/ 2147483647 w 858"/>
                <a:gd name="T81" fmla="*/ 2147483647 h 1002"/>
                <a:gd name="T82" fmla="*/ 2147483647 w 858"/>
                <a:gd name="T83" fmla="*/ 2147483647 h 1002"/>
                <a:gd name="T84" fmla="*/ 2147483647 w 858"/>
                <a:gd name="T85" fmla="*/ 2147483647 h 1002"/>
                <a:gd name="T86" fmla="*/ 2147483647 w 858"/>
                <a:gd name="T87" fmla="*/ 2147483647 h 1002"/>
                <a:gd name="T88" fmla="*/ 2147483647 w 858"/>
                <a:gd name="T89" fmla="*/ 2147483647 h 1002"/>
                <a:gd name="T90" fmla="*/ 2147483647 w 858"/>
                <a:gd name="T91" fmla="*/ 2147483647 h 1002"/>
                <a:gd name="T92" fmla="*/ 2147483647 w 858"/>
                <a:gd name="T93" fmla="*/ 2147483647 h 1002"/>
                <a:gd name="T94" fmla="*/ 2147483647 w 858"/>
                <a:gd name="T95" fmla="*/ 2147483647 h 1002"/>
                <a:gd name="T96" fmla="*/ 2147483647 w 858"/>
                <a:gd name="T97" fmla="*/ 2147483647 h 1002"/>
                <a:gd name="T98" fmla="*/ 0 w 858"/>
                <a:gd name="T99" fmla="*/ 2147483647 h 1002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858"/>
                <a:gd name="T151" fmla="*/ 0 h 1002"/>
                <a:gd name="T152" fmla="*/ 858 w 858"/>
                <a:gd name="T153" fmla="*/ 1002 h 1002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858" h="1002">
                  <a:moveTo>
                    <a:pt x="0" y="498"/>
                  </a:moveTo>
                  <a:lnTo>
                    <a:pt x="18" y="498"/>
                  </a:lnTo>
                  <a:lnTo>
                    <a:pt x="18" y="528"/>
                  </a:lnTo>
                  <a:lnTo>
                    <a:pt x="24" y="534"/>
                  </a:lnTo>
                  <a:lnTo>
                    <a:pt x="30" y="534"/>
                  </a:lnTo>
                  <a:lnTo>
                    <a:pt x="30" y="528"/>
                  </a:lnTo>
                  <a:lnTo>
                    <a:pt x="36" y="522"/>
                  </a:lnTo>
                  <a:lnTo>
                    <a:pt x="48" y="558"/>
                  </a:lnTo>
                  <a:lnTo>
                    <a:pt x="42" y="600"/>
                  </a:lnTo>
                  <a:lnTo>
                    <a:pt x="30" y="600"/>
                  </a:lnTo>
                  <a:lnTo>
                    <a:pt x="36" y="624"/>
                  </a:lnTo>
                  <a:lnTo>
                    <a:pt x="24" y="630"/>
                  </a:lnTo>
                  <a:lnTo>
                    <a:pt x="30" y="642"/>
                  </a:lnTo>
                  <a:lnTo>
                    <a:pt x="36" y="648"/>
                  </a:lnTo>
                  <a:lnTo>
                    <a:pt x="48" y="666"/>
                  </a:lnTo>
                  <a:lnTo>
                    <a:pt x="60" y="690"/>
                  </a:lnTo>
                  <a:lnTo>
                    <a:pt x="60" y="720"/>
                  </a:lnTo>
                  <a:lnTo>
                    <a:pt x="54" y="738"/>
                  </a:lnTo>
                  <a:lnTo>
                    <a:pt x="54" y="750"/>
                  </a:lnTo>
                  <a:lnTo>
                    <a:pt x="48" y="756"/>
                  </a:lnTo>
                  <a:lnTo>
                    <a:pt x="48" y="804"/>
                  </a:lnTo>
                  <a:lnTo>
                    <a:pt x="42" y="816"/>
                  </a:lnTo>
                  <a:lnTo>
                    <a:pt x="30" y="822"/>
                  </a:lnTo>
                  <a:lnTo>
                    <a:pt x="24" y="840"/>
                  </a:lnTo>
                  <a:lnTo>
                    <a:pt x="18" y="852"/>
                  </a:lnTo>
                  <a:lnTo>
                    <a:pt x="18" y="864"/>
                  </a:lnTo>
                  <a:lnTo>
                    <a:pt x="12" y="876"/>
                  </a:lnTo>
                  <a:lnTo>
                    <a:pt x="12" y="906"/>
                  </a:lnTo>
                  <a:lnTo>
                    <a:pt x="18" y="900"/>
                  </a:lnTo>
                  <a:lnTo>
                    <a:pt x="36" y="864"/>
                  </a:lnTo>
                  <a:lnTo>
                    <a:pt x="42" y="858"/>
                  </a:lnTo>
                  <a:lnTo>
                    <a:pt x="54" y="852"/>
                  </a:lnTo>
                  <a:lnTo>
                    <a:pt x="60" y="852"/>
                  </a:lnTo>
                  <a:lnTo>
                    <a:pt x="66" y="858"/>
                  </a:lnTo>
                  <a:lnTo>
                    <a:pt x="72" y="858"/>
                  </a:lnTo>
                  <a:lnTo>
                    <a:pt x="84" y="852"/>
                  </a:lnTo>
                  <a:lnTo>
                    <a:pt x="114" y="858"/>
                  </a:lnTo>
                  <a:lnTo>
                    <a:pt x="114" y="840"/>
                  </a:lnTo>
                  <a:lnTo>
                    <a:pt x="138" y="852"/>
                  </a:lnTo>
                  <a:lnTo>
                    <a:pt x="162" y="852"/>
                  </a:lnTo>
                  <a:lnTo>
                    <a:pt x="174" y="858"/>
                  </a:lnTo>
                  <a:lnTo>
                    <a:pt x="180" y="858"/>
                  </a:lnTo>
                  <a:lnTo>
                    <a:pt x="186" y="870"/>
                  </a:lnTo>
                  <a:lnTo>
                    <a:pt x="198" y="882"/>
                  </a:lnTo>
                  <a:lnTo>
                    <a:pt x="204" y="894"/>
                  </a:lnTo>
                  <a:lnTo>
                    <a:pt x="216" y="888"/>
                  </a:lnTo>
                  <a:lnTo>
                    <a:pt x="234" y="888"/>
                  </a:lnTo>
                  <a:lnTo>
                    <a:pt x="240" y="894"/>
                  </a:lnTo>
                  <a:lnTo>
                    <a:pt x="240" y="900"/>
                  </a:lnTo>
                  <a:lnTo>
                    <a:pt x="246" y="912"/>
                  </a:lnTo>
                  <a:lnTo>
                    <a:pt x="246" y="942"/>
                  </a:lnTo>
                  <a:lnTo>
                    <a:pt x="264" y="942"/>
                  </a:lnTo>
                  <a:lnTo>
                    <a:pt x="270" y="948"/>
                  </a:lnTo>
                  <a:lnTo>
                    <a:pt x="270" y="972"/>
                  </a:lnTo>
                  <a:lnTo>
                    <a:pt x="300" y="978"/>
                  </a:lnTo>
                  <a:lnTo>
                    <a:pt x="312" y="1002"/>
                  </a:lnTo>
                  <a:lnTo>
                    <a:pt x="330" y="1002"/>
                  </a:lnTo>
                  <a:lnTo>
                    <a:pt x="342" y="996"/>
                  </a:lnTo>
                  <a:lnTo>
                    <a:pt x="348" y="996"/>
                  </a:lnTo>
                  <a:lnTo>
                    <a:pt x="348" y="948"/>
                  </a:lnTo>
                  <a:lnTo>
                    <a:pt x="360" y="936"/>
                  </a:lnTo>
                  <a:lnTo>
                    <a:pt x="378" y="936"/>
                  </a:lnTo>
                  <a:lnTo>
                    <a:pt x="402" y="960"/>
                  </a:lnTo>
                  <a:lnTo>
                    <a:pt x="408" y="972"/>
                  </a:lnTo>
                  <a:lnTo>
                    <a:pt x="420" y="948"/>
                  </a:lnTo>
                  <a:lnTo>
                    <a:pt x="456" y="948"/>
                  </a:lnTo>
                  <a:lnTo>
                    <a:pt x="462" y="954"/>
                  </a:lnTo>
                  <a:lnTo>
                    <a:pt x="492" y="954"/>
                  </a:lnTo>
                  <a:lnTo>
                    <a:pt x="504" y="948"/>
                  </a:lnTo>
                  <a:lnTo>
                    <a:pt x="510" y="948"/>
                  </a:lnTo>
                  <a:lnTo>
                    <a:pt x="510" y="936"/>
                  </a:lnTo>
                  <a:lnTo>
                    <a:pt x="516" y="930"/>
                  </a:lnTo>
                  <a:lnTo>
                    <a:pt x="522" y="930"/>
                  </a:lnTo>
                  <a:lnTo>
                    <a:pt x="522" y="942"/>
                  </a:lnTo>
                  <a:lnTo>
                    <a:pt x="786" y="942"/>
                  </a:lnTo>
                  <a:lnTo>
                    <a:pt x="798" y="900"/>
                  </a:lnTo>
                  <a:lnTo>
                    <a:pt x="804" y="894"/>
                  </a:lnTo>
                  <a:lnTo>
                    <a:pt x="804" y="882"/>
                  </a:lnTo>
                  <a:lnTo>
                    <a:pt x="786" y="864"/>
                  </a:lnTo>
                  <a:lnTo>
                    <a:pt x="780" y="864"/>
                  </a:lnTo>
                  <a:lnTo>
                    <a:pt x="738" y="174"/>
                  </a:lnTo>
                  <a:lnTo>
                    <a:pt x="858" y="180"/>
                  </a:lnTo>
                  <a:lnTo>
                    <a:pt x="600" y="0"/>
                  </a:lnTo>
                  <a:lnTo>
                    <a:pt x="594" y="48"/>
                  </a:lnTo>
                  <a:lnTo>
                    <a:pt x="588" y="54"/>
                  </a:lnTo>
                  <a:lnTo>
                    <a:pt x="588" y="90"/>
                  </a:lnTo>
                  <a:lnTo>
                    <a:pt x="366" y="96"/>
                  </a:lnTo>
                  <a:lnTo>
                    <a:pt x="366" y="108"/>
                  </a:lnTo>
                  <a:lnTo>
                    <a:pt x="354" y="114"/>
                  </a:lnTo>
                  <a:lnTo>
                    <a:pt x="354" y="306"/>
                  </a:lnTo>
                  <a:lnTo>
                    <a:pt x="348" y="312"/>
                  </a:lnTo>
                  <a:lnTo>
                    <a:pt x="336" y="318"/>
                  </a:lnTo>
                  <a:lnTo>
                    <a:pt x="306" y="318"/>
                  </a:lnTo>
                  <a:lnTo>
                    <a:pt x="282" y="330"/>
                  </a:lnTo>
                  <a:lnTo>
                    <a:pt x="276" y="342"/>
                  </a:lnTo>
                  <a:lnTo>
                    <a:pt x="276" y="360"/>
                  </a:lnTo>
                  <a:lnTo>
                    <a:pt x="282" y="372"/>
                  </a:lnTo>
                  <a:lnTo>
                    <a:pt x="276" y="474"/>
                  </a:lnTo>
                  <a:lnTo>
                    <a:pt x="0" y="474"/>
                  </a:lnTo>
                  <a:lnTo>
                    <a:pt x="0" y="498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71" name="Mali" descr="© INSCALE GmbH, 05.05.2010&#10;http://www.presentationload.com/">
              <a:extLst>
                <a:ext uri="{FF2B5EF4-FFF2-40B4-BE49-F238E27FC236}">
                  <a16:creationId xmlns:a16="http://schemas.microsoft.com/office/drawing/2014/main" id="{4A87785E-F743-26D6-8668-B275F4A931D1}"/>
                </a:ext>
              </a:extLst>
            </p:cNvPr>
            <p:cNvSpPr>
              <a:spLocks/>
            </p:cNvSpPr>
            <p:nvPr/>
          </p:nvSpPr>
          <p:spPr bwMode="gray">
            <a:xfrm>
              <a:off x="3909270" y="2453571"/>
              <a:ext cx="440265" cy="455091"/>
            </a:xfrm>
            <a:custGeom>
              <a:avLst/>
              <a:gdLst>
                <a:gd name="T0" fmla="*/ 2147483647 w 1164"/>
                <a:gd name="T1" fmla="*/ 2147483647 h 1200"/>
                <a:gd name="T2" fmla="*/ 2147483647 w 1164"/>
                <a:gd name="T3" fmla="*/ 2147483647 h 1200"/>
                <a:gd name="T4" fmla="*/ 2147483647 w 1164"/>
                <a:gd name="T5" fmla="*/ 2147483647 h 1200"/>
                <a:gd name="T6" fmla="*/ 2147483647 w 1164"/>
                <a:gd name="T7" fmla="*/ 2147483647 h 1200"/>
                <a:gd name="T8" fmla="*/ 2147483647 w 1164"/>
                <a:gd name="T9" fmla="*/ 2147483647 h 1200"/>
                <a:gd name="T10" fmla="*/ 2147483647 w 1164"/>
                <a:gd name="T11" fmla="*/ 2147483647 h 1200"/>
                <a:gd name="T12" fmla="*/ 2147483647 w 1164"/>
                <a:gd name="T13" fmla="*/ 2147483647 h 1200"/>
                <a:gd name="T14" fmla="*/ 2147483647 w 1164"/>
                <a:gd name="T15" fmla="*/ 2147483647 h 1200"/>
                <a:gd name="T16" fmla="*/ 2147483647 w 1164"/>
                <a:gd name="T17" fmla="*/ 2147483647 h 1200"/>
                <a:gd name="T18" fmla="*/ 2147483647 w 1164"/>
                <a:gd name="T19" fmla="*/ 2147483647 h 1200"/>
                <a:gd name="T20" fmla="*/ 2147483647 w 1164"/>
                <a:gd name="T21" fmla="*/ 2147483647 h 1200"/>
                <a:gd name="T22" fmla="*/ 2147483647 w 1164"/>
                <a:gd name="T23" fmla="*/ 2147483647 h 1200"/>
                <a:gd name="T24" fmla="*/ 2147483647 w 1164"/>
                <a:gd name="T25" fmla="*/ 2147483647 h 1200"/>
                <a:gd name="T26" fmla="*/ 2147483647 w 1164"/>
                <a:gd name="T27" fmla="*/ 2147483647 h 1200"/>
                <a:gd name="T28" fmla="*/ 2147483647 w 1164"/>
                <a:gd name="T29" fmla="*/ 2147483647 h 1200"/>
                <a:gd name="T30" fmla="*/ 2147483647 w 1164"/>
                <a:gd name="T31" fmla="*/ 2147483647 h 1200"/>
                <a:gd name="T32" fmla="*/ 2147483647 w 1164"/>
                <a:gd name="T33" fmla="*/ 2147483647 h 1200"/>
                <a:gd name="T34" fmla="*/ 2147483647 w 1164"/>
                <a:gd name="T35" fmla="*/ 2147483647 h 1200"/>
                <a:gd name="T36" fmla="*/ 2147483647 w 1164"/>
                <a:gd name="T37" fmla="*/ 2147483647 h 1200"/>
                <a:gd name="T38" fmla="*/ 2147483647 w 1164"/>
                <a:gd name="T39" fmla="*/ 2147483647 h 1200"/>
                <a:gd name="T40" fmla="*/ 2147483647 w 1164"/>
                <a:gd name="T41" fmla="*/ 2147483647 h 1200"/>
                <a:gd name="T42" fmla="*/ 2147483647 w 1164"/>
                <a:gd name="T43" fmla="*/ 2147483647 h 1200"/>
                <a:gd name="T44" fmla="*/ 2147483647 w 1164"/>
                <a:gd name="T45" fmla="*/ 2147483647 h 1200"/>
                <a:gd name="T46" fmla="*/ 2147483647 w 1164"/>
                <a:gd name="T47" fmla="*/ 2147483647 h 1200"/>
                <a:gd name="T48" fmla="*/ 2147483647 w 1164"/>
                <a:gd name="T49" fmla="*/ 2147483647 h 1200"/>
                <a:gd name="T50" fmla="*/ 2147483647 w 1164"/>
                <a:gd name="T51" fmla="*/ 2147483647 h 1200"/>
                <a:gd name="T52" fmla="*/ 2147483647 w 1164"/>
                <a:gd name="T53" fmla="*/ 2147483647 h 1200"/>
                <a:gd name="T54" fmla="*/ 0 w 1164"/>
                <a:gd name="T55" fmla="*/ 2147483647 h 1200"/>
                <a:gd name="T56" fmla="*/ 2147483647 w 1164"/>
                <a:gd name="T57" fmla="*/ 2147483647 h 1200"/>
                <a:gd name="T58" fmla="*/ 2147483647 w 1164"/>
                <a:gd name="T59" fmla="*/ 2147483647 h 1200"/>
                <a:gd name="T60" fmla="*/ 2147483647 w 1164"/>
                <a:gd name="T61" fmla="*/ 2147483647 h 1200"/>
                <a:gd name="T62" fmla="*/ 2147483647 w 1164"/>
                <a:gd name="T63" fmla="*/ 2147483647 h 1200"/>
                <a:gd name="T64" fmla="*/ 2147483647 w 1164"/>
                <a:gd name="T65" fmla="*/ 2147483647 h 1200"/>
                <a:gd name="T66" fmla="*/ 2147483647 w 1164"/>
                <a:gd name="T67" fmla="*/ 2147483647 h 1200"/>
                <a:gd name="T68" fmla="*/ 2147483647 w 1164"/>
                <a:gd name="T69" fmla="*/ 2147483647 h 1200"/>
                <a:gd name="T70" fmla="*/ 2147483647 w 1164"/>
                <a:gd name="T71" fmla="*/ 2147483647 h 1200"/>
                <a:gd name="T72" fmla="*/ 2147483647 w 1164"/>
                <a:gd name="T73" fmla="*/ 2147483647 h 1200"/>
                <a:gd name="T74" fmla="*/ 2147483647 w 1164"/>
                <a:gd name="T75" fmla="*/ 2147483647 h 1200"/>
                <a:gd name="T76" fmla="*/ 2147483647 w 1164"/>
                <a:gd name="T77" fmla="*/ 2147483647 h 1200"/>
                <a:gd name="T78" fmla="*/ 2147483647 w 1164"/>
                <a:gd name="T79" fmla="*/ 2147483647 h 1200"/>
                <a:gd name="T80" fmla="*/ 2147483647 w 1164"/>
                <a:gd name="T81" fmla="*/ 2147483647 h 1200"/>
                <a:gd name="T82" fmla="*/ 2147483647 w 1164"/>
                <a:gd name="T83" fmla="*/ 2147483647 h 1200"/>
                <a:gd name="T84" fmla="*/ 2147483647 w 1164"/>
                <a:gd name="T85" fmla="*/ 2147483647 h 1200"/>
                <a:gd name="T86" fmla="*/ 2147483647 w 1164"/>
                <a:gd name="T87" fmla="*/ 2147483647 h 1200"/>
                <a:gd name="T88" fmla="*/ 2147483647 w 1164"/>
                <a:gd name="T89" fmla="*/ 2147483647 h 1200"/>
                <a:gd name="T90" fmla="*/ 2147483647 w 1164"/>
                <a:gd name="T91" fmla="*/ 2147483647 h 1200"/>
                <a:gd name="T92" fmla="*/ 2147483647 w 1164"/>
                <a:gd name="T93" fmla="*/ 2147483647 h 1200"/>
                <a:gd name="T94" fmla="*/ 2147483647 w 1164"/>
                <a:gd name="T95" fmla="*/ 2147483647 h 1200"/>
                <a:gd name="T96" fmla="*/ 2147483647 w 1164"/>
                <a:gd name="T97" fmla="*/ 2147483647 h 1200"/>
                <a:gd name="T98" fmla="*/ 2147483647 w 1164"/>
                <a:gd name="T99" fmla="*/ 2147483647 h 1200"/>
                <a:gd name="T100" fmla="*/ 2147483647 w 1164"/>
                <a:gd name="T101" fmla="*/ 2147483647 h 1200"/>
                <a:gd name="T102" fmla="*/ 2147483647 w 1164"/>
                <a:gd name="T103" fmla="*/ 2147483647 h 1200"/>
                <a:gd name="T104" fmla="*/ 2147483647 w 1164"/>
                <a:gd name="T105" fmla="*/ 2147483647 h 1200"/>
                <a:gd name="T106" fmla="*/ 2147483647 w 1164"/>
                <a:gd name="T107" fmla="*/ 2147483647 h 1200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164"/>
                <a:gd name="T163" fmla="*/ 0 h 1200"/>
                <a:gd name="T164" fmla="*/ 1164 w 1164"/>
                <a:gd name="T165" fmla="*/ 1200 h 1200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164" h="1200">
                  <a:moveTo>
                    <a:pt x="612" y="954"/>
                  </a:moveTo>
                  <a:lnTo>
                    <a:pt x="636" y="948"/>
                  </a:lnTo>
                  <a:lnTo>
                    <a:pt x="636" y="912"/>
                  </a:lnTo>
                  <a:lnTo>
                    <a:pt x="654" y="912"/>
                  </a:lnTo>
                  <a:lnTo>
                    <a:pt x="654" y="906"/>
                  </a:lnTo>
                  <a:lnTo>
                    <a:pt x="660" y="900"/>
                  </a:lnTo>
                  <a:lnTo>
                    <a:pt x="666" y="888"/>
                  </a:lnTo>
                  <a:lnTo>
                    <a:pt x="678" y="882"/>
                  </a:lnTo>
                  <a:lnTo>
                    <a:pt x="684" y="870"/>
                  </a:lnTo>
                  <a:lnTo>
                    <a:pt x="690" y="864"/>
                  </a:lnTo>
                  <a:lnTo>
                    <a:pt x="696" y="864"/>
                  </a:lnTo>
                  <a:lnTo>
                    <a:pt x="708" y="876"/>
                  </a:lnTo>
                  <a:lnTo>
                    <a:pt x="720" y="876"/>
                  </a:lnTo>
                  <a:lnTo>
                    <a:pt x="720" y="870"/>
                  </a:lnTo>
                  <a:lnTo>
                    <a:pt x="726" y="864"/>
                  </a:lnTo>
                  <a:lnTo>
                    <a:pt x="726" y="846"/>
                  </a:lnTo>
                  <a:lnTo>
                    <a:pt x="750" y="846"/>
                  </a:lnTo>
                  <a:lnTo>
                    <a:pt x="768" y="822"/>
                  </a:lnTo>
                  <a:lnTo>
                    <a:pt x="792" y="822"/>
                  </a:lnTo>
                  <a:lnTo>
                    <a:pt x="810" y="804"/>
                  </a:lnTo>
                  <a:lnTo>
                    <a:pt x="858" y="804"/>
                  </a:lnTo>
                  <a:lnTo>
                    <a:pt x="882" y="816"/>
                  </a:lnTo>
                  <a:lnTo>
                    <a:pt x="930" y="804"/>
                  </a:lnTo>
                  <a:lnTo>
                    <a:pt x="954" y="786"/>
                  </a:lnTo>
                  <a:lnTo>
                    <a:pt x="1020" y="792"/>
                  </a:lnTo>
                  <a:lnTo>
                    <a:pt x="1020" y="774"/>
                  </a:lnTo>
                  <a:lnTo>
                    <a:pt x="1068" y="780"/>
                  </a:lnTo>
                  <a:lnTo>
                    <a:pt x="1080" y="774"/>
                  </a:lnTo>
                  <a:lnTo>
                    <a:pt x="1104" y="774"/>
                  </a:lnTo>
                  <a:lnTo>
                    <a:pt x="1122" y="768"/>
                  </a:lnTo>
                  <a:lnTo>
                    <a:pt x="1134" y="762"/>
                  </a:lnTo>
                  <a:lnTo>
                    <a:pt x="1140" y="750"/>
                  </a:lnTo>
                  <a:lnTo>
                    <a:pt x="1140" y="732"/>
                  </a:lnTo>
                  <a:lnTo>
                    <a:pt x="1146" y="720"/>
                  </a:lnTo>
                  <a:lnTo>
                    <a:pt x="1146" y="708"/>
                  </a:lnTo>
                  <a:lnTo>
                    <a:pt x="1164" y="684"/>
                  </a:lnTo>
                  <a:lnTo>
                    <a:pt x="1164" y="480"/>
                  </a:lnTo>
                  <a:lnTo>
                    <a:pt x="1140" y="480"/>
                  </a:lnTo>
                  <a:lnTo>
                    <a:pt x="1134" y="486"/>
                  </a:lnTo>
                  <a:lnTo>
                    <a:pt x="1104" y="486"/>
                  </a:lnTo>
                  <a:lnTo>
                    <a:pt x="1092" y="480"/>
                  </a:lnTo>
                  <a:lnTo>
                    <a:pt x="1086" y="474"/>
                  </a:lnTo>
                  <a:lnTo>
                    <a:pt x="1086" y="468"/>
                  </a:lnTo>
                  <a:lnTo>
                    <a:pt x="1104" y="450"/>
                  </a:lnTo>
                  <a:lnTo>
                    <a:pt x="1104" y="432"/>
                  </a:lnTo>
                  <a:lnTo>
                    <a:pt x="1092" y="408"/>
                  </a:lnTo>
                  <a:lnTo>
                    <a:pt x="1080" y="402"/>
                  </a:lnTo>
                  <a:lnTo>
                    <a:pt x="1050" y="402"/>
                  </a:lnTo>
                  <a:lnTo>
                    <a:pt x="1044" y="408"/>
                  </a:lnTo>
                  <a:lnTo>
                    <a:pt x="1038" y="408"/>
                  </a:lnTo>
                  <a:lnTo>
                    <a:pt x="1032" y="378"/>
                  </a:lnTo>
                  <a:lnTo>
                    <a:pt x="996" y="378"/>
                  </a:lnTo>
                  <a:lnTo>
                    <a:pt x="984" y="366"/>
                  </a:lnTo>
                  <a:lnTo>
                    <a:pt x="984" y="348"/>
                  </a:lnTo>
                  <a:lnTo>
                    <a:pt x="978" y="342"/>
                  </a:lnTo>
                  <a:lnTo>
                    <a:pt x="954" y="342"/>
                  </a:lnTo>
                  <a:lnTo>
                    <a:pt x="954" y="318"/>
                  </a:lnTo>
                  <a:lnTo>
                    <a:pt x="546" y="6"/>
                  </a:lnTo>
                  <a:lnTo>
                    <a:pt x="426" y="0"/>
                  </a:lnTo>
                  <a:lnTo>
                    <a:pt x="468" y="690"/>
                  </a:lnTo>
                  <a:lnTo>
                    <a:pt x="474" y="690"/>
                  </a:lnTo>
                  <a:lnTo>
                    <a:pt x="492" y="708"/>
                  </a:lnTo>
                  <a:lnTo>
                    <a:pt x="492" y="720"/>
                  </a:lnTo>
                  <a:lnTo>
                    <a:pt x="486" y="726"/>
                  </a:lnTo>
                  <a:lnTo>
                    <a:pt x="474" y="768"/>
                  </a:lnTo>
                  <a:lnTo>
                    <a:pt x="210" y="768"/>
                  </a:lnTo>
                  <a:lnTo>
                    <a:pt x="210" y="756"/>
                  </a:lnTo>
                  <a:lnTo>
                    <a:pt x="204" y="756"/>
                  </a:lnTo>
                  <a:lnTo>
                    <a:pt x="198" y="762"/>
                  </a:lnTo>
                  <a:lnTo>
                    <a:pt x="198" y="774"/>
                  </a:lnTo>
                  <a:lnTo>
                    <a:pt x="192" y="774"/>
                  </a:lnTo>
                  <a:lnTo>
                    <a:pt x="180" y="780"/>
                  </a:lnTo>
                  <a:lnTo>
                    <a:pt x="150" y="780"/>
                  </a:lnTo>
                  <a:lnTo>
                    <a:pt x="144" y="774"/>
                  </a:lnTo>
                  <a:lnTo>
                    <a:pt x="108" y="774"/>
                  </a:lnTo>
                  <a:lnTo>
                    <a:pt x="96" y="798"/>
                  </a:lnTo>
                  <a:lnTo>
                    <a:pt x="90" y="786"/>
                  </a:lnTo>
                  <a:lnTo>
                    <a:pt x="66" y="762"/>
                  </a:lnTo>
                  <a:lnTo>
                    <a:pt x="48" y="762"/>
                  </a:lnTo>
                  <a:lnTo>
                    <a:pt x="36" y="774"/>
                  </a:lnTo>
                  <a:lnTo>
                    <a:pt x="36" y="822"/>
                  </a:lnTo>
                  <a:lnTo>
                    <a:pt x="30" y="822"/>
                  </a:lnTo>
                  <a:lnTo>
                    <a:pt x="18" y="828"/>
                  </a:lnTo>
                  <a:lnTo>
                    <a:pt x="0" y="828"/>
                  </a:lnTo>
                  <a:lnTo>
                    <a:pt x="0" y="852"/>
                  </a:lnTo>
                  <a:lnTo>
                    <a:pt x="12" y="870"/>
                  </a:lnTo>
                  <a:lnTo>
                    <a:pt x="12" y="876"/>
                  </a:lnTo>
                  <a:lnTo>
                    <a:pt x="24" y="888"/>
                  </a:lnTo>
                  <a:lnTo>
                    <a:pt x="24" y="906"/>
                  </a:lnTo>
                  <a:lnTo>
                    <a:pt x="18" y="912"/>
                  </a:lnTo>
                  <a:lnTo>
                    <a:pt x="18" y="936"/>
                  </a:lnTo>
                  <a:lnTo>
                    <a:pt x="24" y="942"/>
                  </a:lnTo>
                  <a:lnTo>
                    <a:pt x="36" y="942"/>
                  </a:lnTo>
                  <a:lnTo>
                    <a:pt x="36" y="936"/>
                  </a:lnTo>
                  <a:lnTo>
                    <a:pt x="42" y="936"/>
                  </a:lnTo>
                  <a:lnTo>
                    <a:pt x="48" y="942"/>
                  </a:lnTo>
                  <a:lnTo>
                    <a:pt x="54" y="954"/>
                  </a:lnTo>
                  <a:lnTo>
                    <a:pt x="54" y="1032"/>
                  </a:lnTo>
                  <a:lnTo>
                    <a:pt x="60" y="1044"/>
                  </a:lnTo>
                  <a:lnTo>
                    <a:pt x="60" y="1050"/>
                  </a:lnTo>
                  <a:lnTo>
                    <a:pt x="66" y="1056"/>
                  </a:lnTo>
                  <a:lnTo>
                    <a:pt x="72" y="1050"/>
                  </a:lnTo>
                  <a:lnTo>
                    <a:pt x="78" y="1038"/>
                  </a:lnTo>
                  <a:lnTo>
                    <a:pt x="90" y="1026"/>
                  </a:lnTo>
                  <a:lnTo>
                    <a:pt x="102" y="1038"/>
                  </a:lnTo>
                  <a:lnTo>
                    <a:pt x="108" y="1050"/>
                  </a:lnTo>
                  <a:lnTo>
                    <a:pt x="108" y="1062"/>
                  </a:lnTo>
                  <a:lnTo>
                    <a:pt x="114" y="1050"/>
                  </a:lnTo>
                  <a:lnTo>
                    <a:pt x="126" y="1038"/>
                  </a:lnTo>
                  <a:lnTo>
                    <a:pt x="132" y="1026"/>
                  </a:lnTo>
                  <a:lnTo>
                    <a:pt x="138" y="1026"/>
                  </a:lnTo>
                  <a:lnTo>
                    <a:pt x="144" y="1032"/>
                  </a:lnTo>
                  <a:lnTo>
                    <a:pt x="150" y="1032"/>
                  </a:lnTo>
                  <a:lnTo>
                    <a:pt x="162" y="1038"/>
                  </a:lnTo>
                  <a:lnTo>
                    <a:pt x="168" y="1044"/>
                  </a:lnTo>
                  <a:lnTo>
                    <a:pt x="180" y="1050"/>
                  </a:lnTo>
                  <a:lnTo>
                    <a:pt x="198" y="1032"/>
                  </a:lnTo>
                  <a:lnTo>
                    <a:pt x="198" y="1014"/>
                  </a:lnTo>
                  <a:lnTo>
                    <a:pt x="204" y="1008"/>
                  </a:lnTo>
                  <a:lnTo>
                    <a:pt x="216" y="1008"/>
                  </a:lnTo>
                  <a:lnTo>
                    <a:pt x="228" y="1014"/>
                  </a:lnTo>
                  <a:lnTo>
                    <a:pt x="228" y="1032"/>
                  </a:lnTo>
                  <a:lnTo>
                    <a:pt x="246" y="1044"/>
                  </a:lnTo>
                  <a:lnTo>
                    <a:pt x="234" y="1074"/>
                  </a:lnTo>
                  <a:lnTo>
                    <a:pt x="270" y="1092"/>
                  </a:lnTo>
                  <a:lnTo>
                    <a:pt x="246" y="1128"/>
                  </a:lnTo>
                  <a:lnTo>
                    <a:pt x="270" y="1128"/>
                  </a:lnTo>
                  <a:lnTo>
                    <a:pt x="270" y="1164"/>
                  </a:lnTo>
                  <a:lnTo>
                    <a:pt x="300" y="1194"/>
                  </a:lnTo>
                  <a:lnTo>
                    <a:pt x="312" y="1200"/>
                  </a:lnTo>
                  <a:lnTo>
                    <a:pt x="312" y="1182"/>
                  </a:lnTo>
                  <a:lnTo>
                    <a:pt x="318" y="1176"/>
                  </a:lnTo>
                  <a:lnTo>
                    <a:pt x="330" y="1176"/>
                  </a:lnTo>
                  <a:lnTo>
                    <a:pt x="348" y="1182"/>
                  </a:lnTo>
                  <a:lnTo>
                    <a:pt x="366" y="1200"/>
                  </a:lnTo>
                  <a:lnTo>
                    <a:pt x="372" y="1182"/>
                  </a:lnTo>
                  <a:lnTo>
                    <a:pt x="390" y="1182"/>
                  </a:lnTo>
                  <a:lnTo>
                    <a:pt x="396" y="1158"/>
                  </a:lnTo>
                  <a:lnTo>
                    <a:pt x="408" y="1176"/>
                  </a:lnTo>
                  <a:lnTo>
                    <a:pt x="420" y="1152"/>
                  </a:lnTo>
                  <a:lnTo>
                    <a:pt x="420" y="1188"/>
                  </a:lnTo>
                  <a:lnTo>
                    <a:pt x="444" y="1194"/>
                  </a:lnTo>
                  <a:lnTo>
                    <a:pt x="450" y="1188"/>
                  </a:lnTo>
                  <a:lnTo>
                    <a:pt x="456" y="1176"/>
                  </a:lnTo>
                  <a:lnTo>
                    <a:pt x="462" y="1170"/>
                  </a:lnTo>
                  <a:lnTo>
                    <a:pt x="474" y="1170"/>
                  </a:lnTo>
                  <a:lnTo>
                    <a:pt x="468" y="1116"/>
                  </a:lnTo>
                  <a:lnTo>
                    <a:pt x="492" y="1116"/>
                  </a:lnTo>
                  <a:lnTo>
                    <a:pt x="504" y="1092"/>
                  </a:lnTo>
                  <a:lnTo>
                    <a:pt x="480" y="1062"/>
                  </a:lnTo>
                  <a:lnTo>
                    <a:pt x="498" y="1050"/>
                  </a:lnTo>
                  <a:lnTo>
                    <a:pt x="504" y="1050"/>
                  </a:lnTo>
                  <a:lnTo>
                    <a:pt x="510" y="1044"/>
                  </a:lnTo>
                  <a:lnTo>
                    <a:pt x="546" y="1044"/>
                  </a:lnTo>
                  <a:lnTo>
                    <a:pt x="546" y="1032"/>
                  </a:lnTo>
                  <a:lnTo>
                    <a:pt x="540" y="1026"/>
                  </a:lnTo>
                  <a:lnTo>
                    <a:pt x="546" y="1026"/>
                  </a:lnTo>
                  <a:lnTo>
                    <a:pt x="552" y="1020"/>
                  </a:lnTo>
                  <a:lnTo>
                    <a:pt x="552" y="990"/>
                  </a:lnTo>
                  <a:lnTo>
                    <a:pt x="570" y="990"/>
                  </a:lnTo>
                  <a:lnTo>
                    <a:pt x="570" y="960"/>
                  </a:lnTo>
                  <a:lnTo>
                    <a:pt x="564" y="954"/>
                  </a:lnTo>
                  <a:lnTo>
                    <a:pt x="582" y="924"/>
                  </a:lnTo>
                  <a:lnTo>
                    <a:pt x="612" y="95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72" name="Malaysia" descr="© INSCALE GmbH, 05.05.2010&#10;http://www.presentationload.com/">
              <a:extLst>
                <a:ext uri="{FF2B5EF4-FFF2-40B4-BE49-F238E27FC236}">
                  <a16:creationId xmlns:a16="http://schemas.microsoft.com/office/drawing/2014/main" id="{B3D5E0BE-BFD1-02F7-9054-3108971A4F02}"/>
                </a:ext>
              </a:extLst>
            </p:cNvPr>
            <p:cNvSpPr>
              <a:spLocks/>
            </p:cNvSpPr>
            <p:nvPr/>
          </p:nvSpPr>
          <p:spPr bwMode="gray">
            <a:xfrm>
              <a:off x="6928863" y="3012428"/>
              <a:ext cx="115625" cy="166026"/>
            </a:xfrm>
            <a:custGeom>
              <a:avLst/>
              <a:gdLst>
                <a:gd name="T0" fmla="*/ 2147483647 w 306"/>
                <a:gd name="T1" fmla="*/ 2147483647 h 438"/>
                <a:gd name="T2" fmla="*/ 2147483647 w 306"/>
                <a:gd name="T3" fmla="*/ 2147483647 h 438"/>
                <a:gd name="T4" fmla="*/ 2147483647 w 306"/>
                <a:gd name="T5" fmla="*/ 2147483647 h 438"/>
                <a:gd name="T6" fmla="*/ 2147483647 w 306"/>
                <a:gd name="T7" fmla="*/ 2147483647 h 438"/>
                <a:gd name="T8" fmla="*/ 2147483647 w 306"/>
                <a:gd name="T9" fmla="*/ 2147483647 h 438"/>
                <a:gd name="T10" fmla="*/ 2147483647 w 306"/>
                <a:gd name="T11" fmla="*/ 2147483647 h 438"/>
                <a:gd name="T12" fmla="*/ 2147483647 w 306"/>
                <a:gd name="T13" fmla="*/ 2147483647 h 438"/>
                <a:gd name="T14" fmla="*/ 2147483647 w 306"/>
                <a:gd name="T15" fmla="*/ 2147483647 h 438"/>
                <a:gd name="T16" fmla="*/ 2147483647 w 306"/>
                <a:gd name="T17" fmla="*/ 2147483647 h 438"/>
                <a:gd name="T18" fmla="*/ 2147483647 w 306"/>
                <a:gd name="T19" fmla="*/ 2147483647 h 438"/>
                <a:gd name="T20" fmla="*/ 2147483647 w 306"/>
                <a:gd name="T21" fmla="*/ 2147483647 h 438"/>
                <a:gd name="T22" fmla="*/ 2147483647 w 306"/>
                <a:gd name="T23" fmla="*/ 2147483647 h 438"/>
                <a:gd name="T24" fmla="*/ 2147483647 w 306"/>
                <a:gd name="T25" fmla="*/ 2147483647 h 438"/>
                <a:gd name="T26" fmla="*/ 2147483647 w 306"/>
                <a:gd name="T27" fmla="*/ 2147483647 h 438"/>
                <a:gd name="T28" fmla="*/ 2147483647 w 306"/>
                <a:gd name="T29" fmla="*/ 2147483647 h 438"/>
                <a:gd name="T30" fmla="*/ 2147483647 w 306"/>
                <a:gd name="T31" fmla="*/ 2147483647 h 438"/>
                <a:gd name="T32" fmla="*/ 2147483647 w 306"/>
                <a:gd name="T33" fmla="*/ 2147483647 h 438"/>
                <a:gd name="T34" fmla="*/ 2147483647 w 306"/>
                <a:gd name="T35" fmla="*/ 2147483647 h 438"/>
                <a:gd name="T36" fmla="*/ 2147483647 w 306"/>
                <a:gd name="T37" fmla="*/ 2147483647 h 438"/>
                <a:gd name="T38" fmla="*/ 2147483647 w 306"/>
                <a:gd name="T39" fmla="*/ 2147483647 h 438"/>
                <a:gd name="T40" fmla="*/ 2147483647 w 306"/>
                <a:gd name="T41" fmla="*/ 2147483647 h 438"/>
                <a:gd name="T42" fmla="*/ 2147483647 w 306"/>
                <a:gd name="T43" fmla="*/ 2147483647 h 438"/>
                <a:gd name="T44" fmla="*/ 2147483647 w 306"/>
                <a:gd name="T45" fmla="*/ 2147483647 h 438"/>
                <a:gd name="T46" fmla="*/ 2147483647 w 306"/>
                <a:gd name="T47" fmla="*/ 2147483647 h 438"/>
                <a:gd name="T48" fmla="*/ 2147483647 w 306"/>
                <a:gd name="T49" fmla="*/ 2147483647 h 438"/>
                <a:gd name="T50" fmla="*/ 2147483647 w 306"/>
                <a:gd name="T51" fmla="*/ 2147483647 h 438"/>
                <a:gd name="T52" fmla="*/ 2147483647 w 306"/>
                <a:gd name="T53" fmla="*/ 2147483647 h 438"/>
                <a:gd name="T54" fmla="*/ 2147483647 w 306"/>
                <a:gd name="T55" fmla="*/ 2147483647 h 438"/>
                <a:gd name="T56" fmla="*/ 2147483647 w 306"/>
                <a:gd name="T57" fmla="*/ 2147483647 h 438"/>
                <a:gd name="T58" fmla="*/ 2147483647 w 306"/>
                <a:gd name="T59" fmla="*/ 2147483647 h 438"/>
                <a:gd name="T60" fmla="*/ 2147483647 w 306"/>
                <a:gd name="T61" fmla="*/ 2147483647 h 438"/>
                <a:gd name="T62" fmla="*/ 2147483647 w 306"/>
                <a:gd name="T63" fmla="*/ 2147483647 h 438"/>
                <a:gd name="T64" fmla="*/ 2147483647 w 306"/>
                <a:gd name="T65" fmla="*/ 2147483647 h 438"/>
                <a:gd name="T66" fmla="*/ 2147483647 w 306"/>
                <a:gd name="T67" fmla="*/ 2147483647 h 438"/>
                <a:gd name="T68" fmla="*/ 2147483647 w 306"/>
                <a:gd name="T69" fmla="*/ 2147483647 h 438"/>
                <a:gd name="T70" fmla="*/ 2147483647 w 306"/>
                <a:gd name="T71" fmla="*/ 2147483647 h 438"/>
                <a:gd name="T72" fmla="*/ 2147483647 w 306"/>
                <a:gd name="T73" fmla="*/ 2147483647 h 438"/>
                <a:gd name="T74" fmla="*/ 2147483647 w 306"/>
                <a:gd name="T75" fmla="*/ 2147483647 h 438"/>
                <a:gd name="T76" fmla="*/ 2147483647 w 306"/>
                <a:gd name="T77" fmla="*/ 0 h 438"/>
                <a:gd name="T78" fmla="*/ 2147483647 w 306"/>
                <a:gd name="T79" fmla="*/ 2147483647 h 438"/>
                <a:gd name="T80" fmla="*/ 2147483647 w 306"/>
                <a:gd name="T81" fmla="*/ 2147483647 h 43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306"/>
                <a:gd name="T124" fmla="*/ 0 h 438"/>
                <a:gd name="T125" fmla="*/ 306 w 306"/>
                <a:gd name="T126" fmla="*/ 438 h 43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306" h="438">
                  <a:moveTo>
                    <a:pt x="0" y="42"/>
                  </a:moveTo>
                  <a:lnTo>
                    <a:pt x="6" y="138"/>
                  </a:lnTo>
                  <a:lnTo>
                    <a:pt x="18" y="138"/>
                  </a:lnTo>
                  <a:lnTo>
                    <a:pt x="24" y="132"/>
                  </a:lnTo>
                  <a:lnTo>
                    <a:pt x="42" y="132"/>
                  </a:lnTo>
                  <a:lnTo>
                    <a:pt x="54" y="138"/>
                  </a:lnTo>
                  <a:lnTo>
                    <a:pt x="54" y="168"/>
                  </a:lnTo>
                  <a:lnTo>
                    <a:pt x="48" y="180"/>
                  </a:lnTo>
                  <a:lnTo>
                    <a:pt x="48" y="198"/>
                  </a:lnTo>
                  <a:lnTo>
                    <a:pt x="54" y="216"/>
                  </a:lnTo>
                  <a:lnTo>
                    <a:pt x="60" y="228"/>
                  </a:lnTo>
                  <a:lnTo>
                    <a:pt x="66" y="234"/>
                  </a:lnTo>
                  <a:lnTo>
                    <a:pt x="84" y="234"/>
                  </a:lnTo>
                  <a:lnTo>
                    <a:pt x="90" y="228"/>
                  </a:lnTo>
                  <a:lnTo>
                    <a:pt x="90" y="240"/>
                  </a:lnTo>
                  <a:lnTo>
                    <a:pt x="84" y="252"/>
                  </a:lnTo>
                  <a:lnTo>
                    <a:pt x="84" y="282"/>
                  </a:lnTo>
                  <a:lnTo>
                    <a:pt x="96" y="306"/>
                  </a:lnTo>
                  <a:lnTo>
                    <a:pt x="102" y="312"/>
                  </a:lnTo>
                  <a:lnTo>
                    <a:pt x="114" y="318"/>
                  </a:lnTo>
                  <a:lnTo>
                    <a:pt x="132" y="330"/>
                  </a:lnTo>
                  <a:lnTo>
                    <a:pt x="144" y="336"/>
                  </a:lnTo>
                  <a:lnTo>
                    <a:pt x="162" y="354"/>
                  </a:lnTo>
                  <a:lnTo>
                    <a:pt x="168" y="354"/>
                  </a:lnTo>
                  <a:lnTo>
                    <a:pt x="168" y="366"/>
                  </a:lnTo>
                  <a:lnTo>
                    <a:pt x="174" y="372"/>
                  </a:lnTo>
                  <a:lnTo>
                    <a:pt x="174" y="378"/>
                  </a:lnTo>
                  <a:lnTo>
                    <a:pt x="180" y="384"/>
                  </a:lnTo>
                  <a:lnTo>
                    <a:pt x="186" y="384"/>
                  </a:lnTo>
                  <a:lnTo>
                    <a:pt x="198" y="390"/>
                  </a:lnTo>
                  <a:lnTo>
                    <a:pt x="204" y="396"/>
                  </a:lnTo>
                  <a:lnTo>
                    <a:pt x="216" y="396"/>
                  </a:lnTo>
                  <a:lnTo>
                    <a:pt x="222" y="402"/>
                  </a:lnTo>
                  <a:lnTo>
                    <a:pt x="228" y="402"/>
                  </a:lnTo>
                  <a:lnTo>
                    <a:pt x="252" y="438"/>
                  </a:lnTo>
                  <a:lnTo>
                    <a:pt x="300" y="432"/>
                  </a:lnTo>
                  <a:lnTo>
                    <a:pt x="300" y="420"/>
                  </a:lnTo>
                  <a:lnTo>
                    <a:pt x="306" y="408"/>
                  </a:lnTo>
                  <a:lnTo>
                    <a:pt x="306" y="378"/>
                  </a:lnTo>
                  <a:lnTo>
                    <a:pt x="294" y="354"/>
                  </a:lnTo>
                  <a:lnTo>
                    <a:pt x="270" y="330"/>
                  </a:lnTo>
                  <a:lnTo>
                    <a:pt x="264" y="318"/>
                  </a:lnTo>
                  <a:lnTo>
                    <a:pt x="258" y="312"/>
                  </a:lnTo>
                  <a:lnTo>
                    <a:pt x="258" y="288"/>
                  </a:lnTo>
                  <a:lnTo>
                    <a:pt x="252" y="276"/>
                  </a:lnTo>
                  <a:lnTo>
                    <a:pt x="246" y="270"/>
                  </a:lnTo>
                  <a:lnTo>
                    <a:pt x="246" y="258"/>
                  </a:lnTo>
                  <a:lnTo>
                    <a:pt x="252" y="252"/>
                  </a:lnTo>
                  <a:lnTo>
                    <a:pt x="252" y="126"/>
                  </a:lnTo>
                  <a:lnTo>
                    <a:pt x="246" y="114"/>
                  </a:lnTo>
                  <a:lnTo>
                    <a:pt x="222" y="90"/>
                  </a:lnTo>
                  <a:lnTo>
                    <a:pt x="204" y="84"/>
                  </a:lnTo>
                  <a:lnTo>
                    <a:pt x="192" y="72"/>
                  </a:lnTo>
                  <a:lnTo>
                    <a:pt x="180" y="66"/>
                  </a:lnTo>
                  <a:lnTo>
                    <a:pt x="156" y="42"/>
                  </a:lnTo>
                  <a:lnTo>
                    <a:pt x="150" y="54"/>
                  </a:lnTo>
                  <a:lnTo>
                    <a:pt x="144" y="60"/>
                  </a:lnTo>
                  <a:lnTo>
                    <a:pt x="138" y="72"/>
                  </a:lnTo>
                  <a:lnTo>
                    <a:pt x="138" y="78"/>
                  </a:lnTo>
                  <a:lnTo>
                    <a:pt x="132" y="84"/>
                  </a:lnTo>
                  <a:lnTo>
                    <a:pt x="114" y="66"/>
                  </a:lnTo>
                  <a:lnTo>
                    <a:pt x="108" y="66"/>
                  </a:lnTo>
                  <a:lnTo>
                    <a:pt x="102" y="72"/>
                  </a:lnTo>
                  <a:lnTo>
                    <a:pt x="90" y="72"/>
                  </a:lnTo>
                  <a:lnTo>
                    <a:pt x="90" y="78"/>
                  </a:lnTo>
                  <a:lnTo>
                    <a:pt x="72" y="78"/>
                  </a:lnTo>
                  <a:lnTo>
                    <a:pt x="66" y="72"/>
                  </a:lnTo>
                  <a:lnTo>
                    <a:pt x="66" y="66"/>
                  </a:lnTo>
                  <a:lnTo>
                    <a:pt x="78" y="54"/>
                  </a:lnTo>
                  <a:lnTo>
                    <a:pt x="78" y="42"/>
                  </a:lnTo>
                  <a:lnTo>
                    <a:pt x="66" y="42"/>
                  </a:lnTo>
                  <a:lnTo>
                    <a:pt x="66" y="30"/>
                  </a:lnTo>
                  <a:lnTo>
                    <a:pt x="60" y="24"/>
                  </a:lnTo>
                  <a:lnTo>
                    <a:pt x="48" y="18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24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6" y="18"/>
                  </a:lnTo>
                  <a:lnTo>
                    <a:pt x="12" y="24"/>
                  </a:lnTo>
                  <a:lnTo>
                    <a:pt x="6" y="36"/>
                  </a:lnTo>
                  <a:lnTo>
                    <a:pt x="0" y="4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73" name="Malaysia" descr="© INSCALE GmbH, 05.05.2010&#10;http://www.presentationload.com/">
              <a:extLst>
                <a:ext uri="{FF2B5EF4-FFF2-40B4-BE49-F238E27FC236}">
                  <a16:creationId xmlns:a16="http://schemas.microsoft.com/office/drawing/2014/main" id="{54A9A55C-C6F7-89CF-00A3-667F8E1898EF}"/>
                </a:ext>
              </a:extLst>
            </p:cNvPr>
            <p:cNvSpPr>
              <a:spLocks/>
            </p:cNvSpPr>
            <p:nvPr/>
          </p:nvSpPr>
          <p:spPr bwMode="gray">
            <a:xfrm>
              <a:off x="7200136" y="2993158"/>
              <a:ext cx="260898" cy="200121"/>
            </a:xfrm>
            <a:custGeom>
              <a:avLst/>
              <a:gdLst>
                <a:gd name="T0" fmla="*/ 2147483647 w 690"/>
                <a:gd name="T1" fmla="*/ 2147483647 h 528"/>
                <a:gd name="T2" fmla="*/ 2147483647 w 690"/>
                <a:gd name="T3" fmla="*/ 2147483647 h 528"/>
                <a:gd name="T4" fmla="*/ 2147483647 w 690"/>
                <a:gd name="T5" fmla="*/ 2147483647 h 528"/>
                <a:gd name="T6" fmla="*/ 2147483647 w 690"/>
                <a:gd name="T7" fmla="*/ 2147483647 h 528"/>
                <a:gd name="T8" fmla="*/ 2147483647 w 690"/>
                <a:gd name="T9" fmla="*/ 2147483647 h 528"/>
                <a:gd name="T10" fmla="*/ 2147483647 w 690"/>
                <a:gd name="T11" fmla="*/ 2147483647 h 528"/>
                <a:gd name="T12" fmla="*/ 2147483647 w 690"/>
                <a:gd name="T13" fmla="*/ 2147483647 h 528"/>
                <a:gd name="T14" fmla="*/ 2147483647 w 690"/>
                <a:gd name="T15" fmla="*/ 2147483647 h 528"/>
                <a:gd name="T16" fmla="*/ 2147483647 w 690"/>
                <a:gd name="T17" fmla="*/ 2147483647 h 528"/>
                <a:gd name="T18" fmla="*/ 2147483647 w 690"/>
                <a:gd name="T19" fmla="*/ 2147483647 h 528"/>
                <a:gd name="T20" fmla="*/ 2147483647 w 690"/>
                <a:gd name="T21" fmla="*/ 2147483647 h 528"/>
                <a:gd name="T22" fmla="*/ 2147483647 w 690"/>
                <a:gd name="T23" fmla="*/ 2147483647 h 528"/>
                <a:gd name="T24" fmla="*/ 2147483647 w 690"/>
                <a:gd name="T25" fmla="*/ 2147483647 h 528"/>
                <a:gd name="T26" fmla="*/ 2147483647 w 690"/>
                <a:gd name="T27" fmla="*/ 2147483647 h 528"/>
                <a:gd name="T28" fmla="*/ 2147483647 w 690"/>
                <a:gd name="T29" fmla="*/ 2147483647 h 528"/>
                <a:gd name="T30" fmla="*/ 2147483647 w 690"/>
                <a:gd name="T31" fmla="*/ 2147483647 h 528"/>
                <a:gd name="T32" fmla="*/ 2147483647 w 690"/>
                <a:gd name="T33" fmla="*/ 2147483647 h 528"/>
                <a:gd name="T34" fmla="*/ 2147483647 w 690"/>
                <a:gd name="T35" fmla="*/ 2147483647 h 528"/>
                <a:gd name="T36" fmla="*/ 2147483647 w 690"/>
                <a:gd name="T37" fmla="*/ 2147483647 h 528"/>
                <a:gd name="T38" fmla="*/ 2147483647 w 690"/>
                <a:gd name="T39" fmla="*/ 2147483647 h 528"/>
                <a:gd name="T40" fmla="*/ 2147483647 w 690"/>
                <a:gd name="T41" fmla="*/ 2147483647 h 528"/>
                <a:gd name="T42" fmla="*/ 2147483647 w 690"/>
                <a:gd name="T43" fmla="*/ 2147483647 h 528"/>
                <a:gd name="T44" fmla="*/ 2147483647 w 690"/>
                <a:gd name="T45" fmla="*/ 2147483647 h 528"/>
                <a:gd name="T46" fmla="*/ 2147483647 w 690"/>
                <a:gd name="T47" fmla="*/ 2147483647 h 528"/>
                <a:gd name="T48" fmla="*/ 2147483647 w 690"/>
                <a:gd name="T49" fmla="*/ 2147483647 h 528"/>
                <a:gd name="T50" fmla="*/ 2147483647 w 690"/>
                <a:gd name="T51" fmla="*/ 2147483647 h 528"/>
                <a:gd name="T52" fmla="*/ 2147483647 w 690"/>
                <a:gd name="T53" fmla="*/ 2147483647 h 528"/>
                <a:gd name="T54" fmla="*/ 2147483647 w 690"/>
                <a:gd name="T55" fmla="*/ 2147483647 h 528"/>
                <a:gd name="T56" fmla="*/ 2147483647 w 690"/>
                <a:gd name="T57" fmla="*/ 2147483647 h 528"/>
                <a:gd name="T58" fmla="*/ 2147483647 w 690"/>
                <a:gd name="T59" fmla="*/ 2147483647 h 528"/>
                <a:gd name="T60" fmla="*/ 2147483647 w 690"/>
                <a:gd name="T61" fmla="*/ 2147483647 h 528"/>
                <a:gd name="T62" fmla="*/ 2147483647 w 690"/>
                <a:gd name="T63" fmla="*/ 2147483647 h 528"/>
                <a:gd name="T64" fmla="*/ 2147483647 w 690"/>
                <a:gd name="T65" fmla="*/ 2147483647 h 528"/>
                <a:gd name="T66" fmla="*/ 2147483647 w 690"/>
                <a:gd name="T67" fmla="*/ 2147483647 h 528"/>
                <a:gd name="T68" fmla="*/ 2147483647 w 690"/>
                <a:gd name="T69" fmla="*/ 2147483647 h 528"/>
                <a:gd name="T70" fmla="*/ 2147483647 w 690"/>
                <a:gd name="T71" fmla="*/ 0 h 528"/>
                <a:gd name="T72" fmla="*/ 2147483647 w 690"/>
                <a:gd name="T73" fmla="*/ 0 h 528"/>
                <a:gd name="T74" fmla="*/ 2147483647 w 690"/>
                <a:gd name="T75" fmla="*/ 2147483647 h 528"/>
                <a:gd name="T76" fmla="*/ 2147483647 w 690"/>
                <a:gd name="T77" fmla="*/ 2147483647 h 528"/>
                <a:gd name="T78" fmla="*/ 2147483647 w 690"/>
                <a:gd name="T79" fmla="*/ 2147483647 h 528"/>
                <a:gd name="T80" fmla="*/ 2147483647 w 690"/>
                <a:gd name="T81" fmla="*/ 2147483647 h 528"/>
                <a:gd name="T82" fmla="*/ 2147483647 w 690"/>
                <a:gd name="T83" fmla="*/ 2147483647 h 528"/>
                <a:gd name="T84" fmla="*/ 2147483647 w 690"/>
                <a:gd name="T85" fmla="*/ 2147483647 h 528"/>
                <a:gd name="T86" fmla="*/ 2147483647 w 690"/>
                <a:gd name="T87" fmla="*/ 2147483647 h 528"/>
                <a:gd name="T88" fmla="*/ 2147483647 w 690"/>
                <a:gd name="T89" fmla="*/ 2147483647 h 528"/>
                <a:gd name="T90" fmla="*/ 2147483647 w 690"/>
                <a:gd name="T91" fmla="*/ 2147483647 h 528"/>
                <a:gd name="T92" fmla="*/ 2147483647 w 690"/>
                <a:gd name="T93" fmla="*/ 2147483647 h 528"/>
                <a:gd name="T94" fmla="*/ 2147483647 w 690"/>
                <a:gd name="T95" fmla="*/ 2147483647 h 528"/>
                <a:gd name="T96" fmla="*/ 2147483647 w 690"/>
                <a:gd name="T97" fmla="*/ 2147483647 h 528"/>
                <a:gd name="T98" fmla="*/ 2147483647 w 690"/>
                <a:gd name="T99" fmla="*/ 2147483647 h 528"/>
                <a:gd name="T100" fmla="*/ 2147483647 w 690"/>
                <a:gd name="T101" fmla="*/ 2147483647 h 528"/>
                <a:gd name="T102" fmla="*/ 2147483647 w 690"/>
                <a:gd name="T103" fmla="*/ 2147483647 h 528"/>
                <a:gd name="T104" fmla="*/ 2147483647 w 690"/>
                <a:gd name="T105" fmla="*/ 2147483647 h 528"/>
                <a:gd name="T106" fmla="*/ 2147483647 w 690"/>
                <a:gd name="T107" fmla="*/ 2147483647 h 528"/>
                <a:gd name="T108" fmla="*/ 2147483647 w 690"/>
                <a:gd name="T109" fmla="*/ 2147483647 h 528"/>
                <a:gd name="T110" fmla="*/ 2147483647 w 690"/>
                <a:gd name="T111" fmla="*/ 2147483647 h 528"/>
                <a:gd name="T112" fmla="*/ 2147483647 w 690"/>
                <a:gd name="T113" fmla="*/ 2147483647 h 528"/>
                <a:gd name="T114" fmla="*/ 0 w 690"/>
                <a:gd name="T115" fmla="*/ 2147483647 h 528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690"/>
                <a:gd name="T175" fmla="*/ 0 h 528"/>
                <a:gd name="T176" fmla="*/ 690 w 690"/>
                <a:gd name="T177" fmla="*/ 528 h 528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690" h="528">
                  <a:moveTo>
                    <a:pt x="12" y="504"/>
                  </a:moveTo>
                  <a:lnTo>
                    <a:pt x="24" y="510"/>
                  </a:lnTo>
                  <a:lnTo>
                    <a:pt x="30" y="516"/>
                  </a:lnTo>
                  <a:lnTo>
                    <a:pt x="54" y="528"/>
                  </a:lnTo>
                  <a:lnTo>
                    <a:pt x="60" y="528"/>
                  </a:lnTo>
                  <a:lnTo>
                    <a:pt x="78" y="510"/>
                  </a:lnTo>
                  <a:lnTo>
                    <a:pt x="102" y="510"/>
                  </a:lnTo>
                  <a:lnTo>
                    <a:pt x="120" y="516"/>
                  </a:lnTo>
                  <a:lnTo>
                    <a:pt x="144" y="516"/>
                  </a:lnTo>
                  <a:lnTo>
                    <a:pt x="174" y="486"/>
                  </a:lnTo>
                  <a:lnTo>
                    <a:pt x="180" y="474"/>
                  </a:lnTo>
                  <a:lnTo>
                    <a:pt x="222" y="474"/>
                  </a:lnTo>
                  <a:lnTo>
                    <a:pt x="234" y="486"/>
                  </a:lnTo>
                  <a:lnTo>
                    <a:pt x="258" y="498"/>
                  </a:lnTo>
                  <a:lnTo>
                    <a:pt x="264" y="504"/>
                  </a:lnTo>
                  <a:lnTo>
                    <a:pt x="270" y="504"/>
                  </a:lnTo>
                  <a:lnTo>
                    <a:pt x="282" y="492"/>
                  </a:lnTo>
                  <a:lnTo>
                    <a:pt x="294" y="486"/>
                  </a:lnTo>
                  <a:lnTo>
                    <a:pt x="300" y="480"/>
                  </a:lnTo>
                  <a:lnTo>
                    <a:pt x="324" y="480"/>
                  </a:lnTo>
                  <a:lnTo>
                    <a:pt x="354" y="444"/>
                  </a:lnTo>
                  <a:lnTo>
                    <a:pt x="348" y="432"/>
                  </a:lnTo>
                  <a:lnTo>
                    <a:pt x="384" y="402"/>
                  </a:lnTo>
                  <a:lnTo>
                    <a:pt x="378" y="390"/>
                  </a:lnTo>
                  <a:lnTo>
                    <a:pt x="372" y="384"/>
                  </a:lnTo>
                  <a:lnTo>
                    <a:pt x="372" y="360"/>
                  </a:lnTo>
                  <a:lnTo>
                    <a:pt x="378" y="354"/>
                  </a:lnTo>
                  <a:lnTo>
                    <a:pt x="396" y="354"/>
                  </a:lnTo>
                  <a:lnTo>
                    <a:pt x="402" y="342"/>
                  </a:lnTo>
                  <a:lnTo>
                    <a:pt x="402" y="336"/>
                  </a:lnTo>
                  <a:lnTo>
                    <a:pt x="408" y="318"/>
                  </a:lnTo>
                  <a:lnTo>
                    <a:pt x="408" y="264"/>
                  </a:lnTo>
                  <a:lnTo>
                    <a:pt x="414" y="252"/>
                  </a:lnTo>
                  <a:lnTo>
                    <a:pt x="420" y="246"/>
                  </a:lnTo>
                  <a:lnTo>
                    <a:pt x="516" y="246"/>
                  </a:lnTo>
                  <a:lnTo>
                    <a:pt x="540" y="270"/>
                  </a:lnTo>
                  <a:lnTo>
                    <a:pt x="552" y="276"/>
                  </a:lnTo>
                  <a:lnTo>
                    <a:pt x="558" y="282"/>
                  </a:lnTo>
                  <a:lnTo>
                    <a:pt x="576" y="276"/>
                  </a:lnTo>
                  <a:lnTo>
                    <a:pt x="564" y="216"/>
                  </a:lnTo>
                  <a:lnTo>
                    <a:pt x="576" y="222"/>
                  </a:lnTo>
                  <a:lnTo>
                    <a:pt x="582" y="234"/>
                  </a:lnTo>
                  <a:lnTo>
                    <a:pt x="594" y="240"/>
                  </a:lnTo>
                  <a:lnTo>
                    <a:pt x="636" y="240"/>
                  </a:lnTo>
                  <a:lnTo>
                    <a:pt x="630" y="234"/>
                  </a:lnTo>
                  <a:lnTo>
                    <a:pt x="624" y="222"/>
                  </a:lnTo>
                  <a:lnTo>
                    <a:pt x="618" y="216"/>
                  </a:lnTo>
                  <a:lnTo>
                    <a:pt x="606" y="192"/>
                  </a:lnTo>
                  <a:lnTo>
                    <a:pt x="606" y="186"/>
                  </a:lnTo>
                  <a:lnTo>
                    <a:pt x="612" y="180"/>
                  </a:lnTo>
                  <a:lnTo>
                    <a:pt x="624" y="180"/>
                  </a:lnTo>
                  <a:lnTo>
                    <a:pt x="642" y="186"/>
                  </a:lnTo>
                  <a:lnTo>
                    <a:pt x="654" y="186"/>
                  </a:lnTo>
                  <a:lnTo>
                    <a:pt x="660" y="192"/>
                  </a:lnTo>
                  <a:lnTo>
                    <a:pt x="666" y="192"/>
                  </a:lnTo>
                  <a:lnTo>
                    <a:pt x="690" y="162"/>
                  </a:lnTo>
                  <a:lnTo>
                    <a:pt x="666" y="156"/>
                  </a:lnTo>
                  <a:lnTo>
                    <a:pt x="660" y="144"/>
                  </a:lnTo>
                  <a:lnTo>
                    <a:pt x="642" y="126"/>
                  </a:lnTo>
                  <a:lnTo>
                    <a:pt x="630" y="120"/>
                  </a:lnTo>
                  <a:lnTo>
                    <a:pt x="612" y="120"/>
                  </a:lnTo>
                  <a:lnTo>
                    <a:pt x="600" y="114"/>
                  </a:lnTo>
                  <a:lnTo>
                    <a:pt x="588" y="114"/>
                  </a:lnTo>
                  <a:lnTo>
                    <a:pt x="588" y="108"/>
                  </a:lnTo>
                  <a:lnTo>
                    <a:pt x="582" y="102"/>
                  </a:lnTo>
                  <a:lnTo>
                    <a:pt x="582" y="90"/>
                  </a:lnTo>
                  <a:lnTo>
                    <a:pt x="576" y="78"/>
                  </a:lnTo>
                  <a:lnTo>
                    <a:pt x="564" y="66"/>
                  </a:lnTo>
                  <a:lnTo>
                    <a:pt x="540" y="54"/>
                  </a:lnTo>
                  <a:lnTo>
                    <a:pt x="534" y="60"/>
                  </a:lnTo>
                  <a:lnTo>
                    <a:pt x="528" y="60"/>
                  </a:lnTo>
                  <a:lnTo>
                    <a:pt x="510" y="0"/>
                  </a:lnTo>
                  <a:lnTo>
                    <a:pt x="504" y="18"/>
                  </a:lnTo>
                  <a:lnTo>
                    <a:pt x="492" y="0"/>
                  </a:lnTo>
                  <a:lnTo>
                    <a:pt x="480" y="60"/>
                  </a:lnTo>
                  <a:lnTo>
                    <a:pt x="468" y="66"/>
                  </a:lnTo>
                  <a:lnTo>
                    <a:pt x="462" y="66"/>
                  </a:lnTo>
                  <a:lnTo>
                    <a:pt x="450" y="72"/>
                  </a:lnTo>
                  <a:lnTo>
                    <a:pt x="438" y="96"/>
                  </a:lnTo>
                  <a:lnTo>
                    <a:pt x="438" y="114"/>
                  </a:lnTo>
                  <a:lnTo>
                    <a:pt x="408" y="126"/>
                  </a:lnTo>
                  <a:lnTo>
                    <a:pt x="420" y="162"/>
                  </a:lnTo>
                  <a:lnTo>
                    <a:pt x="408" y="162"/>
                  </a:lnTo>
                  <a:lnTo>
                    <a:pt x="390" y="156"/>
                  </a:lnTo>
                  <a:lnTo>
                    <a:pt x="378" y="156"/>
                  </a:lnTo>
                  <a:lnTo>
                    <a:pt x="360" y="150"/>
                  </a:lnTo>
                  <a:lnTo>
                    <a:pt x="354" y="150"/>
                  </a:lnTo>
                  <a:lnTo>
                    <a:pt x="342" y="156"/>
                  </a:lnTo>
                  <a:lnTo>
                    <a:pt x="342" y="168"/>
                  </a:lnTo>
                  <a:lnTo>
                    <a:pt x="336" y="180"/>
                  </a:lnTo>
                  <a:lnTo>
                    <a:pt x="336" y="204"/>
                  </a:lnTo>
                  <a:lnTo>
                    <a:pt x="294" y="246"/>
                  </a:lnTo>
                  <a:lnTo>
                    <a:pt x="294" y="258"/>
                  </a:lnTo>
                  <a:lnTo>
                    <a:pt x="282" y="294"/>
                  </a:lnTo>
                  <a:lnTo>
                    <a:pt x="276" y="306"/>
                  </a:lnTo>
                  <a:lnTo>
                    <a:pt x="264" y="318"/>
                  </a:lnTo>
                  <a:lnTo>
                    <a:pt x="228" y="336"/>
                  </a:lnTo>
                  <a:lnTo>
                    <a:pt x="186" y="342"/>
                  </a:lnTo>
                  <a:lnTo>
                    <a:pt x="162" y="348"/>
                  </a:lnTo>
                  <a:lnTo>
                    <a:pt x="156" y="354"/>
                  </a:lnTo>
                  <a:lnTo>
                    <a:pt x="132" y="366"/>
                  </a:lnTo>
                  <a:lnTo>
                    <a:pt x="114" y="384"/>
                  </a:lnTo>
                  <a:lnTo>
                    <a:pt x="102" y="390"/>
                  </a:lnTo>
                  <a:lnTo>
                    <a:pt x="84" y="426"/>
                  </a:lnTo>
                  <a:lnTo>
                    <a:pt x="102" y="444"/>
                  </a:lnTo>
                  <a:lnTo>
                    <a:pt x="102" y="462"/>
                  </a:lnTo>
                  <a:lnTo>
                    <a:pt x="96" y="474"/>
                  </a:lnTo>
                  <a:lnTo>
                    <a:pt x="84" y="480"/>
                  </a:lnTo>
                  <a:lnTo>
                    <a:pt x="72" y="480"/>
                  </a:lnTo>
                  <a:lnTo>
                    <a:pt x="48" y="468"/>
                  </a:lnTo>
                  <a:lnTo>
                    <a:pt x="42" y="462"/>
                  </a:lnTo>
                  <a:lnTo>
                    <a:pt x="30" y="456"/>
                  </a:lnTo>
                  <a:lnTo>
                    <a:pt x="24" y="456"/>
                  </a:lnTo>
                  <a:lnTo>
                    <a:pt x="12" y="462"/>
                  </a:lnTo>
                  <a:lnTo>
                    <a:pt x="0" y="474"/>
                  </a:lnTo>
                  <a:lnTo>
                    <a:pt x="0" y="492"/>
                  </a:lnTo>
                  <a:lnTo>
                    <a:pt x="12" y="50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74" name="Malawi" descr="© INSCALE GmbH, 05.05.2010&#10;http://www.presentationload.com/">
              <a:extLst>
                <a:ext uri="{FF2B5EF4-FFF2-40B4-BE49-F238E27FC236}">
                  <a16:creationId xmlns:a16="http://schemas.microsoft.com/office/drawing/2014/main" id="{29D73AD9-50CA-3E60-C9CC-7E66BF6A2924}"/>
                </a:ext>
              </a:extLst>
            </p:cNvPr>
            <p:cNvSpPr>
              <a:spLocks/>
            </p:cNvSpPr>
            <p:nvPr/>
          </p:nvSpPr>
          <p:spPr bwMode="gray">
            <a:xfrm>
              <a:off x="5111474" y="3506059"/>
              <a:ext cx="88942" cy="237181"/>
            </a:xfrm>
            <a:custGeom>
              <a:avLst/>
              <a:gdLst>
                <a:gd name="T0" fmla="*/ 2147483647 w 234"/>
                <a:gd name="T1" fmla="*/ 2147483647 h 624"/>
                <a:gd name="T2" fmla="*/ 2147483647 w 234"/>
                <a:gd name="T3" fmla="*/ 2147483647 h 624"/>
                <a:gd name="T4" fmla="*/ 2147483647 w 234"/>
                <a:gd name="T5" fmla="*/ 2147483647 h 624"/>
                <a:gd name="T6" fmla="*/ 2147483647 w 234"/>
                <a:gd name="T7" fmla="*/ 2147483647 h 624"/>
                <a:gd name="T8" fmla="*/ 2147483647 w 234"/>
                <a:gd name="T9" fmla="*/ 2147483647 h 624"/>
                <a:gd name="T10" fmla="*/ 2147483647 w 234"/>
                <a:gd name="T11" fmla="*/ 2147483647 h 624"/>
                <a:gd name="T12" fmla="*/ 2147483647 w 234"/>
                <a:gd name="T13" fmla="*/ 2147483647 h 624"/>
                <a:gd name="T14" fmla="*/ 2147483647 w 234"/>
                <a:gd name="T15" fmla="*/ 2147483647 h 624"/>
                <a:gd name="T16" fmla="*/ 2147483647 w 234"/>
                <a:gd name="T17" fmla="*/ 2147483647 h 624"/>
                <a:gd name="T18" fmla="*/ 2147483647 w 234"/>
                <a:gd name="T19" fmla="*/ 2147483647 h 624"/>
                <a:gd name="T20" fmla="*/ 2147483647 w 234"/>
                <a:gd name="T21" fmla="*/ 2147483647 h 624"/>
                <a:gd name="T22" fmla="*/ 2147483647 w 234"/>
                <a:gd name="T23" fmla="*/ 2147483647 h 624"/>
                <a:gd name="T24" fmla="*/ 2147483647 w 234"/>
                <a:gd name="T25" fmla="*/ 2147483647 h 624"/>
                <a:gd name="T26" fmla="*/ 2147483647 w 234"/>
                <a:gd name="T27" fmla="*/ 2147483647 h 624"/>
                <a:gd name="T28" fmla="*/ 2147483647 w 234"/>
                <a:gd name="T29" fmla="*/ 2147483647 h 624"/>
                <a:gd name="T30" fmla="*/ 2147483647 w 234"/>
                <a:gd name="T31" fmla="*/ 2147483647 h 624"/>
                <a:gd name="T32" fmla="*/ 2147483647 w 234"/>
                <a:gd name="T33" fmla="*/ 2147483647 h 624"/>
                <a:gd name="T34" fmla="*/ 2147483647 w 234"/>
                <a:gd name="T35" fmla="*/ 2147483647 h 624"/>
                <a:gd name="T36" fmla="*/ 2147483647 w 234"/>
                <a:gd name="T37" fmla="*/ 2147483647 h 624"/>
                <a:gd name="T38" fmla="*/ 2147483647 w 234"/>
                <a:gd name="T39" fmla="*/ 2147483647 h 624"/>
                <a:gd name="T40" fmla="*/ 2147483647 w 234"/>
                <a:gd name="T41" fmla="*/ 2147483647 h 624"/>
                <a:gd name="T42" fmla="*/ 2147483647 w 234"/>
                <a:gd name="T43" fmla="*/ 2147483647 h 624"/>
                <a:gd name="T44" fmla="*/ 2147483647 w 234"/>
                <a:gd name="T45" fmla="*/ 2147483647 h 624"/>
                <a:gd name="T46" fmla="*/ 2147483647 w 234"/>
                <a:gd name="T47" fmla="*/ 0 h 624"/>
                <a:gd name="T48" fmla="*/ 2147483647 w 234"/>
                <a:gd name="T49" fmla="*/ 2147483647 h 624"/>
                <a:gd name="T50" fmla="*/ 2147483647 w 234"/>
                <a:gd name="T51" fmla="*/ 2147483647 h 624"/>
                <a:gd name="T52" fmla="*/ 2147483647 w 234"/>
                <a:gd name="T53" fmla="*/ 2147483647 h 624"/>
                <a:gd name="T54" fmla="*/ 2147483647 w 234"/>
                <a:gd name="T55" fmla="*/ 2147483647 h 624"/>
                <a:gd name="T56" fmla="*/ 2147483647 w 234"/>
                <a:gd name="T57" fmla="*/ 2147483647 h 624"/>
                <a:gd name="T58" fmla="*/ 2147483647 w 234"/>
                <a:gd name="T59" fmla="*/ 2147483647 h 624"/>
                <a:gd name="T60" fmla="*/ 2147483647 w 234"/>
                <a:gd name="T61" fmla="*/ 2147483647 h 624"/>
                <a:gd name="T62" fmla="*/ 2147483647 w 234"/>
                <a:gd name="T63" fmla="*/ 2147483647 h 624"/>
                <a:gd name="T64" fmla="*/ 2147483647 w 234"/>
                <a:gd name="T65" fmla="*/ 2147483647 h 624"/>
                <a:gd name="T66" fmla="*/ 2147483647 w 234"/>
                <a:gd name="T67" fmla="*/ 2147483647 h 624"/>
                <a:gd name="T68" fmla="*/ 2147483647 w 234"/>
                <a:gd name="T69" fmla="*/ 2147483647 h 624"/>
                <a:gd name="T70" fmla="*/ 2147483647 w 234"/>
                <a:gd name="T71" fmla="*/ 2147483647 h 624"/>
                <a:gd name="T72" fmla="*/ 2147483647 w 234"/>
                <a:gd name="T73" fmla="*/ 2147483647 h 624"/>
                <a:gd name="T74" fmla="*/ 0 w 234"/>
                <a:gd name="T75" fmla="*/ 2147483647 h 624"/>
                <a:gd name="T76" fmla="*/ 2147483647 w 234"/>
                <a:gd name="T77" fmla="*/ 2147483647 h 624"/>
                <a:gd name="T78" fmla="*/ 2147483647 w 234"/>
                <a:gd name="T79" fmla="*/ 2147483647 h 624"/>
                <a:gd name="T80" fmla="*/ 2147483647 w 234"/>
                <a:gd name="T81" fmla="*/ 2147483647 h 624"/>
                <a:gd name="T82" fmla="*/ 2147483647 w 234"/>
                <a:gd name="T83" fmla="*/ 2147483647 h 624"/>
                <a:gd name="T84" fmla="*/ 2147483647 w 234"/>
                <a:gd name="T85" fmla="*/ 2147483647 h 624"/>
                <a:gd name="T86" fmla="*/ 2147483647 w 234"/>
                <a:gd name="T87" fmla="*/ 2147483647 h 624"/>
                <a:gd name="T88" fmla="*/ 2147483647 w 234"/>
                <a:gd name="T89" fmla="*/ 2147483647 h 624"/>
                <a:gd name="T90" fmla="*/ 2147483647 w 234"/>
                <a:gd name="T91" fmla="*/ 2147483647 h 624"/>
                <a:gd name="T92" fmla="*/ 2147483647 w 234"/>
                <a:gd name="T93" fmla="*/ 2147483647 h 624"/>
                <a:gd name="T94" fmla="*/ 2147483647 w 234"/>
                <a:gd name="T95" fmla="*/ 2147483647 h 624"/>
                <a:gd name="T96" fmla="*/ 2147483647 w 234"/>
                <a:gd name="T97" fmla="*/ 2147483647 h 624"/>
                <a:gd name="T98" fmla="*/ 2147483647 w 234"/>
                <a:gd name="T99" fmla="*/ 2147483647 h 624"/>
                <a:gd name="T100" fmla="*/ 2147483647 w 234"/>
                <a:gd name="T101" fmla="*/ 2147483647 h 624"/>
                <a:gd name="T102" fmla="*/ 2147483647 w 234"/>
                <a:gd name="T103" fmla="*/ 2147483647 h 624"/>
                <a:gd name="T104" fmla="*/ 2147483647 w 234"/>
                <a:gd name="T105" fmla="*/ 2147483647 h 624"/>
                <a:gd name="T106" fmla="*/ 2147483647 w 234"/>
                <a:gd name="T107" fmla="*/ 2147483647 h 624"/>
                <a:gd name="T108" fmla="*/ 2147483647 w 234"/>
                <a:gd name="T109" fmla="*/ 2147483647 h 624"/>
                <a:gd name="T110" fmla="*/ 2147483647 w 234"/>
                <a:gd name="T111" fmla="*/ 2147483647 h 624"/>
                <a:gd name="T112" fmla="*/ 2147483647 w 234"/>
                <a:gd name="T113" fmla="*/ 2147483647 h 624"/>
                <a:gd name="T114" fmla="*/ 2147483647 w 234"/>
                <a:gd name="T115" fmla="*/ 2147483647 h 624"/>
                <a:gd name="T116" fmla="*/ 2147483647 w 234"/>
                <a:gd name="T117" fmla="*/ 2147483647 h 62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234"/>
                <a:gd name="T178" fmla="*/ 0 h 624"/>
                <a:gd name="T179" fmla="*/ 234 w 234"/>
                <a:gd name="T180" fmla="*/ 624 h 624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234" h="624">
                  <a:moveTo>
                    <a:pt x="234" y="432"/>
                  </a:moveTo>
                  <a:lnTo>
                    <a:pt x="222" y="420"/>
                  </a:lnTo>
                  <a:lnTo>
                    <a:pt x="210" y="402"/>
                  </a:lnTo>
                  <a:lnTo>
                    <a:pt x="204" y="390"/>
                  </a:lnTo>
                  <a:lnTo>
                    <a:pt x="198" y="384"/>
                  </a:lnTo>
                  <a:lnTo>
                    <a:pt x="186" y="360"/>
                  </a:lnTo>
                  <a:lnTo>
                    <a:pt x="162" y="336"/>
                  </a:lnTo>
                  <a:lnTo>
                    <a:pt x="156" y="336"/>
                  </a:lnTo>
                  <a:lnTo>
                    <a:pt x="156" y="330"/>
                  </a:lnTo>
                  <a:lnTo>
                    <a:pt x="150" y="330"/>
                  </a:lnTo>
                  <a:lnTo>
                    <a:pt x="150" y="342"/>
                  </a:lnTo>
                  <a:lnTo>
                    <a:pt x="156" y="342"/>
                  </a:lnTo>
                  <a:lnTo>
                    <a:pt x="168" y="354"/>
                  </a:lnTo>
                  <a:lnTo>
                    <a:pt x="168" y="366"/>
                  </a:lnTo>
                  <a:lnTo>
                    <a:pt x="174" y="378"/>
                  </a:lnTo>
                  <a:lnTo>
                    <a:pt x="174" y="390"/>
                  </a:lnTo>
                  <a:lnTo>
                    <a:pt x="168" y="396"/>
                  </a:lnTo>
                  <a:lnTo>
                    <a:pt x="162" y="396"/>
                  </a:lnTo>
                  <a:lnTo>
                    <a:pt x="162" y="390"/>
                  </a:lnTo>
                  <a:lnTo>
                    <a:pt x="156" y="384"/>
                  </a:lnTo>
                  <a:lnTo>
                    <a:pt x="156" y="378"/>
                  </a:lnTo>
                  <a:lnTo>
                    <a:pt x="144" y="384"/>
                  </a:lnTo>
                  <a:lnTo>
                    <a:pt x="132" y="384"/>
                  </a:lnTo>
                  <a:lnTo>
                    <a:pt x="132" y="360"/>
                  </a:lnTo>
                  <a:lnTo>
                    <a:pt x="126" y="354"/>
                  </a:lnTo>
                  <a:lnTo>
                    <a:pt x="126" y="342"/>
                  </a:lnTo>
                  <a:lnTo>
                    <a:pt x="120" y="330"/>
                  </a:lnTo>
                  <a:lnTo>
                    <a:pt x="120" y="282"/>
                  </a:lnTo>
                  <a:lnTo>
                    <a:pt x="84" y="246"/>
                  </a:lnTo>
                  <a:lnTo>
                    <a:pt x="90" y="240"/>
                  </a:lnTo>
                  <a:lnTo>
                    <a:pt x="90" y="222"/>
                  </a:lnTo>
                  <a:lnTo>
                    <a:pt x="96" y="210"/>
                  </a:lnTo>
                  <a:lnTo>
                    <a:pt x="114" y="192"/>
                  </a:lnTo>
                  <a:lnTo>
                    <a:pt x="120" y="180"/>
                  </a:lnTo>
                  <a:lnTo>
                    <a:pt x="126" y="174"/>
                  </a:lnTo>
                  <a:lnTo>
                    <a:pt x="126" y="156"/>
                  </a:lnTo>
                  <a:lnTo>
                    <a:pt x="120" y="150"/>
                  </a:lnTo>
                  <a:lnTo>
                    <a:pt x="120" y="102"/>
                  </a:lnTo>
                  <a:lnTo>
                    <a:pt x="114" y="78"/>
                  </a:lnTo>
                  <a:lnTo>
                    <a:pt x="114" y="60"/>
                  </a:lnTo>
                  <a:lnTo>
                    <a:pt x="102" y="60"/>
                  </a:lnTo>
                  <a:lnTo>
                    <a:pt x="84" y="42"/>
                  </a:lnTo>
                  <a:lnTo>
                    <a:pt x="84" y="36"/>
                  </a:lnTo>
                  <a:lnTo>
                    <a:pt x="90" y="24"/>
                  </a:lnTo>
                  <a:lnTo>
                    <a:pt x="90" y="18"/>
                  </a:lnTo>
                  <a:lnTo>
                    <a:pt x="60" y="18"/>
                  </a:lnTo>
                  <a:lnTo>
                    <a:pt x="54" y="0"/>
                  </a:lnTo>
                  <a:lnTo>
                    <a:pt x="30" y="0"/>
                  </a:lnTo>
                  <a:lnTo>
                    <a:pt x="30" y="12"/>
                  </a:lnTo>
                  <a:lnTo>
                    <a:pt x="42" y="12"/>
                  </a:lnTo>
                  <a:lnTo>
                    <a:pt x="54" y="24"/>
                  </a:lnTo>
                  <a:lnTo>
                    <a:pt x="54" y="66"/>
                  </a:lnTo>
                  <a:lnTo>
                    <a:pt x="60" y="66"/>
                  </a:lnTo>
                  <a:lnTo>
                    <a:pt x="66" y="60"/>
                  </a:lnTo>
                  <a:lnTo>
                    <a:pt x="66" y="84"/>
                  </a:lnTo>
                  <a:lnTo>
                    <a:pt x="78" y="84"/>
                  </a:lnTo>
                  <a:lnTo>
                    <a:pt x="78" y="96"/>
                  </a:lnTo>
                  <a:lnTo>
                    <a:pt x="54" y="108"/>
                  </a:lnTo>
                  <a:lnTo>
                    <a:pt x="48" y="114"/>
                  </a:lnTo>
                  <a:lnTo>
                    <a:pt x="42" y="114"/>
                  </a:lnTo>
                  <a:lnTo>
                    <a:pt x="42" y="132"/>
                  </a:lnTo>
                  <a:lnTo>
                    <a:pt x="54" y="138"/>
                  </a:lnTo>
                  <a:lnTo>
                    <a:pt x="48" y="156"/>
                  </a:lnTo>
                  <a:lnTo>
                    <a:pt x="48" y="228"/>
                  </a:lnTo>
                  <a:lnTo>
                    <a:pt x="60" y="228"/>
                  </a:lnTo>
                  <a:lnTo>
                    <a:pt x="60" y="234"/>
                  </a:lnTo>
                  <a:lnTo>
                    <a:pt x="42" y="252"/>
                  </a:lnTo>
                  <a:lnTo>
                    <a:pt x="30" y="258"/>
                  </a:lnTo>
                  <a:lnTo>
                    <a:pt x="24" y="264"/>
                  </a:lnTo>
                  <a:lnTo>
                    <a:pt x="18" y="264"/>
                  </a:lnTo>
                  <a:lnTo>
                    <a:pt x="24" y="300"/>
                  </a:lnTo>
                  <a:lnTo>
                    <a:pt x="18" y="312"/>
                  </a:lnTo>
                  <a:lnTo>
                    <a:pt x="12" y="318"/>
                  </a:lnTo>
                  <a:lnTo>
                    <a:pt x="6" y="330"/>
                  </a:lnTo>
                  <a:lnTo>
                    <a:pt x="0" y="336"/>
                  </a:lnTo>
                  <a:lnTo>
                    <a:pt x="0" y="342"/>
                  </a:lnTo>
                  <a:lnTo>
                    <a:pt x="12" y="348"/>
                  </a:lnTo>
                  <a:lnTo>
                    <a:pt x="24" y="360"/>
                  </a:lnTo>
                  <a:lnTo>
                    <a:pt x="36" y="366"/>
                  </a:lnTo>
                  <a:lnTo>
                    <a:pt x="66" y="414"/>
                  </a:lnTo>
                  <a:lnTo>
                    <a:pt x="96" y="414"/>
                  </a:lnTo>
                  <a:lnTo>
                    <a:pt x="102" y="408"/>
                  </a:lnTo>
                  <a:lnTo>
                    <a:pt x="120" y="408"/>
                  </a:lnTo>
                  <a:lnTo>
                    <a:pt x="126" y="414"/>
                  </a:lnTo>
                  <a:lnTo>
                    <a:pt x="126" y="450"/>
                  </a:lnTo>
                  <a:lnTo>
                    <a:pt x="132" y="450"/>
                  </a:lnTo>
                  <a:lnTo>
                    <a:pt x="126" y="480"/>
                  </a:lnTo>
                  <a:lnTo>
                    <a:pt x="114" y="486"/>
                  </a:lnTo>
                  <a:lnTo>
                    <a:pt x="126" y="504"/>
                  </a:lnTo>
                  <a:lnTo>
                    <a:pt x="120" y="510"/>
                  </a:lnTo>
                  <a:lnTo>
                    <a:pt x="108" y="516"/>
                  </a:lnTo>
                  <a:lnTo>
                    <a:pt x="102" y="522"/>
                  </a:lnTo>
                  <a:lnTo>
                    <a:pt x="102" y="528"/>
                  </a:lnTo>
                  <a:lnTo>
                    <a:pt x="114" y="528"/>
                  </a:lnTo>
                  <a:lnTo>
                    <a:pt x="114" y="558"/>
                  </a:lnTo>
                  <a:lnTo>
                    <a:pt x="126" y="564"/>
                  </a:lnTo>
                  <a:lnTo>
                    <a:pt x="132" y="570"/>
                  </a:lnTo>
                  <a:lnTo>
                    <a:pt x="144" y="576"/>
                  </a:lnTo>
                  <a:lnTo>
                    <a:pt x="150" y="582"/>
                  </a:lnTo>
                  <a:lnTo>
                    <a:pt x="162" y="588"/>
                  </a:lnTo>
                  <a:lnTo>
                    <a:pt x="162" y="600"/>
                  </a:lnTo>
                  <a:lnTo>
                    <a:pt x="156" y="606"/>
                  </a:lnTo>
                  <a:lnTo>
                    <a:pt x="156" y="618"/>
                  </a:lnTo>
                  <a:lnTo>
                    <a:pt x="162" y="624"/>
                  </a:lnTo>
                  <a:lnTo>
                    <a:pt x="168" y="618"/>
                  </a:lnTo>
                  <a:lnTo>
                    <a:pt x="180" y="612"/>
                  </a:lnTo>
                  <a:lnTo>
                    <a:pt x="180" y="582"/>
                  </a:lnTo>
                  <a:lnTo>
                    <a:pt x="174" y="576"/>
                  </a:lnTo>
                  <a:lnTo>
                    <a:pt x="168" y="576"/>
                  </a:lnTo>
                  <a:lnTo>
                    <a:pt x="168" y="558"/>
                  </a:lnTo>
                  <a:lnTo>
                    <a:pt x="174" y="546"/>
                  </a:lnTo>
                  <a:lnTo>
                    <a:pt x="186" y="540"/>
                  </a:lnTo>
                  <a:lnTo>
                    <a:pt x="210" y="540"/>
                  </a:lnTo>
                  <a:lnTo>
                    <a:pt x="216" y="534"/>
                  </a:lnTo>
                  <a:lnTo>
                    <a:pt x="216" y="474"/>
                  </a:lnTo>
                  <a:lnTo>
                    <a:pt x="222" y="468"/>
                  </a:lnTo>
                  <a:lnTo>
                    <a:pt x="228" y="456"/>
                  </a:lnTo>
                  <a:lnTo>
                    <a:pt x="234" y="450"/>
                  </a:lnTo>
                  <a:lnTo>
                    <a:pt x="234" y="43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75" name="Madagascar" descr="© INSCALE GmbH, 05.05.2010&#10;http://www.presentationload.com/">
              <a:extLst>
                <a:ext uri="{FF2B5EF4-FFF2-40B4-BE49-F238E27FC236}">
                  <a16:creationId xmlns:a16="http://schemas.microsoft.com/office/drawing/2014/main" id="{568EBE05-DC7F-73B5-7258-67D2EC3A2F7B}"/>
                </a:ext>
              </a:extLst>
            </p:cNvPr>
            <p:cNvSpPr>
              <a:spLocks/>
            </p:cNvSpPr>
            <p:nvPr/>
          </p:nvSpPr>
          <p:spPr bwMode="gray">
            <a:xfrm>
              <a:off x="5370889" y="3593521"/>
              <a:ext cx="225320" cy="413584"/>
            </a:xfrm>
            <a:custGeom>
              <a:avLst/>
              <a:gdLst>
                <a:gd name="T0" fmla="*/ 2147483647 w 594"/>
                <a:gd name="T1" fmla="*/ 2147483647 h 1092"/>
                <a:gd name="T2" fmla="*/ 2147483647 w 594"/>
                <a:gd name="T3" fmla="*/ 2147483647 h 1092"/>
                <a:gd name="T4" fmla="*/ 2147483647 w 594"/>
                <a:gd name="T5" fmla="*/ 2147483647 h 1092"/>
                <a:gd name="T6" fmla="*/ 2147483647 w 594"/>
                <a:gd name="T7" fmla="*/ 2147483647 h 1092"/>
                <a:gd name="T8" fmla="*/ 2147483647 w 594"/>
                <a:gd name="T9" fmla="*/ 2147483647 h 1092"/>
                <a:gd name="T10" fmla="*/ 2147483647 w 594"/>
                <a:gd name="T11" fmla="*/ 2147483647 h 1092"/>
                <a:gd name="T12" fmla="*/ 2147483647 w 594"/>
                <a:gd name="T13" fmla="*/ 2147483647 h 1092"/>
                <a:gd name="T14" fmla="*/ 2147483647 w 594"/>
                <a:gd name="T15" fmla="*/ 2147483647 h 1092"/>
                <a:gd name="T16" fmla="*/ 2147483647 w 594"/>
                <a:gd name="T17" fmla="*/ 2147483647 h 1092"/>
                <a:gd name="T18" fmla="*/ 2147483647 w 594"/>
                <a:gd name="T19" fmla="*/ 2147483647 h 1092"/>
                <a:gd name="T20" fmla="*/ 2147483647 w 594"/>
                <a:gd name="T21" fmla="*/ 2147483647 h 1092"/>
                <a:gd name="T22" fmla="*/ 2147483647 w 594"/>
                <a:gd name="T23" fmla="*/ 2147483647 h 1092"/>
                <a:gd name="T24" fmla="*/ 2147483647 w 594"/>
                <a:gd name="T25" fmla="*/ 2147483647 h 1092"/>
                <a:gd name="T26" fmla="*/ 2147483647 w 594"/>
                <a:gd name="T27" fmla="*/ 2147483647 h 1092"/>
                <a:gd name="T28" fmla="*/ 2147483647 w 594"/>
                <a:gd name="T29" fmla="*/ 2147483647 h 1092"/>
                <a:gd name="T30" fmla="*/ 2147483647 w 594"/>
                <a:gd name="T31" fmla="*/ 2147483647 h 1092"/>
                <a:gd name="T32" fmla="*/ 2147483647 w 594"/>
                <a:gd name="T33" fmla="*/ 0 h 1092"/>
                <a:gd name="T34" fmla="*/ 2147483647 w 594"/>
                <a:gd name="T35" fmla="*/ 2147483647 h 1092"/>
                <a:gd name="T36" fmla="*/ 2147483647 w 594"/>
                <a:gd name="T37" fmla="*/ 2147483647 h 1092"/>
                <a:gd name="T38" fmla="*/ 2147483647 w 594"/>
                <a:gd name="T39" fmla="*/ 2147483647 h 1092"/>
                <a:gd name="T40" fmla="*/ 2147483647 w 594"/>
                <a:gd name="T41" fmla="*/ 2147483647 h 1092"/>
                <a:gd name="T42" fmla="*/ 2147483647 w 594"/>
                <a:gd name="T43" fmla="*/ 2147483647 h 1092"/>
                <a:gd name="T44" fmla="*/ 2147483647 w 594"/>
                <a:gd name="T45" fmla="*/ 2147483647 h 1092"/>
                <a:gd name="T46" fmla="*/ 2147483647 w 594"/>
                <a:gd name="T47" fmla="*/ 2147483647 h 1092"/>
                <a:gd name="T48" fmla="*/ 2147483647 w 594"/>
                <a:gd name="T49" fmla="*/ 2147483647 h 1092"/>
                <a:gd name="T50" fmla="*/ 2147483647 w 594"/>
                <a:gd name="T51" fmla="*/ 2147483647 h 1092"/>
                <a:gd name="T52" fmla="*/ 2147483647 w 594"/>
                <a:gd name="T53" fmla="*/ 2147483647 h 1092"/>
                <a:gd name="T54" fmla="*/ 2147483647 w 594"/>
                <a:gd name="T55" fmla="*/ 2147483647 h 1092"/>
                <a:gd name="T56" fmla="*/ 2147483647 w 594"/>
                <a:gd name="T57" fmla="*/ 2147483647 h 1092"/>
                <a:gd name="T58" fmla="*/ 2147483647 w 594"/>
                <a:gd name="T59" fmla="*/ 2147483647 h 1092"/>
                <a:gd name="T60" fmla="*/ 2147483647 w 594"/>
                <a:gd name="T61" fmla="*/ 2147483647 h 1092"/>
                <a:gd name="T62" fmla="*/ 2147483647 w 594"/>
                <a:gd name="T63" fmla="*/ 2147483647 h 1092"/>
                <a:gd name="T64" fmla="*/ 2147483647 w 594"/>
                <a:gd name="T65" fmla="*/ 2147483647 h 1092"/>
                <a:gd name="T66" fmla="*/ 2147483647 w 594"/>
                <a:gd name="T67" fmla="*/ 2147483647 h 1092"/>
                <a:gd name="T68" fmla="*/ 2147483647 w 594"/>
                <a:gd name="T69" fmla="*/ 2147483647 h 1092"/>
                <a:gd name="T70" fmla="*/ 2147483647 w 594"/>
                <a:gd name="T71" fmla="*/ 2147483647 h 1092"/>
                <a:gd name="T72" fmla="*/ 2147483647 w 594"/>
                <a:gd name="T73" fmla="*/ 2147483647 h 1092"/>
                <a:gd name="T74" fmla="*/ 2147483647 w 594"/>
                <a:gd name="T75" fmla="*/ 2147483647 h 1092"/>
                <a:gd name="T76" fmla="*/ 2147483647 w 594"/>
                <a:gd name="T77" fmla="*/ 2147483647 h 1092"/>
                <a:gd name="T78" fmla="*/ 2147483647 w 594"/>
                <a:gd name="T79" fmla="*/ 2147483647 h 1092"/>
                <a:gd name="T80" fmla="*/ 2147483647 w 594"/>
                <a:gd name="T81" fmla="*/ 2147483647 h 1092"/>
                <a:gd name="T82" fmla="*/ 2147483647 w 594"/>
                <a:gd name="T83" fmla="*/ 2147483647 h 1092"/>
                <a:gd name="T84" fmla="*/ 2147483647 w 594"/>
                <a:gd name="T85" fmla="*/ 2147483647 h 1092"/>
                <a:gd name="T86" fmla="*/ 0 w 594"/>
                <a:gd name="T87" fmla="*/ 2147483647 h 1092"/>
                <a:gd name="T88" fmla="*/ 2147483647 w 594"/>
                <a:gd name="T89" fmla="*/ 2147483647 h 1092"/>
                <a:gd name="T90" fmla="*/ 2147483647 w 594"/>
                <a:gd name="T91" fmla="*/ 2147483647 h 1092"/>
                <a:gd name="T92" fmla="*/ 2147483647 w 594"/>
                <a:gd name="T93" fmla="*/ 2147483647 h 1092"/>
                <a:gd name="T94" fmla="*/ 2147483647 w 594"/>
                <a:gd name="T95" fmla="*/ 2147483647 h 1092"/>
                <a:gd name="T96" fmla="*/ 2147483647 w 594"/>
                <a:gd name="T97" fmla="*/ 2147483647 h 1092"/>
                <a:gd name="T98" fmla="*/ 2147483647 w 594"/>
                <a:gd name="T99" fmla="*/ 2147483647 h 1092"/>
                <a:gd name="T100" fmla="*/ 2147483647 w 594"/>
                <a:gd name="T101" fmla="*/ 2147483647 h 1092"/>
                <a:gd name="T102" fmla="*/ 2147483647 w 594"/>
                <a:gd name="T103" fmla="*/ 2147483647 h 1092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594"/>
                <a:gd name="T157" fmla="*/ 0 h 1092"/>
                <a:gd name="T158" fmla="*/ 594 w 594"/>
                <a:gd name="T159" fmla="*/ 1092 h 1092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594" h="1092">
                  <a:moveTo>
                    <a:pt x="120" y="330"/>
                  </a:moveTo>
                  <a:lnTo>
                    <a:pt x="144" y="324"/>
                  </a:lnTo>
                  <a:lnTo>
                    <a:pt x="192" y="324"/>
                  </a:lnTo>
                  <a:lnTo>
                    <a:pt x="192" y="300"/>
                  </a:lnTo>
                  <a:lnTo>
                    <a:pt x="252" y="312"/>
                  </a:lnTo>
                  <a:lnTo>
                    <a:pt x="270" y="282"/>
                  </a:lnTo>
                  <a:lnTo>
                    <a:pt x="312" y="288"/>
                  </a:lnTo>
                  <a:lnTo>
                    <a:pt x="312" y="258"/>
                  </a:lnTo>
                  <a:lnTo>
                    <a:pt x="324" y="228"/>
                  </a:lnTo>
                  <a:lnTo>
                    <a:pt x="324" y="258"/>
                  </a:lnTo>
                  <a:lnTo>
                    <a:pt x="336" y="276"/>
                  </a:lnTo>
                  <a:lnTo>
                    <a:pt x="348" y="240"/>
                  </a:lnTo>
                  <a:lnTo>
                    <a:pt x="348" y="210"/>
                  </a:lnTo>
                  <a:lnTo>
                    <a:pt x="354" y="192"/>
                  </a:lnTo>
                  <a:lnTo>
                    <a:pt x="354" y="186"/>
                  </a:lnTo>
                  <a:lnTo>
                    <a:pt x="360" y="186"/>
                  </a:lnTo>
                  <a:lnTo>
                    <a:pt x="372" y="198"/>
                  </a:lnTo>
                  <a:lnTo>
                    <a:pt x="372" y="204"/>
                  </a:lnTo>
                  <a:lnTo>
                    <a:pt x="378" y="204"/>
                  </a:lnTo>
                  <a:lnTo>
                    <a:pt x="402" y="180"/>
                  </a:lnTo>
                  <a:lnTo>
                    <a:pt x="396" y="168"/>
                  </a:lnTo>
                  <a:lnTo>
                    <a:pt x="396" y="150"/>
                  </a:lnTo>
                  <a:lnTo>
                    <a:pt x="390" y="138"/>
                  </a:lnTo>
                  <a:lnTo>
                    <a:pt x="402" y="126"/>
                  </a:lnTo>
                  <a:lnTo>
                    <a:pt x="414" y="126"/>
                  </a:lnTo>
                  <a:lnTo>
                    <a:pt x="420" y="132"/>
                  </a:lnTo>
                  <a:lnTo>
                    <a:pt x="426" y="132"/>
                  </a:lnTo>
                  <a:lnTo>
                    <a:pt x="432" y="126"/>
                  </a:lnTo>
                  <a:lnTo>
                    <a:pt x="438" y="114"/>
                  </a:lnTo>
                  <a:lnTo>
                    <a:pt x="450" y="102"/>
                  </a:lnTo>
                  <a:lnTo>
                    <a:pt x="456" y="90"/>
                  </a:lnTo>
                  <a:lnTo>
                    <a:pt x="462" y="72"/>
                  </a:lnTo>
                  <a:lnTo>
                    <a:pt x="462" y="42"/>
                  </a:lnTo>
                  <a:lnTo>
                    <a:pt x="492" y="0"/>
                  </a:lnTo>
                  <a:lnTo>
                    <a:pt x="546" y="60"/>
                  </a:lnTo>
                  <a:lnTo>
                    <a:pt x="546" y="90"/>
                  </a:lnTo>
                  <a:lnTo>
                    <a:pt x="552" y="96"/>
                  </a:lnTo>
                  <a:lnTo>
                    <a:pt x="558" y="114"/>
                  </a:lnTo>
                  <a:lnTo>
                    <a:pt x="576" y="150"/>
                  </a:lnTo>
                  <a:lnTo>
                    <a:pt x="582" y="156"/>
                  </a:lnTo>
                  <a:lnTo>
                    <a:pt x="582" y="162"/>
                  </a:lnTo>
                  <a:lnTo>
                    <a:pt x="564" y="216"/>
                  </a:lnTo>
                  <a:lnTo>
                    <a:pt x="594" y="276"/>
                  </a:lnTo>
                  <a:lnTo>
                    <a:pt x="594" y="288"/>
                  </a:lnTo>
                  <a:lnTo>
                    <a:pt x="588" y="294"/>
                  </a:lnTo>
                  <a:lnTo>
                    <a:pt x="576" y="294"/>
                  </a:lnTo>
                  <a:lnTo>
                    <a:pt x="564" y="288"/>
                  </a:lnTo>
                  <a:lnTo>
                    <a:pt x="558" y="282"/>
                  </a:lnTo>
                  <a:lnTo>
                    <a:pt x="552" y="282"/>
                  </a:lnTo>
                  <a:lnTo>
                    <a:pt x="522" y="288"/>
                  </a:lnTo>
                  <a:lnTo>
                    <a:pt x="528" y="330"/>
                  </a:lnTo>
                  <a:lnTo>
                    <a:pt x="522" y="336"/>
                  </a:lnTo>
                  <a:lnTo>
                    <a:pt x="516" y="348"/>
                  </a:lnTo>
                  <a:lnTo>
                    <a:pt x="504" y="354"/>
                  </a:lnTo>
                  <a:lnTo>
                    <a:pt x="486" y="390"/>
                  </a:lnTo>
                  <a:lnTo>
                    <a:pt x="486" y="402"/>
                  </a:lnTo>
                  <a:lnTo>
                    <a:pt x="492" y="414"/>
                  </a:lnTo>
                  <a:lnTo>
                    <a:pt x="504" y="450"/>
                  </a:lnTo>
                  <a:lnTo>
                    <a:pt x="498" y="468"/>
                  </a:lnTo>
                  <a:lnTo>
                    <a:pt x="486" y="510"/>
                  </a:lnTo>
                  <a:lnTo>
                    <a:pt x="462" y="570"/>
                  </a:lnTo>
                  <a:lnTo>
                    <a:pt x="432" y="642"/>
                  </a:lnTo>
                  <a:lnTo>
                    <a:pt x="390" y="720"/>
                  </a:lnTo>
                  <a:lnTo>
                    <a:pt x="324" y="852"/>
                  </a:lnTo>
                  <a:lnTo>
                    <a:pt x="312" y="894"/>
                  </a:lnTo>
                  <a:lnTo>
                    <a:pt x="306" y="912"/>
                  </a:lnTo>
                  <a:lnTo>
                    <a:pt x="306" y="948"/>
                  </a:lnTo>
                  <a:lnTo>
                    <a:pt x="294" y="984"/>
                  </a:lnTo>
                  <a:lnTo>
                    <a:pt x="276" y="1014"/>
                  </a:lnTo>
                  <a:lnTo>
                    <a:pt x="258" y="1032"/>
                  </a:lnTo>
                  <a:lnTo>
                    <a:pt x="240" y="1044"/>
                  </a:lnTo>
                  <a:lnTo>
                    <a:pt x="222" y="1062"/>
                  </a:lnTo>
                  <a:lnTo>
                    <a:pt x="216" y="1062"/>
                  </a:lnTo>
                  <a:lnTo>
                    <a:pt x="210" y="1068"/>
                  </a:lnTo>
                  <a:lnTo>
                    <a:pt x="186" y="1068"/>
                  </a:lnTo>
                  <a:lnTo>
                    <a:pt x="150" y="1086"/>
                  </a:lnTo>
                  <a:lnTo>
                    <a:pt x="114" y="1092"/>
                  </a:lnTo>
                  <a:lnTo>
                    <a:pt x="78" y="1074"/>
                  </a:lnTo>
                  <a:lnTo>
                    <a:pt x="60" y="1056"/>
                  </a:lnTo>
                  <a:lnTo>
                    <a:pt x="48" y="1038"/>
                  </a:lnTo>
                  <a:lnTo>
                    <a:pt x="36" y="1026"/>
                  </a:lnTo>
                  <a:lnTo>
                    <a:pt x="36" y="1020"/>
                  </a:lnTo>
                  <a:lnTo>
                    <a:pt x="30" y="1014"/>
                  </a:lnTo>
                  <a:lnTo>
                    <a:pt x="48" y="990"/>
                  </a:lnTo>
                  <a:lnTo>
                    <a:pt x="42" y="978"/>
                  </a:lnTo>
                  <a:lnTo>
                    <a:pt x="24" y="948"/>
                  </a:lnTo>
                  <a:lnTo>
                    <a:pt x="12" y="900"/>
                  </a:lnTo>
                  <a:lnTo>
                    <a:pt x="0" y="834"/>
                  </a:lnTo>
                  <a:lnTo>
                    <a:pt x="0" y="786"/>
                  </a:lnTo>
                  <a:lnTo>
                    <a:pt x="6" y="756"/>
                  </a:lnTo>
                  <a:lnTo>
                    <a:pt x="18" y="738"/>
                  </a:lnTo>
                  <a:lnTo>
                    <a:pt x="60" y="696"/>
                  </a:lnTo>
                  <a:lnTo>
                    <a:pt x="72" y="678"/>
                  </a:lnTo>
                  <a:lnTo>
                    <a:pt x="90" y="672"/>
                  </a:lnTo>
                  <a:lnTo>
                    <a:pt x="96" y="660"/>
                  </a:lnTo>
                  <a:lnTo>
                    <a:pt x="108" y="654"/>
                  </a:lnTo>
                  <a:lnTo>
                    <a:pt x="108" y="636"/>
                  </a:lnTo>
                  <a:lnTo>
                    <a:pt x="102" y="600"/>
                  </a:lnTo>
                  <a:lnTo>
                    <a:pt x="96" y="558"/>
                  </a:lnTo>
                  <a:lnTo>
                    <a:pt x="96" y="522"/>
                  </a:lnTo>
                  <a:lnTo>
                    <a:pt x="78" y="432"/>
                  </a:lnTo>
                  <a:lnTo>
                    <a:pt x="90" y="408"/>
                  </a:lnTo>
                  <a:lnTo>
                    <a:pt x="132" y="366"/>
                  </a:lnTo>
                  <a:lnTo>
                    <a:pt x="132" y="360"/>
                  </a:lnTo>
                  <a:lnTo>
                    <a:pt x="120" y="33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76" name="Macedonia" descr="© INSCALE GmbH, 05.05.2010&#10;http://www.presentationload.com/">
              <a:extLst>
                <a:ext uri="{FF2B5EF4-FFF2-40B4-BE49-F238E27FC236}">
                  <a16:creationId xmlns:a16="http://schemas.microsoft.com/office/drawing/2014/main" id="{C0F88DE5-B895-29E8-020A-3A36A50D9D71}"/>
                </a:ext>
              </a:extLst>
            </p:cNvPr>
            <p:cNvSpPr>
              <a:spLocks/>
            </p:cNvSpPr>
            <p:nvPr/>
          </p:nvSpPr>
          <p:spPr bwMode="gray">
            <a:xfrm>
              <a:off x="4763115" y="1922880"/>
              <a:ext cx="62260" cy="48919"/>
            </a:xfrm>
            <a:custGeom>
              <a:avLst/>
              <a:gdLst>
                <a:gd name="T0" fmla="*/ 2147483647 w 162"/>
                <a:gd name="T1" fmla="*/ 2147483647 h 126"/>
                <a:gd name="T2" fmla="*/ 2147483647 w 162"/>
                <a:gd name="T3" fmla="*/ 2147483647 h 126"/>
                <a:gd name="T4" fmla="*/ 2147483647 w 162"/>
                <a:gd name="T5" fmla="*/ 2147483647 h 126"/>
                <a:gd name="T6" fmla="*/ 2147483647 w 162"/>
                <a:gd name="T7" fmla="*/ 2147483647 h 126"/>
                <a:gd name="T8" fmla="*/ 2147483647 w 162"/>
                <a:gd name="T9" fmla="*/ 0 h 126"/>
                <a:gd name="T10" fmla="*/ 2147483647 w 162"/>
                <a:gd name="T11" fmla="*/ 2147483647 h 126"/>
                <a:gd name="T12" fmla="*/ 2147483647 w 162"/>
                <a:gd name="T13" fmla="*/ 2147483647 h 126"/>
                <a:gd name="T14" fmla="*/ 2147483647 w 162"/>
                <a:gd name="T15" fmla="*/ 2147483647 h 126"/>
                <a:gd name="T16" fmla="*/ 2147483647 w 162"/>
                <a:gd name="T17" fmla="*/ 2147483647 h 126"/>
                <a:gd name="T18" fmla="*/ 2147483647 w 162"/>
                <a:gd name="T19" fmla="*/ 2147483647 h 126"/>
                <a:gd name="T20" fmla="*/ 2147483647 w 162"/>
                <a:gd name="T21" fmla="*/ 2147483647 h 126"/>
                <a:gd name="T22" fmla="*/ 0 w 162"/>
                <a:gd name="T23" fmla="*/ 2147483647 h 126"/>
                <a:gd name="T24" fmla="*/ 0 w 162"/>
                <a:gd name="T25" fmla="*/ 2147483647 h 126"/>
                <a:gd name="T26" fmla="*/ 2147483647 w 162"/>
                <a:gd name="T27" fmla="*/ 2147483647 h 126"/>
                <a:gd name="T28" fmla="*/ 2147483647 w 162"/>
                <a:gd name="T29" fmla="*/ 2147483647 h 126"/>
                <a:gd name="T30" fmla="*/ 2147483647 w 162"/>
                <a:gd name="T31" fmla="*/ 2147483647 h 126"/>
                <a:gd name="T32" fmla="*/ 2147483647 w 162"/>
                <a:gd name="T33" fmla="*/ 2147483647 h 126"/>
                <a:gd name="T34" fmla="*/ 2147483647 w 162"/>
                <a:gd name="T35" fmla="*/ 2147483647 h 126"/>
                <a:gd name="T36" fmla="*/ 2147483647 w 162"/>
                <a:gd name="T37" fmla="*/ 2147483647 h 126"/>
                <a:gd name="T38" fmla="*/ 2147483647 w 162"/>
                <a:gd name="T39" fmla="*/ 2147483647 h 126"/>
                <a:gd name="T40" fmla="*/ 2147483647 w 162"/>
                <a:gd name="T41" fmla="*/ 2147483647 h 126"/>
                <a:gd name="T42" fmla="*/ 2147483647 w 162"/>
                <a:gd name="T43" fmla="*/ 2147483647 h 126"/>
                <a:gd name="T44" fmla="*/ 2147483647 w 162"/>
                <a:gd name="T45" fmla="*/ 2147483647 h 126"/>
                <a:gd name="T46" fmla="*/ 2147483647 w 162"/>
                <a:gd name="T47" fmla="*/ 2147483647 h 126"/>
                <a:gd name="T48" fmla="*/ 2147483647 w 162"/>
                <a:gd name="T49" fmla="*/ 2147483647 h 126"/>
                <a:gd name="T50" fmla="*/ 2147483647 w 162"/>
                <a:gd name="T51" fmla="*/ 2147483647 h 126"/>
                <a:gd name="T52" fmla="*/ 2147483647 w 162"/>
                <a:gd name="T53" fmla="*/ 2147483647 h 126"/>
                <a:gd name="T54" fmla="*/ 2147483647 w 162"/>
                <a:gd name="T55" fmla="*/ 2147483647 h 126"/>
                <a:gd name="T56" fmla="*/ 2147483647 w 162"/>
                <a:gd name="T57" fmla="*/ 2147483647 h 126"/>
                <a:gd name="T58" fmla="*/ 2147483647 w 162"/>
                <a:gd name="T59" fmla="*/ 2147483647 h 126"/>
                <a:gd name="T60" fmla="*/ 2147483647 w 162"/>
                <a:gd name="T61" fmla="*/ 2147483647 h 126"/>
                <a:gd name="T62" fmla="*/ 2147483647 w 162"/>
                <a:gd name="T63" fmla="*/ 2147483647 h 126"/>
                <a:gd name="T64" fmla="*/ 2147483647 w 162"/>
                <a:gd name="T65" fmla="*/ 2147483647 h 12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62"/>
                <a:gd name="T100" fmla="*/ 0 h 126"/>
                <a:gd name="T101" fmla="*/ 162 w 162"/>
                <a:gd name="T102" fmla="*/ 126 h 12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62" h="126">
                  <a:moveTo>
                    <a:pt x="150" y="42"/>
                  </a:moveTo>
                  <a:lnTo>
                    <a:pt x="132" y="30"/>
                  </a:lnTo>
                  <a:lnTo>
                    <a:pt x="132" y="18"/>
                  </a:lnTo>
                  <a:lnTo>
                    <a:pt x="126" y="18"/>
                  </a:lnTo>
                  <a:lnTo>
                    <a:pt x="114" y="0"/>
                  </a:lnTo>
                  <a:lnTo>
                    <a:pt x="72" y="6"/>
                  </a:lnTo>
                  <a:lnTo>
                    <a:pt x="66" y="12"/>
                  </a:lnTo>
                  <a:lnTo>
                    <a:pt x="48" y="12"/>
                  </a:lnTo>
                  <a:lnTo>
                    <a:pt x="48" y="24"/>
                  </a:lnTo>
                  <a:lnTo>
                    <a:pt x="24" y="24"/>
                  </a:lnTo>
                  <a:lnTo>
                    <a:pt x="18" y="36"/>
                  </a:lnTo>
                  <a:lnTo>
                    <a:pt x="0" y="42"/>
                  </a:lnTo>
                  <a:lnTo>
                    <a:pt x="0" y="66"/>
                  </a:lnTo>
                  <a:lnTo>
                    <a:pt x="6" y="78"/>
                  </a:lnTo>
                  <a:lnTo>
                    <a:pt x="6" y="102"/>
                  </a:lnTo>
                  <a:lnTo>
                    <a:pt x="12" y="108"/>
                  </a:lnTo>
                  <a:lnTo>
                    <a:pt x="18" y="108"/>
                  </a:lnTo>
                  <a:lnTo>
                    <a:pt x="18" y="126"/>
                  </a:lnTo>
                  <a:lnTo>
                    <a:pt x="42" y="120"/>
                  </a:lnTo>
                  <a:lnTo>
                    <a:pt x="42" y="126"/>
                  </a:lnTo>
                  <a:lnTo>
                    <a:pt x="54" y="120"/>
                  </a:lnTo>
                  <a:lnTo>
                    <a:pt x="60" y="120"/>
                  </a:lnTo>
                  <a:lnTo>
                    <a:pt x="66" y="126"/>
                  </a:lnTo>
                  <a:lnTo>
                    <a:pt x="90" y="126"/>
                  </a:lnTo>
                  <a:lnTo>
                    <a:pt x="96" y="114"/>
                  </a:lnTo>
                  <a:lnTo>
                    <a:pt x="96" y="108"/>
                  </a:lnTo>
                  <a:lnTo>
                    <a:pt x="120" y="108"/>
                  </a:lnTo>
                  <a:lnTo>
                    <a:pt x="132" y="102"/>
                  </a:lnTo>
                  <a:lnTo>
                    <a:pt x="156" y="78"/>
                  </a:lnTo>
                  <a:lnTo>
                    <a:pt x="162" y="66"/>
                  </a:lnTo>
                  <a:lnTo>
                    <a:pt x="162" y="60"/>
                  </a:lnTo>
                  <a:lnTo>
                    <a:pt x="156" y="48"/>
                  </a:lnTo>
                  <a:lnTo>
                    <a:pt x="150" y="4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77" name="Luxembourg" descr="© INSCALE GmbH, 05.05.2010&#10;http://www.presentationload.com/">
              <a:extLst>
                <a:ext uri="{FF2B5EF4-FFF2-40B4-BE49-F238E27FC236}">
                  <a16:creationId xmlns:a16="http://schemas.microsoft.com/office/drawing/2014/main" id="{C6BEB9B4-73AB-E4A3-3513-DA3E3C28E9D9}"/>
                </a:ext>
              </a:extLst>
            </p:cNvPr>
            <p:cNvSpPr>
              <a:spLocks/>
            </p:cNvSpPr>
            <p:nvPr/>
          </p:nvSpPr>
          <p:spPr bwMode="gray">
            <a:xfrm>
              <a:off x="4402900" y="1693111"/>
              <a:ext cx="19271" cy="16307"/>
            </a:xfrm>
            <a:custGeom>
              <a:avLst/>
              <a:gdLst>
                <a:gd name="T0" fmla="*/ 2147483647 w 54"/>
                <a:gd name="T1" fmla="*/ 2147483647 h 42"/>
                <a:gd name="T2" fmla="*/ 2147483647 w 54"/>
                <a:gd name="T3" fmla="*/ 2147483647 h 42"/>
                <a:gd name="T4" fmla="*/ 2147483647 w 54"/>
                <a:gd name="T5" fmla="*/ 2147483647 h 42"/>
                <a:gd name="T6" fmla="*/ 2147483647 w 54"/>
                <a:gd name="T7" fmla="*/ 2147483647 h 42"/>
                <a:gd name="T8" fmla="*/ 2147483647 w 54"/>
                <a:gd name="T9" fmla="*/ 2147483647 h 42"/>
                <a:gd name="T10" fmla="*/ 2147483647 w 54"/>
                <a:gd name="T11" fmla="*/ 2147483647 h 42"/>
                <a:gd name="T12" fmla="*/ 2147483647 w 54"/>
                <a:gd name="T13" fmla="*/ 2147483647 h 42"/>
                <a:gd name="T14" fmla="*/ 2147483647 w 54"/>
                <a:gd name="T15" fmla="*/ 2147483647 h 42"/>
                <a:gd name="T16" fmla="*/ 2147483647 w 54"/>
                <a:gd name="T17" fmla="*/ 0 h 42"/>
                <a:gd name="T18" fmla="*/ 2147483647 w 54"/>
                <a:gd name="T19" fmla="*/ 0 h 42"/>
                <a:gd name="T20" fmla="*/ 2147483647 w 54"/>
                <a:gd name="T21" fmla="*/ 2147483647 h 42"/>
                <a:gd name="T22" fmla="*/ 2147483647 w 54"/>
                <a:gd name="T23" fmla="*/ 2147483647 h 42"/>
                <a:gd name="T24" fmla="*/ 0 w 54"/>
                <a:gd name="T25" fmla="*/ 2147483647 h 42"/>
                <a:gd name="T26" fmla="*/ 0 w 54"/>
                <a:gd name="T27" fmla="*/ 2147483647 h 42"/>
                <a:gd name="T28" fmla="*/ 2147483647 w 54"/>
                <a:gd name="T29" fmla="*/ 2147483647 h 42"/>
                <a:gd name="T30" fmla="*/ 2147483647 w 54"/>
                <a:gd name="T31" fmla="*/ 2147483647 h 4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54"/>
                <a:gd name="T49" fmla="*/ 0 h 42"/>
                <a:gd name="T50" fmla="*/ 54 w 54"/>
                <a:gd name="T51" fmla="*/ 42 h 42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54" h="42">
                  <a:moveTo>
                    <a:pt x="18" y="42"/>
                  </a:moveTo>
                  <a:lnTo>
                    <a:pt x="30" y="36"/>
                  </a:lnTo>
                  <a:lnTo>
                    <a:pt x="48" y="42"/>
                  </a:lnTo>
                  <a:lnTo>
                    <a:pt x="54" y="36"/>
                  </a:lnTo>
                  <a:lnTo>
                    <a:pt x="54" y="24"/>
                  </a:lnTo>
                  <a:lnTo>
                    <a:pt x="42" y="18"/>
                  </a:lnTo>
                  <a:lnTo>
                    <a:pt x="36" y="18"/>
                  </a:lnTo>
                  <a:lnTo>
                    <a:pt x="30" y="12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8" y="6"/>
                  </a:lnTo>
                  <a:lnTo>
                    <a:pt x="6" y="12"/>
                  </a:lnTo>
                  <a:lnTo>
                    <a:pt x="0" y="12"/>
                  </a:lnTo>
                  <a:lnTo>
                    <a:pt x="0" y="18"/>
                  </a:lnTo>
                  <a:lnTo>
                    <a:pt x="12" y="30"/>
                  </a:lnTo>
                  <a:lnTo>
                    <a:pt x="18" y="4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78" name="Lithuania" descr="© INSCALE GmbH, 05.05.2010&#10;http://www.presentationload.com/">
              <a:extLst>
                <a:ext uri="{FF2B5EF4-FFF2-40B4-BE49-F238E27FC236}">
                  <a16:creationId xmlns:a16="http://schemas.microsoft.com/office/drawing/2014/main" id="{FBA0A89D-1F1B-B463-DAD7-4F27DA691A65}"/>
                </a:ext>
              </a:extLst>
            </p:cNvPr>
            <p:cNvSpPr>
              <a:spLocks/>
            </p:cNvSpPr>
            <p:nvPr/>
          </p:nvSpPr>
          <p:spPr bwMode="gray">
            <a:xfrm>
              <a:off x="4752740" y="1507814"/>
              <a:ext cx="128967" cy="74119"/>
            </a:xfrm>
            <a:custGeom>
              <a:avLst/>
              <a:gdLst>
                <a:gd name="T0" fmla="*/ 2147483647 w 342"/>
                <a:gd name="T1" fmla="*/ 2147483647 h 198"/>
                <a:gd name="T2" fmla="*/ 2147483647 w 342"/>
                <a:gd name="T3" fmla="*/ 2147483647 h 198"/>
                <a:gd name="T4" fmla="*/ 2147483647 w 342"/>
                <a:gd name="T5" fmla="*/ 2147483647 h 198"/>
                <a:gd name="T6" fmla="*/ 2147483647 w 342"/>
                <a:gd name="T7" fmla="*/ 2147483647 h 198"/>
                <a:gd name="T8" fmla="*/ 2147483647 w 342"/>
                <a:gd name="T9" fmla="*/ 2147483647 h 198"/>
                <a:gd name="T10" fmla="*/ 2147483647 w 342"/>
                <a:gd name="T11" fmla="*/ 2147483647 h 198"/>
                <a:gd name="T12" fmla="*/ 2147483647 w 342"/>
                <a:gd name="T13" fmla="*/ 2147483647 h 198"/>
                <a:gd name="T14" fmla="*/ 2147483647 w 342"/>
                <a:gd name="T15" fmla="*/ 2147483647 h 198"/>
                <a:gd name="T16" fmla="*/ 2147483647 w 342"/>
                <a:gd name="T17" fmla="*/ 2147483647 h 198"/>
                <a:gd name="T18" fmla="*/ 2147483647 w 342"/>
                <a:gd name="T19" fmla="*/ 2147483647 h 198"/>
                <a:gd name="T20" fmla="*/ 2147483647 w 342"/>
                <a:gd name="T21" fmla="*/ 2147483647 h 198"/>
                <a:gd name="T22" fmla="*/ 2147483647 w 342"/>
                <a:gd name="T23" fmla="*/ 2147483647 h 198"/>
                <a:gd name="T24" fmla="*/ 2147483647 w 342"/>
                <a:gd name="T25" fmla="*/ 0 h 198"/>
                <a:gd name="T26" fmla="*/ 2147483647 w 342"/>
                <a:gd name="T27" fmla="*/ 2147483647 h 198"/>
                <a:gd name="T28" fmla="*/ 0 w 342"/>
                <a:gd name="T29" fmla="*/ 2147483647 h 198"/>
                <a:gd name="T30" fmla="*/ 2147483647 w 342"/>
                <a:gd name="T31" fmla="*/ 2147483647 h 198"/>
                <a:gd name="T32" fmla="*/ 2147483647 w 342"/>
                <a:gd name="T33" fmla="*/ 2147483647 h 198"/>
                <a:gd name="T34" fmla="*/ 2147483647 w 342"/>
                <a:gd name="T35" fmla="*/ 2147483647 h 198"/>
                <a:gd name="T36" fmla="*/ 2147483647 w 342"/>
                <a:gd name="T37" fmla="*/ 2147483647 h 198"/>
                <a:gd name="T38" fmla="*/ 2147483647 w 342"/>
                <a:gd name="T39" fmla="*/ 2147483647 h 198"/>
                <a:gd name="T40" fmla="*/ 2147483647 w 342"/>
                <a:gd name="T41" fmla="*/ 2147483647 h 198"/>
                <a:gd name="T42" fmla="*/ 2147483647 w 342"/>
                <a:gd name="T43" fmla="*/ 2147483647 h 198"/>
                <a:gd name="T44" fmla="*/ 2147483647 w 342"/>
                <a:gd name="T45" fmla="*/ 2147483647 h 198"/>
                <a:gd name="T46" fmla="*/ 2147483647 w 342"/>
                <a:gd name="T47" fmla="*/ 2147483647 h 198"/>
                <a:gd name="T48" fmla="*/ 2147483647 w 342"/>
                <a:gd name="T49" fmla="*/ 2147483647 h 198"/>
                <a:gd name="T50" fmla="*/ 2147483647 w 342"/>
                <a:gd name="T51" fmla="*/ 2147483647 h 198"/>
                <a:gd name="T52" fmla="*/ 2147483647 w 342"/>
                <a:gd name="T53" fmla="*/ 2147483647 h 198"/>
                <a:gd name="T54" fmla="*/ 2147483647 w 342"/>
                <a:gd name="T55" fmla="*/ 2147483647 h 198"/>
                <a:gd name="T56" fmla="*/ 2147483647 w 342"/>
                <a:gd name="T57" fmla="*/ 2147483647 h 198"/>
                <a:gd name="T58" fmla="*/ 2147483647 w 342"/>
                <a:gd name="T59" fmla="*/ 2147483647 h 198"/>
                <a:gd name="T60" fmla="*/ 2147483647 w 342"/>
                <a:gd name="T61" fmla="*/ 2147483647 h 198"/>
                <a:gd name="T62" fmla="*/ 2147483647 w 342"/>
                <a:gd name="T63" fmla="*/ 2147483647 h 198"/>
                <a:gd name="T64" fmla="*/ 2147483647 w 342"/>
                <a:gd name="T65" fmla="*/ 2147483647 h 198"/>
                <a:gd name="T66" fmla="*/ 2147483647 w 342"/>
                <a:gd name="T67" fmla="*/ 2147483647 h 198"/>
                <a:gd name="T68" fmla="*/ 2147483647 w 342"/>
                <a:gd name="T69" fmla="*/ 2147483647 h 198"/>
                <a:gd name="T70" fmla="*/ 2147483647 w 342"/>
                <a:gd name="T71" fmla="*/ 2147483647 h 198"/>
                <a:gd name="T72" fmla="*/ 2147483647 w 342"/>
                <a:gd name="T73" fmla="*/ 2147483647 h 198"/>
                <a:gd name="T74" fmla="*/ 2147483647 w 342"/>
                <a:gd name="T75" fmla="*/ 2147483647 h 198"/>
                <a:gd name="T76" fmla="*/ 2147483647 w 342"/>
                <a:gd name="T77" fmla="*/ 2147483647 h 198"/>
                <a:gd name="T78" fmla="*/ 2147483647 w 342"/>
                <a:gd name="T79" fmla="*/ 2147483647 h 198"/>
                <a:gd name="T80" fmla="*/ 2147483647 w 342"/>
                <a:gd name="T81" fmla="*/ 2147483647 h 198"/>
                <a:gd name="T82" fmla="*/ 2147483647 w 342"/>
                <a:gd name="T83" fmla="*/ 2147483647 h 198"/>
                <a:gd name="T84" fmla="*/ 2147483647 w 342"/>
                <a:gd name="T85" fmla="*/ 2147483647 h 19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342"/>
                <a:gd name="T130" fmla="*/ 0 h 198"/>
                <a:gd name="T131" fmla="*/ 342 w 342"/>
                <a:gd name="T132" fmla="*/ 198 h 198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342" h="198">
                  <a:moveTo>
                    <a:pt x="330" y="60"/>
                  </a:moveTo>
                  <a:lnTo>
                    <a:pt x="312" y="54"/>
                  </a:lnTo>
                  <a:lnTo>
                    <a:pt x="294" y="42"/>
                  </a:lnTo>
                  <a:lnTo>
                    <a:pt x="282" y="30"/>
                  </a:lnTo>
                  <a:lnTo>
                    <a:pt x="276" y="30"/>
                  </a:lnTo>
                  <a:lnTo>
                    <a:pt x="264" y="24"/>
                  </a:lnTo>
                  <a:lnTo>
                    <a:pt x="234" y="24"/>
                  </a:lnTo>
                  <a:lnTo>
                    <a:pt x="228" y="12"/>
                  </a:lnTo>
                  <a:lnTo>
                    <a:pt x="222" y="6"/>
                  </a:lnTo>
                  <a:lnTo>
                    <a:pt x="210" y="6"/>
                  </a:lnTo>
                  <a:lnTo>
                    <a:pt x="198" y="18"/>
                  </a:lnTo>
                  <a:lnTo>
                    <a:pt x="180" y="18"/>
                  </a:lnTo>
                  <a:lnTo>
                    <a:pt x="174" y="12"/>
                  </a:lnTo>
                  <a:lnTo>
                    <a:pt x="162" y="12"/>
                  </a:lnTo>
                  <a:lnTo>
                    <a:pt x="156" y="18"/>
                  </a:lnTo>
                  <a:lnTo>
                    <a:pt x="150" y="18"/>
                  </a:lnTo>
                  <a:lnTo>
                    <a:pt x="144" y="12"/>
                  </a:lnTo>
                  <a:lnTo>
                    <a:pt x="138" y="12"/>
                  </a:lnTo>
                  <a:lnTo>
                    <a:pt x="126" y="6"/>
                  </a:lnTo>
                  <a:lnTo>
                    <a:pt x="120" y="6"/>
                  </a:lnTo>
                  <a:lnTo>
                    <a:pt x="114" y="12"/>
                  </a:lnTo>
                  <a:lnTo>
                    <a:pt x="108" y="12"/>
                  </a:lnTo>
                  <a:lnTo>
                    <a:pt x="102" y="6"/>
                  </a:lnTo>
                  <a:lnTo>
                    <a:pt x="96" y="6"/>
                  </a:lnTo>
                  <a:lnTo>
                    <a:pt x="90" y="0"/>
                  </a:lnTo>
                  <a:lnTo>
                    <a:pt x="72" y="0"/>
                  </a:lnTo>
                  <a:lnTo>
                    <a:pt x="60" y="12"/>
                  </a:lnTo>
                  <a:lnTo>
                    <a:pt x="18" y="12"/>
                  </a:lnTo>
                  <a:lnTo>
                    <a:pt x="6" y="18"/>
                  </a:lnTo>
                  <a:lnTo>
                    <a:pt x="0" y="18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0"/>
                  </a:lnTo>
                  <a:lnTo>
                    <a:pt x="18" y="96"/>
                  </a:lnTo>
                  <a:lnTo>
                    <a:pt x="30" y="96"/>
                  </a:lnTo>
                  <a:lnTo>
                    <a:pt x="30" y="102"/>
                  </a:lnTo>
                  <a:lnTo>
                    <a:pt x="42" y="102"/>
                  </a:lnTo>
                  <a:lnTo>
                    <a:pt x="48" y="108"/>
                  </a:lnTo>
                  <a:lnTo>
                    <a:pt x="72" y="108"/>
                  </a:lnTo>
                  <a:lnTo>
                    <a:pt x="84" y="102"/>
                  </a:lnTo>
                  <a:lnTo>
                    <a:pt x="102" y="102"/>
                  </a:lnTo>
                  <a:lnTo>
                    <a:pt x="108" y="114"/>
                  </a:lnTo>
                  <a:lnTo>
                    <a:pt x="108" y="132"/>
                  </a:lnTo>
                  <a:lnTo>
                    <a:pt x="96" y="144"/>
                  </a:lnTo>
                  <a:lnTo>
                    <a:pt x="102" y="162"/>
                  </a:lnTo>
                  <a:lnTo>
                    <a:pt x="120" y="162"/>
                  </a:lnTo>
                  <a:lnTo>
                    <a:pt x="138" y="168"/>
                  </a:lnTo>
                  <a:lnTo>
                    <a:pt x="144" y="168"/>
                  </a:lnTo>
                  <a:lnTo>
                    <a:pt x="156" y="174"/>
                  </a:lnTo>
                  <a:lnTo>
                    <a:pt x="156" y="198"/>
                  </a:lnTo>
                  <a:lnTo>
                    <a:pt x="162" y="198"/>
                  </a:lnTo>
                  <a:lnTo>
                    <a:pt x="168" y="192"/>
                  </a:lnTo>
                  <a:lnTo>
                    <a:pt x="180" y="192"/>
                  </a:lnTo>
                  <a:lnTo>
                    <a:pt x="192" y="186"/>
                  </a:lnTo>
                  <a:lnTo>
                    <a:pt x="198" y="186"/>
                  </a:lnTo>
                  <a:lnTo>
                    <a:pt x="204" y="192"/>
                  </a:lnTo>
                  <a:lnTo>
                    <a:pt x="204" y="198"/>
                  </a:lnTo>
                  <a:lnTo>
                    <a:pt x="234" y="198"/>
                  </a:lnTo>
                  <a:lnTo>
                    <a:pt x="234" y="180"/>
                  </a:lnTo>
                  <a:lnTo>
                    <a:pt x="246" y="192"/>
                  </a:lnTo>
                  <a:lnTo>
                    <a:pt x="252" y="180"/>
                  </a:lnTo>
                  <a:lnTo>
                    <a:pt x="258" y="174"/>
                  </a:lnTo>
                  <a:lnTo>
                    <a:pt x="270" y="168"/>
                  </a:lnTo>
                  <a:lnTo>
                    <a:pt x="288" y="168"/>
                  </a:lnTo>
                  <a:lnTo>
                    <a:pt x="288" y="174"/>
                  </a:lnTo>
                  <a:lnTo>
                    <a:pt x="282" y="180"/>
                  </a:lnTo>
                  <a:lnTo>
                    <a:pt x="294" y="180"/>
                  </a:lnTo>
                  <a:lnTo>
                    <a:pt x="294" y="174"/>
                  </a:lnTo>
                  <a:lnTo>
                    <a:pt x="288" y="168"/>
                  </a:lnTo>
                  <a:lnTo>
                    <a:pt x="288" y="156"/>
                  </a:lnTo>
                  <a:lnTo>
                    <a:pt x="282" y="150"/>
                  </a:lnTo>
                  <a:lnTo>
                    <a:pt x="282" y="144"/>
                  </a:lnTo>
                  <a:lnTo>
                    <a:pt x="294" y="144"/>
                  </a:lnTo>
                  <a:lnTo>
                    <a:pt x="294" y="138"/>
                  </a:lnTo>
                  <a:lnTo>
                    <a:pt x="288" y="126"/>
                  </a:lnTo>
                  <a:lnTo>
                    <a:pt x="288" y="120"/>
                  </a:lnTo>
                  <a:lnTo>
                    <a:pt x="294" y="114"/>
                  </a:lnTo>
                  <a:lnTo>
                    <a:pt x="312" y="114"/>
                  </a:lnTo>
                  <a:lnTo>
                    <a:pt x="306" y="96"/>
                  </a:lnTo>
                  <a:lnTo>
                    <a:pt x="312" y="96"/>
                  </a:lnTo>
                  <a:lnTo>
                    <a:pt x="318" y="102"/>
                  </a:lnTo>
                  <a:lnTo>
                    <a:pt x="336" y="102"/>
                  </a:lnTo>
                  <a:lnTo>
                    <a:pt x="342" y="96"/>
                  </a:lnTo>
                  <a:lnTo>
                    <a:pt x="324" y="78"/>
                  </a:lnTo>
                  <a:lnTo>
                    <a:pt x="324" y="72"/>
                  </a:lnTo>
                  <a:lnTo>
                    <a:pt x="330" y="66"/>
                  </a:lnTo>
                  <a:lnTo>
                    <a:pt x="330" y="6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79" name="Liechtenstein" descr="© INSCALE GmbH, 05.05.2010&#10;http://www.presentationload.com/">
              <a:extLst>
                <a:ext uri="{FF2B5EF4-FFF2-40B4-BE49-F238E27FC236}">
                  <a16:creationId xmlns:a16="http://schemas.microsoft.com/office/drawing/2014/main" id="{6C667941-AEFD-8EA2-995C-A762F6857C6F}"/>
                </a:ext>
              </a:extLst>
            </p:cNvPr>
            <p:cNvSpPr>
              <a:spLocks/>
            </p:cNvSpPr>
            <p:nvPr/>
          </p:nvSpPr>
          <p:spPr bwMode="gray">
            <a:xfrm>
              <a:off x="4488877" y="1776125"/>
              <a:ext cx="5929" cy="8894"/>
            </a:xfrm>
            <a:custGeom>
              <a:avLst/>
              <a:gdLst>
                <a:gd name="T0" fmla="*/ 2147483647 w 18"/>
                <a:gd name="T1" fmla="*/ 0 h 24"/>
                <a:gd name="T2" fmla="*/ 2147483647 w 18"/>
                <a:gd name="T3" fmla="*/ 2147483647 h 24"/>
                <a:gd name="T4" fmla="*/ 0 w 18"/>
                <a:gd name="T5" fmla="*/ 2147483647 h 24"/>
                <a:gd name="T6" fmla="*/ 0 w 18"/>
                <a:gd name="T7" fmla="*/ 2147483647 h 24"/>
                <a:gd name="T8" fmla="*/ 2147483647 w 18"/>
                <a:gd name="T9" fmla="*/ 2147483647 h 24"/>
                <a:gd name="T10" fmla="*/ 2147483647 w 18"/>
                <a:gd name="T11" fmla="*/ 0 h 24"/>
                <a:gd name="T12" fmla="*/ 2147483647 w 18"/>
                <a:gd name="T13" fmla="*/ 0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8"/>
                <a:gd name="T22" fmla="*/ 0 h 24"/>
                <a:gd name="T23" fmla="*/ 18 w 18"/>
                <a:gd name="T24" fmla="*/ 24 h 2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8" h="24">
                  <a:moveTo>
                    <a:pt x="12" y="0"/>
                  </a:moveTo>
                  <a:lnTo>
                    <a:pt x="6" y="6"/>
                  </a:lnTo>
                  <a:lnTo>
                    <a:pt x="0" y="18"/>
                  </a:lnTo>
                  <a:lnTo>
                    <a:pt x="0" y="24"/>
                  </a:lnTo>
                  <a:lnTo>
                    <a:pt x="18" y="24"/>
                  </a:lnTo>
                  <a:lnTo>
                    <a:pt x="18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80" name="Libya" descr="© INSCALE GmbH, 05.05.2010&#10;http://www.presentationload.com/">
              <a:extLst>
                <a:ext uri="{FF2B5EF4-FFF2-40B4-BE49-F238E27FC236}">
                  <a16:creationId xmlns:a16="http://schemas.microsoft.com/office/drawing/2014/main" id="{2147A01C-EE05-7CD4-FAA8-F74F1228F5E2}"/>
                </a:ext>
              </a:extLst>
            </p:cNvPr>
            <p:cNvSpPr>
              <a:spLocks/>
            </p:cNvSpPr>
            <p:nvPr/>
          </p:nvSpPr>
          <p:spPr bwMode="gray">
            <a:xfrm>
              <a:off x="4485913" y="2203049"/>
              <a:ext cx="416547" cy="420995"/>
            </a:xfrm>
            <a:custGeom>
              <a:avLst/>
              <a:gdLst>
                <a:gd name="T0" fmla="*/ 2147483647 w 1098"/>
                <a:gd name="T1" fmla="*/ 2147483647 h 1110"/>
                <a:gd name="T2" fmla="*/ 2147483647 w 1098"/>
                <a:gd name="T3" fmla="*/ 2147483647 h 1110"/>
                <a:gd name="T4" fmla="*/ 2147483647 w 1098"/>
                <a:gd name="T5" fmla="*/ 2147483647 h 1110"/>
                <a:gd name="T6" fmla="*/ 2147483647 w 1098"/>
                <a:gd name="T7" fmla="*/ 2147483647 h 1110"/>
                <a:gd name="T8" fmla="*/ 2147483647 w 1098"/>
                <a:gd name="T9" fmla="*/ 2147483647 h 1110"/>
                <a:gd name="T10" fmla="*/ 2147483647 w 1098"/>
                <a:gd name="T11" fmla="*/ 2147483647 h 1110"/>
                <a:gd name="T12" fmla="*/ 2147483647 w 1098"/>
                <a:gd name="T13" fmla="*/ 2147483647 h 1110"/>
                <a:gd name="T14" fmla="*/ 2147483647 w 1098"/>
                <a:gd name="T15" fmla="*/ 2147483647 h 1110"/>
                <a:gd name="T16" fmla="*/ 2147483647 w 1098"/>
                <a:gd name="T17" fmla="*/ 2147483647 h 1110"/>
                <a:gd name="T18" fmla="*/ 2147483647 w 1098"/>
                <a:gd name="T19" fmla="*/ 2147483647 h 1110"/>
                <a:gd name="T20" fmla="*/ 2147483647 w 1098"/>
                <a:gd name="T21" fmla="*/ 2147483647 h 1110"/>
                <a:gd name="T22" fmla="*/ 2147483647 w 1098"/>
                <a:gd name="T23" fmla="*/ 2147483647 h 1110"/>
                <a:gd name="T24" fmla="*/ 0 w 1098"/>
                <a:gd name="T25" fmla="*/ 2147483647 h 1110"/>
                <a:gd name="T26" fmla="*/ 2147483647 w 1098"/>
                <a:gd name="T27" fmla="*/ 2147483647 h 1110"/>
                <a:gd name="T28" fmla="*/ 2147483647 w 1098"/>
                <a:gd name="T29" fmla="*/ 2147483647 h 1110"/>
                <a:gd name="T30" fmla="*/ 2147483647 w 1098"/>
                <a:gd name="T31" fmla="*/ 2147483647 h 1110"/>
                <a:gd name="T32" fmla="*/ 2147483647 w 1098"/>
                <a:gd name="T33" fmla="*/ 2147483647 h 1110"/>
                <a:gd name="T34" fmla="*/ 2147483647 w 1098"/>
                <a:gd name="T35" fmla="*/ 2147483647 h 1110"/>
                <a:gd name="T36" fmla="*/ 2147483647 w 1098"/>
                <a:gd name="T37" fmla="*/ 2147483647 h 1110"/>
                <a:gd name="T38" fmla="*/ 2147483647 w 1098"/>
                <a:gd name="T39" fmla="*/ 2147483647 h 1110"/>
                <a:gd name="T40" fmla="*/ 2147483647 w 1098"/>
                <a:gd name="T41" fmla="*/ 2147483647 h 1110"/>
                <a:gd name="T42" fmla="*/ 2147483647 w 1098"/>
                <a:gd name="T43" fmla="*/ 2147483647 h 1110"/>
                <a:gd name="T44" fmla="*/ 2147483647 w 1098"/>
                <a:gd name="T45" fmla="*/ 2147483647 h 1110"/>
                <a:gd name="T46" fmla="*/ 2147483647 w 1098"/>
                <a:gd name="T47" fmla="*/ 2147483647 h 1110"/>
                <a:gd name="T48" fmla="*/ 2147483647 w 1098"/>
                <a:gd name="T49" fmla="*/ 2147483647 h 1110"/>
                <a:gd name="T50" fmla="*/ 2147483647 w 1098"/>
                <a:gd name="T51" fmla="*/ 2147483647 h 1110"/>
                <a:gd name="T52" fmla="*/ 2147483647 w 1098"/>
                <a:gd name="T53" fmla="*/ 2147483647 h 1110"/>
                <a:gd name="T54" fmla="*/ 2147483647 w 1098"/>
                <a:gd name="T55" fmla="*/ 2147483647 h 1110"/>
                <a:gd name="T56" fmla="*/ 2147483647 w 1098"/>
                <a:gd name="T57" fmla="*/ 2147483647 h 1110"/>
                <a:gd name="T58" fmla="*/ 2147483647 w 1098"/>
                <a:gd name="T59" fmla="*/ 2147483647 h 1110"/>
                <a:gd name="T60" fmla="*/ 2147483647 w 1098"/>
                <a:gd name="T61" fmla="*/ 2147483647 h 1110"/>
                <a:gd name="T62" fmla="*/ 2147483647 w 1098"/>
                <a:gd name="T63" fmla="*/ 2147483647 h 1110"/>
                <a:gd name="T64" fmla="*/ 2147483647 w 1098"/>
                <a:gd name="T65" fmla="*/ 2147483647 h 1110"/>
                <a:gd name="T66" fmla="*/ 2147483647 w 1098"/>
                <a:gd name="T67" fmla="*/ 2147483647 h 1110"/>
                <a:gd name="T68" fmla="*/ 2147483647 w 1098"/>
                <a:gd name="T69" fmla="*/ 2147483647 h 1110"/>
                <a:gd name="T70" fmla="*/ 2147483647 w 1098"/>
                <a:gd name="T71" fmla="*/ 2147483647 h 1110"/>
                <a:gd name="T72" fmla="*/ 2147483647 w 1098"/>
                <a:gd name="T73" fmla="*/ 2147483647 h 1110"/>
                <a:gd name="T74" fmla="*/ 2147483647 w 1098"/>
                <a:gd name="T75" fmla="*/ 2147483647 h 1110"/>
                <a:gd name="T76" fmla="*/ 2147483647 w 1098"/>
                <a:gd name="T77" fmla="*/ 2147483647 h 1110"/>
                <a:gd name="T78" fmla="*/ 2147483647 w 1098"/>
                <a:gd name="T79" fmla="*/ 2147483647 h 1110"/>
                <a:gd name="T80" fmla="*/ 2147483647 w 1098"/>
                <a:gd name="T81" fmla="*/ 2147483647 h 1110"/>
                <a:gd name="T82" fmla="*/ 2147483647 w 1098"/>
                <a:gd name="T83" fmla="*/ 2147483647 h 1110"/>
                <a:gd name="T84" fmla="*/ 2147483647 w 1098"/>
                <a:gd name="T85" fmla="*/ 2147483647 h 1110"/>
                <a:gd name="T86" fmla="*/ 2147483647 w 1098"/>
                <a:gd name="T87" fmla="*/ 2147483647 h 1110"/>
                <a:gd name="T88" fmla="*/ 2147483647 w 1098"/>
                <a:gd name="T89" fmla="*/ 2147483647 h 1110"/>
                <a:gd name="T90" fmla="*/ 2147483647 w 1098"/>
                <a:gd name="T91" fmla="*/ 2147483647 h 1110"/>
                <a:gd name="T92" fmla="*/ 2147483647 w 1098"/>
                <a:gd name="T93" fmla="*/ 2147483647 h 1110"/>
                <a:gd name="T94" fmla="*/ 2147483647 w 1098"/>
                <a:gd name="T95" fmla="*/ 2147483647 h 1110"/>
                <a:gd name="T96" fmla="*/ 2147483647 w 1098"/>
                <a:gd name="T97" fmla="*/ 2147483647 h 1110"/>
                <a:gd name="T98" fmla="*/ 2147483647 w 1098"/>
                <a:gd name="T99" fmla="*/ 2147483647 h 1110"/>
                <a:gd name="T100" fmla="*/ 2147483647 w 1098"/>
                <a:gd name="T101" fmla="*/ 2147483647 h 1110"/>
                <a:gd name="T102" fmla="*/ 2147483647 w 1098"/>
                <a:gd name="T103" fmla="*/ 2147483647 h 1110"/>
                <a:gd name="T104" fmla="*/ 2147483647 w 1098"/>
                <a:gd name="T105" fmla="*/ 2147483647 h 1110"/>
                <a:gd name="T106" fmla="*/ 2147483647 w 1098"/>
                <a:gd name="T107" fmla="*/ 2147483647 h 1110"/>
                <a:gd name="T108" fmla="*/ 2147483647 w 1098"/>
                <a:gd name="T109" fmla="*/ 2147483647 h 1110"/>
                <a:gd name="T110" fmla="*/ 2147483647 w 1098"/>
                <a:gd name="T111" fmla="*/ 2147483647 h 1110"/>
                <a:gd name="T112" fmla="*/ 2147483647 w 1098"/>
                <a:gd name="T113" fmla="*/ 2147483647 h 111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098"/>
                <a:gd name="T172" fmla="*/ 0 h 1110"/>
                <a:gd name="T173" fmla="*/ 1098 w 1098"/>
                <a:gd name="T174" fmla="*/ 1110 h 111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098" h="1110">
                  <a:moveTo>
                    <a:pt x="156" y="60"/>
                  </a:moveTo>
                  <a:lnTo>
                    <a:pt x="150" y="66"/>
                  </a:lnTo>
                  <a:lnTo>
                    <a:pt x="126" y="78"/>
                  </a:lnTo>
                  <a:lnTo>
                    <a:pt x="114" y="78"/>
                  </a:lnTo>
                  <a:lnTo>
                    <a:pt x="102" y="84"/>
                  </a:lnTo>
                  <a:lnTo>
                    <a:pt x="96" y="90"/>
                  </a:lnTo>
                  <a:lnTo>
                    <a:pt x="90" y="102"/>
                  </a:lnTo>
                  <a:lnTo>
                    <a:pt x="84" y="108"/>
                  </a:lnTo>
                  <a:lnTo>
                    <a:pt x="78" y="120"/>
                  </a:lnTo>
                  <a:lnTo>
                    <a:pt x="72" y="120"/>
                  </a:lnTo>
                  <a:lnTo>
                    <a:pt x="54" y="138"/>
                  </a:lnTo>
                  <a:lnTo>
                    <a:pt x="54" y="156"/>
                  </a:lnTo>
                  <a:lnTo>
                    <a:pt x="66" y="180"/>
                  </a:lnTo>
                  <a:lnTo>
                    <a:pt x="66" y="204"/>
                  </a:lnTo>
                  <a:lnTo>
                    <a:pt x="36" y="234"/>
                  </a:lnTo>
                  <a:lnTo>
                    <a:pt x="30" y="234"/>
                  </a:lnTo>
                  <a:lnTo>
                    <a:pt x="24" y="240"/>
                  </a:lnTo>
                  <a:lnTo>
                    <a:pt x="12" y="246"/>
                  </a:lnTo>
                  <a:lnTo>
                    <a:pt x="6" y="246"/>
                  </a:lnTo>
                  <a:lnTo>
                    <a:pt x="0" y="252"/>
                  </a:lnTo>
                  <a:lnTo>
                    <a:pt x="12" y="270"/>
                  </a:lnTo>
                  <a:lnTo>
                    <a:pt x="36" y="330"/>
                  </a:lnTo>
                  <a:lnTo>
                    <a:pt x="48" y="354"/>
                  </a:lnTo>
                  <a:lnTo>
                    <a:pt x="48" y="360"/>
                  </a:lnTo>
                  <a:lnTo>
                    <a:pt x="42" y="372"/>
                  </a:lnTo>
                  <a:lnTo>
                    <a:pt x="42" y="402"/>
                  </a:lnTo>
                  <a:lnTo>
                    <a:pt x="36" y="408"/>
                  </a:lnTo>
                  <a:lnTo>
                    <a:pt x="36" y="414"/>
                  </a:lnTo>
                  <a:lnTo>
                    <a:pt x="42" y="432"/>
                  </a:lnTo>
                  <a:lnTo>
                    <a:pt x="30" y="456"/>
                  </a:lnTo>
                  <a:lnTo>
                    <a:pt x="36" y="510"/>
                  </a:lnTo>
                  <a:lnTo>
                    <a:pt x="36" y="516"/>
                  </a:lnTo>
                  <a:lnTo>
                    <a:pt x="42" y="522"/>
                  </a:lnTo>
                  <a:lnTo>
                    <a:pt x="42" y="534"/>
                  </a:lnTo>
                  <a:lnTo>
                    <a:pt x="36" y="546"/>
                  </a:lnTo>
                  <a:lnTo>
                    <a:pt x="30" y="552"/>
                  </a:lnTo>
                  <a:lnTo>
                    <a:pt x="18" y="558"/>
                  </a:lnTo>
                  <a:lnTo>
                    <a:pt x="6" y="558"/>
                  </a:lnTo>
                  <a:lnTo>
                    <a:pt x="0" y="564"/>
                  </a:lnTo>
                  <a:lnTo>
                    <a:pt x="0" y="570"/>
                  </a:lnTo>
                  <a:lnTo>
                    <a:pt x="6" y="582"/>
                  </a:lnTo>
                  <a:lnTo>
                    <a:pt x="18" y="594"/>
                  </a:lnTo>
                  <a:lnTo>
                    <a:pt x="24" y="612"/>
                  </a:lnTo>
                  <a:lnTo>
                    <a:pt x="36" y="624"/>
                  </a:lnTo>
                  <a:lnTo>
                    <a:pt x="42" y="636"/>
                  </a:lnTo>
                  <a:lnTo>
                    <a:pt x="48" y="642"/>
                  </a:lnTo>
                  <a:lnTo>
                    <a:pt x="48" y="684"/>
                  </a:lnTo>
                  <a:lnTo>
                    <a:pt x="72" y="708"/>
                  </a:lnTo>
                  <a:lnTo>
                    <a:pt x="96" y="696"/>
                  </a:lnTo>
                  <a:lnTo>
                    <a:pt x="102" y="696"/>
                  </a:lnTo>
                  <a:lnTo>
                    <a:pt x="138" y="714"/>
                  </a:lnTo>
                  <a:lnTo>
                    <a:pt x="150" y="714"/>
                  </a:lnTo>
                  <a:lnTo>
                    <a:pt x="162" y="726"/>
                  </a:lnTo>
                  <a:lnTo>
                    <a:pt x="162" y="732"/>
                  </a:lnTo>
                  <a:lnTo>
                    <a:pt x="168" y="744"/>
                  </a:lnTo>
                  <a:lnTo>
                    <a:pt x="174" y="762"/>
                  </a:lnTo>
                  <a:lnTo>
                    <a:pt x="180" y="774"/>
                  </a:lnTo>
                  <a:lnTo>
                    <a:pt x="186" y="780"/>
                  </a:lnTo>
                  <a:lnTo>
                    <a:pt x="186" y="786"/>
                  </a:lnTo>
                  <a:lnTo>
                    <a:pt x="222" y="792"/>
                  </a:lnTo>
                  <a:lnTo>
                    <a:pt x="234" y="792"/>
                  </a:lnTo>
                  <a:lnTo>
                    <a:pt x="246" y="798"/>
                  </a:lnTo>
                  <a:lnTo>
                    <a:pt x="258" y="798"/>
                  </a:lnTo>
                  <a:lnTo>
                    <a:pt x="276" y="804"/>
                  </a:lnTo>
                  <a:lnTo>
                    <a:pt x="288" y="810"/>
                  </a:lnTo>
                  <a:lnTo>
                    <a:pt x="294" y="810"/>
                  </a:lnTo>
                  <a:lnTo>
                    <a:pt x="300" y="816"/>
                  </a:lnTo>
                  <a:lnTo>
                    <a:pt x="312" y="822"/>
                  </a:lnTo>
                  <a:lnTo>
                    <a:pt x="318" y="828"/>
                  </a:lnTo>
                  <a:lnTo>
                    <a:pt x="324" y="840"/>
                  </a:lnTo>
                  <a:lnTo>
                    <a:pt x="336" y="846"/>
                  </a:lnTo>
                  <a:lnTo>
                    <a:pt x="342" y="852"/>
                  </a:lnTo>
                  <a:lnTo>
                    <a:pt x="360" y="846"/>
                  </a:lnTo>
                  <a:lnTo>
                    <a:pt x="396" y="828"/>
                  </a:lnTo>
                  <a:lnTo>
                    <a:pt x="456" y="792"/>
                  </a:lnTo>
                  <a:lnTo>
                    <a:pt x="468" y="786"/>
                  </a:lnTo>
                  <a:lnTo>
                    <a:pt x="1026" y="1110"/>
                  </a:lnTo>
                  <a:lnTo>
                    <a:pt x="1026" y="1062"/>
                  </a:lnTo>
                  <a:lnTo>
                    <a:pt x="1098" y="1062"/>
                  </a:lnTo>
                  <a:lnTo>
                    <a:pt x="1098" y="828"/>
                  </a:lnTo>
                  <a:lnTo>
                    <a:pt x="1092" y="750"/>
                  </a:lnTo>
                  <a:lnTo>
                    <a:pt x="1092" y="660"/>
                  </a:lnTo>
                  <a:lnTo>
                    <a:pt x="1086" y="564"/>
                  </a:lnTo>
                  <a:lnTo>
                    <a:pt x="1086" y="468"/>
                  </a:lnTo>
                  <a:lnTo>
                    <a:pt x="1080" y="390"/>
                  </a:lnTo>
                  <a:lnTo>
                    <a:pt x="1080" y="306"/>
                  </a:lnTo>
                  <a:lnTo>
                    <a:pt x="1068" y="270"/>
                  </a:lnTo>
                  <a:lnTo>
                    <a:pt x="1056" y="258"/>
                  </a:lnTo>
                  <a:lnTo>
                    <a:pt x="1050" y="246"/>
                  </a:lnTo>
                  <a:lnTo>
                    <a:pt x="1050" y="240"/>
                  </a:lnTo>
                  <a:lnTo>
                    <a:pt x="1056" y="228"/>
                  </a:lnTo>
                  <a:lnTo>
                    <a:pt x="1062" y="222"/>
                  </a:lnTo>
                  <a:lnTo>
                    <a:pt x="1068" y="210"/>
                  </a:lnTo>
                  <a:lnTo>
                    <a:pt x="1074" y="204"/>
                  </a:lnTo>
                  <a:lnTo>
                    <a:pt x="1074" y="198"/>
                  </a:lnTo>
                  <a:lnTo>
                    <a:pt x="1068" y="186"/>
                  </a:lnTo>
                  <a:lnTo>
                    <a:pt x="1056" y="180"/>
                  </a:lnTo>
                  <a:lnTo>
                    <a:pt x="1056" y="150"/>
                  </a:lnTo>
                  <a:lnTo>
                    <a:pt x="1080" y="126"/>
                  </a:lnTo>
                  <a:lnTo>
                    <a:pt x="1074" y="114"/>
                  </a:lnTo>
                  <a:lnTo>
                    <a:pt x="1074" y="96"/>
                  </a:lnTo>
                  <a:lnTo>
                    <a:pt x="1056" y="102"/>
                  </a:lnTo>
                  <a:lnTo>
                    <a:pt x="1044" y="90"/>
                  </a:lnTo>
                  <a:lnTo>
                    <a:pt x="1032" y="102"/>
                  </a:lnTo>
                  <a:lnTo>
                    <a:pt x="1026" y="102"/>
                  </a:lnTo>
                  <a:lnTo>
                    <a:pt x="1020" y="96"/>
                  </a:lnTo>
                  <a:lnTo>
                    <a:pt x="1008" y="90"/>
                  </a:lnTo>
                  <a:lnTo>
                    <a:pt x="1002" y="84"/>
                  </a:lnTo>
                  <a:lnTo>
                    <a:pt x="990" y="78"/>
                  </a:lnTo>
                  <a:lnTo>
                    <a:pt x="978" y="78"/>
                  </a:lnTo>
                  <a:lnTo>
                    <a:pt x="966" y="84"/>
                  </a:lnTo>
                  <a:lnTo>
                    <a:pt x="954" y="84"/>
                  </a:lnTo>
                  <a:lnTo>
                    <a:pt x="942" y="78"/>
                  </a:lnTo>
                  <a:lnTo>
                    <a:pt x="936" y="72"/>
                  </a:lnTo>
                  <a:lnTo>
                    <a:pt x="936" y="48"/>
                  </a:lnTo>
                  <a:lnTo>
                    <a:pt x="930" y="42"/>
                  </a:lnTo>
                  <a:lnTo>
                    <a:pt x="918" y="36"/>
                  </a:lnTo>
                  <a:lnTo>
                    <a:pt x="882" y="36"/>
                  </a:lnTo>
                  <a:lnTo>
                    <a:pt x="876" y="30"/>
                  </a:lnTo>
                  <a:lnTo>
                    <a:pt x="864" y="30"/>
                  </a:lnTo>
                  <a:lnTo>
                    <a:pt x="852" y="24"/>
                  </a:lnTo>
                  <a:lnTo>
                    <a:pt x="840" y="24"/>
                  </a:lnTo>
                  <a:lnTo>
                    <a:pt x="834" y="30"/>
                  </a:lnTo>
                  <a:lnTo>
                    <a:pt x="834" y="36"/>
                  </a:lnTo>
                  <a:lnTo>
                    <a:pt x="798" y="36"/>
                  </a:lnTo>
                  <a:lnTo>
                    <a:pt x="780" y="42"/>
                  </a:lnTo>
                  <a:lnTo>
                    <a:pt x="768" y="48"/>
                  </a:lnTo>
                  <a:lnTo>
                    <a:pt x="732" y="84"/>
                  </a:lnTo>
                  <a:lnTo>
                    <a:pt x="720" y="108"/>
                  </a:lnTo>
                  <a:lnTo>
                    <a:pt x="720" y="120"/>
                  </a:lnTo>
                  <a:lnTo>
                    <a:pt x="726" y="138"/>
                  </a:lnTo>
                  <a:lnTo>
                    <a:pt x="738" y="150"/>
                  </a:lnTo>
                  <a:lnTo>
                    <a:pt x="744" y="162"/>
                  </a:lnTo>
                  <a:lnTo>
                    <a:pt x="744" y="180"/>
                  </a:lnTo>
                  <a:lnTo>
                    <a:pt x="738" y="192"/>
                  </a:lnTo>
                  <a:lnTo>
                    <a:pt x="714" y="216"/>
                  </a:lnTo>
                  <a:lnTo>
                    <a:pt x="708" y="228"/>
                  </a:lnTo>
                  <a:lnTo>
                    <a:pt x="696" y="234"/>
                  </a:lnTo>
                  <a:lnTo>
                    <a:pt x="666" y="234"/>
                  </a:lnTo>
                  <a:lnTo>
                    <a:pt x="648" y="228"/>
                  </a:lnTo>
                  <a:lnTo>
                    <a:pt x="630" y="216"/>
                  </a:lnTo>
                  <a:lnTo>
                    <a:pt x="612" y="198"/>
                  </a:lnTo>
                  <a:lnTo>
                    <a:pt x="582" y="180"/>
                  </a:lnTo>
                  <a:lnTo>
                    <a:pt x="552" y="168"/>
                  </a:lnTo>
                  <a:lnTo>
                    <a:pt x="528" y="162"/>
                  </a:lnTo>
                  <a:lnTo>
                    <a:pt x="462" y="162"/>
                  </a:lnTo>
                  <a:lnTo>
                    <a:pt x="438" y="150"/>
                  </a:lnTo>
                  <a:lnTo>
                    <a:pt x="426" y="138"/>
                  </a:lnTo>
                  <a:lnTo>
                    <a:pt x="420" y="126"/>
                  </a:lnTo>
                  <a:lnTo>
                    <a:pt x="414" y="108"/>
                  </a:lnTo>
                  <a:lnTo>
                    <a:pt x="414" y="96"/>
                  </a:lnTo>
                  <a:lnTo>
                    <a:pt x="402" y="72"/>
                  </a:lnTo>
                  <a:lnTo>
                    <a:pt x="378" y="60"/>
                  </a:lnTo>
                  <a:lnTo>
                    <a:pt x="366" y="60"/>
                  </a:lnTo>
                  <a:lnTo>
                    <a:pt x="354" y="54"/>
                  </a:lnTo>
                  <a:lnTo>
                    <a:pt x="348" y="48"/>
                  </a:lnTo>
                  <a:lnTo>
                    <a:pt x="324" y="36"/>
                  </a:lnTo>
                  <a:lnTo>
                    <a:pt x="318" y="36"/>
                  </a:lnTo>
                  <a:lnTo>
                    <a:pt x="306" y="30"/>
                  </a:lnTo>
                  <a:lnTo>
                    <a:pt x="264" y="30"/>
                  </a:lnTo>
                  <a:lnTo>
                    <a:pt x="252" y="36"/>
                  </a:lnTo>
                  <a:lnTo>
                    <a:pt x="216" y="36"/>
                  </a:lnTo>
                  <a:lnTo>
                    <a:pt x="192" y="24"/>
                  </a:lnTo>
                  <a:lnTo>
                    <a:pt x="180" y="12"/>
                  </a:lnTo>
                  <a:lnTo>
                    <a:pt x="168" y="6"/>
                  </a:lnTo>
                  <a:lnTo>
                    <a:pt x="150" y="6"/>
                  </a:lnTo>
                  <a:lnTo>
                    <a:pt x="144" y="0"/>
                  </a:lnTo>
                  <a:lnTo>
                    <a:pt x="138" y="42"/>
                  </a:lnTo>
                  <a:lnTo>
                    <a:pt x="144" y="42"/>
                  </a:lnTo>
                  <a:lnTo>
                    <a:pt x="156" y="54"/>
                  </a:lnTo>
                  <a:lnTo>
                    <a:pt x="156" y="6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81" name="Liberia" descr="© INSCALE GmbH, 05.05.2010&#10;http://www.presentationload.com/">
              <a:extLst>
                <a:ext uri="{FF2B5EF4-FFF2-40B4-BE49-F238E27FC236}">
                  <a16:creationId xmlns:a16="http://schemas.microsoft.com/office/drawing/2014/main" id="{04C16152-B297-34C6-D824-1CC46B7D7B9F}"/>
                </a:ext>
              </a:extLst>
            </p:cNvPr>
            <p:cNvSpPr>
              <a:spLocks/>
            </p:cNvSpPr>
            <p:nvPr/>
          </p:nvSpPr>
          <p:spPr bwMode="gray">
            <a:xfrm>
              <a:off x="3918164" y="2956098"/>
              <a:ext cx="117108" cy="130449"/>
            </a:xfrm>
            <a:custGeom>
              <a:avLst/>
              <a:gdLst>
                <a:gd name="T0" fmla="*/ 2147483647 w 312"/>
                <a:gd name="T1" fmla="*/ 2147483647 h 342"/>
                <a:gd name="T2" fmla="*/ 2147483647 w 312"/>
                <a:gd name="T3" fmla="*/ 2147483647 h 342"/>
                <a:gd name="T4" fmla="*/ 2147483647 w 312"/>
                <a:gd name="T5" fmla="*/ 2147483647 h 342"/>
                <a:gd name="T6" fmla="*/ 2147483647 w 312"/>
                <a:gd name="T7" fmla="*/ 2147483647 h 342"/>
                <a:gd name="T8" fmla="*/ 2147483647 w 312"/>
                <a:gd name="T9" fmla="*/ 2147483647 h 342"/>
                <a:gd name="T10" fmla="*/ 2147483647 w 312"/>
                <a:gd name="T11" fmla="*/ 2147483647 h 342"/>
                <a:gd name="T12" fmla="*/ 2147483647 w 312"/>
                <a:gd name="T13" fmla="*/ 2147483647 h 342"/>
                <a:gd name="T14" fmla="*/ 2147483647 w 312"/>
                <a:gd name="T15" fmla="*/ 2147483647 h 342"/>
                <a:gd name="T16" fmla="*/ 2147483647 w 312"/>
                <a:gd name="T17" fmla="*/ 2147483647 h 342"/>
                <a:gd name="T18" fmla="*/ 2147483647 w 312"/>
                <a:gd name="T19" fmla="*/ 2147483647 h 342"/>
                <a:gd name="T20" fmla="*/ 2147483647 w 312"/>
                <a:gd name="T21" fmla="*/ 2147483647 h 342"/>
                <a:gd name="T22" fmla="*/ 2147483647 w 312"/>
                <a:gd name="T23" fmla="*/ 2147483647 h 342"/>
                <a:gd name="T24" fmla="*/ 2147483647 w 312"/>
                <a:gd name="T25" fmla="*/ 2147483647 h 342"/>
                <a:gd name="T26" fmla="*/ 2147483647 w 312"/>
                <a:gd name="T27" fmla="*/ 2147483647 h 342"/>
                <a:gd name="T28" fmla="*/ 2147483647 w 312"/>
                <a:gd name="T29" fmla="*/ 2147483647 h 342"/>
                <a:gd name="T30" fmla="*/ 2147483647 w 312"/>
                <a:gd name="T31" fmla="*/ 2147483647 h 342"/>
                <a:gd name="T32" fmla="*/ 2147483647 w 312"/>
                <a:gd name="T33" fmla="*/ 2147483647 h 342"/>
                <a:gd name="T34" fmla="*/ 2147483647 w 312"/>
                <a:gd name="T35" fmla="*/ 2147483647 h 342"/>
                <a:gd name="T36" fmla="*/ 2147483647 w 312"/>
                <a:gd name="T37" fmla="*/ 2147483647 h 342"/>
                <a:gd name="T38" fmla="*/ 2147483647 w 312"/>
                <a:gd name="T39" fmla="*/ 2147483647 h 342"/>
                <a:gd name="T40" fmla="*/ 2147483647 w 312"/>
                <a:gd name="T41" fmla="*/ 2147483647 h 342"/>
                <a:gd name="T42" fmla="*/ 2147483647 w 312"/>
                <a:gd name="T43" fmla="*/ 2147483647 h 342"/>
                <a:gd name="T44" fmla="*/ 2147483647 w 312"/>
                <a:gd name="T45" fmla="*/ 2147483647 h 342"/>
                <a:gd name="T46" fmla="*/ 2147483647 w 312"/>
                <a:gd name="T47" fmla="*/ 2147483647 h 342"/>
                <a:gd name="T48" fmla="*/ 2147483647 w 312"/>
                <a:gd name="T49" fmla="*/ 2147483647 h 342"/>
                <a:gd name="T50" fmla="*/ 2147483647 w 312"/>
                <a:gd name="T51" fmla="*/ 0 h 342"/>
                <a:gd name="T52" fmla="*/ 2147483647 w 312"/>
                <a:gd name="T53" fmla="*/ 0 h 342"/>
                <a:gd name="T54" fmla="*/ 2147483647 w 312"/>
                <a:gd name="T55" fmla="*/ 2147483647 h 342"/>
                <a:gd name="T56" fmla="*/ 2147483647 w 312"/>
                <a:gd name="T57" fmla="*/ 2147483647 h 342"/>
                <a:gd name="T58" fmla="*/ 2147483647 w 312"/>
                <a:gd name="T59" fmla="*/ 2147483647 h 342"/>
                <a:gd name="T60" fmla="*/ 2147483647 w 312"/>
                <a:gd name="T61" fmla="*/ 2147483647 h 342"/>
                <a:gd name="T62" fmla="*/ 2147483647 w 312"/>
                <a:gd name="T63" fmla="*/ 2147483647 h 342"/>
                <a:gd name="T64" fmla="*/ 2147483647 w 312"/>
                <a:gd name="T65" fmla="*/ 2147483647 h 342"/>
                <a:gd name="T66" fmla="*/ 2147483647 w 312"/>
                <a:gd name="T67" fmla="*/ 2147483647 h 342"/>
                <a:gd name="T68" fmla="*/ 2147483647 w 312"/>
                <a:gd name="T69" fmla="*/ 2147483647 h 342"/>
                <a:gd name="T70" fmla="*/ 2147483647 w 312"/>
                <a:gd name="T71" fmla="*/ 2147483647 h 342"/>
                <a:gd name="T72" fmla="*/ 2147483647 w 312"/>
                <a:gd name="T73" fmla="*/ 2147483647 h 342"/>
                <a:gd name="T74" fmla="*/ 2147483647 w 312"/>
                <a:gd name="T75" fmla="*/ 2147483647 h 342"/>
                <a:gd name="T76" fmla="*/ 2147483647 w 312"/>
                <a:gd name="T77" fmla="*/ 2147483647 h 342"/>
                <a:gd name="T78" fmla="*/ 0 w 312"/>
                <a:gd name="T79" fmla="*/ 2147483647 h 342"/>
                <a:gd name="T80" fmla="*/ 2147483647 w 312"/>
                <a:gd name="T81" fmla="*/ 2147483647 h 342"/>
                <a:gd name="T82" fmla="*/ 2147483647 w 312"/>
                <a:gd name="T83" fmla="*/ 2147483647 h 342"/>
                <a:gd name="T84" fmla="*/ 2147483647 w 312"/>
                <a:gd name="T85" fmla="*/ 2147483647 h 342"/>
                <a:gd name="T86" fmla="*/ 2147483647 w 312"/>
                <a:gd name="T87" fmla="*/ 2147483647 h 342"/>
                <a:gd name="T88" fmla="*/ 2147483647 w 312"/>
                <a:gd name="T89" fmla="*/ 2147483647 h 342"/>
                <a:gd name="T90" fmla="*/ 2147483647 w 312"/>
                <a:gd name="T91" fmla="*/ 2147483647 h 342"/>
                <a:gd name="T92" fmla="*/ 2147483647 w 312"/>
                <a:gd name="T93" fmla="*/ 2147483647 h 342"/>
                <a:gd name="T94" fmla="*/ 2147483647 w 312"/>
                <a:gd name="T95" fmla="*/ 2147483647 h 342"/>
                <a:gd name="T96" fmla="*/ 2147483647 w 312"/>
                <a:gd name="T97" fmla="*/ 2147483647 h 342"/>
                <a:gd name="T98" fmla="*/ 2147483647 w 312"/>
                <a:gd name="T99" fmla="*/ 2147483647 h 342"/>
                <a:gd name="T100" fmla="*/ 2147483647 w 312"/>
                <a:gd name="T101" fmla="*/ 2147483647 h 342"/>
                <a:gd name="T102" fmla="*/ 2147483647 w 312"/>
                <a:gd name="T103" fmla="*/ 2147483647 h 342"/>
                <a:gd name="T104" fmla="*/ 2147483647 w 312"/>
                <a:gd name="T105" fmla="*/ 2147483647 h 342"/>
                <a:gd name="T106" fmla="*/ 2147483647 w 312"/>
                <a:gd name="T107" fmla="*/ 2147483647 h 342"/>
                <a:gd name="T108" fmla="*/ 2147483647 w 312"/>
                <a:gd name="T109" fmla="*/ 2147483647 h 342"/>
                <a:gd name="T110" fmla="*/ 2147483647 w 312"/>
                <a:gd name="T111" fmla="*/ 2147483647 h 342"/>
                <a:gd name="T112" fmla="*/ 2147483647 w 312"/>
                <a:gd name="T113" fmla="*/ 2147483647 h 342"/>
                <a:gd name="T114" fmla="*/ 2147483647 w 312"/>
                <a:gd name="T115" fmla="*/ 2147483647 h 342"/>
                <a:gd name="T116" fmla="*/ 2147483647 w 312"/>
                <a:gd name="T117" fmla="*/ 2147483647 h 342"/>
                <a:gd name="T118" fmla="*/ 2147483647 w 312"/>
                <a:gd name="T119" fmla="*/ 2147483647 h 342"/>
                <a:gd name="T120" fmla="*/ 2147483647 w 312"/>
                <a:gd name="T121" fmla="*/ 2147483647 h 34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312"/>
                <a:gd name="T184" fmla="*/ 0 h 342"/>
                <a:gd name="T185" fmla="*/ 312 w 312"/>
                <a:gd name="T186" fmla="*/ 342 h 342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312" h="342">
                  <a:moveTo>
                    <a:pt x="312" y="252"/>
                  </a:moveTo>
                  <a:lnTo>
                    <a:pt x="312" y="240"/>
                  </a:lnTo>
                  <a:lnTo>
                    <a:pt x="282" y="210"/>
                  </a:lnTo>
                  <a:lnTo>
                    <a:pt x="282" y="180"/>
                  </a:lnTo>
                  <a:lnTo>
                    <a:pt x="246" y="186"/>
                  </a:lnTo>
                  <a:lnTo>
                    <a:pt x="246" y="174"/>
                  </a:lnTo>
                  <a:lnTo>
                    <a:pt x="228" y="174"/>
                  </a:lnTo>
                  <a:lnTo>
                    <a:pt x="222" y="168"/>
                  </a:lnTo>
                  <a:lnTo>
                    <a:pt x="228" y="156"/>
                  </a:lnTo>
                  <a:lnTo>
                    <a:pt x="240" y="150"/>
                  </a:lnTo>
                  <a:lnTo>
                    <a:pt x="246" y="132"/>
                  </a:lnTo>
                  <a:lnTo>
                    <a:pt x="246" y="108"/>
                  </a:lnTo>
                  <a:lnTo>
                    <a:pt x="228" y="72"/>
                  </a:lnTo>
                  <a:lnTo>
                    <a:pt x="222" y="72"/>
                  </a:lnTo>
                  <a:lnTo>
                    <a:pt x="216" y="78"/>
                  </a:lnTo>
                  <a:lnTo>
                    <a:pt x="210" y="90"/>
                  </a:lnTo>
                  <a:lnTo>
                    <a:pt x="210" y="102"/>
                  </a:lnTo>
                  <a:lnTo>
                    <a:pt x="198" y="114"/>
                  </a:lnTo>
                  <a:lnTo>
                    <a:pt x="192" y="114"/>
                  </a:lnTo>
                  <a:lnTo>
                    <a:pt x="180" y="102"/>
                  </a:lnTo>
                  <a:lnTo>
                    <a:pt x="180" y="96"/>
                  </a:lnTo>
                  <a:lnTo>
                    <a:pt x="168" y="96"/>
                  </a:lnTo>
                  <a:lnTo>
                    <a:pt x="168" y="36"/>
                  </a:lnTo>
                  <a:lnTo>
                    <a:pt x="162" y="18"/>
                  </a:lnTo>
                  <a:lnTo>
                    <a:pt x="150" y="6"/>
                  </a:lnTo>
                  <a:lnTo>
                    <a:pt x="138" y="0"/>
                  </a:lnTo>
                  <a:lnTo>
                    <a:pt x="132" y="0"/>
                  </a:lnTo>
                  <a:lnTo>
                    <a:pt x="126" y="6"/>
                  </a:lnTo>
                  <a:lnTo>
                    <a:pt x="126" y="18"/>
                  </a:lnTo>
                  <a:lnTo>
                    <a:pt x="102" y="12"/>
                  </a:lnTo>
                  <a:lnTo>
                    <a:pt x="108" y="36"/>
                  </a:lnTo>
                  <a:lnTo>
                    <a:pt x="84" y="42"/>
                  </a:lnTo>
                  <a:lnTo>
                    <a:pt x="84" y="60"/>
                  </a:lnTo>
                  <a:lnTo>
                    <a:pt x="78" y="72"/>
                  </a:lnTo>
                  <a:lnTo>
                    <a:pt x="66" y="78"/>
                  </a:lnTo>
                  <a:lnTo>
                    <a:pt x="54" y="90"/>
                  </a:lnTo>
                  <a:lnTo>
                    <a:pt x="42" y="96"/>
                  </a:lnTo>
                  <a:lnTo>
                    <a:pt x="24" y="114"/>
                  </a:lnTo>
                  <a:lnTo>
                    <a:pt x="24" y="150"/>
                  </a:lnTo>
                  <a:lnTo>
                    <a:pt x="0" y="126"/>
                  </a:lnTo>
                  <a:lnTo>
                    <a:pt x="36" y="162"/>
                  </a:lnTo>
                  <a:lnTo>
                    <a:pt x="60" y="162"/>
                  </a:lnTo>
                  <a:lnTo>
                    <a:pt x="72" y="192"/>
                  </a:lnTo>
                  <a:lnTo>
                    <a:pt x="102" y="192"/>
                  </a:lnTo>
                  <a:lnTo>
                    <a:pt x="108" y="198"/>
                  </a:lnTo>
                  <a:lnTo>
                    <a:pt x="120" y="222"/>
                  </a:lnTo>
                  <a:lnTo>
                    <a:pt x="132" y="240"/>
                  </a:lnTo>
                  <a:lnTo>
                    <a:pt x="150" y="252"/>
                  </a:lnTo>
                  <a:lnTo>
                    <a:pt x="162" y="270"/>
                  </a:lnTo>
                  <a:lnTo>
                    <a:pt x="180" y="282"/>
                  </a:lnTo>
                  <a:lnTo>
                    <a:pt x="198" y="288"/>
                  </a:lnTo>
                  <a:lnTo>
                    <a:pt x="210" y="294"/>
                  </a:lnTo>
                  <a:lnTo>
                    <a:pt x="228" y="300"/>
                  </a:lnTo>
                  <a:lnTo>
                    <a:pt x="258" y="330"/>
                  </a:lnTo>
                  <a:lnTo>
                    <a:pt x="294" y="342"/>
                  </a:lnTo>
                  <a:lnTo>
                    <a:pt x="300" y="342"/>
                  </a:lnTo>
                  <a:lnTo>
                    <a:pt x="300" y="294"/>
                  </a:lnTo>
                  <a:lnTo>
                    <a:pt x="306" y="288"/>
                  </a:lnTo>
                  <a:lnTo>
                    <a:pt x="306" y="276"/>
                  </a:lnTo>
                  <a:lnTo>
                    <a:pt x="312" y="264"/>
                  </a:lnTo>
                  <a:lnTo>
                    <a:pt x="312" y="25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82" name="Lesotho" descr="© INSCALE GmbH, 05.05.2010&#10;http://www.presentationload.com/">
              <a:extLst>
                <a:ext uri="{FF2B5EF4-FFF2-40B4-BE49-F238E27FC236}">
                  <a16:creationId xmlns:a16="http://schemas.microsoft.com/office/drawing/2014/main" id="{EF3F8700-C070-C8C7-D49B-34EB7DD5F75D}"/>
                </a:ext>
              </a:extLst>
            </p:cNvPr>
            <p:cNvSpPr>
              <a:spLocks/>
            </p:cNvSpPr>
            <p:nvPr/>
          </p:nvSpPr>
          <p:spPr bwMode="gray">
            <a:xfrm>
              <a:off x="4945448" y="4093082"/>
              <a:ext cx="63743" cy="62260"/>
            </a:xfrm>
            <a:custGeom>
              <a:avLst/>
              <a:gdLst>
                <a:gd name="T0" fmla="*/ 0 w 168"/>
                <a:gd name="T1" fmla="*/ 2147483647 h 162"/>
                <a:gd name="T2" fmla="*/ 2147483647 w 168"/>
                <a:gd name="T3" fmla="*/ 2147483647 h 162"/>
                <a:gd name="T4" fmla="*/ 2147483647 w 168"/>
                <a:gd name="T5" fmla="*/ 2147483647 h 162"/>
                <a:gd name="T6" fmla="*/ 2147483647 w 168"/>
                <a:gd name="T7" fmla="*/ 2147483647 h 162"/>
                <a:gd name="T8" fmla="*/ 2147483647 w 168"/>
                <a:gd name="T9" fmla="*/ 2147483647 h 162"/>
                <a:gd name="T10" fmla="*/ 2147483647 w 168"/>
                <a:gd name="T11" fmla="*/ 2147483647 h 162"/>
                <a:gd name="T12" fmla="*/ 2147483647 w 168"/>
                <a:gd name="T13" fmla="*/ 2147483647 h 162"/>
                <a:gd name="T14" fmla="*/ 2147483647 w 168"/>
                <a:gd name="T15" fmla="*/ 2147483647 h 162"/>
                <a:gd name="T16" fmla="*/ 2147483647 w 168"/>
                <a:gd name="T17" fmla="*/ 2147483647 h 162"/>
                <a:gd name="T18" fmla="*/ 2147483647 w 168"/>
                <a:gd name="T19" fmla="*/ 2147483647 h 162"/>
                <a:gd name="T20" fmla="*/ 2147483647 w 168"/>
                <a:gd name="T21" fmla="*/ 2147483647 h 162"/>
                <a:gd name="T22" fmla="*/ 2147483647 w 168"/>
                <a:gd name="T23" fmla="*/ 2147483647 h 162"/>
                <a:gd name="T24" fmla="*/ 2147483647 w 168"/>
                <a:gd name="T25" fmla="*/ 2147483647 h 162"/>
                <a:gd name="T26" fmla="*/ 2147483647 w 168"/>
                <a:gd name="T27" fmla="*/ 2147483647 h 162"/>
                <a:gd name="T28" fmla="*/ 2147483647 w 168"/>
                <a:gd name="T29" fmla="*/ 2147483647 h 162"/>
                <a:gd name="T30" fmla="*/ 2147483647 w 168"/>
                <a:gd name="T31" fmla="*/ 2147483647 h 162"/>
                <a:gd name="T32" fmla="*/ 2147483647 w 168"/>
                <a:gd name="T33" fmla="*/ 2147483647 h 162"/>
                <a:gd name="T34" fmla="*/ 2147483647 w 168"/>
                <a:gd name="T35" fmla="*/ 2147483647 h 162"/>
                <a:gd name="T36" fmla="*/ 2147483647 w 168"/>
                <a:gd name="T37" fmla="*/ 2147483647 h 162"/>
                <a:gd name="T38" fmla="*/ 2147483647 w 168"/>
                <a:gd name="T39" fmla="*/ 2147483647 h 162"/>
                <a:gd name="T40" fmla="*/ 2147483647 w 168"/>
                <a:gd name="T41" fmla="*/ 2147483647 h 162"/>
                <a:gd name="T42" fmla="*/ 2147483647 w 168"/>
                <a:gd name="T43" fmla="*/ 0 h 162"/>
                <a:gd name="T44" fmla="*/ 2147483647 w 168"/>
                <a:gd name="T45" fmla="*/ 0 h 162"/>
                <a:gd name="T46" fmla="*/ 2147483647 w 168"/>
                <a:gd name="T47" fmla="*/ 2147483647 h 162"/>
                <a:gd name="T48" fmla="*/ 2147483647 w 168"/>
                <a:gd name="T49" fmla="*/ 2147483647 h 162"/>
                <a:gd name="T50" fmla="*/ 2147483647 w 168"/>
                <a:gd name="T51" fmla="*/ 2147483647 h 162"/>
                <a:gd name="T52" fmla="*/ 2147483647 w 168"/>
                <a:gd name="T53" fmla="*/ 2147483647 h 162"/>
                <a:gd name="T54" fmla="*/ 2147483647 w 168"/>
                <a:gd name="T55" fmla="*/ 2147483647 h 162"/>
                <a:gd name="T56" fmla="*/ 2147483647 w 168"/>
                <a:gd name="T57" fmla="*/ 2147483647 h 162"/>
                <a:gd name="T58" fmla="*/ 2147483647 w 168"/>
                <a:gd name="T59" fmla="*/ 2147483647 h 162"/>
                <a:gd name="T60" fmla="*/ 0 w 168"/>
                <a:gd name="T61" fmla="*/ 2147483647 h 162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68"/>
                <a:gd name="T94" fmla="*/ 0 h 162"/>
                <a:gd name="T95" fmla="*/ 168 w 168"/>
                <a:gd name="T96" fmla="*/ 162 h 162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68" h="162">
                  <a:moveTo>
                    <a:pt x="0" y="78"/>
                  </a:moveTo>
                  <a:lnTo>
                    <a:pt x="24" y="114"/>
                  </a:lnTo>
                  <a:lnTo>
                    <a:pt x="24" y="132"/>
                  </a:lnTo>
                  <a:lnTo>
                    <a:pt x="54" y="162"/>
                  </a:lnTo>
                  <a:lnTo>
                    <a:pt x="72" y="162"/>
                  </a:lnTo>
                  <a:lnTo>
                    <a:pt x="72" y="150"/>
                  </a:lnTo>
                  <a:lnTo>
                    <a:pt x="78" y="144"/>
                  </a:lnTo>
                  <a:lnTo>
                    <a:pt x="84" y="132"/>
                  </a:lnTo>
                  <a:lnTo>
                    <a:pt x="90" y="126"/>
                  </a:lnTo>
                  <a:lnTo>
                    <a:pt x="102" y="120"/>
                  </a:lnTo>
                  <a:lnTo>
                    <a:pt x="120" y="120"/>
                  </a:lnTo>
                  <a:lnTo>
                    <a:pt x="132" y="114"/>
                  </a:lnTo>
                  <a:lnTo>
                    <a:pt x="138" y="108"/>
                  </a:lnTo>
                  <a:lnTo>
                    <a:pt x="150" y="102"/>
                  </a:lnTo>
                  <a:lnTo>
                    <a:pt x="144" y="84"/>
                  </a:lnTo>
                  <a:lnTo>
                    <a:pt x="168" y="66"/>
                  </a:lnTo>
                  <a:lnTo>
                    <a:pt x="162" y="42"/>
                  </a:lnTo>
                  <a:lnTo>
                    <a:pt x="150" y="36"/>
                  </a:lnTo>
                  <a:lnTo>
                    <a:pt x="144" y="24"/>
                  </a:lnTo>
                  <a:lnTo>
                    <a:pt x="138" y="18"/>
                  </a:lnTo>
                  <a:lnTo>
                    <a:pt x="132" y="6"/>
                  </a:lnTo>
                  <a:lnTo>
                    <a:pt x="126" y="0"/>
                  </a:lnTo>
                  <a:lnTo>
                    <a:pt x="90" y="0"/>
                  </a:lnTo>
                  <a:lnTo>
                    <a:pt x="78" y="6"/>
                  </a:lnTo>
                  <a:lnTo>
                    <a:pt x="78" y="18"/>
                  </a:lnTo>
                  <a:lnTo>
                    <a:pt x="54" y="18"/>
                  </a:lnTo>
                  <a:lnTo>
                    <a:pt x="48" y="24"/>
                  </a:lnTo>
                  <a:lnTo>
                    <a:pt x="48" y="42"/>
                  </a:lnTo>
                  <a:lnTo>
                    <a:pt x="30" y="60"/>
                  </a:lnTo>
                  <a:lnTo>
                    <a:pt x="24" y="78"/>
                  </a:lnTo>
                  <a:lnTo>
                    <a:pt x="0" y="78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83" name="Lebanon" descr="© INSCALE GmbH, 05.05.2010&#10;http://www.presentationload.com/">
              <a:extLst>
                <a:ext uri="{FF2B5EF4-FFF2-40B4-BE49-F238E27FC236}">
                  <a16:creationId xmlns:a16="http://schemas.microsoft.com/office/drawing/2014/main" id="{AD36A136-42A0-0436-F311-B5B8012A6DCC}"/>
                </a:ext>
              </a:extLst>
            </p:cNvPr>
            <p:cNvSpPr>
              <a:spLocks/>
            </p:cNvSpPr>
            <p:nvPr/>
          </p:nvSpPr>
          <p:spPr bwMode="gray">
            <a:xfrm>
              <a:off x="5141121" y="2160060"/>
              <a:ext cx="41506" cy="59295"/>
            </a:xfrm>
            <a:custGeom>
              <a:avLst/>
              <a:gdLst>
                <a:gd name="T0" fmla="*/ 2147483647 w 108"/>
                <a:gd name="T1" fmla="*/ 2147483647 h 156"/>
                <a:gd name="T2" fmla="*/ 2147483647 w 108"/>
                <a:gd name="T3" fmla="*/ 2147483647 h 156"/>
                <a:gd name="T4" fmla="*/ 2147483647 w 108"/>
                <a:gd name="T5" fmla="*/ 2147483647 h 156"/>
                <a:gd name="T6" fmla="*/ 2147483647 w 108"/>
                <a:gd name="T7" fmla="*/ 2147483647 h 156"/>
                <a:gd name="T8" fmla="*/ 2147483647 w 108"/>
                <a:gd name="T9" fmla="*/ 2147483647 h 156"/>
                <a:gd name="T10" fmla="*/ 2147483647 w 108"/>
                <a:gd name="T11" fmla="*/ 2147483647 h 156"/>
                <a:gd name="T12" fmla="*/ 2147483647 w 108"/>
                <a:gd name="T13" fmla="*/ 2147483647 h 156"/>
                <a:gd name="T14" fmla="*/ 2147483647 w 108"/>
                <a:gd name="T15" fmla="*/ 2147483647 h 156"/>
                <a:gd name="T16" fmla="*/ 2147483647 w 108"/>
                <a:gd name="T17" fmla="*/ 2147483647 h 156"/>
                <a:gd name="T18" fmla="*/ 2147483647 w 108"/>
                <a:gd name="T19" fmla="*/ 2147483647 h 156"/>
                <a:gd name="T20" fmla="*/ 2147483647 w 108"/>
                <a:gd name="T21" fmla="*/ 0 h 156"/>
                <a:gd name="T22" fmla="*/ 2147483647 w 108"/>
                <a:gd name="T23" fmla="*/ 0 h 156"/>
                <a:gd name="T24" fmla="*/ 2147483647 w 108"/>
                <a:gd name="T25" fmla="*/ 0 h 156"/>
                <a:gd name="T26" fmla="*/ 2147483647 w 108"/>
                <a:gd name="T27" fmla="*/ 2147483647 h 156"/>
                <a:gd name="T28" fmla="*/ 2147483647 w 108"/>
                <a:gd name="T29" fmla="*/ 2147483647 h 156"/>
                <a:gd name="T30" fmla="*/ 2147483647 w 108"/>
                <a:gd name="T31" fmla="*/ 2147483647 h 156"/>
                <a:gd name="T32" fmla="*/ 2147483647 w 108"/>
                <a:gd name="T33" fmla="*/ 2147483647 h 156"/>
                <a:gd name="T34" fmla="*/ 2147483647 w 108"/>
                <a:gd name="T35" fmla="*/ 2147483647 h 156"/>
                <a:gd name="T36" fmla="*/ 2147483647 w 108"/>
                <a:gd name="T37" fmla="*/ 2147483647 h 156"/>
                <a:gd name="T38" fmla="*/ 2147483647 w 108"/>
                <a:gd name="T39" fmla="*/ 2147483647 h 156"/>
                <a:gd name="T40" fmla="*/ 2147483647 w 108"/>
                <a:gd name="T41" fmla="*/ 2147483647 h 156"/>
                <a:gd name="T42" fmla="*/ 0 w 108"/>
                <a:gd name="T43" fmla="*/ 2147483647 h 156"/>
                <a:gd name="T44" fmla="*/ 0 w 108"/>
                <a:gd name="T45" fmla="*/ 2147483647 h 156"/>
                <a:gd name="T46" fmla="*/ 2147483647 w 108"/>
                <a:gd name="T47" fmla="*/ 2147483647 h 156"/>
                <a:gd name="T48" fmla="*/ 2147483647 w 108"/>
                <a:gd name="T49" fmla="*/ 2147483647 h 156"/>
                <a:gd name="T50" fmla="*/ 2147483647 w 108"/>
                <a:gd name="T51" fmla="*/ 2147483647 h 156"/>
                <a:gd name="T52" fmla="*/ 2147483647 w 108"/>
                <a:gd name="T53" fmla="*/ 2147483647 h 156"/>
                <a:gd name="T54" fmla="*/ 2147483647 w 108"/>
                <a:gd name="T55" fmla="*/ 2147483647 h 156"/>
                <a:gd name="T56" fmla="*/ 2147483647 w 108"/>
                <a:gd name="T57" fmla="*/ 2147483647 h 156"/>
                <a:gd name="T58" fmla="*/ 2147483647 w 108"/>
                <a:gd name="T59" fmla="*/ 2147483647 h 156"/>
                <a:gd name="T60" fmla="*/ 2147483647 w 108"/>
                <a:gd name="T61" fmla="*/ 2147483647 h 15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08"/>
                <a:gd name="T94" fmla="*/ 0 h 156"/>
                <a:gd name="T95" fmla="*/ 108 w 108"/>
                <a:gd name="T96" fmla="*/ 156 h 15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08" h="156">
                  <a:moveTo>
                    <a:pt x="72" y="96"/>
                  </a:moveTo>
                  <a:lnTo>
                    <a:pt x="72" y="72"/>
                  </a:lnTo>
                  <a:lnTo>
                    <a:pt x="78" y="66"/>
                  </a:lnTo>
                  <a:lnTo>
                    <a:pt x="84" y="66"/>
                  </a:lnTo>
                  <a:lnTo>
                    <a:pt x="96" y="60"/>
                  </a:lnTo>
                  <a:lnTo>
                    <a:pt x="102" y="60"/>
                  </a:lnTo>
                  <a:lnTo>
                    <a:pt x="108" y="48"/>
                  </a:lnTo>
                  <a:lnTo>
                    <a:pt x="108" y="30"/>
                  </a:lnTo>
                  <a:lnTo>
                    <a:pt x="102" y="18"/>
                  </a:lnTo>
                  <a:lnTo>
                    <a:pt x="96" y="12"/>
                  </a:lnTo>
                  <a:lnTo>
                    <a:pt x="102" y="0"/>
                  </a:lnTo>
                  <a:lnTo>
                    <a:pt x="54" y="0"/>
                  </a:lnTo>
                  <a:lnTo>
                    <a:pt x="60" y="0"/>
                  </a:lnTo>
                  <a:lnTo>
                    <a:pt x="60" y="6"/>
                  </a:lnTo>
                  <a:lnTo>
                    <a:pt x="54" y="6"/>
                  </a:lnTo>
                  <a:lnTo>
                    <a:pt x="48" y="18"/>
                  </a:lnTo>
                  <a:lnTo>
                    <a:pt x="36" y="24"/>
                  </a:lnTo>
                  <a:lnTo>
                    <a:pt x="30" y="30"/>
                  </a:lnTo>
                  <a:lnTo>
                    <a:pt x="18" y="66"/>
                  </a:lnTo>
                  <a:lnTo>
                    <a:pt x="12" y="78"/>
                  </a:lnTo>
                  <a:lnTo>
                    <a:pt x="12" y="90"/>
                  </a:lnTo>
                  <a:lnTo>
                    <a:pt x="0" y="114"/>
                  </a:lnTo>
                  <a:lnTo>
                    <a:pt x="0" y="156"/>
                  </a:lnTo>
                  <a:lnTo>
                    <a:pt x="12" y="150"/>
                  </a:lnTo>
                  <a:lnTo>
                    <a:pt x="24" y="126"/>
                  </a:lnTo>
                  <a:lnTo>
                    <a:pt x="30" y="132"/>
                  </a:lnTo>
                  <a:lnTo>
                    <a:pt x="36" y="132"/>
                  </a:lnTo>
                  <a:lnTo>
                    <a:pt x="42" y="126"/>
                  </a:lnTo>
                  <a:lnTo>
                    <a:pt x="48" y="114"/>
                  </a:lnTo>
                  <a:lnTo>
                    <a:pt x="48" y="102"/>
                  </a:lnTo>
                  <a:lnTo>
                    <a:pt x="72" y="96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84" name="Latvia" descr="© INSCALE GmbH, 05.05.2010&#10;http://www.presentationload.com/">
              <a:extLst>
                <a:ext uri="{FF2B5EF4-FFF2-40B4-BE49-F238E27FC236}">
                  <a16:creationId xmlns:a16="http://schemas.microsoft.com/office/drawing/2014/main" id="{247BFDC3-4001-3542-8AD2-6B9C3050B56B}"/>
                </a:ext>
              </a:extLst>
            </p:cNvPr>
            <p:cNvSpPr>
              <a:spLocks/>
            </p:cNvSpPr>
            <p:nvPr/>
          </p:nvSpPr>
          <p:spPr bwMode="gray">
            <a:xfrm>
              <a:off x="4749775" y="1461860"/>
              <a:ext cx="161579" cy="68189"/>
            </a:xfrm>
            <a:custGeom>
              <a:avLst/>
              <a:gdLst>
                <a:gd name="T0" fmla="*/ 2147483647 w 426"/>
                <a:gd name="T1" fmla="*/ 2147483647 h 180"/>
                <a:gd name="T2" fmla="*/ 2147483647 w 426"/>
                <a:gd name="T3" fmla="*/ 2147483647 h 180"/>
                <a:gd name="T4" fmla="*/ 2147483647 w 426"/>
                <a:gd name="T5" fmla="*/ 2147483647 h 180"/>
                <a:gd name="T6" fmla="*/ 2147483647 w 426"/>
                <a:gd name="T7" fmla="*/ 2147483647 h 180"/>
                <a:gd name="T8" fmla="*/ 2147483647 w 426"/>
                <a:gd name="T9" fmla="*/ 2147483647 h 180"/>
                <a:gd name="T10" fmla="*/ 2147483647 w 426"/>
                <a:gd name="T11" fmla="*/ 2147483647 h 180"/>
                <a:gd name="T12" fmla="*/ 2147483647 w 426"/>
                <a:gd name="T13" fmla="*/ 2147483647 h 180"/>
                <a:gd name="T14" fmla="*/ 2147483647 w 426"/>
                <a:gd name="T15" fmla="*/ 2147483647 h 180"/>
                <a:gd name="T16" fmla="*/ 2147483647 w 426"/>
                <a:gd name="T17" fmla="*/ 2147483647 h 180"/>
                <a:gd name="T18" fmla="*/ 2147483647 w 426"/>
                <a:gd name="T19" fmla="*/ 2147483647 h 180"/>
                <a:gd name="T20" fmla="*/ 2147483647 w 426"/>
                <a:gd name="T21" fmla="*/ 2147483647 h 180"/>
                <a:gd name="T22" fmla="*/ 2147483647 w 426"/>
                <a:gd name="T23" fmla="*/ 2147483647 h 180"/>
                <a:gd name="T24" fmla="*/ 2147483647 w 426"/>
                <a:gd name="T25" fmla="*/ 2147483647 h 180"/>
                <a:gd name="T26" fmla="*/ 2147483647 w 426"/>
                <a:gd name="T27" fmla="*/ 2147483647 h 180"/>
                <a:gd name="T28" fmla="*/ 2147483647 w 426"/>
                <a:gd name="T29" fmla="*/ 2147483647 h 180"/>
                <a:gd name="T30" fmla="*/ 2147483647 w 426"/>
                <a:gd name="T31" fmla="*/ 2147483647 h 180"/>
                <a:gd name="T32" fmla="*/ 2147483647 w 426"/>
                <a:gd name="T33" fmla="*/ 2147483647 h 180"/>
                <a:gd name="T34" fmla="*/ 2147483647 w 426"/>
                <a:gd name="T35" fmla="*/ 2147483647 h 180"/>
                <a:gd name="T36" fmla="*/ 2147483647 w 426"/>
                <a:gd name="T37" fmla="*/ 2147483647 h 180"/>
                <a:gd name="T38" fmla="*/ 2147483647 w 426"/>
                <a:gd name="T39" fmla="*/ 2147483647 h 180"/>
                <a:gd name="T40" fmla="*/ 2147483647 w 426"/>
                <a:gd name="T41" fmla="*/ 2147483647 h 180"/>
                <a:gd name="T42" fmla="*/ 2147483647 w 426"/>
                <a:gd name="T43" fmla="*/ 2147483647 h 180"/>
                <a:gd name="T44" fmla="*/ 2147483647 w 426"/>
                <a:gd name="T45" fmla="*/ 2147483647 h 180"/>
                <a:gd name="T46" fmla="*/ 2147483647 w 426"/>
                <a:gd name="T47" fmla="*/ 2147483647 h 180"/>
                <a:gd name="T48" fmla="*/ 2147483647 w 426"/>
                <a:gd name="T49" fmla="*/ 2147483647 h 180"/>
                <a:gd name="T50" fmla="*/ 2147483647 w 426"/>
                <a:gd name="T51" fmla="*/ 2147483647 h 180"/>
                <a:gd name="T52" fmla="*/ 2147483647 w 426"/>
                <a:gd name="T53" fmla="*/ 2147483647 h 180"/>
                <a:gd name="T54" fmla="*/ 2147483647 w 426"/>
                <a:gd name="T55" fmla="*/ 2147483647 h 180"/>
                <a:gd name="T56" fmla="*/ 2147483647 w 426"/>
                <a:gd name="T57" fmla="*/ 2147483647 h 180"/>
                <a:gd name="T58" fmla="*/ 2147483647 w 426"/>
                <a:gd name="T59" fmla="*/ 2147483647 h 180"/>
                <a:gd name="T60" fmla="*/ 2147483647 w 426"/>
                <a:gd name="T61" fmla="*/ 0 h 180"/>
                <a:gd name="T62" fmla="*/ 2147483647 w 426"/>
                <a:gd name="T63" fmla="*/ 2147483647 h 180"/>
                <a:gd name="T64" fmla="*/ 2147483647 w 426"/>
                <a:gd name="T65" fmla="*/ 2147483647 h 180"/>
                <a:gd name="T66" fmla="*/ 2147483647 w 426"/>
                <a:gd name="T67" fmla="*/ 2147483647 h 180"/>
                <a:gd name="T68" fmla="*/ 2147483647 w 426"/>
                <a:gd name="T69" fmla="*/ 2147483647 h 180"/>
                <a:gd name="T70" fmla="*/ 2147483647 w 426"/>
                <a:gd name="T71" fmla="*/ 2147483647 h 180"/>
                <a:gd name="T72" fmla="*/ 2147483647 w 426"/>
                <a:gd name="T73" fmla="*/ 2147483647 h 180"/>
                <a:gd name="T74" fmla="*/ 2147483647 w 426"/>
                <a:gd name="T75" fmla="*/ 2147483647 h 180"/>
                <a:gd name="T76" fmla="*/ 2147483647 w 426"/>
                <a:gd name="T77" fmla="*/ 2147483647 h 180"/>
                <a:gd name="T78" fmla="*/ 2147483647 w 426"/>
                <a:gd name="T79" fmla="*/ 2147483647 h 180"/>
                <a:gd name="T80" fmla="*/ 2147483647 w 426"/>
                <a:gd name="T81" fmla="*/ 2147483647 h 180"/>
                <a:gd name="T82" fmla="*/ 2147483647 w 426"/>
                <a:gd name="T83" fmla="*/ 2147483647 h 180"/>
                <a:gd name="T84" fmla="*/ 0 w 426"/>
                <a:gd name="T85" fmla="*/ 2147483647 h 180"/>
                <a:gd name="T86" fmla="*/ 2147483647 w 426"/>
                <a:gd name="T87" fmla="*/ 2147483647 h 18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426"/>
                <a:gd name="T133" fmla="*/ 0 h 180"/>
                <a:gd name="T134" fmla="*/ 426 w 426"/>
                <a:gd name="T135" fmla="*/ 180 h 180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426" h="180">
                  <a:moveTo>
                    <a:pt x="6" y="144"/>
                  </a:moveTo>
                  <a:lnTo>
                    <a:pt x="6" y="138"/>
                  </a:lnTo>
                  <a:lnTo>
                    <a:pt x="12" y="138"/>
                  </a:lnTo>
                  <a:lnTo>
                    <a:pt x="24" y="132"/>
                  </a:lnTo>
                  <a:lnTo>
                    <a:pt x="66" y="132"/>
                  </a:lnTo>
                  <a:lnTo>
                    <a:pt x="78" y="120"/>
                  </a:lnTo>
                  <a:lnTo>
                    <a:pt x="96" y="120"/>
                  </a:lnTo>
                  <a:lnTo>
                    <a:pt x="102" y="126"/>
                  </a:lnTo>
                  <a:lnTo>
                    <a:pt x="108" y="126"/>
                  </a:lnTo>
                  <a:lnTo>
                    <a:pt x="114" y="132"/>
                  </a:lnTo>
                  <a:lnTo>
                    <a:pt x="120" y="132"/>
                  </a:lnTo>
                  <a:lnTo>
                    <a:pt x="126" y="126"/>
                  </a:lnTo>
                  <a:lnTo>
                    <a:pt x="132" y="126"/>
                  </a:lnTo>
                  <a:lnTo>
                    <a:pt x="144" y="132"/>
                  </a:lnTo>
                  <a:lnTo>
                    <a:pt x="150" y="132"/>
                  </a:lnTo>
                  <a:lnTo>
                    <a:pt x="156" y="138"/>
                  </a:lnTo>
                  <a:lnTo>
                    <a:pt x="162" y="138"/>
                  </a:lnTo>
                  <a:lnTo>
                    <a:pt x="168" y="132"/>
                  </a:lnTo>
                  <a:lnTo>
                    <a:pt x="180" y="132"/>
                  </a:lnTo>
                  <a:lnTo>
                    <a:pt x="186" y="138"/>
                  </a:lnTo>
                  <a:lnTo>
                    <a:pt x="204" y="138"/>
                  </a:lnTo>
                  <a:lnTo>
                    <a:pt x="216" y="126"/>
                  </a:lnTo>
                  <a:lnTo>
                    <a:pt x="228" y="126"/>
                  </a:lnTo>
                  <a:lnTo>
                    <a:pt x="234" y="132"/>
                  </a:lnTo>
                  <a:lnTo>
                    <a:pt x="240" y="144"/>
                  </a:lnTo>
                  <a:lnTo>
                    <a:pt x="270" y="144"/>
                  </a:lnTo>
                  <a:lnTo>
                    <a:pt x="282" y="150"/>
                  </a:lnTo>
                  <a:lnTo>
                    <a:pt x="288" y="150"/>
                  </a:lnTo>
                  <a:lnTo>
                    <a:pt x="300" y="162"/>
                  </a:lnTo>
                  <a:lnTo>
                    <a:pt x="318" y="174"/>
                  </a:lnTo>
                  <a:lnTo>
                    <a:pt x="336" y="180"/>
                  </a:lnTo>
                  <a:lnTo>
                    <a:pt x="360" y="168"/>
                  </a:lnTo>
                  <a:lnTo>
                    <a:pt x="378" y="168"/>
                  </a:lnTo>
                  <a:lnTo>
                    <a:pt x="384" y="174"/>
                  </a:lnTo>
                  <a:lnTo>
                    <a:pt x="390" y="168"/>
                  </a:lnTo>
                  <a:lnTo>
                    <a:pt x="396" y="168"/>
                  </a:lnTo>
                  <a:lnTo>
                    <a:pt x="402" y="162"/>
                  </a:lnTo>
                  <a:lnTo>
                    <a:pt x="408" y="150"/>
                  </a:lnTo>
                  <a:lnTo>
                    <a:pt x="414" y="144"/>
                  </a:lnTo>
                  <a:lnTo>
                    <a:pt x="420" y="150"/>
                  </a:lnTo>
                  <a:lnTo>
                    <a:pt x="426" y="150"/>
                  </a:lnTo>
                  <a:lnTo>
                    <a:pt x="426" y="126"/>
                  </a:lnTo>
                  <a:lnTo>
                    <a:pt x="414" y="114"/>
                  </a:lnTo>
                  <a:lnTo>
                    <a:pt x="408" y="102"/>
                  </a:lnTo>
                  <a:lnTo>
                    <a:pt x="402" y="96"/>
                  </a:lnTo>
                  <a:lnTo>
                    <a:pt x="378" y="90"/>
                  </a:lnTo>
                  <a:lnTo>
                    <a:pt x="384" y="72"/>
                  </a:lnTo>
                  <a:lnTo>
                    <a:pt x="402" y="72"/>
                  </a:lnTo>
                  <a:lnTo>
                    <a:pt x="402" y="66"/>
                  </a:lnTo>
                  <a:lnTo>
                    <a:pt x="396" y="60"/>
                  </a:lnTo>
                  <a:lnTo>
                    <a:pt x="384" y="54"/>
                  </a:lnTo>
                  <a:lnTo>
                    <a:pt x="372" y="42"/>
                  </a:lnTo>
                  <a:lnTo>
                    <a:pt x="354" y="42"/>
                  </a:lnTo>
                  <a:lnTo>
                    <a:pt x="348" y="36"/>
                  </a:lnTo>
                  <a:lnTo>
                    <a:pt x="330" y="36"/>
                  </a:lnTo>
                  <a:lnTo>
                    <a:pt x="324" y="42"/>
                  </a:lnTo>
                  <a:lnTo>
                    <a:pt x="306" y="42"/>
                  </a:lnTo>
                  <a:lnTo>
                    <a:pt x="288" y="24"/>
                  </a:lnTo>
                  <a:lnTo>
                    <a:pt x="276" y="18"/>
                  </a:lnTo>
                  <a:lnTo>
                    <a:pt x="270" y="12"/>
                  </a:lnTo>
                  <a:lnTo>
                    <a:pt x="246" y="0"/>
                  </a:lnTo>
                  <a:lnTo>
                    <a:pt x="216" y="0"/>
                  </a:lnTo>
                  <a:lnTo>
                    <a:pt x="186" y="12"/>
                  </a:lnTo>
                  <a:lnTo>
                    <a:pt x="174" y="12"/>
                  </a:lnTo>
                  <a:lnTo>
                    <a:pt x="180" y="24"/>
                  </a:lnTo>
                  <a:lnTo>
                    <a:pt x="180" y="30"/>
                  </a:lnTo>
                  <a:lnTo>
                    <a:pt x="186" y="42"/>
                  </a:lnTo>
                  <a:lnTo>
                    <a:pt x="186" y="60"/>
                  </a:lnTo>
                  <a:lnTo>
                    <a:pt x="192" y="66"/>
                  </a:lnTo>
                  <a:lnTo>
                    <a:pt x="186" y="78"/>
                  </a:lnTo>
                  <a:lnTo>
                    <a:pt x="156" y="78"/>
                  </a:lnTo>
                  <a:lnTo>
                    <a:pt x="138" y="72"/>
                  </a:lnTo>
                  <a:lnTo>
                    <a:pt x="126" y="72"/>
                  </a:lnTo>
                  <a:lnTo>
                    <a:pt x="114" y="54"/>
                  </a:lnTo>
                  <a:lnTo>
                    <a:pt x="84" y="24"/>
                  </a:lnTo>
                  <a:lnTo>
                    <a:pt x="72" y="24"/>
                  </a:lnTo>
                  <a:lnTo>
                    <a:pt x="60" y="30"/>
                  </a:lnTo>
                  <a:lnTo>
                    <a:pt x="48" y="30"/>
                  </a:lnTo>
                  <a:lnTo>
                    <a:pt x="36" y="36"/>
                  </a:lnTo>
                  <a:lnTo>
                    <a:pt x="30" y="42"/>
                  </a:lnTo>
                  <a:lnTo>
                    <a:pt x="24" y="54"/>
                  </a:lnTo>
                  <a:lnTo>
                    <a:pt x="24" y="66"/>
                  </a:lnTo>
                  <a:lnTo>
                    <a:pt x="18" y="78"/>
                  </a:lnTo>
                  <a:lnTo>
                    <a:pt x="6" y="84"/>
                  </a:lnTo>
                  <a:lnTo>
                    <a:pt x="0" y="96"/>
                  </a:lnTo>
                  <a:lnTo>
                    <a:pt x="0" y="120"/>
                  </a:lnTo>
                  <a:lnTo>
                    <a:pt x="6" y="132"/>
                  </a:lnTo>
                  <a:lnTo>
                    <a:pt x="6" y="150"/>
                  </a:lnTo>
                  <a:lnTo>
                    <a:pt x="6" y="14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85" name="Laos" descr="© INSCALE GmbH, 05.05.2010&#10;http://www.presentationload.com/">
              <a:extLst>
                <a:ext uri="{FF2B5EF4-FFF2-40B4-BE49-F238E27FC236}">
                  <a16:creationId xmlns:a16="http://schemas.microsoft.com/office/drawing/2014/main" id="{229C7F52-A8BC-6CA0-912B-66A420E0D668}"/>
                </a:ext>
              </a:extLst>
            </p:cNvPr>
            <p:cNvSpPr>
              <a:spLocks/>
            </p:cNvSpPr>
            <p:nvPr/>
          </p:nvSpPr>
          <p:spPr bwMode="gray">
            <a:xfrm>
              <a:off x="6890321" y="2530655"/>
              <a:ext cx="228285" cy="263864"/>
            </a:xfrm>
            <a:custGeom>
              <a:avLst/>
              <a:gdLst>
                <a:gd name="T0" fmla="*/ 2147483647 w 600"/>
                <a:gd name="T1" fmla="*/ 2147483647 h 696"/>
                <a:gd name="T2" fmla="*/ 2147483647 w 600"/>
                <a:gd name="T3" fmla="*/ 2147483647 h 696"/>
                <a:gd name="T4" fmla="*/ 2147483647 w 600"/>
                <a:gd name="T5" fmla="*/ 2147483647 h 696"/>
                <a:gd name="T6" fmla="*/ 2147483647 w 600"/>
                <a:gd name="T7" fmla="*/ 2147483647 h 696"/>
                <a:gd name="T8" fmla="*/ 2147483647 w 600"/>
                <a:gd name="T9" fmla="*/ 2147483647 h 696"/>
                <a:gd name="T10" fmla="*/ 2147483647 w 600"/>
                <a:gd name="T11" fmla="*/ 2147483647 h 696"/>
                <a:gd name="T12" fmla="*/ 2147483647 w 600"/>
                <a:gd name="T13" fmla="*/ 2147483647 h 696"/>
                <a:gd name="T14" fmla="*/ 2147483647 w 600"/>
                <a:gd name="T15" fmla="*/ 2147483647 h 696"/>
                <a:gd name="T16" fmla="*/ 2147483647 w 600"/>
                <a:gd name="T17" fmla="*/ 2147483647 h 696"/>
                <a:gd name="T18" fmla="*/ 2147483647 w 600"/>
                <a:gd name="T19" fmla="*/ 2147483647 h 696"/>
                <a:gd name="T20" fmla="*/ 2147483647 w 600"/>
                <a:gd name="T21" fmla="*/ 2147483647 h 696"/>
                <a:gd name="T22" fmla="*/ 2147483647 w 600"/>
                <a:gd name="T23" fmla="*/ 2147483647 h 696"/>
                <a:gd name="T24" fmla="*/ 2147483647 w 600"/>
                <a:gd name="T25" fmla="*/ 2147483647 h 696"/>
                <a:gd name="T26" fmla="*/ 2147483647 w 600"/>
                <a:gd name="T27" fmla="*/ 2147483647 h 696"/>
                <a:gd name="T28" fmla="*/ 2147483647 w 600"/>
                <a:gd name="T29" fmla="*/ 2147483647 h 696"/>
                <a:gd name="T30" fmla="*/ 2147483647 w 600"/>
                <a:gd name="T31" fmla="*/ 2147483647 h 696"/>
                <a:gd name="T32" fmla="*/ 2147483647 w 600"/>
                <a:gd name="T33" fmla="*/ 2147483647 h 696"/>
                <a:gd name="T34" fmla="*/ 2147483647 w 600"/>
                <a:gd name="T35" fmla="*/ 2147483647 h 696"/>
                <a:gd name="T36" fmla="*/ 2147483647 w 600"/>
                <a:gd name="T37" fmla="*/ 2147483647 h 696"/>
                <a:gd name="T38" fmla="*/ 2147483647 w 600"/>
                <a:gd name="T39" fmla="*/ 2147483647 h 696"/>
                <a:gd name="T40" fmla="*/ 2147483647 w 600"/>
                <a:gd name="T41" fmla="*/ 2147483647 h 696"/>
                <a:gd name="T42" fmla="*/ 2147483647 w 600"/>
                <a:gd name="T43" fmla="*/ 2147483647 h 696"/>
                <a:gd name="T44" fmla="*/ 2147483647 w 600"/>
                <a:gd name="T45" fmla="*/ 2147483647 h 696"/>
                <a:gd name="T46" fmla="*/ 2147483647 w 600"/>
                <a:gd name="T47" fmla="*/ 2147483647 h 696"/>
                <a:gd name="T48" fmla="*/ 2147483647 w 600"/>
                <a:gd name="T49" fmla="*/ 2147483647 h 696"/>
                <a:gd name="T50" fmla="*/ 2147483647 w 600"/>
                <a:gd name="T51" fmla="*/ 2147483647 h 696"/>
                <a:gd name="T52" fmla="*/ 2147483647 w 600"/>
                <a:gd name="T53" fmla="*/ 2147483647 h 696"/>
                <a:gd name="T54" fmla="*/ 2147483647 w 600"/>
                <a:gd name="T55" fmla="*/ 2147483647 h 696"/>
                <a:gd name="T56" fmla="*/ 2147483647 w 600"/>
                <a:gd name="T57" fmla="*/ 2147483647 h 696"/>
                <a:gd name="T58" fmla="*/ 2147483647 w 600"/>
                <a:gd name="T59" fmla="*/ 2147483647 h 696"/>
                <a:gd name="T60" fmla="*/ 2147483647 w 600"/>
                <a:gd name="T61" fmla="*/ 2147483647 h 696"/>
                <a:gd name="T62" fmla="*/ 2147483647 w 600"/>
                <a:gd name="T63" fmla="*/ 2147483647 h 696"/>
                <a:gd name="T64" fmla="*/ 2147483647 w 600"/>
                <a:gd name="T65" fmla="*/ 2147483647 h 696"/>
                <a:gd name="T66" fmla="*/ 2147483647 w 600"/>
                <a:gd name="T67" fmla="*/ 2147483647 h 696"/>
                <a:gd name="T68" fmla="*/ 2147483647 w 600"/>
                <a:gd name="T69" fmla="*/ 2147483647 h 696"/>
                <a:gd name="T70" fmla="*/ 2147483647 w 600"/>
                <a:gd name="T71" fmla="*/ 2147483647 h 696"/>
                <a:gd name="T72" fmla="*/ 2147483647 w 600"/>
                <a:gd name="T73" fmla="*/ 2147483647 h 696"/>
                <a:gd name="T74" fmla="*/ 2147483647 w 600"/>
                <a:gd name="T75" fmla="*/ 2147483647 h 696"/>
                <a:gd name="T76" fmla="*/ 2147483647 w 600"/>
                <a:gd name="T77" fmla="*/ 2147483647 h 696"/>
                <a:gd name="T78" fmla="*/ 2147483647 w 600"/>
                <a:gd name="T79" fmla="*/ 2147483647 h 696"/>
                <a:gd name="T80" fmla="*/ 2147483647 w 600"/>
                <a:gd name="T81" fmla="*/ 2147483647 h 696"/>
                <a:gd name="T82" fmla="*/ 2147483647 w 600"/>
                <a:gd name="T83" fmla="*/ 2147483647 h 696"/>
                <a:gd name="T84" fmla="*/ 2147483647 w 600"/>
                <a:gd name="T85" fmla="*/ 2147483647 h 696"/>
                <a:gd name="T86" fmla="*/ 2147483647 w 600"/>
                <a:gd name="T87" fmla="*/ 2147483647 h 696"/>
                <a:gd name="T88" fmla="*/ 2147483647 w 600"/>
                <a:gd name="T89" fmla="*/ 2147483647 h 696"/>
                <a:gd name="T90" fmla="*/ 2147483647 w 600"/>
                <a:gd name="T91" fmla="*/ 2147483647 h 696"/>
                <a:gd name="T92" fmla="*/ 2147483647 w 600"/>
                <a:gd name="T93" fmla="*/ 2147483647 h 696"/>
                <a:gd name="T94" fmla="*/ 2147483647 w 600"/>
                <a:gd name="T95" fmla="*/ 2147483647 h 696"/>
                <a:gd name="T96" fmla="*/ 2147483647 w 600"/>
                <a:gd name="T97" fmla="*/ 2147483647 h 696"/>
                <a:gd name="T98" fmla="*/ 2147483647 w 600"/>
                <a:gd name="T99" fmla="*/ 2147483647 h 696"/>
                <a:gd name="T100" fmla="*/ 2147483647 w 600"/>
                <a:gd name="T101" fmla="*/ 2147483647 h 696"/>
                <a:gd name="T102" fmla="*/ 2147483647 w 600"/>
                <a:gd name="T103" fmla="*/ 2147483647 h 696"/>
                <a:gd name="T104" fmla="*/ 2147483647 w 600"/>
                <a:gd name="T105" fmla="*/ 2147483647 h 696"/>
                <a:gd name="T106" fmla="*/ 2147483647 w 600"/>
                <a:gd name="T107" fmla="*/ 2147483647 h 696"/>
                <a:gd name="T108" fmla="*/ 2147483647 w 600"/>
                <a:gd name="T109" fmla="*/ 2147483647 h 696"/>
                <a:gd name="T110" fmla="*/ 2147483647 w 600"/>
                <a:gd name="T111" fmla="*/ 2147483647 h 696"/>
                <a:gd name="T112" fmla="*/ 2147483647 w 600"/>
                <a:gd name="T113" fmla="*/ 2147483647 h 696"/>
                <a:gd name="T114" fmla="*/ 2147483647 w 600"/>
                <a:gd name="T115" fmla="*/ 2147483647 h 696"/>
                <a:gd name="T116" fmla="*/ 2147483647 w 600"/>
                <a:gd name="T117" fmla="*/ 2147483647 h 696"/>
                <a:gd name="T118" fmla="*/ 0 w 600"/>
                <a:gd name="T119" fmla="*/ 2147483647 h 696"/>
                <a:gd name="T120" fmla="*/ 2147483647 w 600"/>
                <a:gd name="T121" fmla="*/ 2147483647 h 69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600"/>
                <a:gd name="T184" fmla="*/ 0 h 696"/>
                <a:gd name="T185" fmla="*/ 600 w 600"/>
                <a:gd name="T186" fmla="*/ 696 h 69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600" h="696">
                  <a:moveTo>
                    <a:pt x="24" y="180"/>
                  </a:moveTo>
                  <a:lnTo>
                    <a:pt x="36" y="180"/>
                  </a:lnTo>
                  <a:lnTo>
                    <a:pt x="42" y="186"/>
                  </a:lnTo>
                  <a:lnTo>
                    <a:pt x="42" y="198"/>
                  </a:lnTo>
                  <a:lnTo>
                    <a:pt x="36" y="204"/>
                  </a:lnTo>
                  <a:lnTo>
                    <a:pt x="36" y="228"/>
                  </a:lnTo>
                  <a:lnTo>
                    <a:pt x="42" y="240"/>
                  </a:lnTo>
                  <a:lnTo>
                    <a:pt x="48" y="246"/>
                  </a:lnTo>
                  <a:lnTo>
                    <a:pt x="66" y="246"/>
                  </a:lnTo>
                  <a:lnTo>
                    <a:pt x="66" y="234"/>
                  </a:lnTo>
                  <a:lnTo>
                    <a:pt x="78" y="234"/>
                  </a:lnTo>
                  <a:lnTo>
                    <a:pt x="84" y="228"/>
                  </a:lnTo>
                  <a:lnTo>
                    <a:pt x="90" y="228"/>
                  </a:lnTo>
                  <a:lnTo>
                    <a:pt x="102" y="234"/>
                  </a:lnTo>
                  <a:lnTo>
                    <a:pt x="102" y="264"/>
                  </a:lnTo>
                  <a:lnTo>
                    <a:pt x="96" y="270"/>
                  </a:lnTo>
                  <a:lnTo>
                    <a:pt x="102" y="276"/>
                  </a:lnTo>
                  <a:lnTo>
                    <a:pt x="108" y="288"/>
                  </a:lnTo>
                  <a:lnTo>
                    <a:pt x="108" y="300"/>
                  </a:lnTo>
                  <a:lnTo>
                    <a:pt x="102" y="312"/>
                  </a:lnTo>
                  <a:lnTo>
                    <a:pt x="90" y="324"/>
                  </a:lnTo>
                  <a:lnTo>
                    <a:pt x="102" y="324"/>
                  </a:lnTo>
                  <a:lnTo>
                    <a:pt x="108" y="330"/>
                  </a:lnTo>
                  <a:lnTo>
                    <a:pt x="108" y="342"/>
                  </a:lnTo>
                  <a:lnTo>
                    <a:pt x="84" y="390"/>
                  </a:lnTo>
                  <a:lnTo>
                    <a:pt x="84" y="402"/>
                  </a:lnTo>
                  <a:lnTo>
                    <a:pt x="102" y="402"/>
                  </a:lnTo>
                  <a:lnTo>
                    <a:pt x="126" y="390"/>
                  </a:lnTo>
                  <a:lnTo>
                    <a:pt x="132" y="384"/>
                  </a:lnTo>
                  <a:lnTo>
                    <a:pt x="132" y="378"/>
                  </a:lnTo>
                  <a:lnTo>
                    <a:pt x="144" y="366"/>
                  </a:lnTo>
                  <a:lnTo>
                    <a:pt x="150" y="354"/>
                  </a:lnTo>
                  <a:lnTo>
                    <a:pt x="156" y="348"/>
                  </a:lnTo>
                  <a:lnTo>
                    <a:pt x="168" y="348"/>
                  </a:lnTo>
                  <a:lnTo>
                    <a:pt x="174" y="354"/>
                  </a:lnTo>
                  <a:lnTo>
                    <a:pt x="198" y="366"/>
                  </a:lnTo>
                  <a:lnTo>
                    <a:pt x="216" y="366"/>
                  </a:lnTo>
                  <a:lnTo>
                    <a:pt x="234" y="348"/>
                  </a:lnTo>
                  <a:lnTo>
                    <a:pt x="234" y="336"/>
                  </a:lnTo>
                  <a:lnTo>
                    <a:pt x="240" y="330"/>
                  </a:lnTo>
                  <a:lnTo>
                    <a:pt x="258" y="330"/>
                  </a:lnTo>
                  <a:lnTo>
                    <a:pt x="264" y="336"/>
                  </a:lnTo>
                  <a:lnTo>
                    <a:pt x="276" y="342"/>
                  </a:lnTo>
                  <a:lnTo>
                    <a:pt x="300" y="342"/>
                  </a:lnTo>
                  <a:lnTo>
                    <a:pt x="306" y="348"/>
                  </a:lnTo>
                  <a:lnTo>
                    <a:pt x="306" y="360"/>
                  </a:lnTo>
                  <a:lnTo>
                    <a:pt x="318" y="372"/>
                  </a:lnTo>
                  <a:lnTo>
                    <a:pt x="336" y="384"/>
                  </a:lnTo>
                  <a:lnTo>
                    <a:pt x="348" y="390"/>
                  </a:lnTo>
                  <a:lnTo>
                    <a:pt x="366" y="408"/>
                  </a:lnTo>
                  <a:lnTo>
                    <a:pt x="372" y="450"/>
                  </a:lnTo>
                  <a:lnTo>
                    <a:pt x="372" y="462"/>
                  </a:lnTo>
                  <a:lnTo>
                    <a:pt x="384" y="486"/>
                  </a:lnTo>
                  <a:lnTo>
                    <a:pt x="420" y="522"/>
                  </a:lnTo>
                  <a:lnTo>
                    <a:pt x="420" y="528"/>
                  </a:lnTo>
                  <a:lnTo>
                    <a:pt x="426" y="534"/>
                  </a:lnTo>
                  <a:lnTo>
                    <a:pt x="426" y="546"/>
                  </a:lnTo>
                  <a:lnTo>
                    <a:pt x="432" y="540"/>
                  </a:lnTo>
                  <a:lnTo>
                    <a:pt x="432" y="546"/>
                  </a:lnTo>
                  <a:lnTo>
                    <a:pt x="444" y="558"/>
                  </a:lnTo>
                  <a:lnTo>
                    <a:pt x="432" y="582"/>
                  </a:lnTo>
                  <a:lnTo>
                    <a:pt x="426" y="588"/>
                  </a:lnTo>
                  <a:lnTo>
                    <a:pt x="426" y="594"/>
                  </a:lnTo>
                  <a:lnTo>
                    <a:pt x="438" y="606"/>
                  </a:lnTo>
                  <a:lnTo>
                    <a:pt x="450" y="612"/>
                  </a:lnTo>
                  <a:lnTo>
                    <a:pt x="456" y="618"/>
                  </a:lnTo>
                  <a:lnTo>
                    <a:pt x="456" y="630"/>
                  </a:lnTo>
                  <a:lnTo>
                    <a:pt x="450" y="636"/>
                  </a:lnTo>
                  <a:lnTo>
                    <a:pt x="444" y="648"/>
                  </a:lnTo>
                  <a:lnTo>
                    <a:pt x="432" y="654"/>
                  </a:lnTo>
                  <a:lnTo>
                    <a:pt x="426" y="660"/>
                  </a:lnTo>
                  <a:lnTo>
                    <a:pt x="426" y="672"/>
                  </a:lnTo>
                  <a:lnTo>
                    <a:pt x="450" y="672"/>
                  </a:lnTo>
                  <a:lnTo>
                    <a:pt x="456" y="678"/>
                  </a:lnTo>
                  <a:lnTo>
                    <a:pt x="462" y="678"/>
                  </a:lnTo>
                  <a:lnTo>
                    <a:pt x="462" y="684"/>
                  </a:lnTo>
                  <a:lnTo>
                    <a:pt x="474" y="696"/>
                  </a:lnTo>
                  <a:lnTo>
                    <a:pt x="486" y="696"/>
                  </a:lnTo>
                  <a:lnTo>
                    <a:pt x="492" y="690"/>
                  </a:lnTo>
                  <a:lnTo>
                    <a:pt x="492" y="678"/>
                  </a:lnTo>
                  <a:lnTo>
                    <a:pt x="480" y="666"/>
                  </a:lnTo>
                  <a:lnTo>
                    <a:pt x="498" y="654"/>
                  </a:lnTo>
                  <a:lnTo>
                    <a:pt x="510" y="642"/>
                  </a:lnTo>
                  <a:lnTo>
                    <a:pt x="546" y="654"/>
                  </a:lnTo>
                  <a:lnTo>
                    <a:pt x="558" y="642"/>
                  </a:lnTo>
                  <a:lnTo>
                    <a:pt x="582" y="648"/>
                  </a:lnTo>
                  <a:lnTo>
                    <a:pt x="588" y="648"/>
                  </a:lnTo>
                  <a:lnTo>
                    <a:pt x="600" y="636"/>
                  </a:lnTo>
                  <a:lnTo>
                    <a:pt x="600" y="630"/>
                  </a:lnTo>
                  <a:lnTo>
                    <a:pt x="588" y="618"/>
                  </a:lnTo>
                  <a:lnTo>
                    <a:pt x="582" y="618"/>
                  </a:lnTo>
                  <a:lnTo>
                    <a:pt x="600" y="582"/>
                  </a:lnTo>
                  <a:lnTo>
                    <a:pt x="594" y="582"/>
                  </a:lnTo>
                  <a:lnTo>
                    <a:pt x="588" y="576"/>
                  </a:lnTo>
                  <a:lnTo>
                    <a:pt x="564" y="564"/>
                  </a:lnTo>
                  <a:lnTo>
                    <a:pt x="540" y="540"/>
                  </a:lnTo>
                  <a:lnTo>
                    <a:pt x="546" y="540"/>
                  </a:lnTo>
                  <a:lnTo>
                    <a:pt x="552" y="534"/>
                  </a:lnTo>
                  <a:lnTo>
                    <a:pt x="558" y="534"/>
                  </a:lnTo>
                  <a:lnTo>
                    <a:pt x="564" y="528"/>
                  </a:lnTo>
                  <a:lnTo>
                    <a:pt x="564" y="516"/>
                  </a:lnTo>
                  <a:lnTo>
                    <a:pt x="558" y="510"/>
                  </a:lnTo>
                  <a:lnTo>
                    <a:pt x="546" y="504"/>
                  </a:lnTo>
                  <a:lnTo>
                    <a:pt x="540" y="498"/>
                  </a:lnTo>
                  <a:lnTo>
                    <a:pt x="528" y="498"/>
                  </a:lnTo>
                  <a:lnTo>
                    <a:pt x="516" y="486"/>
                  </a:lnTo>
                  <a:lnTo>
                    <a:pt x="504" y="462"/>
                  </a:lnTo>
                  <a:lnTo>
                    <a:pt x="498" y="456"/>
                  </a:lnTo>
                  <a:lnTo>
                    <a:pt x="498" y="450"/>
                  </a:lnTo>
                  <a:lnTo>
                    <a:pt x="480" y="450"/>
                  </a:lnTo>
                  <a:lnTo>
                    <a:pt x="474" y="432"/>
                  </a:lnTo>
                  <a:lnTo>
                    <a:pt x="456" y="414"/>
                  </a:lnTo>
                  <a:lnTo>
                    <a:pt x="438" y="402"/>
                  </a:lnTo>
                  <a:lnTo>
                    <a:pt x="426" y="378"/>
                  </a:lnTo>
                  <a:lnTo>
                    <a:pt x="426" y="354"/>
                  </a:lnTo>
                  <a:lnTo>
                    <a:pt x="420" y="354"/>
                  </a:lnTo>
                  <a:lnTo>
                    <a:pt x="414" y="348"/>
                  </a:lnTo>
                  <a:lnTo>
                    <a:pt x="402" y="342"/>
                  </a:lnTo>
                  <a:lnTo>
                    <a:pt x="390" y="342"/>
                  </a:lnTo>
                  <a:lnTo>
                    <a:pt x="384" y="336"/>
                  </a:lnTo>
                  <a:lnTo>
                    <a:pt x="384" y="306"/>
                  </a:lnTo>
                  <a:lnTo>
                    <a:pt x="372" y="306"/>
                  </a:lnTo>
                  <a:lnTo>
                    <a:pt x="366" y="300"/>
                  </a:lnTo>
                  <a:lnTo>
                    <a:pt x="354" y="294"/>
                  </a:lnTo>
                  <a:lnTo>
                    <a:pt x="342" y="282"/>
                  </a:lnTo>
                  <a:lnTo>
                    <a:pt x="306" y="264"/>
                  </a:lnTo>
                  <a:lnTo>
                    <a:pt x="300" y="258"/>
                  </a:lnTo>
                  <a:lnTo>
                    <a:pt x="288" y="252"/>
                  </a:lnTo>
                  <a:lnTo>
                    <a:pt x="288" y="234"/>
                  </a:lnTo>
                  <a:lnTo>
                    <a:pt x="282" y="228"/>
                  </a:lnTo>
                  <a:lnTo>
                    <a:pt x="306" y="228"/>
                  </a:lnTo>
                  <a:lnTo>
                    <a:pt x="312" y="234"/>
                  </a:lnTo>
                  <a:lnTo>
                    <a:pt x="330" y="234"/>
                  </a:lnTo>
                  <a:lnTo>
                    <a:pt x="336" y="228"/>
                  </a:lnTo>
                  <a:lnTo>
                    <a:pt x="342" y="216"/>
                  </a:lnTo>
                  <a:lnTo>
                    <a:pt x="354" y="210"/>
                  </a:lnTo>
                  <a:lnTo>
                    <a:pt x="360" y="198"/>
                  </a:lnTo>
                  <a:lnTo>
                    <a:pt x="360" y="186"/>
                  </a:lnTo>
                  <a:lnTo>
                    <a:pt x="348" y="180"/>
                  </a:lnTo>
                  <a:lnTo>
                    <a:pt x="330" y="174"/>
                  </a:lnTo>
                  <a:lnTo>
                    <a:pt x="306" y="162"/>
                  </a:lnTo>
                  <a:lnTo>
                    <a:pt x="306" y="156"/>
                  </a:lnTo>
                  <a:lnTo>
                    <a:pt x="312" y="150"/>
                  </a:lnTo>
                  <a:lnTo>
                    <a:pt x="318" y="150"/>
                  </a:lnTo>
                  <a:lnTo>
                    <a:pt x="294" y="126"/>
                  </a:lnTo>
                  <a:lnTo>
                    <a:pt x="282" y="120"/>
                  </a:lnTo>
                  <a:lnTo>
                    <a:pt x="270" y="120"/>
                  </a:lnTo>
                  <a:lnTo>
                    <a:pt x="264" y="132"/>
                  </a:lnTo>
                  <a:lnTo>
                    <a:pt x="264" y="138"/>
                  </a:lnTo>
                  <a:lnTo>
                    <a:pt x="258" y="150"/>
                  </a:lnTo>
                  <a:lnTo>
                    <a:pt x="252" y="156"/>
                  </a:lnTo>
                  <a:lnTo>
                    <a:pt x="240" y="144"/>
                  </a:lnTo>
                  <a:lnTo>
                    <a:pt x="240" y="138"/>
                  </a:lnTo>
                  <a:lnTo>
                    <a:pt x="222" y="138"/>
                  </a:lnTo>
                  <a:lnTo>
                    <a:pt x="216" y="126"/>
                  </a:lnTo>
                  <a:lnTo>
                    <a:pt x="198" y="108"/>
                  </a:lnTo>
                  <a:lnTo>
                    <a:pt x="186" y="84"/>
                  </a:lnTo>
                  <a:lnTo>
                    <a:pt x="186" y="54"/>
                  </a:lnTo>
                  <a:lnTo>
                    <a:pt x="180" y="54"/>
                  </a:lnTo>
                  <a:lnTo>
                    <a:pt x="174" y="60"/>
                  </a:lnTo>
                  <a:lnTo>
                    <a:pt x="168" y="48"/>
                  </a:lnTo>
                  <a:lnTo>
                    <a:pt x="156" y="42"/>
                  </a:lnTo>
                  <a:lnTo>
                    <a:pt x="150" y="30"/>
                  </a:lnTo>
                  <a:lnTo>
                    <a:pt x="144" y="24"/>
                  </a:lnTo>
                  <a:lnTo>
                    <a:pt x="138" y="12"/>
                  </a:lnTo>
                  <a:lnTo>
                    <a:pt x="132" y="6"/>
                  </a:lnTo>
                  <a:lnTo>
                    <a:pt x="96" y="0"/>
                  </a:lnTo>
                  <a:lnTo>
                    <a:pt x="90" y="6"/>
                  </a:lnTo>
                  <a:lnTo>
                    <a:pt x="90" y="48"/>
                  </a:lnTo>
                  <a:lnTo>
                    <a:pt x="114" y="72"/>
                  </a:lnTo>
                  <a:lnTo>
                    <a:pt x="114" y="108"/>
                  </a:lnTo>
                  <a:lnTo>
                    <a:pt x="72" y="108"/>
                  </a:lnTo>
                  <a:lnTo>
                    <a:pt x="72" y="84"/>
                  </a:lnTo>
                  <a:lnTo>
                    <a:pt x="36" y="102"/>
                  </a:lnTo>
                  <a:lnTo>
                    <a:pt x="36" y="114"/>
                  </a:lnTo>
                  <a:lnTo>
                    <a:pt x="30" y="126"/>
                  </a:lnTo>
                  <a:lnTo>
                    <a:pt x="36" y="132"/>
                  </a:lnTo>
                  <a:lnTo>
                    <a:pt x="30" y="138"/>
                  </a:lnTo>
                  <a:lnTo>
                    <a:pt x="18" y="138"/>
                  </a:lnTo>
                  <a:lnTo>
                    <a:pt x="0" y="156"/>
                  </a:lnTo>
                  <a:lnTo>
                    <a:pt x="0" y="168"/>
                  </a:lnTo>
                  <a:lnTo>
                    <a:pt x="6" y="168"/>
                  </a:lnTo>
                  <a:lnTo>
                    <a:pt x="12" y="174"/>
                  </a:lnTo>
                  <a:lnTo>
                    <a:pt x="24" y="18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86" name="Kyrgyzstan" descr="© INSCALE GmbH, 05.05.2010&#10;http://www.presentationload.com/">
              <a:extLst>
                <a:ext uri="{FF2B5EF4-FFF2-40B4-BE49-F238E27FC236}">
                  <a16:creationId xmlns:a16="http://schemas.microsoft.com/office/drawing/2014/main" id="{D204ED2E-BEDE-373A-24B7-850102AC7DC3}"/>
                </a:ext>
              </a:extLst>
            </p:cNvPr>
            <p:cNvSpPr>
              <a:spLocks/>
            </p:cNvSpPr>
            <p:nvPr/>
          </p:nvSpPr>
          <p:spPr bwMode="gray">
            <a:xfrm>
              <a:off x="5980144" y="1900644"/>
              <a:ext cx="254967" cy="118590"/>
            </a:xfrm>
            <a:custGeom>
              <a:avLst/>
              <a:gdLst>
                <a:gd name="T0" fmla="*/ 2147483647 w 672"/>
                <a:gd name="T1" fmla="*/ 2147483647 h 312"/>
                <a:gd name="T2" fmla="*/ 2147483647 w 672"/>
                <a:gd name="T3" fmla="*/ 2147483647 h 312"/>
                <a:gd name="T4" fmla="*/ 2147483647 w 672"/>
                <a:gd name="T5" fmla="*/ 2147483647 h 312"/>
                <a:gd name="T6" fmla="*/ 2147483647 w 672"/>
                <a:gd name="T7" fmla="*/ 2147483647 h 312"/>
                <a:gd name="T8" fmla="*/ 2147483647 w 672"/>
                <a:gd name="T9" fmla="*/ 2147483647 h 312"/>
                <a:gd name="T10" fmla="*/ 2147483647 w 672"/>
                <a:gd name="T11" fmla="*/ 2147483647 h 312"/>
                <a:gd name="T12" fmla="*/ 2147483647 w 672"/>
                <a:gd name="T13" fmla="*/ 2147483647 h 312"/>
                <a:gd name="T14" fmla="*/ 2147483647 w 672"/>
                <a:gd name="T15" fmla="*/ 2147483647 h 312"/>
                <a:gd name="T16" fmla="*/ 2147483647 w 672"/>
                <a:gd name="T17" fmla="*/ 2147483647 h 312"/>
                <a:gd name="T18" fmla="*/ 2147483647 w 672"/>
                <a:gd name="T19" fmla="*/ 2147483647 h 312"/>
                <a:gd name="T20" fmla="*/ 2147483647 w 672"/>
                <a:gd name="T21" fmla="*/ 2147483647 h 312"/>
                <a:gd name="T22" fmla="*/ 2147483647 w 672"/>
                <a:gd name="T23" fmla="*/ 2147483647 h 312"/>
                <a:gd name="T24" fmla="*/ 0 w 672"/>
                <a:gd name="T25" fmla="*/ 2147483647 h 312"/>
                <a:gd name="T26" fmla="*/ 2147483647 w 672"/>
                <a:gd name="T27" fmla="*/ 2147483647 h 312"/>
                <a:gd name="T28" fmla="*/ 2147483647 w 672"/>
                <a:gd name="T29" fmla="*/ 2147483647 h 312"/>
                <a:gd name="T30" fmla="*/ 2147483647 w 672"/>
                <a:gd name="T31" fmla="*/ 2147483647 h 312"/>
                <a:gd name="T32" fmla="*/ 2147483647 w 672"/>
                <a:gd name="T33" fmla="*/ 2147483647 h 312"/>
                <a:gd name="T34" fmla="*/ 2147483647 w 672"/>
                <a:gd name="T35" fmla="*/ 2147483647 h 312"/>
                <a:gd name="T36" fmla="*/ 2147483647 w 672"/>
                <a:gd name="T37" fmla="*/ 2147483647 h 312"/>
                <a:gd name="T38" fmla="*/ 2147483647 w 672"/>
                <a:gd name="T39" fmla="*/ 2147483647 h 312"/>
                <a:gd name="T40" fmla="*/ 2147483647 w 672"/>
                <a:gd name="T41" fmla="*/ 2147483647 h 312"/>
                <a:gd name="T42" fmla="*/ 2147483647 w 672"/>
                <a:gd name="T43" fmla="*/ 2147483647 h 312"/>
                <a:gd name="T44" fmla="*/ 2147483647 w 672"/>
                <a:gd name="T45" fmla="*/ 2147483647 h 312"/>
                <a:gd name="T46" fmla="*/ 2147483647 w 672"/>
                <a:gd name="T47" fmla="*/ 2147483647 h 312"/>
                <a:gd name="T48" fmla="*/ 2147483647 w 672"/>
                <a:gd name="T49" fmla="*/ 2147483647 h 312"/>
                <a:gd name="T50" fmla="*/ 2147483647 w 672"/>
                <a:gd name="T51" fmla="*/ 2147483647 h 312"/>
                <a:gd name="T52" fmla="*/ 2147483647 w 672"/>
                <a:gd name="T53" fmla="*/ 2147483647 h 312"/>
                <a:gd name="T54" fmla="*/ 2147483647 w 672"/>
                <a:gd name="T55" fmla="*/ 2147483647 h 312"/>
                <a:gd name="T56" fmla="*/ 2147483647 w 672"/>
                <a:gd name="T57" fmla="*/ 2147483647 h 312"/>
                <a:gd name="T58" fmla="*/ 2147483647 w 672"/>
                <a:gd name="T59" fmla="*/ 2147483647 h 312"/>
                <a:gd name="T60" fmla="*/ 2147483647 w 672"/>
                <a:gd name="T61" fmla="*/ 2147483647 h 312"/>
                <a:gd name="T62" fmla="*/ 2147483647 w 672"/>
                <a:gd name="T63" fmla="*/ 2147483647 h 312"/>
                <a:gd name="T64" fmla="*/ 2147483647 w 672"/>
                <a:gd name="T65" fmla="*/ 2147483647 h 312"/>
                <a:gd name="T66" fmla="*/ 2147483647 w 672"/>
                <a:gd name="T67" fmla="*/ 2147483647 h 312"/>
                <a:gd name="T68" fmla="*/ 2147483647 w 672"/>
                <a:gd name="T69" fmla="*/ 2147483647 h 312"/>
                <a:gd name="T70" fmla="*/ 2147483647 w 672"/>
                <a:gd name="T71" fmla="*/ 2147483647 h 312"/>
                <a:gd name="T72" fmla="*/ 2147483647 w 672"/>
                <a:gd name="T73" fmla="*/ 2147483647 h 312"/>
                <a:gd name="T74" fmla="*/ 2147483647 w 672"/>
                <a:gd name="T75" fmla="*/ 2147483647 h 312"/>
                <a:gd name="T76" fmla="*/ 2147483647 w 672"/>
                <a:gd name="T77" fmla="*/ 0 h 312"/>
                <a:gd name="T78" fmla="*/ 2147483647 w 672"/>
                <a:gd name="T79" fmla="*/ 2147483647 h 312"/>
                <a:gd name="T80" fmla="*/ 2147483647 w 672"/>
                <a:gd name="T81" fmla="*/ 2147483647 h 312"/>
                <a:gd name="T82" fmla="*/ 2147483647 w 672"/>
                <a:gd name="T83" fmla="*/ 2147483647 h 312"/>
                <a:gd name="T84" fmla="*/ 2147483647 w 672"/>
                <a:gd name="T85" fmla="*/ 2147483647 h 312"/>
                <a:gd name="T86" fmla="*/ 2147483647 w 672"/>
                <a:gd name="T87" fmla="*/ 2147483647 h 312"/>
                <a:gd name="T88" fmla="*/ 2147483647 w 672"/>
                <a:gd name="T89" fmla="*/ 2147483647 h 312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672"/>
                <a:gd name="T136" fmla="*/ 0 h 312"/>
                <a:gd name="T137" fmla="*/ 672 w 672"/>
                <a:gd name="T138" fmla="*/ 312 h 312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672" h="312">
                  <a:moveTo>
                    <a:pt x="36" y="132"/>
                  </a:moveTo>
                  <a:lnTo>
                    <a:pt x="66" y="144"/>
                  </a:lnTo>
                  <a:lnTo>
                    <a:pt x="78" y="156"/>
                  </a:lnTo>
                  <a:lnTo>
                    <a:pt x="114" y="156"/>
                  </a:lnTo>
                  <a:lnTo>
                    <a:pt x="114" y="144"/>
                  </a:lnTo>
                  <a:lnTo>
                    <a:pt x="126" y="144"/>
                  </a:lnTo>
                  <a:lnTo>
                    <a:pt x="126" y="132"/>
                  </a:lnTo>
                  <a:lnTo>
                    <a:pt x="144" y="156"/>
                  </a:lnTo>
                  <a:lnTo>
                    <a:pt x="162" y="156"/>
                  </a:lnTo>
                  <a:lnTo>
                    <a:pt x="168" y="174"/>
                  </a:lnTo>
                  <a:lnTo>
                    <a:pt x="192" y="174"/>
                  </a:lnTo>
                  <a:lnTo>
                    <a:pt x="198" y="186"/>
                  </a:lnTo>
                  <a:lnTo>
                    <a:pt x="204" y="186"/>
                  </a:lnTo>
                  <a:lnTo>
                    <a:pt x="216" y="180"/>
                  </a:lnTo>
                  <a:lnTo>
                    <a:pt x="228" y="180"/>
                  </a:lnTo>
                  <a:lnTo>
                    <a:pt x="228" y="192"/>
                  </a:lnTo>
                  <a:lnTo>
                    <a:pt x="216" y="204"/>
                  </a:lnTo>
                  <a:lnTo>
                    <a:pt x="204" y="210"/>
                  </a:lnTo>
                  <a:lnTo>
                    <a:pt x="192" y="210"/>
                  </a:lnTo>
                  <a:lnTo>
                    <a:pt x="192" y="216"/>
                  </a:lnTo>
                  <a:lnTo>
                    <a:pt x="174" y="222"/>
                  </a:lnTo>
                  <a:lnTo>
                    <a:pt x="156" y="240"/>
                  </a:lnTo>
                  <a:lnTo>
                    <a:pt x="150" y="240"/>
                  </a:lnTo>
                  <a:lnTo>
                    <a:pt x="144" y="234"/>
                  </a:lnTo>
                  <a:lnTo>
                    <a:pt x="138" y="234"/>
                  </a:lnTo>
                  <a:lnTo>
                    <a:pt x="132" y="228"/>
                  </a:lnTo>
                  <a:lnTo>
                    <a:pt x="114" y="228"/>
                  </a:lnTo>
                  <a:lnTo>
                    <a:pt x="102" y="234"/>
                  </a:lnTo>
                  <a:lnTo>
                    <a:pt x="96" y="234"/>
                  </a:lnTo>
                  <a:lnTo>
                    <a:pt x="96" y="246"/>
                  </a:lnTo>
                  <a:lnTo>
                    <a:pt x="90" y="252"/>
                  </a:lnTo>
                  <a:lnTo>
                    <a:pt x="84" y="252"/>
                  </a:lnTo>
                  <a:lnTo>
                    <a:pt x="72" y="246"/>
                  </a:lnTo>
                  <a:lnTo>
                    <a:pt x="36" y="234"/>
                  </a:lnTo>
                  <a:lnTo>
                    <a:pt x="24" y="234"/>
                  </a:lnTo>
                  <a:lnTo>
                    <a:pt x="18" y="240"/>
                  </a:lnTo>
                  <a:lnTo>
                    <a:pt x="18" y="252"/>
                  </a:lnTo>
                  <a:lnTo>
                    <a:pt x="12" y="258"/>
                  </a:lnTo>
                  <a:lnTo>
                    <a:pt x="0" y="264"/>
                  </a:lnTo>
                  <a:lnTo>
                    <a:pt x="0" y="276"/>
                  </a:lnTo>
                  <a:lnTo>
                    <a:pt x="6" y="282"/>
                  </a:lnTo>
                  <a:lnTo>
                    <a:pt x="6" y="288"/>
                  </a:lnTo>
                  <a:lnTo>
                    <a:pt x="12" y="294"/>
                  </a:lnTo>
                  <a:lnTo>
                    <a:pt x="24" y="288"/>
                  </a:lnTo>
                  <a:lnTo>
                    <a:pt x="36" y="288"/>
                  </a:lnTo>
                  <a:lnTo>
                    <a:pt x="42" y="282"/>
                  </a:lnTo>
                  <a:lnTo>
                    <a:pt x="60" y="282"/>
                  </a:lnTo>
                  <a:lnTo>
                    <a:pt x="72" y="288"/>
                  </a:lnTo>
                  <a:lnTo>
                    <a:pt x="96" y="288"/>
                  </a:lnTo>
                  <a:lnTo>
                    <a:pt x="108" y="300"/>
                  </a:lnTo>
                  <a:lnTo>
                    <a:pt x="126" y="300"/>
                  </a:lnTo>
                  <a:lnTo>
                    <a:pt x="132" y="294"/>
                  </a:lnTo>
                  <a:lnTo>
                    <a:pt x="144" y="288"/>
                  </a:lnTo>
                  <a:lnTo>
                    <a:pt x="150" y="282"/>
                  </a:lnTo>
                  <a:lnTo>
                    <a:pt x="180" y="312"/>
                  </a:lnTo>
                  <a:lnTo>
                    <a:pt x="192" y="306"/>
                  </a:lnTo>
                  <a:lnTo>
                    <a:pt x="198" y="306"/>
                  </a:lnTo>
                  <a:lnTo>
                    <a:pt x="198" y="312"/>
                  </a:lnTo>
                  <a:lnTo>
                    <a:pt x="210" y="312"/>
                  </a:lnTo>
                  <a:lnTo>
                    <a:pt x="222" y="306"/>
                  </a:lnTo>
                  <a:lnTo>
                    <a:pt x="228" y="300"/>
                  </a:lnTo>
                  <a:lnTo>
                    <a:pt x="270" y="300"/>
                  </a:lnTo>
                  <a:lnTo>
                    <a:pt x="282" y="288"/>
                  </a:lnTo>
                  <a:lnTo>
                    <a:pt x="300" y="294"/>
                  </a:lnTo>
                  <a:lnTo>
                    <a:pt x="318" y="294"/>
                  </a:lnTo>
                  <a:lnTo>
                    <a:pt x="318" y="282"/>
                  </a:lnTo>
                  <a:lnTo>
                    <a:pt x="312" y="270"/>
                  </a:lnTo>
                  <a:lnTo>
                    <a:pt x="300" y="264"/>
                  </a:lnTo>
                  <a:lnTo>
                    <a:pt x="300" y="258"/>
                  </a:lnTo>
                  <a:lnTo>
                    <a:pt x="306" y="252"/>
                  </a:lnTo>
                  <a:lnTo>
                    <a:pt x="318" y="246"/>
                  </a:lnTo>
                  <a:lnTo>
                    <a:pt x="330" y="246"/>
                  </a:lnTo>
                  <a:lnTo>
                    <a:pt x="336" y="240"/>
                  </a:lnTo>
                  <a:lnTo>
                    <a:pt x="348" y="234"/>
                  </a:lnTo>
                  <a:lnTo>
                    <a:pt x="348" y="216"/>
                  </a:lnTo>
                  <a:lnTo>
                    <a:pt x="372" y="216"/>
                  </a:lnTo>
                  <a:lnTo>
                    <a:pt x="384" y="204"/>
                  </a:lnTo>
                  <a:lnTo>
                    <a:pt x="396" y="204"/>
                  </a:lnTo>
                  <a:lnTo>
                    <a:pt x="402" y="210"/>
                  </a:lnTo>
                  <a:lnTo>
                    <a:pt x="408" y="222"/>
                  </a:lnTo>
                  <a:lnTo>
                    <a:pt x="414" y="228"/>
                  </a:lnTo>
                  <a:lnTo>
                    <a:pt x="426" y="222"/>
                  </a:lnTo>
                  <a:lnTo>
                    <a:pt x="456" y="228"/>
                  </a:lnTo>
                  <a:lnTo>
                    <a:pt x="462" y="222"/>
                  </a:lnTo>
                  <a:lnTo>
                    <a:pt x="462" y="198"/>
                  </a:lnTo>
                  <a:lnTo>
                    <a:pt x="468" y="186"/>
                  </a:lnTo>
                  <a:lnTo>
                    <a:pt x="486" y="168"/>
                  </a:lnTo>
                  <a:lnTo>
                    <a:pt x="516" y="168"/>
                  </a:lnTo>
                  <a:lnTo>
                    <a:pt x="534" y="174"/>
                  </a:lnTo>
                  <a:lnTo>
                    <a:pt x="552" y="174"/>
                  </a:lnTo>
                  <a:lnTo>
                    <a:pt x="558" y="168"/>
                  </a:lnTo>
                  <a:lnTo>
                    <a:pt x="564" y="156"/>
                  </a:lnTo>
                  <a:lnTo>
                    <a:pt x="564" y="138"/>
                  </a:lnTo>
                  <a:lnTo>
                    <a:pt x="570" y="132"/>
                  </a:lnTo>
                  <a:lnTo>
                    <a:pt x="582" y="126"/>
                  </a:lnTo>
                  <a:lnTo>
                    <a:pt x="594" y="114"/>
                  </a:lnTo>
                  <a:lnTo>
                    <a:pt x="642" y="96"/>
                  </a:lnTo>
                  <a:lnTo>
                    <a:pt x="666" y="96"/>
                  </a:lnTo>
                  <a:lnTo>
                    <a:pt x="672" y="90"/>
                  </a:lnTo>
                  <a:lnTo>
                    <a:pt x="672" y="78"/>
                  </a:lnTo>
                  <a:lnTo>
                    <a:pt x="660" y="66"/>
                  </a:lnTo>
                  <a:lnTo>
                    <a:pt x="642" y="60"/>
                  </a:lnTo>
                  <a:lnTo>
                    <a:pt x="600" y="60"/>
                  </a:lnTo>
                  <a:lnTo>
                    <a:pt x="576" y="30"/>
                  </a:lnTo>
                  <a:lnTo>
                    <a:pt x="558" y="30"/>
                  </a:lnTo>
                  <a:lnTo>
                    <a:pt x="546" y="18"/>
                  </a:lnTo>
                  <a:lnTo>
                    <a:pt x="498" y="24"/>
                  </a:lnTo>
                  <a:lnTo>
                    <a:pt x="486" y="24"/>
                  </a:lnTo>
                  <a:lnTo>
                    <a:pt x="474" y="18"/>
                  </a:lnTo>
                  <a:lnTo>
                    <a:pt x="354" y="18"/>
                  </a:lnTo>
                  <a:lnTo>
                    <a:pt x="336" y="24"/>
                  </a:lnTo>
                  <a:lnTo>
                    <a:pt x="318" y="24"/>
                  </a:lnTo>
                  <a:lnTo>
                    <a:pt x="306" y="18"/>
                  </a:lnTo>
                  <a:lnTo>
                    <a:pt x="282" y="18"/>
                  </a:lnTo>
                  <a:lnTo>
                    <a:pt x="276" y="6"/>
                  </a:lnTo>
                  <a:lnTo>
                    <a:pt x="264" y="0"/>
                  </a:lnTo>
                  <a:lnTo>
                    <a:pt x="222" y="0"/>
                  </a:lnTo>
                  <a:lnTo>
                    <a:pt x="216" y="6"/>
                  </a:lnTo>
                  <a:lnTo>
                    <a:pt x="216" y="36"/>
                  </a:lnTo>
                  <a:lnTo>
                    <a:pt x="222" y="48"/>
                  </a:lnTo>
                  <a:lnTo>
                    <a:pt x="222" y="60"/>
                  </a:lnTo>
                  <a:lnTo>
                    <a:pt x="204" y="54"/>
                  </a:lnTo>
                  <a:lnTo>
                    <a:pt x="174" y="54"/>
                  </a:lnTo>
                  <a:lnTo>
                    <a:pt x="138" y="36"/>
                  </a:lnTo>
                  <a:lnTo>
                    <a:pt x="120" y="30"/>
                  </a:lnTo>
                  <a:lnTo>
                    <a:pt x="108" y="24"/>
                  </a:lnTo>
                  <a:lnTo>
                    <a:pt x="78" y="24"/>
                  </a:lnTo>
                  <a:lnTo>
                    <a:pt x="60" y="42"/>
                  </a:lnTo>
                  <a:lnTo>
                    <a:pt x="54" y="54"/>
                  </a:lnTo>
                  <a:lnTo>
                    <a:pt x="54" y="72"/>
                  </a:lnTo>
                  <a:lnTo>
                    <a:pt x="72" y="72"/>
                  </a:lnTo>
                  <a:lnTo>
                    <a:pt x="78" y="78"/>
                  </a:lnTo>
                  <a:lnTo>
                    <a:pt x="84" y="78"/>
                  </a:lnTo>
                  <a:lnTo>
                    <a:pt x="84" y="84"/>
                  </a:lnTo>
                  <a:lnTo>
                    <a:pt x="36" y="13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87" name="Kuwait" descr="© INSCALE GmbH, 05.05.2010&#10;http://www.presentationload.com/">
              <a:extLst>
                <a:ext uri="{FF2B5EF4-FFF2-40B4-BE49-F238E27FC236}">
                  <a16:creationId xmlns:a16="http://schemas.microsoft.com/office/drawing/2014/main" id="{95FBA38B-A5E0-0778-65FC-8F89E94D18E8}"/>
                </a:ext>
              </a:extLst>
            </p:cNvPr>
            <p:cNvSpPr>
              <a:spLocks/>
            </p:cNvSpPr>
            <p:nvPr/>
          </p:nvSpPr>
          <p:spPr bwMode="gray">
            <a:xfrm>
              <a:off x="5455385" y="2300887"/>
              <a:ext cx="51884" cy="45954"/>
            </a:xfrm>
            <a:custGeom>
              <a:avLst/>
              <a:gdLst>
                <a:gd name="T0" fmla="*/ 2147483647 w 138"/>
                <a:gd name="T1" fmla="*/ 0 h 120"/>
                <a:gd name="T2" fmla="*/ 2147483647 w 138"/>
                <a:gd name="T3" fmla="*/ 0 h 120"/>
                <a:gd name="T4" fmla="*/ 2147483647 w 138"/>
                <a:gd name="T5" fmla="*/ 2147483647 h 120"/>
                <a:gd name="T6" fmla="*/ 2147483647 w 138"/>
                <a:gd name="T7" fmla="*/ 2147483647 h 120"/>
                <a:gd name="T8" fmla="*/ 2147483647 w 138"/>
                <a:gd name="T9" fmla="*/ 2147483647 h 120"/>
                <a:gd name="T10" fmla="*/ 2147483647 w 138"/>
                <a:gd name="T11" fmla="*/ 2147483647 h 120"/>
                <a:gd name="T12" fmla="*/ 0 w 138"/>
                <a:gd name="T13" fmla="*/ 2147483647 h 120"/>
                <a:gd name="T14" fmla="*/ 2147483647 w 138"/>
                <a:gd name="T15" fmla="*/ 2147483647 h 120"/>
                <a:gd name="T16" fmla="*/ 2147483647 w 138"/>
                <a:gd name="T17" fmla="*/ 2147483647 h 120"/>
                <a:gd name="T18" fmla="*/ 2147483647 w 138"/>
                <a:gd name="T19" fmla="*/ 2147483647 h 120"/>
                <a:gd name="T20" fmla="*/ 2147483647 w 138"/>
                <a:gd name="T21" fmla="*/ 2147483647 h 120"/>
                <a:gd name="T22" fmla="*/ 2147483647 w 138"/>
                <a:gd name="T23" fmla="*/ 2147483647 h 120"/>
                <a:gd name="T24" fmla="*/ 2147483647 w 138"/>
                <a:gd name="T25" fmla="*/ 2147483647 h 120"/>
                <a:gd name="T26" fmla="*/ 2147483647 w 138"/>
                <a:gd name="T27" fmla="*/ 2147483647 h 120"/>
                <a:gd name="T28" fmla="*/ 2147483647 w 138"/>
                <a:gd name="T29" fmla="*/ 2147483647 h 120"/>
                <a:gd name="T30" fmla="*/ 2147483647 w 138"/>
                <a:gd name="T31" fmla="*/ 2147483647 h 120"/>
                <a:gd name="T32" fmla="*/ 2147483647 w 138"/>
                <a:gd name="T33" fmla="*/ 2147483647 h 120"/>
                <a:gd name="T34" fmla="*/ 2147483647 w 138"/>
                <a:gd name="T35" fmla="*/ 2147483647 h 120"/>
                <a:gd name="T36" fmla="*/ 2147483647 w 138"/>
                <a:gd name="T37" fmla="*/ 2147483647 h 120"/>
                <a:gd name="T38" fmla="*/ 2147483647 w 138"/>
                <a:gd name="T39" fmla="*/ 2147483647 h 120"/>
                <a:gd name="T40" fmla="*/ 2147483647 w 138"/>
                <a:gd name="T41" fmla="*/ 2147483647 h 120"/>
                <a:gd name="T42" fmla="*/ 2147483647 w 138"/>
                <a:gd name="T43" fmla="*/ 2147483647 h 120"/>
                <a:gd name="T44" fmla="*/ 2147483647 w 138"/>
                <a:gd name="T45" fmla="*/ 2147483647 h 120"/>
                <a:gd name="T46" fmla="*/ 2147483647 w 138"/>
                <a:gd name="T47" fmla="*/ 2147483647 h 120"/>
                <a:gd name="T48" fmla="*/ 2147483647 w 138"/>
                <a:gd name="T49" fmla="*/ 0 h 120"/>
                <a:gd name="T50" fmla="*/ 2147483647 w 138"/>
                <a:gd name="T51" fmla="*/ 0 h 12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38"/>
                <a:gd name="T79" fmla="*/ 0 h 120"/>
                <a:gd name="T80" fmla="*/ 138 w 138"/>
                <a:gd name="T81" fmla="*/ 120 h 120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38" h="120">
                  <a:moveTo>
                    <a:pt x="54" y="0"/>
                  </a:moveTo>
                  <a:lnTo>
                    <a:pt x="36" y="0"/>
                  </a:lnTo>
                  <a:lnTo>
                    <a:pt x="30" y="12"/>
                  </a:lnTo>
                  <a:lnTo>
                    <a:pt x="24" y="18"/>
                  </a:lnTo>
                  <a:lnTo>
                    <a:pt x="24" y="30"/>
                  </a:lnTo>
                  <a:lnTo>
                    <a:pt x="6" y="66"/>
                  </a:lnTo>
                  <a:lnTo>
                    <a:pt x="0" y="72"/>
                  </a:lnTo>
                  <a:lnTo>
                    <a:pt x="42" y="72"/>
                  </a:lnTo>
                  <a:lnTo>
                    <a:pt x="60" y="78"/>
                  </a:lnTo>
                  <a:lnTo>
                    <a:pt x="66" y="78"/>
                  </a:lnTo>
                  <a:lnTo>
                    <a:pt x="66" y="114"/>
                  </a:lnTo>
                  <a:lnTo>
                    <a:pt x="72" y="120"/>
                  </a:lnTo>
                  <a:lnTo>
                    <a:pt x="138" y="120"/>
                  </a:lnTo>
                  <a:lnTo>
                    <a:pt x="126" y="114"/>
                  </a:lnTo>
                  <a:lnTo>
                    <a:pt x="114" y="102"/>
                  </a:lnTo>
                  <a:lnTo>
                    <a:pt x="102" y="78"/>
                  </a:lnTo>
                  <a:lnTo>
                    <a:pt x="102" y="66"/>
                  </a:lnTo>
                  <a:lnTo>
                    <a:pt x="90" y="60"/>
                  </a:lnTo>
                  <a:lnTo>
                    <a:pt x="84" y="36"/>
                  </a:lnTo>
                  <a:lnTo>
                    <a:pt x="120" y="36"/>
                  </a:lnTo>
                  <a:lnTo>
                    <a:pt x="120" y="18"/>
                  </a:lnTo>
                  <a:lnTo>
                    <a:pt x="114" y="12"/>
                  </a:lnTo>
                  <a:lnTo>
                    <a:pt x="90" y="12"/>
                  </a:lnTo>
                  <a:lnTo>
                    <a:pt x="90" y="18"/>
                  </a:lnTo>
                  <a:lnTo>
                    <a:pt x="84" y="0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88" name="Kosovo" descr="© INSCALE GmbH, 05.05.2010&#10;http://www.presentationload.com/">
              <a:extLst>
                <a:ext uri="{FF2B5EF4-FFF2-40B4-BE49-F238E27FC236}">
                  <a16:creationId xmlns:a16="http://schemas.microsoft.com/office/drawing/2014/main" id="{0C09D8DF-7D17-F52B-36AE-B5E889F85E14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4751078" y="1888485"/>
              <a:ext cx="48855" cy="49219"/>
            </a:xfrm>
            <a:custGeom>
              <a:avLst/>
              <a:gdLst/>
              <a:ahLst/>
              <a:cxnLst>
                <a:cxn ang="0">
                  <a:pos x="6" y="75"/>
                </a:cxn>
                <a:cxn ang="0">
                  <a:pos x="0" y="72"/>
                </a:cxn>
                <a:cxn ang="0">
                  <a:pos x="227" y="122"/>
                </a:cxn>
                <a:cxn ang="0">
                  <a:pos x="218" y="127"/>
                </a:cxn>
                <a:cxn ang="0">
                  <a:pos x="214" y="120"/>
                </a:cxn>
                <a:cxn ang="0">
                  <a:pos x="206" y="113"/>
                </a:cxn>
                <a:cxn ang="0">
                  <a:pos x="197" y="111"/>
                </a:cxn>
                <a:cxn ang="0">
                  <a:pos x="190" y="110"/>
                </a:cxn>
                <a:cxn ang="0">
                  <a:pos x="185" y="110"/>
                </a:cxn>
                <a:cxn ang="0">
                  <a:pos x="185" y="101"/>
                </a:cxn>
                <a:cxn ang="0">
                  <a:pos x="189" y="95"/>
                </a:cxn>
                <a:cxn ang="0">
                  <a:pos x="187" y="84"/>
                </a:cxn>
                <a:cxn ang="0">
                  <a:pos x="177" y="78"/>
                </a:cxn>
                <a:cxn ang="0">
                  <a:pos x="169" y="76"/>
                </a:cxn>
                <a:cxn ang="0">
                  <a:pos x="170" y="61"/>
                </a:cxn>
                <a:cxn ang="0">
                  <a:pos x="165" y="56"/>
                </a:cxn>
                <a:cxn ang="0">
                  <a:pos x="161" y="61"/>
                </a:cxn>
                <a:cxn ang="0">
                  <a:pos x="157" y="53"/>
                </a:cxn>
                <a:cxn ang="0">
                  <a:pos x="158" y="35"/>
                </a:cxn>
                <a:cxn ang="0">
                  <a:pos x="154" y="32"/>
                </a:cxn>
                <a:cxn ang="0">
                  <a:pos x="147" y="32"/>
                </a:cxn>
                <a:cxn ang="0">
                  <a:pos x="137" y="32"/>
                </a:cxn>
                <a:cxn ang="0">
                  <a:pos x="126" y="27"/>
                </a:cxn>
                <a:cxn ang="0">
                  <a:pos x="131" y="20"/>
                </a:cxn>
                <a:cxn ang="0">
                  <a:pos x="130" y="12"/>
                </a:cxn>
                <a:cxn ang="0">
                  <a:pos x="122" y="0"/>
                </a:cxn>
                <a:cxn ang="0">
                  <a:pos x="115" y="6"/>
                </a:cxn>
                <a:cxn ang="0">
                  <a:pos x="104" y="13"/>
                </a:cxn>
                <a:cxn ang="0">
                  <a:pos x="96" y="15"/>
                </a:cxn>
                <a:cxn ang="0">
                  <a:pos x="89" y="13"/>
                </a:cxn>
                <a:cxn ang="0">
                  <a:pos x="91" y="22"/>
                </a:cxn>
                <a:cxn ang="0">
                  <a:pos x="101" y="27"/>
                </a:cxn>
                <a:cxn ang="0">
                  <a:pos x="97" y="33"/>
                </a:cxn>
                <a:cxn ang="0">
                  <a:pos x="100" y="40"/>
                </a:cxn>
                <a:cxn ang="0">
                  <a:pos x="99" y="46"/>
                </a:cxn>
                <a:cxn ang="0">
                  <a:pos x="92" y="49"/>
                </a:cxn>
                <a:cxn ang="0">
                  <a:pos x="88" y="45"/>
                </a:cxn>
                <a:cxn ang="0">
                  <a:pos x="70" y="59"/>
                </a:cxn>
                <a:cxn ang="0">
                  <a:pos x="73" y="71"/>
                </a:cxn>
                <a:cxn ang="0">
                  <a:pos x="45" y="74"/>
                </a:cxn>
                <a:cxn ang="0">
                  <a:pos x="14" y="72"/>
                </a:cxn>
                <a:cxn ang="0">
                  <a:pos x="6" y="75"/>
                </a:cxn>
                <a:cxn ang="0">
                  <a:pos x="6" y="141"/>
                </a:cxn>
                <a:cxn ang="0">
                  <a:pos x="14" y="155"/>
                </a:cxn>
                <a:cxn ang="0">
                  <a:pos x="27" y="173"/>
                </a:cxn>
                <a:cxn ang="0">
                  <a:pos x="50" y="175"/>
                </a:cxn>
                <a:cxn ang="0">
                  <a:pos x="60" y="211"/>
                </a:cxn>
                <a:cxn ang="0">
                  <a:pos x="60" y="237"/>
                </a:cxn>
                <a:cxn ang="0">
                  <a:pos x="92" y="226"/>
                </a:cxn>
                <a:cxn ang="0">
                  <a:pos x="138" y="205"/>
                </a:cxn>
                <a:cxn ang="0">
                  <a:pos x="146" y="184"/>
                </a:cxn>
                <a:cxn ang="0">
                  <a:pos x="189" y="173"/>
                </a:cxn>
                <a:cxn ang="0">
                  <a:pos x="209" y="163"/>
                </a:cxn>
                <a:cxn ang="0">
                  <a:pos x="217" y="156"/>
                </a:cxn>
                <a:cxn ang="0">
                  <a:pos x="225" y="144"/>
                </a:cxn>
                <a:cxn ang="0">
                  <a:pos x="228" y="137"/>
                </a:cxn>
                <a:cxn ang="0">
                  <a:pos x="232" y="129"/>
                </a:cxn>
              </a:cxnLst>
              <a:rect l="0" t="0" r="r" b="b"/>
              <a:pathLst>
                <a:path w="232" h="237">
                  <a:moveTo>
                    <a:pt x="0" y="72"/>
                  </a:moveTo>
                  <a:cubicBezTo>
                    <a:pt x="1" y="72"/>
                    <a:pt x="2" y="73"/>
                    <a:pt x="6" y="75"/>
                  </a:cubicBezTo>
                  <a:cubicBezTo>
                    <a:pt x="6" y="66"/>
                    <a:pt x="6" y="66"/>
                    <a:pt x="6" y="66"/>
                  </a:cubicBezTo>
                  <a:lnTo>
                    <a:pt x="0" y="72"/>
                  </a:lnTo>
                  <a:close/>
                  <a:moveTo>
                    <a:pt x="231" y="124"/>
                  </a:moveTo>
                  <a:cubicBezTo>
                    <a:pt x="227" y="122"/>
                    <a:pt x="227" y="122"/>
                    <a:pt x="227" y="122"/>
                  </a:cubicBezTo>
                  <a:cubicBezTo>
                    <a:pt x="223" y="124"/>
                    <a:pt x="223" y="124"/>
                    <a:pt x="223" y="124"/>
                  </a:cubicBezTo>
                  <a:cubicBezTo>
                    <a:pt x="218" y="127"/>
                    <a:pt x="218" y="127"/>
                    <a:pt x="218" y="127"/>
                  </a:cubicBezTo>
                  <a:cubicBezTo>
                    <a:pt x="216" y="124"/>
                    <a:pt x="216" y="124"/>
                    <a:pt x="216" y="124"/>
                  </a:cubicBezTo>
                  <a:cubicBezTo>
                    <a:pt x="214" y="120"/>
                    <a:pt x="214" y="120"/>
                    <a:pt x="214" y="120"/>
                  </a:cubicBezTo>
                  <a:cubicBezTo>
                    <a:pt x="210" y="117"/>
                    <a:pt x="210" y="117"/>
                    <a:pt x="210" y="117"/>
                  </a:cubicBezTo>
                  <a:cubicBezTo>
                    <a:pt x="206" y="113"/>
                    <a:pt x="206" y="113"/>
                    <a:pt x="206" y="113"/>
                  </a:cubicBezTo>
                  <a:cubicBezTo>
                    <a:pt x="202" y="113"/>
                    <a:pt x="202" y="113"/>
                    <a:pt x="202" y="113"/>
                  </a:cubicBezTo>
                  <a:cubicBezTo>
                    <a:pt x="197" y="111"/>
                    <a:pt x="197" y="111"/>
                    <a:pt x="197" y="111"/>
                  </a:cubicBezTo>
                  <a:cubicBezTo>
                    <a:pt x="195" y="113"/>
                    <a:pt x="195" y="113"/>
                    <a:pt x="195" y="113"/>
                  </a:cubicBezTo>
                  <a:cubicBezTo>
                    <a:pt x="190" y="110"/>
                    <a:pt x="190" y="110"/>
                    <a:pt x="190" y="110"/>
                  </a:cubicBezTo>
                  <a:cubicBezTo>
                    <a:pt x="186" y="111"/>
                    <a:pt x="186" y="111"/>
                    <a:pt x="186" y="111"/>
                  </a:cubicBezTo>
                  <a:cubicBezTo>
                    <a:pt x="185" y="110"/>
                    <a:pt x="185" y="110"/>
                    <a:pt x="185" y="110"/>
                  </a:cubicBezTo>
                  <a:cubicBezTo>
                    <a:pt x="187" y="106"/>
                    <a:pt x="187" y="106"/>
                    <a:pt x="187" y="106"/>
                  </a:cubicBezTo>
                  <a:cubicBezTo>
                    <a:pt x="185" y="101"/>
                    <a:pt x="185" y="101"/>
                    <a:pt x="185" y="101"/>
                  </a:cubicBezTo>
                  <a:cubicBezTo>
                    <a:pt x="189" y="100"/>
                    <a:pt x="189" y="100"/>
                    <a:pt x="189" y="100"/>
                  </a:cubicBezTo>
                  <a:cubicBezTo>
                    <a:pt x="189" y="95"/>
                    <a:pt x="189" y="95"/>
                    <a:pt x="189" y="95"/>
                  </a:cubicBezTo>
                  <a:cubicBezTo>
                    <a:pt x="191" y="85"/>
                    <a:pt x="191" y="85"/>
                    <a:pt x="191" y="85"/>
                  </a:cubicBezTo>
                  <a:cubicBezTo>
                    <a:pt x="187" y="84"/>
                    <a:pt x="187" y="84"/>
                    <a:pt x="187" y="84"/>
                  </a:cubicBezTo>
                  <a:cubicBezTo>
                    <a:pt x="182" y="80"/>
                    <a:pt x="182" y="80"/>
                    <a:pt x="182" y="80"/>
                  </a:cubicBezTo>
                  <a:cubicBezTo>
                    <a:pt x="177" y="78"/>
                    <a:pt x="177" y="78"/>
                    <a:pt x="177" y="78"/>
                  </a:cubicBezTo>
                  <a:cubicBezTo>
                    <a:pt x="172" y="78"/>
                    <a:pt x="172" y="78"/>
                    <a:pt x="172" y="78"/>
                  </a:cubicBezTo>
                  <a:cubicBezTo>
                    <a:pt x="169" y="76"/>
                    <a:pt x="169" y="76"/>
                    <a:pt x="169" y="76"/>
                  </a:cubicBezTo>
                  <a:cubicBezTo>
                    <a:pt x="169" y="71"/>
                    <a:pt x="169" y="71"/>
                    <a:pt x="169" y="71"/>
                  </a:cubicBezTo>
                  <a:cubicBezTo>
                    <a:pt x="170" y="61"/>
                    <a:pt x="170" y="61"/>
                    <a:pt x="170" y="61"/>
                  </a:cubicBezTo>
                  <a:cubicBezTo>
                    <a:pt x="167" y="57"/>
                    <a:pt x="167" y="57"/>
                    <a:pt x="167" y="57"/>
                  </a:cubicBezTo>
                  <a:cubicBezTo>
                    <a:pt x="165" y="56"/>
                    <a:pt x="165" y="56"/>
                    <a:pt x="165" y="56"/>
                  </a:cubicBezTo>
                  <a:cubicBezTo>
                    <a:pt x="163" y="59"/>
                    <a:pt x="163" y="59"/>
                    <a:pt x="163" y="59"/>
                  </a:cubicBezTo>
                  <a:cubicBezTo>
                    <a:pt x="161" y="61"/>
                    <a:pt x="161" y="61"/>
                    <a:pt x="161" y="61"/>
                  </a:cubicBezTo>
                  <a:cubicBezTo>
                    <a:pt x="158" y="60"/>
                    <a:pt x="158" y="60"/>
                    <a:pt x="158" y="60"/>
                  </a:cubicBezTo>
                  <a:cubicBezTo>
                    <a:pt x="157" y="53"/>
                    <a:pt x="157" y="53"/>
                    <a:pt x="157" y="53"/>
                  </a:cubicBezTo>
                  <a:cubicBezTo>
                    <a:pt x="159" y="36"/>
                    <a:pt x="159" y="36"/>
                    <a:pt x="159" y="36"/>
                  </a:cubicBezTo>
                  <a:cubicBezTo>
                    <a:pt x="158" y="35"/>
                    <a:pt x="158" y="35"/>
                    <a:pt x="158" y="35"/>
                  </a:cubicBezTo>
                  <a:cubicBezTo>
                    <a:pt x="151" y="36"/>
                    <a:pt x="151" y="36"/>
                    <a:pt x="151" y="36"/>
                  </a:cubicBezTo>
                  <a:cubicBezTo>
                    <a:pt x="154" y="32"/>
                    <a:pt x="154" y="32"/>
                    <a:pt x="154" y="32"/>
                  </a:cubicBezTo>
                  <a:cubicBezTo>
                    <a:pt x="152" y="29"/>
                    <a:pt x="152" y="29"/>
                    <a:pt x="152" y="29"/>
                  </a:cubicBezTo>
                  <a:cubicBezTo>
                    <a:pt x="147" y="32"/>
                    <a:pt x="147" y="32"/>
                    <a:pt x="147" y="32"/>
                  </a:cubicBezTo>
                  <a:cubicBezTo>
                    <a:pt x="142" y="30"/>
                    <a:pt x="142" y="30"/>
                    <a:pt x="142" y="30"/>
                  </a:cubicBezTo>
                  <a:cubicBezTo>
                    <a:pt x="137" y="32"/>
                    <a:pt x="137" y="32"/>
                    <a:pt x="137" y="32"/>
                  </a:cubicBezTo>
                  <a:cubicBezTo>
                    <a:pt x="132" y="28"/>
                    <a:pt x="132" y="28"/>
                    <a:pt x="132" y="28"/>
                  </a:cubicBezTo>
                  <a:cubicBezTo>
                    <a:pt x="126" y="27"/>
                    <a:pt x="126" y="27"/>
                    <a:pt x="126" y="27"/>
                  </a:cubicBezTo>
                  <a:cubicBezTo>
                    <a:pt x="125" y="24"/>
                    <a:pt x="125" y="24"/>
                    <a:pt x="125" y="24"/>
                  </a:cubicBezTo>
                  <a:cubicBezTo>
                    <a:pt x="131" y="20"/>
                    <a:pt x="131" y="20"/>
                    <a:pt x="131" y="20"/>
                  </a:cubicBezTo>
                  <a:cubicBezTo>
                    <a:pt x="131" y="17"/>
                    <a:pt x="131" y="17"/>
                    <a:pt x="131" y="17"/>
                  </a:cubicBezTo>
                  <a:cubicBezTo>
                    <a:pt x="130" y="12"/>
                    <a:pt x="130" y="12"/>
                    <a:pt x="130" y="12"/>
                  </a:cubicBezTo>
                  <a:cubicBezTo>
                    <a:pt x="126" y="5"/>
                    <a:pt x="126" y="5"/>
                    <a:pt x="126" y="5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16" y="2"/>
                    <a:pt x="116" y="2"/>
                    <a:pt x="116" y="2"/>
                  </a:cubicBezTo>
                  <a:cubicBezTo>
                    <a:pt x="115" y="6"/>
                    <a:pt x="115" y="6"/>
                    <a:pt x="115" y="6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04" y="13"/>
                    <a:pt x="104" y="13"/>
                    <a:pt x="104" y="13"/>
                  </a:cubicBezTo>
                  <a:cubicBezTo>
                    <a:pt x="100" y="16"/>
                    <a:pt x="100" y="16"/>
                    <a:pt x="100" y="16"/>
                  </a:cubicBezTo>
                  <a:cubicBezTo>
                    <a:pt x="96" y="15"/>
                    <a:pt x="96" y="15"/>
                    <a:pt x="96" y="15"/>
                  </a:cubicBezTo>
                  <a:cubicBezTo>
                    <a:pt x="92" y="17"/>
                    <a:pt x="92" y="17"/>
                    <a:pt x="92" y="17"/>
                  </a:cubicBezTo>
                  <a:cubicBezTo>
                    <a:pt x="89" y="13"/>
                    <a:pt x="89" y="13"/>
                    <a:pt x="89" y="13"/>
                  </a:cubicBezTo>
                  <a:cubicBezTo>
                    <a:pt x="88" y="16"/>
                    <a:pt x="88" y="16"/>
                    <a:pt x="88" y="16"/>
                  </a:cubicBezTo>
                  <a:cubicBezTo>
                    <a:pt x="91" y="22"/>
                    <a:pt x="91" y="22"/>
                    <a:pt x="91" y="22"/>
                  </a:cubicBezTo>
                  <a:cubicBezTo>
                    <a:pt x="99" y="24"/>
                    <a:pt x="99" y="24"/>
                    <a:pt x="99" y="24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97" y="30"/>
                    <a:pt x="97" y="30"/>
                    <a:pt x="97" y="30"/>
                  </a:cubicBezTo>
                  <a:cubicBezTo>
                    <a:pt x="97" y="33"/>
                    <a:pt x="97" y="33"/>
                    <a:pt x="97" y="33"/>
                  </a:cubicBezTo>
                  <a:cubicBezTo>
                    <a:pt x="101" y="35"/>
                    <a:pt x="101" y="35"/>
                    <a:pt x="101" y="35"/>
                  </a:cubicBezTo>
                  <a:cubicBezTo>
                    <a:pt x="100" y="40"/>
                    <a:pt x="100" y="40"/>
                    <a:pt x="100" y="40"/>
                  </a:cubicBezTo>
                  <a:cubicBezTo>
                    <a:pt x="97" y="42"/>
                    <a:pt x="97" y="42"/>
                    <a:pt x="97" y="42"/>
                  </a:cubicBezTo>
                  <a:cubicBezTo>
                    <a:pt x="99" y="46"/>
                    <a:pt x="99" y="46"/>
                    <a:pt x="99" y="46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2" y="49"/>
                    <a:pt x="92" y="49"/>
                    <a:pt x="92" y="49"/>
                  </a:cubicBezTo>
                  <a:cubicBezTo>
                    <a:pt x="91" y="44"/>
                    <a:pt x="91" y="44"/>
                    <a:pt x="91" y="44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78" y="53"/>
                    <a:pt x="78" y="53"/>
                    <a:pt x="78" y="53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3" y="71"/>
                    <a:pt x="73" y="71"/>
                    <a:pt x="73" y="71"/>
                  </a:cubicBezTo>
                  <a:cubicBezTo>
                    <a:pt x="63" y="74"/>
                    <a:pt x="63" y="74"/>
                    <a:pt x="63" y="74"/>
                  </a:cubicBezTo>
                  <a:cubicBezTo>
                    <a:pt x="45" y="74"/>
                    <a:pt x="45" y="74"/>
                    <a:pt x="45" y="74"/>
                  </a:cubicBezTo>
                  <a:cubicBezTo>
                    <a:pt x="32" y="75"/>
                    <a:pt x="32" y="75"/>
                    <a:pt x="32" y="75"/>
                  </a:cubicBezTo>
                  <a:cubicBezTo>
                    <a:pt x="14" y="72"/>
                    <a:pt x="14" y="72"/>
                    <a:pt x="14" y="72"/>
                  </a:cubicBezTo>
                  <a:cubicBezTo>
                    <a:pt x="9" y="77"/>
                    <a:pt x="9" y="77"/>
                    <a:pt x="9" y="77"/>
                  </a:cubicBezTo>
                  <a:cubicBezTo>
                    <a:pt x="8" y="76"/>
                    <a:pt x="7" y="76"/>
                    <a:pt x="6" y="75"/>
                  </a:cubicBezTo>
                  <a:cubicBezTo>
                    <a:pt x="6" y="116"/>
                    <a:pt x="6" y="116"/>
                    <a:pt x="6" y="116"/>
                  </a:cubicBezTo>
                  <a:cubicBezTo>
                    <a:pt x="6" y="141"/>
                    <a:pt x="6" y="141"/>
                    <a:pt x="6" y="141"/>
                  </a:cubicBezTo>
                  <a:cubicBezTo>
                    <a:pt x="14" y="153"/>
                    <a:pt x="14" y="153"/>
                    <a:pt x="14" y="153"/>
                  </a:cubicBezTo>
                  <a:cubicBezTo>
                    <a:pt x="14" y="154"/>
                    <a:pt x="14" y="155"/>
                    <a:pt x="14" y="155"/>
                  </a:cubicBezTo>
                  <a:cubicBezTo>
                    <a:pt x="14" y="155"/>
                    <a:pt x="15" y="155"/>
                    <a:pt x="16" y="156"/>
                  </a:cubicBezTo>
                  <a:cubicBezTo>
                    <a:pt x="27" y="173"/>
                    <a:pt x="27" y="173"/>
                    <a:pt x="27" y="173"/>
                  </a:cubicBezTo>
                  <a:cubicBezTo>
                    <a:pt x="48" y="173"/>
                    <a:pt x="48" y="173"/>
                    <a:pt x="48" y="173"/>
                  </a:cubicBezTo>
                  <a:cubicBezTo>
                    <a:pt x="48" y="173"/>
                    <a:pt x="49" y="174"/>
                    <a:pt x="50" y="175"/>
                  </a:cubicBezTo>
                  <a:cubicBezTo>
                    <a:pt x="59" y="201"/>
                    <a:pt x="59" y="201"/>
                    <a:pt x="59" y="201"/>
                  </a:cubicBezTo>
                  <a:cubicBezTo>
                    <a:pt x="59" y="205"/>
                    <a:pt x="60" y="208"/>
                    <a:pt x="60" y="211"/>
                  </a:cubicBezTo>
                  <a:cubicBezTo>
                    <a:pt x="60" y="229"/>
                    <a:pt x="60" y="229"/>
                    <a:pt x="60" y="229"/>
                  </a:cubicBezTo>
                  <a:cubicBezTo>
                    <a:pt x="60" y="237"/>
                    <a:pt x="60" y="237"/>
                    <a:pt x="60" y="237"/>
                  </a:cubicBezTo>
                  <a:cubicBezTo>
                    <a:pt x="76" y="232"/>
                    <a:pt x="76" y="232"/>
                    <a:pt x="76" y="232"/>
                  </a:cubicBezTo>
                  <a:cubicBezTo>
                    <a:pt x="92" y="226"/>
                    <a:pt x="92" y="226"/>
                    <a:pt x="92" y="226"/>
                  </a:cubicBezTo>
                  <a:cubicBezTo>
                    <a:pt x="103" y="205"/>
                    <a:pt x="103" y="205"/>
                    <a:pt x="103" y="205"/>
                  </a:cubicBezTo>
                  <a:cubicBezTo>
                    <a:pt x="138" y="205"/>
                    <a:pt x="138" y="205"/>
                    <a:pt x="138" y="205"/>
                  </a:cubicBezTo>
                  <a:cubicBezTo>
                    <a:pt x="146" y="205"/>
                    <a:pt x="146" y="205"/>
                    <a:pt x="146" y="205"/>
                  </a:cubicBezTo>
                  <a:cubicBezTo>
                    <a:pt x="146" y="184"/>
                    <a:pt x="146" y="184"/>
                    <a:pt x="146" y="184"/>
                  </a:cubicBezTo>
                  <a:cubicBezTo>
                    <a:pt x="178" y="184"/>
                    <a:pt x="178" y="184"/>
                    <a:pt x="178" y="184"/>
                  </a:cubicBezTo>
                  <a:cubicBezTo>
                    <a:pt x="189" y="173"/>
                    <a:pt x="189" y="173"/>
                    <a:pt x="189" y="173"/>
                  </a:cubicBezTo>
                  <a:cubicBezTo>
                    <a:pt x="210" y="170"/>
                    <a:pt x="210" y="170"/>
                    <a:pt x="210" y="170"/>
                  </a:cubicBezTo>
                  <a:cubicBezTo>
                    <a:pt x="209" y="163"/>
                    <a:pt x="209" y="163"/>
                    <a:pt x="209" y="163"/>
                  </a:cubicBezTo>
                  <a:cubicBezTo>
                    <a:pt x="213" y="159"/>
                    <a:pt x="213" y="159"/>
                    <a:pt x="213" y="159"/>
                  </a:cubicBezTo>
                  <a:cubicBezTo>
                    <a:pt x="217" y="156"/>
                    <a:pt x="217" y="156"/>
                    <a:pt x="217" y="156"/>
                  </a:cubicBezTo>
                  <a:cubicBezTo>
                    <a:pt x="219" y="147"/>
                    <a:pt x="219" y="147"/>
                    <a:pt x="219" y="147"/>
                  </a:cubicBezTo>
                  <a:cubicBezTo>
                    <a:pt x="225" y="144"/>
                    <a:pt x="225" y="144"/>
                    <a:pt x="225" y="144"/>
                  </a:cubicBezTo>
                  <a:cubicBezTo>
                    <a:pt x="225" y="141"/>
                    <a:pt x="225" y="141"/>
                    <a:pt x="225" y="141"/>
                  </a:cubicBezTo>
                  <a:cubicBezTo>
                    <a:pt x="228" y="137"/>
                    <a:pt x="228" y="137"/>
                    <a:pt x="228" y="137"/>
                  </a:cubicBezTo>
                  <a:cubicBezTo>
                    <a:pt x="229" y="133"/>
                    <a:pt x="229" y="133"/>
                    <a:pt x="229" y="133"/>
                  </a:cubicBezTo>
                  <a:cubicBezTo>
                    <a:pt x="232" y="129"/>
                    <a:pt x="232" y="129"/>
                    <a:pt x="232" y="129"/>
                  </a:cubicBezTo>
                  <a:cubicBezTo>
                    <a:pt x="231" y="124"/>
                    <a:pt x="231" y="124"/>
                    <a:pt x="231" y="124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89" name="Korea, South" descr="© INSCALE GmbH, 05.05.2010&#10;http://www.presentationload.com/">
              <a:extLst>
                <a:ext uri="{FF2B5EF4-FFF2-40B4-BE49-F238E27FC236}">
                  <a16:creationId xmlns:a16="http://schemas.microsoft.com/office/drawing/2014/main" id="{CA3543F4-552B-2227-9AB0-16E3405B0065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7434351" y="2041470"/>
              <a:ext cx="103766" cy="161579"/>
            </a:xfrm>
            <a:custGeom>
              <a:avLst/>
              <a:gdLst>
                <a:gd name="T0" fmla="*/ 2147483647 w 276"/>
                <a:gd name="T1" fmla="*/ 2147483647 h 426"/>
                <a:gd name="T2" fmla="*/ 2147483647 w 276"/>
                <a:gd name="T3" fmla="*/ 2147483647 h 426"/>
                <a:gd name="T4" fmla="*/ 2147483647 w 276"/>
                <a:gd name="T5" fmla="*/ 2147483647 h 426"/>
                <a:gd name="T6" fmla="*/ 2147483647 w 276"/>
                <a:gd name="T7" fmla="*/ 2147483647 h 426"/>
                <a:gd name="T8" fmla="*/ 2147483647 w 276"/>
                <a:gd name="T9" fmla="*/ 2147483647 h 426"/>
                <a:gd name="T10" fmla="*/ 2147483647 w 276"/>
                <a:gd name="T11" fmla="*/ 2147483647 h 426"/>
                <a:gd name="T12" fmla="*/ 2147483647 w 276"/>
                <a:gd name="T13" fmla="*/ 2147483647 h 426"/>
                <a:gd name="T14" fmla="*/ 2147483647 w 276"/>
                <a:gd name="T15" fmla="*/ 2147483647 h 426"/>
                <a:gd name="T16" fmla="*/ 2147483647 w 276"/>
                <a:gd name="T17" fmla="*/ 2147483647 h 426"/>
                <a:gd name="T18" fmla="*/ 2147483647 w 276"/>
                <a:gd name="T19" fmla="*/ 2147483647 h 426"/>
                <a:gd name="T20" fmla="*/ 2147483647 w 276"/>
                <a:gd name="T21" fmla="*/ 2147483647 h 426"/>
                <a:gd name="T22" fmla="*/ 2147483647 w 276"/>
                <a:gd name="T23" fmla="*/ 2147483647 h 426"/>
                <a:gd name="T24" fmla="*/ 2147483647 w 276"/>
                <a:gd name="T25" fmla="*/ 0 h 426"/>
                <a:gd name="T26" fmla="*/ 2147483647 w 276"/>
                <a:gd name="T27" fmla="*/ 2147483647 h 426"/>
                <a:gd name="T28" fmla="*/ 2147483647 w 276"/>
                <a:gd name="T29" fmla="*/ 2147483647 h 426"/>
                <a:gd name="T30" fmla="*/ 2147483647 w 276"/>
                <a:gd name="T31" fmla="*/ 2147483647 h 426"/>
                <a:gd name="T32" fmla="*/ 2147483647 w 276"/>
                <a:gd name="T33" fmla="*/ 2147483647 h 426"/>
                <a:gd name="T34" fmla="*/ 0 w 276"/>
                <a:gd name="T35" fmla="*/ 2147483647 h 426"/>
                <a:gd name="T36" fmla="*/ 2147483647 w 276"/>
                <a:gd name="T37" fmla="*/ 2147483647 h 426"/>
                <a:gd name="T38" fmla="*/ 2147483647 w 276"/>
                <a:gd name="T39" fmla="*/ 2147483647 h 426"/>
                <a:gd name="T40" fmla="*/ 2147483647 w 276"/>
                <a:gd name="T41" fmla="*/ 2147483647 h 426"/>
                <a:gd name="T42" fmla="*/ 2147483647 w 276"/>
                <a:gd name="T43" fmla="*/ 2147483647 h 426"/>
                <a:gd name="T44" fmla="*/ 2147483647 w 276"/>
                <a:gd name="T45" fmla="*/ 2147483647 h 426"/>
                <a:gd name="T46" fmla="*/ 2147483647 w 276"/>
                <a:gd name="T47" fmla="*/ 2147483647 h 426"/>
                <a:gd name="T48" fmla="*/ 2147483647 w 276"/>
                <a:gd name="T49" fmla="*/ 2147483647 h 426"/>
                <a:gd name="T50" fmla="*/ 2147483647 w 276"/>
                <a:gd name="T51" fmla="*/ 2147483647 h 426"/>
                <a:gd name="T52" fmla="*/ 2147483647 w 276"/>
                <a:gd name="T53" fmla="*/ 2147483647 h 426"/>
                <a:gd name="T54" fmla="*/ 2147483647 w 276"/>
                <a:gd name="T55" fmla="*/ 2147483647 h 426"/>
                <a:gd name="T56" fmla="*/ 2147483647 w 276"/>
                <a:gd name="T57" fmla="*/ 2147483647 h 426"/>
                <a:gd name="T58" fmla="*/ 2147483647 w 276"/>
                <a:gd name="T59" fmla="*/ 2147483647 h 426"/>
                <a:gd name="T60" fmla="*/ 2147483647 w 276"/>
                <a:gd name="T61" fmla="*/ 2147483647 h 426"/>
                <a:gd name="T62" fmla="*/ 2147483647 w 276"/>
                <a:gd name="T63" fmla="*/ 2147483647 h 426"/>
                <a:gd name="T64" fmla="*/ 2147483647 w 276"/>
                <a:gd name="T65" fmla="*/ 2147483647 h 426"/>
                <a:gd name="T66" fmla="*/ 2147483647 w 276"/>
                <a:gd name="T67" fmla="*/ 2147483647 h 426"/>
                <a:gd name="T68" fmla="*/ 2147483647 w 276"/>
                <a:gd name="T69" fmla="*/ 2147483647 h 426"/>
                <a:gd name="T70" fmla="*/ 2147483647 w 276"/>
                <a:gd name="T71" fmla="*/ 2147483647 h 426"/>
                <a:gd name="T72" fmla="*/ 2147483647 w 276"/>
                <a:gd name="T73" fmla="*/ 2147483647 h 426"/>
                <a:gd name="T74" fmla="*/ 2147483647 w 276"/>
                <a:gd name="T75" fmla="*/ 2147483647 h 42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76"/>
                <a:gd name="T115" fmla="*/ 0 h 426"/>
                <a:gd name="T116" fmla="*/ 276 w 276"/>
                <a:gd name="T117" fmla="*/ 426 h 42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76" h="426">
                  <a:moveTo>
                    <a:pt x="150" y="402"/>
                  </a:moveTo>
                  <a:lnTo>
                    <a:pt x="132" y="408"/>
                  </a:lnTo>
                  <a:lnTo>
                    <a:pt x="126" y="414"/>
                  </a:lnTo>
                  <a:lnTo>
                    <a:pt x="138" y="426"/>
                  </a:lnTo>
                  <a:lnTo>
                    <a:pt x="162" y="426"/>
                  </a:lnTo>
                  <a:lnTo>
                    <a:pt x="174" y="414"/>
                  </a:lnTo>
                  <a:lnTo>
                    <a:pt x="174" y="408"/>
                  </a:lnTo>
                  <a:lnTo>
                    <a:pt x="168" y="402"/>
                  </a:lnTo>
                  <a:lnTo>
                    <a:pt x="150" y="402"/>
                  </a:lnTo>
                  <a:close/>
                  <a:moveTo>
                    <a:pt x="276" y="246"/>
                  </a:moveTo>
                  <a:lnTo>
                    <a:pt x="270" y="228"/>
                  </a:lnTo>
                  <a:lnTo>
                    <a:pt x="264" y="216"/>
                  </a:lnTo>
                  <a:lnTo>
                    <a:pt x="246" y="198"/>
                  </a:lnTo>
                  <a:lnTo>
                    <a:pt x="252" y="186"/>
                  </a:lnTo>
                  <a:lnTo>
                    <a:pt x="252" y="180"/>
                  </a:lnTo>
                  <a:lnTo>
                    <a:pt x="246" y="162"/>
                  </a:lnTo>
                  <a:lnTo>
                    <a:pt x="240" y="150"/>
                  </a:lnTo>
                  <a:lnTo>
                    <a:pt x="210" y="120"/>
                  </a:lnTo>
                  <a:lnTo>
                    <a:pt x="198" y="102"/>
                  </a:lnTo>
                  <a:lnTo>
                    <a:pt x="168" y="72"/>
                  </a:lnTo>
                  <a:lnTo>
                    <a:pt x="144" y="66"/>
                  </a:lnTo>
                  <a:lnTo>
                    <a:pt x="144" y="60"/>
                  </a:lnTo>
                  <a:lnTo>
                    <a:pt x="138" y="54"/>
                  </a:lnTo>
                  <a:lnTo>
                    <a:pt x="132" y="42"/>
                  </a:lnTo>
                  <a:lnTo>
                    <a:pt x="102" y="12"/>
                  </a:lnTo>
                  <a:lnTo>
                    <a:pt x="96" y="0"/>
                  </a:lnTo>
                  <a:lnTo>
                    <a:pt x="78" y="12"/>
                  </a:lnTo>
                  <a:lnTo>
                    <a:pt x="48" y="12"/>
                  </a:lnTo>
                  <a:lnTo>
                    <a:pt x="24" y="24"/>
                  </a:lnTo>
                  <a:lnTo>
                    <a:pt x="18" y="30"/>
                  </a:lnTo>
                  <a:lnTo>
                    <a:pt x="12" y="30"/>
                  </a:lnTo>
                  <a:lnTo>
                    <a:pt x="12" y="36"/>
                  </a:lnTo>
                  <a:lnTo>
                    <a:pt x="18" y="42"/>
                  </a:lnTo>
                  <a:lnTo>
                    <a:pt x="18" y="48"/>
                  </a:lnTo>
                  <a:lnTo>
                    <a:pt x="12" y="54"/>
                  </a:lnTo>
                  <a:lnTo>
                    <a:pt x="0" y="60"/>
                  </a:lnTo>
                  <a:lnTo>
                    <a:pt x="0" y="66"/>
                  </a:lnTo>
                  <a:lnTo>
                    <a:pt x="6" y="72"/>
                  </a:lnTo>
                  <a:lnTo>
                    <a:pt x="12" y="84"/>
                  </a:lnTo>
                  <a:lnTo>
                    <a:pt x="24" y="90"/>
                  </a:lnTo>
                  <a:lnTo>
                    <a:pt x="30" y="90"/>
                  </a:lnTo>
                  <a:lnTo>
                    <a:pt x="42" y="96"/>
                  </a:lnTo>
                  <a:lnTo>
                    <a:pt x="60" y="132"/>
                  </a:lnTo>
                  <a:lnTo>
                    <a:pt x="54" y="132"/>
                  </a:lnTo>
                  <a:lnTo>
                    <a:pt x="48" y="126"/>
                  </a:lnTo>
                  <a:lnTo>
                    <a:pt x="36" y="126"/>
                  </a:lnTo>
                  <a:lnTo>
                    <a:pt x="24" y="120"/>
                  </a:lnTo>
                  <a:lnTo>
                    <a:pt x="6" y="120"/>
                  </a:lnTo>
                  <a:lnTo>
                    <a:pt x="6" y="126"/>
                  </a:lnTo>
                  <a:lnTo>
                    <a:pt x="18" y="132"/>
                  </a:lnTo>
                  <a:lnTo>
                    <a:pt x="30" y="144"/>
                  </a:lnTo>
                  <a:lnTo>
                    <a:pt x="42" y="150"/>
                  </a:lnTo>
                  <a:lnTo>
                    <a:pt x="54" y="192"/>
                  </a:lnTo>
                  <a:lnTo>
                    <a:pt x="90" y="198"/>
                  </a:lnTo>
                  <a:lnTo>
                    <a:pt x="90" y="228"/>
                  </a:lnTo>
                  <a:lnTo>
                    <a:pt x="78" y="240"/>
                  </a:lnTo>
                  <a:lnTo>
                    <a:pt x="78" y="270"/>
                  </a:lnTo>
                  <a:lnTo>
                    <a:pt x="84" y="282"/>
                  </a:lnTo>
                  <a:lnTo>
                    <a:pt x="102" y="300"/>
                  </a:lnTo>
                  <a:lnTo>
                    <a:pt x="108" y="300"/>
                  </a:lnTo>
                  <a:lnTo>
                    <a:pt x="108" y="306"/>
                  </a:lnTo>
                  <a:lnTo>
                    <a:pt x="102" y="312"/>
                  </a:lnTo>
                  <a:lnTo>
                    <a:pt x="102" y="324"/>
                  </a:lnTo>
                  <a:lnTo>
                    <a:pt x="108" y="330"/>
                  </a:lnTo>
                  <a:lnTo>
                    <a:pt x="132" y="330"/>
                  </a:lnTo>
                  <a:lnTo>
                    <a:pt x="144" y="324"/>
                  </a:lnTo>
                  <a:lnTo>
                    <a:pt x="144" y="318"/>
                  </a:lnTo>
                  <a:lnTo>
                    <a:pt x="150" y="312"/>
                  </a:lnTo>
                  <a:lnTo>
                    <a:pt x="150" y="306"/>
                  </a:lnTo>
                  <a:lnTo>
                    <a:pt x="198" y="282"/>
                  </a:lnTo>
                  <a:lnTo>
                    <a:pt x="222" y="288"/>
                  </a:lnTo>
                  <a:lnTo>
                    <a:pt x="234" y="270"/>
                  </a:lnTo>
                  <a:lnTo>
                    <a:pt x="258" y="270"/>
                  </a:lnTo>
                  <a:lnTo>
                    <a:pt x="270" y="264"/>
                  </a:lnTo>
                  <a:lnTo>
                    <a:pt x="276" y="264"/>
                  </a:lnTo>
                  <a:lnTo>
                    <a:pt x="276" y="246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90" name="Korea, North" descr="© INSCALE GmbH, 05.05.2010&#10;http://www.presentationload.com/">
              <a:extLst>
                <a:ext uri="{FF2B5EF4-FFF2-40B4-BE49-F238E27FC236}">
                  <a16:creationId xmlns:a16="http://schemas.microsoft.com/office/drawing/2014/main" id="{ACEBF058-5D8D-5CCE-F1DC-BDB86B8EBF69}"/>
                </a:ext>
              </a:extLst>
            </p:cNvPr>
            <p:cNvSpPr>
              <a:spLocks/>
            </p:cNvSpPr>
            <p:nvPr/>
          </p:nvSpPr>
          <p:spPr bwMode="gray">
            <a:xfrm>
              <a:off x="7348373" y="1908055"/>
              <a:ext cx="124519" cy="158615"/>
            </a:xfrm>
            <a:custGeom>
              <a:avLst/>
              <a:gdLst>
                <a:gd name="T0" fmla="*/ 2147483647 w 330"/>
                <a:gd name="T1" fmla="*/ 0 h 420"/>
                <a:gd name="T2" fmla="*/ 2147483647 w 330"/>
                <a:gd name="T3" fmla="*/ 2147483647 h 420"/>
                <a:gd name="T4" fmla="*/ 2147483647 w 330"/>
                <a:gd name="T5" fmla="*/ 2147483647 h 420"/>
                <a:gd name="T6" fmla="*/ 2147483647 w 330"/>
                <a:gd name="T7" fmla="*/ 2147483647 h 420"/>
                <a:gd name="T8" fmla="*/ 2147483647 w 330"/>
                <a:gd name="T9" fmla="*/ 2147483647 h 420"/>
                <a:gd name="T10" fmla="*/ 2147483647 w 330"/>
                <a:gd name="T11" fmla="*/ 2147483647 h 420"/>
                <a:gd name="T12" fmla="*/ 2147483647 w 330"/>
                <a:gd name="T13" fmla="*/ 2147483647 h 420"/>
                <a:gd name="T14" fmla="*/ 2147483647 w 330"/>
                <a:gd name="T15" fmla="*/ 2147483647 h 420"/>
                <a:gd name="T16" fmla="*/ 2147483647 w 330"/>
                <a:gd name="T17" fmla="*/ 2147483647 h 420"/>
                <a:gd name="T18" fmla="*/ 2147483647 w 330"/>
                <a:gd name="T19" fmla="*/ 2147483647 h 420"/>
                <a:gd name="T20" fmla="*/ 2147483647 w 330"/>
                <a:gd name="T21" fmla="*/ 2147483647 h 420"/>
                <a:gd name="T22" fmla="*/ 2147483647 w 330"/>
                <a:gd name="T23" fmla="*/ 2147483647 h 420"/>
                <a:gd name="T24" fmla="*/ 2147483647 w 330"/>
                <a:gd name="T25" fmla="*/ 2147483647 h 420"/>
                <a:gd name="T26" fmla="*/ 2147483647 w 330"/>
                <a:gd name="T27" fmla="*/ 2147483647 h 420"/>
                <a:gd name="T28" fmla="*/ 2147483647 w 330"/>
                <a:gd name="T29" fmla="*/ 2147483647 h 420"/>
                <a:gd name="T30" fmla="*/ 2147483647 w 330"/>
                <a:gd name="T31" fmla="*/ 2147483647 h 420"/>
                <a:gd name="T32" fmla="*/ 2147483647 w 330"/>
                <a:gd name="T33" fmla="*/ 2147483647 h 420"/>
                <a:gd name="T34" fmla="*/ 2147483647 w 330"/>
                <a:gd name="T35" fmla="*/ 2147483647 h 420"/>
                <a:gd name="T36" fmla="*/ 2147483647 w 330"/>
                <a:gd name="T37" fmla="*/ 2147483647 h 420"/>
                <a:gd name="T38" fmla="*/ 2147483647 w 330"/>
                <a:gd name="T39" fmla="*/ 2147483647 h 420"/>
                <a:gd name="T40" fmla="*/ 2147483647 w 330"/>
                <a:gd name="T41" fmla="*/ 2147483647 h 420"/>
                <a:gd name="T42" fmla="*/ 2147483647 w 330"/>
                <a:gd name="T43" fmla="*/ 2147483647 h 420"/>
                <a:gd name="T44" fmla="*/ 2147483647 w 330"/>
                <a:gd name="T45" fmla="*/ 2147483647 h 420"/>
                <a:gd name="T46" fmla="*/ 2147483647 w 330"/>
                <a:gd name="T47" fmla="*/ 2147483647 h 420"/>
                <a:gd name="T48" fmla="*/ 2147483647 w 330"/>
                <a:gd name="T49" fmla="*/ 2147483647 h 420"/>
                <a:gd name="T50" fmla="*/ 2147483647 w 330"/>
                <a:gd name="T51" fmla="*/ 2147483647 h 420"/>
                <a:gd name="T52" fmla="*/ 2147483647 w 330"/>
                <a:gd name="T53" fmla="*/ 2147483647 h 420"/>
                <a:gd name="T54" fmla="*/ 2147483647 w 330"/>
                <a:gd name="T55" fmla="*/ 2147483647 h 420"/>
                <a:gd name="T56" fmla="*/ 2147483647 w 330"/>
                <a:gd name="T57" fmla="*/ 2147483647 h 420"/>
                <a:gd name="T58" fmla="*/ 2147483647 w 330"/>
                <a:gd name="T59" fmla="*/ 2147483647 h 420"/>
                <a:gd name="T60" fmla="*/ 2147483647 w 330"/>
                <a:gd name="T61" fmla="*/ 2147483647 h 420"/>
                <a:gd name="T62" fmla="*/ 2147483647 w 330"/>
                <a:gd name="T63" fmla="*/ 2147483647 h 420"/>
                <a:gd name="T64" fmla="*/ 2147483647 w 330"/>
                <a:gd name="T65" fmla="*/ 2147483647 h 420"/>
                <a:gd name="T66" fmla="*/ 2147483647 w 330"/>
                <a:gd name="T67" fmla="*/ 2147483647 h 420"/>
                <a:gd name="T68" fmla="*/ 2147483647 w 330"/>
                <a:gd name="T69" fmla="*/ 2147483647 h 420"/>
                <a:gd name="T70" fmla="*/ 2147483647 w 330"/>
                <a:gd name="T71" fmla="*/ 2147483647 h 420"/>
                <a:gd name="T72" fmla="*/ 2147483647 w 330"/>
                <a:gd name="T73" fmla="*/ 2147483647 h 420"/>
                <a:gd name="T74" fmla="*/ 2147483647 w 330"/>
                <a:gd name="T75" fmla="*/ 2147483647 h 420"/>
                <a:gd name="T76" fmla="*/ 2147483647 w 330"/>
                <a:gd name="T77" fmla="*/ 2147483647 h 420"/>
                <a:gd name="T78" fmla="*/ 2147483647 w 330"/>
                <a:gd name="T79" fmla="*/ 2147483647 h 420"/>
                <a:gd name="T80" fmla="*/ 2147483647 w 330"/>
                <a:gd name="T81" fmla="*/ 2147483647 h 420"/>
                <a:gd name="T82" fmla="*/ 2147483647 w 330"/>
                <a:gd name="T83" fmla="*/ 2147483647 h 420"/>
                <a:gd name="T84" fmla="*/ 2147483647 w 330"/>
                <a:gd name="T85" fmla="*/ 2147483647 h 420"/>
                <a:gd name="T86" fmla="*/ 2147483647 w 330"/>
                <a:gd name="T87" fmla="*/ 2147483647 h 420"/>
                <a:gd name="T88" fmla="*/ 2147483647 w 330"/>
                <a:gd name="T89" fmla="*/ 2147483647 h 420"/>
                <a:gd name="T90" fmla="*/ 2147483647 w 330"/>
                <a:gd name="T91" fmla="*/ 2147483647 h 420"/>
                <a:gd name="T92" fmla="*/ 2147483647 w 330"/>
                <a:gd name="T93" fmla="*/ 2147483647 h 420"/>
                <a:gd name="T94" fmla="*/ 2147483647 w 330"/>
                <a:gd name="T95" fmla="*/ 2147483647 h 420"/>
                <a:gd name="T96" fmla="*/ 2147483647 w 330"/>
                <a:gd name="T97" fmla="*/ 2147483647 h 420"/>
                <a:gd name="T98" fmla="*/ 2147483647 w 330"/>
                <a:gd name="T99" fmla="*/ 2147483647 h 420"/>
                <a:gd name="T100" fmla="*/ 2147483647 w 330"/>
                <a:gd name="T101" fmla="*/ 2147483647 h 420"/>
                <a:gd name="T102" fmla="*/ 2147483647 w 330"/>
                <a:gd name="T103" fmla="*/ 0 h 42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330"/>
                <a:gd name="T157" fmla="*/ 0 h 420"/>
                <a:gd name="T158" fmla="*/ 330 w 330"/>
                <a:gd name="T159" fmla="*/ 420 h 420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330" h="420">
                  <a:moveTo>
                    <a:pt x="270" y="0"/>
                  </a:moveTo>
                  <a:lnTo>
                    <a:pt x="240" y="0"/>
                  </a:lnTo>
                  <a:lnTo>
                    <a:pt x="240" y="6"/>
                  </a:lnTo>
                  <a:lnTo>
                    <a:pt x="246" y="12"/>
                  </a:lnTo>
                  <a:lnTo>
                    <a:pt x="252" y="24"/>
                  </a:lnTo>
                  <a:lnTo>
                    <a:pt x="252" y="42"/>
                  </a:lnTo>
                  <a:lnTo>
                    <a:pt x="228" y="42"/>
                  </a:lnTo>
                  <a:lnTo>
                    <a:pt x="234" y="54"/>
                  </a:lnTo>
                  <a:lnTo>
                    <a:pt x="234" y="60"/>
                  </a:lnTo>
                  <a:lnTo>
                    <a:pt x="228" y="72"/>
                  </a:lnTo>
                  <a:lnTo>
                    <a:pt x="216" y="78"/>
                  </a:lnTo>
                  <a:lnTo>
                    <a:pt x="204" y="72"/>
                  </a:lnTo>
                  <a:lnTo>
                    <a:pt x="180" y="72"/>
                  </a:lnTo>
                  <a:lnTo>
                    <a:pt x="174" y="66"/>
                  </a:lnTo>
                  <a:lnTo>
                    <a:pt x="168" y="72"/>
                  </a:lnTo>
                  <a:lnTo>
                    <a:pt x="168" y="84"/>
                  </a:lnTo>
                  <a:lnTo>
                    <a:pt x="192" y="108"/>
                  </a:lnTo>
                  <a:lnTo>
                    <a:pt x="198" y="108"/>
                  </a:lnTo>
                  <a:lnTo>
                    <a:pt x="198" y="120"/>
                  </a:lnTo>
                  <a:lnTo>
                    <a:pt x="150" y="120"/>
                  </a:lnTo>
                  <a:lnTo>
                    <a:pt x="138" y="114"/>
                  </a:lnTo>
                  <a:lnTo>
                    <a:pt x="126" y="114"/>
                  </a:lnTo>
                  <a:lnTo>
                    <a:pt x="114" y="102"/>
                  </a:lnTo>
                  <a:lnTo>
                    <a:pt x="102" y="96"/>
                  </a:lnTo>
                  <a:lnTo>
                    <a:pt x="90" y="96"/>
                  </a:lnTo>
                  <a:lnTo>
                    <a:pt x="90" y="102"/>
                  </a:lnTo>
                  <a:lnTo>
                    <a:pt x="84" y="108"/>
                  </a:lnTo>
                  <a:lnTo>
                    <a:pt x="84" y="138"/>
                  </a:lnTo>
                  <a:lnTo>
                    <a:pt x="66" y="174"/>
                  </a:lnTo>
                  <a:lnTo>
                    <a:pt x="54" y="186"/>
                  </a:lnTo>
                  <a:lnTo>
                    <a:pt x="18" y="204"/>
                  </a:lnTo>
                  <a:lnTo>
                    <a:pt x="12" y="216"/>
                  </a:lnTo>
                  <a:lnTo>
                    <a:pt x="6" y="222"/>
                  </a:lnTo>
                  <a:lnTo>
                    <a:pt x="6" y="234"/>
                  </a:lnTo>
                  <a:lnTo>
                    <a:pt x="0" y="246"/>
                  </a:lnTo>
                  <a:lnTo>
                    <a:pt x="12" y="228"/>
                  </a:lnTo>
                  <a:lnTo>
                    <a:pt x="18" y="246"/>
                  </a:lnTo>
                  <a:lnTo>
                    <a:pt x="36" y="270"/>
                  </a:lnTo>
                  <a:lnTo>
                    <a:pt x="48" y="252"/>
                  </a:lnTo>
                  <a:lnTo>
                    <a:pt x="54" y="258"/>
                  </a:lnTo>
                  <a:lnTo>
                    <a:pt x="60" y="270"/>
                  </a:lnTo>
                  <a:lnTo>
                    <a:pt x="96" y="270"/>
                  </a:lnTo>
                  <a:lnTo>
                    <a:pt x="96" y="282"/>
                  </a:lnTo>
                  <a:lnTo>
                    <a:pt x="102" y="294"/>
                  </a:lnTo>
                  <a:lnTo>
                    <a:pt x="102" y="336"/>
                  </a:lnTo>
                  <a:lnTo>
                    <a:pt x="138" y="336"/>
                  </a:lnTo>
                  <a:lnTo>
                    <a:pt x="144" y="348"/>
                  </a:lnTo>
                  <a:lnTo>
                    <a:pt x="132" y="342"/>
                  </a:lnTo>
                  <a:lnTo>
                    <a:pt x="108" y="342"/>
                  </a:lnTo>
                  <a:lnTo>
                    <a:pt x="102" y="348"/>
                  </a:lnTo>
                  <a:lnTo>
                    <a:pt x="102" y="360"/>
                  </a:lnTo>
                  <a:lnTo>
                    <a:pt x="108" y="378"/>
                  </a:lnTo>
                  <a:lnTo>
                    <a:pt x="114" y="384"/>
                  </a:lnTo>
                  <a:lnTo>
                    <a:pt x="126" y="408"/>
                  </a:lnTo>
                  <a:lnTo>
                    <a:pt x="156" y="396"/>
                  </a:lnTo>
                  <a:lnTo>
                    <a:pt x="162" y="402"/>
                  </a:lnTo>
                  <a:lnTo>
                    <a:pt x="174" y="408"/>
                  </a:lnTo>
                  <a:lnTo>
                    <a:pt x="180" y="414"/>
                  </a:lnTo>
                  <a:lnTo>
                    <a:pt x="192" y="420"/>
                  </a:lnTo>
                  <a:lnTo>
                    <a:pt x="198" y="420"/>
                  </a:lnTo>
                  <a:lnTo>
                    <a:pt x="216" y="414"/>
                  </a:lnTo>
                  <a:lnTo>
                    <a:pt x="228" y="414"/>
                  </a:lnTo>
                  <a:lnTo>
                    <a:pt x="240" y="408"/>
                  </a:lnTo>
                  <a:lnTo>
                    <a:pt x="246" y="402"/>
                  </a:lnTo>
                  <a:lnTo>
                    <a:pt x="246" y="396"/>
                  </a:lnTo>
                  <a:lnTo>
                    <a:pt x="240" y="390"/>
                  </a:lnTo>
                  <a:lnTo>
                    <a:pt x="240" y="384"/>
                  </a:lnTo>
                  <a:lnTo>
                    <a:pt x="246" y="384"/>
                  </a:lnTo>
                  <a:lnTo>
                    <a:pt x="252" y="378"/>
                  </a:lnTo>
                  <a:lnTo>
                    <a:pt x="276" y="366"/>
                  </a:lnTo>
                  <a:lnTo>
                    <a:pt x="306" y="366"/>
                  </a:lnTo>
                  <a:lnTo>
                    <a:pt x="324" y="354"/>
                  </a:lnTo>
                  <a:lnTo>
                    <a:pt x="312" y="342"/>
                  </a:lnTo>
                  <a:lnTo>
                    <a:pt x="312" y="336"/>
                  </a:lnTo>
                  <a:lnTo>
                    <a:pt x="264" y="312"/>
                  </a:lnTo>
                  <a:lnTo>
                    <a:pt x="240" y="312"/>
                  </a:lnTo>
                  <a:lnTo>
                    <a:pt x="240" y="300"/>
                  </a:lnTo>
                  <a:lnTo>
                    <a:pt x="246" y="288"/>
                  </a:lnTo>
                  <a:lnTo>
                    <a:pt x="252" y="282"/>
                  </a:lnTo>
                  <a:lnTo>
                    <a:pt x="246" y="276"/>
                  </a:lnTo>
                  <a:lnTo>
                    <a:pt x="234" y="270"/>
                  </a:lnTo>
                  <a:lnTo>
                    <a:pt x="228" y="264"/>
                  </a:lnTo>
                  <a:lnTo>
                    <a:pt x="228" y="252"/>
                  </a:lnTo>
                  <a:lnTo>
                    <a:pt x="240" y="246"/>
                  </a:lnTo>
                  <a:lnTo>
                    <a:pt x="246" y="240"/>
                  </a:lnTo>
                  <a:lnTo>
                    <a:pt x="258" y="234"/>
                  </a:lnTo>
                  <a:lnTo>
                    <a:pt x="270" y="234"/>
                  </a:lnTo>
                  <a:lnTo>
                    <a:pt x="276" y="228"/>
                  </a:lnTo>
                  <a:lnTo>
                    <a:pt x="288" y="204"/>
                  </a:lnTo>
                  <a:lnTo>
                    <a:pt x="288" y="192"/>
                  </a:lnTo>
                  <a:lnTo>
                    <a:pt x="294" y="186"/>
                  </a:lnTo>
                  <a:lnTo>
                    <a:pt x="300" y="174"/>
                  </a:lnTo>
                  <a:lnTo>
                    <a:pt x="324" y="162"/>
                  </a:lnTo>
                  <a:lnTo>
                    <a:pt x="312" y="132"/>
                  </a:lnTo>
                  <a:lnTo>
                    <a:pt x="306" y="126"/>
                  </a:lnTo>
                  <a:lnTo>
                    <a:pt x="294" y="102"/>
                  </a:lnTo>
                  <a:lnTo>
                    <a:pt x="294" y="90"/>
                  </a:lnTo>
                  <a:lnTo>
                    <a:pt x="306" y="66"/>
                  </a:lnTo>
                  <a:lnTo>
                    <a:pt x="318" y="60"/>
                  </a:lnTo>
                  <a:lnTo>
                    <a:pt x="324" y="54"/>
                  </a:lnTo>
                  <a:lnTo>
                    <a:pt x="330" y="54"/>
                  </a:lnTo>
                  <a:lnTo>
                    <a:pt x="312" y="36"/>
                  </a:lnTo>
                  <a:lnTo>
                    <a:pt x="288" y="24"/>
                  </a:lnTo>
                  <a:lnTo>
                    <a:pt x="27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91" name="Kenya" descr="© INSCALE GmbH, 05.05.2010&#10;http://www.presentationload.com/">
              <a:extLst>
                <a:ext uri="{FF2B5EF4-FFF2-40B4-BE49-F238E27FC236}">
                  <a16:creationId xmlns:a16="http://schemas.microsoft.com/office/drawing/2014/main" id="{F1BD43A3-238B-B28F-342F-2317686E7F5A}"/>
                </a:ext>
              </a:extLst>
            </p:cNvPr>
            <p:cNvSpPr>
              <a:spLocks/>
            </p:cNvSpPr>
            <p:nvPr/>
          </p:nvSpPr>
          <p:spPr bwMode="gray">
            <a:xfrm>
              <a:off x="5152980" y="3074689"/>
              <a:ext cx="213462" cy="289065"/>
            </a:xfrm>
            <a:custGeom>
              <a:avLst/>
              <a:gdLst>
                <a:gd name="T0" fmla="*/ 2147483647 w 564"/>
                <a:gd name="T1" fmla="*/ 2147483647 h 762"/>
                <a:gd name="T2" fmla="*/ 2147483647 w 564"/>
                <a:gd name="T3" fmla="*/ 2147483647 h 762"/>
                <a:gd name="T4" fmla="*/ 2147483647 w 564"/>
                <a:gd name="T5" fmla="*/ 2147483647 h 762"/>
                <a:gd name="T6" fmla="*/ 2147483647 w 564"/>
                <a:gd name="T7" fmla="*/ 2147483647 h 762"/>
                <a:gd name="T8" fmla="*/ 2147483647 w 564"/>
                <a:gd name="T9" fmla="*/ 2147483647 h 762"/>
                <a:gd name="T10" fmla="*/ 2147483647 w 564"/>
                <a:gd name="T11" fmla="*/ 2147483647 h 762"/>
                <a:gd name="T12" fmla="*/ 2147483647 w 564"/>
                <a:gd name="T13" fmla="*/ 2147483647 h 762"/>
                <a:gd name="T14" fmla="*/ 2147483647 w 564"/>
                <a:gd name="T15" fmla="*/ 2147483647 h 762"/>
                <a:gd name="T16" fmla="*/ 2147483647 w 564"/>
                <a:gd name="T17" fmla="*/ 2147483647 h 762"/>
                <a:gd name="T18" fmla="*/ 2147483647 w 564"/>
                <a:gd name="T19" fmla="*/ 2147483647 h 762"/>
                <a:gd name="T20" fmla="*/ 2147483647 w 564"/>
                <a:gd name="T21" fmla="*/ 2147483647 h 762"/>
                <a:gd name="T22" fmla="*/ 2147483647 w 564"/>
                <a:gd name="T23" fmla="*/ 2147483647 h 762"/>
                <a:gd name="T24" fmla="*/ 2147483647 w 564"/>
                <a:gd name="T25" fmla="*/ 0 h 762"/>
                <a:gd name="T26" fmla="*/ 2147483647 w 564"/>
                <a:gd name="T27" fmla="*/ 2147483647 h 762"/>
                <a:gd name="T28" fmla="*/ 2147483647 w 564"/>
                <a:gd name="T29" fmla="*/ 2147483647 h 762"/>
                <a:gd name="T30" fmla="*/ 2147483647 w 564"/>
                <a:gd name="T31" fmla="*/ 2147483647 h 762"/>
                <a:gd name="T32" fmla="*/ 2147483647 w 564"/>
                <a:gd name="T33" fmla="*/ 2147483647 h 762"/>
                <a:gd name="T34" fmla="*/ 2147483647 w 564"/>
                <a:gd name="T35" fmla="*/ 2147483647 h 762"/>
                <a:gd name="T36" fmla="*/ 2147483647 w 564"/>
                <a:gd name="T37" fmla="*/ 2147483647 h 762"/>
                <a:gd name="T38" fmla="*/ 2147483647 w 564"/>
                <a:gd name="T39" fmla="*/ 2147483647 h 762"/>
                <a:gd name="T40" fmla="*/ 2147483647 w 564"/>
                <a:gd name="T41" fmla="*/ 2147483647 h 762"/>
                <a:gd name="T42" fmla="*/ 2147483647 w 564"/>
                <a:gd name="T43" fmla="*/ 2147483647 h 762"/>
                <a:gd name="T44" fmla="*/ 2147483647 w 564"/>
                <a:gd name="T45" fmla="*/ 2147483647 h 762"/>
                <a:gd name="T46" fmla="*/ 2147483647 w 564"/>
                <a:gd name="T47" fmla="*/ 2147483647 h 762"/>
                <a:gd name="T48" fmla="*/ 2147483647 w 564"/>
                <a:gd name="T49" fmla="*/ 2147483647 h 762"/>
                <a:gd name="T50" fmla="*/ 2147483647 w 564"/>
                <a:gd name="T51" fmla="*/ 2147483647 h 762"/>
                <a:gd name="T52" fmla="*/ 2147483647 w 564"/>
                <a:gd name="T53" fmla="*/ 2147483647 h 762"/>
                <a:gd name="T54" fmla="*/ 2147483647 w 564"/>
                <a:gd name="T55" fmla="*/ 2147483647 h 762"/>
                <a:gd name="T56" fmla="*/ 2147483647 w 564"/>
                <a:gd name="T57" fmla="*/ 2147483647 h 762"/>
                <a:gd name="T58" fmla="*/ 0 w 564"/>
                <a:gd name="T59" fmla="*/ 2147483647 h 762"/>
                <a:gd name="T60" fmla="*/ 2147483647 w 564"/>
                <a:gd name="T61" fmla="*/ 2147483647 h 762"/>
                <a:gd name="T62" fmla="*/ 2147483647 w 564"/>
                <a:gd name="T63" fmla="*/ 2147483647 h 762"/>
                <a:gd name="T64" fmla="*/ 2147483647 w 564"/>
                <a:gd name="T65" fmla="*/ 2147483647 h 762"/>
                <a:gd name="T66" fmla="*/ 2147483647 w 564"/>
                <a:gd name="T67" fmla="*/ 2147483647 h 762"/>
                <a:gd name="T68" fmla="*/ 2147483647 w 564"/>
                <a:gd name="T69" fmla="*/ 2147483647 h 762"/>
                <a:gd name="T70" fmla="*/ 0 w 564"/>
                <a:gd name="T71" fmla="*/ 2147483647 h 762"/>
                <a:gd name="T72" fmla="*/ 2147483647 w 564"/>
                <a:gd name="T73" fmla="*/ 2147483647 h 762"/>
                <a:gd name="T74" fmla="*/ 2147483647 w 564"/>
                <a:gd name="T75" fmla="*/ 2147483647 h 762"/>
                <a:gd name="T76" fmla="*/ 2147483647 w 564"/>
                <a:gd name="T77" fmla="*/ 2147483647 h 762"/>
                <a:gd name="T78" fmla="*/ 2147483647 w 564"/>
                <a:gd name="T79" fmla="*/ 2147483647 h 762"/>
                <a:gd name="T80" fmla="*/ 2147483647 w 564"/>
                <a:gd name="T81" fmla="*/ 2147483647 h 762"/>
                <a:gd name="T82" fmla="*/ 2147483647 w 564"/>
                <a:gd name="T83" fmla="*/ 2147483647 h 762"/>
                <a:gd name="T84" fmla="*/ 2147483647 w 564"/>
                <a:gd name="T85" fmla="*/ 2147483647 h 762"/>
                <a:gd name="T86" fmla="*/ 2147483647 w 564"/>
                <a:gd name="T87" fmla="*/ 2147483647 h 762"/>
                <a:gd name="T88" fmla="*/ 2147483647 w 564"/>
                <a:gd name="T89" fmla="*/ 2147483647 h 762"/>
                <a:gd name="T90" fmla="*/ 2147483647 w 564"/>
                <a:gd name="T91" fmla="*/ 2147483647 h 762"/>
                <a:gd name="T92" fmla="*/ 2147483647 w 564"/>
                <a:gd name="T93" fmla="*/ 2147483647 h 762"/>
                <a:gd name="T94" fmla="*/ 2147483647 w 564"/>
                <a:gd name="T95" fmla="*/ 2147483647 h 762"/>
                <a:gd name="T96" fmla="*/ 2147483647 w 564"/>
                <a:gd name="T97" fmla="*/ 2147483647 h 762"/>
                <a:gd name="T98" fmla="*/ 2147483647 w 564"/>
                <a:gd name="T99" fmla="*/ 2147483647 h 762"/>
                <a:gd name="T100" fmla="*/ 2147483647 w 564"/>
                <a:gd name="T101" fmla="*/ 2147483647 h 76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564"/>
                <a:gd name="T154" fmla="*/ 0 h 762"/>
                <a:gd name="T155" fmla="*/ 564 w 564"/>
                <a:gd name="T156" fmla="*/ 762 h 762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564" h="762">
                  <a:moveTo>
                    <a:pt x="498" y="150"/>
                  </a:moveTo>
                  <a:lnTo>
                    <a:pt x="540" y="108"/>
                  </a:lnTo>
                  <a:lnTo>
                    <a:pt x="558" y="72"/>
                  </a:lnTo>
                  <a:lnTo>
                    <a:pt x="564" y="66"/>
                  </a:lnTo>
                  <a:lnTo>
                    <a:pt x="564" y="60"/>
                  </a:lnTo>
                  <a:lnTo>
                    <a:pt x="540" y="54"/>
                  </a:lnTo>
                  <a:lnTo>
                    <a:pt x="534" y="60"/>
                  </a:lnTo>
                  <a:lnTo>
                    <a:pt x="504" y="60"/>
                  </a:lnTo>
                  <a:lnTo>
                    <a:pt x="480" y="30"/>
                  </a:lnTo>
                  <a:lnTo>
                    <a:pt x="462" y="48"/>
                  </a:lnTo>
                  <a:lnTo>
                    <a:pt x="456" y="48"/>
                  </a:lnTo>
                  <a:lnTo>
                    <a:pt x="450" y="54"/>
                  </a:lnTo>
                  <a:lnTo>
                    <a:pt x="438" y="60"/>
                  </a:lnTo>
                  <a:lnTo>
                    <a:pt x="426" y="60"/>
                  </a:lnTo>
                  <a:lnTo>
                    <a:pt x="414" y="72"/>
                  </a:lnTo>
                  <a:lnTo>
                    <a:pt x="414" y="84"/>
                  </a:lnTo>
                  <a:lnTo>
                    <a:pt x="390" y="102"/>
                  </a:lnTo>
                  <a:lnTo>
                    <a:pt x="378" y="96"/>
                  </a:lnTo>
                  <a:lnTo>
                    <a:pt x="372" y="96"/>
                  </a:lnTo>
                  <a:lnTo>
                    <a:pt x="360" y="90"/>
                  </a:lnTo>
                  <a:lnTo>
                    <a:pt x="330" y="90"/>
                  </a:lnTo>
                  <a:lnTo>
                    <a:pt x="318" y="84"/>
                  </a:lnTo>
                  <a:lnTo>
                    <a:pt x="288" y="84"/>
                  </a:lnTo>
                  <a:lnTo>
                    <a:pt x="210" y="24"/>
                  </a:lnTo>
                  <a:lnTo>
                    <a:pt x="138" y="18"/>
                  </a:lnTo>
                  <a:lnTo>
                    <a:pt x="132" y="0"/>
                  </a:lnTo>
                  <a:lnTo>
                    <a:pt x="108" y="12"/>
                  </a:lnTo>
                  <a:lnTo>
                    <a:pt x="18" y="12"/>
                  </a:lnTo>
                  <a:lnTo>
                    <a:pt x="0" y="42"/>
                  </a:lnTo>
                  <a:lnTo>
                    <a:pt x="6" y="48"/>
                  </a:lnTo>
                  <a:lnTo>
                    <a:pt x="12" y="60"/>
                  </a:lnTo>
                  <a:lnTo>
                    <a:pt x="12" y="84"/>
                  </a:lnTo>
                  <a:lnTo>
                    <a:pt x="18" y="84"/>
                  </a:lnTo>
                  <a:lnTo>
                    <a:pt x="24" y="90"/>
                  </a:lnTo>
                  <a:lnTo>
                    <a:pt x="24" y="84"/>
                  </a:lnTo>
                  <a:lnTo>
                    <a:pt x="30" y="84"/>
                  </a:lnTo>
                  <a:lnTo>
                    <a:pt x="30" y="96"/>
                  </a:lnTo>
                  <a:lnTo>
                    <a:pt x="24" y="102"/>
                  </a:lnTo>
                  <a:lnTo>
                    <a:pt x="24" y="108"/>
                  </a:lnTo>
                  <a:lnTo>
                    <a:pt x="42" y="126"/>
                  </a:lnTo>
                  <a:lnTo>
                    <a:pt x="36" y="132"/>
                  </a:lnTo>
                  <a:lnTo>
                    <a:pt x="72" y="174"/>
                  </a:lnTo>
                  <a:lnTo>
                    <a:pt x="66" y="180"/>
                  </a:lnTo>
                  <a:lnTo>
                    <a:pt x="60" y="180"/>
                  </a:lnTo>
                  <a:lnTo>
                    <a:pt x="54" y="186"/>
                  </a:lnTo>
                  <a:lnTo>
                    <a:pt x="54" y="192"/>
                  </a:lnTo>
                  <a:lnTo>
                    <a:pt x="66" y="216"/>
                  </a:lnTo>
                  <a:lnTo>
                    <a:pt x="72" y="222"/>
                  </a:lnTo>
                  <a:lnTo>
                    <a:pt x="78" y="234"/>
                  </a:lnTo>
                  <a:lnTo>
                    <a:pt x="78" y="246"/>
                  </a:lnTo>
                  <a:lnTo>
                    <a:pt x="66" y="258"/>
                  </a:lnTo>
                  <a:lnTo>
                    <a:pt x="60" y="282"/>
                  </a:lnTo>
                  <a:lnTo>
                    <a:pt x="42" y="282"/>
                  </a:lnTo>
                  <a:lnTo>
                    <a:pt x="36" y="288"/>
                  </a:lnTo>
                  <a:lnTo>
                    <a:pt x="36" y="312"/>
                  </a:lnTo>
                  <a:lnTo>
                    <a:pt x="18" y="324"/>
                  </a:lnTo>
                  <a:lnTo>
                    <a:pt x="12" y="342"/>
                  </a:lnTo>
                  <a:lnTo>
                    <a:pt x="6" y="348"/>
                  </a:lnTo>
                  <a:lnTo>
                    <a:pt x="0" y="360"/>
                  </a:lnTo>
                  <a:lnTo>
                    <a:pt x="0" y="384"/>
                  </a:lnTo>
                  <a:lnTo>
                    <a:pt x="18" y="402"/>
                  </a:lnTo>
                  <a:lnTo>
                    <a:pt x="30" y="402"/>
                  </a:lnTo>
                  <a:lnTo>
                    <a:pt x="30" y="390"/>
                  </a:lnTo>
                  <a:lnTo>
                    <a:pt x="54" y="390"/>
                  </a:lnTo>
                  <a:lnTo>
                    <a:pt x="60" y="408"/>
                  </a:lnTo>
                  <a:lnTo>
                    <a:pt x="42" y="408"/>
                  </a:lnTo>
                  <a:lnTo>
                    <a:pt x="30" y="420"/>
                  </a:lnTo>
                  <a:lnTo>
                    <a:pt x="24" y="414"/>
                  </a:lnTo>
                  <a:lnTo>
                    <a:pt x="18" y="414"/>
                  </a:lnTo>
                  <a:lnTo>
                    <a:pt x="6" y="420"/>
                  </a:lnTo>
                  <a:lnTo>
                    <a:pt x="0" y="432"/>
                  </a:lnTo>
                  <a:lnTo>
                    <a:pt x="0" y="438"/>
                  </a:lnTo>
                  <a:lnTo>
                    <a:pt x="12" y="450"/>
                  </a:lnTo>
                  <a:lnTo>
                    <a:pt x="6" y="468"/>
                  </a:lnTo>
                  <a:lnTo>
                    <a:pt x="258" y="624"/>
                  </a:lnTo>
                  <a:lnTo>
                    <a:pt x="270" y="636"/>
                  </a:lnTo>
                  <a:lnTo>
                    <a:pt x="270" y="642"/>
                  </a:lnTo>
                  <a:lnTo>
                    <a:pt x="264" y="648"/>
                  </a:lnTo>
                  <a:lnTo>
                    <a:pt x="258" y="648"/>
                  </a:lnTo>
                  <a:lnTo>
                    <a:pt x="252" y="654"/>
                  </a:lnTo>
                  <a:lnTo>
                    <a:pt x="366" y="762"/>
                  </a:lnTo>
                  <a:lnTo>
                    <a:pt x="384" y="756"/>
                  </a:lnTo>
                  <a:lnTo>
                    <a:pt x="414" y="690"/>
                  </a:lnTo>
                  <a:lnTo>
                    <a:pt x="414" y="660"/>
                  </a:lnTo>
                  <a:lnTo>
                    <a:pt x="426" y="648"/>
                  </a:lnTo>
                  <a:lnTo>
                    <a:pt x="432" y="648"/>
                  </a:lnTo>
                  <a:lnTo>
                    <a:pt x="444" y="636"/>
                  </a:lnTo>
                  <a:lnTo>
                    <a:pt x="444" y="624"/>
                  </a:lnTo>
                  <a:lnTo>
                    <a:pt x="438" y="618"/>
                  </a:lnTo>
                  <a:lnTo>
                    <a:pt x="438" y="600"/>
                  </a:lnTo>
                  <a:lnTo>
                    <a:pt x="444" y="594"/>
                  </a:lnTo>
                  <a:lnTo>
                    <a:pt x="456" y="588"/>
                  </a:lnTo>
                  <a:lnTo>
                    <a:pt x="468" y="588"/>
                  </a:lnTo>
                  <a:lnTo>
                    <a:pt x="474" y="582"/>
                  </a:lnTo>
                  <a:lnTo>
                    <a:pt x="480" y="582"/>
                  </a:lnTo>
                  <a:lnTo>
                    <a:pt x="486" y="540"/>
                  </a:lnTo>
                  <a:lnTo>
                    <a:pt x="516" y="540"/>
                  </a:lnTo>
                  <a:lnTo>
                    <a:pt x="528" y="534"/>
                  </a:lnTo>
                  <a:lnTo>
                    <a:pt x="534" y="522"/>
                  </a:lnTo>
                  <a:lnTo>
                    <a:pt x="540" y="516"/>
                  </a:lnTo>
                  <a:lnTo>
                    <a:pt x="498" y="450"/>
                  </a:lnTo>
                  <a:lnTo>
                    <a:pt x="498" y="15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92" name="Kazakhstan" descr="© INSCALE GmbH, 05.05.2010&#10;http://www.presentationload.com/">
              <a:extLst>
                <a:ext uri="{FF2B5EF4-FFF2-40B4-BE49-F238E27FC236}">
                  <a16:creationId xmlns:a16="http://schemas.microsoft.com/office/drawing/2014/main" id="{14D9D7AA-3646-BABF-14E2-EAF365D52DB4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5370889" y="1538944"/>
              <a:ext cx="953166" cy="441749"/>
            </a:xfrm>
            <a:custGeom>
              <a:avLst/>
              <a:gdLst>
                <a:gd name="T0" fmla="*/ 2147483647 w 2514"/>
                <a:gd name="T1" fmla="*/ 2147483647 h 1164"/>
                <a:gd name="T2" fmla="*/ 2147483647 w 2514"/>
                <a:gd name="T3" fmla="*/ 2147483647 h 1164"/>
                <a:gd name="T4" fmla="*/ 2147483647 w 2514"/>
                <a:gd name="T5" fmla="*/ 2147483647 h 1164"/>
                <a:gd name="T6" fmla="*/ 2147483647 w 2514"/>
                <a:gd name="T7" fmla="*/ 2147483647 h 1164"/>
                <a:gd name="T8" fmla="*/ 2147483647 w 2514"/>
                <a:gd name="T9" fmla="*/ 2147483647 h 1164"/>
                <a:gd name="T10" fmla="*/ 2147483647 w 2514"/>
                <a:gd name="T11" fmla="*/ 2147483647 h 1164"/>
                <a:gd name="T12" fmla="*/ 2147483647 w 2514"/>
                <a:gd name="T13" fmla="*/ 2147483647 h 1164"/>
                <a:gd name="T14" fmla="*/ 2147483647 w 2514"/>
                <a:gd name="T15" fmla="*/ 2147483647 h 1164"/>
                <a:gd name="T16" fmla="*/ 2147483647 w 2514"/>
                <a:gd name="T17" fmla="*/ 2147483647 h 1164"/>
                <a:gd name="T18" fmla="*/ 2147483647 w 2514"/>
                <a:gd name="T19" fmla="*/ 2147483647 h 1164"/>
                <a:gd name="T20" fmla="*/ 2147483647 w 2514"/>
                <a:gd name="T21" fmla="*/ 2147483647 h 1164"/>
                <a:gd name="T22" fmla="*/ 2147483647 w 2514"/>
                <a:gd name="T23" fmla="*/ 2147483647 h 1164"/>
                <a:gd name="T24" fmla="*/ 2147483647 w 2514"/>
                <a:gd name="T25" fmla="*/ 2147483647 h 1164"/>
                <a:gd name="T26" fmla="*/ 2147483647 w 2514"/>
                <a:gd name="T27" fmla="*/ 2147483647 h 1164"/>
                <a:gd name="T28" fmla="*/ 2147483647 w 2514"/>
                <a:gd name="T29" fmla="*/ 2147483647 h 1164"/>
                <a:gd name="T30" fmla="*/ 2147483647 w 2514"/>
                <a:gd name="T31" fmla="*/ 2147483647 h 1164"/>
                <a:gd name="T32" fmla="*/ 2147483647 w 2514"/>
                <a:gd name="T33" fmla="*/ 2147483647 h 1164"/>
                <a:gd name="T34" fmla="*/ 2147483647 w 2514"/>
                <a:gd name="T35" fmla="*/ 2147483647 h 1164"/>
                <a:gd name="T36" fmla="*/ 2147483647 w 2514"/>
                <a:gd name="T37" fmla="*/ 2147483647 h 1164"/>
                <a:gd name="T38" fmla="*/ 2147483647 w 2514"/>
                <a:gd name="T39" fmla="*/ 2147483647 h 1164"/>
                <a:gd name="T40" fmla="*/ 2147483647 w 2514"/>
                <a:gd name="T41" fmla="*/ 2147483647 h 1164"/>
                <a:gd name="T42" fmla="*/ 2147483647 w 2514"/>
                <a:gd name="T43" fmla="*/ 2147483647 h 1164"/>
                <a:gd name="T44" fmla="*/ 2147483647 w 2514"/>
                <a:gd name="T45" fmla="*/ 2147483647 h 1164"/>
                <a:gd name="T46" fmla="*/ 2147483647 w 2514"/>
                <a:gd name="T47" fmla="*/ 2147483647 h 1164"/>
                <a:gd name="T48" fmla="*/ 2147483647 w 2514"/>
                <a:gd name="T49" fmla="*/ 2147483647 h 1164"/>
                <a:gd name="T50" fmla="*/ 2147483647 w 2514"/>
                <a:gd name="T51" fmla="*/ 2147483647 h 1164"/>
                <a:gd name="T52" fmla="*/ 2147483647 w 2514"/>
                <a:gd name="T53" fmla="*/ 2147483647 h 1164"/>
                <a:gd name="T54" fmla="*/ 2147483647 w 2514"/>
                <a:gd name="T55" fmla="*/ 2147483647 h 1164"/>
                <a:gd name="T56" fmla="*/ 2147483647 w 2514"/>
                <a:gd name="T57" fmla="*/ 2147483647 h 1164"/>
                <a:gd name="T58" fmla="*/ 2147483647 w 2514"/>
                <a:gd name="T59" fmla="*/ 2147483647 h 1164"/>
                <a:gd name="T60" fmla="*/ 2147483647 w 2514"/>
                <a:gd name="T61" fmla="*/ 2147483647 h 1164"/>
                <a:gd name="T62" fmla="*/ 2147483647 w 2514"/>
                <a:gd name="T63" fmla="*/ 2147483647 h 1164"/>
                <a:gd name="T64" fmla="*/ 2147483647 w 2514"/>
                <a:gd name="T65" fmla="*/ 2147483647 h 1164"/>
                <a:gd name="T66" fmla="*/ 2147483647 w 2514"/>
                <a:gd name="T67" fmla="*/ 2147483647 h 1164"/>
                <a:gd name="T68" fmla="*/ 2147483647 w 2514"/>
                <a:gd name="T69" fmla="*/ 2147483647 h 1164"/>
                <a:gd name="T70" fmla="*/ 2147483647 w 2514"/>
                <a:gd name="T71" fmla="*/ 2147483647 h 1164"/>
                <a:gd name="T72" fmla="*/ 2147483647 w 2514"/>
                <a:gd name="T73" fmla="*/ 2147483647 h 1164"/>
                <a:gd name="T74" fmla="*/ 2147483647 w 2514"/>
                <a:gd name="T75" fmla="*/ 2147483647 h 1164"/>
                <a:gd name="T76" fmla="*/ 2147483647 w 2514"/>
                <a:gd name="T77" fmla="*/ 2147483647 h 1164"/>
                <a:gd name="T78" fmla="*/ 2147483647 w 2514"/>
                <a:gd name="T79" fmla="*/ 2147483647 h 1164"/>
                <a:gd name="T80" fmla="*/ 2147483647 w 2514"/>
                <a:gd name="T81" fmla="*/ 2147483647 h 1164"/>
                <a:gd name="T82" fmla="*/ 2147483647 w 2514"/>
                <a:gd name="T83" fmla="*/ 2147483647 h 1164"/>
                <a:gd name="T84" fmla="*/ 2147483647 w 2514"/>
                <a:gd name="T85" fmla="*/ 2147483647 h 1164"/>
                <a:gd name="T86" fmla="*/ 2147483647 w 2514"/>
                <a:gd name="T87" fmla="*/ 2147483647 h 1164"/>
                <a:gd name="T88" fmla="*/ 2147483647 w 2514"/>
                <a:gd name="T89" fmla="*/ 2147483647 h 1164"/>
                <a:gd name="T90" fmla="*/ 2147483647 w 2514"/>
                <a:gd name="T91" fmla="*/ 2147483647 h 1164"/>
                <a:gd name="T92" fmla="*/ 2147483647 w 2514"/>
                <a:gd name="T93" fmla="*/ 2147483647 h 1164"/>
                <a:gd name="T94" fmla="*/ 2147483647 w 2514"/>
                <a:gd name="T95" fmla="*/ 2147483647 h 1164"/>
                <a:gd name="T96" fmla="*/ 2147483647 w 2514"/>
                <a:gd name="T97" fmla="*/ 2147483647 h 1164"/>
                <a:gd name="T98" fmla="*/ 2147483647 w 2514"/>
                <a:gd name="T99" fmla="*/ 2147483647 h 1164"/>
                <a:gd name="T100" fmla="*/ 2147483647 w 2514"/>
                <a:gd name="T101" fmla="*/ 2147483647 h 1164"/>
                <a:gd name="T102" fmla="*/ 2147483647 w 2514"/>
                <a:gd name="T103" fmla="*/ 2147483647 h 1164"/>
                <a:gd name="T104" fmla="*/ 2147483647 w 2514"/>
                <a:gd name="T105" fmla="*/ 2147483647 h 1164"/>
                <a:gd name="T106" fmla="*/ 2147483647 w 2514"/>
                <a:gd name="T107" fmla="*/ 2147483647 h 1164"/>
                <a:gd name="T108" fmla="*/ 2147483647 w 2514"/>
                <a:gd name="T109" fmla="*/ 2147483647 h 1164"/>
                <a:gd name="T110" fmla="*/ 2147483647 w 2514"/>
                <a:gd name="T111" fmla="*/ 2147483647 h 1164"/>
                <a:gd name="T112" fmla="*/ 2147483647 w 2514"/>
                <a:gd name="T113" fmla="*/ 2147483647 h 1164"/>
                <a:gd name="T114" fmla="*/ 2147483647 w 2514"/>
                <a:gd name="T115" fmla="*/ 2147483647 h 1164"/>
                <a:gd name="T116" fmla="*/ 2147483647 w 2514"/>
                <a:gd name="T117" fmla="*/ 2147483647 h 1164"/>
                <a:gd name="T118" fmla="*/ 2147483647 w 2514"/>
                <a:gd name="T119" fmla="*/ 2147483647 h 1164"/>
                <a:gd name="T120" fmla="*/ 2147483647 w 2514"/>
                <a:gd name="T121" fmla="*/ 2147483647 h 1164"/>
                <a:gd name="T122" fmla="*/ 2147483647 w 2514"/>
                <a:gd name="T123" fmla="*/ 2147483647 h 116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514"/>
                <a:gd name="T187" fmla="*/ 0 h 1164"/>
                <a:gd name="T188" fmla="*/ 2514 w 2514"/>
                <a:gd name="T189" fmla="*/ 1164 h 116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514" h="1164">
                  <a:moveTo>
                    <a:pt x="852" y="756"/>
                  </a:moveTo>
                  <a:lnTo>
                    <a:pt x="840" y="744"/>
                  </a:lnTo>
                  <a:lnTo>
                    <a:pt x="822" y="768"/>
                  </a:lnTo>
                  <a:lnTo>
                    <a:pt x="816" y="780"/>
                  </a:lnTo>
                  <a:lnTo>
                    <a:pt x="870" y="804"/>
                  </a:lnTo>
                  <a:lnTo>
                    <a:pt x="870" y="786"/>
                  </a:lnTo>
                  <a:lnTo>
                    <a:pt x="864" y="780"/>
                  </a:lnTo>
                  <a:lnTo>
                    <a:pt x="858" y="768"/>
                  </a:lnTo>
                  <a:lnTo>
                    <a:pt x="858" y="762"/>
                  </a:lnTo>
                  <a:lnTo>
                    <a:pt x="852" y="756"/>
                  </a:lnTo>
                  <a:close/>
                  <a:moveTo>
                    <a:pt x="2484" y="492"/>
                  </a:moveTo>
                  <a:lnTo>
                    <a:pt x="2484" y="486"/>
                  </a:lnTo>
                  <a:lnTo>
                    <a:pt x="2514" y="486"/>
                  </a:lnTo>
                  <a:lnTo>
                    <a:pt x="2478" y="444"/>
                  </a:lnTo>
                  <a:lnTo>
                    <a:pt x="2454" y="420"/>
                  </a:lnTo>
                  <a:lnTo>
                    <a:pt x="2442" y="456"/>
                  </a:lnTo>
                  <a:lnTo>
                    <a:pt x="2370" y="450"/>
                  </a:lnTo>
                  <a:lnTo>
                    <a:pt x="2370" y="444"/>
                  </a:lnTo>
                  <a:lnTo>
                    <a:pt x="2364" y="438"/>
                  </a:lnTo>
                  <a:lnTo>
                    <a:pt x="2358" y="426"/>
                  </a:lnTo>
                  <a:lnTo>
                    <a:pt x="2352" y="420"/>
                  </a:lnTo>
                  <a:lnTo>
                    <a:pt x="2346" y="408"/>
                  </a:lnTo>
                  <a:lnTo>
                    <a:pt x="2346" y="402"/>
                  </a:lnTo>
                  <a:lnTo>
                    <a:pt x="2340" y="402"/>
                  </a:lnTo>
                  <a:lnTo>
                    <a:pt x="2328" y="396"/>
                  </a:lnTo>
                  <a:lnTo>
                    <a:pt x="2316" y="396"/>
                  </a:lnTo>
                  <a:lnTo>
                    <a:pt x="2304" y="390"/>
                  </a:lnTo>
                  <a:lnTo>
                    <a:pt x="2292" y="390"/>
                  </a:lnTo>
                  <a:lnTo>
                    <a:pt x="2286" y="378"/>
                  </a:lnTo>
                  <a:lnTo>
                    <a:pt x="2274" y="372"/>
                  </a:lnTo>
                  <a:lnTo>
                    <a:pt x="2250" y="348"/>
                  </a:lnTo>
                  <a:lnTo>
                    <a:pt x="2226" y="336"/>
                  </a:lnTo>
                  <a:lnTo>
                    <a:pt x="2208" y="336"/>
                  </a:lnTo>
                  <a:lnTo>
                    <a:pt x="2196" y="342"/>
                  </a:lnTo>
                  <a:lnTo>
                    <a:pt x="2178" y="348"/>
                  </a:lnTo>
                  <a:lnTo>
                    <a:pt x="2166" y="354"/>
                  </a:lnTo>
                  <a:lnTo>
                    <a:pt x="2160" y="366"/>
                  </a:lnTo>
                  <a:lnTo>
                    <a:pt x="2136" y="366"/>
                  </a:lnTo>
                  <a:lnTo>
                    <a:pt x="2124" y="360"/>
                  </a:lnTo>
                  <a:lnTo>
                    <a:pt x="2118" y="348"/>
                  </a:lnTo>
                  <a:lnTo>
                    <a:pt x="2106" y="342"/>
                  </a:lnTo>
                  <a:lnTo>
                    <a:pt x="2076" y="342"/>
                  </a:lnTo>
                  <a:lnTo>
                    <a:pt x="2076" y="336"/>
                  </a:lnTo>
                  <a:lnTo>
                    <a:pt x="2070" y="330"/>
                  </a:lnTo>
                  <a:lnTo>
                    <a:pt x="2070" y="318"/>
                  </a:lnTo>
                  <a:lnTo>
                    <a:pt x="2064" y="312"/>
                  </a:lnTo>
                  <a:lnTo>
                    <a:pt x="2052" y="312"/>
                  </a:lnTo>
                  <a:lnTo>
                    <a:pt x="2052" y="318"/>
                  </a:lnTo>
                  <a:lnTo>
                    <a:pt x="2046" y="324"/>
                  </a:lnTo>
                  <a:lnTo>
                    <a:pt x="2046" y="336"/>
                  </a:lnTo>
                  <a:lnTo>
                    <a:pt x="2034" y="348"/>
                  </a:lnTo>
                  <a:lnTo>
                    <a:pt x="2022" y="354"/>
                  </a:lnTo>
                  <a:lnTo>
                    <a:pt x="2010" y="354"/>
                  </a:lnTo>
                  <a:lnTo>
                    <a:pt x="1998" y="348"/>
                  </a:lnTo>
                  <a:lnTo>
                    <a:pt x="1986" y="336"/>
                  </a:lnTo>
                  <a:lnTo>
                    <a:pt x="1974" y="318"/>
                  </a:lnTo>
                  <a:lnTo>
                    <a:pt x="1938" y="282"/>
                  </a:lnTo>
                  <a:lnTo>
                    <a:pt x="1920" y="258"/>
                  </a:lnTo>
                  <a:lnTo>
                    <a:pt x="1848" y="198"/>
                  </a:lnTo>
                  <a:lnTo>
                    <a:pt x="1818" y="168"/>
                  </a:lnTo>
                  <a:lnTo>
                    <a:pt x="1800" y="156"/>
                  </a:lnTo>
                  <a:lnTo>
                    <a:pt x="1788" y="150"/>
                  </a:lnTo>
                  <a:lnTo>
                    <a:pt x="1758" y="132"/>
                  </a:lnTo>
                  <a:lnTo>
                    <a:pt x="1728" y="120"/>
                  </a:lnTo>
                  <a:lnTo>
                    <a:pt x="1692" y="102"/>
                  </a:lnTo>
                  <a:lnTo>
                    <a:pt x="1698" y="102"/>
                  </a:lnTo>
                  <a:lnTo>
                    <a:pt x="1710" y="90"/>
                  </a:lnTo>
                  <a:lnTo>
                    <a:pt x="1710" y="72"/>
                  </a:lnTo>
                  <a:lnTo>
                    <a:pt x="1704" y="66"/>
                  </a:lnTo>
                  <a:lnTo>
                    <a:pt x="1698" y="66"/>
                  </a:lnTo>
                  <a:lnTo>
                    <a:pt x="1680" y="84"/>
                  </a:lnTo>
                  <a:lnTo>
                    <a:pt x="1644" y="96"/>
                  </a:lnTo>
                  <a:lnTo>
                    <a:pt x="1632" y="114"/>
                  </a:lnTo>
                  <a:lnTo>
                    <a:pt x="1620" y="114"/>
                  </a:lnTo>
                  <a:lnTo>
                    <a:pt x="1608" y="120"/>
                  </a:lnTo>
                  <a:lnTo>
                    <a:pt x="1602" y="126"/>
                  </a:lnTo>
                  <a:lnTo>
                    <a:pt x="1602" y="144"/>
                  </a:lnTo>
                  <a:lnTo>
                    <a:pt x="1590" y="156"/>
                  </a:lnTo>
                  <a:lnTo>
                    <a:pt x="1578" y="150"/>
                  </a:lnTo>
                  <a:lnTo>
                    <a:pt x="1572" y="144"/>
                  </a:lnTo>
                  <a:lnTo>
                    <a:pt x="1560" y="138"/>
                  </a:lnTo>
                  <a:lnTo>
                    <a:pt x="1554" y="132"/>
                  </a:lnTo>
                  <a:lnTo>
                    <a:pt x="1548" y="132"/>
                  </a:lnTo>
                  <a:lnTo>
                    <a:pt x="1542" y="138"/>
                  </a:lnTo>
                  <a:lnTo>
                    <a:pt x="1536" y="138"/>
                  </a:lnTo>
                  <a:lnTo>
                    <a:pt x="1530" y="144"/>
                  </a:lnTo>
                  <a:lnTo>
                    <a:pt x="1524" y="144"/>
                  </a:lnTo>
                  <a:lnTo>
                    <a:pt x="1524" y="138"/>
                  </a:lnTo>
                  <a:lnTo>
                    <a:pt x="1530" y="132"/>
                  </a:lnTo>
                  <a:lnTo>
                    <a:pt x="1530" y="108"/>
                  </a:lnTo>
                  <a:lnTo>
                    <a:pt x="1518" y="102"/>
                  </a:lnTo>
                  <a:lnTo>
                    <a:pt x="1512" y="102"/>
                  </a:lnTo>
                  <a:lnTo>
                    <a:pt x="1506" y="108"/>
                  </a:lnTo>
                  <a:lnTo>
                    <a:pt x="1482" y="96"/>
                  </a:lnTo>
                  <a:lnTo>
                    <a:pt x="1458" y="108"/>
                  </a:lnTo>
                  <a:lnTo>
                    <a:pt x="1434" y="72"/>
                  </a:lnTo>
                  <a:lnTo>
                    <a:pt x="1422" y="90"/>
                  </a:lnTo>
                  <a:lnTo>
                    <a:pt x="1404" y="90"/>
                  </a:lnTo>
                  <a:lnTo>
                    <a:pt x="1392" y="96"/>
                  </a:lnTo>
                  <a:lnTo>
                    <a:pt x="1374" y="96"/>
                  </a:lnTo>
                  <a:lnTo>
                    <a:pt x="1368" y="90"/>
                  </a:lnTo>
                  <a:lnTo>
                    <a:pt x="1368" y="48"/>
                  </a:lnTo>
                  <a:lnTo>
                    <a:pt x="1362" y="42"/>
                  </a:lnTo>
                  <a:lnTo>
                    <a:pt x="1350" y="42"/>
                  </a:lnTo>
                  <a:lnTo>
                    <a:pt x="1344" y="36"/>
                  </a:lnTo>
                  <a:lnTo>
                    <a:pt x="1338" y="24"/>
                  </a:lnTo>
                  <a:lnTo>
                    <a:pt x="1320" y="6"/>
                  </a:lnTo>
                  <a:lnTo>
                    <a:pt x="1314" y="6"/>
                  </a:lnTo>
                  <a:lnTo>
                    <a:pt x="1302" y="18"/>
                  </a:lnTo>
                  <a:lnTo>
                    <a:pt x="1290" y="18"/>
                  </a:lnTo>
                  <a:lnTo>
                    <a:pt x="1278" y="6"/>
                  </a:lnTo>
                  <a:lnTo>
                    <a:pt x="1260" y="6"/>
                  </a:lnTo>
                  <a:lnTo>
                    <a:pt x="1242" y="0"/>
                  </a:lnTo>
                  <a:lnTo>
                    <a:pt x="1218" y="0"/>
                  </a:lnTo>
                  <a:lnTo>
                    <a:pt x="1200" y="6"/>
                  </a:lnTo>
                  <a:lnTo>
                    <a:pt x="1188" y="12"/>
                  </a:lnTo>
                  <a:lnTo>
                    <a:pt x="1176" y="24"/>
                  </a:lnTo>
                  <a:lnTo>
                    <a:pt x="1176" y="36"/>
                  </a:lnTo>
                  <a:lnTo>
                    <a:pt x="1164" y="36"/>
                  </a:lnTo>
                  <a:lnTo>
                    <a:pt x="1110" y="54"/>
                  </a:lnTo>
                  <a:lnTo>
                    <a:pt x="1020" y="54"/>
                  </a:lnTo>
                  <a:lnTo>
                    <a:pt x="1014" y="60"/>
                  </a:lnTo>
                  <a:lnTo>
                    <a:pt x="1014" y="78"/>
                  </a:lnTo>
                  <a:lnTo>
                    <a:pt x="948" y="78"/>
                  </a:lnTo>
                  <a:lnTo>
                    <a:pt x="942" y="96"/>
                  </a:lnTo>
                  <a:lnTo>
                    <a:pt x="888" y="96"/>
                  </a:lnTo>
                  <a:lnTo>
                    <a:pt x="828" y="102"/>
                  </a:lnTo>
                  <a:lnTo>
                    <a:pt x="792" y="114"/>
                  </a:lnTo>
                  <a:lnTo>
                    <a:pt x="780" y="126"/>
                  </a:lnTo>
                  <a:lnTo>
                    <a:pt x="780" y="132"/>
                  </a:lnTo>
                  <a:lnTo>
                    <a:pt x="786" y="138"/>
                  </a:lnTo>
                  <a:lnTo>
                    <a:pt x="786" y="144"/>
                  </a:lnTo>
                  <a:lnTo>
                    <a:pt x="810" y="144"/>
                  </a:lnTo>
                  <a:lnTo>
                    <a:pt x="798" y="162"/>
                  </a:lnTo>
                  <a:lnTo>
                    <a:pt x="810" y="162"/>
                  </a:lnTo>
                  <a:lnTo>
                    <a:pt x="834" y="174"/>
                  </a:lnTo>
                  <a:lnTo>
                    <a:pt x="846" y="174"/>
                  </a:lnTo>
                  <a:lnTo>
                    <a:pt x="858" y="186"/>
                  </a:lnTo>
                  <a:lnTo>
                    <a:pt x="804" y="186"/>
                  </a:lnTo>
                  <a:lnTo>
                    <a:pt x="792" y="198"/>
                  </a:lnTo>
                  <a:lnTo>
                    <a:pt x="798" y="204"/>
                  </a:lnTo>
                  <a:lnTo>
                    <a:pt x="804" y="216"/>
                  </a:lnTo>
                  <a:lnTo>
                    <a:pt x="810" y="222"/>
                  </a:lnTo>
                  <a:lnTo>
                    <a:pt x="810" y="234"/>
                  </a:lnTo>
                  <a:lnTo>
                    <a:pt x="798" y="246"/>
                  </a:lnTo>
                  <a:lnTo>
                    <a:pt x="786" y="246"/>
                  </a:lnTo>
                  <a:lnTo>
                    <a:pt x="774" y="252"/>
                  </a:lnTo>
                  <a:lnTo>
                    <a:pt x="762" y="252"/>
                  </a:lnTo>
                  <a:lnTo>
                    <a:pt x="792" y="282"/>
                  </a:lnTo>
                  <a:lnTo>
                    <a:pt x="816" y="282"/>
                  </a:lnTo>
                  <a:lnTo>
                    <a:pt x="834" y="288"/>
                  </a:lnTo>
                  <a:lnTo>
                    <a:pt x="846" y="294"/>
                  </a:lnTo>
                  <a:lnTo>
                    <a:pt x="870" y="318"/>
                  </a:lnTo>
                  <a:lnTo>
                    <a:pt x="876" y="336"/>
                  </a:lnTo>
                  <a:lnTo>
                    <a:pt x="876" y="348"/>
                  </a:lnTo>
                  <a:lnTo>
                    <a:pt x="870" y="360"/>
                  </a:lnTo>
                  <a:lnTo>
                    <a:pt x="864" y="366"/>
                  </a:lnTo>
                  <a:lnTo>
                    <a:pt x="828" y="366"/>
                  </a:lnTo>
                  <a:lnTo>
                    <a:pt x="816" y="360"/>
                  </a:lnTo>
                  <a:lnTo>
                    <a:pt x="810" y="354"/>
                  </a:lnTo>
                  <a:lnTo>
                    <a:pt x="798" y="354"/>
                  </a:lnTo>
                  <a:lnTo>
                    <a:pt x="792" y="348"/>
                  </a:lnTo>
                  <a:lnTo>
                    <a:pt x="780" y="372"/>
                  </a:lnTo>
                  <a:lnTo>
                    <a:pt x="768" y="372"/>
                  </a:lnTo>
                  <a:lnTo>
                    <a:pt x="756" y="366"/>
                  </a:lnTo>
                  <a:lnTo>
                    <a:pt x="732" y="366"/>
                  </a:lnTo>
                  <a:lnTo>
                    <a:pt x="708" y="354"/>
                  </a:lnTo>
                  <a:lnTo>
                    <a:pt x="702" y="342"/>
                  </a:lnTo>
                  <a:lnTo>
                    <a:pt x="690" y="336"/>
                  </a:lnTo>
                  <a:lnTo>
                    <a:pt x="684" y="330"/>
                  </a:lnTo>
                  <a:lnTo>
                    <a:pt x="672" y="330"/>
                  </a:lnTo>
                  <a:lnTo>
                    <a:pt x="666" y="336"/>
                  </a:lnTo>
                  <a:lnTo>
                    <a:pt x="654" y="342"/>
                  </a:lnTo>
                  <a:lnTo>
                    <a:pt x="636" y="348"/>
                  </a:lnTo>
                  <a:lnTo>
                    <a:pt x="624" y="348"/>
                  </a:lnTo>
                  <a:lnTo>
                    <a:pt x="588" y="330"/>
                  </a:lnTo>
                  <a:lnTo>
                    <a:pt x="582" y="330"/>
                  </a:lnTo>
                  <a:lnTo>
                    <a:pt x="570" y="336"/>
                  </a:lnTo>
                  <a:lnTo>
                    <a:pt x="558" y="348"/>
                  </a:lnTo>
                  <a:lnTo>
                    <a:pt x="546" y="354"/>
                  </a:lnTo>
                  <a:lnTo>
                    <a:pt x="540" y="366"/>
                  </a:lnTo>
                  <a:lnTo>
                    <a:pt x="534" y="372"/>
                  </a:lnTo>
                  <a:lnTo>
                    <a:pt x="462" y="336"/>
                  </a:lnTo>
                  <a:lnTo>
                    <a:pt x="450" y="336"/>
                  </a:lnTo>
                  <a:lnTo>
                    <a:pt x="450" y="342"/>
                  </a:lnTo>
                  <a:lnTo>
                    <a:pt x="462" y="354"/>
                  </a:lnTo>
                  <a:lnTo>
                    <a:pt x="462" y="372"/>
                  </a:lnTo>
                  <a:lnTo>
                    <a:pt x="450" y="372"/>
                  </a:lnTo>
                  <a:lnTo>
                    <a:pt x="438" y="360"/>
                  </a:lnTo>
                  <a:lnTo>
                    <a:pt x="438" y="354"/>
                  </a:lnTo>
                  <a:lnTo>
                    <a:pt x="426" y="324"/>
                  </a:lnTo>
                  <a:lnTo>
                    <a:pt x="390" y="324"/>
                  </a:lnTo>
                  <a:lnTo>
                    <a:pt x="384" y="312"/>
                  </a:lnTo>
                  <a:lnTo>
                    <a:pt x="384" y="306"/>
                  </a:lnTo>
                  <a:lnTo>
                    <a:pt x="378" y="300"/>
                  </a:lnTo>
                  <a:lnTo>
                    <a:pt x="318" y="300"/>
                  </a:lnTo>
                  <a:lnTo>
                    <a:pt x="312" y="288"/>
                  </a:lnTo>
                  <a:lnTo>
                    <a:pt x="306" y="282"/>
                  </a:lnTo>
                  <a:lnTo>
                    <a:pt x="288" y="282"/>
                  </a:lnTo>
                  <a:lnTo>
                    <a:pt x="276" y="288"/>
                  </a:lnTo>
                  <a:lnTo>
                    <a:pt x="264" y="300"/>
                  </a:lnTo>
                  <a:lnTo>
                    <a:pt x="234" y="300"/>
                  </a:lnTo>
                  <a:lnTo>
                    <a:pt x="228" y="294"/>
                  </a:lnTo>
                  <a:lnTo>
                    <a:pt x="228" y="288"/>
                  </a:lnTo>
                  <a:lnTo>
                    <a:pt x="222" y="288"/>
                  </a:lnTo>
                  <a:lnTo>
                    <a:pt x="210" y="282"/>
                  </a:lnTo>
                  <a:lnTo>
                    <a:pt x="180" y="282"/>
                  </a:lnTo>
                  <a:lnTo>
                    <a:pt x="180" y="288"/>
                  </a:lnTo>
                  <a:lnTo>
                    <a:pt x="186" y="294"/>
                  </a:lnTo>
                  <a:lnTo>
                    <a:pt x="186" y="312"/>
                  </a:lnTo>
                  <a:lnTo>
                    <a:pt x="174" y="324"/>
                  </a:lnTo>
                  <a:lnTo>
                    <a:pt x="162" y="330"/>
                  </a:lnTo>
                  <a:lnTo>
                    <a:pt x="150" y="330"/>
                  </a:lnTo>
                  <a:lnTo>
                    <a:pt x="138" y="336"/>
                  </a:lnTo>
                  <a:lnTo>
                    <a:pt x="132" y="336"/>
                  </a:lnTo>
                  <a:lnTo>
                    <a:pt x="132" y="360"/>
                  </a:lnTo>
                  <a:lnTo>
                    <a:pt x="102" y="372"/>
                  </a:lnTo>
                  <a:lnTo>
                    <a:pt x="114" y="384"/>
                  </a:lnTo>
                  <a:lnTo>
                    <a:pt x="120" y="396"/>
                  </a:lnTo>
                  <a:lnTo>
                    <a:pt x="114" y="402"/>
                  </a:lnTo>
                  <a:lnTo>
                    <a:pt x="108" y="414"/>
                  </a:lnTo>
                  <a:lnTo>
                    <a:pt x="102" y="420"/>
                  </a:lnTo>
                  <a:lnTo>
                    <a:pt x="90" y="420"/>
                  </a:lnTo>
                  <a:lnTo>
                    <a:pt x="78" y="414"/>
                  </a:lnTo>
                  <a:lnTo>
                    <a:pt x="72" y="402"/>
                  </a:lnTo>
                  <a:lnTo>
                    <a:pt x="60" y="396"/>
                  </a:lnTo>
                  <a:lnTo>
                    <a:pt x="48" y="384"/>
                  </a:lnTo>
                  <a:lnTo>
                    <a:pt x="36" y="378"/>
                  </a:lnTo>
                  <a:lnTo>
                    <a:pt x="24" y="378"/>
                  </a:lnTo>
                  <a:lnTo>
                    <a:pt x="18" y="384"/>
                  </a:lnTo>
                  <a:lnTo>
                    <a:pt x="18" y="396"/>
                  </a:lnTo>
                  <a:lnTo>
                    <a:pt x="24" y="402"/>
                  </a:lnTo>
                  <a:lnTo>
                    <a:pt x="24" y="426"/>
                  </a:lnTo>
                  <a:lnTo>
                    <a:pt x="0" y="426"/>
                  </a:lnTo>
                  <a:lnTo>
                    <a:pt x="6" y="462"/>
                  </a:lnTo>
                  <a:lnTo>
                    <a:pt x="12" y="468"/>
                  </a:lnTo>
                  <a:lnTo>
                    <a:pt x="12" y="492"/>
                  </a:lnTo>
                  <a:lnTo>
                    <a:pt x="0" y="516"/>
                  </a:lnTo>
                  <a:lnTo>
                    <a:pt x="0" y="546"/>
                  </a:lnTo>
                  <a:lnTo>
                    <a:pt x="6" y="546"/>
                  </a:lnTo>
                  <a:lnTo>
                    <a:pt x="12" y="552"/>
                  </a:lnTo>
                  <a:lnTo>
                    <a:pt x="36" y="552"/>
                  </a:lnTo>
                  <a:lnTo>
                    <a:pt x="42" y="558"/>
                  </a:lnTo>
                  <a:lnTo>
                    <a:pt x="42" y="588"/>
                  </a:lnTo>
                  <a:lnTo>
                    <a:pt x="48" y="594"/>
                  </a:lnTo>
                  <a:lnTo>
                    <a:pt x="90" y="594"/>
                  </a:lnTo>
                  <a:lnTo>
                    <a:pt x="102" y="588"/>
                  </a:lnTo>
                  <a:lnTo>
                    <a:pt x="114" y="588"/>
                  </a:lnTo>
                  <a:lnTo>
                    <a:pt x="162" y="636"/>
                  </a:lnTo>
                  <a:lnTo>
                    <a:pt x="168" y="648"/>
                  </a:lnTo>
                  <a:lnTo>
                    <a:pt x="180" y="660"/>
                  </a:lnTo>
                  <a:lnTo>
                    <a:pt x="180" y="672"/>
                  </a:lnTo>
                  <a:lnTo>
                    <a:pt x="144" y="672"/>
                  </a:lnTo>
                  <a:lnTo>
                    <a:pt x="144" y="678"/>
                  </a:lnTo>
                  <a:lnTo>
                    <a:pt x="156" y="690"/>
                  </a:lnTo>
                  <a:lnTo>
                    <a:pt x="174" y="696"/>
                  </a:lnTo>
                  <a:lnTo>
                    <a:pt x="186" y="696"/>
                  </a:lnTo>
                  <a:lnTo>
                    <a:pt x="192" y="702"/>
                  </a:lnTo>
                  <a:lnTo>
                    <a:pt x="198" y="702"/>
                  </a:lnTo>
                  <a:lnTo>
                    <a:pt x="204" y="690"/>
                  </a:lnTo>
                  <a:lnTo>
                    <a:pt x="222" y="690"/>
                  </a:lnTo>
                  <a:lnTo>
                    <a:pt x="228" y="684"/>
                  </a:lnTo>
                  <a:lnTo>
                    <a:pt x="246" y="672"/>
                  </a:lnTo>
                  <a:lnTo>
                    <a:pt x="306" y="648"/>
                  </a:lnTo>
                  <a:lnTo>
                    <a:pt x="324" y="642"/>
                  </a:lnTo>
                  <a:lnTo>
                    <a:pt x="336" y="648"/>
                  </a:lnTo>
                  <a:lnTo>
                    <a:pt x="342" y="654"/>
                  </a:lnTo>
                  <a:lnTo>
                    <a:pt x="360" y="666"/>
                  </a:lnTo>
                  <a:lnTo>
                    <a:pt x="366" y="672"/>
                  </a:lnTo>
                  <a:lnTo>
                    <a:pt x="384" y="672"/>
                  </a:lnTo>
                  <a:lnTo>
                    <a:pt x="390" y="666"/>
                  </a:lnTo>
                  <a:lnTo>
                    <a:pt x="402" y="666"/>
                  </a:lnTo>
                  <a:lnTo>
                    <a:pt x="408" y="660"/>
                  </a:lnTo>
                  <a:lnTo>
                    <a:pt x="414" y="666"/>
                  </a:lnTo>
                  <a:lnTo>
                    <a:pt x="426" y="672"/>
                  </a:lnTo>
                  <a:lnTo>
                    <a:pt x="450" y="696"/>
                  </a:lnTo>
                  <a:lnTo>
                    <a:pt x="450" y="726"/>
                  </a:lnTo>
                  <a:lnTo>
                    <a:pt x="444" y="732"/>
                  </a:lnTo>
                  <a:lnTo>
                    <a:pt x="444" y="738"/>
                  </a:lnTo>
                  <a:lnTo>
                    <a:pt x="438" y="744"/>
                  </a:lnTo>
                  <a:lnTo>
                    <a:pt x="438" y="750"/>
                  </a:lnTo>
                  <a:lnTo>
                    <a:pt x="444" y="756"/>
                  </a:lnTo>
                  <a:lnTo>
                    <a:pt x="450" y="768"/>
                  </a:lnTo>
                  <a:lnTo>
                    <a:pt x="462" y="774"/>
                  </a:lnTo>
                  <a:lnTo>
                    <a:pt x="474" y="786"/>
                  </a:lnTo>
                  <a:lnTo>
                    <a:pt x="486" y="786"/>
                  </a:lnTo>
                  <a:lnTo>
                    <a:pt x="504" y="768"/>
                  </a:lnTo>
                  <a:lnTo>
                    <a:pt x="516" y="762"/>
                  </a:lnTo>
                  <a:lnTo>
                    <a:pt x="528" y="762"/>
                  </a:lnTo>
                  <a:lnTo>
                    <a:pt x="528" y="792"/>
                  </a:lnTo>
                  <a:lnTo>
                    <a:pt x="546" y="810"/>
                  </a:lnTo>
                  <a:lnTo>
                    <a:pt x="510" y="816"/>
                  </a:lnTo>
                  <a:lnTo>
                    <a:pt x="510" y="828"/>
                  </a:lnTo>
                  <a:lnTo>
                    <a:pt x="504" y="834"/>
                  </a:lnTo>
                  <a:lnTo>
                    <a:pt x="498" y="834"/>
                  </a:lnTo>
                  <a:lnTo>
                    <a:pt x="486" y="822"/>
                  </a:lnTo>
                  <a:lnTo>
                    <a:pt x="486" y="816"/>
                  </a:lnTo>
                  <a:lnTo>
                    <a:pt x="498" y="804"/>
                  </a:lnTo>
                  <a:lnTo>
                    <a:pt x="504" y="804"/>
                  </a:lnTo>
                  <a:lnTo>
                    <a:pt x="510" y="798"/>
                  </a:lnTo>
                  <a:lnTo>
                    <a:pt x="480" y="798"/>
                  </a:lnTo>
                  <a:lnTo>
                    <a:pt x="462" y="792"/>
                  </a:lnTo>
                  <a:lnTo>
                    <a:pt x="450" y="792"/>
                  </a:lnTo>
                  <a:lnTo>
                    <a:pt x="432" y="786"/>
                  </a:lnTo>
                  <a:lnTo>
                    <a:pt x="408" y="786"/>
                  </a:lnTo>
                  <a:lnTo>
                    <a:pt x="390" y="780"/>
                  </a:lnTo>
                  <a:lnTo>
                    <a:pt x="372" y="780"/>
                  </a:lnTo>
                  <a:lnTo>
                    <a:pt x="360" y="774"/>
                  </a:lnTo>
                  <a:lnTo>
                    <a:pt x="348" y="774"/>
                  </a:lnTo>
                  <a:lnTo>
                    <a:pt x="360" y="804"/>
                  </a:lnTo>
                  <a:lnTo>
                    <a:pt x="342" y="804"/>
                  </a:lnTo>
                  <a:lnTo>
                    <a:pt x="330" y="816"/>
                  </a:lnTo>
                  <a:lnTo>
                    <a:pt x="330" y="822"/>
                  </a:lnTo>
                  <a:lnTo>
                    <a:pt x="336" y="828"/>
                  </a:lnTo>
                  <a:lnTo>
                    <a:pt x="348" y="834"/>
                  </a:lnTo>
                  <a:lnTo>
                    <a:pt x="354" y="840"/>
                  </a:lnTo>
                  <a:lnTo>
                    <a:pt x="366" y="840"/>
                  </a:lnTo>
                  <a:lnTo>
                    <a:pt x="372" y="846"/>
                  </a:lnTo>
                  <a:lnTo>
                    <a:pt x="372" y="852"/>
                  </a:lnTo>
                  <a:lnTo>
                    <a:pt x="360" y="852"/>
                  </a:lnTo>
                  <a:lnTo>
                    <a:pt x="348" y="846"/>
                  </a:lnTo>
                  <a:lnTo>
                    <a:pt x="336" y="846"/>
                  </a:lnTo>
                  <a:lnTo>
                    <a:pt x="324" y="840"/>
                  </a:lnTo>
                  <a:lnTo>
                    <a:pt x="306" y="834"/>
                  </a:lnTo>
                  <a:lnTo>
                    <a:pt x="300" y="834"/>
                  </a:lnTo>
                  <a:lnTo>
                    <a:pt x="294" y="840"/>
                  </a:lnTo>
                  <a:lnTo>
                    <a:pt x="294" y="846"/>
                  </a:lnTo>
                  <a:lnTo>
                    <a:pt x="306" y="858"/>
                  </a:lnTo>
                  <a:lnTo>
                    <a:pt x="318" y="864"/>
                  </a:lnTo>
                  <a:lnTo>
                    <a:pt x="324" y="870"/>
                  </a:lnTo>
                  <a:lnTo>
                    <a:pt x="336" y="870"/>
                  </a:lnTo>
                  <a:lnTo>
                    <a:pt x="336" y="882"/>
                  </a:lnTo>
                  <a:lnTo>
                    <a:pt x="342" y="894"/>
                  </a:lnTo>
                  <a:lnTo>
                    <a:pt x="366" y="918"/>
                  </a:lnTo>
                  <a:lnTo>
                    <a:pt x="372" y="930"/>
                  </a:lnTo>
                  <a:lnTo>
                    <a:pt x="372" y="954"/>
                  </a:lnTo>
                  <a:lnTo>
                    <a:pt x="408" y="960"/>
                  </a:lnTo>
                  <a:lnTo>
                    <a:pt x="414" y="978"/>
                  </a:lnTo>
                  <a:lnTo>
                    <a:pt x="444" y="978"/>
                  </a:lnTo>
                  <a:lnTo>
                    <a:pt x="480" y="996"/>
                  </a:lnTo>
                  <a:lnTo>
                    <a:pt x="486" y="1002"/>
                  </a:lnTo>
                  <a:lnTo>
                    <a:pt x="486" y="1014"/>
                  </a:lnTo>
                  <a:lnTo>
                    <a:pt x="480" y="1020"/>
                  </a:lnTo>
                  <a:lnTo>
                    <a:pt x="468" y="1026"/>
                  </a:lnTo>
                  <a:lnTo>
                    <a:pt x="462" y="1038"/>
                  </a:lnTo>
                  <a:lnTo>
                    <a:pt x="462" y="1056"/>
                  </a:lnTo>
                  <a:lnTo>
                    <a:pt x="468" y="1062"/>
                  </a:lnTo>
                  <a:lnTo>
                    <a:pt x="492" y="1062"/>
                  </a:lnTo>
                  <a:lnTo>
                    <a:pt x="498" y="1056"/>
                  </a:lnTo>
                  <a:lnTo>
                    <a:pt x="504" y="1038"/>
                  </a:lnTo>
                  <a:lnTo>
                    <a:pt x="510" y="1026"/>
                  </a:lnTo>
                  <a:lnTo>
                    <a:pt x="516" y="1020"/>
                  </a:lnTo>
                  <a:lnTo>
                    <a:pt x="528" y="1020"/>
                  </a:lnTo>
                  <a:lnTo>
                    <a:pt x="546" y="1026"/>
                  </a:lnTo>
                  <a:lnTo>
                    <a:pt x="546" y="1020"/>
                  </a:lnTo>
                  <a:lnTo>
                    <a:pt x="552" y="1014"/>
                  </a:lnTo>
                  <a:lnTo>
                    <a:pt x="570" y="1014"/>
                  </a:lnTo>
                  <a:lnTo>
                    <a:pt x="594" y="1026"/>
                  </a:lnTo>
                  <a:lnTo>
                    <a:pt x="606" y="1026"/>
                  </a:lnTo>
                  <a:lnTo>
                    <a:pt x="618" y="1038"/>
                  </a:lnTo>
                  <a:lnTo>
                    <a:pt x="630" y="1044"/>
                  </a:lnTo>
                  <a:lnTo>
                    <a:pt x="636" y="1056"/>
                  </a:lnTo>
                  <a:lnTo>
                    <a:pt x="642" y="1062"/>
                  </a:lnTo>
                  <a:lnTo>
                    <a:pt x="648" y="1074"/>
                  </a:lnTo>
                  <a:lnTo>
                    <a:pt x="672" y="1098"/>
                  </a:lnTo>
                  <a:lnTo>
                    <a:pt x="684" y="1104"/>
                  </a:lnTo>
                  <a:lnTo>
                    <a:pt x="690" y="1110"/>
                  </a:lnTo>
                  <a:lnTo>
                    <a:pt x="696" y="1104"/>
                  </a:lnTo>
                  <a:lnTo>
                    <a:pt x="696" y="1098"/>
                  </a:lnTo>
                  <a:lnTo>
                    <a:pt x="702" y="1092"/>
                  </a:lnTo>
                  <a:lnTo>
                    <a:pt x="654" y="810"/>
                  </a:lnTo>
                  <a:lnTo>
                    <a:pt x="798" y="768"/>
                  </a:lnTo>
                  <a:lnTo>
                    <a:pt x="804" y="774"/>
                  </a:lnTo>
                  <a:lnTo>
                    <a:pt x="804" y="762"/>
                  </a:lnTo>
                  <a:lnTo>
                    <a:pt x="810" y="756"/>
                  </a:lnTo>
                  <a:lnTo>
                    <a:pt x="810" y="750"/>
                  </a:lnTo>
                  <a:lnTo>
                    <a:pt x="816" y="738"/>
                  </a:lnTo>
                  <a:lnTo>
                    <a:pt x="816" y="732"/>
                  </a:lnTo>
                  <a:lnTo>
                    <a:pt x="822" y="726"/>
                  </a:lnTo>
                  <a:lnTo>
                    <a:pt x="846" y="726"/>
                  </a:lnTo>
                  <a:lnTo>
                    <a:pt x="852" y="750"/>
                  </a:lnTo>
                  <a:lnTo>
                    <a:pt x="864" y="744"/>
                  </a:lnTo>
                  <a:lnTo>
                    <a:pt x="870" y="744"/>
                  </a:lnTo>
                  <a:lnTo>
                    <a:pt x="876" y="738"/>
                  </a:lnTo>
                  <a:lnTo>
                    <a:pt x="876" y="732"/>
                  </a:lnTo>
                  <a:lnTo>
                    <a:pt x="852" y="708"/>
                  </a:lnTo>
                  <a:lnTo>
                    <a:pt x="870" y="708"/>
                  </a:lnTo>
                  <a:lnTo>
                    <a:pt x="882" y="720"/>
                  </a:lnTo>
                  <a:lnTo>
                    <a:pt x="936" y="720"/>
                  </a:lnTo>
                  <a:lnTo>
                    <a:pt x="924" y="708"/>
                  </a:lnTo>
                  <a:lnTo>
                    <a:pt x="918" y="708"/>
                  </a:lnTo>
                  <a:lnTo>
                    <a:pt x="906" y="696"/>
                  </a:lnTo>
                  <a:lnTo>
                    <a:pt x="882" y="696"/>
                  </a:lnTo>
                  <a:lnTo>
                    <a:pt x="876" y="690"/>
                  </a:lnTo>
                  <a:lnTo>
                    <a:pt x="876" y="684"/>
                  </a:lnTo>
                  <a:lnTo>
                    <a:pt x="882" y="678"/>
                  </a:lnTo>
                  <a:lnTo>
                    <a:pt x="906" y="678"/>
                  </a:lnTo>
                  <a:lnTo>
                    <a:pt x="924" y="666"/>
                  </a:lnTo>
                  <a:lnTo>
                    <a:pt x="930" y="672"/>
                  </a:lnTo>
                  <a:lnTo>
                    <a:pt x="936" y="684"/>
                  </a:lnTo>
                  <a:lnTo>
                    <a:pt x="942" y="690"/>
                  </a:lnTo>
                  <a:lnTo>
                    <a:pt x="948" y="690"/>
                  </a:lnTo>
                  <a:lnTo>
                    <a:pt x="954" y="684"/>
                  </a:lnTo>
                  <a:lnTo>
                    <a:pt x="960" y="690"/>
                  </a:lnTo>
                  <a:lnTo>
                    <a:pt x="966" y="702"/>
                  </a:lnTo>
                  <a:lnTo>
                    <a:pt x="966" y="708"/>
                  </a:lnTo>
                  <a:lnTo>
                    <a:pt x="960" y="714"/>
                  </a:lnTo>
                  <a:lnTo>
                    <a:pt x="954" y="714"/>
                  </a:lnTo>
                  <a:lnTo>
                    <a:pt x="942" y="720"/>
                  </a:lnTo>
                  <a:lnTo>
                    <a:pt x="924" y="738"/>
                  </a:lnTo>
                  <a:lnTo>
                    <a:pt x="888" y="738"/>
                  </a:lnTo>
                  <a:lnTo>
                    <a:pt x="882" y="744"/>
                  </a:lnTo>
                  <a:lnTo>
                    <a:pt x="882" y="756"/>
                  </a:lnTo>
                  <a:lnTo>
                    <a:pt x="888" y="762"/>
                  </a:lnTo>
                  <a:lnTo>
                    <a:pt x="900" y="762"/>
                  </a:lnTo>
                  <a:lnTo>
                    <a:pt x="906" y="768"/>
                  </a:lnTo>
                  <a:lnTo>
                    <a:pt x="918" y="768"/>
                  </a:lnTo>
                  <a:lnTo>
                    <a:pt x="918" y="786"/>
                  </a:lnTo>
                  <a:lnTo>
                    <a:pt x="912" y="798"/>
                  </a:lnTo>
                  <a:lnTo>
                    <a:pt x="912" y="816"/>
                  </a:lnTo>
                  <a:lnTo>
                    <a:pt x="918" y="822"/>
                  </a:lnTo>
                  <a:lnTo>
                    <a:pt x="984" y="858"/>
                  </a:lnTo>
                  <a:lnTo>
                    <a:pt x="1062" y="930"/>
                  </a:lnTo>
                  <a:lnTo>
                    <a:pt x="1068" y="930"/>
                  </a:lnTo>
                  <a:lnTo>
                    <a:pt x="1074" y="924"/>
                  </a:lnTo>
                  <a:lnTo>
                    <a:pt x="1110" y="924"/>
                  </a:lnTo>
                  <a:lnTo>
                    <a:pt x="1128" y="918"/>
                  </a:lnTo>
                  <a:lnTo>
                    <a:pt x="1188" y="918"/>
                  </a:lnTo>
                  <a:lnTo>
                    <a:pt x="1206" y="924"/>
                  </a:lnTo>
                  <a:lnTo>
                    <a:pt x="1224" y="924"/>
                  </a:lnTo>
                  <a:lnTo>
                    <a:pt x="1230" y="918"/>
                  </a:lnTo>
                  <a:lnTo>
                    <a:pt x="1254" y="906"/>
                  </a:lnTo>
                  <a:lnTo>
                    <a:pt x="1266" y="906"/>
                  </a:lnTo>
                  <a:lnTo>
                    <a:pt x="1272" y="918"/>
                  </a:lnTo>
                  <a:lnTo>
                    <a:pt x="1290" y="936"/>
                  </a:lnTo>
                  <a:lnTo>
                    <a:pt x="1296" y="954"/>
                  </a:lnTo>
                  <a:lnTo>
                    <a:pt x="1308" y="960"/>
                  </a:lnTo>
                  <a:lnTo>
                    <a:pt x="1314" y="972"/>
                  </a:lnTo>
                  <a:lnTo>
                    <a:pt x="1344" y="972"/>
                  </a:lnTo>
                  <a:lnTo>
                    <a:pt x="1344" y="984"/>
                  </a:lnTo>
                  <a:lnTo>
                    <a:pt x="1350" y="1002"/>
                  </a:lnTo>
                  <a:lnTo>
                    <a:pt x="1350" y="1044"/>
                  </a:lnTo>
                  <a:lnTo>
                    <a:pt x="1356" y="1050"/>
                  </a:lnTo>
                  <a:lnTo>
                    <a:pt x="1362" y="1050"/>
                  </a:lnTo>
                  <a:lnTo>
                    <a:pt x="1368" y="1044"/>
                  </a:lnTo>
                  <a:lnTo>
                    <a:pt x="1380" y="1044"/>
                  </a:lnTo>
                  <a:lnTo>
                    <a:pt x="1386" y="1050"/>
                  </a:lnTo>
                  <a:lnTo>
                    <a:pt x="1416" y="1110"/>
                  </a:lnTo>
                  <a:lnTo>
                    <a:pt x="1494" y="1110"/>
                  </a:lnTo>
                  <a:lnTo>
                    <a:pt x="1512" y="1116"/>
                  </a:lnTo>
                  <a:lnTo>
                    <a:pt x="1512" y="1134"/>
                  </a:lnTo>
                  <a:lnTo>
                    <a:pt x="1506" y="1140"/>
                  </a:lnTo>
                  <a:lnTo>
                    <a:pt x="1506" y="1152"/>
                  </a:lnTo>
                  <a:lnTo>
                    <a:pt x="1512" y="1152"/>
                  </a:lnTo>
                  <a:lnTo>
                    <a:pt x="1524" y="1158"/>
                  </a:lnTo>
                  <a:lnTo>
                    <a:pt x="1536" y="1158"/>
                  </a:lnTo>
                  <a:lnTo>
                    <a:pt x="1542" y="1164"/>
                  </a:lnTo>
                  <a:lnTo>
                    <a:pt x="1542" y="1152"/>
                  </a:lnTo>
                  <a:lnTo>
                    <a:pt x="1536" y="1146"/>
                  </a:lnTo>
                  <a:lnTo>
                    <a:pt x="1536" y="1134"/>
                  </a:lnTo>
                  <a:lnTo>
                    <a:pt x="1548" y="1122"/>
                  </a:lnTo>
                  <a:lnTo>
                    <a:pt x="1560" y="1116"/>
                  </a:lnTo>
                  <a:lnTo>
                    <a:pt x="1566" y="1110"/>
                  </a:lnTo>
                  <a:lnTo>
                    <a:pt x="1572" y="1110"/>
                  </a:lnTo>
                  <a:lnTo>
                    <a:pt x="1572" y="1092"/>
                  </a:lnTo>
                  <a:lnTo>
                    <a:pt x="1584" y="1080"/>
                  </a:lnTo>
                  <a:lnTo>
                    <a:pt x="1596" y="1074"/>
                  </a:lnTo>
                  <a:lnTo>
                    <a:pt x="1608" y="1074"/>
                  </a:lnTo>
                  <a:lnTo>
                    <a:pt x="1614" y="1068"/>
                  </a:lnTo>
                  <a:lnTo>
                    <a:pt x="1620" y="1068"/>
                  </a:lnTo>
                  <a:lnTo>
                    <a:pt x="1632" y="1044"/>
                  </a:lnTo>
                  <a:lnTo>
                    <a:pt x="1656" y="1044"/>
                  </a:lnTo>
                  <a:lnTo>
                    <a:pt x="1686" y="1026"/>
                  </a:lnTo>
                  <a:lnTo>
                    <a:pt x="1662" y="1026"/>
                  </a:lnTo>
                  <a:lnTo>
                    <a:pt x="1662" y="1008"/>
                  </a:lnTo>
                  <a:lnTo>
                    <a:pt x="1668" y="996"/>
                  </a:lnTo>
                  <a:lnTo>
                    <a:pt x="1686" y="978"/>
                  </a:lnTo>
                  <a:lnTo>
                    <a:pt x="1716" y="978"/>
                  </a:lnTo>
                  <a:lnTo>
                    <a:pt x="1728" y="984"/>
                  </a:lnTo>
                  <a:lnTo>
                    <a:pt x="1746" y="990"/>
                  </a:lnTo>
                  <a:lnTo>
                    <a:pt x="1782" y="1008"/>
                  </a:lnTo>
                  <a:lnTo>
                    <a:pt x="1812" y="1008"/>
                  </a:lnTo>
                  <a:lnTo>
                    <a:pt x="1830" y="1014"/>
                  </a:lnTo>
                  <a:lnTo>
                    <a:pt x="1830" y="1002"/>
                  </a:lnTo>
                  <a:lnTo>
                    <a:pt x="1824" y="990"/>
                  </a:lnTo>
                  <a:lnTo>
                    <a:pt x="1824" y="960"/>
                  </a:lnTo>
                  <a:lnTo>
                    <a:pt x="1830" y="954"/>
                  </a:lnTo>
                  <a:lnTo>
                    <a:pt x="1872" y="954"/>
                  </a:lnTo>
                  <a:lnTo>
                    <a:pt x="1884" y="960"/>
                  </a:lnTo>
                  <a:lnTo>
                    <a:pt x="1890" y="972"/>
                  </a:lnTo>
                  <a:lnTo>
                    <a:pt x="1914" y="972"/>
                  </a:lnTo>
                  <a:lnTo>
                    <a:pt x="1926" y="978"/>
                  </a:lnTo>
                  <a:lnTo>
                    <a:pt x="1944" y="978"/>
                  </a:lnTo>
                  <a:lnTo>
                    <a:pt x="1962" y="972"/>
                  </a:lnTo>
                  <a:lnTo>
                    <a:pt x="2082" y="972"/>
                  </a:lnTo>
                  <a:lnTo>
                    <a:pt x="2094" y="978"/>
                  </a:lnTo>
                  <a:lnTo>
                    <a:pt x="2106" y="978"/>
                  </a:lnTo>
                  <a:lnTo>
                    <a:pt x="2154" y="972"/>
                  </a:lnTo>
                  <a:lnTo>
                    <a:pt x="2166" y="984"/>
                  </a:lnTo>
                  <a:lnTo>
                    <a:pt x="2184" y="984"/>
                  </a:lnTo>
                  <a:lnTo>
                    <a:pt x="2208" y="1014"/>
                  </a:lnTo>
                  <a:lnTo>
                    <a:pt x="2250" y="1014"/>
                  </a:lnTo>
                  <a:lnTo>
                    <a:pt x="2268" y="1020"/>
                  </a:lnTo>
                  <a:lnTo>
                    <a:pt x="2262" y="1014"/>
                  </a:lnTo>
                  <a:lnTo>
                    <a:pt x="2262" y="1002"/>
                  </a:lnTo>
                  <a:lnTo>
                    <a:pt x="2256" y="996"/>
                  </a:lnTo>
                  <a:lnTo>
                    <a:pt x="2256" y="984"/>
                  </a:lnTo>
                  <a:lnTo>
                    <a:pt x="2280" y="984"/>
                  </a:lnTo>
                  <a:lnTo>
                    <a:pt x="2262" y="966"/>
                  </a:lnTo>
                  <a:lnTo>
                    <a:pt x="2262" y="960"/>
                  </a:lnTo>
                  <a:lnTo>
                    <a:pt x="2268" y="954"/>
                  </a:lnTo>
                  <a:lnTo>
                    <a:pt x="2286" y="954"/>
                  </a:lnTo>
                  <a:lnTo>
                    <a:pt x="2286" y="942"/>
                  </a:lnTo>
                  <a:lnTo>
                    <a:pt x="2274" y="936"/>
                  </a:lnTo>
                  <a:lnTo>
                    <a:pt x="2268" y="924"/>
                  </a:lnTo>
                  <a:lnTo>
                    <a:pt x="2226" y="882"/>
                  </a:lnTo>
                  <a:lnTo>
                    <a:pt x="2214" y="858"/>
                  </a:lnTo>
                  <a:lnTo>
                    <a:pt x="2214" y="828"/>
                  </a:lnTo>
                  <a:lnTo>
                    <a:pt x="2196" y="828"/>
                  </a:lnTo>
                  <a:lnTo>
                    <a:pt x="2184" y="822"/>
                  </a:lnTo>
                  <a:lnTo>
                    <a:pt x="2178" y="816"/>
                  </a:lnTo>
                  <a:lnTo>
                    <a:pt x="2178" y="810"/>
                  </a:lnTo>
                  <a:lnTo>
                    <a:pt x="2184" y="804"/>
                  </a:lnTo>
                  <a:lnTo>
                    <a:pt x="2196" y="798"/>
                  </a:lnTo>
                  <a:lnTo>
                    <a:pt x="2208" y="798"/>
                  </a:lnTo>
                  <a:lnTo>
                    <a:pt x="2220" y="792"/>
                  </a:lnTo>
                  <a:lnTo>
                    <a:pt x="2232" y="792"/>
                  </a:lnTo>
                  <a:lnTo>
                    <a:pt x="2268" y="774"/>
                  </a:lnTo>
                  <a:lnTo>
                    <a:pt x="2280" y="774"/>
                  </a:lnTo>
                  <a:lnTo>
                    <a:pt x="2286" y="780"/>
                  </a:lnTo>
                  <a:lnTo>
                    <a:pt x="2292" y="792"/>
                  </a:lnTo>
                  <a:lnTo>
                    <a:pt x="2298" y="798"/>
                  </a:lnTo>
                  <a:lnTo>
                    <a:pt x="2316" y="786"/>
                  </a:lnTo>
                  <a:lnTo>
                    <a:pt x="2328" y="798"/>
                  </a:lnTo>
                  <a:lnTo>
                    <a:pt x="2334" y="798"/>
                  </a:lnTo>
                  <a:lnTo>
                    <a:pt x="2340" y="792"/>
                  </a:lnTo>
                  <a:lnTo>
                    <a:pt x="2340" y="780"/>
                  </a:lnTo>
                  <a:lnTo>
                    <a:pt x="2334" y="774"/>
                  </a:lnTo>
                  <a:lnTo>
                    <a:pt x="2328" y="774"/>
                  </a:lnTo>
                  <a:lnTo>
                    <a:pt x="2322" y="768"/>
                  </a:lnTo>
                  <a:lnTo>
                    <a:pt x="2316" y="768"/>
                  </a:lnTo>
                  <a:lnTo>
                    <a:pt x="2316" y="630"/>
                  </a:lnTo>
                  <a:lnTo>
                    <a:pt x="2328" y="630"/>
                  </a:lnTo>
                  <a:lnTo>
                    <a:pt x="2340" y="636"/>
                  </a:lnTo>
                  <a:lnTo>
                    <a:pt x="2352" y="636"/>
                  </a:lnTo>
                  <a:lnTo>
                    <a:pt x="2376" y="648"/>
                  </a:lnTo>
                  <a:lnTo>
                    <a:pt x="2424" y="648"/>
                  </a:lnTo>
                  <a:lnTo>
                    <a:pt x="2436" y="660"/>
                  </a:lnTo>
                  <a:lnTo>
                    <a:pt x="2454" y="642"/>
                  </a:lnTo>
                  <a:lnTo>
                    <a:pt x="2472" y="642"/>
                  </a:lnTo>
                  <a:lnTo>
                    <a:pt x="2478" y="636"/>
                  </a:lnTo>
                  <a:lnTo>
                    <a:pt x="2478" y="618"/>
                  </a:lnTo>
                  <a:lnTo>
                    <a:pt x="2466" y="594"/>
                  </a:lnTo>
                  <a:lnTo>
                    <a:pt x="2454" y="582"/>
                  </a:lnTo>
                  <a:lnTo>
                    <a:pt x="2442" y="558"/>
                  </a:lnTo>
                  <a:lnTo>
                    <a:pt x="2442" y="540"/>
                  </a:lnTo>
                  <a:lnTo>
                    <a:pt x="2454" y="528"/>
                  </a:lnTo>
                  <a:lnTo>
                    <a:pt x="2496" y="528"/>
                  </a:lnTo>
                  <a:lnTo>
                    <a:pt x="2502" y="522"/>
                  </a:lnTo>
                  <a:lnTo>
                    <a:pt x="2502" y="510"/>
                  </a:lnTo>
                  <a:lnTo>
                    <a:pt x="2484" y="492"/>
                  </a:lnTo>
                  <a:close/>
                  <a:moveTo>
                    <a:pt x="2082" y="696"/>
                  </a:moveTo>
                  <a:lnTo>
                    <a:pt x="2046" y="696"/>
                  </a:lnTo>
                  <a:lnTo>
                    <a:pt x="2046" y="702"/>
                  </a:lnTo>
                  <a:lnTo>
                    <a:pt x="2040" y="708"/>
                  </a:lnTo>
                  <a:lnTo>
                    <a:pt x="2028" y="708"/>
                  </a:lnTo>
                  <a:lnTo>
                    <a:pt x="2022" y="702"/>
                  </a:lnTo>
                  <a:lnTo>
                    <a:pt x="2010" y="696"/>
                  </a:lnTo>
                  <a:lnTo>
                    <a:pt x="1980" y="702"/>
                  </a:lnTo>
                  <a:lnTo>
                    <a:pt x="1950" y="696"/>
                  </a:lnTo>
                  <a:lnTo>
                    <a:pt x="1932" y="696"/>
                  </a:lnTo>
                  <a:lnTo>
                    <a:pt x="1908" y="690"/>
                  </a:lnTo>
                  <a:lnTo>
                    <a:pt x="1860" y="690"/>
                  </a:lnTo>
                  <a:lnTo>
                    <a:pt x="1854" y="684"/>
                  </a:lnTo>
                  <a:lnTo>
                    <a:pt x="1854" y="678"/>
                  </a:lnTo>
                  <a:lnTo>
                    <a:pt x="1836" y="696"/>
                  </a:lnTo>
                  <a:lnTo>
                    <a:pt x="1830" y="696"/>
                  </a:lnTo>
                  <a:lnTo>
                    <a:pt x="1824" y="708"/>
                  </a:lnTo>
                  <a:lnTo>
                    <a:pt x="1824" y="714"/>
                  </a:lnTo>
                  <a:lnTo>
                    <a:pt x="1818" y="726"/>
                  </a:lnTo>
                  <a:lnTo>
                    <a:pt x="1812" y="732"/>
                  </a:lnTo>
                  <a:lnTo>
                    <a:pt x="1794" y="732"/>
                  </a:lnTo>
                  <a:lnTo>
                    <a:pt x="1800" y="762"/>
                  </a:lnTo>
                  <a:lnTo>
                    <a:pt x="1788" y="768"/>
                  </a:lnTo>
                  <a:lnTo>
                    <a:pt x="1806" y="786"/>
                  </a:lnTo>
                  <a:lnTo>
                    <a:pt x="1800" y="810"/>
                  </a:lnTo>
                  <a:lnTo>
                    <a:pt x="1794" y="810"/>
                  </a:lnTo>
                  <a:lnTo>
                    <a:pt x="1788" y="798"/>
                  </a:lnTo>
                  <a:lnTo>
                    <a:pt x="1776" y="792"/>
                  </a:lnTo>
                  <a:lnTo>
                    <a:pt x="1770" y="780"/>
                  </a:lnTo>
                  <a:lnTo>
                    <a:pt x="1758" y="774"/>
                  </a:lnTo>
                  <a:lnTo>
                    <a:pt x="1752" y="762"/>
                  </a:lnTo>
                  <a:lnTo>
                    <a:pt x="1752" y="750"/>
                  </a:lnTo>
                  <a:lnTo>
                    <a:pt x="1746" y="732"/>
                  </a:lnTo>
                  <a:lnTo>
                    <a:pt x="1746" y="720"/>
                  </a:lnTo>
                  <a:lnTo>
                    <a:pt x="1764" y="702"/>
                  </a:lnTo>
                  <a:lnTo>
                    <a:pt x="1776" y="702"/>
                  </a:lnTo>
                  <a:lnTo>
                    <a:pt x="1782" y="696"/>
                  </a:lnTo>
                  <a:lnTo>
                    <a:pt x="1788" y="684"/>
                  </a:lnTo>
                  <a:lnTo>
                    <a:pt x="1788" y="678"/>
                  </a:lnTo>
                  <a:lnTo>
                    <a:pt x="1800" y="666"/>
                  </a:lnTo>
                  <a:lnTo>
                    <a:pt x="1818" y="666"/>
                  </a:lnTo>
                  <a:lnTo>
                    <a:pt x="1830" y="672"/>
                  </a:lnTo>
                  <a:lnTo>
                    <a:pt x="1848" y="672"/>
                  </a:lnTo>
                  <a:lnTo>
                    <a:pt x="1854" y="666"/>
                  </a:lnTo>
                  <a:lnTo>
                    <a:pt x="1896" y="666"/>
                  </a:lnTo>
                  <a:lnTo>
                    <a:pt x="1908" y="672"/>
                  </a:lnTo>
                  <a:lnTo>
                    <a:pt x="1914" y="678"/>
                  </a:lnTo>
                  <a:lnTo>
                    <a:pt x="1932" y="678"/>
                  </a:lnTo>
                  <a:lnTo>
                    <a:pt x="1944" y="684"/>
                  </a:lnTo>
                  <a:lnTo>
                    <a:pt x="1974" y="684"/>
                  </a:lnTo>
                  <a:lnTo>
                    <a:pt x="1986" y="672"/>
                  </a:lnTo>
                  <a:lnTo>
                    <a:pt x="2028" y="672"/>
                  </a:lnTo>
                  <a:lnTo>
                    <a:pt x="2034" y="678"/>
                  </a:lnTo>
                  <a:lnTo>
                    <a:pt x="2046" y="678"/>
                  </a:lnTo>
                  <a:lnTo>
                    <a:pt x="2052" y="672"/>
                  </a:lnTo>
                  <a:lnTo>
                    <a:pt x="2064" y="666"/>
                  </a:lnTo>
                  <a:lnTo>
                    <a:pt x="2088" y="666"/>
                  </a:lnTo>
                  <a:lnTo>
                    <a:pt x="2088" y="684"/>
                  </a:lnTo>
                  <a:lnTo>
                    <a:pt x="2082" y="690"/>
                  </a:lnTo>
                  <a:lnTo>
                    <a:pt x="2082" y="696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93" name="Jordan" descr="© INSCALE GmbH, 05.05.2010&#10;http://www.presentationload.com/">
              <a:extLst>
                <a:ext uri="{FF2B5EF4-FFF2-40B4-BE49-F238E27FC236}">
                  <a16:creationId xmlns:a16="http://schemas.microsoft.com/office/drawing/2014/main" id="{315A4BFE-1E3D-94F8-6D0B-D875BA299AF2}"/>
                </a:ext>
              </a:extLst>
            </p:cNvPr>
            <p:cNvSpPr>
              <a:spLocks/>
            </p:cNvSpPr>
            <p:nvPr/>
          </p:nvSpPr>
          <p:spPr bwMode="gray">
            <a:xfrm>
              <a:off x="5152980" y="2201567"/>
              <a:ext cx="106731" cy="127485"/>
            </a:xfrm>
            <a:custGeom>
              <a:avLst/>
              <a:gdLst>
                <a:gd name="T0" fmla="*/ 2147483647 w 282"/>
                <a:gd name="T1" fmla="*/ 2147483647 h 336"/>
                <a:gd name="T2" fmla="*/ 2147483647 w 282"/>
                <a:gd name="T3" fmla="*/ 2147483647 h 336"/>
                <a:gd name="T4" fmla="*/ 2147483647 w 282"/>
                <a:gd name="T5" fmla="*/ 0 h 336"/>
                <a:gd name="T6" fmla="*/ 2147483647 w 282"/>
                <a:gd name="T7" fmla="*/ 2147483647 h 336"/>
                <a:gd name="T8" fmla="*/ 2147483647 w 282"/>
                <a:gd name="T9" fmla="*/ 2147483647 h 336"/>
                <a:gd name="T10" fmla="*/ 2147483647 w 282"/>
                <a:gd name="T11" fmla="*/ 2147483647 h 336"/>
                <a:gd name="T12" fmla="*/ 2147483647 w 282"/>
                <a:gd name="T13" fmla="*/ 2147483647 h 336"/>
                <a:gd name="T14" fmla="*/ 2147483647 w 282"/>
                <a:gd name="T15" fmla="*/ 2147483647 h 336"/>
                <a:gd name="T16" fmla="*/ 2147483647 w 282"/>
                <a:gd name="T17" fmla="*/ 2147483647 h 336"/>
                <a:gd name="T18" fmla="*/ 2147483647 w 282"/>
                <a:gd name="T19" fmla="*/ 2147483647 h 336"/>
                <a:gd name="T20" fmla="*/ 2147483647 w 282"/>
                <a:gd name="T21" fmla="*/ 2147483647 h 336"/>
                <a:gd name="T22" fmla="*/ 2147483647 w 282"/>
                <a:gd name="T23" fmla="*/ 2147483647 h 336"/>
                <a:gd name="T24" fmla="*/ 2147483647 w 282"/>
                <a:gd name="T25" fmla="*/ 2147483647 h 336"/>
                <a:gd name="T26" fmla="*/ 2147483647 w 282"/>
                <a:gd name="T27" fmla="*/ 2147483647 h 336"/>
                <a:gd name="T28" fmla="*/ 2147483647 w 282"/>
                <a:gd name="T29" fmla="*/ 2147483647 h 336"/>
                <a:gd name="T30" fmla="*/ 2147483647 w 282"/>
                <a:gd name="T31" fmla="*/ 2147483647 h 336"/>
                <a:gd name="T32" fmla="*/ 2147483647 w 282"/>
                <a:gd name="T33" fmla="*/ 2147483647 h 336"/>
                <a:gd name="T34" fmla="*/ 2147483647 w 282"/>
                <a:gd name="T35" fmla="*/ 2147483647 h 336"/>
                <a:gd name="T36" fmla="*/ 2147483647 w 282"/>
                <a:gd name="T37" fmla="*/ 2147483647 h 336"/>
                <a:gd name="T38" fmla="*/ 2147483647 w 282"/>
                <a:gd name="T39" fmla="*/ 2147483647 h 336"/>
                <a:gd name="T40" fmla="*/ 2147483647 w 282"/>
                <a:gd name="T41" fmla="*/ 2147483647 h 336"/>
                <a:gd name="T42" fmla="*/ 2147483647 w 282"/>
                <a:gd name="T43" fmla="*/ 2147483647 h 336"/>
                <a:gd name="T44" fmla="*/ 2147483647 w 282"/>
                <a:gd name="T45" fmla="*/ 2147483647 h 336"/>
                <a:gd name="T46" fmla="*/ 0 w 282"/>
                <a:gd name="T47" fmla="*/ 2147483647 h 336"/>
                <a:gd name="T48" fmla="*/ 0 w 282"/>
                <a:gd name="T49" fmla="*/ 2147483647 h 336"/>
                <a:gd name="T50" fmla="*/ 2147483647 w 282"/>
                <a:gd name="T51" fmla="*/ 2147483647 h 336"/>
                <a:gd name="T52" fmla="*/ 2147483647 w 282"/>
                <a:gd name="T53" fmla="*/ 2147483647 h 336"/>
                <a:gd name="T54" fmla="*/ 2147483647 w 282"/>
                <a:gd name="T55" fmla="*/ 2147483647 h 336"/>
                <a:gd name="T56" fmla="*/ 2147483647 w 282"/>
                <a:gd name="T57" fmla="*/ 2147483647 h 336"/>
                <a:gd name="T58" fmla="*/ 2147483647 w 282"/>
                <a:gd name="T59" fmla="*/ 2147483647 h 336"/>
                <a:gd name="T60" fmla="*/ 2147483647 w 282"/>
                <a:gd name="T61" fmla="*/ 2147483647 h 336"/>
                <a:gd name="T62" fmla="*/ 2147483647 w 282"/>
                <a:gd name="T63" fmla="*/ 2147483647 h 336"/>
                <a:gd name="T64" fmla="*/ 2147483647 w 282"/>
                <a:gd name="T65" fmla="*/ 2147483647 h 336"/>
                <a:gd name="T66" fmla="*/ 2147483647 w 282"/>
                <a:gd name="T67" fmla="*/ 2147483647 h 336"/>
                <a:gd name="T68" fmla="*/ 2147483647 w 282"/>
                <a:gd name="T69" fmla="*/ 2147483647 h 336"/>
                <a:gd name="T70" fmla="*/ 2147483647 w 282"/>
                <a:gd name="T71" fmla="*/ 2147483647 h 336"/>
                <a:gd name="T72" fmla="*/ 2147483647 w 282"/>
                <a:gd name="T73" fmla="*/ 2147483647 h 336"/>
                <a:gd name="T74" fmla="*/ 2147483647 w 282"/>
                <a:gd name="T75" fmla="*/ 2147483647 h 336"/>
                <a:gd name="T76" fmla="*/ 2147483647 w 282"/>
                <a:gd name="T77" fmla="*/ 2147483647 h 336"/>
                <a:gd name="T78" fmla="*/ 2147483647 w 282"/>
                <a:gd name="T79" fmla="*/ 2147483647 h 336"/>
                <a:gd name="T80" fmla="*/ 2147483647 w 282"/>
                <a:gd name="T81" fmla="*/ 2147483647 h 336"/>
                <a:gd name="T82" fmla="*/ 2147483647 w 282"/>
                <a:gd name="T83" fmla="*/ 2147483647 h 336"/>
                <a:gd name="T84" fmla="*/ 2147483647 w 282"/>
                <a:gd name="T85" fmla="*/ 2147483647 h 336"/>
                <a:gd name="T86" fmla="*/ 2147483647 w 282"/>
                <a:gd name="T87" fmla="*/ 2147483647 h 336"/>
                <a:gd name="T88" fmla="*/ 2147483647 w 282"/>
                <a:gd name="T89" fmla="*/ 2147483647 h 336"/>
                <a:gd name="T90" fmla="*/ 2147483647 w 282"/>
                <a:gd name="T91" fmla="*/ 2147483647 h 336"/>
                <a:gd name="T92" fmla="*/ 2147483647 w 282"/>
                <a:gd name="T93" fmla="*/ 2147483647 h 336"/>
                <a:gd name="T94" fmla="*/ 2147483647 w 282"/>
                <a:gd name="T95" fmla="*/ 2147483647 h 336"/>
                <a:gd name="T96" fmla="*/ 2147483647 w 282"/>
                <a:gd name="T97" fmla="*/ 2147483647 h 336"/>
                <a:gd name="T98" fmla="*/ 2147483647 w 282"/>
                <a:gd name="T99" fmla="*/ 2147483647 h 336"/>
                <a:gd name="T100" fmla="*/ 2147483647 w 282"/>
                <a:gd name="T101" fmla="*/ 2147483647 h 336"/>
                <a:gd name="T102" fmla="*/ 2147483647 w 282"/>
                <a:gd name="T103" fmla="*/ 2147483647 h 336"/>
                <a:gd name="T104" fmla="*/ 2147483647 w 282"/>
                <a:gd name="T105" fmla="*/ 2147483647 h 336"/>
                <a:gd name="T106" fmla="*/ 2147483647 w 282"/>
                <a:gd name="T107" fmla="*/ 2147483647 h 336"/>
                <a:gd name="T108" fmla="*/ 2147483647 w 282"/>
                <a:gd name="T109" fmla="*/ 2147483647 h 336"/>
                <a:gd name="T110" fmla="*/ 2147483647 w 282"/>
                <a:gd name="T111" fmla="*/ 2147483647 h 336"/>
                <a:gd name="T112" fmla="*/ 2147483647 w 282"/>
                <a:gd name="T113" fmla="*/ 2147483647 h 336"/>
                <a:gd name="T114" fmla="*/ 2147483647 w 282"/>
                <a:gd name="T115" fmla="*/ 2147483647 h 336"/>
                <a:gd name="T116" fmla="*/ 2147483647 w 282"/>
                <a:gd name="T117" fmla="*/ 2147483647 h 336"/>
                <a:gd name="T118" fmla="*/ 2147483647 w 282"/>
                <a:gd name="T119" fmla="*/ 2147483647 h 336"/>
                <a:gd name="T120" fmla="*/ 2147483647 w 282"/>
                <a:gd name="T121" fmla="*/ 2147483647 h 336"/>
                <a:gd name="T122" fmla="*/ 2147483647 w 282"/>
                <a:gd name="T123" fmla="*/ 2147483647 h 3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82"/>
                <a:gd name="T187" fmla="*/ 0 h 336"/>
                <a:gd name="T188" fmla="*/ 282 w 282"/>
                <a:gd name="T189" fmla="*/ 336 h 3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82" h="336">
                  <a:moveTo>
                    <a:pt x="258" y="60"/>
                  </a:moveTo>
                  <a:lnTo>
                    <a:pt x="258" y="42"/>
                  </a:lnTo>
                  <a:lnTo>
                    <a:pt x="234" y="0"/>
                  </a:lnTo>
                  <a:lnTo>
                    <a:pt x="222" y="6"/>
                  </a:lnTo>
                  <a:lnTo>
                    <a:pt x="198" y="30"/>
                  </a:lnTo>
                  <a:lnTo>
                    <a:pt x="138" y="78"/>
                  </a:lnTo>
                  <a:lnTo>
                    <a:pt x="114" y="84"/>
                  </a:lnTo>
                  <a:lnTo>
                    <a:pt x="96" y="84"/>
                  </a:lnTo>
                  <a:lnTo>
                    <a:pt x="84" y="78"/>
                  </a:lnTo>
                  <a:lnTo>
                    <a:pt x="72" y="66"/>
                  </a:lnTo>
                  <a:lnTo>
                    <a:pt x="36" y="48"/>
                  </a:lnTo>
                  <a:lnTo>
                    <a:pt x="30" y="48"/>
                  </a:lnTo>
                  <a:lnTo>
                    <a:pt x="24" y="66"/>
                  </a:lnTo>
                  <a:lnTo>
                    <a:pt x="30" y="138"/>
                  </a:lnTo>
                  <a:lnTo>
                    <a:pt x="18" y="150"/>
                  </a:lnTo>
                  <a:lnTo>
                    <a:pt x="18" y="162"/>
                  </a:lnTo>
                  <a:lnTo>
                    <a:pt x="30" y="174"/>
                  </a:lnTo>
                  <a:lnTo>
                    <a:pt x="30" y="186"/>
                  </a:lnTo>
                  <a:lnTo>
                    <a:pt x="24" y="198"/>
                  </a:lnTo>
                  <a:lnTo>
                    <a:pt x="18" y="204"/>
                  </a:lnTo>
                  <a:lnTo>
                    <a:pt x="12" y="216"/>
                  </a:lnTo>
                  <a:lnTo>
                    <a:pt x="6" y="222"/>
                  </a:lnTo>
                  <a:lnTo>
                    <a:pt x="6" y="282"/>
                  </a:lnTo>
                  <a:lnTo>
                    <a:pt x="0" y="294"/>
                  </a:lnTo>
                  <a:lnTo>
                    <a:pt x="0" y="312"/>
                  </a:lnTo>
                  <a:lnTo>
                    <a:pt x="6" y="324"/>
                  </a:lnTo>
                  <a:lnTo>
                    <a:pt x="24" y="324"/>
                  </a:lnTo>
                  <a:lnTo>
                    <a:pt x="48" y="336"/>
                  </a:lnTo>
                  <a:lnTo>
                    <a:pt x="84" y="336"/>
                  </a:lnTo>
                  <a:lnTo>
                    <a:pt x="96" y="324"/>
                  </a:lnTo>
                  <a:lnTo>
                    <a:pt x="108" y="300"/>
                  </a:lnTo>
                  <a:lnTo>
                    <a:pt x="108" y="288"/>
                  </a:lnTo>
                  <a:lnTo>
                    <a:pt x="120" y="276"/>
                  </a:lnTo>
                  <a:lnTo>
                    <a:pt x="126" y="276"/>
                  </a:lnTo>
                  <a:lnTo>
                    <a:pt x="138" y="270"/>
                  </a:lnTo>
                  <a:lnTo>
                    <a:pt x="150" y="270"/>
                  </a:lnTo>
                  <a:lnTo>
                    <a:pt x="162" y="264"/>
                  </a:lnTo>
                  <a:lnTo>
                    <a:pt x="168" y="258"/>
                  </a:lnTo>
                  <a:lnTo>
                    <a:pt x="174" y="246"/>
                  </a:lnTo>
                  <a:lnTo>
                    <a:pt x="180" y="240"/>
                  </a:lnTo>
                  <a:lnTo>
                    <a:pt x="180" y="228"/>
                  </a:lnTo>
                  <a:lnTo>
                    <a:pt x="186" y="222"/>
                  </a:lnTo>
                  <a:lnTo>
                    <a:pt x="186" y="210"/>
                  </a:lnTo>
                  <a:lnTo>
                    <a:pt x="180" y="204"/>
                  </a:lnTo>
                  <a:lnTo>
                    <a:pt x="168" y="180"/>
                  </a:lnTo>
                  <a:lnTo>
                    <a:pt x="144" y="156"/>
                  </a:lnTo>
                  <a:lnTo>
                    <a:pt x="132" y="156"/>
                  </a:lnTo>
                  <a:lnTo>
                    <a:pt x="120" y="150"/>
                  </a:lnTo>
                  <a:lnTo>
                    <a:pt x="96" y="150"/>
                  </a:lnTo>
                  <a:lnTo>
                    <a:pt x="96" y="144"/>
                  </a:lnTo>
                  <a:lnTo>
                    <a:pt x="108" y="144"/>
                  </a:lnTo>
                  <a:lnTo>
                    <a:pt x="120" y="138"/>
                  </a:lnTo>
                  <a:lnTo>
                    <a:pt x="186" y="138"/>
                  </a:lnTo>
                  <a:lnTo>
                    <a:pt x="198" y="114"/>
                  </a:lnTo>
                  <a:lnTo>
                    <a:pt x="240" y="114"/>
                  </a:lnTo>
                  <a:lnTo>
                    <a:pt x="252" y="108"/>
                  </a:lnTo>
                  <a:lnTo>
                    <a:pt x="258" y="102"/>
                  </a:lnTo>
                  <a:lnTo>
                    <a:pt x="264" y="102"/>
                  </a:lnTo>
                  <a:lnTo>
                    <a:pt x="276" y="96"/>
                  </a:lnTo>
                  <a:lnTo>
                    <a:pt x="282" y="90"/>
                  </a:lnTo>
                  <a:lnTo>
                    <a:pt x="282" y="78"/>
                  </a:lnTo>
                  <a:lnTo>
                    <a:pt x="258" y="6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94" name="Jamaica" descr="© INSCALE GmbH, 05.05.2010&#10;http://www.presentationload.com/">
              <a:extLst>
                <a:ext uri="{FF2B5EF4-FFF2-40B4-BE49-F238E27FC236}">
                  <a16:creationId xmlns:a16="http://schemas.microsoft.com/office/drawing/2014/main" id="{909DFB2D-7912-0FB7-D553-FCF7C8AA8185}"/>
                </a:ext>
              </a:extLst>
            </p:cNvPr>
            <p:cNvSpPr>
              <a:spLocks/>
            </p:cNvSpPr>
            <p:nvPr/>
          </p:nvSpPr>
          <p:spPr bwMode="gray">
            <a:xfrm>
              <a:off x="2149694" y="2656657"/>
              <a:ext cx="59295" cy="19271"/>
            </a:xfrm>
            <a:custGeom>
              <a:avLst/>
              <a:gdLst>
                <a:gd name="T0" fmla="*/ 2147483647 w 156"/>
                <a:gd name="T1" fmla="*/ 2147483647 h 54"/>
                <a:gd name="T2" fmla="*/ 2147483647 w 156"/>
                <a:gd name="T3" fmla="*/ 2147483647 h 54"/>
                <a:gd name="T4" fmla="*/ 2147483647 w 156"/>
                <a:gd name="T5" fmla="*/ 2147483647 h 54"/>
                <a:gd name="T6" fmla="*/ 2147483647 w 156"/>
                <a:gd name="T7" fmla="*/ 2147483647 h 54"/>
                <a:gd name="T8" fmla="*/ 2147483647 w 156"/>
                <a:gd name="T9" fmla="*/ 2147483647 h 54"/>
                <a:gd name="T10" fmla="*/ 2147483647 w 156"/>
                <a:gd name="T11" fmla="*/ 2147483647 h 54"/>
                <a:gd name="T12" fmla="*/ 2147483647 w 156"/>
                <a:gd name="T13" fmla="*/ 2147483647 h 54"/>
                <a:gd name="T14" fmla="*/ 2147483647 w 156"/>
                <a:gd name="T15" fmla="*/ 2147483647 h 54"/>
                <a:gd name="T16" fmla="*/ 2147483647 w 156"/>
                <a:gd name="T17" fmla="*/ 0 h 54"/>
                <a:gd name="T18" fmla="*/ 2147483647 w 156"/>
                <a:gd name="T19" fmla="*/ 0 h 54"/>
                <a:gd name="T20" fmla="*/ 2147483647 w 156"/>
                <a:gd name="T21" fmla="*/ 2147483647 h 54"/>
                <a:gd name="T22" fmla="*/ 0 w 156"/>
                <a:gd name="T23" fmla="*/ 2147483647 h 54"/>
                <a:gd name="T24" fmla="*/ 2147483647 w 156"/>
                <a:gd name="T25" fmla="*/ 2147483647 h 54"/>
                <a:gd name="T26" fmla="*/ 2147483647 w 156"/>
                <a:gd name="T27" fmla="*/ 2147483647 h 54"/>
                <a:gd name="T28" fmla="*/ 2147483647 w 156"/>
                <a:gd name="T29" fmla="*/ 2147483647 h 54"/>
                <a:gd name="T30" fmla="*/ 2147483647 w 156"/>
                <a:gd name="T31" fmla="*/ 2147483647 h 54"/>
                <a:gd name="T32" fmla="*/ 2147483647 w 156"/>
                <a:gd name="T33" fmla="*/ 2147483647 h 54"/>
                <a:gd name="T34" fmla="*/ 2147483647 w 156"/>
                <a:gd name="T35" fmla="*/ 2147483647 h 54"/>
                <a:gd name="T36" fmla="*/ 2147483647 w 156"/>
                <a:gd name="T37" fmla="*/ 2147483647 h 5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56"/>
                <a:gd name="T58" fmla="*/ 0 h 54"/>
                <a:gd name="T59" fmla="*/ 156 w 156"/>
                <a:gd name="T60" fmla="*/ 54 h 54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56" h="54">
                  <a:moveTo>
                    <a:pt x="108" y="54"/>
                  </a:moveTo>
                  <a:lnTo>
                    <a:pt x="114" y="36"/>
                  </a:lnTo>
                  <a:lnTo>
                    <a:pt x="156" y="48"/>
                  </a:lnTo>
                  <a:lnTo>
                    <a:pt x="156" y="42"/>
                  </a:lnTo>
                  <a:lnTo>
                    <a:pt x="150" y="36"/>
                  </a:lnTo>
                  <a:lnTo>
                    <a:pt x="144" y="24"/>
                  </a:lnTo>
                  <a:lnTo>
                    <a:pt x="126" y="6"/>
                  </a:lnTo>
                  <a:lnTo>
                    <a:pt x="84" y="6"/>
                  </a:lnTo>
                  <a:lnTo>
                    <a:pt x="66" y="0"/>
                  </a:lnTo>
                  <a:lnTo>
                    <a:pt x="24" y="0"/>
                  </a:lnTo>
                  <a:lnTo>
                    <a:pt x="12" y="6"/>
                  </a:lnTo>
                  <a:lnTo>
                    <a:pt x="0" y="6"/>
                  </a:lnTo>
                  <a:lnTo>
                    <a:pt x="6" y="18"/>
                  </a:lnTo>
                  <a:lnTo>
                    <a:pt x="18" y="24"/>
                  </a:lnTo>
                  <a:lnTo>
                    <a:pt x="24" y="36"/>
                  </a:lnTo>
                  <a:lnTo>
                    <a:pt x="36" y="42"/>
                  </a:lnTo>
                  <a:lnTo>
                    <a:pt x="60" y="42"/>
                  </a:lnTo>
                  <a:lnTo>
                    <a:pt x="78" y="48"/>
                  </a:lnTo>
                  <a:lnTo>
                    <a:pt x="108" y="5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95" name="Japan" descr="© INSCALE GmbH, 05.05.2010&#10;http://www.presentationload.com/">
              <a:extLst>
                <a:ext uri="{FF2B5EF4-FFF2-40B4-BE49-F238E27FC236}">
                  <a16:creationId xmlns:a16="http://schemas.microsoft.com/office/drawing/2014/main" id="{3AAF31AC-055A-6CCB-50B9-231D443A7B88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7493646" y="1830973"/>
              <a:ext cx="332051" cy="647800"/>
            </a:xfrm>
            <a:custGeom>
              <a:avLst/>
              <a:gdLst>
                <a:gd name="T0" fmla="*/ 2147483647 w 876"/>
                <a:gd name="T1" fmla="*/ 2147483647 h 1710"/>
                <a:gd name="T2" fmla="*/ 2147483647 w 876"/>
                <a:gd name="T3" fmla="*/ 2147483647 h 1710"/>
                <a:gd name="T4" fmla="*/ 2147483647 w 876"/>
                <a:gd name="T5" fmla="*/ 2147483647 h 1710"/>
                <a:gd name="T6" fmla="*/ 2147483647 w 876"/>
                <a:gd name="T7" fmla="*/ 2147483647 h 1710"/>
                <a:gd name="T8" fmla="*/ 2147483647 w 876"/>
                <a:gd name="T9" fmla="*/ 2147483647 h 1710"/>
                <a:gd name="T10" fmla="*/ 2147483647 w 876"/>
                <a:gd name="T11" fmla="*/ 2147483647 h 1710"/>
                <a:gd name="T12" fmla="*/ 2147483647 w 876"/>
                <a:gd name="T13" fmla="*/ 2147483647 h 1710"/>
                <a:gd name="T14" fmla="*/ 2147483647 w 876"/>
                <a:gd name="T15" fmla="*/ 2147483647 h 1710"/>
                <a:gd name="T16" fmla="*/ 2147483647 w 876"/>
                <a:gd name="T17" fmla="*/ 2147483647 h 1710"/>
                <a:gd name="T18" fmla="*/ 2147483647 w 876"/>
                <a:gd name="T19" fmla="*/ 2147483647 h 1710"/>
                <a:gd name="T20" fmla="*/ 2147483647 w 876"/>
                <a:gd name="T21" fmla="*/ 2147483647 h 1710"/>
                <a:gd name="T22" fmla="*/ 2147483647 w 876"/>
                <a:gd name="T23" fmla="*/ 2147483647 h 1710"/>
                <a:gd name="T24" fmla="*/ 2147483647 w 876"/>
                <a:gd name="T25" fmla="*/ 2147483647 h 1710"/>
                <a:gd name="T26" fmla="*/ 2147483647 w 876"/>
                <a:gd name="T27" fmla="*/ 2147483647 h 1710"/>
                <a:gd name="T28" fmla="*/ 2147483647 w 876"/>
                <a:gd name="T29" fmla="*/ 2147483647 h 1710"/>
                <a:gd name="T30" fmla="*/ 2147483647 w 876"/>
                <a:gd name="T31" fmla="*/ 2147483647 h 1710"/>
                <a:gd name="T32" fmla="*/ 2147483647 w 876"/>
                <a:gd name="T33" fmla="*/ 2147483647 h 1710"/>
                <a:gd name="T34" fmla="*/ 2147483647 w 876"/>
                <a:gd name="T35" fmla="*/ 2147483647 h 1710"/>
                <a:gd name="T36" fmla="*/ 2147483647 w 876"/>
                <a:gd name="T37" fmla="*/ 2147483647 h 1710"/>
                <a:gd name="T38" fmla="*/ 2147483647 w 876"/>
                <a:gd name="T39" fmla="*/ 2147483647 h 1710"/>
                <a:gd name="T40" fmla="*/ 2147483647 w 876"/>
                <a:gd name="T41" fmla="*/ 2147483647 h 1710"/>
                <a:gd name="T42" fmla="*/ 2147483647 w 876"/>
                <a:gd name="T43" fmla="*/ 2147483647 h 1710"/>
                <a:gd name="T44" fmla="*/ 2147483647 w 876"/>
                <a:gd name="T45" fmla="*/ 2147483647 h 1710"/>
                <a:gd name="T46" fmla="*/ 2147483647 w 876"/>
                <a:gd name="T47" fmla="*/ 2147483647 h 1710"/>
                <a:gd name="T48" fmla="*/ 2147483647 w 876"/>
                <a:gd name="T49" fmla="*/ 2147483647 h 1710"/>
                <a:gd name="T50" fmla="*/ 2147483647 w 876"/>
                <a:gd name="T51" fmla="*/ 2147483647 h 1710"/>
                <a:gd name="T52" fmla="*/ 2147483647 w 876"/>
                <a:gd name="T53" fmla="*/ 2147483647 h 1710"/>
                <a:gd name="T54" fmla="*/ 2147483647 w 876"/>
                <a:gd name="T55" fmla="*/ 2147483647 h 1710"/>
                <a:gd name="T56" fmla="*/ 2147483647 w 876"/>
                <a:gd name="T57" fmla="*/ 2147483647 h 1710"/>
                <a:gd name="T58" fmla="*/ 2147483647 w 876"/>
                <a:gd name="T59" fmla="*/ 2147483647 h 1710"/>
                <a:gd name="T60" fmla="*/ 2147483647 w 876"/>
                <a:gd name="T61" fmla="*/ 2147483647 h 1710"/>
                <a:gd name="T62" fmla="*/ 2147483647 w 876"/>
                <a:gd name="T63" fmla="*/ 2147483647 h 1710"/>
                <a:gd name="T64" fmla="*/ 2147483647 w 876"/>
                <a:gd name="T65" fmla="*/ 2147483647 h 1710"/>
                <a:gd name="T66" fmla="*/ 2147483647 w 876"/>
                <a:gd name="T67" fmla="*/ 2147483647 h 1710"/>
                <a:gd name="T68" fmla="*/ 2147483647 w 876"/>
                <a:gd name="T69" fmla="*/ 2147483647 h 1710"/>
                <a:gd name="T70" fmla="*/ 2147483647 w 876"/>
                <a:gd name="T71" fmla="*/ 2147483647 h 1710"/>
                <a:gd name="T72" fmla="*/ 2147483647 w 876"/>
                <a:gd name="T73" fmla="*/ 2147483647 h 1710"/>
                <a:gd name="T74" fmla="*/ 2147483647 w 876"/>
                <a:gd name="T75" fmla="*/ 2147483647 h 1710"/>
                <a:gd name="T76" fmla="*/ 2147483647 w 876"/>
                <a:gd name="T77" fmla="*/ 2147483647 h 1710"/>
                <a:gd name="T78" fmla="*/ 2147483647 w 876"/>
                <a:gd name="T79" fmla="*/ 2147483647 h 1710"/>
                <a:gd name="T80" fmla="*/ 2147483647 w 876"/>
                <a:gd name="T81" fmla="*/ 2147483647 h 1710"/>
                <a:gd name="T82" fmla="*/ 2147483647 w 876"/>
                <a:gd name="T83" fmla="*/ 2147483647 h 1710"/>
                <a:gd name="T84" fmla="*/ 2147483647 w 876"/>
                <a:gd name="T85" fmla="*/ 2147483647 h 1710"/>
                <a:gd name="T86" fmla="*/ 2147483647 w 876"/>
                <a:gd name="T87" fmla="*/ 2147483647 h 1710"/>
                <a:gd name="T88" fmla="*/ 2147483647 w 876"/>
                <a:gd name="T89" fmla="*/ 2147483647 h 1710"/>
                <a:gd name="T90" fmla="*/ 2147483647 w 876"/>
                <a:gd name="T91" fmla="*/ 2147483647 h 1710"/>
                <a:gd name="T92" fmla="*/ 2147483647 w 876"/>
                <a:gd name="T93" fmla="*/ 2147483647 h 1710"/>
                <a:gd name="T94" fmla="*/ 2147483647 w 876"/>
                <a:gd name="T95" fmla="*/ 2147483647 h 1710"/>
                <a:gd name="T96" fmla="*/ 2147483647 w 876"/>
                <a:gd name="T97" fmla="*/ 2147483647 h 1710"/>
                <a:gd name="T98" fmla="*/ 2147483647 w 876"/>
                <a:gd name="T99" fmla="*/ 2147483647 h 1710"/>
                <a:gd name="T100" fmla="*/ 2147483647 w 876"/>
                <a:gd name="T101" fmla="*/ 2147483647 h 1710"/>
                <a:gd name="T102" fmla="*/ 2147483647 w 876"/>
                <a:gd name="T103" fmla="*/ 2147483647 h 1710"/>
                <a:gd name="T104" fmla="*/ 2147483647 w 876"/>
                <a:gd name="T105" fmla="*/ 2147483647 h 1710"/>
                <a:gd name="T106" fmla="*/ 2147483647 w 876"/>
                <a:gd name="T107" fmla="*/ 2147483647 h 1710"/>
                <a:gd name="T108" fmla="*/ 2147483647 w 876"/>
                <a:gd name="T109" fmla="*/ 2147483647 h 1710"/>
                <a:gd name="T110" fmla="*/ 2147483647 w 876"/>
                <a:gd name="T111" fmla="*/ 2147483647 h 1710"/>
                <a:gd name="T112" fmla="*/ 2147483647 w 876"/>
                <a:gd name="T113" fmla="*/ 2147483647 h 1710"/>
                <a:gd name="T114" fmla="*/ 2147483647 w 876"/>
                <a:gd name="T115" fmla="*/ 2147483647 h 1710"/>
                <a:gd name="T116" fmla="*/ 2147483647 w 876"/>
                <a:gd name="T117" fmla="*/ 2147483647 h 1710"/>
                <a:gd name="T118" fmla="*/ 2147483647 w 876"/>
                <a:gd name="T119" fmla="*/ 2147483647 h 171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876"/>
                <a:gd name="T181" fmla="*/ 0 h 1710"/>
                <a:gd name="T182" fmla="*/ 876 w 876"/>
                <a:gd name="T183" fmla="*/ 1710 h 171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876" h="1710">
                  <a:moveTo>
                    <a:pt x="876" y="780"/>
                  </a:moveTo>
                  <a:lnTo>
                    <a:pt x="864" y="774"/>
                  </a:lnTo>
                  <a:lnTo>
                    <a:pt x="858" y="768"/>
                  </a:lnTo>
                  <a:lnTo>
                    <a:pt x="846" y="762"/>
                  </a:lnTo>
                  <a:lnTo>
                    <a:pt x="840" y="750"/>
                  </a:lnTo>
                  <a:lnTo>
                    <a:pt x="828" y="744"/>
                  </a:lnTo>
                  <a:lnTo>
                    <a:pt x="828" y="720"/>
                  </a:lnTo>
                  <a:lnTo>
                    <a:pt x="834" y="702"/>
                  </a:lnTo>
                  <a:lnTo>
                    <a:pt x="834" y="684"/>
                  </a:lnTo>
                  <a:lnTo>
                    <a:pt x="828" y="666"/>
                  </a:lnTo>
                  <a:lnTo>
                    <a:pt x="816" y="642"/>
                  </a:lnTo>
                  <a:lnTo>
                    <a:pt x="792" y="618"/>
                  </a:lnTo>
                  <a:lnTo>
                    <a:pt x="786" y="600"/>
                  </a:lnTo>
                  <a:lnTo>
                    <a:pt x="786" y="576"/>
                  </a:lnTo>
                  <a:lnTo>
                    <a:pt x="792" y="570"/>
                  </a:lnTo>
                  <a:lnTo>
                    <a:pt x="810" y="570"/>
                  </a:lnTo>
                  <a:lnTo>
                    <a:pt x="810" y="528"/>
                  </a:lnTo>
                  <a:lnTo>
                    <a:pt x="798" y="516"/>
                  </a:lnTo>
                  <a:lnTo>
                    <a:pt x="810" y="510"/>
                  </a:lnTo>
                  <a:lnTo>
                    <a:pt x="810" y="498"/>
                  </a:lnTo>
                  <a:lnTo>
                    <a:pt x="804" y="486"/>
                  </a:lnTo>
                  <a:lnTo>
                    <a:pt x="804" y="474"/>
                  </a:lnTo>
                  <a:lnTo>
                    <a:pt x="798" y="468"/>
                  </a:lnTo>
                  <a:lnTo>
                    <a:pt x="792" y="456"/>
                  </a:lnTo>
                  <a:lnTo>
                    <a:pt x="786" y="450"/>
                  </a:lnTo>
                  <a:lnTo>
                    <a:pt x="774" y="444"/>
                  </a:lnTo>
                  <a:lnTo>
                    <a:pt x="768" y="438"/>
                  </a:lnTo>
                  <a:lnTo>
                    <a:pt x="762" y="420"/>
                  </a:lnTo>
                  <a:lnTo>
                    <a:pt x="756" y="420"/>
                  </a:lnTo>
                  <a:lnTo>
                    <a:pt x="738" y="402"/>
                  </a:lnTo>
                  <a:lnTo>
                    <a:pt x="714" y="390"/>
                  </a:lnTo>
                  <a:lnTo>
                    <a:pt x="702" y="378"/>
                  </a:lnTo>
                  <a:lnTo>
                    <a:pt x="696" y="360"/>
                  </a:lnTo>
                  <a:lnTo>
                    <a:pt x="690" y="348"/>
                  </a:lnTo>
                  <a:lnTo>
                    <a:pt x="690" y="330"/>
                  </a:lnTo>
                  <a:lnTo>
                    <a:pt x="684" y="324"/>
                  </a:lnTo>
                  <a:lnTo>
                    <a:pt x="678" y="324"/>
                  </a:lnTo>
                  <a:lnTo>
                    <a:pt x="666" y="318"/>
                  </a:lnTo>
                  <a:lnTo>
                    <a:pt x="654" y="318"/>
                  </a:lnTo>
                  <a:lnTo>
                    <a:pt x="648" y="324"/>
                  </a:lnTo>
                  <a:lnTo>
                    <a:pt x="648" y="342"/>
                  </a:lnTo>
                  <a:lnTo>
                    <a:pt x="654" y="342"/>
                  </a:lnTo>
                  <a:lnTo>
                    <a:pt x="660" y="348"/>
                  </a:lnTo>
                  <a:lnTo>
                    <a:pt x="672" y="342"/>
                  </a:lnTo>
                  <a:lnTo>
                    <a:pt x="678" y="348"/>
                  </a:lnTo>
                  <a:lnTo>
                    <a:pt x="678" y="366"/>
                  </a:lnTo>
                  <a:lnTo>
                    <a:pt x="672" y="366"/>
                  </a:lnTo>
                  <a:lnTo>
                    <a:pt x="666" y="360"/>
                  </a:lnTo>
                  <a:lnTo>
                    <a:pt x="654" y="372"/>
                  </a:lnTo>
                  <a:lnTo>
                    <a:pt x="630" y="342"/>
                  </a:lnTo>
                  <a:lnTo>
                    <a:pt x="612" y="342"/>
                  </a:lnTo>
                  <a:lnTo>
                    <a:pt x="636" y="378"/>
                  </a:lnTo>
                  <a:lnTo>
                    <a:pt x="618" y="378"/>
                  </a:lnTo>
                  <a:lnTo>
                    <a:pt x="648" y="426"/>
                  </a:lnTo>
                  <a:lnTo>
                    <a:pt x="636" y="438"/>
                  </a:lnTo>
                  <a:lnTo>
                    <a:pt x="648" y="444"/>
                  </a:lnTo>
                  <a:lnTo>
                    <a:pt x="666" y="462"/>
                  </a:lnTo>
                  <a:lnTo>
                    <a:pt x="678" y="468"/>
                  </a:lnTo>
                  <a:lnTo>
                    <a:pt x="684" y="480"/>
                  </a:lnTo>
                  <a:lnTo>
                    <a:pt x="684" y="504"/>
                  </a:lnTo>
                  <a:lnTo>
                    <a:pt x="678" y="516"/>
                  </a:lnTo>
                  <a:lnTo>
                    <a:pt x="678" y="534"/>
                  </a:lnTo>
                  <a:lnTo>
                    <a:pt x="672" y="540"/>
                  </a:lnTo>
                  <a:lnTo>
                    <a:pt x="672" y="570"/>
                  </a:lnTo>
                  <a:lnTo>
                    <a:pt x="678" y="570"/>
                  </a:lnTo>
                  <a:lnTo>
                    <a:pt x="690" y="582"/>
                  </a:lnTo>
                  <a:lnTo>
                    <a:pt x="690" y="600"/>
                  </a:lnTo>
                  <a:lnTo>
                    <a:pt x="678" y="606"/>
                  </a:lnTo>
                  <a:lnTo>
                    <a:pt x="660" y="606"/>
                  </a:lnTo>
                  <a:lnTo>
                    <a:pt x="660" y="618"/>
                  </a:lnTo>
                  <a:lnTo>
                    <a:pt x="666" y="630"/>
                  </a:lnTo>
                  <a:lnTo>
                    <a:pt x="666" y="642"/>
                  </a:lnTo>
                  <a:lnTo>
                    <a:pt x="660" y="654"/>
                  </a:lnTo>
                  <a:lnTo>
                    <a:pt x="654" y="660"/>
                  </a:lnTo>
                  <a:lnTo>
                    <a:pt x="642" y="666"/>
                  </a:lnTo>
                  <a:lnTo>
                    <a:pt x="630" y="666"/>
                  </a:lnTo>
                  <a:lnTo>
                    <a:pt x="618" y="672"/>
                  </a:lnTo>
                  <a:lnTo>
                    <a:pt x="612" y="678"/>
                  </a:lnTo>
                  <a:lnTo>
                    <a:pt x="606" y="678"/>
                  </a:lnTo>
                  <a:lnTo>
                    <a:pt x="606" y="696"/>
                  </a:lnTo>
                  <a:lnTo>
                    <a:pt x="588" y="696"/>
                  </a:lnTo>
                  <a:lnTo>
                    <a:pt x="564" y="672"/>
                  </a:lnTo>
                  <a:lnTo>
                    <a:pt x="564" y="654"/>
                  </a:lnTo>
                  <a:lnTo>
                    <a:pt x="570" y="636"/>
                  </a:lnTo>
                  <a:lnTo>
                    <a:pt x="558" y="636"/>
                  </a:lnTo>
                  <a:lnTo>
                    <a:pt x="552" y="642"/>
                  </a:lnTo>
                  <a:lnTo>
                    <a:pt x="540" y="648"/>
                  </a:lnTo>
                  <a:lnTo>
                    <a:pt x="534" y="654"/>
                  </a:lnTo>
                  <a:lnTo>
                    <a:pt x="534" y="660"/>
                  </a:lnTo>
                  <a:lnTo>
                    <a:pt x="540" y="666"/>
                  </a:lnTo>
                  <a:lnTo>
                    <a:pt x="558" y="702"/>
                  </a:lnTo>
                  <a:lnTo>
                    <a:pt x="558" y="714"/>
                  </a:lnTo>
                  <a:lnTo>
                    <a:pt x="552" y="720"/>
                  </a:lnTo>
                  <a:lnTo>
                    <a:pt x="540" y="744"/>
                  </a:lnTo>
                  <a:lnTo>
                    <a:pt x="540" y="756"/>
                  </a:lnTo>
                  <a:lnTo>
                    <a:pt x="546" y="762"/>
                  </a:lnTo>
                  <a:lnTo>
                    <a:pt x="546" y="768"/>
                  </a:lnTo>
                  <a:lnTo>
                    <a:pt x="552" y="780"/>
                  </a:lnTo>
                  <a:lnTo>
                    <a:pt x="558" y="786"/>
                  </a:lnTo>
                  <a:lnTo>
                    <a:pt x="558" y="792"/>
                  </a:lnTo>
                  <a:lnTo>
                    <a:pt x="522" y="792"/>
                  </a:lnTo>
                  <a:lnTo>
                    <a:pt x="498" y="780"/>
                  </a:lnTo>
                  <a:lnTo>
                    <a:pt x="474" y="780"/>
                  </a:lnTo>
                  <a:lnTo>
                    <a:pt x="450" y="792"/>
                  </a:lnTo>
                  <a:lnTo>
                    <a:pt x="438" y="792"/>
                  </a:lnTo>
                  <a:lnTo>
                    <a:pt x="420" y="798"/>
                  </a:lnTo>
                  <a:lnTo>
                    <a:pt x="414" y="804"/>
                  </a:lnTo>
                  <a:lnTo>
                    <a:pt x="378" y="804"/>
                  </a:lnTo>
                  <a:lnTo>
                    <a:pt x="366" y="792"/>
                  </a:lnTo>
                  <a:lnTo>
                    <a:pt x="336" y="816"/>
                  </a:lnTo>
                  <a:lnTo>
                    <a:pt x="330" y="828"/>
                  </a:lnTo>
                  <a:lnTo>
                    <a:pt x="312" y="846"/>
                  </a:lnTo>
                  <a:lnTo>
                    <a:pt x="306" y="864"/>
                  </a:lnTo>
                  <a:lnTo>
                    <a:pt x="300" y="870"/>
                  </a:lnTo>
                  <a:lnTo>
                    <a:pt x="294" y="882"/>
                  </a:lnTo>
                  <a:lnTo>
                    <a:pt x="270" y="882"/>
                  </a:lnTo>
                  <a:lnTo>
                    <a:pt x="264" y="888"/>
                  </a:lnTo>
                  <a:lnTo>
                    <a:pt x="258" y="888"/>
                  </a:lnTo>
                  <a:lnTo>
                    <a:pt x="258" y="900"/>
                  </a:lnTo>
                  <a:lnTo>
                    <a:pt x="264" y="912"/>
                  </a:lnTo>
                  <a:lnTo>
                    <a:pt x="276" y="924"/>
                  </a:lnTo>
                  <a:lnTo>
                    <a:pt x="288" y="924"/>
                  </a:lnTo>
                  <a:lnTo>
                    <a:pt x="294" y="918"/>
                  </a:lnTo>
                  <a:lnTo>
                    <a:pt x="312" y="918"/>
                  </a:lnTo>
                  <a:lnTo>
                    <a:pt x="318" y="924"/>
                  </a:lnTo>
                  <a:lnTo>
                    <a:pt x="324" y="924"/>
                  </a:lnTo>
                  <a:lnTo>
                    <a:pt x="336" y="930"/>
                  </a:lnTo>
                  <a:lnTo>
                    <a:pt x="342" y="930"/>
                  </a:lnTo>
                  <a:lnTo>
                    <a:pt x="348" y="924"/>
                  </a:lnTo>
                  <a:lnTo>
                    <a:pt x="348" y="912"/>
                  </a:lnTo>
                  <a:lnTo>
                    <a:pt x="354" y="906"/>
                  </a:lnTo>
                  <a:lnTo>
                    <a:pt x="354" y="894"/>
                  </a:lnTo>
                  <a:lnTo>
                    <a:pt x="372" y="906"/>
                  </a:lnTo>
                  <a:lnTo>
                    <a:pt x="378" y="906"/>
                  </a:lnTo>
                  <a:lnTo>
                    <a:pt x="384" y="900"/>
                  </a:lnTo>
                  <a:lnTo>
                    <a:pt x="420" y="882"/>
                  </a:lnTo>
                  <a:lnTo>
                    <a:pt x="426" y="882"/>
                  </a:lnTo>
                  <a:lnTo>
                    <a:pt x="432" y="876"/>
                  </a:lnTo>
                  <a:lnTo>
                    <a:pt x="444" y="876"/>
                  </a:lnTo>
                  <a:lnTo>
                    <a:pt x="456" y="882"/>
                  </a:lnTo>
                  <a:lnTo>
                    <a:pt x="480" y="882"/>
                  </a:lnTo>
                  <a:lnTo>
                    <a:pt x="480" y="876"/>
                  </a:lnTo>
                  <a:lnTo>
                    <a:pt x="474" y="870"/>
                  </a:lnTo>
                  <a:lnTo>
                    <a:pt x="474" y="864"/>
                  </a:lnTo>
                  <a:lnTo>
                    <a:pt x="480" y="858"/>
                  </a:lnTo>
                  <a:lnTo>
                    <a:pt x="498" y="858"/>
                  </a:lnTo>
                  <a:lnTo>
                    <a:pt x="516" y="876"/>
                  </a:lnTo>
                  <a:lnTo>
                    <a:pt x="522" y="870"/>
                  </a:lnTo>
                  <a:lnTo>
                    <a:pt x="534" y="864"/>
                  </a:lnTo>
                  <a:lnTo>
                    <a:pt x="540" y="864"/>
                  </a:lnTo>
                  <a:lnTo>
                    <a:pt x="546" y="858"/>
                  </a:lnTo>
                  <a:lnTo>
                    <a:pt x="552" y="864"/>
                  </a:lnTo>
                  <a:lnTo>
                    <a:pt x="552" y="882"/>
                  </a:lnTo>
                  <a:lnTo>
                    <a:pt x="546" y="894"/>
                  </a:lnTo>
                  <a:lnTo>
                    <a:pt x="540" y="900"/>
                  </a:lnTo>
                  <a:lnTo>
                    <a:pt x="540" y="912"/>
                  </a:lnTo>
                  <a:lnTo>
                    <a:pt x="546" y="918"/>
                  </a:lnTo>
                  <a:lnTo>
                    <a:pt x="552" y="930"/>
                  </a:lnTo>
                  <a:lnTo>
                    <a:pt x="576" y="954"/>
                  </a:lnTo>
                  <a:lnTo>
                    <a:pt x="600" y="966"/>
                  </a:lnTo>
                  <a:lnTo>
                    <a:pt x="612" y="960"/>
                  </a:lnTo>
                  <a:lnTo>
                    <a:pt x="618" y="954"/>
                  </a:lnTo>
                  <a:lnTo>
                    <a:pt x="630" y="930"/>
                  </a:lnTo>
                  <a:lnTo>
                    <a:pt x="630" y="906"/>
                  </a:lnTo>
                  <a:lnTo>
                    <a:pt x="660" y="900"/>
                  </a:lnTo>
                  <a:lnTo>
                    <a:pt x="654" y="894"/>
                  </a:lnTo>
                  <a:lnTo>
                    <a:pt x="648" y="882"/>
                  </a:lnTo>
                  <a:lnTo>
                    <a:pt x="636" y="870"/>
                  </a:lnTo>
                  <a:lnTo>
                    <a:pt x="624" y="870"/>
                  </a:lnTo>
                  <a:lnTo>
                    <a:pt x="612" y="858"/>
                  </a:lnTo>
                  <a:lnTo>
                    <a:pt x="630" y="834"/>
                  </a:lnTo>
                  <a:lnTo>
                    <a:pt x="636" y="834"/>
                  </a:lnTo>
                  <a:lnTo>
                    <a:pt x="636" y="840"/>
                  </a:lnTo>
                  <a:lnTo>
                    <a:pt x="642" y="852"/>
                  </a:lnTo>
                  <a:lnTo>
                    <a:pt x="642" y="858"/>
                  </a:lnTo>
                  <a:lnTo>
                    <a:pt x="654" y="858"/>
                  </a:lnTo>
                  <a:lnTo>
                    <a:pt x="666" y="870"/>
                  </a:lnTo>
                  <a:lnTo>
                    <a:pt x="666" y="876"/>
                  </a:lnTo>
                  <a:lnTo>
                    <a:pt x="684" y="864"/>
                  </a:lnTo>
                  <a:lnTo>
                    <a:pt x="696" y="870"/>
                  </a:lnTo>
                  <a:lnTo>
                    <a:pt x="732" y="870"/>
                  </a:lnTo>
                  <a:lnTo>
                    <a:pt x="744" y="858"/>
                  </a:lnTo>
                  <a:lnTo>
                    <a:pt x="744" y="852"/>
                  </a:lnTo>
                  <a:lnTo>
                    <a:pt x="738" y="846"/>
                  </a:lnTo>
                  <a:lnTo>
                    <a:pt x="738" y="840"/>
                  </a:lnTo>
                  <a:lnTo>
                    <a:pt x="744" y="834"/>
                  </a:lnTo>
                  <a:lnTo>
                    <a:pt x="762" y="834"/>
                  </a:lnTo>
                  <a:lnTo>
                    <a:pt x="768" y="840"/>
                  </a:lnTo>
                  <a:lnTo>
                    <a:pt x="768" y="858"/>
                  </a:lnTo>
                  <a:lnTo>
                    <a:pt x="774" y="864"/>
                  </a:lnTo>
                  <a:lnTo>
                    <a:pt x="774" y="870"/>
                  </a:lnTo>
                  <a:lnTo>
                    <a:pt x="780" y="870"/>
                  </a:lnTo>
                  <a:lnTo>
                    <a:pt x="786" y="864"/>
                  </a:lnTo>
                  <a:lnTo>
                    <a:pt x="786" y="852"/>
                  </a:lnTo>
                  <a:lnTo>
                    <a:pt x="780" y="840"/>
                  </a:lnTo>
                  <a:lnTo>
                    <a:pt x="780" y="816"/>
                  </a:lnTo>
                  <a:lnTo>
                    <a:pt x="804" y="816"/>
                  </a:lnTo>
                  <a:lnTo>
                    <a:pt x="804" y="798"/>
                  </a:lnTo>
                  <a:lnTo>
                    <a:pt x="810" y="792"/>
                  </a:lnTo>
                  <a:lnTo>
                    <a:pt x="810" y="786"/>
                  </a:lnTo>
                  <a:lnTo>
                    <a:pt x="816" y="780"/>
                  </a:lnTo>
                  <a:lnTo>
                    <a:pt x="828" y="792"/>
                  </a:lnTo>
                  <a:lnTo>
                    <a:pt x="828" y="840"/>
                  </a:lnTo>
                  <a:lnTo>
                    <a:pt x="852" y="840"/>
                  </a:lnTo>
                  <a:lnTo>
                    <a:pt x="858" y="828"/>
                  </a:lnTo>
                  <a:lnTo>
                    <a:pt x="858" y="792"/>
                  </a:lnTo>
                  <a:lnTo>
                    <a:pt x="876" y="780"/>
                  </a:lnTo>
                  <a:close/>
                  <a:moveTo>
                    <a:pt x="498" y="912"/>
                  </a:moveTo>
                  <a:lnTo>
                    <a:pt x="486" y="906"/>
                  </a:lnTo>
                  <a:lnTo>
                    <a:pt x="480" y="900"/>
                  </a:lnTo>
                  <a:lnTo>
                    <a:pt x="468" y="894"/>
                  </a:lnTo>
                  <a:lnTo>
                    <a:pt x="444" y="894"/>
                  </a:lnTo>
                  <a:lnTo>
                    <a:pt x="438" y="900"/>
                  </a:lnTo>
                  <a:lnTo>
                    <a:pt x="438" y="924"/>
                  </a:lnTo>
                  <a:lnTo>
                    <a:pt x="432" y="924"/>
                  </a:lnTo>
                  <a:lnTo>
                    <a:pt x="426" y="918"/>
                  </a:lnTo>
                  <a:lnTo>
                    <a:pt x="396" y="918"/>
                  </a:lnTo>
                  <a:lnTo>
                    <a:pt x="390" y="924"/>
                  </a:lnTo>
                  <a:lnTo>
                    <a:pt x="390" y="942"/>
                  </a:lnTo>
                  <a:lnTo>
                    <a:pt x="396" y="948"/>
                  </a:lnTo>
                  <a:lnTo>
                    <a:pt x="396" y="954"/>
                  </a:lnTo>
                  <a:lnTo>
                    <a:pt x="378" y="972"/>
                  </a:lnTo>
                  <a:lnTo>
                    <a:pt x="390" y="978"/>
                  </a:lnTo>
                  <a:lnTo>
                    <a:pt x="396" y="990"/>
                  </a:lnTo>
                  <a:lnTo>
                    <a:pt x="408" y="1002"/>
                  </a:lnTo>
                  <a:lnTo>
                    <a:pt x="432" y="1014"/>
                  </a:lnTo>
                  <a:lnTo>
                    <a:pt x="438" y="1020"/>
                  </a:lnTo>
                  <a:lnTo>
                    <a:pt x="450" y="1026"/>
                  </a:lnTo>
                  <a:lnTo>
                    <a:pt x="450" y="984"/>
                  </a:lnTo>
                  <a:lnTo>
                    <a:pt x="456" y="972"/>
                  </a:lnTo>
                  <a:lnTo>
                    <a:pt x="462" y="966"/>
                  </a:lnTo>
                  <a:lnTo>
                    <a:pt x="474" y="960"/>
                  </a:lnTo>
                  <a:lnTo>
                    <a:pt x="486" y="960"/>
                  </a:lnTo>
                  <a:lnTo>
                    <a:pt x="492" y="966"/>
                  </a:lnTo>
                  <a:lnTo>
                    <a:pt x="504" y="972"/>
                  </a:lnTo>
                  <a:lnTo>
                    <a:pt x="510" y="984"/>
                  </a:lnTo>
                  <a:lnTo>
                    <a:pt x="516" y="990"/>
                  </a:lnTo>
                  <a:lnTo>
                    <a:pt x="516" y="978"/>
                  </a:lnTo>
                  <a:lnTo>
                    <a:pt x="522" y="966"/>
                  </a:lnTo>
                  <a:lnTo>
                    <a:pt x="522" y="954"/>
                  </a:lnTo>
                  <a:lnTo>
                    <a:pt x="528" y="942"/>
                  </a:lnTo>
                  <a:lnTo>
                    <a:pt x="528" y="930"/>
                  </a:lnTo>
                  <a:lnTo>
                    <a:pt x="522" y="918"/>
                  </a:lnTo>
                  <a:lnTo>
                    <a:pt x="516" y="912"/>
                  </a:lnTo>
                  <a:lnTo>
                    <a:pt x="516" y="906"/>
                  </a:lnTo>
                  <a:lnTo>
                    <a:pt x="498" y="912"/>
                  </a:lnTo>
                  <a:close/>
                  <a:moveTo>
                    <a:pt x="354" y="1050"/>
                  </a:moveTo>
                  <a:lnTo>
                    <a:pt x="354" y="1038"/>
                  </a:lnTo>
                  <a:lnTo>
                    <a:pt x="372" y="1020"/>
                  </a:lnTo>
                  <a:lnTo>
                    <a:pt x="372" y="1008"/>
                  </a:lnTo>
                  <a:lnTo>
                    <a:pt x="360" y="1002"/>
                  </a:lnTo>
                  <a:lnTo>
                    <a:pt x="354" y="990"/>
                  </a:lnTo>
                  <a:lnTo>
                    <a:pt x="348" y="984"/>
                  </a:lnTo>
                  <a:lnTo>
                    <a:pt x="336" y="978"/>
                  </a:lnTo>
                  <a:lnTo>
                    <a:pt x="336" y="966"/>
                  </a:lnTo>
                  <a:lnTo>
                    <a:pt x="330" y="960"/>
                  </a:lnTo>
                  <a:lnTo>
                    <a:pt x="324" y="960"/>
                  </a:lnTo>
                  <a:lnTo>
                    <a:pt x="318" y="954"/>
                  </a:lnTo>
                  <a:lnTo>
                    <a:pt x="300" y="954"/>
                  </a:lnTo>
                  <a:lnTo>
                    <a:pt x="294" y="948"/>
                  </a:lnTo>
                  <a:lnTo>
                    <a:pt x="270" y="936"/>
                  </a:lnTo>
                  <a:lnTo>
                    <a:pt x="258" y="936"/>
                  </a:lnTo>
                  <a:lnTo>
                    <a:pt x="240" y="954"/>
                  </a:lnTo>
                  <a:lnTo>
                    <a:pt x="204" y="972"/>
                  </a:lnTo>
                  <a:lnTo>
                    <a:pt x="234" y="1026"/>
                  </a:lnTo>
                  <a:lnTo>
                    <a:pt x="252" y="1014"/>
                  </a:lnTo>
                  <a:lnTo>
                    <a:pt x="252" y="1008"/>
                  </a:lnTo>
                  <a:lnTo>
                    <a:pt x="246" y="1002"/>
                  </a:lnTo>
                  <a:lnTo>
                    <a:pt x="246" y="990"/>
                  </a:lnTo>
                  <a:lnTo>
                    <a:pt x="252" y="990"/>
                  </a:lnTo>
                  <a:lnTo>
                    <a:pt x="264" y="1002"/>
                  </a:lnTo>
                  <a:lnTo>
                    <a:pt x="270" y="1014"/>
                  </a:lnTo>
                  <a:lnTo>
                    <a:pt x="276" y="1020"/>
                  </a:lnTo>
                  <a:lnTo>
                    <a:pt x="282" y="1032"/>
                  </a:lnTo>
                  <a:lnTo>
                    <a:pt x="282" y="1068"/>
                  </a:lnTo>
                  <a:lnTo>
                    <a:pt x="264" y="1074"/>
                  </a:lnTo>
                  <a:lnTo>
                    <a:pt x="264" y="1080"/>
                  </a:lnTo>
                  <a:lnTo>
                    <a:pt x="270" y="1086"/>
                  </a:lnTo>
                  <a:lnTo>
                    <a:pt x="270" y="1104"/>
                  </a:lnTo>
                  <a:lnTo>
                    <a:pt x="276" y="1116"/>
                  </a:lnTo>
                  <a:lnTo>
                    <a:pt x="282" y="1134"/>
                  </a:lnTo>
                  <a:lnTo>
                    <a:pt x="294" y="1146"/>
                  </a:lnTo>
                  <a:lnTo>
                    <a:pt x="300" y="1146"/>
                  </a:lnTo>
                  <a:lnTo>
                    <a:pt x="306" y="1140"/>
                  </a:lnTo>
                  <a:lnTo>
                    <a:pt x="306" y="1104"/>
                  </a:lnTo>
                  <a:lnTo>
                    <a:pt x="336" y="1116"/>
                  </a:lnTo>
                  <a:lnTo>
                    <a:pt x="336" y="1140"/>
                  </a:lnTo>
                  <a:lnTo>
                    <a:pt x="342" y="1146"/>
                  </a:lnTo>
                  <a:lnTo>
                    <a:pt x="342" y="1152"/>
                  </a:lnTo>
                  <a:lnTo>
                    <a:pt x="348" y="1152"/>
                  </a:lnTo>
                  <a:lnTo>
                    <a:pt x="348" y="1140"/>
                  </a:lnTo>
                  <a:lnTo>
                    <a:pt x="360" y="1128"/>
                  </a:lnTo>
                  <a:lnTo>
                    <a:pt x="366" y="1116"/>
                  </a:lnTo>
                  <a:lnTo>
                    <a:pt x="366" y="1110"/>
                  </a:lnTo>
                  <a:lnTo>
                    <a:pt x="360" y="1104"/>
                  </a:lnTo>
                  <a:lnTo>
                    <a:pt x="360" y="1074"/>
                  </a:lnTo>
                  <a:lnTo>
                    <a:pt x="354" y="1062"/>
                  </a:lnTo>
                  <a:lnTo>
                    <a:pt x="354" y="1050"/>
                  </a:lnTo>
                  <a:close/>
                  <a:moveTo>
                    <a:pt x="264" y="1026"/>
                  </a:moveTo>
                  <a:lnTo>
                    <a:pt x="246" y="1062"/>
                  </a:lnTo>
                  <a:lnTo>
                    <a:pt x="264" y="1056"/>
                  </a:lnTo>
                  <a:lnTo>
                    <a:pt x="264" y="1026"/>
                  </a:lnTo>
                  <a:close/>
                  <a:moveTo>
                    <a:pt x="624" y="618"/>
                  </a:moveTo>
                  <a:lnTo>
                    <a:pt x="636" y="618"/>
                  </a:lnTo>
                  <a:lnTo>
                    <a:pt x="636" y="594"/>
                  </a:lnTo>
                  <a:lnTo>
                    <a:pt x="630" y="594"/>
                  </a:lnTo>
                  <a:lnTo>
                    <a:pt x="612" y="570"/>
                  </a:lnTo>
                  <a:lnTo>
                    <a:pt x="606" y="582"/>
                  </a:lnTo>
                  <a:lnTo>
                    <a:pt x="618" y="600"/>
                  </a:lnTo>
                  <a:lnTo>
                    <a:pt x="624" y="618"/>
                  </a:lnTo>
                  <a:close/>
                  <a:moveTo>
                    <a:pt x="546" y="72"/>
                  </a:moveTo>
                  <a:lnTo>
                    <a:pt x="552" y="96"/>
                  </a:lnTo>
                  <a:lnTo>
                    <a:pt x="558" y="102"/>
                  </a:lnTo>
                  <a:lnTo>
                    <a:pt x="570" y="108"/>
                  </a:lnTo>
                  <a:lnTo>
                    <a:pt x="576" y="114"/>
                  </a:lnTo>
                  <a:lnTo>
                    <a:pt x="576" y="132"/>
                  </a:lnTo>
                  <a:lnTo>
                    <a:pt x="564" y="144"/>
                  </a:lnTo>
                  <a:lnTo>
                    <a:pt x="564" y="150"/>
                  </a:lnTo>
                  <a:lnTo>
                    <a:pt x="570" y="156"/>
                  </a:lnTo>
                  <a:lnTo>
                    <a:pt x="576" y="168"/>
                  </a:lnTo>
                  <a:lnTo>
                    <a:pt x="582" y="174"/>
                  </a:lnTo>
                  <a:lnTo>
                    <a:pt x="582" y="186"/>
                  </a:lnTo>
                  <a:lnTo>
                    <a:pt x="576" y="186"/>
                  </a:lnTo>
                  <a:lnTo>
                    <a:pt x="564" y="180"/>
                  </a:lnTo>
                  <a:lnTo>
                    <a:pt x="552" y="180"/>
                  </a:lnTo>
                  <a:lnTo>
                    <a:pt x="540" y="174"/>
                  </a:lnTo>
                  <a:lnTo>
                    <a:pt x="528" y="174"/>
                  </a:lnTo>
                  <a:lnTo>
                    <a:pt x="522" y="168"/>
                  </a:lnTo>
                  <a:lnTo>
                    <a:pt x="522" y="180"/>
                  </a:lnTo>
                  <a:lnTo>
                    <a:pt x="540" y="198"/>
                  </a:lnTo>
                  <a:lnTo>
                    <a:pt x="516" y="228"/>
                  </a:lnTo>
                  <a:lnTo>
                    <a:pt x="522" y="240"/>
                  </a:lnTo>
                  <a:lnTo>
                    <a:pt x="528" y="246"/>
                  </a:lnTo>
                  <a:lnTo>
                    <a:pt x="528" y="252"/>
                  </a:lnTo>
                  <a:lnTo>
                    <a:pt x="534" y="258"/>
                  </a:lnTo>
                  <a:lnTo>
                    <a:pt x="546" y="264"/>
                  </a:lnTo>
                  <a:lnTo>
                    <a:pt x="552" y="270"/>
                  </a:lnTo>
                  <a:lnTo>
                    <a:pt x="564" y="276"/>
                  </a:lnTo>
                  <a:lnTo>
                    <a:pt x="570" y="282"/>
                  </a:lnTo>
                  <a:lnTo>
                    <a:pt x="576" y="282"/>
                  </a:lnTo>
                  <a:lnTo>
                    <a:pt x="576" y="318"/>
                  </a:lnTo>
                  <a:lnTo>
                    <a:pt x="582" y="330"/>
                  </a:lnTo>
                  <a:lnTo>
                    <a:pt x="600" y="330"/>
                  </a:lnTo>
                  <a:lnTo>
                    <a:pt x="600" y="300"/>
                  </a:lnTo>
                  <a:lnTo>
                    <a:pt x="636" y="300"/>
                  </a:lnTo>
                  <a:lnTo>
                    <a:pt x="642" y="294"/>
                  </a:lnTo>
                  <a:lnTo>
                    <a:pt x="606" y="270"/>
                  </a:lnTo>
                  <a:lnTo>
                    <a:pt x="588" y="270"/>
                  </a:lnTo>
                  <a:lnTo>
                    <a:pt x="576" y="264"/>
                  </a:lnTo>
                  <a:lnTo>
                    <a:pt x="570" y="264"/>
                  </a:lnTo>
                  <a:lnTo>
                    <a:pt x="558" y="258"/>
                  </a:lnTo>
                  <a:lnTo>
                    <a:pt x="558" y="246"/>
                  </a:lnTo>
                  <a:lnTo>
                    <a:pt x="564" y="240"/>
                  </a:lnTo>
                  <a:lnTo>
                    <a:pt x="576" y="234"/>
                  </a:lnTo>
                  <a:lnTo>
                    <a:pt x="600" y="246"/>
                  </a:lnTo>
                  <a:lnTo>
                    <a:pt x="606" y="252"/>
                  </a:lnTo>
                  <a:lnTo>
                    <a:pt x="618" y="240"/>
                  </a:lnTo>
                  <a:lnTo>
                    <a:pt x="630" y="234"/>
                  </a:lnTo>
                  <a:lnTo>
                    <a:pt x="636" y="234"/>
                  </a:lnTo>
                  <a:lnTo>
                    <a:pt x="690" y="252"/>
                  </a:lnTo>
                  <a:lnTo>
                    <a:pt x="726" y="270"/>
                  </a:lnTo>
                  <a:lnTo>
                    <a:pt x="756" y="282"/>
                  </a:lnTo>
                  <a:lnTo>
                    <a:pt x="768" y="282"/>
                  </a:lnTo>
                  <a:lnTo>
                    <a:pt x="768" y="270"/>
                  </a:lnTo>
                  <a:lnTo>
                    <a:pt x="762" y="258"/>
                  </a:lnTo>
                  <a:lnTo>
                    <a:pt x="762" y="222"/>
                  </a:lnTo>
                  <a:lnTo>
                    <a:pt x="780" y="204"/>
                  </a:lnTo>
                  <a:lnTo>
                    <a:pt x="792" y="204"/>
                  </a:lnTo>
                  <a:lnTo>
                    <a:pt x="798" y="210"/>
                  </a:lnTo>
                  <a:lnTo>
                    <a:pt x="816" y="210"/>
                  </a:lnTo>
                  <a:lnTo>
                    <a:pt x="840" y="198"/>
                  </a:lnTo>
                  <a:lnTo>
                    <a:pt x="858" y="180"/>
                  </a:lnTo>
                  <a:lnTo>
                    <a:pt x="804" y="144"/>
                  </a:lnTo>
                  <a:lnTo>
                    <a:pt x="804" y="120"/>
                  </a:lnTo>
                  <a:lnTo>
                    <a:pt x="798" y="108"/>
                  </a:lnTo>
                  <a:lnTo>
                    <a:pt x="792" y="102"/>
                  </a:lnTo>
                  <a:lnTo>
                    <a:pt x="786" y="102"/>
                  </a:lnTo>
                  <a:lnTo>
                    <a:pt x="774" y="114"/>
                  </a:lnTo>
                  <a:lnTo>
                    <a:pt x="774" y="126"/>
                  </a:lnTo>
                  <a:lnTo>
                    <a:pt x="756" y="120"/>
                  </a:lnTo>
                  <a:lnTo>
                    <a:pt x="720" y="114"/>
                  </a:lnTo>
                  <a:lnTo>
                    <a:pt x="678" y="102"/>
                  </a:lnTo>
                  <a:lnTo>
                    <a:pt x="648" y="90"/>
                  </a:lnTo>
                  <a:lnTo>
                    <a:pt x="624" y="72"/>
                  </a:lnTo>
                  <a:lnTo>
                    <a:pt x="552" y="24"/>
                  </a:lnTo>
                  <a:lnTo>
                    <a:pt x="516" y="6"/>
                  </a:lnTo>
                  <a:lnTo>
                    <a:pt x="498" y="0"/>
                  </a:lnTo>
                  <a:lnTo>
                    <a:pt x="498" y="18"/>
                  </a:lnTo>
                  <a:lnTo>
                    <a:pt x="510" y="30"/>
                  </a:lnTo>
                  <a:lnTo>
                    <a:pt x="516" y="42"/>
                  </a:lnTo>
                  <a:lnTo>
                    <a:pt x="528" y="54"/>
                  </a:lnTo>
                  <a:lnTo>
                    <a:pt x="534" y="66"/>
                  </a:lnTo>
                  <a:lnTo>
                    <a:pt x="546" y="72"/>
                  </a:lnTo>
                  <a:close/>
                  <a:moveTo>
                    <a:pt x="282" y="1458"/>
                  </a:moveTo>
                  <a:lnTo>
                    <a:pt x="306" y="1458"/>
                  </a:lnTo>
                  <a:lnTo>
                    <a:pt x="276" y="1440"/>
                  </a:lnTo>
                  <a:lnTo>
                    <a:pt x="282" y="1458"/>
                  </a:lnTo>
                  <a:close/>
                  <a:moveTo>
                    <a:pt x="300" y="1386"/>
                  </a:moveTo>
                  <a:lnTo>
                    <a:pt x="312" y="1398"/>
                  </a:lnTo>
                  <a:lnTo>
                    <a:pt x="318" y="1398"/>
                  </a:lnTo>
                  <a:lnTo>
                    <a:pt x="330" y="1386"/>
                  </a:lnTo>
                  <a:lnTo>
                    <a:pt x="336" y="1386"/>
                  </a:lnTo>
                  <a:lnTo>
                    <a:pt x="342" y="1380"/>
                  </a:lnTo>
                  <a:lnTo>
                    <a:pt x="342" y="1368"/>
                  </a:lnTo>
                  <a:lnTo>
                    <a:pt x="336" y="1362"/>
                  </a:lnTo>
                  <a:lnTo>
                    <a:pt x="318" y="1362"/>
                  </a:lnTo>
                  <a:lnTo>
                    <a:pt x="306" y="1368"/>
                  </a:lnTo>
                  <a:lnTo>
                    <a:pt x="300" y="1380"/>
                  </a:lnTo>
                  <a:lnTo>
                    <a:pt x="300" y="1386"/>
                  </a:lnTo>
                  <a:close/>
                  <a:moveTo>
                    <a:pt x="312" y="1416"/>
                  </a:moveTo>
                  <a:lnTo>
                    <a:pt x="300" y="1416"/>
                  </a:lnTo>
                  <a:lnTo>
                    <a:pt x="300" y="1428"/>
                  </a:lnTo>
                  <a:lnTo>
                    <a:pt x="318" y="1428"/>
                  </a:lnTo>
                  <a:lnTo>
                    <a:pt x="318" y="1422"/>
                  </a:lnTo>
                  <a:lnTo>
                    <a:pt x="312" y="1416"/>
                  </a:lnTo>
                  <a:close/>
                  <a:moveTo>
                    <a:pt x="336" y="1200"/>
                  </a:moveTo>
                  <a:lnTo>
                    <a:pt x="336" y="1206"/>
                  </a:lnTo>
                  <a:lnTo>
                    <a:pt x="330" y="1206"/>
                  </a:lnTo>
                  <a:lnTo>
                    <a:pt x="318" y="1212"/>
                  </a:lnTo>
                  <a:lnTo>
                    <a:pt x="342" y="1230"/>
                  </a:lnTo>
                  <a:lnTo>
                    <a:pt x="342" y="1218"/>
                  </a:lnTo>
                  <a:lnTo>
                    <a:pt x="336" y="1206"/>
                  </a:lnTo>
                  <a:lnTo>
                    <a:pt x="336" y="1200"/>
                  </a:lnTo>
                  <a:close/>
                  <a:moveTo>
                    <a:pt x="366" y="1170"/>
                  </a:moveTo>
                  <a:lnTo>
                    <a:pt x="366" y="1182"/>
                  </a:lnTo>
                  <a:lnTo>
                    <a:pt x="360" y="1194"/>
                  </a:lnTo>
                  <a:lnTo>
                    <a:pt x="378" y="1224"/>
                  </a:lnTo>
                  <a:lnTo>
                    <a:pt x="378" y="1200"/>
                  </a:lnTo>
                  <a:lnTo>
                    <a:pt x="372" y="1194"/>
                  </a:lnTo>
                  <a:lnTo>
                    <a:pt x="372" y="1176"/>
                  </a:lnTo>
                  <a:lnTo>
                    <a:pt x="366" y="1170"/>
                  </a:lnTo>
                  <a:close/>
                  <a:moveTo>
                    <a:pt x="36" y="1698"/>
                  </a:moveTo>
                  <a:lnTo>
                    <a:pt x="54" y="1698"/>
                  </a:lnTo>
                  <a:lnTo>
                    <a:pt x="60" y="1692"/>
                  </a:lnTo>
                  <a:lnTo>
                    <a:pt x="72" y="1692"/>
                  </a:lnTo>
                  <a:lnTo>
                    <a:pt x="42" y="1680"/>
                  </a:lnTo>
                  <a:lnTo>
                    <a:pt x="36" y="1686"/>
                  </a:lnTo>
                  <a:lnTo>
                    <a:pt x="36" y="1698"/>
                  </a:lnTo>
                  <a:close/>
                  <a:moveTo>
                    <a:pt x="114" y="1662"/>
                  </a:moveTo>
                  <a:lnTo>
                    <a:pt x="96" y="1632"/>
                  </a:lnTo>
                  <a:lnTo>
                    <a:pt x="96" y="1662"/>
                  </a:lnTo>
                  <a:lnTo>
                    <a:pt x="102" y="1674"/>
                  </a:lnTo>
                  <a:lnTo>
                    <a:pt x="114" y="1680"/>
                  </a:lnTo>
                  <a:lnTo>
                    <a:pt x="120" y="1680"/>
                  </a:lnTo>
                  <a:lnTo>
                    <a:pt x="126" y="1674"/>
                  </a:lnTo>
                  <a:lnTo>
                    <a:pt x="126" y="1662"/>
                  </a:lnTo>
                  <a:lnTo>
                    <a:pt x="114" y="1662"/>
                  </a:lnTo>
                  <a:close/>
                  <a:moveTo>
                    <a:pt x="12" y="1686"/>
                  </a:moveTo>
                  <a:lnTo>
                    <a:pt x="6" y="1686"/>
                  </a:lnTo>
                  <a:lnTo>
                    <a:pt x="0" y="1692"/>
                  </a:lnTo>
                  <a:lnTo>
                    <a:pt x="0" y="1704"/>
                  </a:lnTo>
                  <a:lnTo>
                    <a:pt x="6" y="1710"/>
                  </a:lnTo>
                  <a:lnTo>
                    <a:pt x="12" y="1710"/>
                  </a:lnTo>
                  <a:lnTo>
                    <a:pt x="24" y="1698"/>
                  </a:lnTo>
                  <a:lnTo>
                    <a:pt x="24" y="1686"/>
                  </a:lnTo>
                  <a:lnTo>
                    <a:pt x="12" y="1686"/>
                  </a:lnTo>
                  <a:close/>
                  <a:moveTo>
                    <a:pt x="168" y="1536"/>
                  </a:moveTo>
                  <a:lnTo>
                    <a:pt x="168" y="1542"/>
                  </a:lnTo>
                  <a:lnTo>
                    <a:pt x="180" y="1548"/>
                  </a:lnTo>
                  <a:lnTo>
                    <a:pt x="186" y="1548"/>
                  </a:lnTo>
                  <a:lnTo>
                    <a:pt x="186" y="1536"/>
                  </a:lnTo>
                  <a:lnTo>
                    <a:pt x="180" y="1530"/>
                  </a:lnTo>
                  <a:lnTo>
                    <a:pt x="168" y="1530"/>
                  </a:lnTo>
                  <a:lnTo>
                    <a:pt x="168" y="1536"/>
                  </a:lnTo>
                  <a:close/>
                  <a:moveTo>
                    <a:pt x="264" y="1494"/>
                  </a:moveTo>
                  <a:lnTo>
                    <a:pt x="252" y="1518"/>
                  </a:lnTo>
                  <a:lnTo>
                    <a:pt x="246" y="1536"/>
                  </a:lnTo>
                  <a:lnTo>
                    <a:pt x="246" y="1548"/>
                  </a:lnTo>
                  <a:lnTo>
                    <a:pt x="240" y="1554"/>
                  </a:lnTo>
                  <a:lnTo>
                    <a:pt x="240" y="1560"/>
                  </a:lnTo>
                  <a:lnTo>
                    <a:pt x="258" y="1566"/>
                  </a:lnTo>
                  <a:lnTo>
                    <a:pt x="264" y="1554"/>
                  </a:lnTo>
                  <a:lnTo>
                    <a:pt x="264" y="1548"/>
                  </a:lnTo>
                  <a:lnTo>
                    <a:pt x="270" y="1542"/>
                  </a:lnTo>
                  <a:lnTo>
                    <a:pt x="270" y="1524"/>
                  </a:lnTo>
                  <a:lnTo>
                    <a:pt x="288" y="1506"/>
                  </a:lnTo>
                  <a:lnTo>
                    <a:pt x="282" y="1500"/>
                  </a:lnTo>
                  <a:lnTo>
                    <a:pt x="282" y="1494"/>
                  </a:lnTo>
                  <a:lnTo>
                    <a:pt x="276" y="1488"/>
                  </a:lnTo>
                  <a:lnTo>
                    <a:pt x="264" y="149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96" name="Italy" descr="© INSCALE GmbH, 05.05.2010&#10;http://www.presentationload.com/">
              <a:extLst>
                <a:ext uri="{FF2B5EF4-FFF2-40B4-BE49-F238E27FC236}">
                  <a16:creationId xmlns:a16="http://schemas.microsoft.com/office/drawing/2014/main" id="{925BE3FF-97BF-2AA3-0E79-52922AA49B7D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4420688" y="1782054"/>
              <a:ext cx="294993" cy="314264"/>
            </a:xfrm>
            <a:custGeom>
              <a:avLst/>
              <a:gdLst>
                <a:gd name="T0" fmla="*/ 2147483647 w 780"/>
                <a:gd name="T1" fmla="*/ 2147483647 h 828"/>
                <a:gd name="T2" fmla="*/ 2147483647 w 780"/>
                <a:gd name="T3" fmla="*/ 2147483647 h 828"/>
                <a:gd name="T4" fmla="*/ 2147483647 w 780"/>
                <a:gd name="T5" fmla="*/ 2147483647 h 828"/>
                <a:gd name="T6" fmla="*/ 2147483647 w 780"/>
                <a:gd name="T7" fmla="*/ 2147483647 h 828"/>
                <a:gd name="T8" fmla="*/ 2147483647 w 780"/>
                <a:gd name="T9" fmla="*/ 2147483647 h 828"/>
                <a:gd name="T10" fmla="*/ 2147483647 w 780"/>
                <a:gd name="T11" fmla="*/ 2147483647 h 828"/>
                <a:gd name="T12" fmla="*/ 2147483647 w 780"/>
                <a:gd name="T13" fmla="*/ 2147483647 h 828"/>
                <a:gd name="T14" fmla="*/ 2147483647 w 780"/>
                <a:gd name="T15" fmla="*/ 2147483647 h 828"/>
                <a:gd name="T16" fmla="*/ 2147483647 w 780"/>
                <a:gd name="T17" fmla="*/ 2147483647 h 828"/>
                <a:gd name="T18" fmla="*/ 2147483647 w 780"/>
                <a:gd name="T19" fmla="*/ 2147483647 h 828"/>
                <a:gd name="T20" fmla="*/ 2147483647 w 780"/>
                <a:gd name="T21" fmla="*/ 2147483647 h 828"/>
                <a:gd name="T22" fmla="*/ 2147483647 w 780"/>
                <a:gd name="T23" fmla="*/ 2147483647 h 828"/>
                <a:gd name="T24" fmla="*/ 2147483647 w 780"/>
                <a:gd name="T25" fmla="*/ 2147483647 h 828"/>
                <a:gd name="T26" fmla="*/ 2147483647 w 780"/>
                <a:gd name="T27" fmla="*/ 2147483647 h 828"/>
                <a:gd name="T28" fmla="*/ 2147483647 w 780"/>
                <a:gd name="T29" fmla="*/ 2147483647 h 828"/>
                <a:gd name="T30" fmla="*/ 2147483647 w 780"/>
                <a:gd name="T31" fmla="*/ 2147483647 h 828"/>
                <a:gd name="T32" fmla="*/ 2147483647 w 780"/>
                <a:gd name="T33" fmla="*/ 2147483647 h 828"/>
                <a:gd name="T34" fmla="*/ 2147483647 w 780"/>
                <a:gd name="T35" fmla="*/ 2147483647 h 828"/>
                <a:gd name="T36" fmla="*/ 2147483647 w 780"/>
                <a:gd name="T37" fmla="*/ 2147483647 h 828"/>
                <a:gd name="T38" fmla="*/ 2147483647 w 780"/>
                <a:gd name="T39" fmla="*/ 2147483647 h 828"/>
                <a:gd name="T40" fmla="*/ 2147483647 w 780"/>
                <a:gd name="T41" fmla="*/ 2147483647 h 828"/>
                <a:gd name="T42" fmla="*/ 2147483647 w 780"/>
                <a:gd name="T43" fmla="*/ 2147483647 h 828"/>
                <a:gd name="T44" fmla="*/ 2147483647 w 780"/>
                <a:gd name="T45" fmla="*/ 2147483647 h 828"/>
                <a:gd name="T46" fmla="*/ 2147483647 w 780"/>
                <a:gd name="T47" fmla="*/ 2147483647 h 828"/>
                <a:gd name="T48" fmla="*/ 2147483647 w 780"/>
                <a:gd name="T49" fmla="*/ 2147483647 h 828"/>
                <a:gd name="T50" fmla="*/ 2147483647 w 780"/>
                <a:gd name="T51" fmla="*/ 2147483647 h 828"/>
                <a:gd name="T52" fmla="*/ 2147483647 w 780"/>
                <a:gd name="T53" fmla="*/ 2147483647 h 828"/>
                <a:gd name="T54" fmla="*/ 2147483647 w 780"/>
                <a:gd name="T55" fmla="*/ 2147483647 h 828"/>
                <a:gd name="T56" fmla="*/ 2147483647 w 780"/>
                <a:gd name="T57" fmla="*/ 2147483647 h 828"/>
                <a:gd name="T58" fmla="*/ 2147483647 w 780"/>
                <a:gd name="T59" fmla="*/ 2147483647 h 828"/>
                <a:gd name="T60" fmla="*/ 2147483647 w 780"/>
                <a:gd name="T61" fmla="*/ 2147483647 h 828"/>
                <a:gd name="T62" fmla="*/ 2147483647 w 780"/>
                <a:gd name="T63" fmla="*/ 2147483647 h 828"/>
                <a:gd name="T64" fmla="*/ 2147483647 w 780"/>
                <a:gd name="T65" fmla="*/ 2147483647 h 828"/>
                <a:gd name="T66" fmla="*/ 2147483647 w 780"/>
                <a:gd name="T67" fmla="*/ 2147483647 h 828"/>
                <a:gd name="T68" fmla="*/ 2147483647 w 780"/>
                <a:gd name="T69" fmla="*/ 2147483647 h 828"/>
                <a:gd name="T70" fmla="*/ 2147483647 w 780"/>
                <a:gd name="T71" fmla="*/ 2147483647 h 828"/>
                <a:gd name="T72" fmla="*/ 2147483647 w 780"/>
                <a:gd name="T73" fmla="*/ 2147483647 h 828"/>
                <a:gd name="T74" fmla="*/ 2147483647 w 780"/>
                <a:gd name="T75" fmla="*/ 2147483647 h 828"/>
                <a:gd name="T76" fmla="*/ 2147483647 w 780"/>
                <a:gd name="T77" fmla="*/ 2147483647 h 828"/>
                <a:gd name="T78" fmla="*/ 2147483647 w 780"/>
                <a:gd name="T79" fmla="*/ 2147483647 h 828"/>
                <a:gd name="T80" fmla="*/ 2147483647 w 780"/>
                <a:gd name="T81" fmla="*/ 2147483647 h 828"/>
                <a:gd name="T82" fmla="*/ 2147483647 w 780"/>
                <a:gd name="T83" fmla="*/ 2147483647 h 828"/>
                <a:gd name="T84" fmla="*/ 2147483647 w 780"/>
                <a:gd name="T85" fmla="*/ 2147483647 h 828"/>
                <a:gd name="T86" fmla="*/ 2147483647 w 780"/>
                <a:gd name="T87" fmla="*/ 2147483647 h 828"/>
                <a:gd name="T88" fmla="*/ 2147483647 w 780"/>
                <a:gd name="T89" fmla="*/ 2147483647 h 828"/>
                <a:gd name="T90" fmla="*/ 2147483647 w 780"/>
                <a:gd name="T91" fmla="*/ 2147483647 h 828"/>
                <a:gd name="T92" fmla="*/ 2147483647 w 780"/>
                <a:gd name="T93" fmla="*/ 2147483647 h 828"/>
                <a:gd name="T94" fmla="*/ 2147483647 w 780"/>
                <a:gd name="T95" fmla="*/ 2147483647 h 828"/>
                <a:gd name="T96" fmla="*/ 2147483647 w 780"/>
                <a:gd name="T97" fmla="*/ 2147483647 h 828"/>
                <a:gd name="T98" fmla="*/ 2147483647 w 780"/>
                <a:gd name="T99" fmla="*/ 2147483647 h 828"/>
                <a:gd name="T100" fmla="*/ 2147483647 w 780"/>
                <a:gd name="T101" fmla="*/ 2147483647 h 828"/>
                <a:gd name="T102" fmla="*/ 2147483647 w 780"/>
                <a:gd name="T103" fmla="*/ 2147483647 h 828"/>
                <a:gd name="T104" fmla="*/ 2147483647 w 780"/>
                <a:gd name="T105" fmla="*/ 2147483647 h 828"/>
                <a:gd name="T106" fmla="*/ 2147483647 w 780"/>
                <a:gd name="T107" fmla="*/ 2147483647 h 828"/>
                <a:gd name="T108" fmla="*/ 2147483647 w 780"/>
                <a:gd name="T109" fmla="*/ 2147483647 h 828"/>
                <a:gd name="T110" fmla="*/ 2147483647 w 780"/>
                <a:gd name="T111" fmla="*/ 2147483647 h 828"/>
                <a:gd name="T112" fmla="*/ 2147483647 w 780"/>
                <a:gd name="T113" fmla="*/ 2147483647 h 82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780"/>
                <a:gd name="T172" fmla="*/ 0 h 828"/>
                <a:gd name="T173" fmla="*/ 780 w 780"/>
                <a:gd name="T174" fmla="*/ 828 h 828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780" h="828">
                  <a:moveTo>
                    <a:pt x="570" y="720"/>
                  </a:moveTo>
                  <a:lnTo>
                    <a:pt x="558" y="714"/>
                  </a:lnTo>
                  <a:lnTo>
                    <a:pt x="552" y="708"/>
                  </a:lnTo>
                  <a:lnTo>
                    <a:pt x="540" y="708"/>
                  </a:lnTo>
                  <a:lnTo>
                    <a:pt x="534" y="714"/>
                  </a:lnTo>
                  <a:lnTo>
                    <a:pt x="522" y="720"/>
                  </a:lnTo>
                  <a:lnTo>
                    <a:pt x="516" y="726"/>
                  </a:lnTo>
                  <a:lnTo>
                    <a:pt x="468" y="726"/>
                  </a:lnTo>
                  <a:lnTo>
                    <a:pt x="456" y="720"/>
                  </a:lnTo>
                  <a:lnTo>
                    <a:pt x="444" y="708"/>
                  </a:lnTo>
                  <a:lnTo>
                    <a:pt x="438" y="708"/>
                  </a:lnTo>
                  <a:lnTo>
                    <a:pt x="420" y="726"/>
                  </a:lnTo>
                  <a:lnTo>
                    <a:pt x="402" y="714"/>
                  </a:lnTo>
                  <a:lnTo>
                    <a:pt x="396" y="714"/>
                  </a:lnTo>
                  <a:lnTo>
                    <a:pt x="384" y="726"/>
                  </a:lnTo>
                  <a:lnTo>
                    <a:pt x="384" y="738"/>
                  </a:lnTo>
                  <a:lnTo>
                    <a:pt x="396" y="750"/>
                  </a:lnTo>
                  <a:lnTo>
                    <a:pt x="420" y="762"/>
                  </a:lnTo>
                  <a:lnTo>
                    <a:pt x="426" y="762"/>
                  </a:lnTo>
                  <a:lnTo>
                    <a:pt x="444" y="780"/>
                  </a:lnTo>
                  <a:lnTo>
                    <a:pt x="444" y="786"/>
                  </a:lnTo>
                  <a:lnTo>
                    <a:pt x="456" y="786"/>
                  </a:lnTo>
                  <a:lnTo>
                    <a:pt x="468" y="798"/>
                  </a:lnTo>
                  <a:lnTo>
                    <a:pt x="480" y="804"/>
                  </a:lnTo>
                  <a:lnTo>
                    <a:pt x="498" y="798"/>
                  </a:lnTo>
                  <a:lnTo>
                    <a:pt x="504" y="804"/>
                  </a:lnTo>
                  <a:lnTo>
                    <a:pt x="516" y="810"/>
                  </a:lnTo>
                  <a:lnTo>
                    <a:pt x="522" y="822"/>
                  </a:lnTo>
                  <a:lnTo>
                    <a:pt x="534" y="828"/>
                  </a:lnTo>
                  <a:lnTo>
                    <a:pt x="558" y="828"/>
                  </a:lnTo>
                  <a:lnTo>
                    <a:pt x="570" y="816"/>
                  </a:lnTo>
                  <a:lnTo>
                    <a:pt x="570" y="792"/>
                  </a:lnTo>
                  <a:lnTo>
                    <a:pt x="564" y="780"/>
                  </a:lnTo>
                  <a:lnTo>
                    <a:pt x="564" y="768"/>
                  </a:lnTo>
                  <a:lnTo>
                    <a:pt x="570" y="750"/>
                  </a:lnTo>
                  <a:lnTo>
                    <a:pt x="576" y="738"/>
                  </a:lnTo>
                  <a:lnTo>
                    <a:pt x="582" y="732"/>
                  </a:lnTo>
                  <a:lnTo>
                    <a:pt x="582" y="714"/>
                  </a:lnTo>
                  <a:lnTo>
                    <a:pt x="576" y="702"/>
                  </a:lnTo>
                  <a:lnTo>
                    <a:pt x="570" y="720"/>
                  </a:lnTo>
                  <a:close/>
                  <a:moveTo>
                    <a:pt x="180" y="468"/>
                  </a:moveTo>
                  <a:lnTo>
                    <a:pt x="156" y="480"/>
                  </a:lnTo>
                  <a:lnTo>
                    <a:pt x="150" y="486"/>
                  </a:lnTo>
                  <a:lnTo>
                    <a:pt x="138" y="492"/>
                  </a:lnTo>
                  <a:lnTo>
                    <a:pt x="132" y="498"/>
                  </a:lnTo>
                  <a:lnTo>
                    <a:pt x="126" y="498"/>
                  </a:lnTo>
                  <a:lnTo>
                    <a:pt x="114" y="492"/>
                  </a:lnTo>
                  <a:lnTo>
                    <a:pt x="102" y="480"/>
                  </a:lnTo>
                  <a:lnTo>
                    <a:pt x="96" y="498"/>
                  </a:lnTo>
                  <a:lnTo>
                    <a:pt x="102" y="504"/>
                  </a:lnTo>
                  <a:lnTo>
                    <a:pt x="114" y="510"/>
                  </a:lnTo>
                  <a:lnTo>
                    <a:pt x="120" y="522"/>
                  </a:lnTo>
                  <a:lnTo>
                    <a:pt x="120" y="540"/>
                  </a:lnTo>
                  <a:lnTo>
                    <a:pt x="114" y="558"/>
                  </a:lnTo>
                  <a:lnTo>
                    <a:pt x="114" y="570"/>
                  </a:lnTo>
                  <a:lnTo>
                    <a:pt x="126" y="582"/>
                  </a:lnTo>
                  <a:lnTo>
                    <a:pt x="114" y="588"/>
                  </a:lnTo>
                  <a:lnTo>
                    <a:pt x="120" y="636"/>
                  </a:lnTo>
                  <a:lnTo>
                    <a:pt x="108" y="636"/>
                  </a:lnTo>
                  <a:lnTo>
                    <a:pt x="126" y="654"/>
                  </a:lnTo>
                  <a:lnTo>
                    <a:pt x="138" y="654"/>
                  </a:lnTo>
                  <a:lnTo>
                    <a:pt x="144" y="642"/>
                  </a:lnTo>
                  <a:lnTo>
                    <a:pt x="156" y="630"/>
                  </a:lnTo>
                  <a:lnTo>
                    <a:pt x="156" y="618"/>
                  </a:lnTo>
                  <a:lnTo>
                    <a:pt x="168" y="630"/>
                  </a:lnTo>
                  <a:lnTo>
                    <a:pt x="180" y="636"/>
                  </a:lnTo>
                  <a:lnTo>
                    <a:pt x="186" y="636"/>
                  </a:lnTo>
                  <a:lnTo>
                    <a:pt x="192" y="630"/>
                  </a:lnTo>
                  <a:lnTo>
                    <a:pt x="198" y="618"/>
                  </a:lnTo>
                  <a:lnTo>
                    <a:pt x="198" y="594"/>
                  </a:lnTo>
                  <a:lnTo>
                    <a:pt x="204" y="582"/>
                  </a:lnTo>
                  <a:lnTo>
                    <a:pt x="204" y="558"/>
                  </a:lnTo>
                  <a:lnTo>
                    <a:pt x="198" y="552"/>
                  </a:lnTo>
                  <a:lnTo>
                    <a:pt x="192" y="552"/>
                  </a:lnTo>
                  <a:lnTo>
                    <a:pt x="192" y="546"/>
                  </a:lnTo>
                  <a:lnTo>
                    <a:pt x="198" y="540"/>
                  </a:lnTo>
                  <a:lnTo>
                    <a:pt x="204" y="540"/>
                  </a:lnTo>
                  <a:lnTo>
                    <a:pt x="210" y="534"/>
                  </a:lnTo>
                  <a:lnTo>
                    <a:pt x="210" y="522"/>
                  </a:lnTo>
                  <a:lnTo>
                    <a:pt x="204" y="510"/>
                  </a:lnTo>
                  <a:lnTo>
                    <a:pt x="204" y="492"/>
                  </a:lnTo>
                  <a:lnTo>
                    <a:pt x="198" y="480"/>
                  </a:lnTo>
                  <a:lnTo>
                    <a:pt x="186" y="474"/>
                  </a:lnTo>
                  <a:lnTo>
                    <a:pt x="180" y="468"/>
                  </a:lnTo>
                  <a:close/>
                  <a:moveTo>
                    <a:pt x="774" y="546"/>
                  </a:moveTo>
                  <a:lnTo>
                    <a:pt x="768" y="534"/>
                  </a:lnTo>
                  <a:lnTo>
                    <a:pt x="756" y="528"/>
                  </a:lnTo>
                  <a:lnTo>
                    <a:pt x="738" y="510"/>
                  </a:lnTo>
                  <a:lnTo>
                    <a:pt x="678" y="480"/>
                  </a:lnTo>
                  <a:lnTo>
                    <a:pt x="672" y="480"/>
                  </a:lnTo>
                  <a:lnTo>
                    <a:pt x="660" y="474"/>
                  </a:lnTo>
                  <a:lnTo>
                    <a:pt x="648" y="474"/>
                  </a:lnTo>
                  <a:lnTo>
                    <a:pt x="630" y="468"/>
                  </a:lnTo>
                  <a:lnTo>
                    <a:pt x="606" y="456"/>
                  </a:lnTo>
                  <a:lnTo>
                    <a:pt x="606" y="450"/>
                  </a:lnTo>
                  <a:lnTo>
                    <a:pt x="612" y="438"/>
                  </a:lnTo>
                  <a:lnTo>
                    <a:pt x="624" y="426"/>
                  </a:lnTo>
                  <a:lnTo>
                    <a:pt x="624" y="420"/>
                  </a:lnTo>
                  <a:lnTo>
                    <a:pt x="618" y="414"/>
                  </a:lnTo>
                  <a:lnTo>
                    <a:pt x="612" y="414"/>
                  </a:lnTo>
                  <a:lnTo>
                    <a:pt x="594" y="408"/>
                  </a:lnTo>
                  <a:lnTo>
                    <a:pt x="552" y="408"/>
                  </a:lnTo>
                  <a:lnTo>
                    <a:pt x="540" y="402"/>
                  </a:lnTo>
                  <a:lnTo>
                    <a:pt x="534" y="396"/>
                  </a:lnTo>
                  <a:lnTo>
                    <a:pt x="516" y="384"/>
                  </a:lnTo>
                  <a:lnTo>
                    <a:pt x="492" y="360"/>
                  </a:lnTo>
                  <a:lnTo>
                    <a:pt x="480" y="342"/>
                  </a:lnTo>
                  <a:lnTo>
                    <a:pt x="474" y="336"/>
                  </a:lnTo>
                  <a:lnTo>
                    <a:pt x="468" y="324"/>
                  </a:lnTo>
                  <a:lnTo>
                    <a:pt x="468" y="312"/>
                  </a:lnTo>
                  <a:lnTo>
                    <a:pt x="450" y="276"/>
                  </a:lnTo>
                  <a:lnTo>
                    <a:pt x="438" y="270"/>
                  </a:lnTo>
                  <a:lnTo>
                    <a:pt x="432" y="264"/>
                  </a:lnTo>
                  <a:lnTo>
                    <a:pt x="420" y="258"/>
                  </a:lnTo>
                  <a:lnTo>
                    <a:pt x="414" y="252"/>
                  </a:lnTo>
                  <a:lnTo>
                    <a:pt x="378" y="222"/>
                  </a:lnTo>
                  <a:lnTo>
                    <a:pt x="372" y="210"/>
                  </a:lnTo>
                  <a:lnTo>
                    <a:pt x="360" y="198"/>
                  </a:lnTo>
                  <a:lnTo>
                    <a:pt x="360" y="186"/>
                  </a:lnTo>
                  <a:lnTo>
                    <a:pt x="366" y="180"/>
                  </a:lnTo>
                  <a:lnTo>
                    <a:pt x="384" y="180"/>
                  </a:lnTo>
                  <a:lnTo>
                    <a:pt x="384" y="174"/>
                  </a:lnTo>
                  <a:lnTo>
                    <a:pt x="372" y="162"/>
                  </a:lnTo>
                  <a:lnTo>
                    <a:pt x="366" y="150"/>
                  </a:lnTo>
                  <a:lnTo>
                    <a:pt x="366" y="138"/>
                  </a:lnTo>
                  <a:lnTo>
                    <a:pt x="402" y="120"/>
                  </a:lnTo>
                  <a:lnTo>
                    <a:pt x="408" y="114"/>
                  </a:lnTo>
                  <a:lnTo>
                    <a:pt x="414" y="114"/>
                  </a:lnTo>
                  <a:lnTo>
                    <a:pt x="438" y="108"/>
                  </a:lnTo>
                  <a:lnTo>
                    <a:pt x="444" y="72"/>
                  </a:lnTo>
                  <a:lnTo>
                    <a:pt x="432" y="66"/>
                  </a:lnTo>
                  <a:lnTo>
                    <a:pt x="438" y="60"/>
                  </a:lnTo>
                  <a:lnTo>
                    <a:pt x="438" y="42"/>
                  </a:lnTo>
                  <a:lnTo>
                    <a:pt x="384" y="42"/>
                  </a:lnTo>
                  <a:lnTo>
                    <a:pt x="378" y="24"/>
                  </a:lnTo>
                  <a:lnTo>
                    <a:pt x="366" y="24"/>
                  </a:lnTo>
                  <a:lnTo>
                    <a:pt x="366" y="6"/>
                  </a:lnTo>
                  <a:lnTo>
                    <a:pt x="360" y="0"/>
                  </a:lnTo>
                  <a:lnTo>
                    <a:pt x="342" y="0"/>
                  </a:lnTo>
                  <a:lnTo>
                    <a:pt x="336" y="6"/>
                  </a:lnTo>
                  <a:lnTo>
                    <a:pt x="336" y="12"/>
                  </a:lnTo>
                  <a:lnTo>
                    <a:pt x="294" y="12"/>
                  </a:lnTo>
                  <a:lnTo>
                    <a:pt x="282" y="30"/>
                  </a:lnTo>
                  <a:lnTo>
                    <a:pt x="270" y="24"/>
                  </a:lnTo>
                  <a:lnTo>
                    <a:pt x="252" y="24"/>
                  </a:lnTo>
                  <a:lnTo>
                    <a:pt x="246" y="42"/>
                  </a:lnTo>
                  <a:lnTo>
                    <a:pt x="222" y="42"/>
                  </a:lnTo>
                  <a:lnTo>
                    <a:pt x="222" y="48"/>
                  </a:lnTo>
                  <a:lnTo>
                    <a:pt x="234" y="60"/>
                  </a:lnTo>
                  <a:lnTo>
                    <a:pt x="228" y="72"/>
                  </a:lnTo>
                  <a:lnTo>
                    <a:pt x="210" y="60"/>
                  </a:lnTo>
                  <a:lnTo>
                    <a:pt x="192" y="66"/>
                  </a:lnTo>
                  <a:lnTo>
                    <a:pt x="180" y="48"/>
                  </a:lnTo>
                  <a:lnTo>
                    <a:pt x="174" y="72"/>
                  </a:lnTo>
                  <a:lnTo>
                    <a:pt x="162" y="84"/>
                  </a:lnTo>
                  <a:lnTo>
                    <a:pt x="162" y="102"/>
                  </a:lnTo>
                  <a:lnTo>
                    <a:pt x="138" y="78"/>
                  </a:lnTo>
                  <a:lnTo>
                    <a:pt x="132" y="78"/>
                  </a:lnTo>
                  <a:lnTo>
                    <a:pt x="132" y="72"/>
                  </a:lnTo>
                  <a:lnTo>
                    <a:pt x="126" y="66"/>
                  </a:lnTo>
                  <a:lnTo>
                    <a:pt x="126" y="60"/>
                  </a:lnTo>
                  <a:lnTo>
                    <a:pt x="120" y="54"/>
                  </a:lnTo>
                  <a:lnTo>
                    <a:pt x="108" y="54"/>
                  </a:lnTo>
                  <a:lnTo>
                    <a:pt x="102" y="60"/>
                  </a:lnTo>
                  <a:lnTo>
                    <a:pt x="102" y="78"/>
                  </a:lnTo>
                  <a:lnTo>
                    <a:pt x="84" y="96"/>
                  </a:lnTo>
                  <a:lnTo>
                    <a:pt x="78" y="96"/>
                  </a:lnTo>
                  <a:lnTo>
                    <a:pt x="66" y="84"/>
                  </a:lnTo>
                  <a:lnTo>
                    <a:pt x="54" y="84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30" y="102"/>
                  </a:lnTo>
                  <a:lnTo>
                    <a:pt x="24" y="102"/>
                  </a:lnTo>
                  <a:lnTo>
                    <a:pt x="18" y="108"/>
                  </a:lnTo>
                  <a:lnTo>
                    <a:pt x="42" y="132"/>
                  </a:lnTo>
                  <a:lnTo>
                    <a:pt x="42" y="138"/>
                  </a:lnTo>
                  <a:lnTo>
                    <a:pt x="24" y="156"/>
                  </a:lnTo>
                  <a:lnTo>
                    <a:pt x="0" y="156"/>
                  </a:lnTo>
                  <a:lnTo>
                    <a:pt x="12" y="174"/>
                  </a:lnTo>
                  <a:lnTo>
                    <a:pt x="24" y="174"/>
                  </a:lnTo>
                  <a:lnTo>
                    <a:pt x="30" y="180"/>
                  </a:lnTo>
                  <a:lnTo>
                    <a:pt x="30" y="192"/>
                  </a:lnTo>
                  <a:lnTo>
                    <a:pt x="24" y="198"/>
                  </a:lnTo>
                  <a:lnTo>
                    <a:pt x="24" y="204"/>
                  </a:lnTo>
                  <a:lnTo>
                    <a:pt x="18" y="210"/>
                  </a:lnTo>
                  <a:lnTo>
                    <a:pt x="18" y="216"/>
                  </a:lnTo>
                  <a:lnTo>
                    <a:pt x="24" y="222"/>
                  </a:lnTo>
                  <a:lnTo>
                    <a:pt x="36" y="228"/>
                  </a:lnTo>
                  <a:lnTo>
                    <a:pt x="42" y="228"/>
                  </a:lnTo>
                  <a:lnTo>
                    <a:pt x="42" y="234"/>
                  </a:lnTo>
                  <a:lnTo>
                    <a:pt x="66" y="234"/>
                  </a:lnTo>
                  <a:lnTo>
                    <a:pt x="72" y="240"/>
                  </a:lnTo>
                  <a:lnTo>
                    <a:pt x="72" y="246"/>
                  </a:lnTo>
                  <a:lnTo>
                    <a:pt x="54" y="264"/>
                  </a:lnTo>
                  <a:lnTo>
                    <a:pt x="54" y="270"/>
                  </a:lnTo>
                  <a:lnTo>
                    <a:pt x="66" y="270"/>
                  </a:lnTo>
                  <a:lnTo>
                    <a:pt x="90" y="258"/>
                  </a:lnTo>
                  <a:lnTo>
                    <a:pt x="120" y="228"/>
                  </a:lnTo>
                  <a:lnTo>
                    <a:pt x="144" y="216"/>
                  </a:lnTo>
                  <a:lnTo>
                    <a:pt x="156" y="216"/>
                  </a:lnTo>
                  <a:lnTo>
                    <a:pt x="168" y="222"/>
                  </a:lnTo>
                  <a:lnTo>
                    <a:pt x="204" y="234"/>
                  </a:lnTo>
                  <a:lnTo>
                    <a:pt x="216" y="240"/>
                  </a:lnTo>
                  <a:lnTo>
                    <a:pt x="228" y="252"/>
                  </a:lnTo>
                  <a:lnTo>
                    <a:pt x="234" y="264"/>
                  </a:lnTo>
                  <a:lnTo>
                    <a:pt x="234" y="276"/>
                  </a:lnTo>
                  <a:lnTo>
                    <a:pt x="240" y="282"/>
                  </a:lnTo>
                  <a:lnTo>
                    <a:pt x="240" y="288"/>
                  </a:lnTo>
                  <a:lnTo>
                    <a:pt x="252" y="300"/>
                  </a:lnTo>
                  <a:lnTo>
                    <a:pt x="252" y="306"/>
                  </a:lnTo>
                  <a:lnTo>
                    <a:pt x="246" y="318"/>
                  </a:lnTo>
                  <a:lnTo>
                    <a:pt x="246" y="324"/>
                  </a:lnTo>
                  <a:lnTo>
                    <a:pt x="258" y="336"/>
                  </a:lnTo>
                  <a:lnTo>
                    <a:pt x="282" y="348"/>
                  </a:lnTo>
                  <a:lnTo>
                    <a:pt x="288" y="354"/>
                  </a:lnTo>
                  <a:lnTo>
                    <a:pt x="294" y="354"/>
                  </a:lnTo>
                  <a:lnTo>
                    <a:pt x="300" y="372"/>
                  </a:lnTo>
                  <a:lnTo>
                    <a:pt x="330" y="372"/>
                  </a:lnTo>
                  <a:lnTo>
                    <a:pt x="348" y="390"/>
                  </a:lnTo>
                  <a:lnTo>
                    <a:pt x="354" y="402"/>
                  </a:lnTo>
                  <a:lnTo>
                    <a:pt x="366" y="414"/>
                  </a:lnTo>
                  <a:lnTo>
                    <a:pt x="378" y="420"/>
                  </a:lnTo>
                  <a:lnTo>
                    <a:pt x="384" y="432"/>
                  </a:lnTo>
                  <a:lnTo>
                    <a:pt x="420" y="468"/>
                  </a:lnTo>
                  <a:lnTo>
                    <a:pt x="456" y="468"/>
                  </a:lnTo>
                  <a:lnTo>
                    <a:pt x="462" y="474"/>
                  </a:lnTo>
                  <a:lnTo>
                    <a:pt x="468" y="486"/>
                  </a:lnTo>
                  <a:lnTo>
                    <a:pt x="492" y="498"/>
                  </a:lnTo>
                  <a:lnTo>
                    <a:pt x="510" y="504"/>
                  </a:lnTo>
                  <a:lnTo>
                    <a:pt x="528" y="504"/>
                  </a:lnTo>
                  <a:lnTo>
                    <a:pt x="540" y="510"/>
                  </a:lnTo>
                  <a:lnTo>
                    <a:pt x="546" y="510"/>
                  </a:lnTo>
                  <a:lnTo>
                    <a:pt x="552" y="522"/>
                  </a:lnTo>
                  <a:lnTo>
                    <a:pt x="552" y="534"/>
                  </a:lnTo>
                  <a:lnTo>
                    <a:pt x="564" y="558"/>
                  </a:lnTo>
                  <a:lnTo>
                    <a:pt x="570" y="564"/>
                  </a:lnTo>
                  <a:lnTo>
                    <a:pt x="582" y="564"/>
                  </a:lnTo>
                  <a:lnTo>
                    <a:pt x="594" y="558"/>
                  </a:lnTo>
                  <a:lnTo>
                    <a:pt x="600" y="558"/>
                  </a:lnTo>
                  <a:lnTo>
                    <a:pt x="600" y="570"/>
                  </a:lnTo>
                  <a:lnTo>
                    <a:pt x="606" y="582"/>
                  </a:lnTo>
                  <a:lnTo>
                    <a:pt x="606" y="606"/>
                  </a:lnTo>
                  <a:lnTo>
                    <a:pt x="612" y="618"/>
                  </a:lnTo>
                  <a:lnTo>
                    <a:pt x="630" y="636"/>
                  </a:lnTo>
                  <a:lnTo>
                    <a:pt x="630" y="666"/>
                  </a:lnTo>
                  <a:lnTo>
                    <a:pt x="612" y="666"/>
                  </a:lnTo>
                  <a:lnTo>
                    <a:pt x="612" y="690"/>
                  </a:lnTo>
                  <a:lnTo>
                    <a:pt x="606" y="696"/>
                  </a:lnTo>
                  <a:lnTo>
                    <a:pt x="600" y="708"/>
                  </a:lnTo>
                  <a:lnTo>
                    <a:pt x="594" y="714"/>
                  </a:lnTo>
                  <a:lnTo>
                    <a:pt x="594" y="732"/>
                  </a:lnTo>
                  <a:lnTo>
                    <a:pt x="606" y="732"/>
                  </a:lnTo>
                  <a:lnTo>
                    <a:pt x="618" y="726"/>
                  </a:lnTo>
                  <a:lnTo>
                    <a:pt x="624" y="726"/>
                  </a:lnTo>
                  <a:lnTo>
                    <a:pt x="636" y="702"/>
                  </a:lnTo>
                  <a:lnTo>
                    <a:pt x="654" y="696"/>
                  </a:lnTo>
                  <a:lnTo>
                    <a:pt x="654" y="666"/>
                  </a:lnTo>
                  <a:lnTo>
                    <a:pt x="666" y="654"/>
                  </a:lnTo>
                  <a:lnTo>
                    <a:pt x="678" y="654"/>
                  </a:lnTo>
                  <a:lnTo>
                    <a:pt x="684" y="648"/>
                  </a:lnTo>
                  <a:lnTo>
                    <a:pt x="696" y="648"/>
                  </a:lnTo>
                  <a:lnTo>
                    <a:pt x="696" y="636"/>
                  </a:lnTo>
                  <a:lnTo>
                    <a:pt x="690" y="630"/>
                  </a:lnTo>
                  <a:lnTo>
                    <a:pt x="690" y="618"/>
                  </a:lnTo>
                  <a:lnTo>
                    <a:pt x="678" y="606"/>
                  </a:lnTo>
                  <a:lnTo>
                    <a:pt x="666" y="606"/>
                  </a:lnTo>
                  <a:lnTo>
                    <a:pt x="648" y="588"/>
                  </a:lnTo>
                  <a:lnTo>
                    <a:pt x="654" y="582"/>
                  </a:lnTo>
                  <a:lnTo>
                    <a:pt x="660" y="570"/>
                  </a:lnTo>
                  <a:lnTo>
                    <a:pt x="666" y="552"/>
                  </a:lnTo>
                  <a:lnTo>
                    <a:pt x="672" y="540"/>
                  </a:lnTo>
                  <a:lnTo>
                    <a:pt x="684" y="528"/>
                  </a:lnTo>
                  <a:lnTo>
                    <a:pt x="690" y="534"/>
                  </a:lnTo>
                  <a:lnTo>
                    <a:pt x="702" y="534"/>
                  </a:lnTo>
                  <a:lnTo>
                    <a:pt x="708" y="540"/>
                  </a:lnTo>
                  <a:lnTo>
                    <a:pt x="738" y="540"/>
                  </a:lnTo>
                  <a:lnTo>
                    <a:pt x="738" y="552"/>
                  </a:lnTo>
                  <a:lnTo>
                    <a:pt x="744" y="558"/>
                  </a:lnTo>
                  <a:lnTo>
                    <a:pt x="744" y="564"/>
                  </a:lnTo>
                  <a:lnTo>
                    <a:pt x="750" y="576"/>
                  </a:lnTo>
                  <a:lnTo>
                    <a:pt x="762" y="576"/>
                  </a:lnTo>
                  <a:lnTo>
                    <a:pt x="774" y="570"/>
                  </a:lnTo>
                  <a:lnTo>
                    <a:pt x="780" y="564"/>
                  </a:lnTo>
                  <a:lnTo>
                    <a:pt x="780" y="558"/>
                  </a:lnTo>
                  <a:lnTo>
                    <a:pt x="774" y="546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97" name="Israel" descr="© INSCALE GmbH, 05.05.2010&#10;http://www.presentationload.com/">
              <a:extLst>
                <a:ext uri="{FF2B5EF4-FFF2-40B4-BE49-F238E27FC236}">
                  <a16:creationId xmlns:a16="http://schemas.microsoft.com/office/drawing/2014/main" id="{7D0CBE15-9FBA-A6C8-2DCD-B168B2662E80}"/>
                </a:ext>
              </a:extLst>
            </p:cNvPr>
            <p:cNvSpPr>
              <a:spLocks/>
            </p:cNvSpPr>
            <p:nvPr/>
          </p:nvSpPr>
          <p:spPr bwMode="gray">
            <a:xfrm>
              <a:off x="5130744" y="2197120"/>
              <a:ext cx="38542" cy="121556"/>
            </a:xfrm>
            <a:custGeom>
              <a:avLst/>
              <a:gdLst>
                <a:gd name="T0" fmla="*/ 0 w 102"/>
                <a:gd name="T1" fmla="*/ 2147483647 h 324"/>
                <a:gd name="T2" fmla="*/ 2147483647 w 102"/>
                <a:gd name="T3" fmla="*/ 2147483647 h 324"/>
                <a:gd name="T4" fmla="*/ 2147483647 w 102"/>
                <a:gd name="T5" fmla="*/ 2147483647 h 324"/>
                <a:gd name="T6" fmla="*/ 2147483647 w 102"/>
                <a:gd name="T7" fmla="*/ 2147483647 h 324"/>
                <a:gd name="T8" fmla="*/ 2147483647 w 102"/>
                <a:gd name="T9" fmla="*/ 2147483647 h 324"/>
                <a:gd name="T10" fmla="*/ 2147483647 w 102"/>
                <a:gd name="T11" fmla="*/ 2147483647 h 324"/>
                <a:gd name="T12" fmla="*/ 2147483647 w 102"/>
                <a:gd name="T13" fmla="*/ 2147483647 h 324"/>
                <a:gd name="T14" fmla="*/ 2147483647 w 102"/>
                <a:gd name="T15" fmla="*/ 2147483647 h 324"/>
                <a:gd name="T16" fmla="*/ 2147483647 w 102"/>
                <a:gd name="T17" fmla="*/ 2147483647 h 324"/>
                <a:gd name="T18" fmla="*/ 2147483647 w 102"/>
                <a:gd name="T19" fmla="*/ 2147483647 h 324"/>
                <a:gd name="T20" fmla="*/ 2147483647 w 102"/>
                <a:gd name="T21" fmla="*/ 2147483647 h 324"/>
                <a:gd name="T22" fmla="*/ 2147483647 w 102"/>
                <a:gd name="T23" fmla="*/ 2147483647 h 324"/>
                <a:gd name="T24" fmla="*/ 2147483647 w 102"/>
                <a:gd name="T25" fmla="*/ 2147483647 h 324"/>
                <a:gd name="T26" fmla="*/ 2147483647 w 102"/>
                <a:gd name="T27" fmla="*/ 2147483647 h 324"/>
                <a:gd name="T28" fmla="*/ 2147483647 w 102"/>
                <a:gd name="T29" fmla="*/ 2147483647 h 324"/>
                <a:gd name="T30" fmla="*/ 2147483647 w 102"/>
                <a:gd name="T31" fmla="*/ 2147483647 h 324"/>
                <a:gd name="T32" fmla="*/ 2147483647 w 102"/>
                <a:gd name="T33" fmla="*/ 2147483647 h 324"/>
                <a:gd name="T34" fmla="*/ 2147483647 w 102"/>
                <a:gd name="T35" fmla="*/ 2147483647 h 324"/>
                <a:gd name="T36" fmla="*/ 2147483647 w 102"/>
                <a:gd name="T37" fmla="*/ 2147483647 h 324"/>
                <a:gd name="T38" fmla="*/ 2147483647 w 102"/>
                <a:gd name="T39" fmla="*/ 2147483647 h 324"/>
                <a:gd name="T40" fmla="*/ 2147483647 w 102"/>
                <a:gd name="T41" fmla="*/ 2147483647 h 324"/>
                <a:gd name="T42" fmla="*/ 2147483647 w 102"/>
                <a:gd name="T43" fmla="*/ 2147483647 h 324"/>
                <a:gd name="T44" fmla="*/ 2147483647 w 102"/>
                <a:gd name="T45" fmla="*/ 2147483647 h 324"/>
                <a:gd name="T46" fmla="*/ 2147483647 w 102"/>
                <a:gd name="T47" fmla="*/ 2147483647 h 324"/>
                <a:gd name="T48" fmla="*/ 2147483647 w 102"/>
                <a:gd name="T49" fmla="*/ 0 h 324"/>
                <a:gd name="T50" fmla="*/ 2147483647 w 102"/>
                <a:gd name="T51" fmla="*/ 2147483647 h 324"/>
                <a:gd name="T52" fmla="*/ 2147483647 w 102"/>
                <a:gd name="T53" fmla="*/ 2147483647 h 324"/>
                <a:gd name="T54" fmla="*/ 2147483647 w 102"/>
                <a:gd name="T55" fmla="*/ 2147483647 h 324"/>
                <a:gd name="T56" fmla="*/ 2147483647 w 102"/>
                <a:gd name="T57" fmla="*/ 2147483647 h 324"/>
                <a:gd name="T58" fmla="*/ 2147483647 w 102"/>
                <a:gd name="T59" fmla="*/ 2147483647 h 324"/>
                <a:gd name="T60" fmla="*/ 2147483647 w 102"/>
                <a:gd name="T61" fmla="*/ 2147483647 h 324"/>
                <a:gd name="T62" fmla="*/ 2147483647 w 102"/>
                <a:gd name="T63" fmla="*/ 2147483647 h 324"/>
                <a:gd name="T64" fmla="*/ 2147483647 w 102"/>
                <a:gd name="T65" fmla="*/ 2147483647 h 324"/>
                <a:gd name="T66" fmla="*/ 2147483647 w 102"/>
                <a:gd name="T67" fmla="*/ 2147483647 h 324"/>
                <a:gd name="T68" fmla="*/ 2147483647 w 102"/>
                <a:gd name="T69" fmla="*/ 2147483647 h 324"/>
                <a:gd name="T70" fmla="*/ 2147483647 w 102"/>
                <a:gd name="T71" fmla="*/ 2147483647 h 324"/>
                <a:gd name="T72" fmla="*/ 2147483647 w 102"/>
                <a:gd name="T73" fmla="*/ 2147483647 h 324"/>
                <a:gd name="T74" fmla="*/ 2147483647 w 102"/>
                <a:gd name="T75" fmla="*/ 2147483647 h 324"/>
                <a:gd name="T76" fmla="*/ 2147483647 w 102"/>
                <a:gd name="T77" fmla="*/ 2147483647 h 324"/>
                <a:gd name="T78" fmla="*/ 0 w 102"/>
                <a:gd name="T79" fmla="*/ 2147483647 h 32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02"/>
                <a:gd name="T121" fmla="*/ 0 h 324"/>
                <a:gd name="T122" fmla="*/ 102 w 102"/>
                <a:gd name="T123" fmla="*/ 324 h 324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02" h="324">
                  <a:moveTo>
                    <a:pt x="0" y="168"/>
                  </a:moveTo>
                  <a:lnTo>
                    <a:pt x="54" y="312"/>
                  </a:lnTo>
                  <a:lnTo>
                    <a:pt x="60" y="324"/>
                  </a:lnTo>
                  <a:lnTo>
                    <a:pt x="60" y="306"/>
                  </a:lnTo>
                  <a:lnTo>
                    <a:pt x="66" y="294"/>
                  </a:lnTo>
                  <a:lnTo>
                    <a:pt x="66" y="234"/>
                  </a:lnTo>
                  <a:lnTo>
                    <a:pt x="72" y="228"/>
                  </a:lnTo>
                  <a:lnTo>
                    <a:pt x="78" y="216"/>
                  </a:lnTo>
                  <a:lnTo>
                    <a:pt x="84" y="210"/>
                  </a:lnTo>
                  <a:lnTo>
                    <a:pt x="90" y="198"/>
                  </a:lnTo>
                  <a:lnTo>
                    <a:pt x="90" y="186"/>
                  </a:lnTo>
                  <a:lnTo>
                    <a:pt x="78" y="174"/>
                  </a:lnTo>
                  <a:lnTo>
                    <a:pt x="78" y="162"/>
                  </a:lnTo>
                  <a:lnTo>
                    <a:pt x="72" y="156"/>
                  </a:lnTo>
                  <a:lnTo>
                    <a:pt x="66" y="162"/>
                  </a:lnTo>
                  <a:lnTo>
                    <a:pt x="66" y="168"/>
                  </a:lnTo>
                  <a:lnTo>
                    <a:pt x="60" y="168"/>
                  </a:lnTo>
                  <a:lnTo>
                    <a:pt x="54" y="174"/>
                  </a:lnTo>
                  <a:lnTo>
                    <a:pt x="48" y="168"/>
                  </a:lnTo>
                  <a:lnTo>
                    <a:pt x="48" y="96"/>
                  </a:lnTo>
                  <a:lnTo>
                    <a:pt x="66" y="78"/>
                  </a:lnTo>
                  <a:lnTo>
                    <a:pt x="84" y="78"/>
                  </a:lnTo>
                  <a:lnTo>
                    <a:pt x="90" y="60"/>
                  </a:lnTo>
                  <a:lnTo>
                    <a:pt x="84" y="18"/>
                  </a:lnTo>
                  <a:lnTo>
                    <a:pt x="102" y="0"/>
                  </a:lnTo>
                  <a:lnTo>
                    <a:pt x="78" y="6"/>
                  </a:lnTo>
                  <a:lnTo>
                    <a:pt x="78" y="18"/>
                  </a:lnTo>
                  <a:lnTo>
                    <a:pt x="72" y="30"/>
                  </a:lnTo>
                  <a:lnTo>
                    <a:pt x="66" y="36"/>
                  </a:lnTo>
                  <a:lnTo>
                    <a:pt x="60" y="36"/>
                  </a:lnTo>
                  <a:lnTo>
                    <a:pt x="54" y="30"/>
                  </a:lnTo>
                  <a:lnTo>
                    <a:pt x="42" y="54"/>
                  </a:lnTo>
                  <a:lnTo>
                    <a:pt x="30" y="60"/>
                  </a:lnTo>
                  <a:lnTo>
                    <a:pt x="36" y="72"/>
                  </a:lnTo>
                  <a:lnTo>
                    <a:pt x="36" y="84"/>
                  </a:lnTo>
                  <a:lnTo>
                    <a:pt x="42" y="90"/>
                  </a:lnTo>
                  <a:lnTo>
                    <a:pt x="42" y="96"/>
                  </a:lnTo>
                  <a:lnTo>
                    <a:pt x="18" y="138"/>
                  </a:lnTo>
                  <a:lnTo>
                    <a:pt x="18" y="156"/>
                  </a:lnTo>
                  <a:lnTo>
                    <a:pt x="0" y="168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98" name="Ireland" descr="© INSCALE GmbH, 05.05.2010&#10;http://www.presentationload.com/">
              <a:extLst>
                <a:ext uri="{FF2B5EF4-FFF2-40B4-BE49-F238E27FC236}">
                  <a16:creationId xmlns:a16="http://schemas.microsoft.com/office/drawing/2014/main" id="{648220D0-434C-0409-6016-CD90A729CF2F}"/>
                </a:ext>
              </a:extLst>
            </p:cNvPr>
            <p:cNvSpPr>
              <a:spLocks/>
            </p:cNvSpPr>
            <p:nvPr/>
          </p:nvSpPr>
          <p:spPr bwMode="gray">
            <a:xfrm>
              <a:off x="4033788" y="1541909"/>
              <a:ext cx="106731" cy="112660"/>
            </a:xfrm>
            <a:custGeom>
              <a:avLst/>
              <a:gdLst>
                <a:gd name="T0" fmla="*/ 2147483647 w 282"/>
                <a:gd name="T1" fmla="*/ 2147483647 h 300"/>
                <a:gd name="T2" fmla="*/ 2147483647 w 282"/>
                <a:gd name="T3" fmla="*/ 2147483647 h 300"/>
                <a:gd name="T4" fmla="*/ 2147483647 w 282"/>
                <a:gd name="T5" fmla="*/ 2147483647 h 300"/>
                <a:gd name="T6" fmla="*/ 2147483647 w 282"/>
                <a:gd name="T7" fmla="*/ 2147483647 h 300"/>
                <a:gd name="T8" fmla="*/ 2147483647 w 282"/>
                <a:gd name="T9" fmla="*/ 2147483647 h 300"/>
                <a:gd name="T10" fmla="*/ 2147483647 w 282"/>
                <a:gd name="T11" fmla="*/ 2147483647 h 300"/>
                <a:gd name="T12" fmla="*/ 2147483647 w 282"/>
                <a:gd name="T13" fmla="*/ 2147483647 h 300"/>
                <a:gd name="T14" fmla="*/ 2147483647 w 282"/>
                <a:gd name="T15" fmla="*/ 2147483647 h 300"/>
                <a:gd name="T16" fmla="*/ 2147483647 w 282"/>
                <a:gd name="T17" fmla="*/ 2147483647 h 300"/>
                <a:gd name="T18" fmla="*/ 2147483647 w 282"/>
                <a:gd name="T19" fmla="*/ 2147483647 h 300"/>
                <a:gd name="T20" fmla="*/ 2147483647 w 282"/>
                <a:gd name="T21" fmla="*/ 2147483647 h 300"/>
                <a:gd name="T22" fmla="*/ 2147483647 w 282"/>
                <a:gd name="T23" fmla="*/ 2147483647 h 300"/>
                <a:gd name="T24" fmla="*/ 2147483647 w 282"/>
                <a:gd name="T25" fmla="*/ 0 h 300"/>
                <a:gd name="T26" fmla="*/ 2147483647 w 282"/>
                <a:gd name="T27" fmla="*/ 2147483647 h 300"/>
                <a:gd name="T28" fmla="*/ 2147483647 w 282"/>
                <a:gd name="T29" fmla="*/ 2147483647 h 300"/>
                <a:gd name="T30" fmla="*/ 2147483647 w 282"/>
                <a:gd name="T31" fmla="*/ 2147483647 h 300"/>
                <a:gd name="T32" fmla="*/ 2147483647 w 282"/>
                <a:gd name="T33" fmla="*/ 2147483647 h 300"/>
                <a:gd name="T34" fmla="*/ 2147483647 w 282"/>
                <a:gd name="T35" fmla="*/ 2147483647 h 300"/>
                <a:gd name="T36" fmla="*/ 2147483647 w 282"/>
                <a:gd name="T37" fmla="*/ 2147483647 h 300"/>
                <a:gd name="T38" fmla="*/ 2147483647 w 282"/>
                <a:gd name="T39" fmla="*/ 2147483647 h 300"/>
                <a:gd name="T40" fmla="*/ 2147483647 w 282"/>
                <a:gd name="T41" fmla="*/ 2147483647 h 300"/>
                <a:gd name="T42" fmla="*/ 2147483647 w 282"/>
                <a:gd name="T43" fmla="*/ 2147483647 h 300"/>
                <a:gd name="T44" fmla="*/ 2147483647 w 282"/>
                <a:gd name="T45" fmla="*/ 2147483647 h 300"/>
                <a:gd name="T46" fmla="*/ 2147483647 w 282"/>
                <a:gd name="T47" fmla="*/ 2147483647 h 300"/>
                <a:gd name="T48" fmla="*/ 2147483647 w 282"/>
                <a:gd name="T49" fmla="*/ 2147483647 h 300"/>
                <a:gd name="T50" fmla="*/ 2147483647 w 282"/>
                <a:gd name="T51" fmla="*/ 2147483647 h 300"/>
                <a:gd name="T52" fmla="*/ 2147483647 w 282"/>
                <a:gd name="T53" fmla="*/ 2147483647 h 300"/>
                <a:gd name="T54" fmla="*/ 2147483647 w 282"/>
                <a:gd name="T55" fmla="*/ 2147483647 h 300"/>
                <a:gd name="T56" fmla="*/ 2147483647 w 282"/>
                <a:gd name="T57" fmla="*/ 2147483647 h 300"/>
                <a:gd name="T58" fmla="*/ 2147483647 w 282"/>
                <a:gd name="T59" fmla="*/ 2147483647 h 300"/>
                <a:gd name="T60" fmla="*/ 2147483647 w 282"/>
                <a:gd name="T61" fmla="*/ 2147483647 h 300"/>
                <a:gd name="T62" fmla="*/ 2147483647 w 282"/>
                <a:gd name="T63" fmla="*/ 2147483647 h 300"/>
                <a:gd name="T64" fmla="*/ 2147483647 w 282"/>
                <a:gd name="T65" fmla="*/ 2147483647 h 300"/>
                <a:gd name="T66" fmla="*/ 2147483647 w 282"/>
                <a:gd name="T67" fmla="*/ 2147483647 h 300"/>
                <a:gd name="T68" fmla="*/ 2147483647 w 282"/>
                <a:gd name="T69" fmla="*/ 2147483647 h 300"/>
                <a:gd name="T70" fmla="*/ 2147483647 w 282"/>
                <a:gd name="T71" fmla="*/ 2147483647 h 300"/>
                <a:gd name="T72" fmla="*/ 2147483647 w 282"/>
                <a:gd name="T73" fmla="*/ 2147483647 h 300"/>
                <a:gd name="T74" fmla="*/ 2147483647 w 282"/>
                <a:gd name="T75" fmla="*/ 2147483647 h 300"/>
                <a:gd name="T76" fmla="*/ 2147483647 w 282"/>
                <a:gd name="T77" fmla="*/ 2147483647 h 300"/>
                <a:gd name="T78" fmla="*/ 2147483647 w 282"/>
                <a:gd name="T79" fmla="*/ 2147483647 h 300"/>
                <a:gd name="T80" fmla="*/ 0 w 282"/>
                <a:gd name="T81" fmla="*/ 2147483647 h 300"/>
                <a:gd name="T82" fmla="*/ 2147483647 w 282"/>
                <a:gd name="T83" fmla="*/ 2147483647 h 300"/>
                <a:gd name="T84" fmla="*/ 2147483647 w 282"/>
                <a:gd name="T85" fmla="*/ 2147483647 h 300"/>
                <a:gd name="T86" fmla="*/ 2147483647 w 282"/>
                <a:gd name="T87" fmla="*/ 2147483647 h 300"/>
                <a:gd name="T88" fmla="*/ 2147483647 w 282"/>
                <a:gd name="T89" fmla="*/ 2147483647 h 300"/>
                <a:gd name="T90" fmla="*/ 2147483647 w 282"/>
                <a:gd name="T91" fmla="*/ 2147483647 h 300"/>
                <a:gd name="T92" fmla="*/ 2147483647 w 282"/>
                <a:gd name="T93" fmla="*/ 2147483647 h 300"/>
                <a:gd name="T94" fmla="*/ 2147483647 w 282"/>
                <a:gd name="T95" fmla="*/ 2147483647 h 300"/>
                <a:gd name="T96" fmla="*/ 2147483647 w 282"/>
                <a:gd name="T97" fmla="*/ 2147483647 h 300"/>
                <a:gd name="T98" fmla="*/ 2147483647 w 282"/>
                <a:gd name="T99" fmla="*/ 2147483647 h 300"/>
                <a:gd name="T100" fmla="*/ 2147483647 w 282"/>
                <a:gd name="T101" fmla="*/ 2147483647 h 300"/>
                <a:gd name="T102" fmla="*/ 2147483647 w 282"/>
                <a:gd name="T103" fmla="*/ 2147483647 h 300"/>
                <a:gd name="T104" fmla="*/ 2147483647 w 282"/>
                <a:gd name="T105" fmla="*/ 2147483647 h 300"/>
                <a:gd name="T106" fmla="*/ 2147483647 w 282"/>
                <a:gd name="T107" fmla="*/ 2147483647 h 300"/>
                <a:gd name="T108" fmla="*/ 2147483647 w 282"/>
                <a:gd name="T109" fmla="*/ 2147483647 h 300"/>
                <a:gd name="T110" fmla="*/ 2147483647 w 282"/>
                <a:gd name="T111" fmla="*/ 2147483647 h 30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282"/>
                <a:gd name="T169" fmla="*/ 0 h 300"/>
                <a:gd name="T170" fmla="*/ 282 w 282"/>
                <a:gd name="T171" fmla="*/ 300 h 300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282" h="300">
                  <a:moveTo>
                    <a:pt x="276" y="156"/>
                  </a:moveTo>
                  <a:lnTo>
                    <a:pt x="276" y="144"/>
                  </a:lnTo>
                  <a:lnTo>
                    <a:pt x="270" y="132"/>
                  </a:lnTo>
                  <a:lnTo>
                    <a:pt x="264" y="126"/>
                  </a:lnTo>
                  <a:lnTo>
                    <a:pt x="264" y="114"/>
                  </a:lnTo>
                  <a:lnTo>
                    <a:pt x="258" y="108"/>
                  </a:lnTo>
                  <a:lnTo>
                    <a:pt x="258" y="102"/>
                  </a:lnTo>
                  <a:lnTo>
                    <a:pt x="276" y="102"/>
                  </a:lnTo>
                  <a:lnTo>
                    <a:pt x="282" y="96"/>
                  </a:lnTo>
                  <a:lnTo>
                    <a:pt x="246" y="90"/>
                  </a:lnTo>
                  <a:lnTo>
                    <a:pt x="228" y="66"/>
                  </a:lnTo>
                  <a:lnTo>
                    <a:pt x="204" y="90"/>
                  </a:lnTo>
                  <a:lnTo>
                    <a:pt x="192" y="90"/>
                  </a:lnTo>
                  <a:lnTo>
                    <a:pt x="168" y="78"/>
                  </a:lnTo>
                  <a:lnTo>
                    <a:pt x="162" y="72"/>
                  </a:lnTo>
                  <a:lnTo>
                    <a:pt x="174" y="60"/>
                  </a:lnTo>
                  <a:lnTo>
                    <a:pt x="180" y="60"/>
                  </a:lnTo>
                  <a:lnTo>
                    <a:pt x="186" y="54"/>
                  </a:lnTo>
                  <a:lnTo>
                    <a:pt x="192" y="54"/>
                  </a:lnTo>
                  <a:lnTo>
                    <a:pt x="192" y="42"/>
                  </a:lnTo>
                  <a:lnTo>
                    <a:pt x="234" y="18"/>
                  </a:lnTo>
                  <a:lnTo>
                    <a:pt x="240" y="12"/>
                  </a:lnTo>
                  <a:lnTo>
                    <a:pt x="240" y="6"/>
                  </a:lnTo>
                  <a:lnTo>
                    <a:pt x="234" y="6"/>
                  </a:lnTo>
                  <a:lnTo>
                    <a:pt x="228" y="0"/>
                  </a:lnTo>
                  <a:lnTo>
                    <a:pt x="222" y="0"/>
                  </a:lnTo>
                  <a:lnTo>
                    <a:pt x="210" y="6"/>
                  </a:lnTo>
                  <a:lnTo>
                    <a:pt x="204" y="18"/>
                  </a:lnTo>
                  <a:lnTo>
                    <a:pt x="198" y="6"/>
                  </a:lnTo>
                  <a:lnTo>
                    <a:pt x="174" y="6"/>
                  </a:lnTo>
                  <a:lnTo>
                    <a:pt x="162" y="12"/>
                  </a:lnTo>
                  <a:lnTo>
                    <a:pt x="156" y="12"/>
                  </a:lnTo>
                  <a:lnTo>
                    <a:pt x="150" y="18"/>
                  </a:lnTo>
                  <a:lnTo>
                    <a:pt x="150" y="30"/>
                  </a:lnTo>
                  <a:lnTo>
                    <a:pt x="144" y="36"/>
                  </a:lnTo>
                  <a:lnTo>
                    <a:pt x="144" y="42"/>
                  </a:lnTo>
                  <a:lnTo>
                    <a:pt x="126" y="42"/>
                  </a:lnTo>
                  <a:lnTo>
                    <a:pt x="120" y="48"/>
                  </a:lnTo>
                  <a:lnTo>
                    <a:pt x="120" y="54"/>
                  </a:lnTo>
                  <a:lnTo>
                    <a:pt x="138" y="54"/>
                  </a:lnTo>
                  <a:lnTo>
                    <a:pt x="144" y="60"/>
                  </a:lnTo>
                  <a:lnTo>
                    <a:pt x="150" y="60"/>
                  </a:lnTo>
                  <a:lnTo>
                    <a:pt x="150" y="66"/>
                  </a:lnTo>
                  <a:lnTo>
                    <a:pt x="144" y="72"/>
                  </a:lnTo>
                  <a:lnTo>
                    <a:pt x="132" y="72"/>
                  </a:lnTo>
                  <a:lnTo>
                    <a:pt x="132" y="78"/>
                  </a:lnTo>
                  <a:lnTo>
                    <a:pt x="126" y="84"/>
                  </a:lnTo>
                  <a:lnTo>
                    <a:pt x="102" y="84"/>
                  </a:lnTo>
                  <a:lnTo>
                    <a:pt x="102" y="90"/>
                  </a:lnTo>
                  <a:lnTo>
                    <a:pt x="90" y="78"/>
                  </a:lnTo>
                  <a:lnTo>
                    <a:pt x="42" y="78"/>
                  </a:lnTo>
                  <a:lnTo>
                    <a:pt x="42" y="102"/>
                  </a:lnTo>
                  <a:lnTo>
                    <a:pt x="54" y="102"/>
                  </a:lnTo>
                  <a:lnTo>
                    <a:pt x="54" y="108"/>
                  </a:lnTo>
                  <a:lnTo>
                    <a:pt x="60" y="114"/>
                  </a:lnTo>
                  <a:lnTo>
                    <a:pt x="42" y="126"/>
                  </a:lnTo>
                  <a:lnTo>
                    <a:pt x="36" y="126"/>
                  </a:lnTo>
                  <a:lnTo>
                    <a:pt x="30" y="132"/>
                  </a:lnTo>
                  <a:lnTo>
                    <a:pt x="30" y="138"/>
                  </a:lnTo>
                  <a:lnTo>
                    <a:pt x="42" y="150"/>
                  </a:lnTo>
                  <a:lnTo>
                    <a:pt x="54" y="156"/>
                  </a:lnTo>
                  <a:lnTo>
                    <a:pt x="60" y="162"/>
                  </a:lnTo>
                  <a:lnTo>
                    <a:pt x="72" y="162"/>
                  </a:lnTo>
                  <a:lnTo>
                    <a:pt x="78" y="156"/>
                  </a:lnTo>
                  <a:lnTo>
                    <a:pt x="96" y="156"/>
                  </a:lnTo>
                  <a:lnTo>
                    <a:pt x="96" y="168"/>
                  </a:lnTo>
                  <a:lnTo>
                    <a:pt x="90" y="174"/>
                  </a:lnTo>
                  <a:lnTo>
                    <a:pt x="72" y="174"/>
                  </a:lnTo>
                  <a:lnTo>
                    <a:pt x="72" y="192"/>
                  </a:lnTo>
                  <a:lnTo>
                    <a:pt x="54" y="192"/>
                  </a:lnTo>
                  <a:lnTo>
                    <a:pt x="48" y="198"/>
                  </a:lnTo>
                  <a:lnTo>
                    <a:pt x="48" y="210"/>
                  </a:lnTo>
                  <a:lnTo>
                    <a:pt x="42" y="222"/>
                  </a:lnTo>
                  <a:lnTo>
                    <a:pt x="42" y="234"/>
                  </a:lnTo>
                  <a:lnTo>
                    <a:pt x="18" y="234"/>
                  </a:lnTo>
                  <a:lnTo>
                    <a:pt x="12" y="240"/>
                  </a:lnTo>
                  <a:lnTo>
                    <a:pt x="6" y="240"/>
                  </a:lnTo>
                  <a:lnTo>
                    <a:pt x="6" y="246"/>
                  </a:lnTo>
                  <a:lnTo>
                    <a:pt x="12" y="246"/>
                  </a:lnTo>
                  <a:lnTo>
                    <a:pt x="18" y="252"/>
                  </a:lnTo>
                  <a:lnTo>
                    <a:pt x="6" y="252"/>
                  </a:lnTo>
                  <a:lnTo>
                    <a:pt x="0" y="258"/>
                  </a:lnTo>
                  <a:lnTo>
                    <a:pt x="0" y="270"/>
                  </a:lnTo>
                  <a:lnTo>
                    <a:pt x="42" y="270"/>
                  </a:lnTo>
                  <a:lnTo>
                    <a:pt x="24" y="288"/>
                  </a:lnTo>
                  <a:lnTo>
                    <a:pt x="30" y="282"/>
                  </a:lnTo>
                  <a:lnTo>
                    <a:pt x="48" y="282"/>
                  </a:lnTo>
                  <a:lnTo>
                    <a:pt x="48" y="288"/>
                  </a:lnTo>
                  <a:lnTo>
                    <a:pt x="42" y="288"/>
                  </a:lnTo>
                  <a:lnTo>
                    <a:pt x="36" y="294"/>
                  </a:lnTo>
                  <a:lnTo>
                    <a:pt x="30" y="294"/>
                  </a:lnTo>
                  <a:lnTo>
                    <a:pt x="36" y="300"/>
                  </a:lnTo>
                  <a:lnTo>
                    <a:pt x="60" y="300"/>
                  </a:lnTo>
                  <a:lnTo>
                    <a:pt x="96" y="288"/>
                  </a:lnTo>
                  <a:lnTo>
                    <a:pt x="108" y="282"/>
                  </a:lnTo>
                  <a:lnTo>
                    <a:pt x="120" y="270"/>
                  </a:lnTo>
                  <a:lnTo>
                    <a:pt x="120" y="264"/>
                  </a:lnTo>
                  <a:lnTo>
                    <a:pt x="132" y="270"/>
                  </a:lnTo>
                  <a:lnTo>
                    <a:pt x="138" y="270"/>
                  </a:lnTo>
                  <a:lnTo>
                    <a:pt x="150" y="264"/>
                  </a:lnTo>
                  <a:lnTo>
                    <a:pt x="162" y="252"/>
                  </a:lnTo>
                  <a:lnTo>
                    <a:pt x="180" y="246"/>
                  </a:lnTo>
                  <a:lnTo>
                    <a:pt x="204" y="246"/>
                  </a:lnTo>
                  <a:lnTo>
                    <a:pt x="210" y="240"/>
                  </a:lnTo>
                  <a:lnTo>
                    <a:pt x="252" y="240"/>
                  </a:lnTo>
                  <a:lnTo>
                    <a:pt x="246" y="222"/>
                  </a:lnTo>
                  <a:lnTo>
                    <a:pt x="264" y="222"/>
                  </a:lnTo>
                  <a:lnTo>
                    <a:pt x="264" y="198"/>
                  </a:lnTo>
                  <a:lnTo>
                    <a:pt x="270" y="192"/>
                  </a:lnTo>
                  <a:lnTo>
                    <a:pt x="270" y="180"/>
                  </a:lnTo>
                  <a:lnTo>
                    <a:pt x="276" y="168"/>
                  </a:lnTo>
                  <a:lnTo>
                    <a:pt x="276" y="156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99" name="Iraq" descr="© INSCALE GmbH, 05.05.2010&#10;http://www.presentationload.com/">
              <a:extLst>
                <a:ext uri="{FF2B5EF4-FFF2-40B4-BE49-F238E27FC236}">
                  <a16:creationId xmlns:a16="http://schemas.microsoft.com/office/drawing/2014/main" id="{622EA78E-CAA1-5897-E57F-5A10A2084132}"/>
                </a:ext>
              </a:extLst>
            </p:cNvPr>
            <p:cNvSpPr>
              <a:spLocks/>
            </p:cNvSpPr>
            <p:nvPr/>
          </p:nvSpPr>
          <p:spPr bwMode="gray">
            <a:xfrm>
              <a:off x="5241923" y="2078530"/>
              <a:ext cx="259416" cy="250522"/>
            </a:xfrm>
            <a:custGeom>
              <a:avLst/>
              <a:gdLst>
                <a:gd name="T0" fmla="*/ 2147483647 w 684"/>
                <a:gd name="T1" fmla="*/ 2147483647 h 660"/>
                <a:gd name="T2" fmla="*/ 2147483647 w 684"/>
                <a:gd name="T3" fmla="*/ 2147483647 h 660"/>
                <a:gd name="T4" fmla="*/ 2147483647 w 684"/>
                <a:gd name="T5" fmla="*/ 2147483647 h 660"/>
                <a:gd name="T6" fmla="*/ 2147483647 w 684"/>
                <a:gd name="T7" fmla="*/ 2147483647 h 660"/>
                <a:gd name="T8" fmla="*/ 2147483647 w 684"/>
                <a:gd name="T9" fmla="*/ 2147483647 h 660"/>
                <a:gd name="T10" fmla="*/ 2147483647 w 684"/>
                <a:gd name="T11" fmla="*/ 2147483647 h 660"/>
                <a:gd name="T12" fmla="*/ 2147483647 w 684"/>
                <a:gd name="T13" fmla="*/ 2147483647 h 660"/>
                <a:gd name="T14" fmla="*/ 2147483647 w 684"/>
                <a:gd name="T15" fmla="*/ 2147483647 h 660"/>
                <a:gd name="T16" fmla="*/ 2147483647 w 684"/>
                <a:gd name="T17" fmla="*/ 2147483647 h 660"/>
                <a:gd name="T18" fmla="*/ 2147483647 w 684"/>
                <a:gd name="T19" fmla="*/ 2147483647 h 660"/>
                <a:gd name="T20" fmla="*/ 2147483647 w 684"/>
                <a:gd name="T21" fmla="*/ 2147483647 h 660"/>
                <a:gd name="T22" fmla="*/ 2147483647 w 684"/>
                <a:gd name="T23" fmla="*/ 2147483647 h 660"/>
                <a:gd name="T24" fmla="*/ 2147483647 w 684"/>
                <a:gd name="T25" fmla="*/ 2147483647 h 660"/>
                <a:gd name="T26" fmla="*/ 2147483647 w 684"/>
                <a:gd name="T27" fmla="*/ 2147483647 h 660"/>
                <a:gd name="T28" fmla="*/ 2147483647 w 684"/>
                <a:gd name="T29" fmla="*/ 2147483647 h 660"/>
                <a:gd name="T30" fmla="*/ 2147483647 w 684"/>
                <a:gd name="T31" fmla="*/ 2147483647 h 660"/>
                <a:gd name="T32" fmla="*/ 2147483647 w 684"/>
                <a:gd name="T33" fmla="*/ 2147483647 h 660"/>
                <a:gd name="T34" fmla="*/ 2147483647 w 684"/>
                <a:gd name="T35" fmla="*/ 2147483647 h 660"/>
                <a:gd name="T36" fmla="*/ 2147483647 w 684"/>
                <a:gd name="T37" fmla="*/ 2147483647 h 660"/>
                <a:gd name="T38" fmla="*/ 2147483647 w 684"/>
                <a:gd name="T39" fmla="*/ 2147483647 h 660"/>
                <a:gd name="T40" fmla="*/ 2147483647 w 684"/>
                <a:gd name="T41" fmla="*/ 2147483647 h 660"/>
                <a:gd name="T42" fmla="*/ 2147483647 w 684"/>
                <a:gd name="T43" fmla="*/ 2147483647 h 660"/>
                <a:gd name="T44" fmla="*/ 2147483647 w 684"/>
                <a:gd name="T45" fmla="*/ 2147483647 h 660"/>
                <a:gd name="T46" fmla="*/ 2147483647 w 684"/>
                <a:gd name="T47" fmla="*/ 2147483647 h 660"/>
                <a:gd name="T48" fmla="*/ 2147483647 w 684"/>
                <a:gd name="T49" fmla="*/ 2147483647 h 660"/>
                <a:gd name="T50" fmla="*/ 2147483647 w 684"/>
                <a:gd name="T51" fmla="*/ 2147483647 h 660"/>
                <a:gd name="T52" fmla="*/ 2147483647 w 684"/>
                <a:gd name="T53" fmla="*/ 0 h 660"/>
                <a:gd name="T54" fmla="*/ 2147483647 w 684"/>
                <a:gd name="T55" fmla="*/ 2147483647 h 660"/>
                <a:gd name="T56" fmla="*/ 2147483647 w 684"/>
                <a:gd name="T57" fmla="*/ 2147483647 h 660"/>
                <a:gd name="T58" fmla="*/ 2147483647 w 684"/>
                <a:gd name="T59" fmla="*/ 0 h 660"/>
                <a:gd name="T60" fmla="*/ 2147483647 w 684"/>
                <a:gd name="T61" fmla="*/ 2147483647 h 660"/>
                <a:gd name="T62" fmla="*/ 2147483647 w 684"/>
                <a:gd name="T63" fmla="*/ 2147483647 h 660"/>
                <a:gd name="T64" fmla="*/ 2147483647 w 684"/>
                <a:gd name="T65" fmla="*/ 2147483647 h 660"/>
                <a:gd name="T66" fmla="*/ 2147483647 w 684"/>
                <a:gd name="T67" fmla="*/ 2147483647 h 660"/>
                <a:gd name="T68" fmla="*/ 2147483647 w 684"/>
                <a:gd name="T69" fmla="*/ 2147483647 h 660"/>
                <a:gd name="T70" fmla="*/ 2147483647 w 684"/>
                <a:gd name="T71" fmla="*/ 2147483647 h 660"/>
                <a:gd name="T72" fmla="*/ 2147483647 w 684"/>
                <a:gd name="T73" fmla="*/ 2147483647 h 660"/>
                <a:gd name="T74" fmla="*/ 2147483647 w 684"/>
                <a:gd name="T75" fmla="*/ 2147483647 h 660"/>
                <a:gd name="T76" fmla="*/ 2147483647 w 684"/>
                <a:gd name="T77" fmla="*/ 2147483647 h 660"/>
                <a:gd name="T78" fmla="*/ 2147483647 w 684"/>
                <a:gd name="T79" fmla="*/ 2147483647 h 660"/>
                <a:gd name="T80" fmla="*/ 2147483647 w 684"/>
                <a:gd name="T81" fmla="*/ 2147483647 h 660"/>
                <a:gd name="T82" fmla="*/ 2147483647 w 684"/>
                <a:gd name="T83" fmla="*/ 2147483647 h 660"/>
                <a:gd name="T84" fmla="*/ 2147483647 w 684"/>
                <a:gd name="T85" fmla="*/ 2147483647 h 660"/>
                <a:gd name="T86" fmla="*/ 0 w 684"/>
                <a:gd name="T87" fmla="*/ 2147483647 h 660"/>
                <a:gd name="T88" fmla="*/ 2147483647 w 684"/>
                <a:gd name="T89" fmla="*/ 2147483647 h 660"/>
                <a:gd name="T90" fmla="*/ 2147483647 w 684"/>
                <a:gd name="T91" fmla="*/ 2147483647 h 660"/>
                <a:gd name="T92" fmla="*/ 2147483647 w 684"/>
                <a:gd name="T93" fmla="*/ 2147483647 h 660"/>
                <a:gd name="T94" fmla="*/ 2147483647 w 684"/>
                <a:gd name="T95" fmla="*/ 2147483647 h 660"/>
                <a:gd name="T96" fmla="*/ 2147483647 w 684"/>
                <a:gd name="T97" fmla="*/ 2147483647 h 660"/>
                <a:gd name="T98" fmla="*/ 2147483647 w 684"/>
                <a:gd name="T99" fmla="*/ 2147483647 h 660"/>
                <a:gd name="T100" fmla="*/ 2147483647 w 684"/>
                <a:gd name="T101" fmla="*/ 2147483647 h 660"/>
                <a:gd name="T102" fmla="*/ 2147483647 w 684"/>
                <a:gd name="T103" fmla="*/ 2147483647 h 660"/>
                <a:gd name="T104" fmla="*/ 2147483647 w 684"/>
                <a:gd name="T105" fmla="*/ 2147483647 h 660"/>
                <a:gd name="T106" fmla="*/ 2147483647 w 684"/>
                <a:gd name="T107" fmla="*/ 2147483647 h 660"/>
                <a:gd name="T108" fmla="*/ 2147483647 w 684"/>
                <a:gd name="T109" fmla="*/ 2147483647 h 660"/>
                <a:gd name="T110" fmla="*/ 2147483647 w 684"/>
                <a:gd name="T111" fmla="*/ 2147483647 h 660"/>
                <a:gd name="T112" fmla="*/ 2147483647 w 684"/>
                <a:gd name="T113" fmla="*/ 2147483647 h 660"/>
                <a:gd name="T114" fmla="*/ 2147483647 w 684"/>
                <a:gd name="T115" fmla="*/ 2147483647 h 66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684"/>
                <a:gd name="T175" fmla="*/ 0 h 660"/>
                <a:gd name="T176" fmla="*/ 684 w 684"/>
                <a:gd name="T177" fmla="*/ 660 h 66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684" h="660">
                  <a:moveTo>
                    <a:pt x="678" y="564"/>
                  </a:moveTo>
                  <a:lnTo>
                    <a:pt x="666" y="552"/>
                  </a:lnTo>
                  <a:lnTo>
                    <a:pt x="654" y="546"/>
                  </a:lnTo>
                  <a:lnTo>
                    <a:pt x="648" y="516"/>
                  </a:lnTo>
                  <a:lnTo>
                    <a:pt x="642" y="516"/>
                  </a:lnTo>
                  <a:lnTo>
                    <a:pt x="636" y="510"/>
                  </a:lnTo>
                  <a:lnTo>
                    <a:pt x="624" y="504"/>
                  </a:lnTo>
                  <a:lnTo>
                    <a:pt x="618" y="498"/>
                  </a:lnTo>
                  <a:lnTo>
                    <a:pt x="618" y="462"/>
                  </a:lnTo>
                  <a:lnTo>
                    <a:pt x="624" y="450"/>
                  </a:lnTo>
                  <a:lnTo>
                    <a:pt x="624" y="438"/>
                  </a:lnTo>
                  <a:lnTo>
                    <a:pt x="594" y="402"/>
                  </a:lnTo>
                  <a:lnTo>
                    <a:pt x="588" y="390"/>
                  </a:lnTo>
                  <a:lnTo>
                    <a:pt x="582" y="384"/>
                  </a:lnTo>
                  <a:lnTo>
                    <a:pt x="564" y="384"/>
                  </a:lnTo>
                  <a:lnTo>
                    <a:pt x="546" y="366"/>
                  </a:lnTo>
                  <a:lnTo>
                    <a:pt x="534" y="360"/>
                  </a:lnTo>
                  <a:lnTo>
                    <a:pt x="528" y="354"/>
                  </a:lnTo>
                  <a:lnTo>
                    <a:pt x="504" y="354"/>
                  </a:lnTo>
                  <a:lnTo>
                    <a:pt x="504" y="312"/>
                  </a:lnTo>
                  <a:lnTo>
                    <a:pt x="498" y="312"/>
                  </a:lnTo>
                  <a:lnTo>
                    <a:pt x="492" y="306"/>
                  </a:lnTo>
                  <a:lnTo>
                    <a:pt x="468" y="294"/>
                  </a:lnTo>
                  <a:lnTo>
                    <a:pt x="456" y="282"/>
                  </a:lnTo>
                  <a:lnTo>
                    <a:pt x="444" y="276"/>
                  </a:lnTo>
                  <a:lnTo>
                    <a:pt x="438" y="270"/>
                  </a:lnTo>
                  <a:lnTo>
                    <a:pt x="438" y="264"/>
                  </a:lnTo>
                  <a:lnTo>
                    <a:pt x="444" y="252"/>
                  </a:lnTo>
                  <a:lnTo>
                    <a:pt x="450" y="246"/>
                  </a:lnTo>
                  <a:lnTo>
                    <a:pt x="438" y="234"/>
                  </a:lnTo>
                  <a:lnTo>
                    <a:pt x="438" y="228"/>
                  </a:lnTo>
                  <a:lnTo>
                    <a:pt x="450" y="216"/>
                  </a:lnTo>
                  <a:lnTo>
                    <a:pt x="462" y="216"/>
                  </a:lnTo>
                  <a:lnTo>
                    <a:pt x="462" y="186"/>
                  </a:lnTo>
                  <a:lnTo>
                    <a:pt x="468" y="186"/>
                  </a:lnTo>
                  <a:lnTo>
                    <a:pt x="480" y="174"/>
                  </a:lnTo>
                  <a:lnTo>
                    <a:pt x="480" y="168"/>
                  </a:lnTo>
                  <a:lnTo>
                    <a:pt x="474" y="156"/>
                  </a:lnTo>
                  <a:lnTo>
                    <a:pt x="462" y="144"/>
                  </a:lnTo>
                  <a:lnTo>
                    <a:pt x="462" y="138"/>
                  </a:lnTo>
                  <a:lnTo>
                    <a:pt x="480" y="120"/>
                  </a:lnTo>
                  <a:lnTo>
                    <a:pt x="480" y="114"/>
                  </a:lnTo>
                  <a:lnTo>
                    <a:pt x="468" y="114"/>
                  </a:lnTo>
                  <a:lnTo>
                    <a:pt x="456" y="120"/>
                  </a:lnTo>
                  <a:lnTo>
                    <a:pt x="450" y="126"/>
                  </a:lnTo>
                  <a:lnTo>
                    <a:pt x="438" y="108"/>
                  </a:lnTo>
                  <a:lnTo>
                    <a:pt x="414" y="102"/>
                  </a:lnTo>
                  <a:lnTo>
                    <a:pt x="414" y="84"/>
                  </a:lnTo>
                  <a:lnTo>
                    <a:pt x="402" y="72"/>
                  </a:lnTo>
                  <a:lnTo>
                    <a:pt x="378" y="24"/>
                  </a:lnTo>
                  <a:lnTo>
                    <a:pt x="378" y="12"/>
                  </a:lnTo>
                  <a:lnTo>
                    <a:pt x="336" y="24"/>
                  </a:lnTo>
                  <a:lnTo>
                    <a:pt x="336" y="6"/>
                  </a:lnTo>
                  <a:lnTo>
                    <a:pt x="330" y="0"/>
                  </a:lnTo>
                  <a:lnTo>
                    <a:pt x="306" y="0"/>
                  </a:lnTo>
                  <a:lnTo>
                    <a:pt x="306" y="6"/>
                  </a:lnTo>
                  <a:lnTo>
                    <a:pt x="300" y="12"/>
                  </a:lnTo>
                  <a:lnTo>
                    <a:pt x="288" y="12"/>
                  </a:lnTo>
                  <a:lnTo>
                    <a:pt x="276" y="0"/>
                  </a:lnTo>
                  <a:lnTo>
                    <a:pt x="234" y="0"/>
                  </a:lnTo>
                  <a:lnTo>
                    <a:pt x="234" y="12"/>
                  </a:lnTo>
                  <a:lnTo>
                    <a:pt x="228" y="18"/>
                  </a:lnTo>
                  <a:lnTo>
                    <a:pt x="216" y="24"/>
                  </a:lnTo>
                  <a:lnTo>
                    <a:pt x="204" y="36"/>
                  </a:lnTo>
                  <a:lnTo>
                    <a:pt x="198" y="48"/>
                  </a:lnTo>
                  <a:lnTo>
                    <a:pt x="192" y="54"/>
                  </a:lnTo>
                  <a:lnTo>
                    <a:pt x="180" y="54"/>
                  </a:lnTo>
                  <a:lnTo>
                    <a:pt x="168" y="60"/>
                  </a:lnTo>
                  <a:lnTo>
                    <a:pt x="156" y="60"/>
                  </a:lnTo>
                  <a:lnTo>
                    <a:pt x="150" y="66"/>
                  </a:lnTo>
                  <a:lnTo>
                    <a:pt x="144" y="78"/>
                  </a:lnTo>
                  <a:lnTo>
                    <a:pt x="144" y="90"/>
                  </a:lnTo>
                  <a:lnTo>
                    <a:pt x="150" y="102"/>
                  </a:lnTo>
                  <a:lnTo>
                    <a:pt x="156" y="108"/>
                  </a:lnTo>
                  <a:lnTo>
                    <a:pt x="156" y="120"/>
                  </a:lnTo>
                  <a:lnTo>
                    <a:pt x="162" y="132"/>
                  </a:lnTo>
                  <a:lnTo>
                    <a:pt x="162" y="162"/>
                  </a:lnTo>
                  <a:lnTo>
                    <a:pt x="156" y="174"/>
                  </a:lnTo>
                  <a:lnTo>
                    <a:pt x="150" y="192"/>
                  </a:lnTo>
                  <a:lnTo>
                    <a:pt x="150" y="198"/>
                  </a:lnTo>
                  <a:lnTo>
                    <a:pt x="168" y="216"/>
                  </a:lnTo>
                  <a:lnTo>
                    <a:pt x="168" y="222"/>
                  </a:lnTo>
                  <a:lnTo>
                    <a:pt x="162" y="228"/>
                  </a:lnTo>
                  <a:lnTo>
                    <a:pt x="138" y="240"/>
                  </a:lnTo>
                  <a:lnTo>
                    <a:pt x="78" y="264"/>
                  </a:lnTo>
                  <a:lnTo>
                    <a:pt x="66" y="270"/>
                  </a:lnTo>
                  <a:lnTo>
                    <a:pt x="6" y="318"/>
                  </a:lnTo>
                  <a:lnTo>
                    <a:pt x="0" y="318"/>
                  </a:lnTo>
                  <a:lnTo>
                    <a:pt x="0" y="324"/>
                  </a:lnTo>
                  <a:lnTo>
                    <a:pt x="24" y="366"/>
                  </a:lnTo>
                  <a:lnTo>
                    <a:pt x="24" y="384"/>
                  </a:lnTo>
                  <a:lnTo>
                    <a:pt x="48" y="402"/>
                  </a:lnTo>
                  <a:lnTo>
                    <a:pt x="48" y="414"/>
                  </a:lnTo>
                  <a:lnTo>
                    <a:pt x="60" y="426"/>
                  </a:lnTo>
                  <a:lnTo>
                    <a:pt x="126" y="426"/>
                  </a:lnTo>
                  <a:lnTo>
                    <a:pt x="156" y="456"/>
                  </a:lnTo>
                  <a:lnTo>
                    <a:pt x="168" y="462"/>
                  </a:lnTo>
                  <a:lnTo>
                    <a:pt x="180" y="474"/>
                  </a:lnTo>
                  <a:lnTo>
                    <a:pt x="228" y="498"/>
                  </a:lnTo>
                  <a:lnTo>
                    <a:pt x="234" y="504"/>
                  </a:lnTo>
                  <a:lnTo>
                    <a:pt x="246" y="510"/>
                  </a:lnTo>
                  <a:lnTo>
                    <a:pt x="438" y="654"/>
                  </a:lnTo>
                  <a:lnTo>
                    <a:pt x="522" y="654"/>
                  </a:lnTo>
                  <a:lnTo>
                    <a:pt x="570" y="660"/>
                  </a:lnTo>
                  <a:lnTo>
                    <a:pt x="564" y="660"/>
                  </a:lnTo>
                  <a:lnTo>
                    <a:pt x="570" y="654"/>
                  </a:lnTo>
                  <a:lnTo>
                    <a:pt x="588" y="618"/>
                  </a:lnTo>
                  <a:lnTo>
                    <a:pt x="588" y="606"/>
                  </a:lnTo>
                  <a:lnTo>
                    <a:pt x="594" y="600"/>
                  </a:lnTo>
                  <a:lnTo>
                    <a:pt x="600" y="588"/>
                  </a:lnTo>
                  <a:lnTo>
                    <a:pt x="648" y="588"/>
                  </a:lnTo>
                  <a:lnTo>
                    <a:pt x="654" y="594"/>
                  </a:lnTo>
                  <a:lnTo>
                    <a:pt x="678" y="582"/>
                  </a:lnTo>
                  <a:lnTo>
                    <a:pt x="684" y="576"/>
                  </a:lnTo>
                  <a:lnTo>
                    <a:pt x="678" y="570"/>
                  </a:lnTo>
                  <a:lnTo>
                    <a:pt x="678" y="56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00" name="Iran" descr="© INSCALE GmbH, 05.05.2010&#10;http://www.presentationload.com/">
              <a:extLst>
                <a:ext uri="{FF2B5EF4-FFF2-40B4-BE49-F238E27FC236}">
                  <a16:creationId xmlns:a16="http://schemas.microsoft.com/office/drawing/2014/main" id="{A3ABA718-744B-5197-E068-E18701855213}"/>
                </a:ext>
              </a:extLst>
            </p:cNvPr>
            <p:cNvSpPr>
              <a:spLocks/>
            </p:cNvSpPr>
            <p:nvPr/>
          </p:nvSpPr>
          <p:spPr bwMode="gray">
            <a:xfrm>
              <a:off x="5353100" y="2002928"/>
              <a:ext cx="545513" cy="447678"/>
            </a:xfrm>
            <a:custGeom>
              <a:avLst/>
              <a:gdLst>
                <a:gd name="T0" fmla="*/ 2147483647 w 1440"/>
                <a:gd name="T1" fmla="*/ 2147483647 h 1182"/>
                <a:gd name="T2" fmla="*/ 2147483647 w 1440"/>
                <a:gd name="T3" fmla="*/ 2147483647 h 1182"/>
                <a:gd name="T4" fmla="*/ 2147483647 w 1440"/>
                <a:gd name="T5" fmla="*/ 2147483647 h 1182"/>
                <a:gd name="T6" fmla="*/ 2147483647 w 1440"/>
                <a:gd name="T7" fmla="*/ 2147483647 h 1182"/>
                <a:gd name="T8" fmla="*/ 2147483647 w 1440"/>
                <a:gd name="T9" fmla="*/ 2147483647 h 1182"/>
                <a:gd name="T10" fmla="*/ 2147483647 w 1440"/>
                <a:gd name="T11" fmla="*/ 2147483647 h 1182"/>
                <a:gd name="T12" fmla="*/ 2147483647 w 1440"/>
                <a:gd name="T13" fmla="*/ 2147483647 h 1182"/>
                <a:gd name="T14" fmla="*/ 2147483647 w 1440"/>
                <a:gd name="T15" fmla="*/ 2147483647 h 1182"/>
                <a:gd name="T16" fmla="*/ 2147483647 w 1440"/>
                <a:gd name="T17" fmla="*/ 2147483647 h 1182"/>
                <a:gd name="T18" fmla="*/ 2147483647 w 1440"/>
                <a:gd name="T19" fmla="*/ 2147483647 h 1182"/>
                <a:gd name="T20" fmla="*/ 2147483647 w 1440"/>
                <a:gd name="T21" fmla="*/ 2147483647 h 1182"/>
                <a:gd name="T22" fmla="*/ 2147483647 w 1440"/>
                <a:gd name="T23" fmla="*/ 2147483647 h 1182"/>
                <a:gd name="T24" fmla="*/ 2147483647 w 1440"/>
                <a:gd name="T25" fmla="*/ 2147483647 h 1182"/>
                <a:gd name="T26" fmla="*/ 2147483647 w 1440"/>
                <a:gd name="T27" fmla="*/ 2147483647 h 1182"/>
                <a:gd name="T28" fmla="*/ 2147483647 w 1440"/>
                <a:gd name="T29" fmla="*/ 2147483647 h 1182"/>
                <a:gd name="T30" fmla="*/ 2147483647 w 1440"/>
                <a:gd name="T31" fmla="*/ 2147483647 h 1182"/>
                <a:gd name="T32" fmla="*/ 2147483647 w 1440"/>
                <a:gd name="T33" fmla="*/ 2147483647 h 1182"/>
                <a:gd name="T34" fmla="*/ 2147483647 w 1440"/>
                <a:gd name="T35" fmla="*/ 2147483647 h 1182"/>
                <a:gd name="T36" fmla="*/ 2147483647 w 1440"/>
                <a:gd name="T37" fmla="*/ 2147483647 h 1182"/>
                <a:gd name="T38" fmla="*/ 2147483647 w 1440"/>
                <a:gd name="T39" fmla="*/ 2147483647 h 1182"/>
                <a:gd name="T40" fmla="*/ 2147483647 w 1440"/>
                <a:gd name="T41" fmla="*/ 2147483647 h 1182"/>
                <a:gd name="T42" fmla="*/ 2147483647 w 1440"/>
                <a:gd name="T43" fmla="*/ 2147483647 h 1182"/>
                <a:gd name="T44" fmla="*/ 2147483647 w 1440"/>
                <a:gd name="T45" fmla="*/ 2147483647 h 1182"/>
                <a:gd name="T46" fmla="*/ 2147483647 w 1440"/>
                <a:gd name="T47" fmla="*/ 2147483647 h 1182"/>
                <a:gd name="T48" fmla="*/ 2147483647 w 1440"/>
                <a:gd name="T49" fmla="*/ 2147483647 h 1182"/>
                <a:gd name="T50" fmla="*/ 2147483647 w 1440"/>
                <a:gd name="T51" fmla="*/ 2147483647 h 1182"/>
                <a:gd name="T52" fmla="*/ 2147483647 w 1440"/>
                <a:gd name="T53" fmla="*/ 2147483647 h 1182"/>
                <a:gd name="T54" fmla="*/ 2147483647 w 1440"/>
                <a:gd name="T55" fmla="*/ 2147483647 h 1182"/>
                <a:gd name="T56" fmla="*/ 2147483647 w 1440"/>
                <a:gd name="T57" fmla="*/ 2147483647 h 1182"/>
                <a:gd name="T58" fmla="*/ 2147483647 w 1440"/>
                <a:gd name="T59" fmla="*/ 2147483647 h 1182"/>
                <a:gd name="T60" fmla="*/ 2147483647 w 1440"/>
                <a:gd name="T61" fmla="*/ 0 h 1182"/>
                <a:gd name="T62" fmla="*/ 2147483647 w 1440"/>
                <a:gd name="T63" fmla="*/ 2147483647 h 1182"/>
                <a:gd name="T64" fmla="*/ 2147483647 w 1440"/>
                <a:gd name="T65" fmla="*/ 2147483647 h 1182"/>
                <a:gd name="T66" fmla="*/ 2147483647 w 1440"/>
                <a:gd name="T67" fmla="*/ 2147483647 h 1182"/>
                <a:gd name="T68" fmla="*/ 2147483647 w 1440"/>
                <a:gd name="T69" fmla="*/ 2147483647 h 1182"/>
                <a:gd name="T70" fmla="*/ 2147483647 w 1440"/>
                <a:gd name="T71" fmla="*/ 2147483647 h 1182"/>
                <a:gd name="T72" fmla="*/ 2147483647 w 1440"/>
                <a:gd name="T73" fmla="*/ 2147483647 h 1182"/>
                <a:gd name="T74" fmla="*/ 2147483647 w 1440"/>
                <a:gd name="T75" fmla="*/ 2147483647 h 1182"/>
                <a:gd name="T76" fmla="*/ 2147483647 w 1440"/>
                <a:gd name="T77" fmla="*/ 2147483647 h 1182"/>
                <a:gd name="T78" fmla="*/ 2147483647 w 1440"/>
                <a:gd name="T79" fmla="*/ 2147483647 h 1182"/>
                <a:gd name="T80" fmla="*/ 2147483647 w 1440"/>
                <a:gd name="T81" fmla="*/ 2147483647 h 1182"/>
                <a:gd name="T82" fmla="*/ 2147483647 w 1440"/>
                <a:gd name="T83" fmla="*/ 2147483647 h 1182"/>
                <a:gd name="T84" fmla="*/ 2147483647 w 1440"/>
                <a:gd name="T85" fmla="*/ 2147483647 h 1182"/>
                <a:gd name="T86" fmla="*/ 2147483647 w 1440"/>
                <a:gd name="T87" fmla="*/ 2147483647 h 1182"/>
                <a:gd name="T88" fmla="*/ 2147483647 w 1440"/>
                <a:gd name="T89" fmla="*/ 2147483647 h 1182"/>
                <a:gd name="T90" fmla="*/ 2147483647 w 1440"/>
                <a:gd name="T91" fmla="*/ 2147483647 h 1182"/>
                <a:gd name="T92" fmla="*/ 2147483647 w 1440"/>
                <a:gd name="T93" fmla="*/ 2147483647 h 1182"/>
                <a:gd name="T94" fmla="*/ 2147483647 w 1440"/>
                <a:gd name="T95" fmla="*/ 2147483647 h 1182"/>
                <a:gd name="T96" fmla="*/ 2147483647 w 1440"/>
                <a:gd name="T97" fmla="*/ 2147483647 h 1182"/>
                <a:gd name="T98" fmla="*/ 2147483647 w 1440"/>
                <a:gd name="T99" fmla="*/ 2147483647 h 1182"/>
                <a:gd name="T100" fmla="*/ 2147483647 w 1440"/>
                <a:gd name="T101" fmla="*/ 2147483647 h 1182"/>
                <a:gd name="T102" fmla="*/ 2147483647 w 1440"/>
                <a:gd name="T103" fmla="*/ 2147483647 h 1182"/>
                <a:gd name="T104" fmla="*/ 2147483647 w 1440"/>
                <a:gd name="T105" fmla="*/ 2147483647 h 1182"/>
                <a:gd name="T106" fmla="*/ 2147483647 w 1440"/>
                <a:gd name="T107" fmla="*/ 2147483647 h 1182"/>
                <a:gd name="T108" fmla="*/ 2147483647 w 1440"/>
                <a:gd name="T109" fmla="*/ 2147483647 h 1182"/>
                <a:gd name="T110" fmla="*/ 2147483647 w 1440"/>
                <a:gd name="T111" fmla="*/ 2147483647 h 118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440"/>
                <a:gd name="T169" fmla="*/ 0 h 1182"/>
                <a:gd name="T170" fmla="*/ 1440 w 1440"/>
                <a:gd name="T171" fmla="*/ 1182 h 1182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440" h="1182">
                  <a:moveTo>
                    <a:pt x="1338" y="1176"/>
                  </a:moveTo>
                  <a:lnTo>
                    <a:pt x="1338" y="1170"/>
                  </a:lnTo>
                  <a:lnTo>
                    <a:pt x="1332" y="1158"/>
                  </a:lnTo>
                  <a:lnTo>
                    <a:pt x="1332" y="1128"/>
                  </a:lnTo>
                  <a:lnTo>
                    <a:pt x="1344" y="1116"/>
                  </a:lnTo>
                  <a:lnTo>
                    <a:pt x="1344" y="1110"/>
                  </a:lnTo>
                  <a:lnTo>
                    <a:pt x="1350" y="1104"/>
                  </a:lnTo>
                  <a:lnTo>
                    <a:pt x="1356" y="1086"/>
                  </a:lnTo>
                  <a:lnTo>
                    <a:pt x="1368" y="1086"/>
                  </a:lnTo>
                  <a:lnTo>
                    <a:pt x="1374" y="1080"/>
                  </a:lnTo>
                  <a:lnTo>
                    <a:pt x="1374" y="1074"/>
                  </a:lnTo>
                  <a:lnTo>
                    <a:pt x="1380" y="1074"/>
                  </a:lnTo>
                  <a:lnTo>
                    <a:pt x="1380" y="1068"/>
                  </a:lnTo>
                  <a:lnTo>
                    <a:pt x="1386" y="1062"/>
                  </a:lnTo>
                  <a:lnTo>
                    <a:pt x="1398" y="1056"/>
                  </a:lnTo>
                  <a:lnTo>
                    <a:pt x="1428" y="1056"/>
                  </a:lnTo>
                  <a:lnTo>
                    <a:pt x="1428" y="1062"/>
                  </a:lnTo>
                  <a:lnTo>
                    <a:pt x="1434" y="1062"/>
                  </a:lnTo>
                  <a:lnTo>
                    <a:pt x="1440" y="1056"/>
                  </a:lnTo>
                  <a:lnTo>
                    <a:pt x="1440" y="1044"/>
                  </a:lnTo>
                  <a:lnTo>
                    <a:pt x="1434" y="1026"/>
                  </a:lnTo>
                  <a:lnTo>
                    <a:pt x="1428" y="1014"/>
                  </a:lnTo>
                  <a:lnTo>
                    <a:pt x="1422" y="1008"/>
                  </a:lnTo>
                  <a:lnTo>
                    <a:pt x="1404" y="1008"/>
                  </a:lnTo>
                  <a:lnTo>
                    <a:pt x="1404" y="996"/>
                  </a:lnTo>
                  <a:lnTo>
                    <a:pt x="1398" y="984"/>
                  </a:lnTo>
                  <a:lnTo>
                    <a:pt x="1398" y="960"/>
                  </a:lnTo>
                  <a:lnTo>
                    <a:pt x="1392" y="960"/>
                  </a:lnTo>
                  <a:lnTo>
                    <a:pt x="1398" y="930"/>
                  </a:lnTo>
                  <a:lnTo>
                    <a:pt x="1374" y="930"/>
                  </a:lnTo>
                  <a:lnTo>
                    <a:pt x="1362" y="912"/>
                  </a:lnTo>
                  <a:lnTo>
                    <a:pt x="1350" y="918"/>
                  </a:lnTo>
                  <a:lnTo>
                    <a:pt x="1332" y="918"/>
                  </a:lnTo>
                  <a:lnTo>
                    <a:pt x="1326" y="912"/>
                  </a:lnTo>
                  <a:lnTo>
                    <a:pt x="1314" y="894"/>
                  </a:lnTo>
                  <a:lnTo>
                    <a:pt x="1308" y="876"/>
                  </a:lnTo>
                  <a:lnTo>
                    <a:pt x="1296" y="864"/>
                  </a:lnTo>
                  <a:lnTo>
                    <a:pt x="1284" y="846"/>
                  </a:lnTo>
                  <a:lnTo>
                    <a:pt x="1278" y="840"/>
                  </a:lnTo>
                  <a:lnTo>
                    <a:pt x="1272" y="828"/>
                  </a:lnTo>
                  <a:lnTo>
                    <a:pt x="1248" y="804"/>
                  </a:lnTo>
                  <a:lnTo>
                    <a:pt x="1242" y="804"/>
                  </a:lnTo>
                  <a:lnTo>
                    <a:pt x="1242" y="792"/>
                  </a:lnTo>
                  <a:lnTo>
                    <a:pt x="1260" y="774"/>
                  </a:lnTo>
                  <a:lnTo>
                    <a:pt x="1266" y="762"/>
                  </a:lnTo>
                  <a:lnTo>
                    <a:pt x="1272" y="756"/>
                  </a:lnTo>
                  <a:lnTo>
                    <a:pt x="1296" y="708"/>
                  </a:lnTo>
                  <a:lnTo>
                    <a:pt x="1284" y="684"/>
                  </a:lnTo>
                  <a:lnTo>
                    <a:pt x="1278" y="678"/>
                  </a:lnTo>
                  <a:lnTo>
                    <a:pt x="1242" y="678"/>
                  </a:lnTo>
                  <a:lnTo>
                    <a:pt x="1230" y="672"/>
                  </a:lnTo>
                  <a:lnTo>
                    <a:pt x="1224" y="672"/>
                  </a:lnTo>
                  <a:lnTo>
                    <a:pt x="1218" y="666"/>
                  </a:lnTo>
                  <a:lnTo>
                    <a:pt x="1218" y="612"/>
                  </a:lnTo>
                  <a:lnTo>
                    <a:pt x="1212" y="606"/>
                  </a:lnTo>
                  <a:lnTo>
                    <a:pt x="1200" y="582"/>
                  </a:lnTo>
                  <a:lnTo>
                    <a:pt x="1188" y="564"/>
                  </a:lnTo>
                  <a:lnTo>
                    <a:pt x="1176" y="540"/>
                  </a:lnTo>
                  <a:lnTo>
                    <a:pt x="1182" y="528"/>
                  </a:lnTo>
                  <a:lnTo>
                    <a:pt x="1200" y="510"/>
                  </a:lnTo>
                  <a:lnTo>
                    <a:pt x="1200" y="504"/>
                  </a:lnTo>
                  <a:lnTo>
                    <a:pt x="1194" y="498"/>
                  </a:lnTo>
                  <a:lnTo>
                    <a:pt x="1170" y="498"/>
                  </a:lnTo>
                  <a:lnTo>
                    <a:pt x="1170" y="468"/>
                  </a:lnTo>
                  <a:lnTo>
                    <a:pt x="1158" y="456"/>
                  </a:lnTo>
                  <a:lnTo>
                    <a:pt x="1158" y="450"/>
                  </a:lnTo>
                  <a:lnTo>
                    <a:pt x="1164" y="444"/>
                  </a:lnTo>
                  <a:lnTo>
                    <a:pt x="1176" y="438"/>
                  </a:lnTo>
                  <a:lnTo>
                    <a:pt x="1182" y="432"/>
                  </a:lnTo>
                  <a:lnTo>
                    <a:pt x="1188" y="432"/>
                  </a:lnTo>
                  <a:lnTo>
                    <a:pt x="1176" y="414"/>
                  </a:lnTo>
                  <a:lnTo>
                    <a:pt x="1200" y="408"/>
                  </a:lnTo>
                  <a:lnTo>
                    <a:pt x="1200" y="402"/>
                  </a:lnTo>
                  <a:lnTo>
                    <a:pt x="1194" y="396"/>
                  </a:lnTo>
                  <a:lnTo>
                    <a:pt x="1194" y="372"/>
                  </a:lnTo>
                  <a:lnTo>
                    <a:pt x="1188" y="360"/>
                  </a:lnTo>
                  <a:lnTo>
                    <a:pt x="1188" y="354"/>
                  </a:lnTo>
                  <a:lnTo>
                    <a:pt x="1194" y="342"/>
                  </a:lnTo>
                  <a:lnTo>
                    <a:pt x="1200" y="336"/>
                  </a:lnTo>
                  <a:lnTo>
                    <a:pt x="1188" y="306"/>
                  </a:lnTo>
                  <a:lnTo>
                    <a:pt x="1194" y="282"/>
                  </a:lnTo>
                  <a:lnTo>
                    <a:pt x="1182" y="282"/>
                  </a:lnTo>
                  <a:lnTo>
                    <a:pt x="1182" y="246"/>
                  </a:lnTo>
                  <a:lnTo>
                    <a:pt x="1116" y="252"/>
                  </a:lnTo>
                  <a:lnTo>
                    <a:pt x="1110" y="246"/>
                  </a:lnTo>
                  <a:lnTo>
                    <a:pt x="1104" y="234"/>
                  </a:lnTo>
                  <a:lnTo>
                    <a:pt x="1092" y="228"/>
                  </a:lnTo>
                  <a:lnTo>
                    <a:pt x="1080" y="216"/>
                  </a:lnTo>
                  <a:lnTo>
                    <a:pt x="1068" y="216"/>
                  </a:lnTo>
                  <a:lnTo>
                    <a:pt x="1062" y="210"/>
                  </a:lnTo>
                  <a:lnTo>
                    <a:pt x="1056" y="210"/>
                  </a:lnTo>
                  <a:lnTo>
                    <a:pt x="1050" y="204"/>
                  </a:lnTo>
                  <a:lnTo>
                    <a:pt x="1044" y="192"/>
                  </a:lnTo>
                  <a:lnTo>
                    <a:pt x="1044" y="186"/>
                  </a:lnTo>
                  <a:lnTo>
                    <a:pt x="1038" y="180"/>
                  </a:lnTo>
                  <a:lnTo>
                    <a:pt x="1032" y="180"/>
                  </a:lnTo>
                  <a:lnTo>
                    <a:pt x="1020" y="174"/>
                  </a:lnTo>
                  <a:lnTo>
                    <a:pt x="1002" y="174"/>
                  </a:lnTo>
                  <a:lnTo>
                    <a:pt x="990" y="168"/>
                  </a:lnTo>
                  <a:lnTo>
                    <a:pt x="972" y="168"/>
                  </a:lnTo>
                  <a:lnTo>
                    <a:pt x="972" y="174"/>
                  </a:lnTo>
                  <a:lnTo>
                    <a:pt x="960" y="168"/>
                  </a:lnTo>
                  <a:lnTo>
                    <a:pt x="954" y="162"/>
                  </a:lnTo>
                  <a:lnTo>
                    <a:pt x="942" y="156"/>
                  </a:lnTo>
                  <a:lnTo>
                    <a:pt x="936" y="150"/>
                  </a:lnTo>
                  <a:lnTo>
                    <a:pt x="906" y="150"/>
                  </a:lnTo>
                  <a:lnTo>
                    <a:pt x="906" y="138"/>
                  </a:lnTo>
                  <a:lnTo>
                    <a:pt x="894" y="126"/>
                  </a:lnTo>
                  <a:lnTo>
                    <a:pt x="834" y="126"/>
                  </a:lnTo>
                  <a:lnTo>
                    <a:pt x="834" y="132"/>
                  </a:lnTo>
                  <a:lnTo>
                    <a:pt x="828" y="138"/>
                  </a:lnTo>
                  <a:lnTo>
                    <a:pt x="816" y="132"/>
                  </a:lnTo>
                  <a:lnTo>
                    <a:pt x="780" y="132"/>
                  </a:lnTo>
                  <a:lnTo>
                    <a:pt x="768" y="138"/>
                  </a:lnTo>
                  <a:lnTo>
                    <a:pt x="750" y="156"/>
                  </a:lnTo>
                  <a:lnTo>
                    <a:pt x="738" y="162"/>
                  </a:lnTo>
                  <a:lnTo>
                    <a:pt x="732" y="168"/>
                  </a:lnTo>
                  <a:lnTo>
                    <a:pt x="732" y="180"/>
                  </a:lnTo>
                  <a:lnTo>
                    <a:pt x="720" y="186"/>
                  </a:lnTo>
                  <a:lnTo>
                    <a:pt x="708" y="198"/>
                  </a:lnTo>
                  <a:lnTo>
                    <a:pt x="678" y="198"/>
                  </a:lnTo>
                  <a:lnTo>
                    <a:pt x="690" y="210"/>
                  </a:lnTo>
                  <a:lnTo>
                    <a:pt x="690" y="222"/>
                  </a:lnTo>
                  <a:lnTo>
                    <a:pt x="696" y="228"/>
                  </a:lnTo>
                  <a:lnTo>
                    <a:pt x="696" y="234"/>
                  </a:lnTo>
                  <a:lnTo>
                    <a:pt x="690" y="240"/>
                  </a:lnTo>
                  <a:lnTo>
                    <a:pt x="678" y="240"/>
                  </a:lnTo>
                  <a:lnTo>
                    <a:pt x="666" y="234"/>
                  </a:lnTo>
                  <a:lnTo>
                    <a:pt x="660" y="228"/>
                  </a:lnTo>
                  <a:lnTo>
                    <a:pt x="654" y="228"/>
                  </a:lnTo>
                  <a:lnTo>
                    <a:pt x="648" y="234"/>
                  </a:lnTo>
                  <a:lnTo>
                    <a:pt x="624" y="234"/>
                  </a:lnTo>
                  <a:lnTo>
                    <a:pt x="612" y="240"/>
                  </a:lnTo>
                  <a:lnTo>
                    <a:pt x="600" y="240"/>
                  </a:lnTo>
                  <a:lnTo>
                    <a:pt x="582" y="246"/>
                  </a:lnTo>
                  <a:lnTo>
                    <a:pt x="558" y="258"/>
                  </a:lnTo>
                  <a:lnTo>
                    <a:pt x="546" y="252"/>
                  </a:lnTo>
                  <a:lnTo>
                    <a:pt x="534" y="252"/>
                  </a:lnTo>
                  <a:lnTo>
                    <a:pt x="522" y="246"/>
                  </a:lnTo>
                  <a:lnTo>
                    <a:pt x="498" y="246"/>
                  </a:lnTo>
                  <a:lnTo>
                    <a:pt x="480" y="240"/>
                  </a:lnTo>
                  <a:lnTo>
                    <a:pt x="468" y="228"/>
                  </a:lnTo>
                  <a:lnTo>
                    <a:pt x="456" y="222"/>
                  </a:lnTo>
                  <a:lnTo>
                    <a:pt x="444" y="210"/>
                  </a:lnTo>
                  <a:lnTo>
                    <a:pt x="438" y="198"/>
                  </a:lnTo>
                  <a:lnTo>
                    <a:pt x="432" y="192"/>
                  </a:lnTo>
                  <a:lnTo>
                    <a:pt x="432" y="186"/>
                  </a:lnTo>
                  <a:lnTo>
                    <a:pt x="378" y="186"/>
                  </a:lnTo>
                  <a:lnTo>
                    <a:pt x="354" y="162"/>
                  </a:lnTo>
                  <a:lnTo>
                    <a:pt x="336" y="126"/>
                  </a:lnTo>
                  <a:lnTo>
                    <a:pt x="330" y="120"/>
                  </a:lnTo>
                  <a:lnTo>
                    <a:pt x="330" y="114"/>
                  </a:lnTo>
                  <a:lnTo>
                    <a:pt x="312" y="114"/>
                  </a:lnTo>
                  <a:lnTo>
                    <a:pt x="312" y="108"/>
                  </a:lnTo>
                  <a:lnTo>
                    <a:pt x="306" y="102"/>
                  </a:lnTo>
                  <a:lnTo>
                    <a:pt x="300" y="102"/>
                  </a:lnTo>
                  <a:lnTo>
                    <a:pt x="294" y="96"/>
                  </a:lnTo>
                  <a:lnTo>
                    <a:pt x="282" y="90"/>
                  </a:lnTo>
                  <a:lnTo>
                    <a:pt x="270" y="78"/>
                  </a:lnTo>
                  <a:lnTo>
                    <a:pt x="270" y="72"/>
                  </a:lnTo>
                  <a:lnTo>
                    <a:pt x="282" y="72"/>
                  </a:lnTo>
                  <a:lnTo>
                    <a:pt x="288" y="66"/>
                  </a:lnTo>
                  <a:lnTo>
                    <a:pt x="288" y="60"/>
                  </a:lnTo>
                  <a:lnTo>
                    <a:pt x="282" y="54"/>
                  </a:lnTo>
                  <a:lnTo>
                    <a:pt x="276" y="54"/>
                  </a:lnTo>
                  <a:lnTo>
                    <a:pt x="276" y="42"/>
                  </a:lnTo>
                  <a:lnTo>
                    <a:pt x="282" y="36"/>
                  </a:lnTo>
                  <a:lnTo>
                    <a:pt x="282" y="18"/>
                  </a:lnTo>
                  <a:lnTo>
                    <a:pt x="276" y="12"/>
                  </a:lnTo>
                  <a:lnTo>
                    <a:pt x="270" y="0"/>
                  </a:lnTo>
                  <a:lnTo>
                    <a:pt x="258" y="0"/>
                  </a:lnTo>
                  <a:lnTo>
                    <a:pt x="246" y="6"/>
                  </a:lnTo>
                  <a:lnTo>
                    <a:pt x="234" y="18"/>
                  </a:lnTo>
                  <a:lnTo>
                    <a:pt x="222" y="24"/>
                  </a:lnTo>
                  <a:lnTo>
                    <a:pt x="204" y="36"/>
                  </a:lnTo>
                  <a:lnTo>
                    <a:pt x="192" y="48"/>
                  </a:lnTo>
                  <a:lnTo>
                    <a:pt x="192" y="54"/>
                  </a:lnTo>
                  <a:lnTo>
                    <a:pt x="186" y="60"/>
                  </a:lnTo>
                  <a:lnTo>
                    <a:pt x="180" y="72"/>
                  </a:lnTo>
                  <a:lnTo>
                    <a:pt x="132" y="72"/>
                  </a:lnTo>
                  <a:lnTo>
                    <a:pt x="96" y="60"/>
                  </a:lnTo>
                  <a:lnTo>
                    <a:pt x="84" y="54"/>
                  </a:lnTo>
                  <a:lnTo>
                    <a:pt x="66" y="36"/>
                  </a:lnTo>
                  <a:lnTo>
                    <a:pt x="54" y="12"/>
                  </a:lnTo>
                  <a:lnTo>
                    <a:pt x="54" y="6"/>
                  </a:lnTo>
                  <a:lnTo>
                    <a:pt x="48" y="0"/>
                  </a:lnTo>
                  <a:lnTo>
                    <a:pt x="42" y="0"/>
                  </a:lnTo>
                  <a:lnTo>
                    <a:pt x="24" y="18"/>
                  </a:lnTo>
                  <a:lnTo>
                    <a:pt x="24" y="30"/>
                  </a:lnTo>
                  <a:lnTo>
                    <a:pt x="0" y="30"/>
                  </a:lnTo>
                  <a:lnTo>
                    <a:pt x="18" y="54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108"/>
                  </a:lnTo>
                  <a:lnTo>
                    <a:pt x="36" y="114"/>
                  </a:lnTo>
                  <a:lnTo>
                    <a:pt x="42" y="114"/>
                  </a:lnTo>
                  <a:lnTo>
                    <a:pt x="36" y="120"/>
                  </a:lnTo>
                  <a:lnTo>
                    <a:pt x="36" y="126"/>
                  </a:lnTo>
                  <a:lnTo>
                    <a:pt x="30" y="138"/>
                  </a:lnTo>
                  <a:lnTo>
                    <a:pt x="24" y="144"/>
                  </a:lnTo>
                  <a:lnTo>
                    <a:pt x="60" y="162"/>
                  </a:lnTo>
                  <a:lnTo>
                    <a:pt x="60" y="192"/>
                  </a:lnTo>
                  <a:lnTo>
                    <a:pt x="84" y="198"/>
                  </a:lnTo>
                  <a:lnTo>
                    <a:pt x="84" y="210"/>
                  </a:lnTo>
                  <a:lnTo>
                    <a:pt x="96" y="246"/>
                  </a:lnTo>
                  <a:lnTo>
                    <a:pt x="108" y="270"/>
                  </a:lnTo>
                  <a:lnTo>
                    <a:pt x="120" y="282"/>
                  </a:lnTo>
                  <a:lnTo>
                    <a:pt x="120" y="300"/>
                  </a:lnTo>
                  <a:lnTo>
                    <a:pt x="144" y="306"/>
                  </a:lnTo>
                  <a:lnTo>
                    <a:pt x="156" y="324"/>
                  </a:lnTo>
                  <a:lnTo>
                    <a:pt x="162" y="318"/>
                  </a:lnTo>
                  <a:lnTo>
                    <a:pt x="174" y="312"/>
                  </a:lnTo>
                  <a:lnTo>
                    <a:pt x="186" y="312"/>
                  </a:lnTo>
                  <a:lnTo>
                    <a:pt x="186" y="318"/>
                  </a:lnTo>
                  <a:lnTo>
                    <a:pt x="168" y="336"/>
                  </a:lnTo>
                  <a:lnTo>
                    <a:pt x="168" y="342"/>
                  </a:lnTo>
                  <a:lnTo>
                    <a:pt x="180" y="354"/>
                  </a:lnTo>
                  <a:lnTo>
                    <a:pt x="186" y="366"/>
                  </a:lnTo>
                  <a:lnTo>
                    <a:pt x="186" y="372"/>
                  </a:lnTo>
                  <a:lnTo>
                    <a:pt x="174" y="384"/>
                  </a:lnTo>
                  <a:lnTo>
                    <a:pt x="168" y="384"/>
                  </a:lnTo>
                  <a:lnTo>
                    <a:pt x="168" y="414"/>
                  </a:lnTo>
                  <a:lnTo>
                    <a:pt x="156" y="414"/>
                  </a:lnTo>
                  <a:lnTo>
                    <a:pt x="144" y="426"/>
                  </a:lnTo>
                  <a:lnTo>
                    <a:pt x="144" y="432"/>
                  </a:lnTo>
                  <a:lnTo>
                    <a:pt x="156" y="444"/>
                  </a:lnTo>
                  <a:lnTo>
                    <a:pt x="150" y="450"/>
                  </a:lnTo>
                  <a:lnTo>
                    <a:pt x="144" y="462"/>
                  </a:lnTo>
                  <a:lnTo>
                    <a:pt x="144" y="468"/>
                  </a:lnTo>
                  <a:lnTo>
                    <a:pt x="150" y="474"/>
                  </a:lnTo>
                  <a:lnTo>
                    <a:pt x="162" y="480"/>
                  </a:lnTo>
                  <a:lnTo>
                    <a:pt x="174" y="492"/>
                  </a:lnTo>
                  <a:lnTo>
                    <a:pt x="198" y="504"/>
                  </a:lnTo>
                  <a:lnTo>
                    <a:pt x="204" y="510"/>
                  </a:lnTo>
                  <a:lnTo>
                    <a:pt x="210" y="510"/>
                  </a:lnTo>
                  <a:lnTo>
                    <a:pt x="210" y="552"/>
                  </a:lnTo>
                  <a:lnTo>
                    <a:pt x="234" y="552"/>
                  </a:lnTo>
                  <a:lnTo>
                    <a:pt x="240" y="558"/>
                  </a:lnTo>
                  <a:lnTo>
                    <a:pt x="252" y="564"/>
                  </a:lnTo>
                  <a:lnTo>
                    <a:pt x="270" y="582"/>
                  </a:lnTo>
                  <a:lnTo>
                    <a:pt x="288" y="582"/>
                  </a:lnTo>
                  <a:lnTo>
                    <a:pt x="294" y="588"/>
                  </a:lnTo>
                  <a:lnTo>
                    <a:pt x="300" y="600"/>
                  </a:lnTo>
                  <a:lnTo>
                    <a:pt x="330" y="636"/>
                  </a:lnTo>
                  <a:lnTo>
                    <a:pt x="330" y="648"/>
                  </a:lnTo>
                  <a:lnTo>
                    <a:pt x="324" y="660"/>
                  </a:lnTo>
                  <a:lnTo>
                    <a:pt x="324" y="696"/>
                  </a:lnTo>
                  <a:lnTo>
                    <a:pt x="330" y="702"/>
                  </a:lnTo>
                  <a:lnTo>
                    <a:pt x="342" y="708"/>
                  </a:lnTo>
                  <a:lnTo>
                    <a:pt x="348" y="714"/>
                  </a:lnTo>
                  <a:lnTo>
                    <a:pt x="354" y="714"/>
                  </a:lnTo>
                  <a:lnTo>
                    <a:pt x="360" y="744"/>
                  </a:lnTo>
                  <a:lnTo>
                    <a:pt x="372" y="750"/>
                  </a:lnTo>
                  <a:lnTo>
                    <a:pt x="384" y="762"/>
                  </a:lnTo>
                  <a:lnTo>
                    <a:pt x="384" y="768"/>
                  </a:lnTo>
                  <a:lnTo>
                    <a:pt x="390" y="774"/>
                  </a:lnTo>
                  <a:lnTo>
                    <a:pt x="402" y="780"/>
                  </a:lnTo>
                  <a:lnTo>
                    <a:pt x="408" y="786"/>
                  </a:lnTo>
                  <a:lnTo>
                    <a:pt x="420" y="792"/>
                  </a:lnTo>
                  <a:lnTo>
                    <a:pt x="426" y="786"/>
                  </a:lnTo>
                  <a:lnTo>
                    <a:pt x="426" y="774"/>
                  </a:lnTo>
                  <a:lnTo>
                    <a:pt x="420" y="768"/>
                  </a:lnTo>
                  <a:lnTo>
                    <a:pt x="420" y="762"/>
                  </a:lnTo>
                  <a:lnTo>
                    <a:pt x="426" y="756"/>
                  </a:lnTo>
                  <a:lnTo>
                    <a:pt x="438" y="750"/>
                  </a:lnTo>
                  <a:lnTo>
                    <a:pt x="444" y="756"/>
                  </a:lnTo>
                  <a:lnTo>
                    <a:pt x="450" y="756"/>
                  </a:lnTo>
                  <a:lnTo>
                    <a:pt x="450" y="768"/>
                  </a:lnTo>
                  <a:lnTo>
                    <a:pt x="456" y="780"/>
                  </a:lnTo>
                  <a:lnTo>
                    <a:pt x="474" y="780"/>
                  </a:lnTo>
                  <a:lnTo>
                    <a:pt x="474" y="786"/>
                  </a:lnTo>
                  <a:lnTo>
                    <a:pt x="474" y="780"/>
                  </a:lnTo>
                  <a:lnTo>
                    <a:pt x="480" y="780"/>
                  </a:lnTo>
                  <a:lnTo>
                    <a:pt x="480" y="768"/>
                  </a:lnTo>
                  <a:lnTo>
                    <a:pt x="504" y="768"/>
                  </a:lnTo>
                  <a:lnTo>
                    <a:pt x="504" y="804"/>
                  </a:lnTo>
                  <a:lnTo>
                    <a:pt x="510" y="810"/>
                  </a:lnTo>
                  <a:lnTo>
                    <a:pt x="516" y="810"/>
                  </a:lnTo>
                  <a:lnTo>
                    <a:pt x="528" y="816"/>
                  </a:lnTo>
                  <a:lnTo>
                    <a:pt x="540" y="828"/>
                  </a:lnTo>
                  <a:lnTo>
                    <a:pt x="540" y="846"/>
                  </a:lnTo>
                  <a:lnTo>
                    <a:pt x="552" y="858"/>
                  </a:lnTo>
                  <a:lnTo>
                    <a:pt x="558" y="870"/>
                  </a:lnTo>
                  <a:lnTo>
                    <a:pt x="564" y="876"/>
                  </a:lnTo>
                  <a:lnTo>
                    <a:pt x="570" y="876"/>
                  </a:lnTo>
                  <a:lnTo>
                    <a:pt x="582" y="894"/>
                  </a:lnTo>
                  <a:lnTo>
                    <a:pt x="582" y="906"/>
                  </a:lnTo>
                  <a:lnTo>
                    <a:pt x="594" y="930"/>
                  </a:lnTo>
                  <a:lnTo>
                    <a:pt x="600" y="936"/>
                  </a:lnTo>
                  <a:lnTo>
                    <a:pt x="606" y="936"/>
                  </a:lnTo>
                  <a:lnTo>
                    <a:pt x="612" y="942"/>
                  </a:lnTo>
                  <a:lnTo>
                    <a:pt x="618" y="954"/>
                  </a:lnTo>
                  <a:lnTo>
                    <a:pt x="618" y="960"/>
                  </a:lnTo>
                  <a:lnTo>
                    <a:pt x="648" y="960"/>
                  </a:lnTo>
                  <a:lnTo>
                    <a:pt x="666" y="984"/>
                  </a:lnTo>
                  <a:lnTo>
                    <a:pt x="684" y="978"/>
                  </a:lnTo>
                  <a:lnTo>
                    <a:pt x="702" y="978"/>
                  </a:lnTo>
                  <a:lnTo>
                    <a:pt x="720" y="996"/>
                  </a:lnTo>
                  <a:lnTo>
                    <a:pt x="738" y="1008"/>
                  </a:lnTo>
                  <a:lnTo>
                    <a:pt x="756" y="1026"/>
                  </a:lnTo>
                  <a:lnTo>
                    <a:pt x="792" y="1050"/>
                  </a:lnTo>
                  <a:lnTo>
                    <a:pt x="810" y="1050"/>
                  </a:lnTo>
                  <a:lnTo>
                    <a:pt x="822" y="1056"/>
                  </a:lnTo>
                  <a:lnTo>
                    <a:pt x="834" y="1068"/>
                  </a:lnTo>
                  <a:lnTo>
                    <a:pt x="852" y="1068"/>
                  </a:lnTo>
                  <a:lnTo>
                    <a:pt x="876" y="1056"/>
                  </a:lnTo>
                  <a:lnTo>
                    <a:pt x="876" y="1050"/>
                  </a:lnTo>
                  <a:lnTo>
                    <a:pt x="900" y="1056"/>
                  </a:lnTo>
                  <a:lnTo>
                    <a:pt x="912" y="1032"/>
                  </a:lnTo>
                  <a:lnTo>
                    <a:pt x="930" y="1032"/>
                  </a:lnTo>
                  <a:lnTo>
                    <a:pt x="954" y="1008"/>
                  </a:lnTo>
                  <a:lnTo>
                    <a:pt x="966" y="1020"/>
                  </a:lnTo>
                  <a:lnTo>
                    <a:pt x="972" y="1014"/>
                  </a:lnTo>
                  <a:lnTo>
                    <a:pt x="984" y="1014"/>
                  </a:lnTo>
                  <a:lnTo>
                    <a:pt x="1002" y="1032"/>
                  </a:lnTo>
                  <a:lnTo>
                    <a:pt x="1014" y="1050"/>
                  </a:lnTo>
                  <a:lnTo>
                    <a:pt x="1020" y="1068"/>
                  </a:lnTo>
                  <a:lnTo>
                    <a:pt x="1032" y="1080"/>
                  </a:lnTo>
                  <a:lnTo>
                    <a:pt x="1032" y="1098"/>
                  </a:lnTo>
                  <a:lnTo>
                    <a:pt x="1038" y="1110"/>
                  </a:lnTo>
                  <a:lnTo>
                    <a:pt x="1044" y="1116"/>
                  </a:lnTo>
                  <a:lnTo>
                    <a:pt x="1056" y="1122"/>
                  </a:lnTo>
                  <a:lnTo>
                    <a:pt x="1080" y="1122"/>
                  </a:lnTo>
                  <a:lnTo>
                    <a:pt x="1080" y="1128"/>
                  </a:lnTo>
                  <a:lnTo>
                    <a:pt x="1086" y="1134"/>
                  </a:lnTo>
                  <a:lnTo>
                    <a:pt x="1098" y="1140"/>
                  </a:lnTo>
                  <a:lnTo>
                    <a:pt x="1164" y="1140"/>
                  </a:lnTo>
                  <a:lnTo>
                    <a:pt x="1176" y="1146"/>
                  </a:lnTo>
                  <a:lnTo>
                    <a:pt x="1200" y="1170"/>
                  </a:lnTo>
                  <a:lnTo>
                    <a:pt x="1212" y="1170"/>
                  </a:lnTo>
                  <a:lnTo>
                    <a:pt x="1224" y="1164"/>
                  </a:lnTo>
                  <a:lnTo>
                    <a:pt x="1230" y="1164"/>
                  </a:lnTo>
                  <a:lnTo>
                    <a:pt x="1242" y="1158"/>
                  </a:lnTo>
                  <a:lnTo>
                    <a:pt x="1248" y="1158"/>
                  </a:lnTo>
                  <a:lnTo>
                    <a:pt x="1254" y="1164"/>
                  </a:lnTo>
                  <a:lnTo>
                    <a:pt x="1278" y="1176"/>
                  </a:lnTo>
                  <a:lnTo>
                    <a:pt x="1296" y="1182"/>
                  </a:lnTo>
                  <a:lnTo>
                    <a:pt x="1326" y="1182"/>
                  </a:lnTo>
                  <a:lnTo>
                    <a:pt x="1338" y="1176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01" name="Indonesia" descr="© INSCALE GmbH, 05.05.2010&#10;http://www.presentationload.com/">
              <a:extLst>
                <a:ext uri="{FF2B5EF4-FFF2-40B4-BE49-F238E27FC236}">
                  <a16:creationId xmlns:a16="http://schemas.microsoft.com/office/drawing/2014/main" id="{C28ABF02-845A-420D-969E-DA8738634903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6801378" y="3045040"/>
              <a:ext cx="1237782" cy="493632"/>
            </a:xfrm>
            <a:custGeom>
              <a:avLst/>
              <a:gdLst>
                <a:gd name="T0" fmla="*/ 2147483647 w 3264"/>
                <a:gd name="T1" fmla="*/ 2147483647 h 1302"/>
                <a:gd name="T2" fmla="*/ 2147483647 w 3264"/>
                <a:gd name="T3" fmla="*/ 2147483647 h 1302"/>
                <a:gd name="T4" fmla="*/ 2147483647 w 3264"/>
                <a:gd name="T5" fmla="*/ 2147483647 h 1302"/>
                <a:gd name="T6" fmla="*/ 2147483647 w 3264"/>
                <a:gd name="T7" fmla="*/ 2147483647 h 1302"/>
                <a:gd name="T8" fmla="*/ 2147483647 w 3264"/>
                <a:gd name="T9" fmla="*/ 2147483647 h 1302"/>
                <a:gd name="T10" fmla="*/ 2147483647 w 3264"/>
                <a:gd name="T11" fmla="*/ 2147483647 h 1302"/>
                <a:gd name="T12" fmla="*/ 2147483647 w 3264"/>
                <a:gd name="T13" fmla="*/ 2147483647 h 1302"/>
                <a:gd name="T14" fmla="*/ 2147483647 w 3264"/>
                <a:gd name="T15" fmla="*/ 2147483647 h 1302"/>
                <a:gd name="T16" fmla="*/ 2147483647 w 3264"/>
                <a:gd name="T17" fmla="*/ 2147483647 h 1302"/>
                <a:gd name="T18" fmla="*/ 2147483647 w 3264"/>
                <a:gd name="T19" fmla="*/ 2147483647 h 1302"/>
                <a:gd name="T20" fmla="*/ 2147483647 w 3264"/>
                <a:gd name="T21" fmla="*/ 2147483647 h 1302"/>
                <a:gd name="T22" fmla="*/ 2147483647 w 3264"/>
                <a:gd name="T23" fmla="*/ 2147483647 h 1302"/>
                <a:gd name="T24" fmla="*/ 2147483647 w 3264"/>
                <a:gd name="T25" fmla="*/ 2147483647 h 1302"/>
                <a:gd name="T26" fmla="*/ 2147483647 w 3264"/>
                <a:gd name="T27" fmla="*/ 2147483647 h 1302"/>
                <a:gd name="T28" fmla="*/ 2147483647 w 3264"/>
                <a:gd name="T29" fmla="*/ 2147483647 h 1302"/>
                <a:gd name="T30" fmla="*/ 2147483647 w 3264"/>
                <a:gd name="T31" fmla="*/ 2147483647 h 1302"/>
                <a:gd name="T32" fmla="*/ 2147483647 w 3264"/>
                <a:gd name="T33" fmla="*/ 2147483647 h 1302"/>
                <a:gd name="T34" fmla="*/ 2147483647 w 3264"/>
                <a:gd name="T35" fmla="*/ 2147483647 h 1302"/>
                <a:gd name="T36" fmla="*/ 2147483647 w 3264"/>
                <a:gd name="T37" fmla="*/ 2147483647 h 1302"/>
                <a:gd name="T38" fmla="*/ 2147483647 w 3264"/>
                <a:gd name="T39" fmla="*/ 2147483647 h 1302"/>
                <a:gd name="T40" fmla="*/ 2147483647 w 3264"/>
                <a:gd name="T41" fmla="*/ 2147483647 h 1302"/>
                <a:gd name="T42" fmla="*/ 2147483647 w 3264"/>
                <a:gd name="T43" fmla="*/ 2147483647 h 1302"/>
                <a:gd name="T44" fmla="*/ 2147483647 w 3264"/>
                <a:gd name="T45" fmla="*/ 2147483647 h 1302"/>
                <a:gd name="T46" fmla="*/ 2147483647 w 3264"/>
                <a:gd name="T47" fmla="*/ 2147483647 h 1302"/>
                <a:gd name="T48" fmla="*/ 2147483647 w 3264"/>
                <a:gd name="T49" fmla="*/ 2147483647 h 1302"/>
                <a:gd name="T50" fmla="*/ 2147483647 w 3264"/>
                <a:gd name="T51" fmla="*/ 2147483647 h 1302"/>
                <a:gd name="T52" fmla="*/ 2147483647 w 3264"/>
                <a:gd name="T53" fmla="*/ 2147483647 h 1302"/>
                <a:gd name="T54" fmla="*/ 2147483647 w 3264"/>
                <a:gd name="T55" fmla="*/ 2147483647 h 1302"/>
                <a:gd name="T56" fmla="*/ 2147483647 w 3264"/>
                <a:gd name="T57" fmla="*/ 2147483647 h 1302"/>
                <a:gd name="T58" fmla="*/ 2147483647 w 3264"/>
                <a:gd name="T59" fmla="*/ 2147483647 h 1302"/>
                <a:gd name="T60" fmla="*/ 2147483647 w 3264"/>
                <a:gd name="T61" fmla="*/ 2147483647 h 1302"/>
                <a:gd name="T62" fmla="*/ 2147483647 w 3264"/>
                <a:gd name="T63" fmla="*/ 2147483647 h 1302"/>
                <a:gd name="T64" fmla="*/ 2147483647 w 3264"/>
                <a:gd name="T65" fmla="*/ 2147483647 h 1302"/>
                <a:gd name="T66" fmla="*/ 2147483647 w 3264"/>
                <a:gd name="T67" fmla="*/ 2147483647 h 1302"/>
                <a:gd name="T68" fmla="*/ 2147483647 w 3264"/>
                <a:gd name="T69" fmla="*/ 2147483647 h 1302"/>
                <a:gd name="T70" fmla="*/ 2147483647 w 3264"/>
                <a:gd name="T71" fmla="*/ 2147483647 h 1302"/>
                <a:gd name="T72" fmla="*/ 2147483647 w 3264"/>
                <a:gd name="T73" fmla="*/ 2147483647 h 1302"/>
                <a:gd name="T74" fmla="*/ 2147483647 w 3264"/>
                <a:gd name="T75" fmla="*/ 2147483647 h 1302"/>
                <a:gd name="T76" fmla="*/ 2147483647 w 3264"/>
                <a:gd name="T77" fmla="*/ 2147483647 h 1302"/>
                <a:gd name="T78" fmla="*/ 2147483647 w 3264"/>
                <a:gd name="T79" fmla="*/ 2147483647 h 1302"/>
                <a:gd name="T80" fmla="*/ 2147483647 w 3264"/>
                <a:gd name="T81" fmla="*/ 2147483647 h 1302"/>
                <a:gd name="T82" fmla="*/ 2147483647 w 3264"/>
                <a:gd name="T83" fmla="*/ 2147483647 h 1302"/>
                <a:gd name="T84" fmla="*/ 2147483647 w 3264"/>
                <a:gd name="T85" fmla="*/ 2147483647 h 1302"/>
                <a:gd name="T86" fmla="*/ 2147483647 w 3264"/>
                <a:gd name="T87" fmla="*/ 2147483647 h 1302"/>
                <a:gd name="T88" fmla="*/ 2147483647 w 3264"/>
                <a:gd name="T89" fmla="*/ 2147483647 h 1302"/>
                <a:gd name="T90" fmla="*/ 2147483647 w 3264"/>
                <a:gd name="T91" fmla="*/ 2147483647 h 1302"/>
                <a:gd name="T92" fmla="*/ 2147483647 w 3264"/>
                <a:gd name="T93" fmla="*/ 2147483647 h 1302"/>
                <a:gd name="T94" fmla="*/ 2147483647 w 3264"/>
                <a:gd name="T95" fmla="*/ 2147483647 h 1302"/>
                <a:gd name="T96" fmla="*/ 2147483647 w 3264"/>
                <a:gd name="T97" fmla="*/ 2147483647 h 1302"/>
                <a:gd name="T98" fmla="*/ 2147483647 w 3264"/>
                <a:gd name="T99" fmla="*/ 2147483647 h 1302"/>
                <a:gd name="T100" fmla="*/ 2147483647 w 3264"/>
                <a:gd name="T101" fmla="*/ 2147483647 h 1302"/>
                <a:gd name="T102" fmla="*/ 2147483647 w 3264"/>
                <a:gd name="T103" fmla="*/ 2147483647 h 1302"/>
                <a:gd name="T104" fmla="*/ 2147483647 w 3264"/>
                <a:gd name="T105" fmla="*/ 2147483647 h 1302"/>
                <a:gd name="T106" fmla="*/ 2147483647 w 3264"/>
                <a:gd name="T107" fmla="*/ 2147483647 h 1302"/>
                <a:gd name="T108" fmla="*/ 2147483647 w 3264"/>
                <a:gd name="T109" fmla="*/ 2147483647 h 1302"/>
                <a:gd name="T110" fmla="*/ 2147483647 w 3264"/>
                <a:gd name="T111" fmla="*/ 2147483647 h 1302"/>
                <a:gd name="T112" fmla="*/ 2147483647 w 3264"/>
                <a:gd name="T113" fmla="*/ 2147483647 h 1302"/>
                <a:gd name="T114" fmla="*/ 2147483647 w 3264"/>
                <a:gd name="T115" fmla="*/ 2147483647 h 1302"/>
                <a:gd name="T116" fmla="*/ 2147483647 w 3264"/>
                <a:gd name="T117" fmla="*/ 2147483647 h 1302"/>
                <a:gd name="T118" fmla="*/ 2147483647 w 3264"/>
                <a:gd name="T119" fmla="*/ 2147483647 h 1302"/>
                <a:gd name="T120" fmla="*/ 2147483647 w 3264"/>
                <a:gd name="T121" fmla="*/ 2147483647 h 1302"/>
                <a:gd name="T122" fmla="*/ 2147483647 w 3264"/>
                <a:gd name="T123" fmla="*/ 2147483647 h 1302"/>
                <a:gd name="T124" fmla="*/ 2147483647 w 3264"/>
                <a:gd name="T125" fmla="*/ 2147483647 h 1302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3264"/>
                <a:gd name="T190" fmla="*/ 0 h 1302"/>
                <a:gd name="T191" fmla="*/ 3264 w 3264"/>
                <a:gd name="T192" fmla="*/ 1302 h 1302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3264" h="1302">
                  <a:moveTo>
                    <a:pt x="1788" y="984"/>
                  </a:moveTo>
                  <a:lnTo>
                    <a:pt x="1806" y="978"/>
                  </a:lnTo>
                  <a:lnTo>
                    <a:pt x="1818" y="954"/>
                  </a:lnTo>
                  <a:lnTo>
                    <a:pt x="1812" y="930"/>
                  </a:lnTo>
                  <a:lnTo>
                    <a:pt x="1788" y="984"/>
                  </a:lnTo>
                  <a:close/>
                  <a:moveTo>
                    <a:pt x="672" y="462"/>
                  </a:moveTo>
                  <a:lnTo>
                    <a:pt x="702" y="480"/>
                  </a:lnTo>
                  <a:lnTo>
                    <a:pt x="702" y="450"/>
                  </a:lnTo>
                  <a:lnTo>
                    <a:pt x="672" y="426"/>
                  </a:lnTo>
                  <a:lnTo>
                    <a:pt x="672" y="462"/>
                  </a:lnTo>
                  <a:close/>
                  <a:moveTo>
                    <a:pt x="678" y="492"/>
                  </a:moveTo>
                  <a:lnTo>
                    <a:pt x="654" y="516"/>
                  </a:lnTo>
                  <a:lnTo>
                    <a:pt x="678" y="546"/>
                  </a:lnTo>
                  <a:lnTo>
                    <a:pt x="678" y="492"/>
                  </a:lnTo>
                  <a:close/>
                  <a:moveTo>
                    <a:pt x="906" y="714"/>
                  </a:moveTo>
                  <a:lnTo>
                    <a:pt x="930" y="732"/>
                  </a:lnTo>
                  <a:lnTo>
                    <a:pt x="936" y="708"/>
                  </a:lnTo>
                  <a:lnTo>
                    <a:pt x="936" y="702"/>
                  </a:lnTo>
                  <a:lnTo>
                    <a:pt x="930" y="696"/>
                  </a:lnTo>
                  <a:lnTo>
                    <a:pt x="930" y="690"/>
                  </a:lnTo>
                  <a:lnTo>
                    <a:pt x="912" y="672"/>
                  </a:lnTo>
                  <a:lnTo>
                    <a:pt x="900" y="666"/>
                  </a:lnTo>
                  <a:lnTo>
                    <a:pt x="888" y="666"/>
                  </a:lnTo>
                  <a:lnTo>
                    <a:pt x="882" y="672"/>
                  </a:lnTo>
                  <a:lnTo>
                    <a:pt x="876" y="684"/>
                  </a:lnTo>
                  <a:lnTo>
                    <a:pt x="882" y="696"/>
                  </a:lnTo>
                  <a:lnTo>
                    <a:pt x="882" y="708"/>
                  </a:lnTo>
                  <a:lnTo>
                    <a:pt x="888" y="720"/>
                  </a:lnTo>
                  <a:lnTo>
                    <a:pt x="906" y="714"/>
                  </a:lnTo>
                  <a:close/>
                  <a:moveTo>
                    <a:pt x="684" y="372"/>
                  </a:moveTo>
                  <a:lnTo>
                    <a:pt x="672" y="360"/>
                  </a:lnTo>
                  <a:lnTo>
                    <a:pt x="660" y="372"/>
                  </a:lnTo>
                  <a:lnTo>
                    <a:pt x="672" y="396"/>
                  </a:lnTo>
                  <a:lnTo>
                    <a:pt x="684" y="396"/>
                  </a:lnTo>
                  <a:lnTo>
                    <a:pt x="684" y="372"/>
                  </a:lnTo>
                  <a:close/>
                  <a:moveTo>
                    <a:pt x="750" y="624"/>
                  </a:moveTo>
                  <a:lnTo>
                    <a:pt x="750" y="630"/>
                  </a:lnTo>
                  <a:lnTo>
                    <a:pt x="756" y="636"/>
                  </a:lnTo>
                  <a:lnTo>
                    <a:pt x="756" y="648"/>
                  </a:lnTo>
                  <a:lnTo>
                    <a:pt x="774" y="684"/>
                  </a:lnTo>
                  <a:lnTo>
                    <a:pt x="786" y="690"/>
                  </a:lnTo>
                  <a:lnTo>
                    <a:pt x="804" y="696"/>
                  </a:lnTo>
                  <a:lnTo>
                    <a:pt x="816" y="702"/>
                  </a:lnTo>
                  <a:lnTo>
                    <a:pt x="834" y="702"/>
                  </a:lnTo>
                  <a:lnTo>
                    <a:pt x="828" y="660"/>
                  </a:lnTo>
                  <a:lnTo>
                    <a:pt x="810" y="648"/>
                  </a:lnTo>
                  <a:lnTo>
                    <a:pt x="810" y="618"/>
                  </a:lnTo>
                  <a:lnTo>
                    <a:pt x="804" y="606"/>
                  </a:lnTo>
                  <a:lnTo>
                    <a:pt x="792" y="600"/>
                  </a:lnTo>
                  <a:lnTo>
                    <a:pt x="786" y="588"/>
                  </a:lnTo>
                  <a:lnTo>
                    <a:pt x="768" y="582"/>
                  </a:lnTo>
                  <a:lnTo>
                    <a:pt x="756" y="576"/>
                  </a:lnTo>
                  <a:lnTo>
                    <a:pt x="732" y="576"/>
                  </a:lnTo>
                  <a:lnTo>
                    <a:pt x="732" y="582"/>
                  </a:lnTo>
                  <a:lnTo>
                    <a:pt x="726" y="588"/>
                  </a:lnTo>
                  <a:lnTo>
                    <a:pt x="726" y="600"/>
                  </a:lnTo>
                  <a:lnTo>
                    <a:pt x="714" y="600"/>
                  </a:lnTo>
                  <a:lnTo>
                    <a:pt x="714" y="606"/>
                  </a:lnTo>
                  <a:lnTo>
                    <a:pt x="708" y="612"/>
                  </a:lnTo>
                  <a:lnTo>
                    <a:pt x="714" y="624"/>
                  </a:lnTo>
                  <a:lnTo>
                    <a:pt x="750" y="624"/>
                  </a:lnTo>
                  <a:close/>
                  <a:moveTo>
                    <a:pt x="246" y="438"/>
                  </a:moveTo>
                  <a:lnTo>
                    <a:pt x="222" y="462"/>
                  </a:lnTo>
                  <a:lnTo>
                    <a:pt x="234" y="492"/>
                  </a:lnTo>
                  <a:lnTo>
                    <a:pt x="234" y="498"/>
                  </a:lnTo>
                  <a:lnTo>
                    <a:pt x="228" y="504"/>
                  </a:lnTo>
                  <a:lnTo>
                    <a:pt x="228" y="510"/>
                  </a:lnTo>
                  <a:lnTo>
                    <a:pt x="240" y="510"/>
                  </a:lnTo>
                  <a:lnTo>
                    <a:pt x="246" y="504"/>
                  </a:lnTo>
                  <a:lnTo>
                    <a:pt x="246" y="468"/>
                  </a:lnTo>
                  <a:lnTo>
                    <a:pt x="252" y="456"/>
                  </a:lnTo>
                  <a:lnTo>
                    <a:pt x="246" y="438"/>
                  </a:lnTo>
                  <a:close/>
                  <a:moveTo>
                    <a:pt x="264" y="534"/>
                  </a:moveTo>
                  <a:lnTo>
                    <a:pt x="258" y="546"/>
                  </a:lnTo>
                  <a:lnTo>
                    <a:pt x="258" y="588"/>
                  </a:lnTo>
                  <a:lnTo>
                    <a:pt x="264" y="600"/>
                  </a:lnTo>
                  <a:lnTo>
                    <a:pt x="276" y="612"/>
                  </a:lnTo>
                  <a:lnTo>
                    <a:pt x="288" y="612"/>
                  </a:lnTo>
                  <a:lnTo>
                    <a:pt x="294" y="606"/>
                  </a:lnTo>
                  <a:lnTo>
                    <a:pt x="294" y="588"/>
                  </a:lnTo>
                  <a:lnTo>
                    <a:pt x="288" y="576"/>
                  </a:lnTo>
                  <a:lnTo>
                    <a:pt x="282" y="558"/>
                  </a:lnTo>
                  <a:lnTo>
                    <a:pt x="282" y="546"/>
                  </a:lnTo>
                  <a:lnTo>
                    <a:pt x="276" y="534"/>
                  </a:lnTo>
                  <a:lnTo>
                    <a:pt x="264" y="534"/>
                  </a:lnTo>
                  <a:close/>
                  <a:moveTo>
                    <a:pt x="48" y="222"/>
                  </a:moveTo>
                  <a:lnTo>
                    <a:pt x="42" y="228"/>
                  </a:lnTo>
                  <a:lnTo>
                    <a:pt x="42" y="246"/>
                  </a:lnTo>
                  <a:lnTo>
                    <a:pt x="48" y="258"/>
                  </a:lnTo>
                  <a:lnTo>
                    <a:pt x="66" y="258"/>
                  </a:lnTo>
                  <a:lnTo>
                    <a:pt x="84" y="276"/>
                  </a:lnTo>
                  <a:lnTo>
                    <a:pt x="90" y="270"/>
                  </a:lnTo>
                  <a:lnTo>
                    <a:pt x="90" y="252"/>
                  </a:lnTo>
                  <a:lnTo>
                    <a:pt x="78" y="246"/>
                  </a:lnTo>
                  <a:lnTo>
                    <a:pt x="72" y="234"/>
                  </a:lnTo>
                  <a:lnTo>
                    <a:pt x="60" y="228"/>
                  </a:lnTo>
                  <a:lnTo>
                    <a:pt x="54" y="222"/>
                  </a:lnTo>
                  <a:lnTo>
                    <a:pt x="48" y="222"/>
                  </a:lnTo>
                  <a:close/>
                  <a:moveTo>
                    <a:pt x="162" y="330"/>
                  </a:moveTo>
                  <a:lnTo>
                    <a:pt x="156" y="330"/>
                  </a:lnTo>
                  <a:lnTo>
                    <a:pt x="144" y="342"/>
                  </a:lnTo>
                  <a:lnTo>
                    <a:pt x="144" y="354"/>
                  </a:lnTo>
                  <a:lnTo>
                    <a:pt x="156" y="366"/>
                  </a:lnTo>
                  <a:lnTo>
                    <a:pt x="162" y="378"/>
                  </a:lnTo>
                  <a:lnTo>
                    <a:pt x="174" y="390"/>
                  </a:lnTo>
                  <a:lnTo>
                    <a:pt x="180" y="402"/>
                  </a:lnTo>
                  <a:lnTo>
                    <a:pt x="192" y="414"/>
                  </a:lnTo>
                  <a:lnTo>
                    <a:pt x="198" y="408"/>
                  </a:lnTo>
                  <a:lnTo>
                    <a:pt x="198" y="402"/>
                  </a:lnTo>
                  <a:lnTo>
                    <a:pt x="204" y="390"/>
                  </a:lnTo>
                  <a:lnTo>
                    <a:pt x="204" y="384"/>
                  </a:lnTo>
                  <a:lnTo>
                    <a:pt x="198" y="372"/>
                  </a:lnTo>
                  <a:lnTo>
                    <a:pt x="198" y="366"/>
                  </a:lnTo>
                  <a:lnTo>
                    <a:pt x="192" y="360"/>
                  </a:lnTo>
                  <a:lnTo>
                    <a:pt x="186" y="348"/>
                  </a:lnTo>
                  <a:lnTo>
                    <a:pt x="180" y="342"/>
                  </a:lnTo>
                  <a:lnTo>
                    <a:pt x="168" y="336"/>
                  </a:lnTo>
                  <a:lnTo>
                    <a:pt x="162" y="330"/>
                  </a:lnTo>
                  <a:close/>
                  <a:moveTo>
                    <a:pt x="2574" y="486"/>
                  </a:moveTo>
                  <a:lnTo>
                    <a:pt x="2574" y="474"/>
                  </a:lnTo>
                  <a:lnTo>
                    <a:pt x="2568" y="474"/>
                  </a:lnTo>
                  <a:lnTo>
                    <a:pt x="2556" y="468"/>
                  </a:lnTo>
                  <a:lnTo>
                    <a:pt x="2520" y="468"/>
                  </a:lnTo>
                  <a:lnTo>
                    <a:pt x="2514" y="474"/>
                  </a:lnTo>
                  <a:lnTo>
                    <a:pt x="2520" y="498"/>
                  </a:lnTo>
                  <a:lnTo>
                    <a:pt x="2526" y="498"/>
                  </a:lnTo>
                  <a:lnTo>
                    <a:pt x="2538" y="492"/>
                  </a:lnTo>
                  <a:lnTo>
                    <a:pt x="2562" y="492"/>
                  </a:lnTo>
                  <a:lnTo>
                    <a:pt x="2568" y="486"/>
                  </a:lnTo>
                  <a:lnTo>
                    <a:pt x="2574" y="486"/>
                  </a:lnTo>
                  <a:close/>
                  <a:moveTo>
                    <a:pt x="336" y="648"/>
                  </a:moveTo>
                  <a:lnTo>
                    <a:pt x="342" y="648"/>
                  </a:lnTo>
                  <a:lnTo>
                    <a:pt x="342" y="636"/>
                  </a:lnTo>
                  <a:lnTo>
                    <a:pt x="330" y="624"/>
                  </a:lnTo>
                  <a:lnTo>
                    <a:pt x="318" y="624"/>
                  </a:lnTo>
                  <a:lnTo>
                    <a:pt x="318" y="636"/>
                  </a:lnTo>
                  <a:lnTo>
                    <a:pt x="330" y="648"/>
                  </a:lnTo>
                  <a:lnTo>
                    <a:pt x="336" y="648"/>
                  </a:lnTo>
                  <a:close/>
                  <a:moveTo>
                    <a:pt x="2472" y="654"/>
                  </a:moveTo>
                  <a:lnTo>
                    <a:pt x="2484" y="648"/>
                  </a:lnTo>
                  <a:lnTo>
                    <a:pt x="2502" y="630"/>
                  </a:lnTo>
                  <a:lnTo>
                    <a:pt x="2502" y="618"/>
                  </a:lnTo>
                  <a:lnTo>
                    <a:pt x="2430" y="612"/>
                  </a:lnTo>
                  <a:lnTo>
                    <a:pt x="2430" y="624"/>
                  </a:lnTo>
                  <a:lnTo>
                    <a:pt x="2436" y="630"/>
                  </a:lnTo>
                  <a:lnTo>
                    <a:pt x="2442" y="642"/>
                  </a:lnTo>
                  <a:lnTo>
                    <a:pt x="2448" y="648"/>
                  </a:lnTo>
                  <a:lnTo>
                    <a:pt x="2460" y="654"/>
                  </a:lnTo>
                  <a:lnTo>
                    <a:pt x="2472" y="654"/>
                  </a:lnTo>
                  <a:close/>
                  <a:moveTo>
                    <a:pt x="2406" y="288"/>
                  </a:moveTo>
                  <a:lnTo>
                    <a:pt x="2418" y="276"/>
                  </a:lnTo>
                  <a:lnTo>
                    <a:pt x="2418" y="264"/>
                  </a:lnTo>
                  <a:lnTo>
                    <a:pt x="2412" y="258"/>
                  </a:lnTo>
                  <a:lnTo>
                    <a:pt x="2400" y="252"/>
                  </a:lnTo>
                  <a:lnTo>
                    <a:pt x="2376" y="252"/>
                  </a:lnTo>
                  <a:lnTo>
                    <a:pt x="2370" y="258"/>
                  </a:lnTo>
                  <a:lnTo>
                    <a:pt x="2370" y="264"/>
                  </a:lnTo>
                  <a:lnTo>
                    <a:pt x="2394" y="288"/>
                  </a:lnTo>
                  <a:lnTo>
                    <a:pt x="2406" y="288"/>
                  </a:lnTo>
                  <a:close/>
                  <a:moveTo>
                    <a:pt x="2868" y="528"/>
                  </a:moveTo>
                  <a:lnTo>
                    <a:pt x="2886" y="534"/>
                  </a:lnTo>
                  <a:lnTo>
                    <a:pt x="2892" y="534"/>
                  </a:lnTo>
                  <a:lnTo>
                    <a:pt x="2898" y="528"/>
                  </a:lnTo>
                  <a:lnTo>
                    <a:pt x="2898" y="522"/>
                  </a:lnTo>
                  <a:lnTo>
                    <a:pt x="2874" y="510"/>
                  </a:lnTo>
                  <a:lnTo>
                    <a:pt x="2868" y="516"/>
                  </a:lnTo>
                  <a:lnTo>
                    <a:pt x="2862" y="516"/>
                  </a:lnTo>
                  <a:lnTo>
                    <a:pt x="2862" y="522"/>
                  </a:lnTo>
                  <a:lnTo>
                    <a:pt x="2868" y="528"/>
                  </a:lnTo>
                  <a:close/>
                  <a:moveTo>
                    <a:pt x="2916" y="618"/>
                  </a:moveTo>
                  <a:lnTo>
                    <a:pt x="2928" y="618"/>
                  </a:lnTo>
                  <a:lnTo>
                    <a:pt x="2940" y="612"/>
                  </a:lnTo>
                  <a:lnTo>
                    <a:pt x="2958" y="612"/>
                  </a:lnTo>
                  <a:lnTo>
                    <a:pt x="2964" y="606"/>
                  </a:lnTo>
                  <a:lnTo>
                    <a:pt x="2970" y="606"/>
                  </a:lnTo>
                  <a:lnTo>
                    <a:pt x="2964" y="606"/>
                  </a:lnTo>
                  <a:lnTo>
                    <a:pt x="2958" y="600"/>
                  </a:lnTo>
                  <a:lnTo>
                    <a:pt x="2946" y="594"/>
                  </a:lnTo>
                  <a:lnTo>
                    <a:pt x="2934" y="594"/>
                  </a:lnTo>
                  <a:lnTo>
                    <a:pt x="2928" y="588"/>
                  </a:lnTo>
                  <a:lnTo>
                    <a:pt x="2922" y="588"/>
                  </a:lnTo>
                  <a:lnTo>
                    <a:pt x="2910" y="594"/>
                  </a:lnTo>
                  <a:lnTo>
                    <a:pt x="2892" y="594"/>
                  </a:lnTo>
                  <a:lnTo>
                    <a:pt x="2886" y="600"/>
                  </a:lnTo>
                  <a:lnTo>
                    <a:pt x="2880" y="600"/>
                  </a:lnTo>
                  <a:lnTo>
                    <a:pt x="2892" y="606"/>
                  </a:lnTo>
                  <a:lnTo>
                    <a:pt x="2898" y="612"/>
                  </a:lnTo>
                  <a:lnTo>
                    <a:pt x="2910" y="618"/>
                  </a:lnTo>
                  <a:lnTo>
                    <a:pt x="2916" y="618"/>
                  </a:lnTo>
                  <a:close/>
                  <a:moveTo>
                    <a:pt x="1710" y="552"/>
                  </a:moveTo>
                  <a:lnTo>
                    <a:pt x="1710" y="564"/>
                  </a:lnTo>
                  <a:lnTo>
                    <a:pt x="1716" y="570"/>
                  </a:lnTo>
                  <a:lnTo>
                    <a:pt x="1716" y="582"/>
                  </a:lnTo>
                  <a:lnTo>
                    <a:pt x="1722" y="594"/>
                  </a:lnTo>
                  <a:lnTo>
                    <a:pt x="1722" y="612"/>
                  </a:lnTo>
                  <a:lnTo>
                    <a:pt x="1716" y="618"/>
                  </a:lnTo>
                  <a:lnTo>
                    <a:pt x="1692" y="630"/>
                  </a:lnTo>
                  <a:lnTo>
                    <a:pt x="1686" y="636"/>
                  </a:lnTo>
                  <a:lnTo>
                    <a:pt x="1674" y="642"/>
                  </a:lnTo>
                  <a:lnTo>
                    <a:pt x="1674" y="678"/>
                  </a:lnTo>
                  <a:lnTo>
                    <a:pt x="1680" y="684"/>
                  </a:lnTo>
                  <a:lnTo>
                    <a:pt x="1686" y="696"/>
                  </a:lnTo>
                  <a:lnTo>
                    <a:pt x="1674" y="708"/>
                  </a:lnTo>
                  <a:lnTo>
                    <a:pt x="1674" y="720"/>
                  </a:lnTo>
                  <a:lnTo>
                    <a:pt x="1680" y="726"/>
                  </a:lnTo>
                  <a:lnTo>
                    <a:pt x="1692" y="732"/>
                  </a:lnTo>
                  <a:lnTo>
                    <a:pt x="1698" y="726"/>
                  </a:lnTo>
                  <a:lnTo>
                    <a:pt x="1722" y="726"/>
                  </a:lnTo>
                  <a:lnTo>
                    <a:pt x="1728" y="732"/>
                  </a:lnTo>
                  <a:lnTo>
                    <a:pt x="1728" y="756"/>
                  </a:lnTo>
                  <a:lnTo>
                    <a:pt x="1722" y="762"/>
                  </a:lnTo>
                  <a:lnTo>
                    <a:pt x="1740" y="780"/>
                  </a:lnTo>
                  <a:lnTo>
                    <a:pt x="1728" y="846"/>
                  </a:lnTo>
                  <a:lnTo>
                    <a:pt x="1710" y="864"/>
                  </a:lnTo>
                  <a:lnTo>
                    <a:pt x="1704" y="876"/>
                  </a:lnTo>
                  <a:lnTo>
                    <a:pt x="1704" y="888"/>
                  </a:lnTo>
                  <a:lnTo>
                    <a:pt x="1710" y="906"/>
                  </a:lnTo>
                  <a:lnTo>
                    <a:pt x="1722" y="924"/>
                  </a:lnTo>
                  <a:lnTo>
                    <a:pt x="1746" y="936"/>
                  </a:lnTo>
                  <a:lnTo>
                    <a:pt x="1764" y="930"/>
                  </a:lnTo>
                  <a:lnTo>
                    <a:pt x="1788" y="906"/>
                  </a:lnTo>
                  <a:lnTo>
                    <a:pt x="1788" y="864"/>
                  </a:lnTo>
                  <a:lnTo>
                    <a:pt x="1782" y="858"/>
                  </a:lnTo>
                  <a:lnTo>
                    <a:pt x="1776" y="846"/>
                  </a:lnTo>
                  <a:lnTo>
                    <a:pt x="1800" y="822"/>
                  </a:lnTo>
                  <a:lnTo>
                    <a:pt x="1806" y="804"/>
                  </a:lnTo>
                  <a:lnTo>
                    <a:pt x="1806" y="774"/>
                  </a:lnTo>
                  <a:lnTo>
                    <a:pt x="1812" y="756"/>
                  </a:lnTo>
                  <a:lnTo>
                    <a:pt x="1812" y="726"/>
                  </a:lnTo>
                  <a:lnTo>
                    <a:pt x="1806" y="714"/>
                  </a:lnTo>
                  <a:lnTo>
                    <a:pt x="1800" y="696"/>
                  </a:lnTo>
                  <a:lnTo>
                    <a:pt x="1794" y="684"/>
                  </a:lnTo>
                  <a:lnTo>
                    <a:pt x="1794" y="636"/>
                  </a:lnTo>
                  <a:lnTo>
                    <a:pt x="1800" y="630"/>
                  </a:lnTo>
                  <a:lnTo>
                    <a:pt x="1800" y="624"/>
                  </a:lnTo>
                  <a:lnTo>
                    <a:pt x="1806" y="618"/>
                  </a:lnTo>
                  <a:lnTo>
                    <a:pt x="1812" y="618"/>
                  </a:lnTo>
                  <a:lnTo>
                    <a:pt x="1818" y="624"/>
                  </a:lnTo>
                  <a:lnTo>
                    <a:pt x="1824" y="642"/>
                  </a:lnTo>
                  <a:lnTo>
                    <a:pt x="1830" y="666"/>
                  </a:lnTo>
                  <a:lnTo>
                    <a:pt x="1836" y="684"/>
                  </a:lnTo>
                  <a:lnTo>
                    <a:pt x="1836" y="702"/>
                  </a:lnTo>
                  <a:lnTo>
                    <a:pt x="1866" y="738"/>
                  </a:lnTo>
                  <a:lnTo>
                    <a:pt x="1866" y="792"/>
                  </a:lnTo>
                  <a:lnTo>
                    <a:pt x="1890" y="822"/>
                  </a:lnTo>
                  <a:lnTo>
                    <a:pt x="1890" y="858"/>
                  </a:lnTo>
                  <a:lnTo>
                    <a:pt x="1902" y="930"/>
                  </a:lnTo>
                  <a:lnTo>
                    <a:pt x="1920" y="918"/>
                  </a:lnTo>
                  <a:lnTo>
                    <a:pt x="1962" y="930"/>
                  </a:lnTo>
                  <a:lnTo>
                    <a:pt x="1962" y="870"/>
                  </a:lnTo>
                  <a:lnTo>
                    <a:pt x="1968" y="864"/>
                  </a:lnTo>
                  <a:lnTo>
                    <a:pt x="1974" y="852"/>
                  </a:lnTo>
                  <a:lnTo>
                    <a:pt x="1980" y="876"/>
                  </a:lnTo>
                  <a:lnTo>
                    <a:pt x="1998" y="876"/>
                  </a:lnTo>
                  <a:lnTo>
                    <a:pt x="2004" y="870"/>
                  </a:lnTo>
                  <a:lnTo>
                    <a:pt x="2010" y="858"/>
                  </a:lnTo>
                  <a:lnTo>
                    <a:pt x="2010" y="828"/>
                  </a:lnTo>
                  <a:lnTo>
                    <a:pt x="2004" y="822"/>
                  </a:lnTo>
                  <a:lnTo>
                    <a:pt x="2004" y="816"/>
                  </a:lnTo>
                  <a:lnTo>
                    <a:pt x="1992" y="810"/>
                  </a:lnTo>
                  <a:lnTo>
                    <a:pt x="1986" y="798"/>
                  </a:lnTo>
                  <a:lnTo>
                    <a:pt x="1974" y="792"/>
                  </a:lnTo>
                  <a:lnTo>
                    <a:pt x="1962" y="780"/>
                  </a:lnTo>
                  <a:lnTo>
                    <a:pt x="1956" y="768"/>
                  </a:lnTo>
                  <a:lnTo>
                    <a:pt x="1944" y="756"/>
                  </a:lnTo>
                  <a:lnTo>
                    <a:pt x="1944" y="750"/>
                  </a:lnTo>
                  <a:lnTo>
                    <a:pt x="1956" y="726"/>
                  </a:lnTo>
                  <a:lnTo>
                    <a:pt x="1968" y="720"/>
                  </a:lnTo>
                  <a:lnTo>
                    <a:pt x="1968" y="708"/>
                  </a:lnTo>
                  <a:lnTo>
                    <a:pt x="1962" y="696"/>
                  </a:lnTo>
                  <a:lnTo>
                    <a:pt x="1938" y="684"/>
                  </a:lnTo>
                  <a:lnTo>
                    <a:pt x="1932" y="672"/>
                  </a:lnTo>
                  <a:lnTo>
                    <a:pt x="1932" y="642"/>
                  </a:lnTo>
                  <a:lnTo>
                    <a:pt x="1938" y="636"/>
                  </a:lnTo>
                  <a:lnTo>
                    <a:pt x="1938" y="630"/>
                  </a:lnTo>
                  <a:lnTo>
                    <a:pt x="1926" y="618"/>
                  </a:lnTo>
                  <a:lnTo>
                    <a:pt x="1914" y="612"/>
                  </a:lnTo>
                  <a:lnTo>
                    <a:pt x="1896" y="594"/>
                  </a:lnTo>
                  <a:lnTo>
                    <a:pt x="1884" y="588"/>
                  </a:lnTo>
                  <a:lnTo>
                    <a:pt x="1878" y="582"/>
                  </a:lnTo>
                  <a:lnTo>
                    <a:pt x="1914" y="582"/>
                  </a:lnTo>
                  <a:lnTo>
                    <a:pt x="1926" y="576"/>
                  </a:lnTo>
                  <a:lnTo>
                    <a:pt x="1932" y="570"/>
                  </a:lnTo>
                  <a:lnTo>
                    <a:pt x="1944" y="546"/>
                  </a:lnTo>
                  <a:lnTo>
                    <a:pt x="1950" y="540"/>
                  </a:lnTo>
                  <a:lnTo>
                    <a:pt x="1956" y="528"/>
                  </a:lnTo>
                  <a:lnTo>
                    <a:pt x="1992" y="528"/>
                  </a:lnTo>
                  <a:lnTo>
                    <a:pt x="2004" y="522"/>
                  </a:lnTo>
                  <a:lnTo>
                    <a:pt x="2010" y="522"/>
                  </a:lnTo>
                  <a:lnTo>
                    <a:pt x="2016" y="516"/>
                  </a:lnTo>
                  <a:lnTo>
                    <a:pt x="2016" y="504"/>
                  </a:lnTo>
                  <a:lnTo>
                    <a:pt x="1998" y="486"/>
                  </a:lnTo>
                  <a:lnTo>
                    <a:pt x="1986" y="480"/>
                  </a:lnTo>
                  <a:lnTo>
                    <a:pt x="1974" y="486"/>
                  </a:lnTo>
                  <a:lnTo>
                    <a:pt x="1956" y="504"/>
                  </a:lnTo>
                  <a:lnTo>
                    <a:pt x="1956" y="510"/>
                  </a:lnTo>
                  <a:lnTo>
                    <a:pt x="1944" y="510"/>
                  </a:lnTo>
                  <a:lnTo>
                    <a:pt x="1932" y="504"/>
                  </a:lnTo>
                  <a:lnTo>
                    <a:pt x="1896" y="504"/>
                  </a:lnTo>
                  <a:lnTo>
                    <a:pt x="1890" y="510"/>
                  </a:lnTo>
                  <a:lnTo>
                    <a:pt x="1884" y="522"/>
                  </a:lnTo>
                  <a:lnTo>
                    <a:pt x="1854" y="552"/>
                  </a:lnTo>
                  <a:lnTo>
                    <a:pt x="1848" y="546"/>
                  </a:lnTo>
                  <a:lnTo>
                    <a:pt x="1836" y="540"/>
                  </a:lnTo>
                  <a:lnTo>
                    <a:pt x="1824" y="516"/>
                  </a:lnTo>
                  <a:lnTo>
                    <a:pt x="1788" y="498"/>
                  </a:lnTo>
                  <a:lnTo>
                    <a:pt x="1776" y="498"/>
                  </a:lnTo>
                  <a:lnTo>
                    <a:pt x="1776" y="486"/>
                  </a:lnTo>
                  <a:lnTo>
                    <a:pt x="1782" y="468"/>
                  </a:lnTo>
                  <a:lnTo>
                    <a:pt x="1782" y="456"/>
                  </a:lnTo>
                  <a:lnTo>
                    <a:pt x="1794" y="420"/>
                  </a:lnTo>
                  <a:lnTo>
                    <a:pt x="1806" y="408"/>
                  </a:lnTo>
                  <a:lnTo>
                    <a:pt x="1824" y="408"/>
                  </a:lnTo>
                  <a:lnTo>
                    <a:pt x="1842" y="414"/>
                  </a:lnTo>
                  <a:lnTo>
                    <a:pt x="1896" y="414"/>
                  </a:lnTo>
                  <a:lnTo>
                    <a:pt x="1902" y="408"/>
                  </a:lnTo>
                  <a:lnTo>
                    <a:pt x="1908" y="408"/>
                  </a:lnTo>
                  <a:lnTo>
                    <a:pt x="1908" y="402"/>
                  </a:lnTo>
                  <a:lnTo>
                    <a:pt x="1914" y="396"/>
                  </a:lnTo>
                  <a:lnTo>
                    <a:pt x="1920" y="396"/>
                  </a:lnTo>
                  <a:lnTo>
                    <a:pt x="1944" y="402"/>
                  </a:lnTo>
                  <a:lnTo>
                    <a:pt x="1980" y="420"/>
                  </a:lnTo>
                  <a:lnTo>
                    <a:pt x="2010" y="432"/>
                  </a:lnTo>
                  <a:lnTo>
                    <a:pt x="2034" y="438"/>
                  </a:lnTo>
                  <a:lnTo>
                    <a:pt x="2040" y="438"/>
                  </a:lnTo>
                  <a:lnTo>
                    <a:pt x="2052" y="432"/>
                  </a:lnTo>
                  <a:lnTo>
                    <a:pt x="2064" y="420"/>
                  </a:lnTo>
                  <a:lnTo>
                    <a:pt x="2082" y="420"/>
                  </a:lnTo>
                  <a:lnTo>
                    <a:pt x="2094" y="414"/>
                  </a:lnTo>
                  <a:lnTo>
                    <a:pt x="2106" y="414"/>
                  </a:lnTo>
                  <a:lnTo>
                    <a:pt x="2112" y="408"/>
                  </a:lnTo>
                  <a:lnTo>
                    <a:pt x="2112" y="402"/>
                  </a:lnTo>
                  <a:lnTo>
                    <a:pt x="2106" y="396"/>
                  </a:lnTo>
                  <a:lnTo>
                    <a:pt x="2106" y="390"/>
                  </a:lnTo>
                  <a:lnTo>
                    <a:pt x="2118" y="378"/>
                  </a:lnTo>
                  <a:lnTo>
                    <a:pt x="2142" y="366"/>
                  </a:lnTo>
                  <a:lnTo>
                    <a:pt x="2148" y="360"/>
                  </a:lnTo>
                  <a:lnTo>
                    <a:pt x="2160" y="354"/>
                  </a:lnTo>
                  <a:lnTo>
                    <a:pt x="2148" y="324"/>
                  </a:lnTo>
                  <a:lnTo>
                    <a:pt x="2070" y="360"/>
                  </a:lnTo>
                  <a:lnTo>
                    <a:pt x="2076" y="366"/>
                  </a:lnTo>
                  <a:lnTo>
                    <a:pt x="2076" y="372"/>
                  </a:lnTo>
                  <a:lnTo>
                    <a:pt x="2070" y="378"/>
                  </a:lnTo>
                  <a:lnTo>
                    <a:pt x="2046" y="378"/>
                  </a:lnTo>
                  <a:lnTo>
                    <a:pt x="2022" y="366"/>
                  </a:lnTo>
                  <a:lnTo>
                    <a:pt x="2004" y="366"/>
                  </a:lnTo>
                  <a:lnTo>
                    <a:pt x="1968" y="384"/>
                  </a:lnTo>
                  <a:lnTo>
                    <a:pt x="1950" y="384"/>
                  </a:lnTo>
                  <a:lnTo>
                    <a:pt x="1938" y="378"/>
                  </a:lnTo>
                  <a:lnTo>
                    <a:pt x="1926" y="378"/>
                  </a:lnTo>
                  <a:lnTo>
                    <a:pt x="1902" y="366"/>
                  </a:lnTo>
                  <a:lnTo>
                    <a:pt x="1860" y="366"/>
                  </a:lnTo>
                  <a:lnTo>
                    <a:pt x="1872" y="348"/>
                  </a:lnTo>
                  <a:lnTo>
                    <a:pt x="1860" y="348"/>
                  </a:lnTo>
                  <a:lnTo>
                    <a:pt x="1848" y="342"/>
                  </a:lnTo>
                  <a:lnTo>
                    <a:pt x="1824" y="342"/>
                  </a:lnTo>
                  <a:lnTo>
                    <a:pt x="1824" y="366"/>
                  </a:lnTo>
                  <a:lnTo>
                    <a:pt x="1812" y="378"/>
                  </a:lnTo>
                  <a:lnTo>
                    <a:pt x="1788" y="390"/>
                  </a:lnTo>
                  <a:lnTo>
                    <a:pt x="1764" y="390"/>
                  </a:lnTo>
                  <a:lnTo>
                    <a:pt x="1758" y="396"/>
                  </a:lnTo>
                  <a:lnTo>
                    <a:pt x="1758" y="426"/>
                  </a:lnTo>
                  <a:lnTo>
                    <a:pt x="1740" y="432"/>
                  </a:lnTo>
                  <a:lnTo>
                    <a:pt x="1752" y="498"/>
                  </a:lnTo>
                  <a:lnTo>
                    <a:pt x="1740" y="498"/>
                  </a:lnTo>
                  <a:lnTo>
                    <a:pt x="1734" y="510"/>
                  </a:lnTo>
                  <a:lnTo>
                    <a:pt x="1728" y="516"/>
                  </a:lnTo>
                  <a:lnTo>
                    <a:pt x="1710" y="552"/>
                  </a:lnTo>
                  <a:close/>
                  <a:moveTo>
                    <a:pt x="1986" y="576"/>
                  </a:moveTo>
                  <a:lnTo>
                    <a:pt x="1986" y="594"/>
                  </a:lnTo>
                  <a:lnTo>
                    <a:pt x="1992" y="600"/>
                  </a:lnTo>
                  <a:lnTo>
                    <a:pt x="2004" y="600"/>
                  </a:lnTo>
                  <a:lnTo>
                    <a:pt x="2016" y="588"/>
                  </a:lnTo>
                  <a:lnTo>
                    <a:pt x="2016" y="576"/>
                  </a:lnTo>
                  <a:lnTo>
                    <a:pt x="1986" y="576"/>
                  </a:lnTo>
                  <a:close/>
                  <a:moveTo>
                    <a:pt x="1686" y="1110"/>
                  </a:moveTo>
                  <a:lnTo>
                    <a:pt x="1674" y="1110"/>
                  </a:lnTo>
                  <a:lnTo>
                    <a:pt x="1668" y="1116"/>
                  </a:lnTo>
                  <a:lnTo>
                    <a:pt x="1662" y="1116"/>
                  </a:lnTo>
                  <a:lnTo>
                    <a:pt x="1614" y="1104"/>
                  </a:lnTo>
                  <a:lnTo>
                    <a:pt x="1644" y="1146"/>
                  </a:lnTo>
                  <a:lnTo>
                    <a:pt x="1650" y="1152"/>
                  </a:lnTo>
                  <a:lnTo>
                    <a:pt x="1662" y="1158"/>
                  </a:lnTo>
                  <a:lnTo>
                    <a:pt x="1668" y="1164"/>
                  </a:lnTo>
                  <a:lnTo>
                    <a:pt x="1680" y="1170"/>
                  </a:lnTo>
                  <a:lnTo>
                    <a:pt x="1692" y="1158"/>
                  </a:lnTo>
                  <a:lnTo>
                    <a:pt x="1698" y="1140"/>
                  </a:lnTo>
                  <a:lnTo>
                    <a:pt x="1698" y="1128"/>
                  </a:lnTo>
                  <a:lnTo>
                    <a:pt x="1692" y="1116"/>
                  </a:lnTo>
                  <a:lnTo>
                    <a:pt x="1686" y="1110"/>
                  </a:lnTo>
                  <a:close/>
                  <a:moveTo>
                    <a:pt x="2094" y="1104"/>
                  </a:moveTo>
                  <a:lnTo>
                    <a:pt x="2064" y="1128"/>
                  </a:lnTo>
                  <a:lnTo>
                    <a:pt x="2094" y="1134"/>
                  </a:lnTo>
                  <a:lnTo>
                    <a:pt x="2094" y="1104"/>
                  </a:lnTo>
                  <a:close/>
                  <a:moveTo>
                    <a:pt x="486" y="294"/>
                  </a:moveTo>
                  <a:lnTo>
                    <a:pt x="474" y="288"/>
                  </a:lnTo>
                  <a:lnTo>
                    <a:pt x="468" y="288"/>
                  </a:lnTo>
                  <a:lnTo>
                    <a:pt x="456" y="294"/>
                  </a:lnTo>
                  <a:lnTo>
                    <a:pt x="456" y="312"/>
                  </a:lnTo>
                  <a:lnTo>
                    <a:pt x="468" y="324"/>
                  </a:lnTo>
                  <a:lnTo>
                    <a:pt x="474" y="318"/>
                  </a:lnTo>
                  <a:lnTo>
                    <a:pt x="486" y="318"/>
                  </a:lnTo>
                  <a:lnTo>
                    <a:pt x="486" y="312"/>
                  </a:lnTo>
                  <a:lnTo>
                    <a:pt x="492" y="300"/>
                  </a:lnTo>
                  <a:lnTo>
                    <a:pt x="486" y="294"/>
                  </a:lnTo>
                  <a:close/>
                  <a:moveTo>
                    <a:pt x="2346" y="588"/>
                  </a:moveTo>
                  <a:lnTo>
                    <a:pt x="2340" y="576"/>
                  </a:lnTo>
                  <a:lnTo>
                    <a:pt x="2328" y="570"/>
                  </a:lnTo>
                  <a:lnTo>
                    <a:pt x="2310" y="552"/>
                  </a:lnTo>
                  <a:lnTo>
                    <a:pt x="2304" y="552"/>
                  </a:lnTo>
                  <a:lnTo>
                    <a:pt x="2304" y="600"/>
                  </a:lnTo>
                  <a:lnTo>
                    <a:pt x="2316" y="600"/>
                  </a:lnTo>
                  <a:lnTo>
                    <a:pt x="2328" y="606"/>
                  </a:lnTo>
                  <a:lnTo>
                    <a:pt x="2334" y="606"/>
                  </a:lnTo>
                  <a:lnTo>
                    <a:pt x="2346" y="600"/>
                  </a:lnTo>
                  <a:lnTo>
                    <a:pt x="2346" y="588"/>
                  </a:lnTo>
                  <a:close/>
                  <a:moveTo>
                    <a:pt x="2310" y="474"/>
                  </a:moveTo>
                  <a:lnTo>
                    <a:pt x="2340" y="504"/>
                  </a:lnTo>
                  <a:lnTo>
                    <a:pt x="2358" y="516"/>
                  </a:lnTo>
                  <a:lnTo>
                    <a:pt x="2382" y="528"/>
                  </a:lnTo>
                  <a:lnTo>
                    <a:pt x="2400" y="528"/>
                  </a:lnTo>
                  <a:lnTo>
                    <a:pt x="2400" y="522"/>
                  </a:lnTo>
                  <a:lnTo>
                    <a:pt x="2358" y="480"/>
                  </a:lnTo>
                  <a:lnTo>
                    <a:pt x="2358" y="468"/>
                  </a:lnTo>
                  <a:lnTo>
                    <a:pt x="2364" y="456"/>
                  </a:lnTo>
                  <a:lnTo>
                    <a:pt x="2376" y="450"/>
                  </a:lnTo>
                  <a:lnTo>
                    <a:pt x="2394" y="450"/>
                  </a:lnTo>
                  <a:lnTo>
                    <a:pt x="2406" y="456"/>
                  </a:lnTo>
                  <a:lnTo>
                    <a:pt x="2424" y="444"/>
                  </a:lnTo>
                  <a:lnTo>
                    <a:pt x="2400" y="432"/>
                  </a:lnTo>
                  <a:lnTo>
                    <a:pt x="2412" y="426"/>
                  </a:lnTo>
                  <a:lnTo>
                    <a:pt x="2424" y="402"/>
                  </a:lnTo>
                  <a:lnTo>
                    <a:pt x="2412" y="378"/>
                  </a:lnTo>
                  <a:lnTo>
                    <a:pt x="2400" y="372"/>
                  </a:lnTo>
                  <a:lnTo>
                    <a:pt x="2382" y="372"/>
                  </a:lnTo>
                  <a:lnTo>
                    <a:pt x="2358" y="396"/>
                  </a:lnTo>
                  <a:lnTo>
                    <a:pt x="2346" y="402"/>
                  </a:lnTo>
                  <a:lnTo>
                    <a:pt x="2340" y="408"/>
                  </a:lnTo>
                  <a:lnTo>
                    <a:pt x="2334" y="408"/>
                  </a:lnTo>
                  <a:lnTo>
                    <a:pt x="2328" y="402"/>
                  </a:lnTo>
                  <a:lnTo>
                    <a:pt x="2328" y="366"/>
                  </a:lnTo>
                  <a:lnTo>
                    <a:pt x="2334" y="360"/>
                  </a:lnTo>
                  <a:lnTo>
                    <a:pt x="2346" y="336"/>
                  </a:lnTo>
                  <a:lnTo>
                    <a:pt x="2346" y="318"/>
                  </a:lnTo>
                  <a:lnTo>
                    <a:pt x="2340" y="312"/>
                  </a:lnTo>
                  <a:lnTo>
                    <a:pt x="2358" y="276"/>
                  </a:lnTo>
                  <a:lnTo>
                    <a:pt x="2316" y="312"/>
                  </a:lnTo>
                  <a:lnTo>
                    <a:pt x="2316" y="342"/>
                  </a:lnTo>
                  <a:lnTo>
                    <a:pt x="2304" y="348"/>
                  </a:lnTo>
                  <a:lnTo>
                    <a:pt x="2298" y="354"/>
                  </a:lnTo>
                  <a:lnTo>
                    <a:pt x="2286" y="378"/>
                  </a:lnTo>
                  <a:lnTo>
                    <a:pt x="2286" y="408"/>
                  </a:lnTo>
                  <a:lnTo>
                    <a:pt x="2298" y="420"/>
                  </a:lnTo>
                  <a:lnTo>
                    <a:pt x="2304" y="432"/>
                  </a:lnTo>
                  <a:lnTo>
                    <a:pt x="2310" y="438"/>
                  </a:lnTo>
                  <a:lnTo>
                    <a:pt x="2310" y="444"/>
                  </a:lnTo>
                  <a:lnTo>
                    <a:pt x="2304" y="450"/>
                  </a:lnTo>
                  <a:lnTo>
                    <a:pt x="2304" y="468"/>
                  </a:lnTo>
                  <a:lnTo>
                    <a:pt x="2310" y="474"/>
                  </a:lnTo>
                  <a:close/>
                  <a:moveTo>
                    <a:pt x="2250" y="708"/>
                  </a:moveTo>
                  <a:lnTo>
                    <a:pt x="2238" y="696"/>
                  </a:lnTo>
                  <a:lnTo>
                    <a:pt x="2214" y="708"/>
                  </a:lnTo>
                  <a:lnTo>
                    <a:pt x="2214" y="732"/>
                  </a:lnTo>
                  <a:lnTo>
                    <a:pt x="2220" y="744"/>
                  </a:lnTo>
                  <a:lnTo>
                    <a:pt x="2226" y="750"/>
                  </a:lnTo>
                  <a:lnTo>
                    <a:pt x="2250" y="762"/>
                  </a:lnTo>
                  <a:lnTo>
                    <a:pt x="2274" y="762"/>
                  </a:lnTo>
                  <a:lnTo>
                    <a:pt x="2280" y="750"/>
                  </a:lnTo>
                  <a:lnTo>
                    <a:pt x="2280" y="738"/>
                  </a:lnTo>
                  <a:lnTo>
                    <a:pt x="2274" y="726"/>
                  </a:lnTo>
                  <a:lnTo>
                    <a:pt x="2274" y="714"/>
                  </a:lnTo>
                  <a:lnTo>
                    <a:pt x="2268" y="708"/>
                  </a:lnTo>
                  <a:lnTo>
                    <a:pt x="2268" y="702"/>
                  </a:lnTo>
                  <a:lnTo>
                    <a:pt x="2250" y="708"/>
                  </a:lnTo>
                  <a:close/>
                  <a:moveTo>
                    <a:pt x="2148" y="1104"/>
                  </a:moveTo>
                  <a:lnTo>
                    <a:pt x="2226" y="1092"/>
                  </a:lnTo>
                  <a:lnTo>
                    <a:pt x="2166" y="1074"/>
                  </a:lnTo>
                  <a:lnTo>
                    <a:pt x="2148" y="1104"/>
                  </a:lnTo>
                  <a:close/>
                  <a:moveTo>
                    <a:pt x="2544" y="750"/>
                  </a:moveTo>
                  <a:lnTo>
                    <a:pt x="2520" y="732"/>
                  </a:lnTo>
                  <a:lnTo>
                    <a:pt x="2526" y="714"/>
                  </a:lnTo>
                  <a:lnTo>
                    <a:pt x="2514" y="702"/>
                  </a:lnTo>
                  <a:lnTo>
                    <a:pt x="2508" y="690"/>
                  </a:lnTo>
                  <a:lnTo>
                    <a:pt x="2490" y="684"/>
                  </a:lnTo>
                  <a:lnTo>
                    <a:pt x="2472" y="672"/>
                  </a:lnTo>
                  <a:lnTo>
                    <a:pt x="2442" y="666"/>
                  </a:lnTo>
                  <a:lnTo>
                    <a:pt x="2424" y="666"/>
                  </a:lnTo>
                  <a:lnTo>
                    <a:pt x="2388" y="684"/>
                  </a:lnTo>
                  <a:lnTo>
                    <a:pt x="2358" y="684"/>
                  </a:lnTo>
                  <a:lnTo>
                    <a:pt x="2346" y="696"/>
                  </a:lnTo>
                  <a:lnTo>
                    <a:pt x="2340" y="708"/>
                  </a:lnTo>
                  <a:lnTo>
                    <a:pt x="2340" y="726"/>
                  </a:lnTo>
                  <a:lnTo>
                    <a:pt x="2346" y="732"/>
                  </a:lnTo>
                  <a:lnTo>
                    <a:pt x="2364" y="714"/>
                  </a:lnTo>
                  <a:lnTo>
                    <a:pt x="2364" y="726"/>
                  </a:lnTo>
                  <a:lnTo>
                    <a:pt x="2370" y="738"/>
                  </a:lnTo>
                  <a:lnTo>
                    <a:pt x="2376" y="744"/>
                  </a:lnTo>
                  <a:lnTo>
                    <a:pt x="2388" y="738"/>
                  </a:lnTo>
                  <a:lnTo>
                    <a:pt x="2394" y="732"/>
                  </a:lnTo>
                  <a:lnTo>
                    <a:pt x="2394" y="726"/>
                  </a:lnTo>
                  <a:lnTo>
                    <a:pt x="2400" y="720"/>
                  </a:lnTo>
                  <a:lnTo>
                    <a:pt x="2400" y="714"/>
                  </a:lnTo>
                  <a:lnTo>
                    <a:pt x="2406" y="726"/>
                  </a:lnTo>
                  <a:lnTo>
                    <a:pt x="2418" y="732"/>
                  </a:lnTo>
                  <a:lnTo>
                    <a:pt x="2430" y="732"/>
                  </a:lnTo>
                  <a:lnTo>
                    <a:pt x="2442" y="720"/>
                  </a:lnTo>
                  <a:lnTo>
                    <a:pt x="2454" y="714"/>
                  </a:lnTo>
                  <a:lnTo>
                    <a:pt x="2460" y="708"/>
                  </a:lnTo>
                  <a:lnTo>
                    <a:pt x="2472" y="762"/>
                  </a:lnTo>
                  <a:lnTo>
                    <a:pt x="2502" y="738"/>
                  </a:lnTo>
                  <a:lnTo>
                    <a:pt x="2538" y="774"/>
                  </a:lnTo>
                  <a:lnTo>
                    <a:pt x="2544" y="750"/>
                  </a:lnTo>
                  <a:close/>
                  <a:moveTo>
                    <a:pt x="3264" y="678"/>
                  </a:moveTo>
                  <a:lnTo>
                    <a:pt x="3222" y="648"/>
                  </a:lnTo>
                  <a:lnTo>
                    <a:pt x="3210" y="648"/>
                  </a:lnTo>
                  <a:lnTo>
                    <a:pt x="3198" y="654"/>
                  </a:lnTo>
                  <a:lnTo>
                    <a:pt x="3180" y="654"/>
                  </a:lnTo>
                  <a:lnTo>
                    <a:pt x="3162" y="648"/>
                  </a:lnTo>
                  <a:lnTo>
                    <a:pt x="3126" y="630"/>
                  </a:lnTo>
                  <a:lnTo>
                    <a:pt x="3096" y="612"/>
                  </a:lnTo>
                  <a:lnTo>
                    <a:pt x="3060" y="594"/>
                  </a:lnTo>
                  <a:lnTo>
                    <a:pt x="3042" y="582"/>
                  </a:lnTo>
                  <a:lnTo>
                    <a:pt x="3030" y="582"/>
                  </a:lnTo>
                  <a:lnTo>
                    <a:pt x="3006" y="594"/>
                  </a:lnTo>
                  <a:lnTo>
                    <a:pt x="3000" y="600"/>
                  </a:lnTo>
                  <a:lnTo>
                    <a:pt x="2988" y="606"/>
                  </a:lnTo>
                  <a:lnTo>
                    <a:pt x="3006" y="630"/>
                  </a:lnTo>
                  <a:lnTo>
                    <a:pt x="2928" y="642"/>
                  </a:lnTo>
                  <a:lnTo>
                    <a:pt x="2934" y="666"/>
                  </a:lnTo>
                  <a:lnTo>
                    <a:pt x="2928" y="678"/>
                  </a:lnTo>
                  <a:lnTo>
                    <a:pt x="2922" y="684"/>
                  </a:lnTo>
                  <a:lnTo>
                    <a:pt x="2916" y="696"/>
                  </a:lnTo>
                  <a:lnTo>
                    <a:pt x="2880" y="720"/>
                  </a:lnTo>
                  <a:lnTo>
                    <a:pt x="2862" y="726"/>
                  </a:lnTo>
                  <a:lnTo>
                    <a:pt x="2844" y="726"/>
                  </a:lnTo>
                  <a:lnTo>
                    <a:pt x="2832" y="720"/>
                  </a:lnTo>
                  <a:lnTo>
                    <a:pt x="2826" y="714"/>
                  </a:lnTo>
                  <a:lnTo>
                    <a:pt x="2820" y="702"/>
                  </a:lnTo>
                  <a:lnTo>
                    <a:pt x="2820" y="678"/>
                  </a:lnTo>
                  <a:lnTo>
                    <a:pt x="2814" y="672"/>
                  </a:lnTo>
                  <a:lnTo>
                    <a:pt x="2814" y="660"/>
                  </a:lnTo>
                  <a:lnTo>
                    <a:pt x="2808" y="666"/>
                  </a:lnTo>
                  <a:lnTo>
                    <a:pt x="2808" y="672"/>
                  </a:lnTo>
                  <a:lnTo>
                    <a:pt x="2802" y="684"/>
                  </a:lnTo>
                  <a:lnTo>
                    <a:pt x="2796" y="690"/>
                  </a:lnTo>
                  <a:lnTo>
                    <a:pt x="2796" y="696"/>
                  </a:lnTo>
                  <a:lnTo>
                    <a:pt x="2796" y="690"/>
                  </a:lnTo>
                  <a:lnTo>
                    <a:pt x="2790" y="684"/>
                  </a:lnTo>
                  <a:lnTo>
                    <a:pt x="2790" y="672"/>
                  </a:lnTo>
                  <a:lnTo>
                    <a:pt x="2784" y="660"/>
                  </a:lnTo>
                  <a:lnTo>
                    <a:pt x="2784" y="576"/>
                  </a:lnTo>
                  <a:lnTo>
                    <a:pt x="2778" y="558"/>
                  </a:lnTo>
                  <a:lnTo>
                    <a:pt x="2760" y="522"/>
                  </a:lnTo>
                  <a:lnTo>
                    <a:pt x="2724" y="522"/>
                  </a:lnTo>
                  <a:lnTo>
                    <a:pt x="2718" y="510"/>
                  </a:lnTo>
                  <a:lnTo>
                    <a:pt x="2694" y="498"/>
                  </a:lnTo>
                  <a:lnTo>
                    <a:pt x="2676" y="486"/>
                  </a:lnTo>
                  <a:lnTo>
                    <a:pt x="2652" y="486"/>
                  </a:lnTo>
                  <a:lnTo>
                    <a:pt x="2634" y="498"/>
                  </a:lnTo>
                  <a:lnTo>
                    <a:pt x="2628" y="504"/>
                  </a:lnTo>
                  <a:lnTo>
                    <a:pt x="2616" y="510"/>
                  </a:lnTo>
                  <a:lnTo>
                    <a:pt x="2610" y="522"/>
                  </a:lnTo>
                  <a:lnTo>
                    <a:pt x="2586" y="528"/>
                  </a:lnTo>
                  <a:lnTo>
                    <a:pt x="2580" y="546"/>
                  </a:lnTo>
                  <a:lnTo>
                    <a:pt x="2562" y="558"/>
                  </a:lnTo>
                  <a:lnTo>
                    <a:pt x="2562" y="540"/>
                  </a:lnTo>
                  <a:lnTo>
                    <a:pt x="2556" y="534"/>
                  </a:lnTo>
                  <a:lnTo>
                    <a:pt x="2532" y="534"/>
                  </a:lnTo>
                  <a:lnTo>
                    <a:pt x="2532" y="546"/>
                  </a:lnTo>
                  <a:lnTo>
                    <a:pt x="2544" y="570"/>
                  </a:lnTo>
                  <a:lnTo>
                    <a:pt x="2568" y="582"/>
                  </a:lnTo>
                  <a:lnTo>
                    <a:pt x="2604" y="582"/>
                  </a:lnTo>
                  <a:lnTo>
                    <a:pt x="2616" y="588"/>
                  </a:lnTo>
                  <a:lnTo>
                    <a:pt x="2622" y="594"/>
                  </a:lnTo>
                  <a:lnTo>
                    <a:pt x="2628" y="594"/>
                  </a:lnTo>
                  <a:lnTo>
                    <a:pt x="2628" y="618"/>
                  </a:lnTo>
                  <a:lnTo>
                    <a:pt x="2634" y="630"/>
                  </a:lnTo>
                  <a:lnTo>
                    <a:pt x="2640" y="636"/>
                  </a:lnTo>
                  <a:lnTo>
                    <a:pt x="2652" y="642"/>
                  </a:lnTo>
                  <a:lnTo>
                    <a:pt x="2694" y="642"/>
                  </a:lnTo>
                  <a:lnTo>
                    <a:pt x="2712" y="636"/>
                  </a:lnTo>
                  <a:lnTo>
                    <a:pt x="2754" y="636"/>
                  </a:lnTo>
                  <a:lnTo>
                    <a:pt x="2760" y="642"/>
                  </a:lnTo>
                  <a:lnTo>
                    <a:pt x="2760" y="660"/>
                  </a:lnTo>
                  <a:lnTo>
                    <a:pt x="2700" y="660"/>
                  </a:lnTo>
                  <a:lnTo>
                    <a:pt x="2688" y="666"/>
                  </a:lnTo>
                  <a:lnTo>
                    <a:pt x="2676" y="678"/>
                  </a:lnTo>
                  <a:lnTo>
                    <a:pt x="2640" y="678"/>
                  </a:lnTo>
                  <a:lnTo>
                    <a:pt x="2616" y="690"/>
                  </a:lnTo>
                  <a:lnTo>
                    <a:pt x="2616" y="696"/>
                  </a:lnTo>
                  <a:lnTo>
                    <a:pt x="2622" y="696"/>
                  </a:lnTo>
                  <a:lnTo>
                    <a:pt x="2646" y="708"/>
                  </a:lnTo>
                  <a:lnTo>
                    <a:pt x="2658" y="708"/>
                  </a:lnTo>
                  <a:lnTo>
                    <a:pt x="2676" y="726"/>
                  </a:lnTo>
                  <a:lnTo>
                    <a:pt x="2682" y="738"/>
                  </a:lnTo>
                  <a:lnTo>
                    <a:pt x="2688" y="744"/>
                  </a:lnTo>
                  <a:lnTo>
                    <a:pt x="2682" y="750"/>
                  </a:lnTo>
                  <a:lnTo>
                    <a:pt x="2676" y="762"/>
                  </a:lnTo>
                  <a:lnTo>
                    <a:pt x="2676" y="774"/>
                  </a:lnTo>
                  <a:lnTo>
                    <a:pt x="2670" y="780"/>
                  </a:lnTo>
                  <a:lnTo>
                    <a:pt x="2676" y="792"/>
                  </a:lnTo>
                  <a:lnTo>
                    <a:pt x="2682" y="798"/>
                  </a:lnTo>
                  <a:lnTo>
                    <a:pt x="2694" y="792"/>
                  </a:lnTo>
                  <a:lnTo>
                    <a:pt x="2706" y="780"/>
                  </a:lnTo>
                  <a:lnTo>
                    <a:pt x="2712" y="768"/>
                  </a:lnTo>
                  <a:lnTo>
                    <a:pt x="2718" y="762"/>
                  </a:lnTo>
                  <a:lnTo>
                    <a:pt x="2718" y="750"/>
                  </a:lnTo>
                  <a:lnTo>
                    <a:pt x="2724" y="744"/>
                  </a:lnTo>
                  <a:lnTo>
                    <a:pt x="2736" y="720"/>
                  </a:lnTo>
                  <a:lnTo>
                    <a:pt x="2742" y="714"/>
                  </a:lnTo>
                  <a:lnTo>
                    <a:pt x="2748" y="702"/>
                  </a:lnTo>
                  <a:lnTo>
                    <a:pt x="2748" y="744"/>
                  </a:lnTo>
                  <a:lnTo>
                    <a:pt x="2754" y="750"/>
                  </a:lnTo>
                  <a:lnTo>
                    <a:pt x="2766" y="756"/>
                  </a:lnTo>
                  <a:lnTo>
                    <a:pt x="2772" y="768"/>
                  </a:lnTo>
                  <a:lnTo>
                    <a:pt x="2784" y="774"/>
                  </a:lnTo>
                  <a:lnTo>
                    <a:pt x="2790" y="780"/>
                  </a:lnTo>
                  <a:lnTo>
                    <a:pt x="2814" y="780"/>
                  </a:lnTo>
                  <a:lnTo>
                    <a:pt x="2820" y="774"/>
                  </a:lnTo>
                  <a:lnTo>
                    <a:pt x="2826" y="774"/>
                  </a:lnTo>
                  <a:lnTo>
                    <a:pt x="2814" y="792"/>
                  </a:lnTo>
                  <a:lnTo>
                    <a:pt x="2844" y="822"/>
                  </a:lnTo>
                  <a:lnTo>
                    <a:pt x="2904" y="822"/>
                  </a:lnTo>
                  <a:lnTo>
                    <a:pt x="2940" y="846"/>
                  </a:lnTo>
                  <a:lnTo>
                    <a:pt x="2976" y="864"/>
                  </a:lnTo>
                  <a:lnTo>
                    <a:pt x="3006" y="876"/>
                  </a:lnTo>
                  <a:lnTo>
                    <a:pt x="3036" y="894"/>
                  </a:lnTo>
                  <a:lnTo>
                    <a:pt x="3066" y="924"/>
                  </a:lnTo>
                  <a:lnTo>
                    <a:pt x="3066" y="972"/>
                  </a:lnTo>
                  <a:lnTo>
                    <a:pt x="3090" y="996"/>
                  </a:lnTo>
                  <a:lnTo>
                    <a:pt x="3102" y="1002"/>
                  </a:lnTo>
                  <a:lnTo>
                    <a:pt x="3096" y="1002"/>
                  </a:lnTo>
                  <a:lnTo>
                    <a:pt x="3084" y="1008"/>
                  </a:lnTo>
                  <a:lnTo>
                    <a:pt x="3078" y="1014"/>
                  </a:lnTo>
                  <a:lnTo>
                    <a:pt x="3078" y="1020"/>
                  </a:lnTo>
                  <a:lnTo>
                    <a:pt x="3090" y="1032"/>
                  </a:lnTo>
                  <a:lnTo>
                    <a:pt x="3114" y="1032"/>
                  </a:lnTo>
                  <a:lnTo>
                    <a:pt x="3090" y="1044"/>
                  </a:lnTo>
                  <a:lnTo>
                    <a:pt x="3090" y="1056"/>
                  </a:lnTo>
                  <a:lnTo>
                    <a:pt x="3102" y="1062"/>
                  </a:lnTo>
                  <a:lnTo>
                    <a:pt x="3108" y="1092"/>
                  </a:lnTo>
                  <a:lnTo>
                    <a:pt x="3096" y="1122"/>
                  </a:lnTo>
                  <a:lnTo>
                    <a:pt x="3120" y="1122"/>
                  </a:lnTo>
                  <a:lnTo>
                    <a:pt x="3126" y="1116"/>
                  </a:lnTo>
                  <a:lnTo>
                    <a:pt x="3138" y="1116"/>
                  </a:lnTo>
                  <a:lnTo>
                    <a:pt x="3150" y="1110"/>
                  </a:lnTo>
                  <a:lnTo>
                    <a:pt x="3162" y="1110"/>
                  </a:lnTo>
                  <a:lnTo>
                    <a:pt x="3168" y="1104"/>
                  </a:lnTo>
                  <a:lnTo>
                    <a:pt x="3174" y="1104"/>
                  </a:lnTo>
                  <a:lnTo>
                    <a:pt x="3174" y="1134"/>
                  </a:lnTo>
                  <a:lnTo>
                    <a:pt x="3234" y="1194"/>
                  </a:lnTo>
                  <a:lnTo>
                    <a:pt x="3240" y="1194"/>
                  </a:lnTo>
                  <a:lnTo>
                    <a:pt x="3240" y="1146"/>
                  </a:lnTo>
                  <a:lnTo>
                    <a:pt x="3234" y="1122"/>
                  </a:lnTo>
                  <a:lnTo>
                    <a:pt x="3234" y="1116"/>
                  </a:lnTo>
                  <a:lnTo>
                    <a:pt x="3240" y="1110"/>
                  </a:lnTo>
                  <a:lnTo>
                    <a:pt x="3240" y="1098"/>
                  </a:lnTo>
                  <a:lnTo>
                    <a:pt x="3246" y="1086"/>
                  </a:lnTo>
                  <a:lnTo>
                    <a:pt x="3246" y="1062"/>
                  </a:lnTo>
                  <a:lnTo>
                    <a:pt x="3252" y="1050"/>
                  </a:lnTo>
                  <a:lnTo>
                    <a:pt x="3252" y="1020"/>
                  </a:lnTo>
                  <a:lnTo>
                    <a:pt x="3240" y="1020"/>
                  </a:lnTo>
                  <a:lnTo>
                    <a:pt x="3228" y="1014"/>
                  </a:lnTo>
                  <a:lnTo>
                    <a:pt x="3222" y="1008"/>
                  </a:lnTo>
                  <a:lnTo>
                    <a:pt x="3222" y="1002"/>
                  </a:lnTo>
                  <a:lnTo>
                    <a:pt x="3234" y="990"/>
                  </a:lnTo>
                  <a:lnTo>
                    <a:pt x="3246" y="984"/>
                  </a:lnTo>
                  <a:lnTo>
                    <a:pt x="3252" y="978"/>
                  </a:lnTo>
                  <a:lnTo>
                    <a:pt x="3252" y="864"/>
                  </a:lnTo>
                  <a:lnTo>
                    <a:pt x="3258" y="846"/>
                  </a:lnTo>
                  <a:lnTo>
                    <a:pt x="3258" y="708"/>
                  </a:lnTo>
                  <a:lnTo>
                    <a:pt x="3264" y="678"/>
                  </a:lnTo>
                  <a:close/>
                  <a:moveTo>
                    <a:pt x="336" y="666"/>
                  </a:moveTo>
                  <a:lnTo>
                    <a:pt x="330" y="672"/>
                  </a:lnTo>
                  <a:lnTo>
                    <a:pt x="354" y="696"/>
                  </a:lnTo>
                  <a:lnTo>
                    <a:pt x="360" y="708"/>
                  </a:lnTo>
                  <a:lnTo>
                    <a:pt x="366" y="714"/>
                  </a:lnTo>
                  <a:lnTo>
                    <a:pt x="378" y="714"/>
                  </a:lnTo>
                  <a:lnTo>
                    <a:pt x="378" y="696"/>
                  </a:lnTo>
                  <a:lnTo>
                    <a:pt x="366" y="690"/>
                  </a:lnTo>
                  <a:lnTo>
                    <a:pt x="360" y="678"/>
                  </a:lnTo>
                  <a:lnTo>
                    <a:pt x="348" y="672"/>
                  </a:lnTo>
                  <a:lnTo>
                    <a:pt x="342" y="666"/>
                  </a:lnTo>
                  <a:lnTo>
                    <a:pt x="336" y="666"/>
                  </a:lnTo>
                  <a:close/>
                  <a:moveTo>
                    <a:pt x="2526" y="1104"/>
                  </a:moveTo>
                  <a:lnTo>
                    <a:pt x="2544" y="1116"/>
                  </a:lnTo>
                  <a:lnTo>
                    <a:pt x="2574" y="1092"/>
                  </a:lnTo>
                  <a:lnTo>
                    <a:pt x="2592" y="1092"/>
                  </a:lnTo>
                  <a:lnTo>
                    <a:pt x="2604" y="1080"/>
                  </a:lnTo>
                  <a:lnTo>
                    <a:pt x="2604" y="1062"/>
                  </a:lnTo>
                  <a:lnTo>
                    <a:pt x="2592" y="1056"/>
                  </a:lnTo>
                  <a:lnTo>
                    <a:pt x="2586" y="1056"/>
                  </a:lnTo>
                  <a:lnTo>
                    <a:pt x="2574" y="1062"/>
                  </a:lnTo>
                  <a:lnTo>
                    <a:pt x="2556" y="1068"/>
                  </a:lnTo>
                  <a:lnTo>
                    <a:pt x="2526" y="1098"/>
                  </a:lnTo>
                  <a:lnTo>
                    <a:pt x="2526" y="1104"/>
                  </a:lnTo>
                  <a:close/>
                  <a:moveTo>
                    <a:pt x="3096" y="1068"/>
                  </a:moveTo>
                  <a:lnTo>
                    <a:pt x="3090" y="1068"/>
                  </a:lnTo>
                  <a:lnTo>
                    <a:pt x="3090" y="1062"/>
                  </a:lnTo>
                  <a:lnTo>
                    <a:pt x="3084" y="1062"/>
                  </a:lnTo>
                  <a:lnTo>
                    <a:pt x="3078" y="1056"/>
                  </a:lnTo>
                  <a:lnTo>
                    <a:pt x="3066" y="1056"/>
                  </a:lnTo>
                  <a:lnTo>
                    <a:pt x="3048" y="1062"/>
                  </a:lnTo>
                  <a:lnTo>
                    <a:pt x="3024" y="1086"/>
                  </a:lnTo>
                  <a:lnTo>
                    <a:pt x="3012" y="1122"/>
                  </a:lnTo>
                  <a:lnTo>
                    <a:pt x="3012" y="1134"/>
                  </a:lnTo>
                  <a:lnTo>
                    <a:pt x="3072" y="1128"/>
                  </a:lnTo>
                  <a:lnTo>
                    <a:pt x="3084" y="1128"/>
                  </a:lnTo>
                  <a:lnTo>
                    <a:pt x="3090" y="1122"/>
                  </a:lnTo>
                  <a:lnTo>
                    <a:pt x="3102" y="1092"/>
                  </a:lnTo>
                  <a:lnTo>
                    <a:pt x="3096" y="1068"/>
                  </a:lnTo>
                  <a:close/>
                  <a:moveTo>
                    <a:pt x="2778" y="942"/>
                  </a:moveTo>
                  <a:lnTo>
                    <a:pt x="2766" y="960"/>
                  </a:lnTo>
                  <a:lnTo>
                    <a:pt x="2766" y="1014"/>
                  </a:lnTo>
                  <a:lnTo>
                    <a:pt x="2784" y="1014"/>
                  </a:lnTo>
                  <a:lnTo>
                    <a:pt x="2778" y="996"/>
                  </a:lnTo>
                  <a:lnTo>
                    <a:pt x="2790" y="990"/>
                  </a:lnTo>
                  <a:lnTo>
                    <a:pt x="2790" y="972"/>
                  </a:lnTo>
                  <a:lnTo>
                    <a:pt x="2778" y="972"/>
                  </a:lnTo>
                  <a:lnTo>
                    <a:pt x="2796" y="936"/>
                  </a:lnTo>
                  <a:lnTo>
                    <a:pt x="2814" y="906"/>
                  </a:lnTo>
                  <a:lnTo>
                    <a:pt x="2784" y="912"/>
                  </a:lnTo>
                  <a:lnTo>
                    <a:pt x="2778" y="942"/>
                  </a:lnTo>
                  <a:close/>
                  <a:moveTo>
                    <a:pt x="2136" y="600"/>
                  </a:moveTo>
                  <a:lnTo>
                    <a:pt x="2124" y="594"/>
                  </a:lnTo>
                  <a:lnTo>
                    <a:pt x="2118" y="594"/>
                  </a:lnTo>
                  <a:lnTo>
                    <a:pt x="2106" y="588"/>
                  </a:lnTo>
                  <a:lnTo>
                    <a:pt x="2088" y="588"/>
                  </a:lnTo>
                  <a:lnTo>
                    <a:pt x="2082" y="594"/>
                  </a:lnTo>
                  <a:lnTo>
                    <a:pt x="2082" y="600"/>
                  </a:lnTo>
                  <a:lnTo>
                    <a:pt x="2076" y="606"/>
                  </a:lnTo>
                  <a:lnTo>
                    <a:pt x="2082" y="612"/>
                  </a:lnTo>
                  <a:lnTo>
                    <a:pt x="2094" y="618"/>
                  </a:lnTo>
                  <a:lnTo>
                    <a:pt x="2136" y="618"/>
                  </a:lnTo>
                  <a:lnTo>
                    <a:pt x="2214" y="606"/>
                  </a:lnTo>
                  <a:lnTo>
                    <a:pt x="2136" y="600"/>
                  </a:lnTo>
                  <a:close/>
                  <a:moveTo>
                    <a:pt x="1308" y="1038"/>
                  </a:moveTo>
                  <a:lnTo>
                    <a:pt x="1368" y="1002"/>
                  </a:lnTo>
                  <a:lnTo>
                    <a:pt x="1362" y="990"/>
                  </a:lnTo>
                  <a:lnTo>
                    <a:pt x="1350" y="990"/>
                  </a:lnTo>
                  <a:lnTo>
                    <a:pt x="1332" y="996"/>
                  </a:lnTo>
                  <a:lnTo>
                    <a:pt x="1320" y="996"/>
                  </a:lnTo>
                  <a:lnTo>
                    <a:pt x="1302" y="1002"/>
                  </a:lnTo>
                  <a:lnTo>
                    <a:pt x="1290" y="1008"/>
                  </a:lnTo>
                  <a:lnTo>
                    <a:pt x="1284" y="1014"/>
                  </a:lnTo>
                  <a:lnTo>
                    <a:pt x="1284" y="1032"/>
                  </a:lnTo>
                  <a:lnTo>
                    <a:pt x="1290" y="1038"/>
                  </a:lnTo>
                  <a:lnTo>
                    <a:pt x="1308" y="1038"/>
                  </a:lnTo>
                  <a:close/>
                  <a:moveTo>
                    <a:pt x="1428" y="1116"/>
                  </a:moveTo>
                  <a:lnTo>
                    <a:pt x="1392" y="1116"/>
                  </a:lnTo>
                  <a:lnTo>
                    <a:pt x="1386" y="1146"/>
                  </a:lnTo>
                  <a:lnTo>
                    <a:pt x="1386" y="1152"/>
                  </a:lnTo>
                  <a:lnTo>
                    <a:pt x="1404" y="1170"/>
                  </a:lnTo>
                  <a:lnTo>
                    <a:pt x="1416" y="1176"/>
                  </a:lnTo>
                  <a:lnTo>
                    <a:pt x="1428" y="1164"/>
                  </a:lnTo>
                  <a:lnTo>
                    <a:pt x="1440" y="1140"/>
                  </a:lnTo>
                  <a:lnTo>
                    <a:pt x="1440" y="1128"/>
                  </a:lnTo>
                  <a:lnTo>
                    <a:pt x="1428" y="1116"/>
                  </a:lnTo>
                  <a:close/>
                  <a:moveTo>
                    <a:pt x="708" y="930"/>
                  </a:moveTo>
                  <a:lnTo>
                    <a:pt x="714" y="924"/>
                  </a:lnTo>
                  <a:lnTo>
                    <a:pt x="714" y="900"/>
                  </a:lnTo>
                  <a:lnTo>
                    <a:pt x="744" y="924"/>
                  </a:lnTo>
                  <a:lnTo>
                    <a:pt x="744" y="918"/>
                  </a:lnTo>
                  <a:lnTo>
                    <a:pt x="750" y="912"/>
                  </a:lnTo>
                  <a:lnTo>
                    <a:pt x="750" y="900"/>
                  </a:lnTo>
                  <a:lnTo>
                    <a:pt x="756" y="882"/>
                  </a:lnTo>
                  <a:lnTo>
                    <a:pt x="756" y="840"/>
                  </a:lnTo>
                  <a:lnTo>
                    <a:pt x="762" y="822"/>
                  </a:lnTo>
                  <a:lnTo>
                    <a:pt x="762" y="810"/>
                  </a:lnTo>
                  <a:lnTo>
                    <a:pt x="768" y="792"/>
                  </a:lnTo>
                  <a:lnTo>
                    <a:pt x="768" y="780"/>
                  </a:lnTo>
                  <a:lnTo>
                    <a:pt x="762" y="774"/>
                  </a:lnTo>
                  <a:lnTo>
                    <a:pt x="756" y="762"/>
                  </a:lnTo>
                  <a:lnTo>
                    <a:pt x="756" y="750"/>
                  </a:lnTo>
                  <a:lnTo>
                    <a:pt x="768" y="726"/>
                  </a:lnTo>
                  <a:lnTo>
                    <a:pt x="774" y="720"/>
                  </a:lnTo>
                  <a:lnTo>
                    <a:pt x="774" y="714"/>
                  </a:lnTo>
                  <a:lnTo>
                    <a:pt x="756" y="696"/>
                  </a:lnTo>
                  <a:lnTo>
                    <a:pt x="744" y="654"/>
                  </a:lnTo>
                  <a:lnTo>
                    <a:pt x="702" y="654"/>
                  </a:lnTo>
                  <a:lnTo>
                    <a:pt x="702" y="618"/>
                  </a:lnTo>
                  <a:lnTo>
                    <a:pt x="666" y="618"/>
                  </a:lnTo>
                  <a:lnTo>
                    <a:pt x="660" y="546"/>
                  </a:lnTo>
                  <a:lnTo>
                    <a:pt x="606" y="546"/>
                  </a:lnTo>
                  <a:lnTo>
                    <a:pt x="594" y="534"/>
                  </a:lnTo>
                  <a:lnTo>
                    <a:pt x="594" y="504"/>
                  </a:lnTo>
                  <a:lnTo>
                    <a:pt x="600" y="498"/>
                  </a:lnTo>
                  <a:lnTo>
                    <a:pt x="606" y="486"/>
                  </a:lnTo>
                  <a:lnTo>
                    <a:pt x="582" y="486"/>
                  </a:lnTo>
                  <a:lnTo>
                    <a:pt x="600" y="468"/>
                  </a:lnTo>
                  <a:lnTo>
                    <a:pt x="606" y="456"/>
                  </a:lnTo>
                  <a:lnTo>
                    <a:pt x="612" y="450"/>
                  </a:lnTo>
                  <a:lnTo>
                    <a:pt x="612" y="438"/>
                  </a:lnTo>
                  <a:lnTo>
                    <a:pt x="600" y="426"/>
                  </a:lnTo>
                  <a:lnTo>
                    <a:pt x="588" y="432"/>
                  </a:lnTo>
                  <a:lnTo>
                    <a:pt x="570" y="432"/>
                  </a:lnTo>
                  <a:lnTo>
                    <a:pt x="552" y="438"/>
                  </a:lnTo>
                  <a:lnTo>
                    <a:pt x="540" y="438"/>
                  </a:lnTo>
                  <a:lnTo>
                    <a:pt x="534" y="444"/>
                  </a:lnTo>
                  <a:lnTo>
                    <a:pt x="528" y="444"/>
                  </a:lnTo>
                  <a:lnTo>
                    <a:pt x="534" y="438"/>
                  </a:lnTo>
                  <a:lnTo>
                    <a:pt x="546" y="432"/>
                  </a:lnTo>
                  <a:lnTo>
                    <a:pt x="552" y="420"/>
                  </a:lnTo>
                  <a:lnTo>
                    <a:pt x="558" y="414"/>
                  </a:lnTo>
                  <a:lnTo>
                    <a:pt x="558" y="402"/>
                  </a:lnTo>
                  <a:lnTo>
                    <a:pt x="546" y="396"/>
                  </a:lnTo>
                  <a:lnTo>
                    <a:pt x="534" y="396"/>
                  </a:lnTo>
                  <a:lnTo>
                    <a:pt x="522" y="390"/>
                  </a:lnTo>
                  <a:lnTo>
                    <a:pt x="510" y="390"/>
                  </a:lnTo>
                  <a:lnTo>
                    <a:pt x="516" y="384"/>
                  </a:lnTo>
                  <a:lnTo>
                    <a:pt x="516" y="378"/>
                  </a:lnTo>
                  <a:lnTo>
                    <a:pt x="504" y="354"/>
                  </a:lnTo>
                  <a:lnTo>
                    <a:pt x="492" y="342"/>
                  </a:lnTo>
                  <a:lnTo>
                    <a:pt x="480" y="336"/>
                  </a:lnTo>
                  <a:lnTo>
                    <a:pt x="462" y="330"/>
                  </a:lnTo>
                  <a:lnTo>
                    <a:pt x="456" y="324"/>
                  </a:lnTo>
                  <a:lnTo>
                    <a:pt x="450" y="324"/>
                  </a:lnTo>
                  <a:lnTo>
                    <a:pt x="450" y="318"/>
                  </a:lnTo>
                  <a:lnTo>
                    <a:pt x="444" y="312"/>
                  </a:lnTo>
                  <a:lnTo>
                    <a:pt x="438" y="300"/>
                  </a:lnTo>
                  <a:lnTo>
                    <a:pt x="438" y="288"/>
                  </a:lnTo>
                  <a:lnTo>
                    <a:pt x="426" y="276"/>
                  </a:lnTo>
                  <a:lnTo>
                    <a:pt x="414" y="276"/>
                  </a:lnTo>
                  <a:lnTo>
                    <a:pt x="408" y="282"/>
                  </a:lnTo>
                  <a:lnTo>
                    <a:pt x="414" y="306"/>
                  </a:lnTo>
                  <a:lnTo>
                    <a:pt x="408" y="300"/>
                  </a:lnTo>
                  <a:lnTo>
                    <a:pt x="396" y="294"/>
                  </a:lnTo>
                  <a:lnTo>
                    <a:pt x="360" y="258"/>
                  </a:lnTo>
                  <a:lnTo>
                    <a:pt x="360" y="246"/>
                  </a:lnTo>
                  <a:lnTo>
                    <a:pt x="354" y="240"/>
                  </a:lnTo>
                  <a:lnTo>
                    <a:pt x="348" y="228"/>
                  </a:lnTo>
                  <a:lnTo>
                    <a:pt x="342" y="222"/>
                  </a:lnTo>
                  <a:lnTo>
                    <a:pt x="342" y="216"/>
                  </a:lnTo>
                  <a:lnTo>
                    <a:pt x="330" y="210"/>
                  </a:lnTo>
                  <a:lnTo>
                    <a:pt x="312" y="192"/>
                  </a:lnTo>
                  <a:lnTo>
                    <a:pt x="294" y="186"/>
                  </a:lnTo>
                  <a:lnTo>
                    <a:pt x="288" y="174"/>
                  </a:lnTo>
                  <a:lnTo>
                    <a:pt x="276" y="168"/>
                  </a:lnTo>
                  <a:lnTo>
                    <a:pt x="264" y="156"/>
                  </a:lnTo>
                  <a:lnTo>
                    <a:pt x="252" y="150"/>
                  </a:lnTo>
                  <a:lnTo>
                    <a:pt x="240" y="138"/>
                  </a:lnTo>
                  <a:lnTo>
                    <a:pt x="234" y="126"/>
                  </a:lnTo>
                  <a:lnTo>
                    <a:pt x="222" y="120"/>
                  </a:lnTo>
                  <a:lnTo>
                    <a:pt x="222" y="102"/>
                  </a:lnTo>
                  <a:lnTo>
                    <a:pt x="204" y="84"/>
                  </a:lnTo>
                  <a:lnTo>
                    <a:pt x="198" y="72"/>
                  </a:lnTo>
                  <a:lnTo>
                    <a:pt x="168" y="42"/>
                  </a:lnTo>
                  <a:lnTo>
                    <a:pt x="150" y="42"/>
                  </a:lnTo>
                  <a:lnTo>
                    <a:pt x="66" y="36"/>
                  </a:lnTo>
                  <a:lnTo>
                    <a:pt x="42" y="12"/>
                  </a:lnTo>
                  <a:lnTo>
                    <a:pt x="30" y="6"/>
                  </a:lnTo>
                  <a:lnTo>
                    <a:pt x="24" y="0"/>
                  </a:lnTo>
                  <a:lnTo>
                    <a:pt x="18" y="0"/>
                  </a:lnTo>
                  <a:lnTo>
                    <a:pt x="6" y="6"/>
                  </a:lnTo>
                  <a:lnTo>
                    <a:pt x="0" y="18"/>
                  </a:lnTo>
                  <a:lnTo>
                    <a:pt x="0" y="48"/>
                  </a:lnTo>
                  <a:lnTo>
                    <a:pt x="6" y="60"/>
                  </a:lnTo>
                  <a:lnTo>
                    <a:pt x="18" y="78"/>
                  </a:lnTo>
                  <a:lnTo>
                    <a:pt x="66" y="126"/>
                  </a:lnTo>
                  <a:lnTo>
                    <a:pt x="96" y="150"/>
                  </a:lnTo>
                  <a:lnTo>
                    <a:pt x="126" y="180"/>
                  </a:lnTo>
                  <a:lnTo>
                    <a:pt x="162" y="234"/>
                  </a:lnTo>
                  <a:lnTo>
                    <a:pt x="174" y="228"/>
                  </a:lnTo>
                  <a:lnTo>
                    <a:pt x="174" y="252"/>
                  </a:lnTo>
                  <a:lnTo>
                    <a:pt x="180" y="264"/>
                  </a:lnTo>
                  <a:lnTo>
                    <a:pt x="186" y="270"/>
                  </a:lnTo>
                  <a:lnTo>
                    <a:pt x="198" y="276"/>
                  </a:lnTo>
                  <a:lnTo>
                    <a:pt x="216" y="288"/>
                  </a:lnTo>
                  <a:lnTo>
                    <a:pt x="228" y="300"/>
                  </a:lnTo>
                  <a:lnTo>
                    <a:pt x="246" y="312"/>
                  </a:lnTo>
                  <a:lnTo>
                    <a:pt x="258" y="324"/>
                  </a:lnTo>
                  <a:lnTo>
                    <a:pt x="264" y="336"/>
                  </a:lnTo>
                  <a:lnTo>
                    <a:pt x="276" y="372"/>
                  </a:lnTo>
                  <a:lnTo>
                    <a:pt x="276" y="384"/>
                  </a:lnTo>
                  <a:lnTo>
                    <a:pt x="282" y="390"/>
                  </a:lnTo>
                  <a:lnTo>
                    <a:pt x="282" y="426"/>
                  </a:lnTo>
                  <a:lnTo>
                    <a:pt x="288" y="438"/>
                  </a:lnTo>
                  <a:lnTo>
                    <a:pt x="288" y="444"/>
                  </a:lnTo>
                  <a:lnTo>
                    <a:pt x="294" y="450"/>
                  </a:lnTo>
                  <a:lnTo>
                    <a:pt x="300" y="450"/>
                  </a:lnTo>
                  <a:lnTo>
                    <a:pt x="312" y="444"/>
                  </a:lnTo>
                  <a:lnTo>
                    <a:pt x="324" y="444"/>
                  </a:lnTo>
                  <a:lnTo>
                    <a:pt x="324" y="450"/>
                  </a:lnTo>
                  <a:lnTo>
                    <a:pt x="330" y="462"/>
                  </a:lnTo>
                  <a:lnTo>
                    <a:pt x="330" y="474"/>
                  </a:lnTo>
                  <a:lnTo>
                    <a:pt x="336" y="480"/>
                  </a:lnTo>
                  <a:lnTo>
                    <a:pt x="336" y="486"/>
                  </a:lnTo>
                  <a:lnTo>
                    <a:pt x="378" y="522"/>
                  </a:lnTo>
                  <a:lnTo>
                    <a:pt x="372" y="546"/>
                  </a:lnTo>
                  <a:lnTo>
                    <a:pt x="408" y="606"/>
                  </a:lnTo>
                  <a:lnTo>
                    <a:pt x="402" y="618"/>
                  </a:lnTo>
                  <a:lnTo>
                    <a:pt x="402" y="636"/>
                  </a:lnTo>
                  <a:lnTo>
                    <a:pt x="408" y="648"/>
                  </a:lnTo>
                  <a:lnTo>
                    <a:pt x="438" y="678"/>
                  </a:lnTo>
                  <a:lnTo>
                    <a:pt x="438" y="684"/>
                  </a:lnTo>
                  <a:lnTo>
                    <a:pt x="444" y="690"/>
                  </a:lnTo>
                  <a:lnTo>
                    <a:pt x="462" y="726"/>
                  </a:lnTo>
                  <a:lnTo>
                    <a:pt x="498" y="744"/>
                  </a:lnTo>
                  <a:lnTo>
                    <a:pt x="504" y="750"/>
                  </a:lnTo>
                  <a:lnTo>
                    <a:pt x="510" y="750"/>
                  </a:lnTo>
                  <a:lnTo>
                    <a:pt x="510" y="786"/>
                  </a:lnTo>
                  <a:lnTo>
                    <a:pt x="522" y="792"/>
                  </a:lnTo>
                  <a:lnTo>
                    <a:pt x="528" y="804"/>
                  </a:lnTo>
                  <a:lnTo>
                    <a:pt x="540" y="810"/>
                  </a:lnTo>
                  <a:lnTo>
                    <a:pt x="564" y="834"/>
                  </a:lnTo>
                  <a:lnTo>
                    <a:pt x="576" y="840"/>
                  </a:lnTo>
                  <a:lnTo>
                    <a:pt x="594" y="858"/>
                  </a:lnTo>
                  <a:lnTo>
                    <a:pt x="600" y="858"/>
                  </a:lnTo>
                  <a:lnTo>
                    <a:pt x="606" y="864"/>
                  </a:lnTo>
                  <a:lnTo>
                    <a:pt x="612" y="864"/>
                  </a:lnTo>
                  <a:lnTo>
                    <a:pt x="612" y="870"/>
                  </a:lnTo>
                  <a:lnTo>
                    <a:pt x="618" y="876"/>
                  </a:lnTo>
                  <a:lnTo>
                    <a:pt x="630" y="900"/>
                  </a:lnTo>
                  <a:lnTo>
                    <a:pt x="642" y="912"/>
                  </a:lnTo>
                  <a:lnTo>
                    <a:pt x="654" y="936"/>
                  </a:lnTo>
                  <a:lnTo>
                    <a:pt x="660" y="942"/>
                  </a:lnTo>
                  <a:lnTo>
                    <a:pt x="660" y="906"/>
                  </a:lnTo>
                  <a:lnTo>
                    <a:pt x="672" y="906"/>
                  </a:lnTo>
                  <a:lnTo>
                    <a:pt x="684" y="918"/>
                  </a:lnTo>
                  <a:lnTo>
                    <a:pt x="696" y="924"/>
                  </a:lnTo>
                  <a:lnTo>
                    <a:pt x="702" y="930"/>
                  </a:lnTo>
                  <a:lnTo>
                    <a:pt x="708" y="930"/>
                  </a:lnTo>
                  <a:close/>
                  <a:moveTo>
                    <a:pt x="2118" y="1194"/>
                  </a:moveTo>
                  <a:lnTo>
                    <a:pt x="2106" y="1176"/>
                  </a:lnTo>
                  <a:lnTo>
                    <a:pt x="2088" y="1176"/>
                  </a:lnTo>
                  <a:lnTo>
                    <a:pt x="2064" y="1200"/>
                  </a:lnTo>
                  <a:lnTo>
                    <a:pt x="2064" y="1212"/>
                  </a:lnTo>
                  <a:lnTo>
                    <a:pt x="2052" y="1212"/>
                  </a:lnTo>
                  <a:lnTo>
                    <a:pt x="2040" y="1218"/>
                  </a:lnTo>
                  <a:lnTo>
                    <a:pt x="2010" y="1248"/>
                  </a:lnTo>
                  <a:lnTo>
                    <a:pt x="1998" y="1272"/>
                  </a:lnTo>
                  <a:lnTo>
                    <a:pt x="1992" y="1278"/>
                  </a:lnTo>
                  <a:lnTo>
                    <a:pt x="1992" y="1290"/>
                  </a:lnTo>
                  <a:lnTo>
                    <a:pt x="2004" y="1302"/>
                  </a:lnTo>
                  <a:lnTo>
                    <a:pt x="2022" y="1302"/>
                  </a:lnTo>
                  <a:lnTo>
                    <a:pt x="2052" y="1284"/>
                  </a:lnTo>
                  <a:lnTo>
                    <a:pt x="2082" y="1260"/>
                  </a:lnTo>
                  <a:lnTo>
                    <a:pt x="2106" y="1242"/>
                  </a:lnTo>
                  <a:lnTo>
                    <a:pt x="2100" y="1236"/>
                  </a:lnTo>
                  <a:lnTo>
                    <a:pt x="2100" y="1224"/>
                  </a:lnTo>
                  <a:lnTo>
                    <a:pt x="2112" y="1200"/>
                  </a:lnTo>
                  <a:lnTo>
                    <a:pt x="2118" y="1194"/>
                  </a:lnTo>
                  <a:close/>
                  <a:moveTo>
                    <a:pt x="1374" y="1128"/>
                  </a:moveTo>
                  <a:lnTo>
                    <a:pt x="1374" y="1116"/>
                  </a:lnTo>
                  <a:lnTo>
                    <a:pt x="1368" y="1110"/>
                  </a:lnTo>
                  <a:lnTo>
                    <a:pt x="1344" y="1098"/>
                  </a:lnTo>
                  <a:lnTo>
                    <a:pt x="1332" y="1098"/>
                  </a:lnTo>
                  <a:lnTo>
                    <a:pt x="1320" y="1092"/>
                  </a:lnTo>
                  <a:lnTo>
                    <a:pt x="1314" y="1092"/>
                  </a:lnTo>
                  <a:lnTo>
                    <a:pt x="1302" y="1098"/>
                  </a:lnTo>
                  <a:lnTo>
                    <a:pt x="1296" y="1104"/>
                  </a:lnTo>
                  <a:lnTo>
                    <a:pt x="1296" y="1116"/>
                  </a:lnTo>
                  <a:lnTo>
                    <a:pt x="1290" y="1122"/>
                  </a:lnTo>
                  <a:lnTo>
                    <a:pt x="1290" y="1134"/>
                  </a:lnTo>
                  <a:lnTo>
                    <a:pt x="1254" y="1104"/>
                  </a:lnTo>
                  <a:lnTo>
                    <a:pt x="1260" y="1092"/>
                  </a:lnTo>
                  <a:lnTo>
                    <a:pt x="1260" y="1080"/>
                  </a:lnTo>
                  <a:lnTo>
                    <a:pt x="1266" y="1068"/>
                  </a:lnTo>
                  <a:lnTo>
                    <a:pt x="1266" y="1050"/>
                  </a:lnTo>
                  <a:lnTo>
                    <a:pt x="1260" y="1038"/>
                  </a:lnTo>
                  <a:lnTo>
                    <a:pt x="1254" y="1032"/>
                  </a:lnTo>
                  <a:lnTo>
                    <a:pt x="1242" y="1026"/>
                  </a:lnTo>
                  <a:lnTo>
                    <a:pt x="1188" y="1026"/>
                  </a:lnTo>
                  <a:lnTo>
                    <a:pt x="1158" y="1008"/>
                  </a:lnTo>
                  <a:lnTo>
                    <a:pt x="1158" y="984"/>
                  </a:lnTo>
                  <a:lnTo>
                    <a:pt x="1116" y="984"/>
                  </a:lnTo>
                  <a:lnTo>
                    <a:pt x="1116" y="996"/>
                  </a:lnTo>
                  <a:lnTo>
                    <a:pt x="1110" y="1008"/>
                  </a:lnTo>
                  <a:lnTo>
                    <a:pt x="1110" y="1026"/>
                  </a:lnTo>
                  <a:lnTo>
                    <a:pt x="1086" y="1026"/>
                  </a:lnTo>
                  <a:lnTo>
                    <a:pt x="1074" y="1020"/>
                  </a:lnTo>
                  <a:lnTo>
                    <a:pt x="1056" y="1014"/>
                  </a:lnTo>
                  <a:lnTo>
                    <a:pt x="1044" y="1014"/>
                  </a:lnTo>
                  <a:lnTo>
                    <a:pt x="1032" y="1008"/>
                  </a:lnTo>
                  <a:lnTo>
                    <a:pt x="966" y="1008"/>
                  </a:lnTo>
                  <a:lnTo>
                    <a:pt x="960" y="996"/>
                  </a:lnTo>
                  <a:lnTo>
                    <a:pt x="948" y="990"/>
                  </a:lnTo>
                  <a:lnTo>
                    <a:pt x="942" y="978"/>
                  </a:lnTo>
                  <a:lnTo>
                    <a:pt x="918" y="954"/>
                  </a:lnTo>
                  <a:lnTo>
                    <a:pt x="900" y="954"/>
                  </a:lnTo>
                  <a:lnTo>
                    <a:pt x="888" y="960"/>
                  </a:lnTo>
                  <a:lnTo>
                    <a:pt x="876" y="954"/>
                  </a:lnTo>
                  <a:lnTo>
                    <a:pt x="870" y="948"/>
                  </a:lnTo>
                  <a:lnTo>
                    <a:pt x="858" y="942"/>
                  </a:lnTo>
                  <a:lnTo>
                    <a:pt x="846" y="942"/>
                  </a:lnTo>
                  <a:lnTo>
                    <a:pt x="840" y="936"/>
                  </a:lnTo>
                  <a:lnTo>
                    <a:pt x="822" y="936"/>
                  </a:lnTo>
                  <a:lnTo>
                    <a:pt x="810" y="930"/>
                  </a:lnTo>
                  <a:lnTo>
                    <a:pt x="792" y="930"/>
                  </a:lnTo>
                  <a:lnTo>
                    <a:pt x="786" y="924"/>
                  </a:lnTo>
                  <a:lnTo>
                    <a:pt x="762" y="924"/>
                  </a:lnTo>
                  <a:lnTo>
                    <a:pt x="750" y="930"/>
                  </a:lnTo>
                  <a:lnTo>
                    <a:pt x="738" y="954"/>
                  </a:lnTo>
                  <a:lnTo>
                    <a:pt x="738" y="966"/>
                  </a:lnTo>
                  <a:lnTo>
                    <a:pt x="732" y="978"/>
                  </a:lnTo>
                  <a:lnTo>
                    <a:pt x="720" y="990"/>
                  </a:lnTo>
                  <a:lnTo>
                    <a:pt x="714" y="990"/>
                  </a:lnTo>
                  <a:lnTo>
                    <a:pt x="702" y="1002"/>
                  </a:lnTo>
                  <a:lnTo>
                    <a:pt x="702" y="1014"/>
                  </a:lnTo>
                  <a:lnTo>
                    <a:pt x="738" y="1008"/>
                  </a:lnTo>
                  <a:lnTo>
                    <a:pt x="786" y="1008"/>
                  </a:lnTo>
                  <a:lnTo>
                    <a:pt x="780" y="1014"/>
                  </a:lnTo>
                  <a:lnTo>
                    <a:pt x="768" y="1020"/>
                  </a:lnTo>
                  <a:lnTo>
                    <a:pt x="762" y="1032"/>
                  </a:lnTo>
                  <a:lnTo>
                    <a:pt x="762" y="1044"/>
                  </a:lnTo>
                  <a:lnTo>
                    <a:pt x="774" y="1050"/>
                  </a:lnTo>
                  <a:lnTo>
                    <a:pt x="780" y="1050"/>
                  </a:lnTo>
                  <a:lnTo>
                    <a:pt x="798" y="1044"/>
                  </a:lnTo>
                  <a:lnTo>
                    <a:pt x="810" y="1044"/>
                  </a:lnTo>
                  <a:lnTo>
                    <a:pt x="816" y="1038"/>
                  </a:lnTo>
                  <a:lnTo>
                    <a:pt x="828" y="1032"/>
                  </a:lnTo>
                  <a:lnTo>
                    <a:pt x="840" y="1038"/>
                  </a:lnTo>
                  <a:lnTo>
                    <a:pt x="870" y="1056"/>
                  </a:lnTo>
                  <a:lnTo>
                    <a:pt x="900" y="1068"/>
                  </a:lnTo>
                  <a:lnTo>
                    <a:pt x="924" y="1080"/>
                  </a:lnTo>
                  <a:lnTo>
                    <a:pt x="960" y="1086"/>
                  </a:lnTo>
                  <a:lnTo>
                    <a:pt x="1014" y="1092"/>
                  </a:lnTo>
                  <a:lnTo>
                    <a:pt x="1062" y="1092"/>
                  </a:lnTo>
                  <a:lnTo>
                    <a:pt x="1080" y="1110"/>
                  </a:lnTo>
                  <a:lnTo>
                    <a:pt x="1086" y="1122"/>
                  </a:lnTo>
                  <a:lnTo>
                    <a:pt x="1098" y="1128"/>
                  </a:lnTo>
                  <a:lnTo>
                    <a:pt x="1110" y="1140"/>
                  </a:lnTo>
                  <a:lnTo>
                    <a:pt x="1128" y="1146"/>
                  </a:lnTo>
                  <a:lnTo>
                    <a:pt x="1152" y="1152"/>
                  </a:lnTo>
                  <a:lnTo>
                    <a:pt x="1170" y="1152"/>
                  </a:lnTo>
                  <a:lnTo>
                    <a:pt x="1182" y="1158"/>
                  </a:lnTo>
                  <a:lnTo>
                    <a:pt x="1248" y="1158"/>
                  </a:lnTo>
                  <a:lnTo>
                    <a:pt x="1260" y="1164"/>
                  </a:lnTo>
                  <a:lnTo>
                    <a:pt x="1278" y="1170"/>
                  </a:lnTo>
                  <a:lnTo>
                    <a:pt x="1290" y="1182"/>
                  </a:lnTo>
                  <a:lnTo>
                    <a:pt x="1302" y="1188"/>
                  </a:lnTo>
                  <a:lnTo>
                    <a:pt x="1320" y="1206"/>
                  </a:lnTo>
                  <a:lnTo>
                    <a:pt x="1338" y="1206"/>
                  </a:lnTo>
                  <a:lnTo>
                    <a:pt x="1350" y="1200"/>
                  </a:lnTo>
                  <a:lnTo>
                    <a:pt x="1356" y="1206"/>
                  </a:lnTo>
                  <a:lnTo>
                    <a:pt x="1374" y="1206"/>
                  </a:lnTo>
                  <a:lnTo>
                    <a:pt x="1374" y="1194"/>
                  </a:lnTo>
                  <a:lnTo>
                    <a:pt x="1368" y="1182"/>
                  </a:lnTo>
                  <a:lnTo>
                    <a:pt x="1362" y="1176"/>
                  </a:lnTo>
                  <a:lnTo>
                    <a:pt x="1356" y="1164"/>
                  </a:lnTo>
                  <a:lnTo>
                    <a:pt x="1374" y="1146"/>
                  </a:lnTo>
                  <a:lnTo>
                    <a:pt x="1374" y="1128"/>
                  </a:lnTo>
                  <a:close/>
                  <a:moveTo>
                    <a:pt x="1500" y="726"/>
                  </a:moveTo>
                  <a:lnTo>
                    <a:pt x="1542" y="684"/>
                  </a:lnTo>
                  <a:lnTo>
                    <a:pt x="1548" y="672"/>
                  </a:lnTo>
                  <a:lnTo>
                    <a:pt x="1554" y="654"/>
                  </a:lnTo>
                  <a:lnTo>
                    <a:pt x="1560" y="642"/>
                  </a:lnTo>
                  <a:lnTo>
                    <a:pt x="1566" y="624"/>
                  </a:lnTo>
                  <a:lnTo>
                    <a:pt x="1566" y="612"/>
                  </a:lnTo>
                  <a:lnTo>
                    <a:pt x="1572" y="606"/>
                  </a:lnTo>
                  <a:lnTo>
                    <a:pt x="1572" y="600"/>
                  </a:lnTo>
                  <a:lnTo>
                    <a:pt x="1566" y="600"/>
                  </a:lnTo>
                  <a:lnTo>
                    <a:pt x="1554" y="594"/>
                  </a:lnTo>
                  <a:lnTo>
                    <a:pt x="1542" y="582"/>
                  </a:lnTo>
                  <a:lnTo>
                    <a:pt x="1542" y="564"/>
                  </a:lnTo>
                  <a:lnTo>
                    <a:pt x="1554" y="516"/>
                  </a:lnTo>
                  <a:lnTo>
                    <a:pt x="1590" y="498"/>
                  </a:lnTo>
                  <a:lnTo>
                    <a:pt x="1626" y="498"/>
                  </a:lnTo>
                  <a:lnTo>
                    <a:pt x="1632" y="486"/>
                  </a:lnTo>
                  <a:lnTo>
                    <a:pt x="1638" y="480"/>
                  </a:lnTo>
                  <a:lnTo>
                    <a:pt x="1644" y="468"/>
                  </a:lnTo>
                  <a:lnTo>
                    <a:pt x="1644" y="444"/>
                  </a:lnTo>
                  <a:lnTo>
                    <a:pt x="1626" y="444"/>
                  </a:lnTo>
                  <a:lnTo>
                    <a:pt x="1620" y="450"/>
                  </a:lnTo>
                  <a:lnTo>
                    <a:pt x="1608" y="450"/>
                  </a:lnTo>
                  <a:lnTo>
                    <a:pt x="1608" y="438"/>
                  </a:lnTo>
                  <a:lnTo>
                    <a:pt x="1614" y="420"/>
                  </a:lnTo>
                  <a:lnTo>
                    <a:pt x="1626" y="408"/>
                  </a:lnTo>
                  <a:lnTo>
                    <a:pt x="1650" y="396"/>
                  </a:lnTo>
                  <a:lnTo>
                    <a:pt x="1662" y="396"/>
                  </a:lnTo>
                  <a:lnTo>
                    <a:pt x="1680" y="402"/>
                  </a:lnTo>
                  <a:lnTo>
                    <a:pt x="1704" y="402"/>
                  </a:lnTo>
                  <a:lnTo>
                    <a:pt x="1716" y="390"/>
                  </a:lnTo>
                  <a:lnTo>
                    <a:pt x="1716" y="384"/>
                  </a:lnTo>
                  <a:lnTo>
                    <a:pt x="1680" y="348"/>
                  </a:lnTo>
                  <a:lnTo>
                    <a:pt x="1680" y="312"/>
                  </a:lnTo>
                  <a:lnTo>
                    <a:pt x="1668" y="312"/>
                  </a:lnTo>
                  <a:lnTo>
                    <a:pt x="1650" y="294"/>
                  </a:lnTo>
                  <a:lnTo>
                    <a:pt x="1650" y="282"/>
                  </a:lnTo>
                  <a:lnTo>
                    <a:pt x="1662" y="270"/>
                  </a:lnTo>
                  <a:lnTo>
                    <a:pt x="1668" y="258"/>
                  </a:lnTo>
                  <a:lnTo>
                    <a:pt x="1668" y="246"/>
                  </a:lnTo>
                  <a:lnTo>
                    <a:pt x="1662" y="240"/>
                  </a:lnTo>
                  <a:lnTo>
                    <a:pt x="1638" y="228"/>
                  </a:lnTo>
                  <a:lnTo>
                    <a:pt x="1614" y="228"/>
                  </a:lnTo>
                  <a:lnTo>
                    <a:pt x="1632" y="198"/>
                  </a:lnTo>
                  <a:lnTo>
                    <a:pt x="1614" y="192"/>
                  </a:lnTo>
                  <a:lnTo>
                    <a:pt x="1620" y="162"/>
                  </a:lnTo>
                  <a:lnTo>
                    <a:pt x="1608" y="144"/>
                  </a:lnTo>
                  <a:lnTo>
                    <a:pt x="1602" y="138"/>
                  </a:lnTo>
                  <a:lnTo>
                    <a:pt x="1590" y="132"/>
                  </a:lnTo>
                  <a:lnTo>
                    <a:pt x="1566" y="108"/>
                  </a:lnTo>
                  <a:lnTo>
                    <a:pt x="1470" y="108"/>
                  </a:lnTo>
                  <a:lnTo>
                    <a:pt x="1464" y="114"/>
                  </a:lnTo>
                  <a:lnTo>
                    <a:pt x="1458" y="126"/>
                  </a:lnTo>
                  <a:lnTo>
                    <a:pt x="1458" y="180"/>
                  </a:lnTo>
                  <a:lnTo>
                    <a:pt x="1452" y="198"/>
                  </a:lnTo>
                  <a:lnTo>
                    <a:pt x="1452" y="204"/>
                  </a:lnTo>
                  <a:lnTo>
                    <a:pt x="1446" y="216"/>
                  </a:lnTo>
                  <a:lnTo>
                    <a:pt x="1428" y="216"/>
                  </a:lnTo>
                  <a:lnTo>
                    <a:pt x="1422" y="222"/>
                  </a:lnTo>
                  <a:lnTo>
                    <a:pt x="1422" y="246"/>
                  </a:lnTo>
                  <a:lnTo>
                    <a:pt x="1428" y="252"/>
                  </a:lnTo>
                  <a:lnTo>
                    <a:pt x="1434" y="264"/>
                  </a:lnTo>
                  <a:lnTo>
                    <a:pt x="1398" y="294"/>
                  </a:lnTo>
                  <a:lnTo>
                    <a:pt x="1404" y="306"/>
                  </a:lnTo>
                  <a:lnTo>
                    <a:pt x="1374" y="342"/>
                  </a:lnTo>
                  <a:lnTo>
                    <a:pt x="1350" y="342"/>
                  </a:lnTo>
                  <a:lnTo>
                    <a:pt x="1344" y="348"/>
                  </a:lnTo>
                  <a:lnTo>
                    <a:pt x="1332" y="354"/>
                  </a:lnTo>
                  <a:lnTo>
                    <a:pt x="1320" y="366"/>
                  </a:lnTo>
                  <a:lnTo>
                    <a:pt x="1314" y="366"/>
                  </a:lnTo>
                  <a:lnTo>
                    <a:pt x="1308" y="360"/>
                  </a:lnTo>
                  <a:lnTo>
                    <a:pt x="1284" y="348"/>
                  </a:lnTo>
                  <a:lnTo>
                    <a:pt x="1272" y="336"/>
                  </a:lnTo>
                  <a:lnTo>
                    <a:pt x="1230" y="336"/>
                  </a:lnTo>
                  <a:lnTo>
                    <a:pt x="1224" y="348"/>
                  </a:lnTo>
                  <a:lnTo>
                    <a:pt x="1194" y="378"/>
                  </a:lnTo>
                  <a:lnTo>
                    <a:pt x="1170" y="378"/>
                  </a:lnTo>
                  <a:lnTo>
                    <a:pt x="1152" y="372"/>
                  </a:lnTo>
                  <a:lnTo>
                    <a:pt x="1128" y="372"/>
                  </a:lnTo>
                  <a:lnTo>
                    <a:pt x="1110" y="390"/>
                  </a:lnTo>
                  <a:lnTo>
                    <a:pt x="1104" y="390"/>
                  </a:lnTo>
                  <a:lnTo>
                    <a:pt x="1080" y="378"/>
                  </a:lnTo>
                  <a:lnTo>
                    <a:pt x="1074" y="372"/>
                  </a:lnTo>
                  <a:lnTo>
                    <a:pt x="1062" y="366"/>
                  </a:lnTo>
                  <a:lnTo>
                    <a:pt x="1050" y="354"/>
                  </a:lnTo>
                  <a:lnTo>
                    <a:pt x="1050" y="342"/>
                  </a:lnTo>
                  <a:lnTo>
                    <a:pt x="1044" y="336"/>
                  </a:lnTo>
                  <a:lnTo>
                    <a:pt x="1032" y="330"/>
                  </a:lnTo>
                  <a:lnTo>
                    <a:pt x="1008" y="330"/>
                  </a:lnTo>
                  <a:lnTo>
                    <a:pt x="996" y="336"/>
                  </a:lnTo>
                  <a:lnTo>
                    <a:pt x="990" y="348"/>
                  </a:lnTo>
                  <a:lnTo>
                    <a:pt x="978" y="366"/>
                  </a:lnTo>
                  <a:lnTo>
                    <a:pt x="972" y="384"/>
                  </a:lnTo>
                  <a:lnTo>
                    <a:pt x="972" y="402"/>
                  </a:lnTo>
                  <a:lnTo>
                    <a:pt x="966" y="408"/>
                  </a:lnTo>
                  <a:lnTo>
                    <a:pt x="966" y="414"/>
                  </a:lnTo>
                  <a:lnTo>
                    <a:pt x="990" y="444"/>
                  </a:lnTo>
                  <a:lnTo>
                    <a:pt x="1002" y="498"/>
                  </a:lnTo>
                  <a:lnTo>
                    <a:pt x="1050" y="528"/>
                  </a:lnTo>
                  <a:lnTo>
                    <a:pt x="1038" y="564"/>
                  </a:lnTo>
                  <a:lnTo>
                    <a:pt x="1068" y="582"/>
                  </a:lnTo>
                  <a:lnTo>
                    <a:pt x="1050" y="606"/>
                  </a:lnTo>
                  <a:lnTo>
                    <a:pt x="1068" y="636"/>
                  </a:lnTo>
                  <a:lnTo>
                    <a:pt x="1056" y="648"/>
                  </a:lnTo>
                  <a:lnTo>
                    <a:pt x="1068" y="702"/>
                  </a:lnTo>
                  <a:lnTo>
                    <a:pt x="1110" y="696"/>
                  </a:lnTo>
                  <a:lnTo>
                    <a:pt x="1140" y="708"/>
                  </a:lnTo>
                  <a:lnTo>
                    <a:pt x="1146" y="696"/>
                  </a:lnTo>
                  <a:lnTo>
                    <a:pt x="1170" y="672"/>
                  </a:lnTo>
                  <a:lnTo>
                    <a:pt x="1182" y="672"/>
                  </a:lnTo>
                  <a:lnTo>
                    <a:pt x="1182" y="690"/>
                  </a:lnTo>
                  <a:lnTo>
                    <a:pt x="1188" y="702"/>
                  </a:lnTo>
                  <a:lnTo>
                    <a:pt x="1188" y="726"/>
                  </a:lnTo>
                  <a:lnTo>
                    <a:pt x="1194" y="738"/>
                  </a:lnTo>
                  <a:lnTo>
                    <a:pt x="1212" y="738"/>
                  </a:lnTo>
                  <a:lnTo>
                    <a:pt x="1218" y="726"/>
                  </a:lnTo>
                  <a:lnTo>
                    <a:pt x="1218" y="720"/>
                  </a:lnTo>
                  <a:lnTo>
                    <a:pt x="1224" y="714"/>
                  </a:lnTo>
                  <a:lnTo>
                    <a:pt x="1224" y="708"/>
                  </a:lnTo>
                  <a:lnTo>
                    <a:pt x="1254" y="726"/>
                  </a:lnTo>
                  <a:lnTo>
                    <a:pt x="1266" y="720"/>
                  </a:lnTo>
                  <a:lnTo>
                    <a:pt x="1272" y="708"/>
                  </a:lnTo>
                  <a:lnTo>
                    <a:pt x="1284" y="702"/>
                  </a:lnTo>
                  <a:lnTo>
                    <a:pt x="1296" y="702"/>
                  </a:lnTo>
                  <a:lnTo>
                    <a:pt x="1296" y="714"/>
                  </a:lnTo>
                  <a:lnTo>
                    <a:pt x="1302" y="720"/>
                  </a:lnTo>
                  <a:lnTo>
                    <a:pt x="1302" y="738"/>
                  </a:lnTo>
                  <a:lnTo>
                    <a:pt x="1308" y="744"/>
                  </a:lnTo>
                  <a:lnTo>
                    <a:pt x="1332" y="744"/>
                  </a:lnTo>
                  <a:lnTo>
                    <a:pt x="1350" y="738"/>
                  </a:lnTo>
                  <a:lnTo>
                    <a:pt x="1362" y="732"/>
                  </a:lnTo>
                  <a:lnTo>
                    <a:pt x="1392" y="732"/>
                  </a:lnTo>
                  <a:lnTo>
                    <a:pt x="1404" y="744"/>
                  </a:lnTo>
                  <a:lnTo>
                    <a:pt x="1404" y="786"/>
                  </a:lnTo>
                  <a:lnTo>
                    <a:pt x="1398" y="798"/>
                  </a:lnTo>
                  <a:lnTo>
                    <a:pt x="1398" y="810"/>
                  </a:lnTo>
                  <a:lnTo>
                    <a:pt x="1404" y="810"/>
                  </a:lnTo>
                  <a:lnTo>
                    <a:pt x="1410" y="804"/>
                  </a:lnTo>
                  <a:lnTo>
                    <a:pt x="1422" y="798"/>
                  </a:lnTo>
                  <a:lnTo>
                    <a:pt x="1440" y="792"/>
                  </a:lnTo>
                  <a:lnTo>
                    <a:pt x="1452" y="786"/>
                  </a:lnTo>
                  <a:lnTo>
                    <a:pt x="1476" y="762"/>
                  </a:lnTo>
                  <a:lnTo>
                    <a:pt x="1482" y="750"/>
                  </a:lnTo>
                  <a:lnTo>
                    <a:pt x="1500" y="732"/>
                  </a:lnTo>
                  <a:lnTo>
                    <a:pt x="1500" y="726"/>
                  </a:lnTo>
                  <a:close/>
                  <a:moveTo>
                    <a:pt x="1476" y="1116"/>
                  </a:moveTo>
                  <a:lnTo>
                    <a:pt x="1470" y="1116"/>
                  </a:lnTo>
                  <a:lnTo>
                    <a:pt x="1458" y="1122"/>
                  </a:lnTo>
                  <a:lnTo>
                    <a:pt x="1452" y="1128"/>
                  </a:lnTo>
                  <a:lnTo>
                    <a:pt x="1458" y="1134"/>
                  </a:lnTo>
                  <a:lnTo>
                    <a:pt x="1470" y="1140"/>
                  </a:lnTo>
                  <a:lnTo>
                    <a:pt x="1476" y="1140"/>
                  </a:lnTo>
                  <a:lnTo>
                    <a:pt x="1488" y="1146"/>
                  </a:lnTo>
                  <a:lnTo>
                    <a:pt x="1500" y="1134"/>
                  </a:lnTo>
                  <a:lnTo>
                    <a:pt x="1500" y="1128"/>
                  </a:lnTo>
                  <a:lnTo>
                    <a:pt x="1488" y="1116"/>
                  </a:lnTo>
                  <a:lnTo>
                    <a:pt x="1476" y="1116"/>
                  </a:lnTo>
                  <a:close/>
                  <a:moveTo>
                    <a:pt x="1716" y="1230"/>
                  </a:moveTo>
                  <a:lnTo>
                    <a:pt x="1680" y="1218"/>
                  </a:lnTo>
                  <a:lnTo>
                    <a:pt x="1674" y="1224"/>
                  </a:lnTo>
                  <a:lnTo>
                    <a:pt x="1674" y="1230"/>
                  </a:lnTo>
                  <a:lnTo>
                    <a:pt x="1686" y="1254"/>
                  </a:lnTo>
                  <a:lnTo>
                    <a:pt x="1692" y="1260"/>
                  </a:lnTo>
                  <a:lnTo>
                    <a:pt x="1704" y="1266"/>
                  </a:lnTo>
                  <a:lnTo>
                    <a:pt x="1716" y="1266"/>
                  </a:lnTo>
                  <a:lnTo>
                    <a:pt x="1722" y="1260"/>
                  </a:lnTo>
                  <a:lnTo>
                    <a:pt x="1740" y="1260"/>
                  </a:lnTo>
                  <a:lnTo>
                    <a:pt x="1746" y="1266"/>
                  </a:lnTo>
                  <a:lnTo>
                    <a:pt x="1746" y="1278"/>
                  </a:lnTo>
                  <a:lnTo>
                    <a:pt x="1752" y="1290"/>
                  </a:lnTo>
                  <a:lnTo>
                    <a:pt x="1764" y="1296"/>
                  </a:lnTo>
                  <a:lnTo>
                    <a:pt x="1788" y="1296"/>
                  </a:lnTo>
                  <a:lnTo>
                    <a:pt x="1794" y="1290"/>
                  </a:lnTo>
                  <a:lnTo>
                    <a:pt x="1800" y="1290"/>
                  </a:lnTo>
                  <a:lnTo>
                    <a:pt x="1800" y="1284"/>
                  </a:lnTo>
                  <a:lnTo>
                    <a:pt x="1794" y="1272"/>
                  </a:lnTo>
                  <a:lnTo>
                    <a:pt x="1782" y="1260"/>
                  </a:lnTo>
                  <a:lnTo>
                    <a:pt x="1770" y="1236"/>
                  </a:lnTo>
                  <a:lnTo>
                    <a:pt x="1746" y="1224"/>
                  </a:lnTo>
                  <a:lnTo>
                    <a:pt x="1728" y="1224"/>
                  </a:lnTo>
                  <a:lnTo>
                    <a:pt x="1716" y="1230"/>
                  </a:lnTo>
                  <a:close/>
                  <a:moveTo>
                    <a:pt x="1962" y="1122"/>
                  </a:moveTo>
                  <a:lnTo>
                    <a:pt x="1932" y="1146"/>
                  </a:lnTo>
                  <a:lnTo>
                    <a:pt x="1920" y="1134"/>
                  </a:lnTo>
                  <a:lnTo>
                    <a:pt x="1890" y="1134"/>
                  </a:lnTo>
                  <a:lnTo>
                    <a:pt x="1884" y="1140"/>
                  </a:lnTo>
                  <a:lnTo>
                    <a:pt x="1872" y="1146"/>
                  </a:lnTo>
                  <a:lnTo>
                    <a:pt x="1866" y="1152"/>
                  </a:lnTo>
                  <a:lnTo>
                    <a:pt x="1860" y="1140"/>
                  </a:lnTo>
                  <a:lnTo>
                    <a:pt x="1836" y="1116"/>
                  </a:lnTo>
                  <a:lnTo>
                    <a:pt x="1824" y="1116"/>
                  </a:lnTo>
                  <a:lnTo>
                    <a:pt x="1800" y="1128"/>
                  </a:lnTo>
                  <a:lnTo>
                    <a:pt x="1764" y="1164"/>
                  </a:lnTo>
                  <a:lnTo>
                    <a:pt x="1728" y="1158"/>
                  </a:lnTo>
                  <a:lnTo>
                    <a:pt x="1716" y="1176"/>
                  </a:lnTo>
                  <a:lnTo>
                    <a:pt x="1746" y="1176"/>
                  </a:lnTo>
                  <a:lnTo>
                    <a:pt x="1752" y="1182"/>
                  </a:lnTo>
                  <a:lnTo>
                    <a:pt x="1764" y="1182"/>
                  </a:lnTo>
                  <a:lnTo>
                    <a:pt x="1776" y="1188"/>
                  </a:lnTo>
                  <a:lnTo>
                    <a:pt x="1788" y="1188"/>
                  </a:lnTo>
                  <a:lnTo>
                    <a:pt x="1794" y="1182"/>
                  </a:lnTo>
                  <a:lnTo>
                    <a:pt x="1806" y="1176"/>
                  </a:lnTo>
                  <a:lnTo>
                    <a:pt x="1812" y="1170"/>
                  </a:lnTo>
                  <a:lnTo>
                    <a:pt x="1908" y="1164"/>
                  </a:lnTo>
                  <a:lnTo>
                    <a:pt x="1956" y="1158"/>
                  </a:lnTo>
                  <a:lnTo>
                    <a:pt x="1992" y="1128"/>
                  </a:lnTo>
                  <a:lnTo>
                    <a:pt x="1992" y="1110"/>
                  </a:lnTo>
                  <a:lnTo>
                    <a:pt x="1962" y="1122"/>
                  </a:lnTo>
                  <a:close/>
                  <a:moveTo>
                    <a:pt x="1578" y="1158"/>
                  </a:moveTo>
                  <a:lnTo>
                    <a:pt x="1566" y="1152"/>
                  </a:lnTo>
                  <a:lnTo>
                    <a:pt x="1560" y="1146"/>
                  </a:lnTo>
                  <a:lnTo>
                    <a:pt x="1548" y="1140"/>
                  </a:lnTo>
                  <a:lnTo>
                    <a:pt x="1536" y="1140"/>
                  </a:lnTo>
                  <a:lnTo>
                    <a:pt x="1512" y="1164"/>
                  </a:lnTo>
                  <a:lnTo>
                    <a:pt x="1506" y="1176"/>
                  </a:lnTo>
                  <a:lnTo>
                    <a:pt x="1500" y="1182"/>
                  </a:lnTo>
                  <a:lnTo>
                    <a:pt x="1554" y="1188"/>
                  </a:lnTo>
                  <a:lnTo>
                    <a:pt x="1554" y="1212"/>
                  </a:lnTo>
                  <a:lnTo>
                    <a:pt x="1578" y="1206"/>
                  </a:lnTo>
                  <a:lnTo>
                    <a:pt x="1590" y="1188"/>
                  </a:lnTo>
                  <a:lnTo>
                    <a:pt x="1614" y="1206"/>
                  </a:lnTo>
                  <a:lnTo>
                    <a:pt x="1644" y="1170"/>
                  </a:lnTo>
                  <a:lnTo>
                    <a:pt x="1596" y="1152"/>
                  </a:lnTo>
                  <a:lnTo>
                    <a:pt x="1578" y="1158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02" name="India" descr="© INSCALE GmbH, 05.05.2010&#10;http://www.presentationload.com/">
              <a:extLst>
                <a:ext uri="{FF2B5EF4-FFF2-40B4-BE49-F238E27FC236}">
                  <a16:creationId xmlns:a16="http://schemas.microsoft.com/office/drawing/2014/main" id="{AC8672CB-ABD2-D2D7-8253-D29839DBD4F9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6042403" y="2118554"/>
              <a:ext cx="741186" cy="893874"/>
            </a:xfrm>
            <a:custGeom>
              <a:avLst/>
              <a:gdLst>
                <a:gd name="T0" fmla="*/ 2147483647 w 1956"/>
                <a:gd name="T1" fmla="*/ 2147483647 h 2358"/>
                <a:gd name="T2" fmla="*/ 2147483647 w 1956"/>
                <a:gd name="T3" fmla="*/ 2147483647 h 2358"/>
                <a:gd name="T4" fmla="*/ 2147483647 w 1956"/>
                <a:gd name="T5" fmla="*/ 2147483647 h 2358"/>
                <a:gd name="T6" fmla="*/ 2147483647 w 1956"/>
                <a:gd name="T7" fmla="*/ 2147483647 h 2358"/>
                <a:gd name="T8" fmla="*/ 2147483647 w 1956"/>
                <a:gd name="T9" fmla="*/ 2147483647 h 2358"/>
                <a:gd name="T10" fmla="*/ 2147483647 w 1956"/>
                <a:gd name="T11" fmla="*/ 2147483647 h 2358"/>
                <a:gd name="T12" fmla="*/ 2147483647 w 1956"/>
                <a:gd name="T13" fmla="*/ 2147483647 h 2358"/>
                <a:gd name="T14" fmla="*/ 2147483647 w 1956"/>
                <a:gd name="T15" fmla="*/ 2147483647 h 2358"/>
                <a:gd name="T16" fmla="*/ 2147483647 w 1956"/>
                <a:gd name="T17" fmla="*/ 2147483647 h 2358"/>
                <a:gd name="T18" fmla="*/ 2147483647 w 1956"/>
                <a:gd name="T19" fmla="*/ 2147483647 h 2358"/>
                <a:gd name="T20" fmla="*/ 2147483647 w 1956"/>
                <a:gd name="T21" fmla="*/ 2147483647 h 2358"/>
                <a:gd name="T22" fmla="*/ 2147483647 w 1956"/>
                <a:gd name="T23" fmla="*/ 2147483647 h 2358"/>
                <a:gd name="T24" fmla="*/ 2147483647 w 1956"/>
                <a:gd name="T25" fmla="*/ 2147483647 h 2358"/>
                <a:gd name="T26" fmla="*/ 2147483647 w 1956"/>
                <a:gd name="T27" fmla="*/ 2147483647 h 2358"/>
                <a:gd name="T28" fmla="*/ 2147483647 w 1956"/>
                <a:gd name="T29" fmla="*/ 2147483647 h 2358"/>
                <a:gd name="T30" fmla="*/ 2147483647 w 1956"/>
                <a:gd name="T31" fmla="*/ 2147483647 h 2358"/>
                <a:gd name="T32" fmla="*/ 2147483647 w 1956"/>
                <a:gd name="T33" fmla="*/ 2147483647 h 2358"/>
                <a:gd name="T34" fmla="*/ 2147483647 w 1956"/>
                <a:gd name="T35" fmla="*/ 2147483647 h 2358"/>
                <a:gd name="T36" fmla="*/ 2147483647 w 1956"/>
                <a:gd name="T37" fmla="*/ 2147483647 h 2358"/>
                <a:gd name="T38" fmla="*/ 2147483647 w 1956"/>
                <a:gd name="T39" fmla="*/ 2147483647 h 2358"/>
                <a:gd name="T40" fmla="*/ 2147483647 w 1956"/>
                <a:gd name="T41" fmla="*/ 2147483647 h 2358"/>
                <a:gd name="T42" fmla="*/ 2147483647 w 1956"/>
                <a:gd name="T43" fmla="*/ 2147483647 h 2358"/>
                <a:gd name="T44" fmla="*/ 2147483647 w 1956"/>
                <a:gd name="T45" fmla="*/ 2147483647 h 2358"/>
                <a:gd name="T46" fmla="*/ 2147483647 w 1956"/>
                <a:gd name="T47" fmla="*/ 2147483647 h 2358"/>
                <a:gd name="T48" fmla="*/ 2147483647 w 1956"/>
                <a:gd name="T49" fmla="*/ 2147483647 h 2358"/>
                <a:gd name="T50" fmla="*/ 2147483647 w 1956"/>
                <a:gd name="T51" fmla="*/ 2147483647 h 2358"/>
                <a:gd name="T52" fmla="*/ 2147483647 w 1956"/>
                <a:gd name="T53" fmla="*/ 2147483647 h 2358"/>
                <a:gd name="T54" fmla="*/ 2147483647 w 1956"/>
                <a:gd name="T55" fmla="*/ 2147483647 h 2358"/>
                <a:gd name="T56" fmla="*/ 2147483647 w 1956"/>
                <a:gd name="T57" fmla="*/ 2147483647 h 2358"/>
                <a:gd name="T58" fmla="*/ 2147483647 w 1956"/>
                <a:gd name="T59" fmla="*/ 2147483647 h 2358"/>
                <a:gd name="T60" fmla="*/ 2147483647 w 1956"/>
                <a:gd name="T61" fmla="*/ 2147483647 h 2358"/>
                <a:gd name="T62" fmla="*/ 2147483647 w 1956"/>
                <a:gd name="T63" fmla="*/ 2147483647 h 2358"/>
                <a:gd name="T64" fmla="*/ 2147483647 w 1956"/>
                <a:gd name="T65" fmla="*/ 2147483647 h 2358"/>
                <a:gd name="T66" fmla="*/ 2147483647 w 1956"/>
                <a:gd name="T67" fmla="*/ 2147483647 h 2358"/>
                <a:gd name="T68" fmla="*/ 2147483647 w 1956"/>
                <a:gd name="T69" fmla="*/ 2147483647 h 2358"/>
                <a:gd name="T70" fmla="*/ 2147483647 w 1956"/>
                <a:gd name="T71" fmla="*/ 2147483647 h 2358"/>
                <a:gd name="T72" fmla="*/ 2147483647 w 1956"/>
                <a:gd name="T73" fmla="*/ 2147483647 h 2358"/>
                <a:gd name="T74" fmla="*/ 2147483647 w 1956"/>
                <a:gd name="T75" fmla="*/ 2147483647 h 2358"/>
                <a:gd name="T76" fmla="*/ 2147483647 w 1956"/>
                <a:gd name="T77" fmla="*/ 2147483647 h 2358"/>
                <a:gd name="T78" fmla="*/ 2147483647 w 1956"/>
                <a:gd name="T79" fmla="*/ 2147483647 h 2358"/>
                <a:gd name="T80" fmla="*/ 2147483647 w 1956"/>
                <a:gd name="T81" fmla="*/ 2147483647 h 2358"/>
                <a:gd name="T82" fmla="*/ 2147483647 w 1956"/>
                <a:gd name="T83" fmla="*/ 2147483647 h 2358"/>
                <a:gd name="T84" fmla="*/ 2147483647 w 1956"/>
                <a:gd name="T85" fmla="*/ 2147483647 h 2358"/>
                <a:gd name="T86" fmla="*/ 2147483647 w 1956"/>
                <a:gd name="T87" fmla="*/ 2147483647 h 2358"/>
                <a:gd name="T88" fmla="*/ 2147483647 w 1956"/>
                <a:gd name="T89" fmla="*/ 2147483647 h 2358"/>
                <a:gd name="T90" fmla="*/ 2147483647 w 1956"/>
                <a:gd name="T91" fmla="*/ 2147483647 h 2358"/>
                <a:gd name="T92" fmla="*/ 2147483647 w 1956"/>
                <a:gd name="T93" fmla="*/ 2147483647 h 2358"/>
                <a:gd name="T94" fmla="*/ 2147483647 w 1956"/>
                <a:gd name="T95" fmla="*/ 2147483647 h 2358"/>
                <a:gd name="T96" fmla="*/ 2147483647 w 1956"/>
                <a:gd name="T97" fmla="*/ 2147483647 h 2358"/>
                <a:gd name="T98" fmla="*/ 2147483647 w 1956"/>
                <a:gd name="T99" fmla="*/ 2147483647 h 2358"/>
                <a:gd name="T100" fmla="*/ 2147483647 w 1956"/>
                <a:gd name="T101" fmla="*/ 2147483647 h 2358"/>
                <a:gd name="T102" fmla="*/ 2147483647 w 1956"/>
                <a:gd name="T103" fmla="*/ 2147483647 h 2358"/>
                <a:gd name="T104" fmla="*/ 2147483647 w 1956"/>
                <a:gd name="T105" fmla="*/ 2147483647 h 2358"/>
                <a:gd name="T106" fmla="*/ 2147483647 w 1956"/>
                <a:gd name="T107" fmla="*/ 2147483647 h 2358"/>
                <a:gd name="T108" fmla="*/ 2147483647 w 1956"/>
                <a:gd name="T109" fmla="*/ 2147483647 h 2358"/>
                <a:gd name="T110" fmla="*/ 2147483647 w 1956"/>
                <a:gd name="T111" fmla="*/ 2147483647 h 2358"/>
                <a:gd name="T112" fmla="*/ 2147483647 w 1956"/>
                <a:gd name="T113" fmla="*/ 2147483647 h 2358"/>
                <a:gd name="T114" fmla="*/ 2147483647 w 1956"/>
                <a:gd name="T115" fmla="*/ 2147483647 h 2358"/>
                <a:gd name="T116" fmla="*/ 2147483647 w 1956"/>
                <a:gd name="T117" fmla="*/ 2147483647 h 2358"/>
                <a:gd name="T118" fmla="*/ 2147483647 w 1956"/>
                <a:gd name="T119" fmla="*/ 2147483647 h 235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956"/>
                <a:gd name="T181" fmla="*/ 0 h 2358"/>
                <a:gd name="T182" fmla="*/ 1956 w 1956"/>
                <a:gd name="T183" fmla="*/ 2358 h 2358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956" h="2358">
                  <a:moveTo>
                    <a:pt x="1806" y="1788"/>
                  </a:moveTo>
                  <a:lnTo>
                    <a:pt x="1794" y="1800"/>
                  </a:lnTo>
                  <a:lnTo>
                    <a:pt x="1782" y="1824"/>
                  </a:lnTo>
                  <a:lnTo>
                    <a:pt x="1782" y="1884"/>
                  </a:lnTo>
                  <a:lnTo>
                    <a:pt x="1788" y="1980"/>
                  </a:lnTo>
                  <a:lnTo>
                    <a:pt x="1800" y="1950"/>
                  </a:lnTo>
                  <a:lnTo>
                    <a:pt x="1800" y="1848"/>
                  </a:lnTo>
                  <a:lnTo>
                    <a:pt x="1806" y="1836"/>
                  </a:lnTo>
                  <a:lnTo>
                    <a:pt x="1806" y="1830"/>
                  </a:lnTo>
                  <a:lnTo>
                    <a:pt x="1812" y="1818"/>
                  </a:lnTo>
                  <a:lnTo>
                    <a:pt x="1812" y="1806"/>
                  </a:lnTo>
                  <a:lnTo>
                    <a:pt x="1818" y="1800"/>
                  </a:lnTo>
                  <a:lnTo>
                    <a:pt x="1812" y="1788"/>
                  </a:lnTo>
                  <a:lnTo>
                    <a:pt x="1806" y="1788"/>
                  </a:lnTo>
                  <a:close/>
                  <a:moveTo>
                    <a:pt x="1794" y="2028"/>
                  </a:moveTo>
                  <a:lnTo>
                    <a:pt x="1788" y="2028"/>
                  </a:lnTo>
                  <a:lnTo>
                    <a:pt x="1782" y="2040"/>
                  </a:lnTo>
                  <a:lnTo>
                    <a:pt x="1782" y="2046"/>
                  </a:lnTo>
                  <a:lnTo>
                    <a:pt x="1788" y="2058"/>
                  </a:lnTo>
                  <a:lnTo>
                    <a:pt x="1788" y="2064"/>
                  </a:lnTo>
                  <a:lnTo>
                    <a:pt x="1794" y="2076"/>
                  </a:lnTo>
                  <a:lnTo>
                    <a:pt x="1800" y="2064"/>
                  </a:lnTo>
                  <a:lnTo>
                    <a:pt x="1800" y="2028"/>
                  </a:lnTo>
                  <a:lnTo>
                    <a:pt x="1794" y="2028"/>
                  </a:lnTo>
                  <a:close/>
                  <a:moveTo>
                    <a:pt x="1890" y="2310"/>
                  </a:moveTo>
                  <a:lnTo>
                    <a:pt x="1884" y="2316"/>
                  </a:lnTo>
                  <a:lnTo>
                    <a:pt x="1884" y="2334"/>
                  </a:lnTo>
                  <a:lnTo>
                    <a:pt x="1890" y="2346"/>
                  </a:lnTo>
                  <a:lnTo>
                    <a:pt x="1896" y="2352"/>
                  </a:lnTo>
                  <a:lnTo>
                    <a:pt x="1908" y="2358"/>
                  </a:lnTo>
                  <a:lnTo>
                    <a:pt x="1908" y="2346"/>
                  </a:lnTo>
                  <a:lnTo>
                    <a:pt x="1902" y="2334"/>
                  </a:lnTo>
                  <a:lnTo>
                    <a:pt x="1902" y="2322"/>
                  </a:lnTo>
                  <a:lnTo>
                    <a:pt x="1896" y="2310"/>
                  </a:lnTo>
                  <a:lnTo>
                    <a:pt x="1890" y="2310"/>
                  </a:lnTo>
                  <a:close/>
                  <a:moveTo>
                    <a:pt x="1920" y="672"/>
                  </a:moveTo>
                  <a:lnTo>
                    <a:pt x="1932" y="660"/>
                  </a:lnTo>
                  <a:lnTo>
                    <a:pt x="1944" y="654"/>
                  </a:lnTo>
                  <a:lnTo>
                    <a:pt x="1950" y="648"/>
                  </a:lnTo>
                  <a:lnTo>
                    <a:pt x="1956" y="648"/>
                  </a:lnTo>
                  <a:lnTo>
                    <a:pt x="1956" y="618"/>
                  </a:lnTo>
                  <a:lnTo>
                    <a:pt x="1950" y="618"/>
                  </a:lnTo>
                  <a:lnTo>
                    <a:pt x="1944" y="612"/>
                  </a:lnTo>
                  <a:lnTo>
                    <a:pt x="1878" y="612"/>
                  </a:lnTo>
                  <a:lnTo>
                    <a:pt x="1878" y="606"/>
                  </a:lnTo>
                  <a:lnTo>
                    <a:pt x="1890" y="594"/>
                  </a:lnTo>
                  <a:lnTo>
                    <a:pt x="1896" y="594"/>
                  </a:lnTo>
                  <a:lnTo>
                    <a:pt x="1878" y="564"/>
                  </a:lnTo>
                  <a:lnTo>
                    <a:pt x="1848" y="564"/>
                  </a:lnTo>
                  <a:lnTo>
                    <a:pt x="1842" y="558"/>
                  </a:lnTo>
                  <a:lnTo>
                    <a:pt x="1848" y="558"/>
                  </a:lnTo>
                  <a:lnTo>
                    <a:pt x="1860" y="546"/>
                  </a:lnTo>
                  <a:lnTo>
                    <a:pt x="1854" y="540"/>
                  </a:lnTo>
                  <a:lnTo>
                    <a:pt x="1818" y="522"/>
                  </a:lnTo>
                  <a:lnTo>
                    <a:pt x="1806" y="534"/>
                  </a:lnTo>
                  <a:lnTo>
                    <a:pt x="1806" y="558"/>
                  </a:lnTo>
                  <a:lnTo>
                    <a:pt x="1788" y="558"/>
                  </a:lnTo>
                  <a:lnTo>
                    <a:pt x="1770" y="546"/>
                  </a:lnTo>
                  <a:lnTo>
                    <a:pt x="1758" y="540"/>
                  </a:lnTo>
                  <a:lnTo>
                    <a:pt x="1740" y="540"/>
                  </a:lnTo>
                  <a:lnTo>
                    <a:pt x="1728" y="552"/>
                  </a:lnTo>
                  <a:lnTo>
                    <a:pt x="1716" y="558"/>
                  </a:lnTo>
                  <a:lnTo>
                    <a:pt x="1692" y="582"/>
                  </a:lnTo>
                  <a:lnTo>
                    <a:pt x="1656" y="582"/>
                  </a:lnTo>
                  <a:lnTo>
                    <a:pt x="1656" y="588"/>
                  </a:lnTo>
                  <a:lnTo>
                    <a:pt x="1662" y="594"/>
                  </a:lnTo>
                  <a:lnTo>
                    <a:pt x="1662" y="618"/>
                  </a:lnTo>
                  <a:lnTo>
                    <a:pt x="1656" y="624"/>
                  </a:lnTo>
                  <a:lnTo>
                    <a:pt x="1626" y="624"/>
                  </a:lnTo>
                  <a:lnTo>
                    <a:pt x="1632" y="636"/>
                  </a:lnTo>
                  <a:lnTo>
                    <a:pt x="1632" y="654"/>
                  </a:lnTo>
                  <a:lnTo>
                    <a:pt x="1620" y="666"/>
                  </a:lnTo>
                  <a:lnTo>
                    <a:pt x="1566" y="666"/>
                  </a:lnTo>
                  <a:lnTo>
                    <a:pt x="1566" y="684"/>
                  </a:lnTo>
                  <a:lnTo>
                    <a:pt x="1572" y="690"/>
                  </a:lnTo>
                  <a:lnTo>
                    <a:pt x="1596" y="690"/>
                  </a:lnTo>
                  <a:lnTo>
                    <a:pt x="1596" y="714"/>
                  </a:lnTo>
                  <a:lnTo>
                    <a:pt x="1608" y="726"/>
                  </a:lnTo>
                  <a:lnTo>
                    <a:pt x="1608" y="732"/>
                  </a:lnTo>
                  <a:lnTo>
                    <a:pt x="1584" y="744"/>
                  </a:lnTo>
                  <a:lnTo>
                    <a:pt x="1572" y="744"/>
                  </a:lnTo>
                  <a:lnTo>
                    <a:pt x="1566" y="738"/>
                  </a:lnTo>
                  <a:lnTo>
                    <a:pt x="1554" y="738"/>
                  </a:lnTo>
                  <a:lnTo>
                    <a:pt x="1542" y="744"/>
                  </a:lnTo>
                  <a:lnTo>
                    <a:pt x="1512" y="744"/>
                  </a:lnTo>
                  <a:lnTo>
                    <a:pt x="1500" y="738"/>
                  </a:lnTo>
                  <a:lnTo>
                    <a:pt x="1482" y="738"/>
                  </a:lnTo>
                  <a:lnTo>
                    <a:pt x="1476" y="744"/>
                  </a:lnTo>
                  <a:lnTo>
                    <a:pt x="1464" y="750"/>
                  </a:lnTo>
                  <a:lnTo>
                    <a:pt x="1440" y="750"/>
                  </a:lnTo>
                  <a:lnTo>
                    <a:pt x="1428" y="738"/>
                  </a:lnTo>
                  <a:lnTo>
                    <a:pt x="1428" y="732"/>
                  </a:lnTo>
                  <a:lnTo>
                    <a:pt x="1428" y="738"/>
                  </a:lnTo>
                  <a:lnTo>
                    <a:pt x="1416" y="738"/>
                  </a:lnTo>
                  <a:lnTo>
                    <a:pt x="1392" y="726"/>
                  </a:lnTo>
                  <a:lnTo>
                    <a:pt x="1374" y="708"/>
                  </a:lnTo>
                  <a:lnTo>
                    <a:pt x="1374" y="696"/>
                  </a:lnTo>
                  <a:lnTo>
                    <a:pt x="1380" y="696"/>
                  </a:lnTo>
                  <a:lnTo>
                    <a:pt x="1374" y="696"/>
                  </a:lnTo>
                  <a:lnTo>
                    <a:pt x="1368" y="690"/>
                  </a:lnTo>
                  <a:lnTo>
                    <a:pt x="1368" y="642"/>
                  </a:lnTo>
                  <a:lnTo>
                    <a:pt x="1362" y="636"/>
                  </a:lnTo>
                  <a:lnTo>
                    <a:pt x="1350" y="630"/>
                  </a:lnTo>
                  <a:lnTo>
                    <a:pt x="1338" y="630"/>
                  </a:lnTo>
                  <a:lnTo>
                    <a:pt x="1326" y="642"/>
                  </a:lnTo>
                  <a:lnTo>
                    <a:pt x="1314" y="648"/>
                  </a:lnTo>
                  <a:lnTo>
                    <a:pt x="1326" y="666"/>
                  </a:lnTo>
                  <a:lnTo>
                    <a:pt x="1326" y="714"/>
                  </a:lnTo>
                  <a:lnTo>
                    <a:pt x="1338" y="738"/>
                  </a:lnTo>
                  <a:lnTo>
                    <a:pt x="1338" y="774"/>
                  </a:lnTo>
                  <a:lnTo>
                    <a:pt x="1272" y="774"/>
                  </a:lnTo>
                  <a:lnTo>
                    <a:pt x="1272" y="762"/>
                  </a:lnTo>
                  <a:lnTo>
                    <a:pt x="1266" y="756"/>
                  </a:lnTo>
                  <a:lnTo>
                    <a:pt x="1260" y="756"/>
                  </a:lnTo>
                  <a:lnTo>
                    <a:pt x="1248" y="762"/>
                  </a:lnTo>
                  <a:lnTo>
                    <a:pt x="1242" y="774"/>
                  </a:lnTo>
                  <a:lnTo>
                    <a:pt x="1236" y="762"/>
                  </a:lnTo>
                  <a:lnTo>
                    <a:pt x="1224" y="756"/>
                  </a:lnTo>
                  <a:lnTo>
                    <a:pt x="1206" y="750"/>
                  </a:lnTo>
                  <a:lnTo>
                    <a:pt x="1188" y="750"/>
                  </a:lnTo>
                  <a:lnTo>
                    <a:pt x="1182" y="756"/>
                  </a:lnTo>
                  <a:lnTo>
                    <a:pt x="1152" y="738"/>
                  </a:lnTo>
                  <a:lnTo>
                    <a:pt x="1134" y="750"/>
                  </a:lnTo>
                  <a:lnTo>
                    <a:pt x="1080" y="696"/>
                  </a:lnTo>
                  <a:lnTo>
                    <a:pt x="1056" y="696"/>
                  </a:lnTo>
                  <a:lnTo>
                    <a:pt x="1056" y="690"/>
                  </a:lnTo>
                  <a:lnTo>
                    <a:pt x="1044" y="678"/>
                  </a:lnTo>
                  <a:lnTo>
                    <a:pt x="1038" y="678"/>
                  </a:lnTo>
                  <a:lnTo>
                    <a:pt x="1032" y="684"/>
                  </a:lnTo>
                  <a:lnTo>
                    <a:pt x="1032" y="702"/>
                  </a:lnTo>
                  <a:lnTo>
                    <a:pt x="1032" y="696"/>
                  </a:lnTo>
                  <a:lnTo>
                    <a:pt x="1026" y="690"/>
                  </a:lnTo>
                  <a:lnTo>
                    <a:pt x="1008" y="690"/>
                  </a:lnTo>
                  <a:lnTo>
                    <a:pt x="996" y="702"/>
                  </a:lnTo>
                  <a:lnTo>
                    <a:pt x="990" y="690"/>
                  </a:lnTo>
                  <a:lnTo>
                    <a:pt x="984" y="684"/>
                  </a:lnTo>
                  <a:lnTo>
                    <a:pt x="960" y="684"/>
                  </a:lnTo>
                  <a:lnTo>
                    <a:pt x="954" y="678"/>
                  </a:lnTo>
                  <a:lnTo>
                    <a:pt x="954" y="666"/>
                  </a:lnTo>
                  <a:lnTo>
                    <a:pt x="942" y="666"/>
                  </a:lnTo>
                  <a:lnTo>
                    <a:pt x="936" y="672"/>
                  </a:lnTo>
                  <a:lnTo>
                    <a:pt x="918" y="672"/>
                  </a:lnTo>
                  <a:lnTo>
                    <a:pt x="912" y="666"/>
                  </a:lnTo>
                  <a:lnTo>
                    <a:pt x="906" y="654"/>
                  </a:lnTo>
                  <a:lnTo>
                    <a:pt x="900" y="648"/>
                  </a:lnTo>
                  <a:lnTo>
                    <a:pt x="888" y="648"/>
                  </a:lnTo>
                  <a:lnTo>
                    <a:pt x="846" y="630"/>
                  </a:lnTo>
                  <a:lnTo>
                    <a:pt x="834" y="612"/>
                  </a:lnTo>
                  <a:lnTo>
                    <a:pt x="810" y="612"/>
                  </a:lnTo>
                  <a:lnTo>
                    <a:pt x="792" y="588"/>
                  </a:lnTo>
                  <a:lnTo>
                    <a:pt x="780" y="594"/>
                  </a:lnTo>
                  <a:lnTo>
                    <a:pt x="750" y="564"/>
                  </a:lnTo>
                  <a:lnTo>
                    <a:pt x="750" y="552"/>
                  </a:lnTo>
                  <a:lnTo>
                    <a:pt x="762" y="540"/>
                  </a:lnTo>
                  <a:lnTo>
                    <a:pt x="768" y="540"/>
                  </a:lnTo>
                  <a:lnTo>
                    <a:pt x="756" y="528"/>
                  </a:lnTo>
                  <a:lnTo>
                    <a:pt x="756" y="522"/>
                  </a:lnTo>
                  <a:lnTo>
                    <a:pt x="762" y="516"/>
                  </a:lnTo>
                  <a:lnTo>
                    <a:pt x="756" y="504"/>
                  </a:lnTo>
                  <a:lnTo>
                    <a:pt x="780" y="480"/>
                  </a:lnTo>
                  <a:lnTo>
                    <a:pt x="786" y="456"/>
                  </a:lnTo>
                  <a:lnTo>
                    <a:pt x="762" y="438"/>
                  </a:lnTo>
                  <a:lnTo>
                    <a:pt x="750" y="438"/>
                  </a:lnTo>
                  <a:lnTo>
                    <a:pt x="738" y="432"/>
                  </a:lnTo>
                  <a:lnTo>
                    <a:pt x="738" y="414"/>
                  </a:lnTo>
                  <a:lnTo>
                    <a:pt x="720" y="420"/>
                  </a:lnTo>
                  <a:lnTo>
                    <a:pt x="702" y="402"/>
                  </a:lnTo>
                  <a:lnTo>
                    <a:pt x="696" y="402"/>
                  </a:lnTo>
                  <a:lnTo>
                    <a:pt x="690" y="396"/>
                  </a:lnTo>
                  <a:lnTo>
                    <a:pt x="678" y="396"/>
                  </a:lnTo>
                  <a:lnTo>
                    <a:pt x="666" y="390"/>
                  </a:lnTo>
                  <a:lnTo>
                    <a:pt x="654" y="378"/>
                  </a:lnTo>
                  <a:lnTo>
                    <a:pt x="648" y="366"/>
                  </a:lnTo>
                  <a:lnTo>
                    <a:pt x="618" y="366"/>
                  </a:lnTo>
                  <a:lnTo>
                    <a:pt x="612" y="360"/>
                  </a:lnTo>
                  <a:lnTo>
                    <a:pt x="612" y="342"/>
                  </a:lnTo>
                  <a:lnTo>
                    <a:pt x="618" y="336"/>
                  </a:lnTo>
                  <a:lnTo>
                    <a:pt x="618" y="324"/>
                  </a:lnTo>
                  <a:lnTo>
                    <a:pt x="612" y="324"/>
                  </a:lnTo>
                  <a:lnTo>
                    <a:pt x="600" y="312"/>
                  </a:lnTo>
                  <a:lnTo>
                    <a:pt x="594" y="300"/>
                  </a:lnTo>
                  <a:lnTo>
                    <a:pt x="588" y="294"/>
                  </a:lnTo>
                  <a:lnTo>
                    <a:pt x="588" y="276"/>
                  </a:lnTo>
                  <a:lnTo>
                    <a:pt x="594" y="276"/>
                  </a:lnTo>
                  <a:lnTo>
                    <a:pt x="600" y="270"/>
                  </a:lnTo>
                  <a:lnTo>
                    <a:pt x="612" y="270"/>
                  </a:lnTo>
                  <a:lnTo>
                    <a:pt x="612" y="288"/>
                  </a:lnTo>
                  <a:lnTo>
                    <a:pt x="624" y="300"/>
                  </a:lnTo>
                  <a:lnTo>
                    <a:pt x="636" y="282"/>
                  </a:lnTo>
                  <a:lnTo>
                    <a:pt x="642" y="282"/>
                  </a:lnTo>
                  <a:lnTo>
                    <a:pt x="648" y="276"/>
                  </a:lnTo>
                  <a:lnTo>
                    <a:pt x="660" y="270"/>
                  </a:lnTo>
                  <a:lnTo>
                    <a:pt x="660" y="258"/>
                  </a:lnTo>
                  <a:lnTo>
                    <a:pt x="642" y="240"/>
                  </a:lnTo>
                  <a:lnTo>
                    <a:pt x="636" y="228"/>
                  </a:lnTo>
                  <a:lnTo>
                    <a:pt x="630" y="222"/>
                  </a:lnTo>
                  <a:lnTo>
                    <a:pt x="618" y="222"/>
                  </a:lnTo>
                  <a:lnTo>
                    <a:pt x="594" y="210"/>
                  </a:lnTo>
                  <a:lnTo>
                    <a:pt x="594" y="186"/>
                  </a:lnTo>
                  <a:lnTo>
                    <a:pt x="612" y="180"/>
                  </a:lnTo>
                  <a:lnTo>
                    <a:pt x="594" y="156"/>
                  </a:lnTo>
                  <a:lnTo>
                    <a:pt x="624" y="156"/>
                  </a:lnTo>
                  <a:lnTo>
                    <a:pt x="636" y="150"/>
                  </a:lnTo>
                  <a:lnTo>
                    <a:pt x="642" y="138"/>
                  </a:lnTo>
                  <a:lnTo>
                    <a:pt x="642" y="114"/>
                  </a:lnTo>
                  <a:lnTo>
                    <a:pt x="636" y="108"/>
                  </a:lnTo>
                  <a:lnTo>
                    <a:pt x="636" y="102"/>
                  </a:lnTo>
                  <a:lnTo>
                    <a:pt x="654" y="102"/>
                  </a:lnTo>
                  <a:lnTo>
                    <a:pt x="660" y="96"/>
                  </a:lnTo>
                  <a:lnTo>
                    <a:pt x="660" y="36"/>
                  </a:lnTo>
                  <a:lnTo>
                    <a:pt x="618" y="36"/>
                  </a:lnTo>
                  <a:lnTo>
                    <a:pt x="594" y="12"/>
                  </a:lnTo>
                  <a:lnTo>
                    <a:pt x="576" y="0"/>
                  </a:lnTo>
                  <a:lnTo>
                    <a:pt x="564" y="0"/>
                  </a:lnTo>
                  <a:lnTo>
                    <a:pt x="540" y="12"/>
                  </a:lnTo>
                  <a:lnTo>
                    <a:pt x="522" y="18"/>
                  </a:lnTo>
                  <a:lnTo>
                    <a:pt x="516" y="30"/>
                  </a:lnTo>
                  <a:lnTo>
                    <a:pt x="504" y="36"/>
                  </a:lnTo>
                  <a:lnTo>
                    <a:pt x="480" y="36"/>
                  </a:lnTo>
                  <a:lnTo>
                    <a:pt x="456" y="72"/>
                  </a:lnTo>
                  <a:lnTo>
                    <a:pt x="432" y="78"/>
                  </a:lnTo>
                  <a:lnTo>
                    <a:pt x="432" y="96"/>
                  </a:lnTo>
                  <a:lnTo>
                    <a:pt x="408" y="96"/>
                  </a:lnTo>
                  <a:lnTo>
                    <a:pt x="402" y="102"/>
                  </a:lnTo>
                  <a:lnTo>
                    <a:pt x="396" y="96"/>
                  </a:lnTo>
                  <a:lnTo>
                    <a:pt x="390" y="102"/>
                  </a:lnTo>
                  <a:lnTo>
                    <a:pt x="378" y="108"/>
                  </a:lnTo>
                  <a:lnTo>
                    <a:pt x="372" y="114"/>
                  </a:lnTo>
                  <a:lnTo>
                    <a:pt x="360" y="120"/>
                  </a:lnTo>
                  <a:lnTo>
                    <a:pt x="348" y="120"/>
                  </a:lnTo>
                  <a:lnTo>
                    <a:pt x="348" y="108"/>
                  </a:lnTo>
                  <a:lnTo>
                    <a:pt x="342" y="102"/>
                  </a:lnTo>
                  <a:lnTo>
                    <a:pt x="324" y="102"/>
                  </a:lnTo>
                  <a:lnTo>
                    <a:pt x="306" y="96"/>
                  </a:lnTo>
                  <a:lnTo>
                    <a:pt x="264" y="96"/>
                  </a:lnTo>
                  <a:lnTo>
                    <a:pt x="240" y="108"/>
                  </a:lnTo>
                  <a:lnTo>
                    <a:pt x="234" y="120"/>
                  </a:lnTo>
                  <a:lnTo>
                    <a:pt x="234" y="126"/>
                  </a:lnTo>
                  <a:lnTo>
                    <a:pt x="258" y="144"/>
                  </a:lnTo>
                  <a:lnTo>
                    <a:pt x="252" y="156"/>
                  </a:lnTo>
                  <a:lnTo>
                    <a:pt x="282" y="162"/>
                  </a:lnTo>
                  <a:lnTo>
                    <a:pt x="276" y="168"/>
                  </a:lnTo>
                  <a:lnTo>
                    <a:pt x="270" y="180"/>
                  </a:lnTo>
                  <a:lnTo>
                    <a:pt x="264" y="186"/>
                  </a:lnTo>
                  <a:lnTo>
                    <a:pt x="264" y="192"/>
                  </a:lnTo>
                  <a:lnTo>
                    <a:pt x="276" y="204"/>
                  </a:lnTo>
                  <a:lnTo>
                    <a:pt x="282" y="204"/>
                  </a:lnTo>
                  <a:lnTo>
                    <a:pt x="282" y="210"/>
                  </a:lnTo>
                  <a:lnTo>
                    <a:pt x="276" y="222"/>
                  </a:lnTo>
                  <a:lnTo>
                    <a:pt x="276" y="234"/>
                  </a:lnTo>
                  <a:lnTo>
                    <a:pt x="294" y="234"/>
                  </a:lnTo>
                  <a:lnTo>
                    <a:pt x="306" y="252"/>
                  </a:lnTo>
                  <a:lnTo>
                    <a:pt x="324" y="252"/>
                  </a:lnTo>
                  <a:lnTo>
                    <a:pt x="330" y="288"/>
                  </a:lnTo>
                  <a:lnTo>
                    <a:pt x="366" y="288"/>
                  </a:lnTo>
                  <a:lnTo>
                    <a:pt x="378" y="294"/>
                  </a:lnTo>
                  <a:lnTo>
                    <a:pt x="384" y="300"/>
                  </a:lnTo>
                  <a:lnTo>
                    <a:pt x="384" y="306"/>
                  </a:lnTo>
                  <a:lnTo>
                    <a:pt x="378" y="312"/>
                  </a:lnTo>
                  <a:lnTo>
                    <a:pt x="354" y="324"/>
                  </a:lnTo>
                  <a:lnTo>
                    <a:pt x="342" y="324"/>
                  </a:lnTo>
                  <a:lnTo>
                    <a:pt x="336" y="330"/>
                  </a:lnTo>
                  <a:lnTo>
                    <a:pt x="336" y="366"/>
                  </a:lnTo>
                  <a:lnTo>
                    <a:pt x="342" y="378"/>
                  </a:lnTo>
                  <a:lnTo>
                    <a:pt x="354" y="390"/>
                  </a:lnTo>
                  <a:lnTo>
                    <a:pt x="354" y="396"/>
                  </a:lnTo>
                  <a:lnTo>
                    <a:pt x="324" y="414"/>
                  </a:lnTo>
                  <a:lnTo>
                    <a:pt x="300" y="450"/>
                  </a:lnTo>
                  <a:lnTo>
                    <a:pt x="318" y="474"/>
                  </a:lnTo>
                  <a:lnTo>
                    <a:pt x="306" y="474"/>
                  </a:lnTo>
                  <a:lnTo>
                    <a:pt x="300" y="480"/>
                  </a:lnTo>
                  <a:lnTo>
                    <a:pt x="288" y="486"/>
                  </a:lnTo>
                  <a:lnTo>
                    <a:pt x="282" y="492"/>
                  </a:lnTo>
                  <a:lnTo>
                    <a:pt x="282" y="504"/>
                  </a:lnTo>
                  <a:lnTo>
                    <a:pt x="276" y="522"/>
                  </a:lnTo>
                  <a:lnTo>
                    <a:pt x="276" y="534"/>
                  </a:lnTo>
                  <a:lnTo>
                    <a:pt x="270" y="552"/>
                  </a:lnTo>
                  <a:lnTo>
                    <a:pt x="258" y="564"/>
                  </a:lnTo>
                  <a:lnTo>
                    <a:pt x="234" y="576"/>
                  </a:lnTo>
                  <a:lnTo>
                    <a:pt x="228" y="582"/>
                  </a:lnTo>
                  <a:lnTo>
                    <a:pt x="228" y="588"/>
                  </a:lnTo>
                  <a:lnTo>
                    <a:pt x="222" y="594"/>
                  </a:lnTo>
                  <a:lnTo>
                    <a:pt x="222" y="612"/>
                  </a:lnTo>
                  <a:lnTo>
                    <a:pt x="204" y="624"/>
                  </a:lnTo>
                  <a:lnTo>
                    <a:pt x="204" y="630"/>
                  </a:lnTo>
                  <a:lnTo>
                    <a:pt x="198" y="636"/>
                  </a:lnTo>
                  <a:lnTo>
                    <a:pt x="192" y="648"/>
                  </a:lnTo>
                  <a:lnTo>
                    <a:pt x="186" y="654"/>
                  </a:lnTo>
                  <a:lnTo>
                    <a:pt x="168" y="654"/>
                  </a:lnTo>
                  <a:lnTo>
                    <a:pt x="162" y="648"/>
                  </a:lnTo>
                  <a:lnTo>
                    <a:pt x="156" y="654"/>
                  </a:lnTo>
                  <a:lnTo>
                    <a:pt x="132" y="666"/>
                  </a:lnTo>
                  <a:lnTo>
                    <a:pt x="126" y="666"/>
                  </a:lnTo>
                  <a:lnTo>
                    <a:pt x="120" y="660"/>
                  </a:lnTo>
                  <a:lnTo>
                    <a:pt x="120" y="648"/>
                  </a:lnTo>
                  <a:lnTo>
                    <a:pt x="114" y="642"/>
                  </a:lnTo>
                  <a:lnTo>
                    <a:pt x="108" y="642"/>
                  </a:lnTo>
                  <a:lnTo>
                    <a:pt x="96" y="648"/>
                  </a:lnTo>
                  <a:lnTo>
                    <a:pt x="84" y="660"/>
                  </a:lnTo>
                  <a:lnTo>
                    <a:pt x="84" y="666"/>
                  </a:lnTo>
                  <a:lnTo>
                    <a:pt x="78" y="678"/>
                  </a:lnTo>
                  <a:lnTo>
                    <a:pt x="72" y="684"/>
                  </a:lnTo>
                  <a:lnTo>
                    <a:pt x="66" y="696"/>
                  </a:lnTo>
                  <a:lnTo>
                    <a:pt x="54" y="708"/>
                  </a:lnTo>
                  <a:lnTo>
                    <a:pt x="48" y="720"/>
                  </a:lnTo>
                  <a:lnTo>
                    <a:pt x="48" y="744"/>
                  </a:lnTo>
                  <a:lnTo>
                    <a:pt x="54" y="750"/>
                  </a:lnTo>
                  <a:lnTo>
                    <a:pt x="66" y="756"/>
                  </a:lnTo>
                  <a:lnTo>
                    <a:pt x="72" y="756"/>
                  </a:lnTo>
                  <a:lnTo>
                    <a:pt x="102" y="750"/>
                  </a:lnTo>
                  <a:lnTo>
                    <a:pt x="102" y="768"/>
                  </a:lnTo>
                  <a:lnTo>
                    <a:pt x="96" y="798"/>
                  </a:lnTo>
                  <a:lnTo>
                    <a:pt x="102" y="804"/>
                  </a:lnTo>
                  <a:lnTo>
                    <a:pt x="108" y="816"/>
                  </a:lnTo>
                  <a:lnTo>
                    <a:pt x="120" y="828"/>
                  </a:lnTo>
                  <a:lnTo>
                    <a:pt x="144" y="828"/>
                  </a:lnTo>
                  <a:lnTo>
                    <a:pt x="144" y="852"/>
                  </a:lnTo>
                  <a:lnTo>
                    <a:pt x="168" y="894"/>
                  </a:lnTo>
                  <a:lnTo>
                    <a:pt x="174" y="906"/>
                  </a:lnTo>
                  <a:lnTo>
                    <a:pt x="180" y="912"/>
                  </a:lnTo>
                  <a:lnTo>
                    <a:pt x="180" y="936"/>
                  </a:lnTo>
                  <a:lnTo>
                    <a:pt x="168" y="942"/>
                  </a:lnTo>
                  <a:lnTo>
                    <a:pt x="162" y="948"/>
                  </a:lnTo>
                  <a:lnTo>
                    <a:pt x="144" y="948"/>
                  </a:lnTo>
                  <a:lnTo>
                    <a:pt x="138" y="942"/>
                  </a:lnTo>
                  <a:lnTo>
                    <a:pt x="138" y="930"/>
                  </a:lnTo>
                  <a:lnTo>
                    <a:pt x="132" y="930"/>
                  </a:lnTo>
                  <a:lnTo>
                    <a:pt x="120" y="936"/>
                  </a:lnTo>
                  <a:lnTo>
                    <a:pt x="108" y="948"/>
                  </a:lnTo>
                  <a:lnTo>
                    <a:pt x="84" y="948"/>
                  </a:lnTo>
                  <a:lnTo>
                    <a:pt x="78" y="942"/>
                  </a:lnTo>
                  <a:lnTo>
                    <a:pt x="78" y="936"/>
                  </a:lnTo>
                  <a:lnTo>
                    <a:pt x="54" y="948"/>
                  </a:lnTo>
                  <a:lnTo>
                    <a:pt x="48" y="942"/>
                  </a:lnTo>
                  <a:lnTo>
                    <a:pt x="36" y="936"/>
                  </a:lnTo>
                  <a:lnTo>
                    <a:pt x="24" y="936"/>
                  </a:lnTo>
                  <a:lnTo>
                    <a:pt x="12" y="948"/>
                  </a:lnTo>
                  <a:lnTo>
                    <a:pt x="12" y="960"/>
                  </a:lnTo>
                  <a:lnTo>
                    <a:pt x="18" y="966"/>
                  </a:lnTo>
                  <a:lnTo>
                    <a:pt x="0" y="972"/>
                  </a:lnTo>
                  <a:lnTo>
                    <a:pt x="36" y="972"/>
                  </a:lnTo>
                  <a:lnTo>
                    <a:pt x="30" y="984"/>
                  </a:lnTo>
                  <a:lnTo>
                    <a:pt x="30" y="1014"/>
                  </a:lnTo>
                  <a:lnTo>
                    <a:pt x="36" y="1026"/>
                  </a:lnTo>
                  <a:lnTo>
                    <a:pt x="48" y="1032"/>
                  </a:lnTo>
                  <a:lnTo>
                    <a:pt x="66" y="1038"/>
                  </a:lnTo>
                  <a:lnTo>
                    <a:pt x="120" y="1038"/>
                  </a:lnTo>
                  <a:lnTo>
                    <a:pt x="132" y="1032"/>
                  </a:lnTo>
                  <a:lnTo>
                    <a:pt x="150" y="1014"/>
                  </a:lnTo>
                  <a:lnTo>
                    <a:pt x="162" y="1008"/>
                  </a:lnTo>
                  <a:lnTo>
                    <a:pt x="168" y="1020"/>
                  </a:lnTo>
                  <a:lnTo>
                    <a:pt x="168" y="1026"/>
                  </a:lnTo>
                  <a:lnTo>
                    <a:pt x="162" y="1038"/>
                  </a:lnTo>
                  <a:lnTo>
                    <a:pt x="144" y="1056"/>
                  </a:lnTo>
                  <a:lnTo>
                    <a:pt x="120" y="1068"/>
                  </a:lnTo>
                  <a:lnTo>
                    <a:pt x="114" y="1074"/>
                  </a:lnTo>
                  <a:lnTo>
                    <a:pt x="90" y="1074"/>
                  </a:lnTo>
                  <a:lnTo>
                    <a:pt x="78" y="1080"/>
                  </a:lnTo>
                  <a:lnTo>
                    <a:pt x="60" y="1086"/>
                  </a:lnTo>
                  <a:lnTo>
                    <a:pt x="48" y="1092"/>
                  </a:lnTo>
                  <a:lnTo>
                    <a:pt x="42" y="1098"/>
                  </a:lnTo>
                  <a:lnTo>
                    <a:pt x="54" y="1122"/>
                  </a:lnTo>
                  <a:lnTo>
                    <a:pt x="66" y="1128"/>
                  </a:lnTo>
                  <a:lnTo>
                    <a:pt x="78" y="1140"/>
                  </a:lnTo>
                  <a:lnTo>
                    <a:pt x="96" y="1152"/>
                  </a:lnTo>
                  <a:lnTo>
                    <a:pt x="108" y="1164"/>
                  </a:lnTo>
                  <a:lnTo>
                    <a:pt x="132" y="1182"/>
                  </a:lnTo>
                  <a:lnTo>
                    <a:pt x="162" y="1206"/>
                  </a:lnTo>
                  <a:lnTo>
                    <a:pt x="204" y="1224"/>
                  </a:lnTo>
                  <a:lnTo>
                    <a:pt x="240" y="1218"/>
                  </a:lnTo>
                  <a:lnTo>
                    <a:pt x="270" y="1200"/>
                  </a:lnTo>
                  <a:lnTo>
                    <a:pt x="294" y="1176"/>
                  </a:lnTo>
                  <a:lnTo>
                    <a:pt x="300" y="1158"/>
                  </a:lnTo>
                  <a:lnTo>
                    <a:pt x="300" y="1128"/>
                  </a:lnTo>
                  <a:lnTo>
                    <a:pt x="306" y="1116"/>
                  </a:lnTo>
                  <a:lnTo>
                    <a:pt x="318" y="1104"/>
                  </a:lnTo>
                  <a:lnTo>
                    <a:pt x="324" y="1092"/>
                  </a:lnTo>
                  <a:lnTo>
                    <a:pt x="330" y="1086"/>
                  </a:lnTo>
                  <a:lnTo>
                    <a:pt x="342" y="1086"/>
                  </a:lnTo>
                  <a:lnTo>
                    <a:pt x="348" y="1080"/>
                  </a:lnTo>
                  <a:lnTo>
                    <a:pt x="354" y="1080"/>
                  </a:lnTo>
                  <a:lnTo>
                    <a:pt x="360" y="1086"/>
                  </a:lnTo>
                  <a:lnTo>
                    <a:pt x="360" y="1098"/>
                  </a:lnTo>
                  <a:lnTo>
                    <a:pt x="348" y="1110"/>
                  </a:lnTo>
                  <a:lnTo>
                    <a:pt x="336" y="1128"/>
                  </a:lnTo>
                  <a:lnTo>
                    <a:pt x="324" y="1140"/>
                  </a:lnTo>
                  <a:lnTo>
                    <a:pt x="318" y="1152"/>
                  </a:lnTo>
                  <a:lnTo>
                    <a:pt x="318" y="1164"/>
                  </a:lnTo>
                  <a:lnTo>
                    <a:pt x="324" y="1176"/>
                  </a:lnTo>
                  <a:lnTo>
                    <a:pt x="336" y="1182"/>
                  </a:lnTo>
                  <a:lnTo>
                    <a:pt x="342" y="1182"/>
                  </a:lnTo>
                  <a:lnTo>
                    <a:pt x="354" y="1194"/>
                  </a:lnTo>
                  <a:lnTo>
                    <a:pt x="354" y="1206"/>
                  </a:lnTo>
                  <a:lnTo>
                    <a:pt x="348" y="1242"/>
                  </a:lnTo>
                  <a:lnTo>
                    <a:pt x="342" y="1284"/>
                  </a:lnTo>
                  <a:lnTo>
                    <a:pt x="336" y="1338"/>
                  </a:lnTo>
                  <a:lnTo>
                    <a:pt x="342" y="1398"/>
                  </a:lnTo>
                  <a:lnTo>
                    <a:pt x="354" y="1446"/>
                  </a:lnTo>
                  <a:lnTo>
                    <a:pt x="384" y="1536"/>
                  </a:lnTo>
                  <a:lnTo>
                    <a:pt x="402" y="1554"/>
                  </a:lnTo>
                  <a:lnTo>
                    <a:pt x="402" y="1596"/>
                  </a:lnTo>
                  <a:lnTo>
                    <a:pt x="414" y="1620"/>
                  </a:lnTo>
                  <a:lnTo>
                    <a:pt x="426" y="1626"/>
                  </a:lnTo>
                  <a:lnTo>
                    <a:pt x="438" y="1626"/>
                  </a:lnTo>
                  <a:lnTo>
                    <a:pt x="444" y="1632"/>
                  </a:lnTo>
                  <a:lnTo>
                    <a:pt x="450" y="1632"/>
                  </a:lnTo>
                  <a:lnTo>
                    <a:pt x="450" y="1644"/>
                  </a:lnTo>
                  <a:lnTo>
                    <a:pt x="456" y="1656"/>
                  </a:lnTo>
                  <a:lnTo>
                    <a:pt x="456" y="1674"/>
                  </a:lnTo>
                  <a:lnTo>
                    <a:pt x="474" y="1710"/>
                  </a:lnTo>
                  <a:lnTo>
                    <a:pt x="498" y="1722"/>
                  </a:lnTo>
                  <a:lnTo>
                    <a:pt x="504" y="1728"/>
                  </a:lnTo>
                  <a:lnTo>
                    <a:pt x="510" y="1728"/>
                  </a:lnTo>
                  <a:lnTo>
                    <a:pt x="510" y="1746"/>
                  </a:lnTo>
                  <a:lnTo>
                    <a:pt x="516" y="1782"/>
                  </a:lnTo>
                  <a:lnTo>
                    <a:pt x="522" y="1830"/>
                  </a:lnTo>
                  <a:lnTo>
                    <a:pt x="534" y="1872"/>
                  </a:lnTo>
                  <a:lnTo>
                    <a:pt x="552" y="1908"/>
                  </a:lnTo>
                  <a:lnTo>
                    <a:pt x="576" y="1944"/>
                  </a:lnTo>
                  <a:lnTo>
                    <a:pt x="600" y="1974"/>
                  </a:lnTo>
                  <a:lnTo>
                    <a:pt x="612" y="1998"/>
                  </a:lnTo>
                  <a:lnTo>
                    <a:pt x="618" y="2016"/>
                  </a:lnTo>
                  <a:lnTo>
                    <a:pt x="618" y="2070"/>
                  </a:lnTo>
                  <a:lnTo>
                    <a:pt x="624" y="2094"/>
                  </a:lnTo>
                  <a:lnTo>
                    <a:pt x="642" y="2124"/>
                  </a:lnTo>
                  <a:lnTo>
                    <a:pt x="672" y="2166"/>
                  </a:lnTo>
                  <a:lnTo>
                    <a:pt x="696" y="2202"/>
                  </a:lnTo>
                  <a:lnTo>
                    <a:pt x="714" y="2232"/>
                  </a:lnTo>
                  <a:lnTo>
                    <a:pt x="720" y="2244"/>
                  </a:lnTo>
                  <a:lnTo>
                    <a:pt x="726" y="2244"/>
                  </a:lnTo>
                  <a:lnTo>
                    <a:pt x="732" y="2238"/>
                  </a:lnTo>
                  <a:lnTo>
                    <a:pt x="744" y="2238"/>
                  </a:lnTo>
                  <a:lnTo>
                    <a:pt x="768" y="2226"/>
                  </a:lnTo>
                  <a:lnTo>
                    <a:pt x="774" y="2220"/>
                  </a:lnTo>
                  <a:lnTo>
                    <a:pt x="780" y="2208"/>
                  </a:lnTo>
                  <a:lnTo>
                    <a:pt x="780" y="2172"/>
                  </a:lnTo>
                  <a:lnTo>
                    <a:pt x="786" y="2160"/>
                  </a:lnTo>
                  <a:lnTo>
                    <a:pt x="798" y="2154"/>
                  </a:lnTo>
                  <a:lnTo>
                    <a:pt x="804" y="2154"/>
                  </a:lnTo>
                  <a:lnTo>
                    <a:pt x="810" y="2160"/>
                  </a:lnTo>
                  <a:lnTo>
                    <a:pt x="828" y="2160"/>
                  </a:lnTo>
                  <a:lnTo>
                    <a:pt x="834" y="2154"/>
                  </a:lnTo>
                  <a:lnTo>
                    <a:pt x="846" y="2148"/>
                  </a:lnTo>
                  <a:lnTo>
                    <a:pt x="852" y="2142"/>
                  </a:lnTo>
                  <a:lnTo>
                    <a:pt x="864" y="2136"/>
                  </a:lnTo>
                  <a:lnTo>
                    <a:pt x="852" y="2136"/>
                  </a:lnTo>
                  <a:lnTo>
                    <a:pt x="846" y="2130"/>
                  </a:lnTo>
                  <a:lnTo>
                    <a:pt x="846" y="2118"/>
                  </a:lnTo>
                  <a:lnTo>
                    <a:pt x="852" y="2100"/>
                  </a:lnTo>
                  <a:lnTo>
                    <a:pt x="858" y="2088"/>
                  </a:lnTo>
                  <a:lnTo>
                    <a:pt x="906" y="2064"/>
                  </a:lnTo>
                  <a:lnTo>
                    <a:pt x="918" y="2052"/>
                  </a:lnTo>
                  <a:lnTo>
                    <a:pt x="918" y="2040"/>
                  </a:lnTo>
                  <a:lnTo>
                    <a:pt x="912" y="2028"/>
                  </a:lnTo>
                  <a:lnTo>
                    <a:pt x="912" y="2010"/>
                  </a:lnTo>
                  <a:lnTo>
                    <a:pt x="900" y="1974"/>
                  </a:lnTo>
                  <a:lnTo>
                    <a:pt x="900" y="1908"/>
                  </a:lnTo>
                  <a:lnTo>
                    <a:pt x="906" y="1890"/>
                  </a:lnTo>
                  <a:lnTo>
                    <a:pt x="906" y="1884"/>
                  </a:lnTo>
                  <a:lnTo>
                    <a:pt x="912" y="1878"/>
                  </a:lnTo>
                  <a:lnTo>
                    <a:pt x="912" y="1860"/>
                  </a:lnTo>
                  <a:lnTo>
                    <a:pt x="918" y="1842"/>
                  </a:lnTo>
                  <a:lnTo>
                    <a:pt x="918" y="1800"/>
                  </a:lnTo>
                  <a:lnTo>
                    <a:pt x="906" y="1776"/>
                  </a:lnTo>
                  <a:lnTo>
                    <a:pt x="888" y="1758"/>
                  </a:lnTo>
                  <a:lnTo>
                    <a:pt x="888" y="1728"/>
                  </a:lnTo>
                  <a:lnTo>
                    <a:pt x="894" y="1722"/>
                  </a:lnTo>
                  <a:lnTo>
                    <a:pt x="900" y="1710"/>
                  </a:lnTo>
                  <a:lnTo>
                    <a:pt x="900" y="1698"/>
                  </a:lnTo>
                  <a:lnTo>
                    <a:pt x="894" y="1686"/>
                  </a:lnTo>
                  <a:lnTo>
                    <a:pt x="894" y="1644"/>
                  </a:lnTo>
                  <a:lnTo>
                    <a:pt x="918" y="1632"/>
                  </a:lnTo>
                  <a:lnTo>
                    <a:pt x="924" y="1632"/>
                  </a:lnTo>
                  <a:lnTo>
                    <a:pt x="948" y="1620"/>
                  </a:lnTo>
                  <a:lnTo>
                    <a:pt x="948" y="1596"/>
                  </a:lnTo>
                  <a:lnTo>
                    <a:pt x="954" y="1584"/>
                  </a:lnTo>
                  <a:lnTo>
                    <a:pt x="960" y="1578"/>
                  </a:lnTo>
                  <a:lnTo>
                    <a:pt x="972" y="1572"/>
                  </a:lnTo>
                  <a:lnTo>
                    <a:pt x="990" y="1572"/>
                  </a:lnTo>
                  <a:lnTo>
                    <a:pt x="996" y="1560"/>
                  </a:lnTo>
                  <a:lnTo>
                    <a:pt x="1002" y="1566"/>
                  </a:lnTo>
                  <a:lnTo>
                    <a:pt x="1032" y="1566"/>
                  </a:lnTo>
                  <a:lnTo>
                    <a:pt x="1032" y="1548"/>
                  </a:lnTo>
                  <a:lnTo>
                    <a:pt x="1038" y="1530"/>
                  </a:lnTo>
                  <a:lnTo>
                    <a:pt x="1050" y="1518"/>
                  </a:lnTo>
                  <a:lnTo>
                    <a:pt x="1056" y="1500"/>
                  </a:lnTo>
                  <a:lnTo>
                    <a:pt x="1068" y="1488"/>
                  </a:lnTo>
                  <a:lnTo>
                    <a:pt x="1074" y="1476"/>
                  </a:lnTo>
                  <a:lnTo>
                    <a:pt x="1086" y="1470"/>
                  </a:lnTo>
                  <a:lnTo>
                    <a:pt x="1092" y="1464"/>
                  </a:lnTo>
                  <a:lnTo>
                    <a:pt x="1110" y="1458"/>
                  </a:lnTo>
                  <a:lnTo>
                    <a:pt x="1116" y="1452"/>
                  </a:lnTo>
                  <a:lnTo>
                    <a:pt x="1128" y="1446"/>
                  </a:lnTo>
                  <a:lnTo>
                    <a:pt x="1134" y="1428"/>
                  </a:lnTo>
                  <a:lnTo>
                    <a:pt x="1158" y="1380"/>
                  </a:lnTo>
                  <a:lnTo>
                    <a:pt x="1176" y="1362"/>
                  </a:lnTo>
                  <a:lnTo>
                    <a:pt x="1188" y="1356"/>
                  </a:lnTo>
                  <a:lnTo>
                    <a:pt x="1206" y="1344"/>
                  </a:lnTo>
                  <a:lnTo>
                    <a:pt x="1218" y="1338"/>
                  </a:lnTo>
                  <a:lnTo>
                    <a:pt x="1236" y="1320"/>
                  </a:lnTo>
                  <a:lnTo>
                    <a:pt x="1242" y="1320"/>
                  </a:lnTo>
                  <a:lnTo>
                    <a:pt x="1230" y="1290"/>
                  </a:lnTo>
                  <a:lnTo>
                    <a:pt x="1236" y="1284"/>
                  </a:lnTo>
                  <a:lnTo>
                    <a:pt x="1260" y="1314"/>
                  </a:lnTo>
                  <a:lnTo>
                    <a:pt x="1320" y="1254"/>
                  </a:lnTo>
                  <a:lnTo>
                    <a:pt x="1332" y="1230"/>
                  </a:lnTo>
                  <a:lnTo>
                    <a:pt x="1326" y="1224"/>
                  </a:lnTo>
                  <a:lnTo>
                    <a:pt x="1320" y="1212"/>
                  </a:lnTo>
                  <a:lnTo>
                    <a:pt x="1314" y="1206"/>
                  </a:lnTo>
                  <a:lnTo>
                    <a:pt x="1308" y="1194"/>
                  </a:lnTo>
                  <a:lnTo>
                    <a:pt x="1308" y="1182"/>
                  </a:lnTo>
                  <a:lnTo>
                    <a:pt x="1320" y="1176"/>
                  </a:lnTo>
                  <a:lnTo>
                    <a:pt x="1326" y="1170"/>
                  </a:lnTo>
                  <a:lnTo>
                    <a:pt x="1338" y="1170"/>
                  </a:lnTo>
                  <a:lnTo>
                    <a:pt x="1350" y="1164"/>
                  </a:lnTo>
                  <a:lnTo>
                    <a:pt x="1362" y="1152"/>
                  </a:lnTo>
                  <a:lnTo>
                    <a:pt x="1374" y="1134"/>
                  </a:lnTo>
                  <a:lnTo>
                    <a:pt x="1374" y="1110"/>
                  </a:lnTo>
                  <a:lnTo>
                    <a:pt x="1392" y="1116"/>
                  </a:lnTo>
                  <a:lnTo>
                    <a:pt x="1398" y="1146"/>
                  </a:lnTo>
                  <a:lnTo>
                    <a:pt x="1416" y="1110"/>
                  </a:lnTo>
                  <a:lnTo>
                    <a:pt x="1416" y="1128"/>
                  </a:lnTo>
                  <a:lnTo>
                    <a:pt x="1422" y="1140"/>
                  </a:lnTo>
                  <a:lnTo>
                    <a:pt x="1422" y="1158"/>
                  </a:lnTo>
                  <a:lnTo>
                    <a:pt x="1428" y="1170"/>
                  </a:lnTo>
                  <a:lnTo>
                    <a:pt x="1434" y="1176"/>
                  </a:lnTo>
                  <a:lnTo>
                    <a:pt x="1440" y="1176"/>
                  </a:lnTo>
                  <a:lnTo>
                    <a:pt x="1446" y="1170"/>
                  </a:lnTo>
                  <a:lnTo>
                    <a:pt x="1446" y="1158"/>
                  </a:lnTo>
                  <a:lnTo>
                    <a:pt x="1452" y="1152"/>
                  </a:lnTo>
                  <a:lnTo>
                    <a:pt x="1452" y="1140"/>
                  </a:lnTo>
                  <a:lnTo>
                    <a:pt x="1458" y="1110"/>
                  </a:lnTo>
                  <a:lnTo>
                    <a:pt x="1440" y="1068"/>
                  </a:lnTo>
                  <a:lnTo>
                    <a:pt x="1440" y="1038"/>
                  </a:lnTo>
                  <a:lnTo>
                    <a:pt x="1410" y="1014"/>
                  </a:lnTo>
                  <a:lnTo>
                    <a:pt x="1398" y="984"/>
                  </a:lnTo>
                  <a:lnTo>
                    <a:pt x="1404" y="972"/>
                  </a:lnTo>
                  <a:lnTo>
                    <a:pt x="1410" y="966"/>
                  </a:lnTo>
                  <a:lnTo>
                    <a:pt x="1416" y="948"/>
                  </a:lnTo>
                  <a:lnTo>
                    <a:pt x="1416" y="942"/>
                  </a:lnTo>
                  <a:lnTo>
                    <a:pt x="1410" y="936"/>
                  </a:lnTo>
                  <a:lnTo>
                    <a:pt x="1398" y="930"/>
                  </a:lnTo>
                  <a:lnTo>
                    <a:pt x="1380" y="930"/>
                  </a:lnTo>
                  <a:lnTo>
                    <a:pt x="1368" y="924"/>
                  </a:lnTo>
                  <a:lnTo>
                    <a:pt x="1356" y="912"/>
                  </a:lnTo>
                  <a:lnTo>
                    <a:pt x="1368" y="900"/>
                  </a:lnTo>
                  <a:lnTo>
                    <a:pt x="1374" y="900"/>
                  </a:lnTo>
                  <a:lnTo>
                    <a:pt x="1374" y="870"/>
                  </a:lnTo>
                  <a:lnTo>
                    <a:pt x="1410" y="870"/>
                  </a:lnTo>
                  <a:lnTo>
                    <a:pt x="1410" y="858"/>
                  </a:lnTo>
                  <a:lnTo>
                    <a:pt x="1380" y="840"/>
                  </a:lnTo>
                  <a:lnTo>
                    <a:pt x="1374" y="840"/>
                  </a:lnTo>
                  <a:lnTo>
                    <a:pt x="1362" y="828"/>
                  </a:lnTo>
                  <a:lnTo>
                    <a:pt x="1350" y="822"/>
                  </a:lnTo>
                  <a:lnTo>
                    <a:pt x="1344" y="810"/>
                  </a:lnTo>
                  <a:lnTo>
                    <a:pt x="1344" y="804"/>
                  </a:lnTo>
                  <a:lnTo>
                    <a:pt x="1350" y="792"/>
                  </a:lnTo>
                  <a:lnTo>
                    <a:pt x="1362" y="780"/>
                  </a:lnTo>
                  <a:lnTo>
                    <a:pt x="1350" y="762"/>
                  </a:lnTo>
                  <a:lnTo>
                    <a:pt x="1368" y="762"/>
                  </a:lnTo>
                  <a:lnTo>
                    <a:pt x="1392" y="774"/>
                  </a:lnTo>
                  <a:lnTo>
                    <a:pt x="1386" y="768"/>
                  </a:lnTo>
                  <a:lnTo>
                    <a:pt x="1404" y="762"/>
                  </a:lnTo>
                  <a:lnTo>
                    <a:pt x="1410" y="774"/>
                  </a:lnTo>
                  <a:lnTo>
                    <a:pt x="1410" y="780"/>
                  </a:lnTo>
                  <a:lnTo>
                    <a:pt x="1416" y="792"/>
                  </a:lnTo>
                  <a:lnTo>
                    <a:pt x="1422" y="798"/>
                  </a:lnTo>
                  <a:lnTo>
                    <a:pt x="1434" y="798"/>
                  </a:lnTo>
                  <a:lnTo>
                    <a:pt x="1440" y="804"/>
                  </a:lnTo>
                  <a:lnTo>
                    <a:pt x="1446" y="786"/>
                  </a:lnTo>
                  <a:lnTo>
                    <a:pt x="1452" y="792"/>
                  </a:lnTo>
                  <a:lnTo>
                    <a:pt x="1458" y="792"/>
                  </a:lnTo>
                  <a:lnTo>
                    <a:pt x="1464" y="798"/>
                  </a:lnTo>
                  <a:lnTo>
                    <a:pt x="1464" y="828"/>
                  </a:lnTo>
                  <a:lnTo>
                    <a:pt x="1470" y="828"/>
                  </a:lnTo>
                  <a:lnTo>
                    <a:pt x="1470" y="864"/>
                  </a:lnTo>
                  <a:lnTo>
                    <a:pt x="1476" y="864"/>
                  </a:lnTo>
                  <a:lnTo>
                    <a:pt x="1482" y="870"/>
                  </a:lnTo>
                  <a:lnTo>
                    <a:pt x="1542" y="870"/>
                  </a:lnTo>
                  <a:lnTo>
                    <a:pt x="1554" y="876"/>
                  </a:lnTo>
                  <a:lnTo>
                    <a:pt x="1572" y="876"/>
                  </a:lnTo>
                  <a:lnTo>
                    <a:pt x="1620" y="864"/>
                  </a:lnTo>
                  <a:lnTo>
                    <a:pt x="1626" y="864"/>
                  </a:lnTo>
                  <a:lnTo>
                    <a:pt x="1650" y="888"/>
                  </a:lnTo>
                  <a:lnTo>
                    <a:pt x="1650" y="894"/>
                  </a:lnTo>
                  <a:lnTo>
                    <a:pt x="1644" y="900"/>
                  </a:lnTo>
                  <a:lnTo>
                    <a:pt x="1638" y="900"/>
                  </a:lnTo>
                  <a:lnTo>
                    <a:pt x="1638" y="912"/>
                  </a:lnTo>
                  <a:lnTo>
                    <a:pt x="1632" y="930"/>
                  </a:lnTo>
                  <a:lnTo>
                    <a:pt x="1626" y="942"/>
                  </a:lnTo>
                  <a:lnTo>
                    <a:pt x="1620" y="948"/>
                  </a:lnTo>
                  <a:lnTo>
                    <a:pt x="1614" y="948"/>
                  </a:lnTo>
                  <a:lnTo>
                    <a:pt x="1602" y="954"/>
                  </a:lnTo>
                  <a:lnTo>
                    <a:pt x="1596" y="954"/>
                  </a:lnTo>
                  <a:lnTo>
                    <a:pt x="1584" y="966"/>
                  </a:lnTo>
                  <a:lnTo>
                    <a:pt x="1578" y="978"/>
                  </a:lnTo>
                  <a:lnTo>
                    <a:pt x="1578" y="996"/>
                  </a:lnTo>
                  <a:lnTo>
                    <a:pt x="1584" y="1008"/>
                  </a:lnTo>
                  <a:lnTo>
                    <a:pt x="1602" y="1026"/>
                  </a:lnTo>
                  <a:lnTo>
                    <a:pt x="1608" y="1026"/>
                  </a:lnTo>
                  <a:lnTo>
                    <a:pt x="1626" y="1050"/>
                  </a:lnTo>
                  <a:lnTo>
                    <a:pt x="1632" y="1014"/>
                  </a:lnTo>
                  <a:lnTo>
                    <a:pt x="1632" y="990"/>
                  </a:lnTo>
                  <a:lnTo>
                    <a:pt x="1650" y="990"/>
                  </a:lnTo>
                  <a:lnTo>
                    <a:pt x="1662" y="996"/>
                  </a:lnTo>
                  <a:lnTo>
                    <a:pt x="1668" y="1002"/>
                  </a:lnTo>
                  <a:lnTo>
                    <a:pt x="1668" y="1020"/>
                  </a:lnTo>
                  <a:lnTo>
                    <a:pt x="1674" y="1032"/>
                  </a:lnTo>
                  <a:lnTo>
                    <a:pt x="1674" y="1038"/>
                  </a:lnTo>
                  <a:lnTo>
                    <a:pt x="1680" y="1050"/>
                  </a:lnTo>
                  <a:lnTo>
                    <a:pt x="1680" y="1062"/>
                  </a:lnTo>
                  <a:lnTo>
                    <a:pt x="1686" y="1074"/>
                  </a:lnTo>
                  <a:lnTo>
                    <a:pt x="1692" y="1092"/>
                  </a:lnTo>
                  <a:lnTo>
                    <a:pt x="1698" y="1104"/>
                  </a:lnTo>
                  <a:lnTo>
                    <a:pt x="1704" y="1110"/>
                  </a:lnTo>
                  <a:lnTo>
                    <a:pt x="1704" y="1116"/>
                  </a:lnTo>
                  <a:lnTo>
                    <a:pt x="1722" y="1134"/>
                  </a:lnTo>
                  <a:lnTo>
                    <a:pt x="1722" y="1110"/>
                  </a:lnTo>
                  <a:lnTo>
                    <a:pt x="1728" y="1110"/>
                  </a:lnTo>
                  <a:lnTo>
                    <a:pt x="1734" y="1116"/>
                  </a:lnTo>
                  <a:lnTo>
                    <a:pt x="1746" y="1116"/>
                  </a:lnTo>
                  <a:lnTo>
                    <a:pt x="1746" y="1104"/>
                  </a:lnTo>
                  <a:lnTo>
                    <a:pt x="1728" y="1086"/>
                  </a:lnTo>
                  <a:lnTo>
                    <a:pt x="1728" y="1062"/>
                  </a:lnTo>
                  <a:lnTo>
                    <a:pt x="1722" y="1050"/>
                  </a:lnTo>
                  <a:lnTo>
                    <a:pt x="1740" y="1032"/>
                  </a:lnTo>
                  <a:lnTo>
                    <a:pt x="1746" y="1032"/>
                  </a:lnTo>
                  <a:lnTo>
                    <a:pt x="1740" y="984"/>
                  </a:lnTo>
                  <a:lnTo>
                    <a:pt x="1722" y="966"/>
                  </a:lnTo>
                  <a:lnTo>
                    <a:pt x="1716" y="966"/>
                  </a:lnTo>
                  <a:lnTo>
                    <a:pt x="1770" y="966"/>
                  </a:lnTo>
                  <a:lnTo>
                    <a:pt x="1782" y="972"/>
                  </a:lnTo>
                  <a:lnTo>
                    <a:pt x="1794" y="972"/>
                  </a:lnTo>
                  <a:lnTo>
                    <a:pt x="1794" y="936"/>
                  </a:lnTo>
                  <a:lnTo>
                    <a:pt x="1812" y="882"/>
                  </a:lnTo>
                  <a:lnTo>
                    <a:pt x="1806" y="876"/>
                  </a:lnTo>
                  <a:lnTo>
                    <a:pt x="1800" y="864"/>
                  </a:lnTo>
                  <a:lnTo>
                    <a:pt x="1800" y="846"/>
                  </a:lnTo>
                  <a:lnTo>
                    <a:pt x="1812" y="840"/>
                  </a:lnTo>
                  <a:lnTo>
                    <a:pt x="1818" y="834"/>
                  </a:lnTo>
                  <a:lnTo>
                    <a:pt x="1836" y="804"/>
                  </a:lnTo>
                  <a:lnTo>
                    <a:pt x="1836" y="792"/>
                  </a:lnTo>
                  <a:lnTo>
                    <a:pt x="1830" y="786"/>
                  </a:lnTo>
                  <a:lnTo>
                    <a:pt x="1830" y="780"/>
                  </a:lnTo>
                  <a:lnTo>
                    <a:pt x="1824" y="774"/>
                  </a:lnTo>
                  <a:lnTo>
                    <a:pt x="1824" y="750"/>
                  </a:lnTo>
                  <a:lnTo>
                    <a:pt x="1830" y="750"/>
                  </a:lnTo>
                  <a:lnTo>
                    <a:pt x="1836" y="744"/>
                  </a:lnTo>
                  <a:lnTo>
                    <a:pt x="1848" y="744"/>
                  </a:lnTo>
                  <a:lnTo>
                    <a:pt x="1860" y="738"/>
                  </a:lnTo>
                  <a:lnTo>
                    <a:pt x="1872" y="726"/>
                  </a:lnTo>
                  <a:lnTo>
                    <a:pt x="1872" y="708"/>
                  </a:lnTo>
                  <a:lnTo>
                    <a:pt x="1878" y="708"/>
                  </a:lnTo>
                  <a:lnTo>
                    <a:pt x="1890" y="702"/>
                  </a:lnTo>
                  <a:lnTo>
                    <a:pt x="1926" y="702"/>
                  </a:lnTo>
                  <a:lnTo>
                    <a:pt x="1932" y="708"/>
                  </a:lnTo>
                  <a:lnTo>
                    <a:pt x="1950" y="708"/>
                  </a:lnTo>
                  <a:lnTo>
                    <a:pt x="1950" y="702"/>
                  </a:lnTo>
                  <a:lnTo>
                    <a:pt x="1944" y="696"/>
                  </a:lnTo>
                  <a:lnTo>
                    <a:pt x="1932" y="690"/>
                  </a:lnTo>
                  <a:lnTo>
                    <a:pt x="1926" y="684"/>
                  </a:lnTo>
                  <a:lnTo>
                    <a:pt x="1920" y="67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03" name="Iceland" descr="© INSCALE GmbH, 05.05.2010&#10;http://www.presentationload.com/">
              <a:extLst>
                <a:ext uri="{FF2B5EF4-FFF2-40B4-BE49-F238E27FC236}">
                  <a16:creationId xmlns:a16="http://schemas.microsoft.com/office/drawing/2014/main" id="{4B885DBC-3948-14EB-8AC3-9AC9F30BB104}"/>
                </a:ext>
              </a:extLst>
            </p:cNvPr>
            <p:cNvSpPr>
              <a:spLocks/>
            </p:cNvSpPr>
            <p:nvPr/>
          </p:nvSpPr>
          <p:spPr bwMode="gray">
            <a:xfrm>
              <a:off x="3805503" y="1229127"/>
              <a:ext cx="216427" cy="84496"/>
            </a:xfrm>
            <a:custGeom>
              <a:avLst/>
              <a:gdLst>
                <a:gd name="T0" fmla="*/ 2147483647 w 570"/>
                <a:gd name="T1" fmla="*/ 2147483647 h 222"/>
                <a:gd name="T2" fmla="*/ 2147483647 w 570"/>
                <a:gd name="T3" fmla="*/ 2147483647 h 222"/>
                <a:gd name="T4" fmla="*/ 2147483647 w 570"/>
                <a:gd name="T5" fmla="*/ 2147483647 h 222"/>
                <a:gd name="T6" fmla="*/ 2147483647 w 570"/>
                <a:gd name="T7" fmla="*/ 2147483647 h 222"/>
                <a:gd name="T8" fmla="*/ 2147483647 w 570"/>
                <a:gd name="T9" fmla="*/ 2147483647 h 222"/>
                <a:gd name="T10" fmla="*/ 2147483647 w 570"/>
                <a:gd name="T11" fmla="*/ 2147483647 h 222"/>
                <a:gd name="T12" fmla="*/ 2147483647 w 570"/>
                <a:gd name="T13" fmla="*/ 2147483647 h 222"/>
                <a:gd name="T14" fmla="*/ 2147483647 w 570"/>
                <a:gd name="T15" fmla="*/ 2147483647 h 222"/>
                <a:gd name="T16" fmla="*/ 2147483647 w 570"/>
                <a:gd name="T17" fmla="*/ 2147483647 h 222"/>
                <a:gd name="T18" fmla="*/ 2147483647 w 570"/>
                <a:gd name="T19" fmla="*/ 2147483647 h 222"/>
                <a:gd name="T20" fmla="*/ 2147483647 w 570"/>
                <a:gd name="T21" fmla="*/ 2147483647 h 222"/>
                <a:gd name="T22" fmla="*/ 2147483647 w 570"/>
                <a:gd name="T23" fmla="*/ 2147483647 h 222"/>
                <a:gd name="T24" fmla="*/ 2147483647 w 570"/>
                <a:gd name="T25" fmla="*/ 2147483647 h 222"/>
                <a:gd name="T26" fmla="*/ 2147483647 w 570"/>
                <a:gd name="T27" fmla="*/ 2147483647 h 222"/>
                <a:gd name="T28" fmla="*/ 2147483647 w 570"/>
                <a:gd name="T29" fmla="*/ 2147483647 h 222"/>
                <a:gd name="T30" fmla="*/ 2147483647 w 570"/>
                <a:gd name="T31" fmla="*/ 2147483647 h 222"/>
                <a:gd name="T32" fmla="*/ 2147483647 w 570"/>
                <a:gd name="T33" fmla="*/ 2147483647 h 222"/>
                <a:gd name="T34" fmla="*/ 2147483647 w 570"/>
                <a:gd name="T35" fmla="*/ 2147483647 h 222"/>
                <a:gd name="T36" fmla="*/ 2147483647 w 570"/>
                <a:gd name="T37" fmla="*/ 2147483647 h 222"/>
                <a:gd name="T38" fmla="*/ 2147483647 w 570"/>
                <a:gd name="T39" fmla="*/ 2147483647 h 222"/>
                <a:gd name="T40" fmla="*/ 2147483647 w 570"/>
                <a:gd name="T41" fmla="*/ 2147483647 h 222"/>
                <a:gd name="T42" fmla="*/ 2147483647 w 570"/>
                <a:gd name="T43" fmla="*/ 2147483647 h 222"/>
                <a:gd name="T44" fmla="*/ 2147483647 w 570"/>
                <a:gd name="T45" fmla="*/ 2147483647 h 222"/>
                <a:gd name="T46" fmla="*/ 2147483647 w 570"/>
                <a:gd name="T47" fmla="*/ 2147483647 h 222"/>
                <a:gd name="T48" fmla="*/ 2147483647 w 570"/>
                <a:gd name="T49" fmla="*/ 2147483647 h 222"/>
                <a:gd name="T50" fmla="*/ 2147483647 w 570"/>
                <a:gd name="T51" fmla="*/ 2147483647 h 222"/>
                <a:gd name="T52" fmla="*/ 2147483647 w 570"/>
                <a:gd name="T53" fmla="*/ 2147483647 h 222"/>
                <a:gd name="T54" fmla="*/ 2147483647 w 570"/>
                <a:gd name="T55" fmla="*/ 2147483647 h 222"/>
                <a:gd name="T56" fmla="*/ 2147483647 w 570"/>
                <a:gd name="T57" fmla="*/ 2147483647 h 222"/>
                <a:gd name="T58" fmla="*/ 2147483647 w 570"/>
                <a:gd name="T59" fmla="*/ 2147483647 h 222"/>
                <a:gd name="T60" fmla="*/ 2147483647 w 570"/>
                <a:gd name="T61" fmla="*/ 2147483647 h 222"/>
                <a:gd name="T62" fmla="*/ 2147483647 w 570"/>
                <a:gd name="T63" fmla="*/ 2147483647 h 222"/>
                <a:gd name="T64" fmla="*/ 2147483647 w 570"/>
                <a:gd name="T65" fmla="*/ 2147483647 h 222"/>
                <a:gd name="T66" fmla="*/ 0 w 570"/>
                <a:gd name="T67" fmla="*/ 2147483647 h 222"/>
                <a:gd name="T68" fmla="*/ 2147483647 w 570"/>
                <a:gd name="T69" fmla="*/ 2147483647 h 222"/>
                <a:gd name="T70" fmla="*/ 2147483647 w 570"/>
                <a:gd name="T71" fmla="*/ 2147483647 h 222"/>
                <a:gd name="T72" fmla="*/ 2147483647 w 570"/>
                <a:gd name="T73" fmla="*/ 2147483647 h 222"/>
                <a:gd name="T74" fmla="*/ 2147483647 w 570"/>
                <a:gd name="T75" fmla="*/ 2147483647 h 222"/>
                <a:gd name="T76" fmla="*/ 2147483647 w 570"/>
                <a:gd name="T77" fmla="*/ 2147483647 h 222"/>
                <a:gd name="T78" fmla="*/ 2147483647 w 570"/>
                <a:gd name="T79" fmla="*/ 2147483647 h 222"/>
                <a:gd name="T80" fmla="*/ 2147483647 w 570"/>
                <a:gd name="T81" fmla="*/ 2147483647 h 222"/>
                <a:gd name="T82" fmla="*/ 2147483647 w 570"/>
                <a:gd name="T83" fmla="*/ 2147483647 h 222"/>
                <a:gd name="T84" fmla="*/ 2147483647 w 570"/>
                <a:gd name="T85" fmla="*/ 2147483647 h 222"/>
                <a:gd name="T86" fmla="*/ 2147483647 w 570"/>
                <a:gd name="T87" fmla="*/ 2147483647 h 222"/>
                <a:gd name="T88" fmla="*/ 2147483647 w 570"/>
                <a:gd name="T89" fmla="*/ 2147483647 h 222"/>
                <a:gd name="T90" fmla="*/ 2147483647 w 570"/>
                <a:gd name="T91" fmla="*/ 2147483647 h 222"/>
                <a:gd name="T92" fmla="*/ 2147483647 w 570"/>
                <a:gd name="T93" fmla="*/ 2147483647 h 22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570"/>
                <a:gd name="T142" fmla="*/ 0 h 222"/>
                <a:gd name="T143" fmla="*/ 570 w 570"/>
                <a:gd name="T144" fmla="*/ 222 h 222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570" h="222">
                  <a:moveTo>
                    <a:pt x="252" y="222"/>
                  </a:moveTo>
                  <a:lnTo>
                    <a:pt x="270" y="216"/>
                  </a:lnTo>
                  <a:lnTo>
                    <a:pt x="306" y="216"/>
                  </a:lnTo>
                  <a:lnTo>
                    <a:pt x="312" y="204"/>
                  </a:lnTo>
                  <a:lnTo>
                    <a:pt x="312" y="192"/>
                  </a:lnTo>
                  <a:lnTo>
                    <a:pt x="324" y="198"/>
                  </a:lnTo>
                  <a:lnTo>
                    <a:pt x="330" y="198"/>
                  </a:lnTo>
                  <a:lnTo>
                    <a:pt x="342" y="204"/>
                  </a:lnTo>
                  <a:lnTo>
                    <a:pt x="348" y="204"/>
                  </a:lnTo>
                  <a:lnTo>
                    <a:pt x="360" y="192"/>
                  </a:lnTo>
                  <a:lnTo>
                    <a:pt x="360" y="186"/>
                  </a:lnTo>
                  <a:lnTo>
                    <a:pt x="372" y="186"/>
                  </a:lnTo>
                  <a:lnTo>
                    <a:pt x="378" y="192"/>
                  </a:lnTo>
                  <a:lnTo>
                    <a:pt x="390" y="192"/>
                  </a:lnTo>
                  <a:lnTo>
                    <a:pt x="414" y="180"/>
                  </a:lnTo>
                  <a:lnTo>
                    <a:pt x="432" y="168"/>
                  </a:lnTo>
                  <a:lnTo>
                    <a:pt x="456" y="156"/>
                  </a:lnTo>
                  <a:lnTo>
                    <a:pt x="474" y="156"/>
                  </a:lnTo>
                  <a:lnTo>
                    <a:pt x="480" y="162"/>
                  </a:lnTo>
                  <a:lnTo>
                    <a:pt x="492" y="162"/>
                  </a:lnTo>
                  <a:lnTo>
                    <a:pt x="504" y="156"/>
                  </a:lnTo>
                  <a:lnTo>
                    <a:pt x="510" y="144"/>
                  </a:lnTo>
                  <a:lnTo>
                    <a:pt x="510" y="138"/>
                  </a:lnTo>
                  <a:lnTo>
                    <a:pt x="516" y="126"/>
                  </a:lnTo>
                  <a:lnTo>
                    <a:pt x="528" y="126"/>
                  </a:lnTo>
                  <a:lnTo>
                    <a:pt x="552" y="114"/>
                  </a:lnTo>
                  <a:lnTo>
                    <a:pt x="564" y="102"/>
                  </a:lnTo>
                  <a:lnTo>
                    <a:pt x="570" y="102"/>
                  </a:lnTo>
                  <a:lnTo>
                    <a:pt x="552" y="102"/>
                  </a:lnTo>
                  <a:lnTo>
                    <a:pt x="570" y="84"/>
                  </a:lnTo>
                  <a:lnTo>
                    <a:pt x="570" y="78"/>
                  </a:lnTo>
                  <a:lnTo>
                    <a:pt x="564" y="72"/>
                  </a:lnTo>
                  <a:lnTo>
                    <a:pt x="552" y="66"/>
                  </a:lnTo>
                  <a:lnTo>
                    <a:pt x="540" y="66"/>
                  </a:lnTo>
                  <a:lnTo>
                    <a:pt x="534" y="72"/>
                  </a:lnTo>
                  <a:lnTo>
                    <a:pt x="528" y="72"/>
                  </a:lnTo>
                  <a:lnTo>
                    <a:pt x="534" y="60"/>
                  </a:lnTo>
                  <a:lnTo>
                    <a:pt x="504" y="60"/>
                  </a:lnTo>
                  <a:lnTo>
                    <a:pt x="522" y="36"/>
                  </a:lnTo>
                  <a:lnTo>
                    <a:pt x="504" y="36"/>
                  </a:lnTo>
                  <a:lnTo>
                    <a:pt x="510" y="18"/>
                  </a:lnTo>
                  <a:lnTo>
                    <a:pt x="480" y="24"/>
                  </a:lnTo>
                  <a:lnTo>
                    <a:pt x="474" y="18"/>
                  </a:lnTo>
                  <a:lnTo>
                    <a:pt x="462" y="12"/>
                  </a:lnTo>
                  <a:lnTo>
                    <a:pt x="456" y="6"/>
                  </a:lnTo>
                  <a:lnTo>
                    <a:pt x="444" y="0"/>
                  </a:lnTo>
                  <a:lnTo>
                    <a:pt x="432" y="0"/>
                  </a:lnTo>
                  <a:lnTo>
                    <a:pt x="432" y="24"/>
                  </a:lnTo>
                  <a:lnTo>
                    <a:pt x="414" y="30"/>
                  </a:lnTo>
                  <a:lnTo>
                    <a:pt x="408" y="30"/>
                  </a:lnTo>
                  <a:lnTo>
                    <a:pt x="402" y="24"/>
                  </a:lnTo>
                  <a:lnTo>
                    <a:pt x="378" y="24"/>
                  </a:lnTo>
                  <a:lnTo>
                    <a:pt x="372" y="30"/>
                  </a:lnTo>
                  <a:lnTo>
                    <a:pt x="366" y="42"/>
                  </a:lnTo>
                  <a:lnTo>
                    <a:pt x="360" y="36"/>
                  </a:lnTo>
                  <a:lnTo>
                    <a:pt x="348" y="30"/>
                  </a:lnTo>
                  <a:lnTo>
                    <a:pt x="342" y="24"/>
                  </a:lnTo>
                  <a:lnTo>
                    <a:pt x="336" y="24"/>
                  </a:lnTo>
                  <a:lnTo>
                    <a:pt x="330" y="30"/>
                  </a:lnTo>
                  <a:lnTo>
                    <a:pt x="330" y="60"/>
                  </a:lnTo>
                  <a:lnTo>
                    <a:pt x="324" y="48"/>
                  </a:lnTo>
                  <a:lnTo>
                    <a:pt x="318" y="42"/>
                  </a:lnTo>
                  <a:lnTo>
                    <a:pt x="306" y="36"/>
                  </a:lnTo>
                  <a:lnTo>
                    <a:pt x="300" y="24"/>
                  </a:lnTo>
                  <a:lnTo>
                    <a:pt x="288" y="24"/>
                  </a:lnTo>
                  <a:lnTo>
                    <a:pt x="288" y="30"/>
                  </a:lnTo>
                  <a:lnTo>
                    <a:pt x="270" y="30"/>
                  </a:lnTo>
                  <a:lnTo>
                    <a:pt x="264" y="36"/>
                  </a:lnTo>
                  <a:lnTo>
                    <a:pt x="264" y="54"/>
                  </a:lnTo>
                  <a:lnTo>
                    <a:pt x="252" y="54"/>
                  </a:lnTo>
                  <a:lnTo>
                    <a:pt x="240" y="42"/>
                  </a:lnTo>
                  <a:lnTo>
                    <a:pt x="228" y="36"/>
                  </a:lnTo>
                  <a:lnTo>
                    <a:pt x="222" y="30"/>
                  </a:lnTo>
                  <a:lnTo>
                    <a:pt x="216" y="30"/>
                  </a:lnTo>
                  <a:lnTo>
                    <a:pt x="216" y="48"/>
                  </a:lnTo>
                  <a:lnTo>
                    <a:pt x="210" y="60"/>
                  </a:lnTo>
                  <a:lnTo>
                    <a:pt x="210" y="72"/>
                  </a:lnTo>
                  <a:lnTo>
                    <a:pt x="204" y="72"/>
                  </a:lnTo>
                  <a:lnTo>
                    <a:pt x="192" y="60"/>
                  </a:lnTo>
                  <a:lnTo>
                    <a:pt x="186" y="60"/>
                  </a:lnTo>
                  <a:lnTo>
                    <a:pt x="162" y="84"/>
                  </a:lnTo>
                  <a:lnTo>
                    <a:pt x="162" y="90"/>
                  </a:lnTo>
                  <a:lnTo>
                    <a:pt x="156" y="84"/>
                  </a:lnTo>
                  <a:lnTo>
                    <a:pt x="144" y="60"/>
                  </a:lnTo>
                  <a:lnTo>
                    <a:pt x="162" y="42"/>
                  </a:lnTo>
                  <a:lnTo>
                    <a:pt x="162" y="36"/>
                  </a:lnTo>
                  <a:lnTo>
                    <a:pt x="156" y="30"/>
                  </a:lnTo>
                  <a:lnTo>
                    <a:pt x="108" y="6"/>
                  </a:lnTo>
                  <a:lnTo>
                    <a:pt x="96" y="6"/>
                  </a:lnTo>
                  <a:lnTo>
                    <a:pt x="96" y="36"/>
                  </a:lnTo>
                  <a:lnTo>
                    <a:pt x="90" y="36"/>
                  </a:lnTo>
                  <a:lnTo>
                    <a:pt x="84" y="30"/>
                  </a:lnTo>
                  <a:lnTo>
                    <a:pt x="78" y="30"/>
                  </a:lnTo>
                  <a:lnTo>
                    <a:pt x="66" y="24"/>
                  </a:lnTo>
                  <a:lnTo>
                    <a:pt x="54" y="24"/>
                  </a:lnTo>
                  <a:lnTo>
                    <a:pt x="42" y="30"/>
                  </a:lnTo>
                  <a:lnTo>
                    <a:pt x="30" y="42"/>
                  </a:lnTo>
                  <a:lnTo>
                    <a:pt x="48" y="54"/>
                  </a:lnTo>
                  <a:lnTo>
                    <a:pt x="30" y="54"/>
                  </a:lnTo>
                  <a:lnTo>
                    <a:pt x="18" y="60"/>
                  </a:lnTo>
                  <a:lnTo>
                    <a:pt x="12" y="66"/>
                  </a:lnTo>
                  <a:lnTo>
                    <a:pt x="0" y="66"/>
                  </a:lnTo>
                  <a:lnTo>
                    <a:pt x="6" y="72"/>
                  </a:lnTo>
                  <a:lnTo>
                    <a:pt x="18" y="78"/>
                  </a:lnTo>
                  <a:lnTo>
                    <a:pt x="30" y="78"/>
                  </a:lnTo>
                  <a:lnTo>
                    <a:pt x="54" y="66"/>
                  </a:lnTo>
                  <a:lnTo>
                    <a:pt x="66" y="66"/>
                  </a:lnTo>
                  <a:lnTo>
                    <a:pt x="72" y="60"/>
                  </a:lnTo>
                  <a:lnTo>
                    <a:pt x="78" y="60"/>
                  </a:lnTo>
                  <a:lnTo>
                    <a:pt x="126" y="72"/>
                  </a:lnTo>
                  <a:lnTo>
                    <a:pt x="90" y="90"/>
                  </a:lnTo>
                  <a:lnTo>
                    <a:pt x="102" y="90"/>
                  </a:lnTo>
                  <a:lnTo>
                    <a:pt x="108" y="96"/>
                  </a:lnTo>
                  <a:lnTo>
                    <a:pt x="114" y="96"/>
                  </a:lnTo>
                  <a:lnTo>
                    <a:pt x="120" y="102"/>
                  </a:lnTo>
                  <a:lnTo>
                    <a:pt x="114" y="102"/>
                  </a:lnTo>
                  <a:lnTo>
                    <a:pt x="108" y="108"/>
                  </a:lnTo>
                  <a:lnTo>
                    <a:pt x="6" y="108"/>
                  </a:lnTo>
                  <a:lnTo>
                    <a:pt x="0" y="114"/>
                  </a:lnTo>
                  <a:lnTo>
                    <a:pt x="12" y="120"/>
                  </a:lnTo>
                  <a:lnTo>
                    <a:pt x="60" y="120"/>
                  </a:lnTo>
                  <a:lnTo>
                    <a:pt x="84" y="132"/>
                  </a:lnTo>
                  <a:lnTo>
                    <a:pt x="90" y="138"/>
                  </a:lnTo>
                  <a:lnTo>
                    <a:pt x="126" y="132"/>
                  </a:lnTo>
                  <a:lnTo>
                    <a:pt x="108" y="150"/>
                  </a:lnTo>
                  <a:lnTo>
                    <a:pt x="120" y="156"/>
                  </a:lnTo>
                  <a:lnTo>
                    <a:pt x="114" y="162"/>
                  </a:lnTo>
                  <a:lnTo>
                    <a:pt x="114" y="168"/>
                  </a:lnTo>
                  <a:lnTo>
                    <a:pt x="108" y="174"/>
                  </a:lnTo>
                  <a:lnTo>
                    <a:pt x="90" y="174"/>
                  </a:lnTo>
                  <a:lnTo>
                    <a:pt x="78" y="180"/>
                  </a:lnTo>
                  <a:lnTo>
                    <a:pt x="54" y="180"/>
                  </a:lnTo>
                  <a:lnTo>
                    <a:pt x="54" y="186"/>
                  </a:lnTo>
                  <a:lnTo>
                    <a:pt x="66" y="192"/>
                  </a:lnTo>
                  <a:lnTo>
                    <a:pt x="120" y="192"/>
                  </a:lnTo>
                  <a:lnTo>
                    <a:pt x="132" y="186"/>
                  </a:lnTo>
                  <a:lnTo>
                    <a:pt x="138" y="180"/>
                  </a:lnTo>
                  <a:lnTo>
                    <a:pt x="168" y="198"/>
                  </a:lnTo>
                  <a:lnTo>
                    <a:pt x="180" y="186"/>
                  </a:lnTo>
                  <a:lnTo>
                    <a:pt x="180" y="198"/>
                  </a:lnTo>
                  <a:lnTo>
                    <a:pt x="228" y="222"/>
                  </a:lnTo>
                  <a:lnTo>
                    <a:pt x="252" y="22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04" name="Hungary" descr="© INSCALE GmbH, 05.05.2010&#10;http://www.presentationload.com/">
              <a:extLst>
                <a:ext uri="{FF2B5EF4-FFF2-40B4-BE49-F238E27FC236}">
                  <a16:creationId xmlns:a16="http://schemas.microsoft.com/office/drawing/2014/main" id="{041137F4-D8E9-0CCF-FE5D-A22A8F2ADE19}"/>
                </a:ext>
              </a:extLst>
            </p:cNvPr>
            <p:cNvSpPr>
              <a:spLocks/>
            </p:cNvSpPr>
            <p:nvPr/>
          </p:nvSpPr>
          <p:spPr bwMode="gray">
            <a:xfrm>
              <a:off x="4651939" y="1739065"/>
              <a:ext cx="161579" cy="84496"/>
            </a:xfrm>
            <a:custGeom>
              <a:avLst/>
              <a:gdLst>
                <a:gd name="T0" fmla="*/ 2147483647 w 426"/>
                <a:gd name="T1" fmla="*/ 2147483647 h 222"/>
                <a:gd name="T2" fmla="*/ 2147483647 w 426"/>
                <a:gd name="T3" fmla="*/ 2147483647 h 222"/>
                <a:gd name="T4" fmla="*/ 2147483647 w 426"/>
                <a:gd name="T5" fmla="*/ 2147483647 h 222"/>
                <a:gd name="T6" fmla="*/ 0 w 426"/>
                <a:gd name="T7" fmla="*/ 2147483647 h 222"/>
                <a:gd name="T8" fmla="*/ 2147483647 w 426"/>
                <a:gd name="T9" fmla="*/ 2147483647 h 222"/>
                <a:gd name="T10" fmla="*/ 2147483647 w 426"/>
                <a:gd name="T11" fmla="*/ 2147483647 h 222"/>
                <a:gd name="T12" fmla="*/ 2147483647 w 426"/>
                <a:gd name="T13" fmla="*/ 2147483647 h 222"/>
                <a:gd name="T14" fmla="*/ 2147483647 w 426"/>
                <a:gd name="T15" fmla="*/ 2147483647 h 222"/>
                <a:gd name="T16" fmla="*/ 2147483647 w 426"/>
                <a:gd name="T17" fmla="*/ 2147483647 h 222"/>
                <a:gd name="T18" fmla="*/ 2147483647 w 426"/>
                <a:gd name="T19" fmla="*/ 2147483647 h 222"/>
                <a:gd name="T20" fmla="*/ 2147483647 w 426"/>
                <a:gd name="T21" fmla="*/ 2147483647 h 222"/>
                <a:gd name="T22" fmla="*/ 2147483647 w 426"/>
                <a:gd name="T23" fmla="*/ 2147483647 h 222"/>
                <a:gd name="T24" fmla="*/ 2147483647 w 426"/>
                <a:gd name="T25" fmla="*/ 2147483647 h 222"/>
                <a:gd name="T26" fmla="*/ 2147483647 w 426"/>
                <a:gd name="T27" fmla="*/ 2147483647 h 222"/>
                <a:gd name="T28" fmla="*/ 2147483647 w 426"/>
                <a:gd name="T29" fmla="*/ 2147483647 h 222"/>
                <a:gd name="T30" fmla="*/ 2147483647 w 426"/>
                <a:gd name="T31" fmla="*/ 2147483647 h 222"/>
                <a:gd name="T32" fmla="*/ 2147483647 w 426"/>
                <a:gd name="T33" fmla="*/ 2147483647 h 222"/>
                <a:gd name="T34" fmla="*/ 2147483647 w 426"/>
                <a:gd name="T35" fmla="*/ 2147483647 h 222"/>
                <a:gd name="T36" fmla="*/ 2147483647 w 426"/>
                <a:gd name="T37" fmla="*/ 2147483647 h 222"/>
                <a:gd name="T38" fmla="*/ 2147483647 w 426"/>
                <a:gd name="T39" fmla="*/ 2147483647 h 222"/>
                <a:gd name="T40" fmla="*/ 2147483647 w 426"/>
                <a:gd name="T41" fmla="*/ 2147483647 h 222"/>
                <a:gd name="T42" fmla="*/ 2147483647 w 426"/>
                <a:gd name="T43" fmla="*/ 2147483647 h 222"/>
                <a:gd name="T44" fmla="*/ 2147483647 w 426"/>
                <a:gd name="T45" fmla="*/ 2147483647 h 222"/>
                <a:gd name="T46" fmla="*/ 2147483647 w 426"/>
                <a:gd name="T47" fmla="*/ 2147483647 h 222"/>
                <a:gd name="T48" fmla="*/ 2147483647 w 426"/>
                <a:gd name="T49" fmla="*/ 0 h 222"/>
                <a:gd name="T50" fmla="*/ 2147483647 w 426"/>
                <a:gd name="T51" fmla="*/ 2147483647 h 222"/>
                <a:gd name="T52" fmla="*/ 2147483647 w 426"/>
                <a:gd name="T53" fmla="*/ 0 h 222"/>
                <a:gd name="T54" fmla="*/ 2147483647 w 426"/>
                <a:gd name="T55" fmla="*/ 2147483647 h 222"/>
                <a:gd name="T56" fmla="*/ 2147483647 w 426"/>
                <a:gd name="T57" fmla="*/ 2147483647 h 222"/>
                <a:gd name="T58" fmla="*/ 2147483647 w 426"/>
                <a:gd name="T59" fmla="*/ 2147483647 h 222"/>
                <a:gd name="T60" fmla="*/ 2147483647 w 426"/>
                <a:gd name="T61" fmla="*/ 2147483647 h 222"/>
                <a:gd name="T62" fmla="*/ 2147483647 w 426"/>
                <a:gd name="T63" fmla="*/ 2147483647 h 222"/>
                <a:gd name="T64" fmla="*/ 2147483647 w 426"/>
                <a:gd name="T65" fmla="*/ 2147483647 h 222"/>
                <a:gd name="T66" fmla="*/ 2147483647 w 426"/>
                <a:gd name="T67" fmla="*/ 2147483647 h 222"/>
                <a:gd name="T68" fmla="*/ 2147483647 w 426"/>
                <a:gd name="T69" fmla="*/ 2147483647 h 222"/>
                <a:gd name="T70" fmla="*/ 2147483647 w 426"/>
                <a:gd name="T71" fmla="*/ 2147483647 h 22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26"/>
                <a:gd name="T109" fmla="*/ 0 h 222"/>
                <a:gd name="T110" fmla="*/ 426 w 426"/>
                <a:gd name="T111" fmla="*/ 222 h 22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26" h="222">
                  <a:moveTo>
                    <a:pt x="42" y="66"/>
                  </a:moveTo>
                  <a:lnTo>
                    <a:pt x="24" y="66"/>
                  </a:lnTo>
                  <a:lnTo>
                    <a:pt x="18" y="78"/>
                  </a:lnTo>
                  <a:lnTo>
                    <a:pt x="30" y="78"/>
                  </a:lnTo>
                  <a:lnTo>
                    <a:pt x="18" y="96"/>
                  </a:lnTo>
                  <a:lnTo>
                    <a:pt x="18" y="120"/>
                  </a:lnTo>
                  <a:lnTo>
                    <a:pt x="0" y="120"/>
                  </a:lnTo>
                  <a:lnTo>
                    <a:pt x="0" y="126"/>
                  </a:lnTo>
                  <a:lnTo>
                    <a:pt x="6" y="132"/>
                  </a:lnTo>
                  <a:lnTo>
                    <a:pt x="12" y="150"/>
                  </a:lnTo>
                  <a:lnTo>
                    <a:pt x="30" y="162"/>
                  </a:lnTo>
                  <a:lnTo>
                    <a:pt x="42" y="168"/>
                  </a:lnTo>
                  <a:lnTo>
                    <a:pt x="48" y="174"/>
                  </a:lnTo>
                  <a:lnTo>
                    <a:pt x="48" y="180"/>
                  </a:lnTo>
                  <a:lnTo>
                    <a:pt x="60" y="192"/>
                  </a:lnTo>
                  <a:lnTo>
                    <a:pt x="72" y="198"/>
                  </a:lnTo>
                  <a:lnTo>
                    <a:pt x="78" y="204"/>
                  </a:lnTo>
                  <a:lnTo>
                    <a:pt x="90" y="210"/>
                  </a:lnTo>
                  <a:lnTo>
                    <a:pt x="108" y="210"/>
                  </a:lnTo>
                  <a:lnTo>
                    <a:pt x="114" y="222"/>
                  </a:lnTo>
                  <a:lnTo>
                    <a:pt x="156" y="216"/>
                  </a:lnTo>
                  <a:lnTo>
                    <a:pt x="168" y="210"/>
                  </a:lnTo>
                  <a:lnTo>
                    <a:pt x="174" y="204"/>
                  </a:lnTo>
                  <a:lnTo>
                    <a:pt x="198" y="204"/>
                  </a:lnTo>
                  <a:lnTo>
                    <a:pt x="216" y="186"/>
                  </a:lnTo>
                  <a:lnTo>
                    <a:pt x="240" y="186"/>
                  </a:lnTo>
                  <a:lnTo>
                    <a:pt x="258" y="198"/>
                  </a:lnTo>
                  <a:lnTo>
                    <a:pt x="288" y="192"/>
                  </a:lnTo>
                  <a:lnTo>
                    <a:pt x="288" y="174"/>
                  </a:lnTo>
                  <a:lnTo>
                    <a:pt x="306" y="180"/>
                  </a:lnTo>
                  <a:lnTo>
                    <a:pt x="312" y="174"/>
                  </a:lnTo>
                  <a:lnTo>
                    <a:pt x="324" y="168"/>
                  </a:lnTo>
                  <a:lnTo>
                    <a:pt x="330" y="162"/>
                  </a:lnTo>
                  <a:lnTo>
                    <a:pt x="330" y="144"/>
                  </a:lnTo>
                  <a:lnTo>
                    <a:pt x="336" y="138"/>
                  </a:lnTo>
                  <a:lnTo>
                    <a:pt x="348" y="132"/>
                  </a:lnTo>
                  <a:lnTo>
                    <a:pt x="366" y="114"/>
                  </a:lnTo>
                  <a:lnTo>
                    <a:pt x="366" y="72"/>
                  </a:lnTo>
                  <a:lnTo>
                    <a:pt x="378" y="60"/>
                  </a:lnTo>
                  <a:lnTo>
                    <a:pt x="408" y="60"/>
                  </a:lnTo>
                  <a:lnTo>
                    <a:pt x="426" y="42"/>
                  </a:lnTo>
                  <a:lnTo>
                    <a:pt x="420" y="36"/>
                  </a:lnTo>
                  <a:lnTo>
                    <a:pt x="408" y="36"/>
                  </a:lnTo>
                  <a:lnTo>
                    <a:pt x="402" y="30"/>
                  </a:lnTo>
                  <a:lnTo>
                    <a:pt x="396" y="30"/>
                  </a:lnTo>
                  <a:lnTo>
                    <a:pt x="372" y="6"/>
                  </a:lnTo>
                  <a:lnTo>
                    <a:pt x="348" y="6"/>
                  </a:lnTo>
                  <a:lnTo>
                    <a:pt x="336" y="12"/>
                  </a:lnTo>
                  <a:lnTo>
                    <a:pt x="324" y="12"/>
                  </a:lnTo>
                  <a:lnTo>
                    <a:pt x="324" y="0"/>
                  </a:lnTo>
                  <a:lnTo>
                    <a:pt x="312" y="0"/>
                  </a:lnTo>
                  <a:lnTo>
                    <a:pt x="312" y="18"/>
                  </a:lnTo>
                  <a:lnTo>
                    <a:pt x="294" y="12"/>
                  </a:lnTo>
                  <a:lnTo>
                    <a:pt x="294" y="0"/>
                  </a:lnTo>
                  <a:lnTo>
                    <a:pt x="270" y="0"/>
                  </a:lnTo>
                  <a:lnTo>
                    <a:pt x="264" y="12"/>
                  </a:lnTo>
                  <a:lnTo>
                    <a:pt x="252" y="24"/>
                  </a:lnTo>
                  <a:lnTo>
                    <a:pt x="246" y="24"/>
                  </a:lnTo>
                  <a:lnTo>
                    <a:pt x="234" y="30"/>
                  </a:lnTo>
                  <a:lnTo>
                    <a:pt x="210" y="30"/>
                  </a:lnTo>
                  <a:lnTo>
                    <a:pt x="204" y="42"/>
                  </a:lnTo>
                  <a:lnTo>
                    <a:pt x="168" y="36"/>
                  </a:lnTo>
                  <a:lnTo>
                    <a:pt x="156" y="60"/>
                  </a:lnTo>
                  <a:lnTo>
                    <a:pt x="144" y="60"/>
                  </a:lnTo>
                  <a:lnTo>
                    <a:pt x="126" y="66"/>
                  </a:lnTo>
                  <a:lnTo>
                    <a:pt x="84" y="66"/>
                  </a:lnTo>
                  <a:lnTo>
                    <a:pt x="78" y="60"/>
                  </a:lnTo>
                  <a:lnTo>
                    <a:pt x="72" y="48"/>
                  </a:lnTo>
                  <a:lnTo>
                    <a:pt x="66" y="42"/>
                  </a:lnTo>
                  <a:lnTo>
                    <a:pt x="54" y="60"/>
                  </a:lnTo>
                  <a:lnTo>
                    <a:pt x="42" y="54"/>
                  </a:lnTo>
                  <a:lnTo>
                    <a:pt x="42" y="66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05" name="Honduras" descr="© INSCALE GmbH, 05.05.2010&#10;http://www.presentationload.com/">
              <a:extLst>
                <a:ext uri="{FF2B5EF4-FFF2-40B4-BE49-F238E27FC236}">
                  <a16:creationId xmlns:a16="http://schemas.microsoft.com/office/drawing/2014/main" id="{CCC56903-A616-6CEC-BDAB-AC8B77E82D7E}"/>
                </a:ext>
              </a:extLst>
            </p:cNvPr>
            <p:cNvSpPr>
              <a:spLocks/>
            </p:cNvSpPr>
            <p:nvPr/>
          </p:nvSpPr>
          <p:spPr bwMode="gray">
            <a:xfrm>
              <a:off x="1847289" y="2729294"/>
              <a:ext cx="168991" cy="93390"/>
            </a:xfrm>
            <a:custGeom>
              <a:avLst/>
              <a:gdLst>
                <a:gd name="T0" fmla="*/ 2147483647 w 444"/>
                <a:gd name="T1" fmla="*/ 2147483647 h 246"/>
                <a:gd name="T2" fmla="*/ 2147483647 w 444"/>
                <a:gd name="T3" fmla="*/ 2147483647 h 246"/>
                <a:gd name="T4" fmla="*/ 2147483647 w 444"/>
                <a:gd name="T5" fmla="*/ 2147483647 h 246"/>
                <a:gd name="T6" fmla="*/ 2147483647 w 444"/>
                <a:gd name="T7" fmla="*/ 2147483647 h 246"/>
                <a:gd name="T8" fmla="*/ 2147483647 w 444"/>
                <a:gd name="T9" fmla="*/ 2147483647 h 246"/>
                <a:gd name="T10" fmla="*/ 2147483647 w 444"/>
                <a:gd name="T11" fmla="*/ 2147483647 h 246"/>
                <a:gd name="T12" fmla="*/ 2147483647 w 444"/>
                <a:gd name="T13" fmla="*/ 2147483647 h 246"/>
                <a:gd name="T14" fmla="*/ 2147483647 w 444"/>
                <a:gd name="T15" fmla="*/ 2147483647 h 246"/>
                <a:gd name="T16" fmla="*/ 2147483647 w 444"/>
                <a:gd name="T17" fmla="*/ 2147483647 h 246"/>
                <a:gd name="T18" fmla="*/ 2147483647 w 444"/>
                <a:gd name="T19" fmla="*/ 2147483647 h 246"/>
                <a:gd name="T20" fmla="*/ 2147483647 w 444"/>
                <a:gd name="T21" fmla="*/ 2147483647 h 246"/>
                <a:gd name="T22" fmla="*/ 2147483647 w 444"/>
                <a:gd name="T23" fmla="*/ 2147483647 h 246"/>
                <a:gd name="T24" fmla="*/ 2147483647 w 444"/>
                <a:gd name="T25" fmla="*/ 2147483647 h 246"/>
                <a:gd name="T26" fmla="*/ 2147483647 w 444"/>
                <a:gd name="T27" fmla="*/ 2147483647 h 246"/>
                <a:gd name="T28" fmla="*/ 2147483647 w 444"/>
                <a:gd name="T29" fmla="*/ 2147483647 h 246"/>
                <a:gd name="T30" fmla="*/ 2147483647 w 444"/>
                <a:gd name="T31" fmla="*/ 2147483647 h 246"/>
                <a:gd name="T32" fmla="*/ 2147483647 w 444"/>
                <a:gd name="T33" fmla="*/ 2147483647 h 246"/>
                <a:gd name="T34" fmla="*/ 2147483647 w 444"/>
                <a:gd name="T35" fmla="*/ 2147483647 h 246"/>
                <a:gd name="T36" fmla="*/ 2147483647 w 444"/>
                <a:gd name="T37" fmla="*/ 2147483647 h 246"/>
                <a:gd name="T38" fmla="*/ 2147483647 w 444"/>
                <a:gd name="T39" fmla="*/ 0 h 246"/>
                <a:gd name="T40" fmla="*/ 2147483647 w 444"/>
                <a:gd name="T41" fmla="*/ 2147483647 h 246"/>
                <a:gd name="T42" fmla="*/ 2147483647 w 444"/>
                <a:gd name="T43" fmla="*/ 2147483647 h 246"/>
                <a:gd name="T44" fmla="*/ 2147483647 w 444"/>
                <a:gd name="T45" fmla="*/ 0 h 246"/>
                <a:gd name="T46" fmla="*/ 2147483647 w 444"/>
                <a:gd name="T47" fmla="*/ 2147483647 h 246"/>
                <a:gd name="T48" fmla="*/ 2147483647 w 444"/>
                <a:gd name="T49" fmla="*/ 2147483647 h 246"/>
                <a:gd name="T50" fmla="*/ 2147483647 w 444"/>
                <a:gd name="T51" fmla="*/ 2147483647 h 246"/>
                <a:gd name="T52" fmla="*/ 2147483647 w 444"/>
                <a:gd name="T53" fmla="*/ 2147483647 h 246"/>
                <a:gd name="T54" fmla="*/ 2147483647 w 444"/>
                <a:gd name="T55" fmla="*/ 2147483647 h 246"/>
                <a:gd name="T56" fmla="*/ 2147483647 w 444"/>
                <a:gd name="T57" fmla="*/ 2147483647 h 246"/>
                <a:gd name="T58" fmla="*/ 2147483647 w 444"/>
                <a:gd name="T59" fmla="*/ 2147483647 h 246"/>
                <a:gd name="T60" fmla="*/ 2147483647 w 444"/>
                <a:gd name="T61" fmla="*/ 0 h 246"/>
                <a:gd name="T62" fmla="*/ 2147483647 w 444"/>
                <a:gd name="T63" fmla="*/ 2147483647 h 246"/>
                <a:gd name="T64" fmla="*/ 2147483647 w 444"/>
                <a:gd name="T65" fmla="*/ 2147483647 h 246"/>
                <a:gd name="T66" fmla="*/ 2147483647 w 444"/>
                <a:gd name="T67" fmla="*/ 2147483647 h 246"/>
                <a:gd name="T68" fmla="*/ 2147483647 w 444"/>
                <a:gd name="T69" fmla="*/ 2147483647 h 246"/>
                <a:gd name="T70" fmla="*/ 2147483647 w 444"/>
                <a:gd name="T71" fmla="*/ 2147483647 h 246"/>
                <a:gd name="T72" fmla="*/ 0 w 444"/>
                <a:gd name="T73" fmla="*/ 2147483647 h 246"/>
                <a:gd name="T74" fmla="*/ 2147483647 w 444"/>
                <a:gd name="T75" fmla="*/ 2147483647 h 246"/>
                <a:gd name="T76" fmla="*/ 2147483647 w 444"/>
                <a:gd name="T77" fmla="*/ 2147483647 h 246"/>
                <a:gd name="T78" fmla="*/ 2147483647 w 444"/>
                <a:gd name="T79" fmla="*/ 2147483647 h 246"/>
                <a:gd name="T80" fmla="*/ 2147483647 w 444"/>
                <a:gd name="T81" fmla="*/ 2147483647 h 246"/>
                <a:gd name="T82" fmla="*/ 2147483647 w 444"/>
                <a:gd name="T83" fmla="*/ 2147483647 h 246"/>
                <a:gd name="T84" fmla="*/ 2147483647 w 444"/>
                <a:gd name="T85" fmla="*/ 2147483647 h 246"/>
                <a:gd name="T86" fmla="*/ 2147483647 w 444"/>
                <a:gd name="T87" fmla="*/ 2147483647 h 24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444"/>
                <a:gd name="T133" fmla="*/ 0 h 246"/>
                <a:gd name="T134" fmla="*/ 444 w 444"/>
                <a:gd name="T135" fmla="*/ 246 h 24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444" h="246">
                  <a:moveTo>
                    <a:pt x="156" y="240"/>
                  </a:moveTo>
                  <a:lnTo>
                    <a:pt x="156" y="222"/>
                  </a:lnTo>
                  <a:lnTo>
                    <a:pt x="174" y="222"/>
                  </a:lnTo>
                  <a:lnTo>
                    <a:pt x="168" y="216"/>
                  </a:lnTo>
                  <a:lnTo>
                    <a:pt x="168" y="204"/>
                  </a:lnTo>
                  <a:lnTo>
                    <a:pt x="162" y="198"/>
                  </a:lnTo>
                  <a:lnTo>
                    <a:pt x="162" y="186"/>
                  </a:lnTo>
                  <a:lnTo>
                    <a:pt x="168" y="180"/>
                  </a:lnTo>
                  <a:lnTo>
                    <a:pt x="204" y="180"/>
                  </a:lnTo>
                  <a:lnTo>
                    <a:pt x="210" y="168"/>
                  </a:lnTo>
                  <a:lnTo>
                    <a:pt x="216" y="162"/>
                  </a:lnTo>
                  <a:lnTo>
                    <a:pt x="228" y="162"/>
                  </a:lnTo>
                  <a:lnTo>
                    <a:pt x="228" y="168"/>
                  </a:lnTo>
                  <a:lnTo>
                    <a:pt x="234" y="174"/>
                  </a:lnTo>
                  <a:lnTo>
                    <a:pt x="252" y="174"/>
                  </a:lnTo>
                  <a:lnTo>
                    <a:pt x="276" y="150"/>
                  </a:lnTo>
                  <a:lnTo>
                    <a:pt x="288" y="126"/>
                  </a:lnTo>
                  <a:lnTo>
                    <a:pt x="306" y="126"/>
                  </a:lnTo>
                  <a:lnTo>
                    <a:pt x="306" y="108"/>
                  </a:lnTo>
                  <a:lnTo>
                    <a:pt x="318" y="96"/>
                  </a:lnTo>
                  <a:lnTo>
                    <a:pt x="330" y="96"/>
                  </a:lnTo>
                  <a:lnTo>
                    <a:pt x="348" y="114"/>
                  </a:lnTo>
                  <a:lnTo>
                    <a:pt x="360" y="114"/>
                  </a:lnTo>
                  <a:lnTo>
                    <a:pt x="372" y="102"/>
                  </a:lnTo>
                  <a:lnTo>
                    <a:pt x="372" y="96"/>
                  </a:lnTo>
                  <a:lnTo>
                    <a:pt x="420" y="96"/>
                  </a:lnTo>
                  <a:lnTo>
                    <a:pt x="426" y="90"/>
                  </a:lnTo>
                  <a:lnTo>
                    <a:pt x="432" y="90"/>
                  </a:lnTo>
                  <a:lnTo>
                    <a:pt x="444" y="84"/>
                  </a:lnTo>
                  <a:lnTo>
                    <a:pt x="444" y="78"/>
                  </a:lnTo>
                  <a:lnTo>
                    <a:pt x="426" y="60"/>
                  </a:lnTo>
                  <a:lnTo>
                    <a:pt x="402" y="48"/>
                  </a:lnTo>
                  <a:lnTo>
                    <a:pt x="396" y="48"/>
                  </a:lnTo>
                  <a:lnTo>
                    <a:pt x="390" y="42"/>
                  </a:lnTo>
                  <a:lnTo>
                    <a:pt x="384" y="30"/>
                  </a:lnTo>
                  <a:lnTo>
                    <a:pt x="372" y="24"/>
                  </a:lnTo>
                  <a:lnTo>
                    <a:pt x="366" y="18"/>
                  </a:lnTo>
                  <a:lnTo>
                    <a:pt x="348" y="18"/>
                  </a:lnTo>
                  <a:lnTo>
                    <a:pt x="342" y="6"/>
                  </a:lnTo>
                  <a:lnTo>
                    <a:pt x="336" y="0"/>
                  </a:lnTo>
                  <a:lnTo>
                    <a:pt x="312" y="0"/>
                  </a:lnTo>
                  <a:lnTo>
                    <a:pt x="300" y="6"/>
                  </a:lnTo>
                  <a:lnTo>
                    <a:pt x="294" y="12"/>
                  </a:lnTo>
                  <a:lnTo>
                    <a:pt x="282" y="12"/>
                  </a:lnTo>
                  <a:lnTo>
                    <a:pt x="270" y="0"/>
                  </a:lnTo>
                  <a:lnTo>
                    <a:pt x="252" y="0"/>
                  </a:lnTo>
                  <a:lnTo>
                    <a:pt x="240" y="6"/>
                  </a:lnTo>
                  <a:lnTo>
                    <a:pt x="234" y="18"/>
                  </a:lnTo>
                  <a:lnTo>
                    <a:pt x="222" y="24"/>
                  </a:lnTo>
                  <a:lnTo>
                    <a:pt x="186" y="24"/>
                  </a:lnTo>
                  <a:lnTo>
                    <a:pt x="174" y="18"/>
                  </a:lnTo>
                  <a:lnTo>
                    <a:pt x="168" y="12"/>
                  </a:lnTo>
                  <a:lnTo>
                    <a:pt x="156" y="12"/>
                  </a:lnTo>
                  <a:lnTo>
                    <a:pt x="150" y="18"/>
                  </a:lnTo>
                  <a:lnTo>
                    <a:pt x="144" y="18"/>
                  </a:lnTo>
                  <a:lnTo>
                    <a:pt x="138" y="24"/>
                  </a:lnTo>
                  <a:lnTo>
                    <a:pt x="132" y="24"/>
                  </a:lnTo>
                  <a:lnTo>
                    <a:pt x="132" y="18"/>
                  </a:lnTo>
                  <a:lnTo>
                    <a:pt x="126" y="12"/>
                  </a:lnTo>
                  <a:lnTo>
                    <a:pt x="126" y="6"/>
                  </a:lnTo>
                  <a:lnTo>
                    <a:pt x="120" y="0"/>
                  </a:lnTo>
                  <a:lnTo>
                    <a:pt x="114" y="0"/>
                  </a:lnTo>
                  <a:lnTo>
                    <a:pt x="96" y="18"/>
                  </a:lnTo>
                  <a:lnTo>
                    <a:pt x="90" y="18"/>
                  </a:lnTo>
                  <a:lnTo>
                    <a:pt x="84" y="30"/>
                  </a:lnTo>
                  <a:lnTo>
                    <a:pt x="72" y="36"/>
                  </a:lnTo>
                  <a:lnTo>
                    <a:pt x="60" y="48"/>
                  </a:lnTo>
                  <a:lnTo>
                    <a:pt x="48" y="54"/>
                  </a:lnTo>
                  <a:lnTo>
                    <a:pt x="36" y="66"/>
                  </a:lnTo>
                  <a:lnTo>
                    <a:pt x="24" y="72"/>
                  </a:lnTo>
                  <a:lnTo>
                    <a:pt x="18" y="84"/>
                  </a:lnTo>
                  <a:lnTo>
                    <a:pt x="18" y="102"/>
                  </a:lnTo>
                  <a:lnTo>
                    <a:pt x="12" y="114"/>
                  </a:lnTo>
                  <a:lnTo>
                    <a:pt x="0" y="126"/>
                  </a:lnTo>
                  <a:lnTo>
                    <a:pt x="6" y="138"/>
                  </a:lnTo>
                  <a:lnTo>
                    <a:pt x="18" y="150"/>
                  </a:lnTo>
                  <a:lnTo>
                    <a:pt x="42" y="150"/>
                  </a:lnTo>
                  <a:lnTo>
                    <a:pt x="42" y="168"/>
                  </a:lnTo>
                  <a:lnTo>
                    <a:pt x="48" y="174"/>
                  </a:lnTo>
                  <a:lnTo>
                    <a:pt x="60" y="174"/>
                  </a:lnTo>
                  <a:lnTo>
                    <a:pt x="66" y="168"/>
                  </a:lnTo>
                  <a:lnTo>
                    <a:pt x="102" y="168"/>
                  </a:lnTo>
                  <a:lnTo>
                    <a:pt x="102" y="210"/>
                  </a:lnTo>
                  <a:lnTo>
                    <a:pt x="126" y="222"/>
                  </a:lnTo>
                  <a:lnTo>
                    <a:pt x="132" y="228"/>
                  </a:lnTo>
                  <a:lnTo>
                    <a:pt x="132" y="246"/>
                  </a:lnTo>
                  <a:lnTo>
                    <a:pt x="144" y="246"/>
                  </a:lnTo>
                  <a:lnTo>
                    <a:pt x="156" y="24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06" name="Haiti" descr="© INSCALE GmbH, 05.05.2010&#10;http://www.presentationload.com/">
              <a:extLst>
                <a:ext uri="{FF2B5EF4-FFF2-40B4-BE49-F238E27FC236}">
                  <a16:creationId xmlns:a16="http://schemas.microsoft.com/office/drawing/2014/main" id="{A7B1839D-5CD5-ADA3-B1FC-DA8D8D7744C8}"/>
                </a:ext>
              </a:extLst>
            </p:cNvPr>
            <p:cNvSpPr>
              <a:spLocks/>
            </p:cNvSpPr>
            <p:nvPr/>
          </p:nvSpPr>
          <p:spPr bwMode="gray">
            <a:xfrm>
              <a:off x="2262354" y="2610703"/>
              <a:ext cx="74119" cy="59295"/>
            </a:xfrm>
            <a:custGeom>
              <a:avLst/>
              <a:gdLst>
                <a:gd name="T0" fmla="*/ 2147483647 w 198"/>
                <a:gd name="T1" fmla="*/ 2147483647 h 156"/>
                <a:gd name="T2" fmla="*/ 2147483647 w 198"/>
                <a:gd name="T3" fmla="*/ 2147483647 h 156"/>
                <a:gd name="T4" fmla="*/ 2147483647 w 198"/>
                <a:gd name="T5" fmla="*/ 2147483647 h 156"/>
                <a:gd name="T6" fmla="*/ 2147483647 w 198"/>
                <a:gd name="T7" fmla="*/ 2147483647 h 156"/>
                <a:gd name="T8" fmla="*/ 2147483647 w 198"/>
                <a:gd name="T9" fmla="*/ 2147483647 h 156"/>
                <a:gd name="T10" fmla="*/ 2147483647 w 198"/>
                <a:gd name="T11" fmla="*/ 2147483647 h 156"/>
                <a:gd name="T12" fmla="*/ 2147483647 w 198"/>
                <a:gd name="T13" fmla="*/ 2147483647 h 156"/>
                <a:gd name="T14" fmla="*/ 2147483647 w 198"/>
                <a:gd name="T15" fmla="*/ 2147483647 h 156"/>
                <a:gd name="T16" fmla="*/ 2147483647 w 198"/>
                <a:gd name="T17" fmla="*/ 2147483647 h 156"/>
                <a:gd name="T18" fmla="*/ 2147483647 w 198"/>
                <a:gd name="T19" fmla="*/ 2147483647 h 156"/>
                <a:gd name="T20" fmla="*/ 2147483647 w 198"/>
                <a:gd name="T21" fmla="*/ 2147483647 h 156"/>
                <a:gd name="T22" fmla="*/ 2147483647 w 198"/>
                <a:gd name="T23" fmla="*/ 2147483647 h 156"/>
                <a:gd name="T24" fmla="*/ 2147483647 w 198"/>
                <a:gd name="T25" fmla="*/ 2147483647 h 156"/>
                <a:gd name="T26" fmla="*/ 2147483647 w 198"/>
                <a:gd name="T27" fmla="*/ 2147483647 h 156"/>
                <a:gd name="T28" fmla="*/ 2147483647 w 198"/>
                <a:gd name="T29" fmla="*/ 2147483647 h 156"/>
                <a:gd name="T30" fmla="*/ 2147483647 w 198"/>
                <a:gd name="T31" fmla="*/ 2147483647 h 156"/>
                <a:gd name="T32" fmla="*/ 2147483647 w 198"/>
                <a:gd name="T33" fmla="*/ 2147483647 h 156"/>
                <a:gd name="T34" fmla="*/ 2147483647 w 198"/>
                <a:gd name="T35" fmla="*/ 0 h 156"/>
                <a:gd name="T36" fmla="*/ 2147483647 w 198"/>
                <a:gd name="T37" fmla="*/ 0 h 156"/>
                <a:gd name="T38" fmla="*/ 2147483647 w 198"/>
                <a:gd name="T39" fmla="*/ 2147483647 h 156"/>
                <a:gd name="T40" fmla="*/ 2147483647 w 198"/>
                <a:gd name="T41" fmla="*/ 2147483647 h 156"/>
                <a:gd name="T42" fmla="*/ 2147483647 w 198"/>
                <a:gd name="T43" fmla="*/ 2147483647 h 156"/>
                <a:gd name="T44" fmla="*/ 2147483647 w 198"/>
                <a:gd name="T45" fmla="*/ 2147483647 h 156"/>
                <a:gd name="T46" fmla="*/ 2147483647 w 198"/>
                <a:gd name="T47" fmla="*/ 2147483647 h 156"/>
                <a:gd name="T48" fmla="*/ 2147483647 w 198"/>
                <a:gd name="T49" fmla="*/ 2147483647 h 156"/>
                <a:gd name="T50" fmla="*/ 2147483647 w 198"/>
                <a:gd name="T51" fmla="*/ 2147483647 h 156"/>
                <a:gd name="T52" fmla="*/ 2147483647 w 198"/>
                <a:gd name="T53" fmla="*/ 2147483647 h 156"/>
                <a:gd name="T54" fmla="*/ 2147483647 w 198"/>
                <a:gd name="T55" fmla="*/ 2147483647 h 156"/>
                <a:gd name="T56" fmla="*/ 2147483647 w 198"/>
                <a:gd name="T57" fmla="*/ 2147483647 h 156"/>
                <a:gd name="T58" fmla="*/ 2147483647 w 198"/>
                <a:gd name="T59" fmla="*/ 2147483647 h 156"/>
                <a:gd name="T60" fmla="*/ 2147483647 w 198"/>
                <a:gd name="T61" fmla="*/ 2147483647 h 156"/>
                <a:gd name="T62" fmla="*/ 2147483647 w 198"/>
                <a:gd name="T63" fmla="*/ 2147483647 h 156"/>
                <a:gd name="T64" fmla="*/ 2147483647 w 198"/>
                <a:gd name="T65" fmla="*/ 2147483647 h 156"/>
                <a:gd name="T66" fmla="*/ 2147483647 w 198"/>
                <a:gd name="T67" fmla="*/ 2147483647 h 156"/>
                <a:gd name="T68" fmla="*/ 2147483647 w 198"/>
                <a:gd name="T69" fmla="*/ 2147483647 h 156"/>
                <a:gd name="T70" fmla="*/ 2147483647 w 198"/>
                <a:gd name="T71" fmla="*/ 2147483647 h 156"/>
                <a:gd name="T72" fmla="*/ 2147483647 w 198"/>
                <a:gd name="T73" fmla="*/ 2147483647 h 156"/>
                <a:gd name="T74" fmla="*/ 2147483647 w 198"/>
                <a:gd name="T75" fmla="*/ 2147483647 h 156"/>
                <a:gd name="T76" fmla="*/ 2147483647 w 198"/>
                <a:gd name="T77" fmla="*/ 2147483647 h 156"/>
                <a:gd name="T78" fmla="*/ 2147483647 w 198"/>
                <a:gd name="T79" fmla="*/ 2147483647 h 156"/>
                <a:gd name="T80" fmla="*/ 2147483647 w 198"/>
                <a:gd name="T81" fmla="*/ 2147483647 h 156"/>
                <a:gd name="T82" fmla="*/ 0 w 198"/>
                <a:gd name="T83" fmla="*/ 2147483647 h 156"/>
                <a:gd name="T84" fmla="*/ 0 w 198"/>
                <a:gd name="T85" fmla="*/ 2147483647 h 156"/>
                <a:gd name="T86" fmla="*/ 2147483647 w 198"/>
                <a:gd name="T87" fmla="*/ 2147483647 h 156"/>
                <a:gd name="T88" fmla="*/ 2147483647 w 198"/>
                <a:gd name="T89" fmla="*/ 2147483647 h 156"/>
                <a:gd name="T90" fmla="*/ 2147483647 w 198"/>
                <a:gd name="T91" fmla="*/ 2147483647 h 156"/>
                <a:gd name="T92" fmla="*/ 2147483647 w 198"/>
                <a:gd name="T93" fmla="*/ 2147483647 h 156"/>
                <a:gd name="T94" fmla="*/ 2147483647 w 198"/>
                <a:gd name="T95" fmla="*/ 2147483647 h 156"/>
                <a:gd name="T96" fmla="*/ 2147483647 w 198"/>
                <a:gd name="T97" fmla="*/ 2147483647 h 156"/>
                <a:gd name="T98" fmla="*/ 2147483647 w 198"/>
                <a:gd name="T99" fmla="*/ 2147483647 h 156"/>
                <a:gd name="T100" fmla="*/ 2147483647 w 198"/>
                <a:gd name="T101" fmla="*/ 2147483647 h 156"/>
                <a:gd name="T102" fmla="*/ 2147483647 w 198"/>
                <a:gd name="T103" fmla="*/ 2147483647 h 156"/>
                <a:gd name="T104" fmla="*/ 2147483647 w 198"/>
                <a:gd name="T105" fmla="*/ 2147483647 h 156"/>
                <a:gd name="T106" fmla="*/ 2147483647 w 198"/>
                <a:gd name="T107" fmla="*/ 2147483647 h 156"/>
                <a:gd name="T108" fmla="*/ 2147483647 w 198"/>
                <a:gd name="T109" fmla="*/ 2147483647 h 156"/>
                <a:gd name="T110" fmla="*/ 2147483647 w 198"/>
                <a:gd name="T111" fmla="*/ 2147483647 h 156"/>
                <a:gd name="T112" fmla="*/ 2147483647 w 198"/>
                <a:gd name="T113" fmla="*/ 2147483647 h 15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98"/>
                <a:gd name="T172" fmla="*/ 0 h 156"/>
                <a:gd name="T173" fmla="*/ 198 w 198"/>
                <a:gd name="T174" fmla="*/ 156 h 15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98" h="156">
                  <a:moveTo>
                    <a:pt x="168" y="114"/>
                  </a:moveTo>
                  <a:lnTo>
                    <a:pt x="168" y="108"/>
                  </a:lnTo>
                  <a:lnTo>
                    <a:pt x="174" y="102"/>
                  </a:lnTo>
                  <a:lnTo>
                    <a:pt x="180" y="90"/>
                  </a:lnTo>
                  <a:lnTo>
                    <a:pt x="180" y="78"/>
                  </a:lnTo>
                  <a:lnTo>
                    <a:pt x="186" y="72"/>
                  </a:lnTo>
                  <a:lnTo>
                    <a:pt x="192" y="60"/>
                  </a:lnTo>
                  <a:lnTo>
                    <a:pt x="198" y="54"/>
                  </a:lnTo>
                  <a:lnTo>
                    <a:pt x="198" y="42"/>
                  </a:lnTo>
                  <a:lnTo>
                    <a:pt x="186" y="6"/>
                  </a:lnTo>
                  <a:lnTo>
                    <a:pt x="180" y="12"/>
                  </a:lnTo>
                  <a:lnTo>
                    <a:pt x="180" y="18"/>
                  </a:lnTo>
                  <a:lnTo>
                    <a:pt x="174" y="18"/>
                  </a:lnTo>
                  <a:lnTo>
                    <a:pt x="168" y="12"/>
                  </a:lnTo>
                  <a:lnTo>
                    <a:pt x="156" y="12"/>
                  </a:lnTo>
                  <a:lnTo>
                    <a:pt x="144" y="6"/>
                  </a:lnTo>
                  <a:lnTo>
                    <a:pt x="126" y="6"/>
                  </a:lnTo>
                  <a:lnTo>
                    <a:pt x="114" y="0"/>
                  </a:lnTo>
                  <a:lnTo>
                    <a:pt x="84" y="0"/>
                  </a:lnTo>
                  <a:lnTo>
                    <a:pt x="72" y="6"/>
                  </a:lnTo>
                  <a:lnTo>
                    <a:pt x="66" y="12"/>
                  </a:lnTo>
                  <a:lnTo>
                    <a:pt x="66" y="18"/>
                  </a:lnTo>
                  <a:lnTo>
                    <a:pt x="72" y="24"/>
                  </a:lnTo>
                  <a:lnTo>
                    <a:pt x="108" y="24"/>
                  </a:lnTo>
                  <a:lnTo>
                    <a:pt x="114" y="30"/>
                  </a:lnTo>
                  <a:lnTo>
                    <a:pt x="120" y="42"/>
                  </a:lnTo>
                  <a:lnTo>
                    <a:pt x="126" y="48"/>
                  </a:lnTo>
                  <a:lnTo>
                    <a:pt x="114" y="54"/>
                  </a:lnTo>
                  <a:lnTo>
                    <a:pt x="108" y="60"/>
                  </a:lnTo>
                  <a:lnTo>
                    <a:pt x="108" y="72"/>
                  </a:lnTo>
                  <a:lnTo>
                    <a:pt x="114" y="84"/>
                  </a:lnTo>
                  <a:lnTo>
                    <a:pt x="114" y="96"/>
                  </a:lnTo>
                  <a:lnTo>
                    <a:pt x="120" y="102"/>
                  </a:lnTo>
                  <a:lnTo>
                    <a:pt x="114" y="108"/>
                  </a:lnTo>
                  <a:lnTo>
                    <a:pt x="96" y="108"/>
                  </a:lnTo>
                  <a:lnTo>
                    <a:pt x="78" y="102"/>
                  </a:lnTo>
                  <a:lnTo>
                    <a:pt x="66" y="102"/>
                  </a:lnTo>
                  <a:lnTo>
                    <a:pt x="54" y="96"/>
                  </a:lnTo>
                  <a:lnTo>
                    <a:pt x="36" y="96"/>
                  </a:lnTo>
                  <a:lnTo>
                    <a:pt x="24" y="102"/>
                  </a:lnTo>
                  <a:lnTo>
                    <a:pt x="6" y="102"/>
                  </a:lnTo>
                  <a:lnTo>
                    <a:pt x="0" y="108"/>
                  </a:lnTo>
                  <a:lnTo>
                    <a:pt x="0" y="114"/>
                  </a:lnTo>
                  <a:lnTo>
                    <a:pt x="6" y="120"/>
                  </a:lnTo>
                  <a:lnTo>
                    <a:pt x="12" y="132"/>
                  </a:lnTo>
                  <a:lnTo>
                    <a:pt x="24" y="138"/>
                  </a:lnTo>
                  <a:lnTo>
                    <a:pt x="30" y="150"/>
                  </a:lnTo>
                  <a:lnTo>
                    <a:pt x="36" y="156"/>
                  </a:lnTo>
                  <a:lnTo>
                    <a:pt x="42" y="156"/>
                  </a:lnTo>
                  <a:lnTo>
                    <a:pt x="48" y="150"/>
                  </a:lnTo>
                  <a:lnTo>
                    <a:pt x="54" y="138"/>
                  </a:lnTo>
                  <a:lnTo>
                    <a:pt x="60" y="132"/>
                  </a:lnTo>
                  <a:lnTo>
                    <a:pt x="138" y="132"/>
                  </a:lnTo>
                  <a:lnTo>
                    <a:pt x="156" y="126"/>
                  </a:lnTo>
                  <a:lnTo>
                    <a:pt x="168" y="126"/>
                  </a:lnTo>
                  <a:lnTo>
                    <a:pt x="180" y="144"/>
                  </a:lnTo>
                  <a:lnTo>
                    <a:pt x="168" y="11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07" name="Guyane (French Guiana)" descr="© INSCALE GmbH, 05.05.2010&#10;http://www.presentationload.com/">
              <a:extLst>
                <a:ext uri="{FF2B5EF4-FFF2-40B4-BE49-F238E27FC236}">
                  <a16:creationId xmlns:a16="http://schemas.microsoft.com/office/drawing/2014/main" id="{8D80A407-A60F-5914-EC71-E8EE08CA989E}"/>
                </a:ext>
              </a:extLst>
            </p:cNvPr>
            <p:cNvSpPr>
              <a:spLocks/>
            </p:cNvSpPr>
            <p:nvPr/>
          </p:nvSpPr>
          <p:spPr bwMode="gray">
            <a:xfrm>
              <a:off x="2760431" y="3042075"/>
              <a:ext cx="77083" cy="112660"/>
            </a:xfrm>
            <a:custGeom>
              <a:avLst/>
              <a:gdLst>
                <a:gd name="T0" fmla="*/ 2147483647 w 52"/>
                <a:gd name="T1" fmla="*/ 2147483647 h 76"/>
                <a:gd name="T2" fmla="*/ 2147483647 w 52"/>
                <a:gd name="T3" fmla="*/ 2147483647 h 76"/>
                <a:gd name="T4" fmla="*/ 2147483647 w 52"/>
                <a:gd name="T5" fmla="*/ 2147483647 h 76"/>
                <a:gd name="T6" fmla="*/ 2147483647 w 52"/>
                <a:gd name="T7" fmla="*/ 2147483647 h 76"/>
                <a:gd name="T8" fmla="*/ 2147483647 w 52"/>
                <a:gd name="T9" fmla="*/ 2147483647 h 76"/>
                <a:gd name="T10" fmla="*/ 2147483647 w 52"/>
                <a:gd name="T11" fmla="*/ 2147483647 h 76"/>
                <a:gd name="T12" fmla="*/ 2147483647 w 52"/>
                <a:gd name="T13" fmla="*/ 2147483647 h 76"/>
                <a:gd name="T14" fmla="*/ 2147483647 w 52"/>
                <a:gd name="T15" fmla="*/ 2147483647 h 76"/>
                <a:gd name="T16" fmla="*/ 2147483647 w 52"/>
                <a:gd name="T17" fmla="*/ 2147483647 h 76"/>
                <a:gd name="T18" fmla="*/ 2147483647 w 52"/>
                <a:gd name="T19" fmla="*/ 2147483647 h 76"/>
                <a:gd name="T20" fmla="*/ 2147483647 w 52"/>
                <a:gd name="T21" fmla="*/ 2147483647 h 76"/>
                <a:gd name="T22" fmla="*/ 2147483647 w 52"/>
                <a:gd name="T23" fmla="*/ 0 h 76"/>
                <a:gd name="T24" fmla="*/ 2147483647 w 52"/>
                <a:gd name="T25" fmla="*/ 2147483647 h 76"/>
                <a:gd name="T26" fmla="*/ 2147483647 w 52"/>
                <a:gd name="T27" fmla="*/ 2147483647 h 76"/>
                <a:gd name="T28" fmla="*/ 2147483647 w 52"/>
                <a:gd name="T29" fmla="*/ 2147483647 h 76"/>
                <a:gd name="T30" fmla="*/ 2147483647 w 52"/>
                <a:gd name="T31" fmla="*/ 2147483647 h 76"/>
                <a:gd name="T32" fmla="*/ 2147483647 w 52"/>
                <a:gd name="T33" fmla="*/ 2147483647 h 76"/>
                <a:gd name="T34" fmla="*/ 2147483647 w 52"/>
                <a:gd name="T35" fmla="*/ 2147483647 h 76"/>
                <a:gd name="T36" fmla="*/ 2147483647 w 52"/>
                <a:gd name="T37" fmla="*/ 2147483647 h 76"/>
                <a:gd name="T38" fmla="*/ 2147483647 w 52"/>
                <a:gd name="T39" fmla="*/ 2147483647 h 76"/>
                <a:gd name="T40" fmla="*/ 2147483647 w 52"/>
                <a:gd name="T41" fmla="*/ 2147483647 h 76"/>
                <a:gd name="T42" fmla="*/ 2147483647 w 52"/>
                <a:gd name="T43" fmla="*/ 2147483647 h 76"/>
                <a:gd name="T44" fmla="*/ 2147483647 w 52"/>
                <a:gd name="T45" fmla="*/ 2147483647 h 76"/>
                <a:gd name="T46" fmla="*/ 2147483647 w 52"/>
                <a:gd name="T47" fmla="*/ 2147483647 h 76"/>
                <a:gd name="T48" fmla="*/ 2147483647 w 52"/>
                <a:gd name="T49" fmla="*/ 2147483647 h 76"/>
                <a:gd name="T50" fmla="*/ 2147483647 w 52"/>
                <a:gd name="T51" fmla="*/ 2147483647 h 76"/>
                <a:gd name="T52" fmla="*/ 2147483647 w 52"/>
                <a:gd name="T53" fmla="*/ 2147483647 h 76"/>
                <a:gd name="T54" fmla="*/ 2147483647 w 52"/>
                <a:gd name="T55" fmla="*/ 2147483647 h 76"/>
                <a:gd name="T56" fmla="*/ 2147483647 w 52"/>
                <a:gd name="T57" fmla="*/ 2147483647 h 76"/>
                <a:gd name="T58" fmla="*/ 2147483647 w 52"/>
                <a:gd name="T59" fmla="*/ 2147483647 h 76"/>
                <a:gd name="T60" fmla="*/ 2147483647 w 52"/>
                <a:gd name="T61" fmla="*/ 2147483647 h 76"/>
                <a:gd name="T62" fmla="*/ 2147483647 w 52"/>
                <a:gd name="T63" fmla="*/ 2147483647 h 76"/>
                <a:gd name="T64" fmla="*/ 0 w 52"/>
                <a:gd name="T65" fmla="*/ 2147483647 h 76"/>
                <a:gd name="T66" fmla="*/ 0 w 52"/>
                <a:gd name="T67" fmla="*/ 2147483647 h 76"/>
                <a:gd name="T68" fmla="*/ 2147483647 w 52"/>
                <a:gd name="T69" fmla="*/ 2147483647 h 76"/>
                <a:gd name="T70" fmla="*/ 2147483647 w 52"/>
                <a:gd name="T71" fmla="*/ 2147483647 h 76"/>
                <a:gd name="T72" fmla="*/ 2147483647 w 52"/>
                <a:gd name="T73" fmla="*/ 2147483647 h 76"/>
                <a:gd name="T74" fmla="*/ 2147483647 w 52"/>
                <a:gd name="T75" fmla="*/ 2147483647 h 76"/>
                <a:gd name="T76" fmla="*/ 2147483647 w 52"/>
                <a:gd name="T77" fmla="*/ 2147483647 h 76"/>
                <a:gd name="T78" fmla="*/ 2147483647 w 52"/>
                <a:gd name="T79" fmla="*/ 2147483647 h 76"/>
                <a:gd name="T80" fmla="*/ 2147483647 w 52"/>
                <a:gd name="T81" fmla="*/ 2147483647 h 76"/>
                <a:gd name="T82" fmla="*/ 2147483647 w 52"/>
                <a:gd name="T83" fmla="*/ 2147483647 h 76"/>
                <a:gd name="T84" fmla="*/ 2147483647 w 52"/>
                <a:gd name="T85" fmla="*/ 2147483647 h 76"/>
                <a:gd name="T86" fmla="*/ 2147483647 w 52"/>
                <a:gd name="T87" fmla="*/ 2147483647 h 76"/>
                <a:gd name="T88" fmla="*/ 2147483647 w 52"/>
                <a:gd name="T89" fmla="*/ 2147483647 h 76"/>
                <a:gd name="T90" fmla="*/ 2147483647 w 52"/>
                <a:gd name="T91" fmla="*/ 2147483647 h 76"/>
                <a:gd name="T92" fmla="*/ 2147483647 w 52"/>
                <a:gd name="T93" fmla="*/ 2147483647 h 76"/>
                <a:gd name="T94" fmla="*/ 2147483647 w 52"/>
                <a:gd name="T95" fmla="*/ 2147483647 h 76"/>
                <a:gd name="T96" fmla="*/ 2147483647 w 52"/>
                <a:gd name="T97" fmla="*/ 2147483647 h 76"/>
                <a:gd name="T98" fmla="*/ 2147483647 w 52"/>
                <a:gd name="T99" fmla="*/ 2147483647 h 76"/>
                <a:gd name="T100" fmla="*/ 2147483647 w 52"/>
                <a:gd name="T101" fmla="*/ 2147483647 h 76"/>
                <a:gd name="T102" fmla="*/ 2147483647 w 52"/>
                <a:gd name="T103" fmla="*/ 2147483647 h 76"/>
                <a:gd name="T104" fmla="*/ 2147483647 w 52"/>
                <a:gd name="T105" fmla="*/ 2147483647 h 76"/>
                <a:gd name="T106" fmla="*/ 2147483647 w 52"/>
                <a:gd name="T107" fmla="*/ 2147483647 h 76"/>
                <a:gd name="T108" fmla="*/ 2147483647 w 52"/>
                <a:gd name="T109" fmla="*/ 2147483647 h 76"/>
                <a:gd name="T110" fmla="*/ 2147483647 w 52"/>
                <a:gd name="T111" fmla="*/ 2147483647 h 76"/>
                <a:gd name="T112" fmla="*/ 2147483647 w 52"/>
                <a:gd name="T113" fmla="*/ 2147483647 h 76"/>
                <a:gd name="T114" fmla="*/ 2147483647 w 52"/>
                <a:gd name="T115" fmla="*/ 2147483647 h 7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52"/>
                <a:gd name="T175" fmla="*/ 0 h 76"/>
                <a:gd name="T176" fmla="*/ 52 w 52"/>
                <a:gd name="T177" fmla="*/ 76 h 7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52" h="76">
                  <a:moveTo>
                    <a:pt x="52" y="32"/>
                  </a:moveTo>
                  <a:lnTo>
                    <a:pt x="50" y="26"/>
                  </a:lnTo>
                  <a:lnTo>
                    <a:pt x="48" y="24"/>
                  </a:lnTo>
                  <a:lnTo>
                    <a:pt x="46" y="22"/>
                  </a:lnTo>
                  <a:lnTo>
                    <a:pt x="46" y="20"/>
                  </a:lnTo>
                  <a:lnTo>
                    <a:pt x="40" y="20"/>
                  </a:lnTo>
                  <a:lnTo>
                    <a:pt x="32" y="6"/>
                  </a:lnTo>
                  <a:lnTo>
                    <a:pt x="24" y="6"/>
                  </a:lnTo>
                  <a:lnTo>
                    <a:pt x="22" y="4"/>
                  </a:lnTo>
                  <a:lnTo>
                    <a:pt x="20" y="4"/>
                  </a:lnTo>
                  <a:lnTo>
                    <a:pt x="16" y="2"/>
                  </a:lnTo>
                  <a:lnTo>
                    <a:pt x="14" y="0"/>
                  </a:lnTo>
                  <a:lnTo>
                    <a:pt x="12" y="4"/>
                  </a:lnTo>
                  <a:lnTo>
                    <a:pt x="12" y="10"/>
                  </a:lnTo>
                  <a:lnTo>
                    <a:pt x="10" y="10"/>
                  </a:lnTo>
                  <a:lnTo>
                    <a:pt x="8" y="12"/>
                  </a:lnTo>
                  <a:lnTo>
                    <a:pt x="6" y="14"/>
                  </a:lnTo>
                  <a:lnTo>
                    <a:pt x="4" y="16"/>
                  </a:lnTo>
                  <a:lnTo>
                    <a:pt x="2" y="20"/>
                  </a:lnTo>
                  <a:lnTo>
                    <a:pt x="2" y="28"/>
                  </a:lnTo>
                  <a:lnTo>
                    <a:pt x="4" y="32"/>
                  </a:lnTo>
                  <a:lnTo>
                    <a:pt x="4" y="36"/>
                  </a:lnTo>
                  <a:lnTo>
                    <a:pt x="6" y="40"/>
                  </a:lnTo>
                  <a:lnTo>
                    <a:pt x="10" y="44"/>
                  </a:lnTo>
                  <a:lnTo>
                    <a:pt x="12" y="46"/>
                  </a:lnTo>
                  <a:lnTo>
                    <a:pt x="12" y="48"/>
                  </a:lnTo>
                  <a:lnTo>
                    <a:pt x="6" y="54"/>
                  </a:lnTo>
                  <a:lnTo>
                    <a:pt x="8" y="62"/>
                  </a:lnTo>
                  <a:lnTo>
                    <a:pt x="6" y="64"/>
                  </a:lnTo>
                  <a:lnTo>
                    <a:pt x="4" y="64"/>
                  </a:lnTo>
                  <a:lnTo>
                    <a:pt x="4" y="66"/>
                  </a:lnTo>
                  <a:lnTo>
                    <a:pt x="2" y="68"/>
                  </a:lnTo>
                  <a:lnTo>
                    <a:pt x="0" y="72"/>
                  </a:lnTo>
                  <a:lnTo>
                    <a:pt x="4" y="76"/>
                  </a:lnTo>
                  <a:lnTo>
                    <a:pt x="10" y="76"/>
                  </a:lnTo>
                  <a:lnTo>
                    <a:pt x="12" y="74"/>
                  </a:lnTo>
                  <a:lnTo>
                    <a:pt x="12" y="72"/>
                  </a:lnTo>
                  <a:lnTo>
                    <a:pt x="14" y="72"/>
                  </a:lnTo>
                  <a:lnTo>
                    <a:pt x="16" y="72"/>
                  </a:lnTo>
                  <a:lnTo>
                    <a:pt x="18" y="72"/>
                  </a:lnTo>
                  <a:lnTo>
                    <a:pt x="20" y="72"/>
                  </a:lnTo>
                  <a:lnTo>
                    <a:pt x="22" y="72"/>
                  </a:lnTo>
                  <a:lnTo>
                    <a:pt x="26" y="74"/>
                  </a:lnTo>
                  <a:lnTo>
                    <a:pt x="30" y="74"/>
                  </a:lnTo>
                  <a:lnTo>
                    <a:pt x="32" y="72"/>
                  </a:lnTo>
                  <a:lnTo>
                    <a:pt x="40" y="64"/>
                  </a:lnTo>
                  <a:lnTo>
                    <a:pt x="40" y="60"/>
                  </a:lnTo>
                  <a:lnTo>
                    <a:pt x="44" y="50"/>
                  </a:lnTo>
                  <a:lnTo>
                    <a:pt x="46" y="46"/>
                  </a:lnTo>
                  <a:lnTo>
                    <a:pt x="48" y="44"/>
                  </a:lnTo>
                  <a:lnTo>
                    <a:pt x="50" y="42"/>
                  </a:lnTo>
                  <a:lnTo>
                    <a:pt x="50" y="40"/>
                  </a:lnTo>
                  <a:lnTo>
                    <a:pt x="52" y="38"/>
                  </a:lnTo>
                  <a:lnTo>
                    <a:pt x="52" y="36"/>
                  </a:lnTo>
                  <a:lnTo>
                    <a:pt x="52" y="34"/>
                  </a:lnTo>
                  <a:lnTo>
                    <a:pt x="52" y="3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08" name="Guyana" descr="© INSCALE GmbH, 05.05.2010&#10;http://www.presentationload.com/">
              <a:extLst>
                <a:ext uri="{FF2B5EF4-FFF2-40B4-BE49-F238E27FC236}">
                  <a16:creationId xmlns:a16="http://schemas.microsoft.com/office/drawing/2014/main" id="{B05774EF-486F-93AB-5116-71CE573870EE}"/>
                </a:ext>
              </a:extLst>
            </p:cNvPr>
            <p:cNvSpPr>
              <a:spLocks/>
            </p:cNvSpPr>
            <p:nvPr/>
          </p:nvSpPr>
          <p:spPr bwMode="gray">
            <a:xfrm>
              <a:off x="2579582" y="2960544"/>
              <a:ext cx="123038" cy="220874"/>
            </a:xfrm>
            <a:custGeom>
              <a:avLst/>
              <a:gdLst>
                <a:gd name="T0" fmla="*/ 2147483647 w 324"/>
                <a:gd name="T1" fmla="*/ 2147483647 h 582"/>
                <a:gd name="T2" fmla="*/ 2147483647 w 324"/>
                <a:gd name="T3" fmla="*/ 2147483647 h 582"/>
                <a:gd name="T4" fmla="*/ 2147483647 w 324"/>
                <a:gd name="T5" fmla="*/ 2147483647 h 582"/>
                <a:gd name="T6" fmla="*/ 2147483647 w 324"/>
                <a:gd name="T7" fmla="*/ 2147483647 h 582"/>
                <a:gd name="T8" fmla="*/ 2147483647 w 324"/>
                <a:gd name="T9" fmla="*/ 2147483647 h 582"/>
                <a:gd name="T10" fmla="*/ 2147483647 w 324"/>
                <a:gd name="T11" fmla="*/ 2147483647 h 582"/>
                <a:gd name="T12" fmla="*/ 2147483647 w 324"/>
                <a:gd name="T13" fmla="*/ 2147483647 h 582"/>
                <a:gd name="T14" fmla="*/ 2147483647 w 324"/>
                <a:gd name="T15" fmla="*/ 2147483647 h 582"/>
                <a:gd name="T16" fmla="*/ 0 w 324"/>
                <a:gd name="T17" fmla="*/ 2147483647 h 582"/>
                <a:gd name="T18" fmla="*/ 2147483647 w 324"/>
                <a:gd name="T19" fmla="*/ 2147483647 h 582"/>
                <a:gd name="T20" fmla="*/ 2147483647 w 324"/>
                <a:gd name="T21" fmla="*/ 2147483647 h 582"/>
                <a:gd name="T22" fmla="*/ 2147483647 w 324"/>
                <a:gd name="T23" fmla="*/ 2147483647 h 582"/>
                <a:gd name="T24" fmla="*/ 2147483647 w 324"/>
                <a:gd name="T25" fmla="*/ 2147483647 h 582"/>
                <a:gd name="T26" fmla="*/ 2147483647 w 324"/>
                <a:gd name="T27" fmla="*/ 2147483647 h 582"/>
                <a:gd name="T28" fmla="*/ 2147483647 w 324"/>
                <a:gd name="T29" fmla="*/ 2147483647 h 582"/>
                <a:gd name="T30" fmla="*/ 2147483647 w 324"/>
                <a:gd name="T31" fmla="*/ 2147483647 h 582"/>
                <a:gd name="T32" fmla="*/ 2147483647 w 324"/>
                <a:gd name="T33" fmla="*/ 2147483647 h 582"/>
                <a:gd name="T34" fmla="*/ 2147483647 w 324"/>
                <a:gd name="T35" fmla="*/ 2147483647 h 582"/>
                <a:gd name="T36" fmla="*/ 2147483647 w 324"/>
                <a:gd name="T37" fmla="*/ 2147483647 h 582"/>
                <a:gd name="T38" fmla="*/ 2147483647 w 324"/>
                <a:gd name="T39" fmla="*/ 2147483647 h 582"/>
                <a:gd name="T40" fmla="*/ 2147483647 w 324"/>
                <a:gd name="T41" fmla="*/ 2147483647 h 582"/>
                <a:gd name="T42" fmla="*/ 2147483647 w 324"/>
                <a:gd name="T43" fmla="*/ 2147483647 h 582"/>
                <a:gd name="T44" fmla="*/ 2147483647 w 324"/>
                <a:gd name="T45" fmla="*/ 2147483647 h 582"/>
                <a:gd name="T46" fmla="*/ 2147483647 w 324"/>
                <a:gd name="T47" fmla="*/ 2147483647 h 582"/>
                <a:gd name="T48" fmla="*/ 2147483647 w 324"/>
                <a:gd name="T49" fmla="*/ 2147483647 h 582"/>
                <a:gd name="T50" fmla="*/ 2147483647 w 324"/>
                <a:gd name="T51" fmla="*/ 2147483647 h 582"/>
                <a:gd name="T52" fmla="*/ 2147483647 w 324"/>
                <a:gd name="T53" fmla="*/ 2147483647 h 582"/>
                <a:gd name="T54" fmla="*/ 2147483647 w 324"/>
                <a:gd name="T55" fmla="*/ 2147483647 h 582"/>
                <a:gd name="T56" fmla="*/ 2147483647 w 324"/>
                <a:gd name="T57" fmla="*/ 2147483647 h 582"/>
                <a:gd name="T58" fmla="*/ 2147483647 w 324"/>
                <a:gd name="T59" fmla="*/ 2147483647 h 582"/>
                <a:gd name="T60" fmla="*/ 2147483647 w 324"/>
                <a:gd name="T61" fmla="*/ 2147483647 h 582"/>
                <a:gd name="T62" fmla="*/ 2147483647 w 324"/>
                <a:gd name="T63" fmla="*/ 2147483647 h 582"/>
                <a:gd name="T64" fmla="*/ 2147483647 w 324"/>
                <a:gd name="T65" fmla="*/ 2147483647 h 582"/>
                <a:gd name="T66" fmla="*/ 2147483647 w 324"/>
                <a:gd name="T67" fmla="*/ 2147483647 h 582"/>
                <a:gd name="T68" fmla="*/ 2147483647 w 324"/>
                <a:gd name="T69" fmla="*/ 2147483647 h 582"/>
                <a:gd name="T70" fmla="*/ 2147483647 w 324"/>
                <a:gd name="T71" fmla="*/ 2147483647 h 582"/>
                <a:gd name="T72" fmla="*/ 2147483647 w 324"/>
                <a:gd name="T73" fmla="*/ 2147483647 h 582"/>
                <a:gd name="T74" fmla="*/ 2147483647 w 324"/>
                <a:gd name="T75" fmla="*/ 2147483647 h 582"/>
                <a:gd name="T76" fmla="*/ 2147483647 w 324"/>
                <a:gd name="T77" fmla="*/ 2147483647 h 582"/>
                <a:gd name="T78" fmla="*/ 2147483647 w 324"/>
                <a:gd name="T79" fmla="*/ 2147483647 h 582"/>
                <a:gd name="T80" fmla="*/ 2147483647 w 324"/>
                <a:gd name="T81" fmla="*/ 2147483647 h 582"/>
                <a:gd name="T82" fmla="*/ 2147483647 w 324"/>
                <a:gd name="T83" fmla="*/ 2147483647 h 582"/>
                <a:gd name="T84" fmla="*/ 2147483647 w 324"/>
                <a:gd name="T85" fmla="*/ 2147483647 h 582"/>
                <a:gd name="T86" fmla="*/ 2147483647 w 324"/>
                <a:gd name="T87" fmla="*/ 2147483647 h 582"/>
                <a:gd name="T88" fmla="*/ 2147483647 w 324"/>
                <a:gd name="T89" fmla="*/ 2147483647 h 582"/>
                <a:gd name="T90" fmla="*/ 2147483647 w 324"/>
                <a:gd name="T91" fmla="*/ 2147483647 h 582"/>
                <a:gd name="T92" fmla="*/ 2147483647 w 324"/>
                <a:gd name="T93" fmla="*/ 2147483647 h 582"/>
                <a:gd name="T94" fmla="*/ 2147483647 w 324"/>
                <a:gd name="T95" fmla="*/ 2147483647 h 582"/>
                <a:gd name="T96" fmla="*/ 2147483647 w 324"/>
                <a:gd name="T97" fmla="*/ 2147483647 h 582"/>
                <a:gd name="T98" fmla="*/ 2147483647 w 324"/>
                <a:gd name="T99" fmla="*/ 2147483647 h 582"/>
                <a:gd name="T100" fmla="*/ 2147483647 w 324"/>
                <a:gd name="T101" fmla="*/ 2147483647 h 582"/>
                <a:gd name="T102" fmla="*/ 2147483647 w 324"/>
                <a:gd name="T103" fmla="*/ 2147483647 h 582"/>
                <a:gd name="T104" fmla="*/ 2147483647 w 324"/>
                <a:gd name="T105" fmla="*/ 2147483647 h 582"/>
                <a:gd name="T106" fmla="*/ 2147483647 w 324"/>
                <a:gd name="T107" fmla="*/ 2147483647 h 582"/>
                <a:gd name="T108" fmla="*/ 2147483647 w 324"/>
                <a:gd name="T109" fmla="*/ 2147483647 h 582"/>
                <a:gd name="T110" fmla="*/ 2147483647 w 324"/>
                <a:gd name="T111" fmla="*/ 2147483647 h 582"/>
                <a:gd name="T112" fmla="*/ 2147483647 w 324"/>
                <a:gd name="T113" fmla="*/ 2147483647 h 582"/>
                <a:gd name="T114" fmla="*/ 2147483647 w 324"/>
                <a:gd name="T115" fmla="*/ 2147483647 h 582"/>
                <a:gd name="T116" fmla="*/ 2147483647 w 324"/>
                <a:gd name="T117" fmla="*/ 2147483647 h 582"/>
                <a:gd name="T118" fmla="*/ 2147483647 w 324"/>
                <a:gd name="T119" fmla="*/ 2147483647 h 582"/>
                <a:gd name="T120" fmla="*/ 2147483647 w 324"/>
                <a:gd name="T121" fmla="*/ 2147483647 h 582"/>
                <a:gd name="T122" fmla="*/ 2147483647 w 324"/>
                <a:gd name="T123" fmla="*/ 0 h 582"/>
                <a:gd name="T124" fmla="*/ 2147483647 w 324"/>
                <a:gd name="T125" fmla="*/ 2147483647 h 582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324"/>
                <a:gd name="T190" fmla="*/ 0 h 582"/>
                <a:gd name="T191" fmla="*/ 324 w 324"/>
                <a:gd name="T192" fmla="*/ 582 h 582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324" h="582">
                  <a:moveTo>
                    <a:pt x="90" y="42"/>
                  </a:moveTo>
                  <a:lnTo>
                    <a:pt x="84" y="48"/>
                  </a:lnTo>
                  <a:lnTo>
                    <a:pt x="72" y="48"/>
                  </a:lnTo>
                  <a:lnTo>
                    <a:pt x="60" y="60"/>
                  </a:lnTo>
                  <a:lnTo>
                    <a:pt x="60" y="102"/>
                  </a:lnTo>
                  <a:lnTo>
                    <a:pt x="84" y="102"/>
                  </a:lnTo>
                  <a:lnTo>
                    <a:pt x="84" y="120"/>
                  </a:lnTo>
                  <a:lnTo>
                    <a:pt x="78" y="126"/>
                  </a:lnTo>
                  <a:lnTo>
                    <a:pt x="66" y="132"/>
                  </a:lnTo>
                  <a:lnTo>
                    <a:pt x="54" y="132"/>
                  </a:lnTo>
                  <a:lnTo>
                    <a:pt x="42" y="138"/>
                  </a:lnTo>
                  <a:lnTo>
                    <a:pt x="12" y="138"/>
                  </a:lnTo>
                  <a:lnTo>
                    <a:pt x="12" y="144"/>
                  </a:lnTo>
                  <a:lnTo>
                    <a:pt x="30" y="162"/>
                  </a:lnTo>
                  <a:lnTo>
                    <a:pt x="30" y="180"/>
                  </a:lnTo>
                  <a:lnTo>
                    <a:pt x="18" y="186"/>
                  </a:lnTo>
                  <a:lnTo>
                    <a:pt x="12" y="186"/>
                  </a:lnTo>
                  <a:lnTo>
                    <a:pt x="0" y="192"/>
                  </a:lnTo>
                  <a:lnTo>
                    <a:pt x="0" y="204"/>
                  </a:lnTo>
                  <a:lnTo>
                    <a:pt x="6" y="210"/>
                  </a:lnTo>
                  <a:lnTo>
                    <a:pt x="12" y="222"/>
                  </a:lnTo>
                  <a:lnTo>
                    <a:pt x="48" y="258"/>
                  </a:lnTo>
                  <a:lnTo>
                    <a:pt x="72" y="264"/>
                  </a:lnTo>
                  <a:lnTo>
                    <a:pt x="78" y="252"/>
                  </a:lnTo>
                  <a:lnTo>
                    <a:pt x="90" y="264"/>
                  </a:lnTo>
                  <a:lnTo>
                    <a:pt x="96" y="276"/>
                  </a:lnTo>
                  <a:lnTo>
                    <a:pt x="96" y="294"/>
                  </a:lnTo>
                  <a:lnTo>
                    <a:pt x="90" y="306"/>
                  </a:lnTo>
                  <a:lnTo>
                    <a:pt x="84" y="312"/>
                  </a:lnTo>
                  <a:lnTo>
                    <a:pt x="84" y="318"/>
                  </a:lnTo>
                  <a:lnTo>
                    <a:pt x="90" y="324"/>
                  </a:lnTo>
                  <a:lnTo>
                    <a:pt x="96" y="324"/>
                  </a:lnTo>
                  <a:lnTo>
                    <a:pt x="108" y="318"/>
                  </a:lnTo>
                  <a:lnTo>
                    <a:pt x="114" y="318"/>
                  </a:lnTo>
                  <a:lnTo>
                    <a:pt x="114" y="348"/>
                  </a:lnTo>
                  <a:lnTo>
                    <a:pt x="120" y="354"/>
                  </a:lnTo>
                  <a:lnTo>
                    <a:pt x="126" y="354"/>
                  </a:lnTo>
                  <a:lnTo>
                    <a:pt x="126" y="366"/>
                  </a:lnTo>
                  <a:lnTo>
                    <a:pt x="120" y="378"/>
                  </a:lnTo>
                  <a:lnTo>
                    <a:pt x="108" y="390"/>
                  </a:lnTo>
                  <a:lnTo>
                    <a:pt x="96" y="432"/>
                  </a:lnTo>
                  <a:lnTo>
                    <a:pt x="90" y="444"/>
                  </a:lnTo>
                  <a:lnTo>
                    <a:pt x="90" y="450"/>
                  </a:lnTo>
                  <a:lnTo>
                    <a:pt x="84" y="462"/>
                  </a:lnTo>
                  <a:lnTo>
                    <a:pt x="84" y="468"/>
                  </a:lnTo>
                  <a:lnTo>
                    <a:pt x="90" y="480"/>
                  </a:lnTo>
                  <a:lnTo>
                    <a:pt x="114" y="504"/>
                  </a:lnTo>
                  <a:lnTo>
                    <a:pt x="114" y="534"/>
                  </a:lnTo>
                  <a:lnTo>
                    <a:pt x="144" y="570"/>
                  </a:lnTo>
                  <a:lnTo>
                    <a:pt x="156" y="570"/>
                  </a:lnTo>
                  <a:lnTo>
                    <a:pt x="162" y="582"/>
                  </a:lnTo>
                  <a:lnTo>
                    <a:pt x="198" y="582"/>
                  </a:lnTo>
                  <a:lnTo>
                    <a:pt x="204" y="576"/>
                  </a:lnTo>
                  <a:lnTo>
                    <a:pt x="204" y="564"/>
                  </a:lnTo>
                  <a:lnTo>
                    <a:pt x="216" y="552"/>
                  </a:lnTo>
                  <a:lnTo>
                    <a:pt x="234" y="552"/>
                  </a:lnTo>
                  <a:lnTo>
                    <a:pt x="240" y="540"/>
                  </a:lnTo>
                  <a:lnTo>
                    <a:pt x="270" y="540"/>
                  </a:lnTo>
                  <a:lnTo>
                    <a:pt x="270" y="534"/>
                  </a:lnTo>
                  <a:lnTo>
                    <a:pt x="288" y="516"/>
                  </a:lnTo>
                  <a:lnTo>
                    <a:pt x="300" y="516"/>
                  </a:lnTo>
                  <a:lnTo>
                    <a:pt x="312" y="528"/>
                  </a:lnTo>
                  <a:lnTo>
                    <a:pt x="318" y="528"/>
                  </a:lnTo>
                  <a:lnTo>
                    <a:pt x="324" y="522"/>
                  </a:lnTo>
                  <a:lnTo>
                    <a:pt x="324" y="510"/>
                  </a:lnTo>
                  <a:lnTo>
                    <a:pt x="318" y="504"/>
                  </a:lnTo>
                  <a:lnTo>
                    <a:pt x="312" y="492"/>
                  </a:lnTo>
                  <a:lnTo>
                    <a:pt x="306" y="474"/>
                  </a:lnTo>
                  <a:lnTo>
                    <a:pt x="288" y="456"/>
                  </a:lnTo>
                  <a:lnTo>
                    <a:pt x="282" y="444"/>
                  </a:lnTo>
                  <a:lnTo>
                    <a:pt x="282" y="420"/>
                  </a:lnTo>
                  <a:lnTo>
                    <a:pt x="288" y="414"/>
                  </a:lnTo>
                  <a:lnTo>
                    <a:pt x="288" y="396"/>
                  </a:lnTo>
                  <a:lnTo>
                    <a:pt x="276" y="408"/>
                  </a:lnTo>
                  <a:lnTo>
                    <a:pt x="276" y="414"/>
                  </a:lnTo>
                  <a:lnTo>
                    <a:pt x="264" y="414"/>
                  </a:lnTo>
                  <a:lnTo>
                    <a:pt x="258" y="402"/>
                  </a:lnTo>
                  <a:lnTo>
                    <a:pt x="252" y="396"/>
                  </a:lnTo>
                  <a:lnTo>
                    <a:pt x="246" y="384"/>
                  </a:lnTo>
                  <a:lnTo>
                    <a:pt x="246" y="372"/>
                  </a:lnTo>
                  <a:lnTo>
                    <a:pt x="240" y="372"/>
                  </a:lnTo>
                  <a:lnTo>
                    <a:pt x="240" y="366"/>
                  </a:lnTo>
                  <a:lnTo>
                    <a:pt x="234" y="360"/>
                  </a:lnTo>
                  <a:lnTo>
                    <a:pt x="234" y="348"/>
                  </a:lnTo>
                  <a:lnTo>
                    <a:pt x="240" y="336"/>
                  </a:lnTo>
                  <a:lnTo>
                    <a:pt x="246" y="330"/>
                  </a:lnTo>
                  <a:lnTo>
                    <a:pt x="246" y="288"/>
                  </a:lnTo>
                  <a:lnTo>
                    <a:pt x="252" y="282"/>
                  </a:lnTo>
                  <a:lnTo>
                    <a:pt x="264" y="276"/>
                  </a:lnTo>
                  <a:lnTo>
                    <a:pt x="294" y="276"/>
                  </a:lnTo>
                  <a:lnTo>
                    <a:pt x="300" y="270"/>
                  </a:lnTo>
                  <a:lnTo>
                    <a:pt x="300" y="258"/>
                  </a:lnTo>
                  <a:lnTo>
                    <a:pt x="288" y="246"/>
                  </a:lnTo>
                  <a:lnTo>
                    <a:pt x="288" y="234"/>
                  </a:lnTo>
                  <a:lnTo>
                    <a:pt x="294" y="222"/>
                  </a:lnTo>
                  <a:lnTo>
                    <a:pt x="300" y="216"/>
                  </a:lnTo>
                  <a:lnTo>
                    <a:pt x="306" y="204"/>
                  </a:lnTo>
                  <a:lnTo>
                    <a:pt x="306" y="192"/>
                  </a:lnTo>
                  <a:lnTo>
                    <a:pt x="300" y="180"/>
                  </a:lnTo>
                  <a:lnTo>
                    <a:pt x="294" y="174"/>
                  </a:lnTo>
                  <a:lnTo>
                    <a:pt x="276" y="174"/>
                  </a:lnTo>
                  <a:lnTo>
                    <a:pt x="270" y="180"/>
                  </a:lnTo>
                  <a:lnTo>
                    <a:pt x="270" y="156"/>
                  </a:lnTo>
                  <a:lnTo>
                    <a:pt x="258" y="150"/>
                  </a:lnTo>
                  <a:lnTo>
                    <a:pt x="252" y="138"/>
                  </a:lnTo>
                  <a:lnTo>
                    <a:pt x="234" y="132"/>
                  </a:lnTo>
                  <a:lnTo>
                    <a:pt x="216" y="132"/>
                  </a:lnTo>
                  <a:lnTo>
                    <a:pt x="204" y="138"/>
                  </a:lnTo>
                  <a:lnTo>
                    <a:pt x="198" y="150"/>
                  </a:lnTo>
                  <a:lnTo>
                    <a:pt x="198" y="156"/>
                  </a:lnTo>
                  <a:lnTo>
                    <a:pt x="192" y="162"/>
                  </a:lnTo>
                  <a:lnTo>
                    <a:pt x="192" y="168"/>
                  </a:lnTo>
                  <a:lnTo>
                    <a:pt x="192" y="162"/>
                  </a:lnTo>
                  <a:lnTo>
                    <a:pt x="198" y="156"/>
                  </a:lnTo>
                  <a:lnTo>
                    <a:pt x="198" y="144"/>
                  </a:lnTo>
                  <a:lnTo>
                    <a:pt x="204" y="132"/>
                  </a:lnTo>
                  <a:lnTo>
                    <a:pt x="204" y="114"/>
                  </a:lnTo>
                  <a:lnTo>
                    <a:pt x="210" y="102"/>
                  </a:lnTo>
                  <a:lnTo>
                    <a:pt x="210" y="78"/>
                  </a:lnTo>
                  <a:lnTo>
                    <a:pt x="192" y="42"/>
                  </a:lnTo>
                  <a:lnTo>
                    <a:pt x="180" y="30"/>
                  </a:lnTo>
                  <a:lnTo>
                    <a:pt x="132" y="6"/>
                  </a:lnTo>
                  <a:lnTo>
                    <a:pt x="126" y="0"/>
                  </a:lnTo>
                  <a:lnTo>
                    <a:pt x="120" y="0"/>
                  </a:lnTo>
                  <a:lnTo>
                    <a:pt x="102" y="36"/>
                  </a:lnTo>
                  <a:lnTo>
                    <a:pt x="96" y="42"/>
                  </a:lnTo>
                  <a:lnTo>
                    <a:pt x="90" y="4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09" name="Guinea-Bissau" descr="© INSCALE GmbH, 05.05.2010&#10;http://www.presentationload.com/">
              <a:extLst>
                <a:ext uri="{FF2B5EF4-FFF2-40B4-BE49-F238E27FC236}">
                  <a16:creationId xmlns:a16="http://schemas.microsoft.com/office/drawing/2014/main" id="{E372F2CD-9860-2B53-82F9-CE17D7C1D040}"/>
                </a:ext>
              </a:extLst>
            </p:cNvPr>
            <p:cNvSpPr>
              <a:spLocks/>
            </p:cNvSpPr>
            <p:nvPr/>
          </p:nvSpPr>
          <p:spPr bwMode="gray">
            <a:xfrm>
              <a:off x="3799574" y="2828614"/>
              <a:ext cx="69672" cy="59295"/>
            </a:xfrm>
            <a:custGeom>
              <a:avLst/>
              <a:gdLst>
                <a:gd name="T0" fmla="*/ 2147483647 w 186"/>
                <a:gd name="T1" fmla="*/ 2147483647 h 156"/>
                <a:gd name="T2" fmla="*/ 2147483647 w 186"/>
                <a:gd name="T3" fmla="*/ 2147483647 h 156"/>
                <a:gd name="T4" fmla="*/ 2147483647 w 186"/>
                <a:gd name="T5" fmla="*/ 2147483647 h 156"/>
                <a:gd name="T6" fmla="*/ 2147483647 w 186"/>
                <a:gd name="T7" fmla="*/ 2147483647 h 156"/>
                <a:gd name="T8" fmla="*/ 2147483647 w 186"/>
                <a:gd name="T9" fmla="*/ 2147483647 h 156"/>
                <a:gd name="T10" fmla="*/ 2147483647 w 186"/>
                <a:gd name="T11" fmla="*/ 2147483647 h 156"/>
                <a:gd name="T12" fmla="*/ 2147483647 w 186"/>
                <a:gd name="T13" fmla="*/ 2147483647 h 156"/>
                <a:gd name="T14" fmla="*/ 2147483647 w 186"/>
                <a:gd name="T15" fmla="*/ 2147483647 h 156"/>
                <a:gd name="T16" fmla="*/ 2147483647 w 186"/>
                <a:gd name="T17" fmla="*/ 2147483647 h 156"/>
                <a:gd name="T18" fmla="*/ 2147483647 w 186"/>
                <a:gd name="T19" fmla="*/ 2147483647 h 156"/>
                <a:gd name="T20" fmla="*/ 2147483647 w 186"/>
                <a:gd name="T21" fmla="*/ 2147483647 h 156"/>
                <a:gd name="T22" fmla="*/ 2147483647 w 186"/>
                <a:gd name="T23" fmla="*/ 2147483647 h 156"/>
                <a:gd name="T24" fmla="*/ 2147483647 w 186"/>
                <a:gd name="T25" fmla="*/ 2147483647 h 156"/>
                <a:gd name="T26" fmla="*/ 2147483647 w 186"/>
                <a:gd name="T27" fmla="*/ 2147483647 h 156"/>
                <a:gd name="T28" fmla="*/ 2147483647 w 186"/>
                <a:gd name="T29" fmla="*/ 0 h 156"/>
                <a:gd name="T30" fmla="*/ 2147483647 w 186"/>
                <a:gd name="T31" fmla="*/ 2147483647 h 156"/>
                <a:gd name="T32" fmla="*/ 2147483647 w 186"/>
                <a:gd name="T33" fmla="*/ 2147483647 h 156"/>
                <a:gd name="T34" fmla="*/ 2147483647 w 186"/>
                <a:gd name="T35" fmla="*/ 2147483647 h 156"/>
                <a:gd name="T36" fmla="*/ 0 w 186"/>
                <a:gd name="T37" fmla="*/ 2147483647 h 156"/>
                <a:gd name="T38" fmla="*/ 2147483647 w 186"/>
                <a:gd name="T39" fmla="*/ 2147483647 h 156"/>
                <a:gd name="T40" fmla="*/ 2147483647 w 186"/>
                <a:gd name="T41" fmla="*/ 2147483647 h 156"/>
                <a:gd name="T42" fmla="*/ 2147483647 w 186"/>
                <a:gd name="T43" fmla="*/ 2147483647 h 156"/>
                <a:gd name="T44" fmla="*/ 2147483647 w 186"/>
                <a:gd name="T45" fmla="*/ 2147483647 h 156"/>
                <a:gd name="T46" fmla="*/ 2147483647 w 186"/>
                <a:gd name="T47" fmla="*/ 2147483647 h 156"/>
                <a:gd name="T48" fmla="*/ 2147483647 w 186"/>
                <a:gd name="T49" fmla="*/ 2147483647 h 156"/>
                <a:gd name="T50" fmla="*/ 2147483647 w 186"/>
                <a:gd name="T51" fmla="*/ 2147483647 h 156"/>
                <a:gd name="T52" fmla="*/ 2147483647 w 186"/>
                <a:gd name="T53" fmla="*/ 2147483647 h 156"/>
                <a:gd name="T54" fmla="*/ 2147483647 w 186"/>
                <a:gd name="T55" fmla="*/ 2147483647 h 156"/>
                <a:gd name="T56" fmla="*/ 2147483647 w 186"/>
                <a:gd name="T57" fmla="*/ 2147483647 h 156"/>
                <a:gd name="T58" fmla="*/ 2147483647 w 186"/>
                <a:gd name="T59" fmla="*/ 2147483647 h 156"/>
                <a:gd name="T60" fmla="*/ 2147483647 w 186"/>
                <a:gd name="T61" fmla="*/ 2147483647 h 156"/>
                <a:gd name="T62" fmla="*/ 2147483647 w 186"/>
                <a:gd name="T63" fmla="*/ 2147483647 h 156"/>
                <a:gd name="T64" fmla="*/ 2147483647 w 186"/>
                <a:gd name="T65" fmla="*/ 2147483647 h 156"/>
                <a:gd name="T66" fmla="*/ 2147483647 w 186"/>
                <a:gd name="T67" fmla="*/ 2147483647 h 156"/>
                <a:gd name="T68" fmla="*/ 2147483647 w 186"/>
                <a:gd name="T69" fmla="*/ 2147483647 h 156"/>
                <a:gd name="T70" fmla="*/ 2147483647 w 186"/>
                <a:gd name="T71" fmla="*/ 2147483647 h 156"/>
                <a:gd name="T72" fmla="*/ 2147483647 w 186"/>
                <a:gd name="T73" fmla="*/ 2147483647 h 15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86"/>
                <a:gd name="T112" fmla="*/ 0 h 156"/>
                <a:gd name="T113" fmla="*/ 186 w 186"/>
                <a:gd name="T114" fmla="*/ 156 h 15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86" h="156">
                  <a:moveTo>
                    <a:pt x="126" y="102"/>
                  </a:moveTo>
                  <a:lnTo>
                    <a:pt x="132" y="96"/>
                  </a:lnTo>
                  <a:lnTo>
                    <a:pt x="144" y="90"/>
                  </a:lnTo>
                  <a:lnTo>
                    <a:pt x="174" y="90"/>
                  </a:lnTo>
                  <a:lnTo>
                    <a:pt x="180" y="84"/>
                  </a:lnTo>
                  <a:lnTo>
                    <a:pt x="186" y="72"/>
                  </a:lnTo>
                  <a:lnTo>
                    <a:pt x="186" y="66"/>
                  </a:lnTo>
                  <a:lnTo>
                    <a:pt x="180" y="60"/>
                  </a:lnTo>
                  <a:lnTo>
                    <a:pt x="168" y="54"/>
                  </a:lnTo>
                  <a:lnTo>
                    <a:pt x="162" y="48"/>
                  </a:lnTo>
                  <a:lnTo>
                    <a:pt x="162" y="36"/>
                  </a:lnTo>
                  <a:lnTo>
                    <a:pt x="168" y="30"/>
                  </a:lnTo>
                  <a:lnTo>
                    <a:pt x="186" y="30"/>
                  </a:lnTo>
                  <a:lnTo>
                    <a:pt x="186" y="6"/>
                  </a:lnTo>
                  <a:lnTo>
                    <a:pt x="84" y="0"/>
                  </a:lnTo>
                  <a:lnTo>
                    <a:pt x="54" y="24"/>
                  </a:lnTo>
                  <a:lnTo>
                    <a:pt x="18" y="24"/>
                  </a:lnTo>
                  <a:lnTo>
                    <a:pt x="6" y="36"/>
                  </a:lnTo>
                  <a:lnTo>
                    <a:pt x="0" y="72"/>
                  </a:lnTo>
                  <a:lnTo>
                    <a:pt x="6" y="78"/>
                  </a:lnTo>
                  <a:lnTo>
                    <a:pt x="18" y="78"/>
                  </a:lnTo>
                  <a:lnTo>
                    <a:pt x="42" y="66"/>
                  </a:lnTo>
                  <a:lnTo>
                    <a:pt x="66" y="66"/>
                  </a:lnTo>
                  <a:lnTo>
                    <a:pt x="90" y="60"/>
                  </a:lnTo>
                  <a:lnTo>
                    <a:pt x="90" y="84"/>
                  </a:lnTo>
                  <a:lnTo>
                    <a:pt x="78" y="78"/>
                  </a:lnTo>
                  <a:lnTo>
                    <a:pt x="72" y="78"/>
                  </a:lnTo>
                  <a:lnTo>
                    <a:pt x="66" y="72"/>
                  </a:lnTo>
                  <a:lnTo>
                    <a:pt x="54" y="72"/>
                  </a:lnTo>
                  <a:lnTo>
                    <a:pt x="54" y="96"/>
                  </a:lnTo>
                  <a:lnTo>
                    <a:pt x="60" y="102"/>
                  </a:lnTo>
                  <a:lnTo>
                    <a:pt x="90" y="96"/>
                  </a:lnTo>
                  <a:lnTo>
                    <a:pt x="54" y="114"/>
                  </a:lnTo>
                  <a:lnTo>
                    <a:pt x="84" y="156"/>
                  </a:lnTo>
                  <a:lnTo>
                    <a:pt x="90" y="132"/>
                  </a:lnTo>
                  <a:lnTo>
                    <a:pt x="108" y="102"/>
                  </a:lnTo>
                  <a:lnTo>
                    <a:pt x="126" y="10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10" name="Guinea" descr="© INSCALE GmbH, 05.05.2010&#10;http://www.presentationload.com/">
              <a:extLst>
                <a:ext uri="{FF2B5EF4-FFF2-40B4-BE49-F238E27FC236}">
                  <a16:creationId xmlns:a16="http://schemas.microsoft.com/office/drawing/2014/main" id="{CA7D8C4C-B8E3-F0B3-24AC-3E56EB3965E1}"/>
                </a:ext>
              </a:extLst>
            </p:cNvPr>
            <p:cNvSpPr>
              <a:spLocks/>
            </p:cNvSpPr>
            <p:nvPr/>
          </p:nvSpPr>
          <p:spPr bwMode="gray">
            <a:xfrm>
              <a:off x="3833669" y="2831578"/>
              <a:ext cx="197155" cy="167509"/>
            </a:xfrm>
            <a:custGeom>
              <a:avLst/>
              <a:gdLst>
                <a:gd name="T0" fmla="*/ 2147483647 w 522"/>
                <a:gd name="T1" fmla="*/ 2147483647 h 444"/>
                <a:gd name="T2" fmla="*/ 2147483647 w 522"/>
                <a:gd name="T3" fmla="*/ 2147483647 h 444"/>
                <a:gd name="T4" fmla="*/ 2147483647 w 522"/>
                <a:gd name="T5" fmla="*/ 2147483647 h 444"/>
                <a:gd name="T6" fmla="*/ 2147483647 w 522"/>
                <a:gd name="T7" fmla="*/ 2147483647 h 444"/>
                <a:gd name="T8" fmla="*/ 2147483647 w 522"/>
                <a:gd name="T9" fmla="*/ 2147483647 h 444"/>
                <a:gd name="T10" fmla="*/ 2147483647 w 522"/>
                <a:gd name="T11" fmla="*/ 2147483647 h 444"/>
                <a:gd name="T12" fmla="*/ 2147483647 w 522"/>
                <a:gd name="T13" fmla="*/ 2147483647 h 444"/>
                <a:gd name="T14" fmla="*/ 2147483647 w 522"/>
                <a:gd name="T15" fmla="*/ 2147483647 h 444"/>
                <a:gd name="T16" fmla="*/ 2147483647 w 522"/>
                <a:gd name="T17" fmla="*/ 2147483647 h 444"/>
                <a:gd name="T18" fmla="*/ 2147483647 w 522"/>
                <a:gd name="T19" fmla="*/ 2147483647 h 444"/>
                <a:gd name="T20" fmla="*/ 2147483647 w 522"/>
                <a:gd name="T21" fmla="*/ 2147483647 h 444"/>
                <a:gd name="T22" fmla="*/ 2147483647 w 522"/>
                <a:gd name="T23" fmla="*/ 2147483647 h 444"/>
                <a:gd name="T24" fmla="*/ 2147483647 w 522"/>
                <a:gd name="T25" fmla="*/ 2147483647 h 444"/>
                <a:gd name="T26" fmla="*/ 2147483647 w 522"/>
                <a:gd name="T27" fmla="*/ 2147483647 h 444"/>
                <a:gd name="T28" fmla="*/ 2147483647 w 522"/>
                <a:gd name="T29" fmla="*/ 2147483647 h 444"/>
                <a:gd name="T30" fmla="*/ 2147483647 w 522"/>
                <a:gd name="T31" fmla="*/ 2147483647 h 444"/>
                <a:gd name="T32" fmla="*/ 2147483647 w 522"/>
                <a:gd name="T33" fmla="*/ 2147483647 h 444"/>
                <a:gd name="T34" fmla="*/ 2147483647 w 522"/>
                <a:gd name="T35" fmla="*/ 2147483647 h 444"/>
                <a:gd name="T36" fmla="*/ 2147483647 w 522"/>
                <a:gd name="T37" fmla="*/ 2147483647 h 444"/>
                <a:gd name="T38" fmla="*/ 2147483647 w 522"/>
                <a:gd name="T39" fmla="*/ 2147483647 h 444"/>
                <a:gd name="T40" fmla="*/ 2147483647 w 522"/>
                <a:gd name="T41" fmla="*/ 2147483647 h 444"/>
                <a:gd name="T42" fmla="*/ 2147483647 w 522"/>
                <a:gd name="T43" fmla="*/ 2147483647 h 444"/>
                <a:gd name="T44" fmla="*/ 2147483647 w 522"/>
                <a:gd name="T45" fmla="*/ 2147483647 h 444"/>
                <a:gd name="T46" fmla="*/ 2147483647 w 522"/>
                <a:gd name="T47" fmla="*/ 2147483647 h 444"/>
                <a:gd name="T48" fmla="*/ 2147483647 w 522"/>
                <a:gd name="T49" fmla="*/ 2147483647 h 444"/>
                <a:gd name="T50" fmla="*/ 2147483647 w 522"/>
                <a:gd name="T51" fmla="*/ 2147483647 h 444"/>
                <a:gd name="T52" fmla="*/ 2147483647 w 522"/>
                <a:gd name="T53" fmla="*/ 2147483647 h 444"/>
                <a:gd name="T54" fmla="*/ 2147483647 w 522"/>
                <a:gd name="T55" fmla="*/ 2147483647 h 444"/>
                <a:gd name="T56" fmla="*/ 2147483647 w 522"/>
                <a:gd name="T57" fmla="*/ 2147483647 h 444"/>
                <a:gd name="T58" fmla="*/ 2147483647 w 522"/>
                <a:gd name="T59" fmla="*/ 2147483647 h 444"/>
                <a:gd name="T60" fmla="*/ 2147483647 w 522"/>
                <a:gd name="T61" fmla="*/ 2147483647 h 444"/>
                <a:gd name="T62" fmla="*/ 2147483647 w 522"/>
                <a:gd name="T63" fmla="*/ 2147483647 h 444"/>
                <a:gd name="T64" fmla="*/ 2147483647 w 522"/>
                <a:gd name="T65" fmla="*/ 2147483647 h 444"/>
                <a:gd name="T66" fmla="*/ 2147483647 w 522"/>
                <a:gd name="T67" fmla="*/ 2147483647 h 444"/>
                <a:gd name="T68" fmla="*/ 2147483647 w 522"/>
                <a:gd name="T69" fmla="*/ 2147483647 h 444"/>
                <a:gd name="T70" fmla="*/ 2147483647 w 522"/>
                <a:gd name="T71" fmla="*/ 2147483647 h 444"/>
                <a:gd name="T72" fmla="*/ 2147483647 w 522"/>
                <a:gd name="T73" fmla="*/ 2147483647 h 444"/>
                <a:gd name="T74" fmla="*/ 2147483647 w 522"/>
                <a:gd name="T75" fmla="*/ 2147483647 h 444"/>
                <a:gd name="T76" fmla="*/ 2147483647 w 522"/>
                <a:gd name="T77" fmla="*/ 2147483647 h 444"/>
                <a:gd name="T78" fmla="*/ 2147483647 w 522"/>
                <a:gd name="T79" fmla="*/ 2147483647 h 444"/>
                <a:gd name="T80" fmla="*/ 2147483647 w 522"/>
                <a:gd name="T81" fmla="*/ 2147483647 h 444"/>
                <a:gd name="T82" fmla="*/ 2147483647 w 522"/>
                <a:gd name="T83" fmla="*/ 2147483647 h 444"/>
                <a:gd name="T84" fmla="*/ 2147483647 w 522"/>
                <a:gd name="T85" fmla="*/ 2147483647 h 444"/>
                <a:gd name="T86" fmla="*/ 2147483647 w 522"/>
                <a:gd name="T87" fmla="*/ 2147483647 h 444"/>
                <a:gd name="T88" fmla="*/ 2147483647 w 522"/>
                <a:gd name="T89" fmla="*/ 2147483647 h 444"/>
                <a:gd name="T90" fmla="*/ 2147483647 w 522"/>
                <a:gd name="T91" fmla="*/ 2147483647 h 444"/>
                <a:gd name="T92" fmla="*/ 2147483647 w 522"/>
                <a:gd name="T93" fmla="*/ 2147483647 h 444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522"/>
                <a:gd name="T142" fmla="*/ 0 h 444"/>
                <a:gd name="T143" fmla="*/ 522 w 522"/>
                <a:gd name="T144" fmla="*/ 444 h 444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522" h="444">
                  <a:moveTo>
                    <a:pt x="96" y="0"/>
                  </a:moveTo>
                  <a:lnTo>
                    <a:pt x="96" y="24"/>
                  </a:lnTo>
                  <a:lnTo>
                    <a:pt x="78" y="24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78" y="48"/>
                  </a:lnTo>
                  <a:lnTo>
                    <a:pt x="90" y="54"/>
                  </a:lnTo>
                  <a:lnTo>
                    <a:pt x="96" y="60"/>
                  </a:lnTo>
                  <a:lnTo>
                    <a:pt x="96" y="66"/>
                  </a:lnTo>
                  <a:lnTo>
                    <a:pt x="90" y="78"/>
                  </a:lnTo>
                  <a:lnTo>
                    <a:pt x="84" y="84"/>
                  </a:lnTo>
                  <a:lnTo>
                    <a:pt x="54" y="84"/>
                  </a:lnTo>
                  <a:lnTo>
                    <a:pt x="42" y="90"/>
                  </a:lnTo>
                  <a:lnTo>
                    <a:pt x="36" y="96"/>
                  </a:lnTo>
                  <a:lnTo>
                    <a:pt x="18" y="96"/>
                  </a:lnTo>
                  <a:lnTo>
                    <a:pt x="0" y="126"/>
                  </a:lnTo>
                  <a:lnTo>
                    <a:pt x="0" y="132"/>
                  </a:lnTo>
                  <a:lnTo>
                    <a:pt x="18" y="150"/>
                  </a:lnTo>
                  <a:lnTo>
                    <a:pt x="30" y="150"/>
                  </a:lnTo>
                  <a:lnTo>
                    <a:pt x="30" y="162"/>
                  </a:lnTo>
                  <a:lnTo>
                    <a:pt x="24" y="168"/>
                  </a:lnTo>
                  <a:lnTo>
                    <a:pt x="30" y="180"/>
                  </a:lnTo>
                  <a:lnTo>
                    <a:pt x="30" y="192"/>
                  </a:lnTo>
                  <a:lnTo>
                    <a:pt x="54" y="204"/>
                  </a:lnTo>
                  <a:lnTo>
                    <a:pt x="72" y="204"/>
                  </a:lnTo>
                  <a:lnTo>
                    <a:pt x="72" y="228"/>
                  </a:lnTo>
                  <a:lnTo>
                    <a:pt x="84" y="228"/>
                  </a:lnTo>
                  <a:lnTo>
                    <a:pt x="90" y="222"/>
                  </a:lnTo>
                  <a:lnTo>
                    <a:pt x="90" y="234"/>
                  </a:lnTo>
                  <a:lnTo>
                    <a:pt x="96" y="246"/>
                  </a:lnTo>
                  <a:lnTo>
                    <a:pt x="96" y="258"/>
                  </a:lnTo>
                  <a:lnTo>
                    <a:pt x="114" y="276"/>
                  </a:lnTo>
                  <a:lnTo>
                    <a:pt x="126" y="282"/>
                  </a:lnTo>
                  <a:lnTo>
                    <a:pt x="132" y="288"/>
                  </a:lnTo>
                  <a:lnTo>
                    <a:pt x="138" y="282"/>
                  </a:lnTo>
                  <a:lnTo>
                    <a:pt x="150" y="276"/>
                  </a:lnTo>
                  <a:lnTo>
                    <a:pt x="156" y="264"/>
                  </a:lnTo>
                  <a:lnTo>
                    <a:pt x="168" y="252"/>
                  </a:lnTo>
                  <a:lnTo>
                    <a:pt x="174" y="240"/>
                  </a:lnTo>
                  <a:lnTo>
                    <a:pt x="180" y="234"/>
                  </a:lnTo>
                  <a:lnTo>
                    <a:pt x="180" y="228"/>
                  </a:lnTo>
                  <a:lnTo>
                    <a:pt x="216" y="228"/>
                  </a:lnTo>
                  <a:lnTo>
                    <a:pt x="222" y="210"/>
                  </a:lnTo>
                  <a:lnTo>
                    <a:pt x="258" y="210"/>
                  </a:lnTo>
                  <a:lnTo>
                    <a:pt x="300" y="270"/>
                  </a:lnTo>
                  <a:lnTo>
                    <a:pt x="300" y="288"/>
                  </a:lnTo>
                  <a:lnTo>
                    <a:pt x="312" y="300"/>
                  </a:lnTo>
                  <a:lnTo>
                    <a:pt x="312" y="318"/>
                  </a:lnTo>
                  <a:lnTo>
                    <a:pt x="306" y="330"/>
                  </a:lnTo>
                  <a:lnTo>
                    <a:pt x="300" y="336"/>
                  </a:lnTo>
                  <a:lnTo>
                    <a:pt x="294" y="354"/>
                  </a:lnTo>
                  <a:lnTo>
                    <a:pt x="324" y="342"/>
                  </a:lnTo>
                  <a:lnTo>
                    <a:pt x="348" y="348"/>
                  </a:lnTo>
                  <a:lnTo>
                    <a:pt x="348" y="336"/>
                  </a:lnTo>
                  <a:lnTo>
                    <a:pt x="354" y="330"/>
                  </a:lnTo>
                  <a:lnTo>
                    <a:pt x="360" y="330"/>
                  </a:lnTo>
                  <a:lnTo>
                    <a:pt x="372" y="336"/>
                  </a:lnTo>
                  <a:lnTo>
                    <a:pt x="384" y="348"/>
                  </a:lnTo>
                  <a:lnTo>
                    <a:pt x="390" y="366"/>
                  </a:lnTo>
                  <a:lnTo>
                    <a:pt x="390" y="426"/>
                  </a:lnTo>
                  <a:lnTo>
                    <a:pt x="402" y="426"/>
                  </a:lnTo>
                  <a:lnTo>
                    <a:pt x="402" y="432"/>
                  </a:lnTo>
                  <a:lnTo>
                    <a:pt x="414" y="444"/>
                  </a:lnTo>
                  <a:lnTo>
                    <a:pt x="420" y="444"/>
                  </a:lnTo>
                  <a:lnTo>
                    <a:pt x="432" y="432"/>
                  </a:lnTo>
                  <a:lnTo>
                    <a:pt x="432" y="420"/>
                  </a:lnTo>
                  <a:lnTo>
                    <a:pt x="438" y="408"/>
                  </a:lnTo>
                  <a:lnTo>
                    <a:pt x="444" y="402"/>
                  </a:lnTo>
                  <a:lnTo>
                    <a:pt x="456" y="402"/>
                  </a:lnTo>
                  <a:lnTo>
                    <a:pt x="468" y="408"/>
                  </a:lnTo>
                  <a:lnTo>
                    <a:pt x="474" y="414"/>
                  </a:lnTo>
                  <a:lnTo>
                    <a:pt x="480" y="414"/>
                  </a:lnTo>
                  <a:lnTo>
                    <a:pt x="486" y="408"/>
                  </a:lnTo>
                  <a:lnTo>
                    <a:pt x="486" y="390"/>
                  </a:lnTo>
                  <a:lnTo>
                    <a:pt x="480" y="384"/>
                  </a:lnTo>
                  <a:lnTo>
                    <a:pt x="480" y="378"/>
                  </a:lnTo>
                  <a:lnTo>
                    <a:pt x="498" y="378"/>
                  </a:lnTo>
                  <a:lnTo>
                    <a:pt x="492" y="366"/>
                  </a:lnTo>
                  <a:lnTo>
                    <a:pt x="480" y="360"/>
                  </a:lnTo>
                  <a:lnTo>
                    <a:pt x="474" y="348"/>
                  </a:lnTo>
                  <a:lnTo>
                    <a:pt x="474" y="336"/>
                  </a:lnTo>
                  <a:lnTo>
                    <a:pt x="492" y="336"/>
                  </a:lnTo>
                  <a:lnTo>
                    <a:pt x="498" y="342"/>
                  </a:lnTo>
                  <a:lnTo>
                    <a:pt x="510" y="342"/>
                  </a:lnTo>
                  <a:lnTo>
                    <a:pt x="516" y="348"/>
                  </a:lnTo>
                  <a:lnTo>
                    <a:pt x="516" y="342"/>
                  </a:lnTo>
                  <a:lnTo>
                    <a:pt x="522" y="336"/>
                  </a:lnTo>
                  <a:lnTo>
                    <a:pt x="522" y="324"/>
                  </a:lnTo>
                  <a:lnTo>
                    <a:pt x="516" y="324"/>
                  </a:lnTo>
                  <a:lnTo>
                    <a:pt x="504" y="318"/>
                  </a:lnTo>
                  <a:lnTo>
                    <a:pt x="498" y="318"/>
                  </a:lnTo>
                  <a:lnTo>
                    <a:pt x="498" y="306"/>
                  </a:lnTo>
                  <a:lnTo>
                    <a:pt x="504" y="294"/>
                  </a:lnTo>
                  <a:lnTo>
                    <a:pt x="510" y="288"/>
                  </a:lnTo>
                  <a:lnTo>
                    <a:pt x="492" y="282"/>
                  </a:lnTo>
                  <a:lnTo>
                    <a:pt x="504" y="264"/>
                  </a:lnTo>
                  <a:lnTo>
                    <a:pt x="486" y="258"/>
                  </a:lnTo>
                  <a:lnTo>
                    <a:pt x="480" y="222"/>
                  </a:lnTo>
                  <a:lnTo>
                    <a:pt x="498" y="198"/>
                  </a:lnTo>
                  <a:lnTo>
                    <a:pt x="468" y="168"/>
                  </a:lnTo>
                  <a:lnTo>
                    <a:pt x="468" y="132"/>
                  </a:lnTo>
                  <a:lnTo>
                    <a:pt x="444" y="132"/>
                  </a:lnTo>
                  <a:lnTo>
                    <a:pt x="468" y="96"/>
                  </a:lnTo>
                  <a:lnTo>
                    <a:pt x="432" y="78"/>
                  </a:lnTo>
                  <a:lnTo>
                    <a:pt x="444" y="48"/>
                  </a:lnTo>
                  <a:lnTo>
                    <a:pt x="426" y="36"/>
                  </a:lnTo>
                  <a:lnTo>
                    <a:pt x="426" y="18"/>
                  </a:lnTo>
                  <a:lnTo>
                    <a:pt x="414" y="12"/>
                  </a:lnTo>
                  <a:lnTo>
                    <a:pt x="402" y="12"/>
                  </a:lnTo>
                  <a:lnTo>
                    <a:pt x="396" y="18"/>
                  </a:lnTo>
                  <a:lnTo>
                    <a:pt x="396" y="36"/>
                  </a:lnTo>
                  <a:lnTo>
                    <a:pt x="378" y="54"/>
                  </a:lnTo>
                  <a:lnTo>
                    <a:pt x="366" y="48"/>
                  </a:lnTo>
                  <a:lnTo>
                    <a:pt x="360" y="42"/>
                  </a:lnTo>
                  <a:lnTo>
                    <a:pt x="348" y="36"/>
                  </a:lnTo>
                  <a:lnTo>
                    <a:pt x="342" y="36"/>
                  </a:lnTo>
                  <a:lnTo>
                    <a:pt x="336" y="30"/>
                  </a:lnTo>
                  <a:lnTo>
                    <a:pt x="330" y="30"/>
                  </a:lnTo>
                  <a:lnTo>
                    <a:pt x="324" y="42"/>
                  </a:lnTo>
                  <a:lnTo>
                    <a:pt x="312" y="54"/>
                  </a:lnTo>
                  <a:lnTo>
                    <a:pt x="306" y="66"/>
                  </a:lnTo>
                  <a:lnTo>
                    <a:pt x="306" y="54"/>
                  </a:lnTo>
                  <a:lnTo>
                    <a:pt x="300" y="42"/>
                  </a:lnTo>
                  <a:lnTo>
                    <a:pt x="288" y="30"/>
                  </a:lnTo>
                  <a:lnTo>
                    <a:pt x="276" y="42"/>
                  </a:lnTo>
                  <a:lnTo>
                    <a:pt x="270" y="54"/>
                  </a:lnTo>
                  <a:lnTo>
                    <a:pt x="264" y="60"/>
                  </a:lnTo>
                  <a:lnTo>
                    <a:pt x="258" y="54"/>
                  </a:lnTo>
                  <a:lnTo>
                    <a:pt x="258" y="48"/>
                  </a:lnTo>
                  <a:lnTo>
                    <a:pt x="252" y="36"/>
                  </a:lnTo>
                  <a:lnTo>
                    <a:pt x="252" y="24"/>
                  </a:lnTo>
                  <a:lnTo>
                    <a:pt x="210" y="24"/>
                  </a:lnTo>
                  <a:lnTo>
                    <a:pt x="204" y="30"/>
                  </a:lnTo>
                  <a:lnTo>
                    <a:pt x="192" y="36"/>
                  </a:lnTo>
                  <a:lnTo>
                    <a:pt x="180" y="36"/>
                  </a:lnTo>
                  <a:lnTo>
                    <a:pt x="174" y="30"/>
                  </a:lnTo>
                  <a:lnTo>
                    <a:pt x="168" y="18"/>
                  </a:lnTo>
                  <a:lnTo>
                    <a:pt x="162" y="12"/>
                  </a:lnTo>
                  <a:lnTo>
                    <a:pt x="156" y="18"/>
                  </a:lnTo>
                  <a:lnTo>
                    <a:pt x="138" y="18"/>
                  </a:lnTo>
                  <a:lnTo>
                    <a:pt x="132" y="6"/>
                  </a:lnTo>
                  <a:lnTo>
                    <a:pt x="132" y="0"/>
                  </a:lnTo>
                  <a:lnTo>
                    <a:pt x="96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11" name="Guatemala" descr="© INSCALE GmbH, 05.05.2010&#10;http://www.presentationload.com/">
              <a:extLst>
                <a:ext uri="{FF2B5EF4-FFF2-40B4-BE49-F238E27FC236}">
                  <a16:creationId xmlns:a16="http://schemas.microsoft.com/office/drawing/2014/main" id="{AB0A26DA-C1EA-A68E-039C-0C437FC99A6A}"/>
                </a:ext>
              </a:extLst>
            </p:cNvPr>
            <p:cNvSpPr>
              <a:spLocks/>
            </p:cNvSpPr>
            <p:nvPr/>
          </p:nvSpPr>
          <p:spPr bwMode="gray">
            <a:xfrm>
              <a:off x="1768724" y="2671482"/>
              <a:ext cx="112660" cy="127485"/>
            </a:xfrm>
            <a:custGeom>
              <a:avLst/>
              <a:gdLst>
                <a:gd name="T0" fmla="*/ 2147483647 w 300"/>
                <a:gd name="T1" fmla="*/ 2147483647 h 336"/>
                <a:gd name="T2" fmla="*/ 2147483647 w 300"/>
                <a:gd name="T3" fmla="*/ 2147483647 h 336"/>
                <a:gd name="T4" fmla="*/ 2147483647 w 300"/>
                <a:gd name="T5" fmla="*/ 2147483647 h 336"/>
                <a:gd name="T6" fmla="*/ 2147483647 w 300"/>
                <a:gd name="T7" fmla="*/ 2147483647 h 336"/>
                <a:gd name="T8" fmla="*/ 2147483647 w 300"/>
                <a:gd name="T9" fmla="*/ 2147483647 h 336"/>
                <a:gd name="T10" fmla="*/ 2147483647 w 300"/>
                <a:gd name="T11" fmla="*/ 0 h 336"/>
                <a:gd name="T12" fmla="*/ 2147483647 w 300"/>
                <a:gd name="T13" fmla="*/ 2147483647 h 336"/>
                <a:gd name="T14" fmla="*/ 2147483647 w 300"/>
                <a:gd name="T15" fmla="*/ 2147483647 h 336"/>
                <a:gd name="T16" fmla="*/ 2147483647 w 300"/>
                <a:gd name="T17" fmla="*/ 2147483647 h 336"/>
                <a:gd name="T18" fmla="*/ 2147483647 w 300"/>
                <a:gd name="T19" fmla="*/ 2147483647 h 336"/>
                <a:gd name="T20" fmla="*/ 2147483647 w 300"/>
                <a:gd name="T21" fmla="*/ 2147483647 h 336"/>
                <a:gd name="T22" fmla="*/ 2147483647 w 300"/>
                <a:gd name="T23" fmla="*/ 2147483647 h 336"/>
                <a:gd name="T24" fmla="*/ 2147483647 w 300"/>
                <a:gd name="T25" fmla="*/ 2147483647 h 336"/>
                <a:gd name="T26" fmla="*/ 2147483647 w 300"/>
                <a:gd name="T27" fmla="*/ 2147483647 h 336"/>
                <a:gd name="T28" fmla="*/ 2147483647 w 300"/>
                <a:gd name="T29" fmla="*/ 2147483647 h 336"/>
                <a:gd name="T30" fmla="*/ 2147483647 w 300"/>
                <a:gd name="T31" fmla="*/ 2147483647 h 336"/>
                <a:gd name="T32" fmla="*/ 2147483647 w 300"/>
                <a:gd name="T33" fmla="*/ 2147483647 h 336"/>
                <a:gd name="T34" fmla="*/ 2147483647 w 300"/>
                <a:gd name="T35" fmla="*/ 2147483647 h 336"/>
                <a:gd name="T36" fmla="*/ 2147483647 w 300"/>
                <a:gd name="T37" fmla="*/ 2147483647 h 336"/>
                <a:gd name="T38" fmla="*/ 2147483647 w 300"/>
                <a:gd name="T39" fmla="*/ 2147483647 h 336"/>
                <a:gd name="T40" fmla="*/ 2147483647 w 300"/>
                <a:gd name="T41" fmla="*/ 2147483647 h 336"/>
                <a:gd name="T42" fmla="*/ 2147483647 w 300"/>
                <a:gd name="T43" fmla="*/ 2147483647 h 336"/>
                <a:gd name="T44" fmla="*/ 2147483647 w 300"/>
                <a:gd name="T45" fmla="*/ 2147483647 h 336"/>
                <a:gd name="T46" fmla="*/ 2147483647 w 300"/>
                <a:gd name="T47" fmla="*/ 2147483647 h 336"/>
                <a:gd name="T48" fmla="*/ 2147483647 w 300"/>
                <a:gd name="T49" fmla="*/ 2147483647 h 336"/>
                <a:gd name="T50" fmla="*/ 2147483647 w 300"/>
                <a:gd name="T51" fmla="*/ 2147483647 h 336"/>
                <a:gd name="T52" fmla="*/ 2147483647 w 300"/>
                <a:gd name="T53" fmla="*/ 2147483647 h 336"/>
                <a:gd name="T54" fmla="*/ 2147483647 w 300"/>
                <a:gd name="T55" fmla="*/ 2147483647 h 336"/>
                <a:gd name="T56" fmla="*/ 2147483647 w 300"/>
                <a:gd name="T57" fmla="*/ 2147483647 h 336"/>
                <a:gd name="T58" fmla="*/ 0 w 300"/>
                <a:gd name="T59" fmla="*/ 2147483647 h 336"/>
                <a:gd name="T60" fmla="*/ 2147483647 w 300"/>
                <a:gd name="T61" fmla="*/ 2147483647 h 336"/>
                <a:gd name="T62" fmla="*/ 2147483647 w 300"/>
                <a:gd name="T63" fmla="*/ 2147483647 h 336"/>
                <a:gd name="T64" fmla="*/ 2147483647 w 300"/>
                <a:gd name="T65" fmla="*/ 2147483647 h 336"/>
                <a:gd name="T66" fmla="*/ 2147483647 w 300"/>
                <a:gd name="T67" fmla="*/ 2147483647 h 336"/>
                <a:gd name="T68" fmla="*/ 2147483647 w 300"/>
                <a:gd name="T69" fmla="*/ 2147483647 h 336"/>
                <a:gd name="T70" fmla="*/ 2147483647 w 300"/>
                <a:gd name="T71" fmla="*/ 2147483647 h 336"/>
                <a:gd name="T72" fmla="*/ 2147483647 w 300"/>
                <a:gd name="T73" fmla="*/ 2147483647 h 336"/>
                <a:gd name="T74" fmla="*/ 2147483647 w 300"/>
                <a:gd name="T75" fmla="*/ 2147483647 h 336"/>
                <a:gd name="T76" fmla="*/ 2147483647 w 300"/>
                <a:gd name="T77" fmla="*/ 2147483647 h 336"/>
                <a:gd name="T78" fmla="*/ 2147483647 w 300"/>
                <a:gd name="T79" fmla="*/ 2147483647 h 336"/>
                <a:gd name="T80" fmla="*/ 2147483647 w 300"/>
                <a:gd name="T81" fmla="*/ 2147483647 h 336"/>
                <a:gd name="T82" fmla="*/ 2147483647 w 300"/>
                <a:gd name="T83" fmla="*/ 2147483647 h 336"/>
                <a:gd name="T84" fmla="*/ 2147483647 w 300"/>
                <a:gd name="T85" fmla="*/ 2147483647 h 336"/>
                <a:gd name="T86" fmla="*/ 2147483647 w 300"/>
                <a:gd name="T87" fmla="*/ 2147483647 h 336"/>
                <a:gd name="T88" fmla="*/ 2147483647 w 300"/>
                <a:gd name="T89" fmla="*/ 2147483647 h 336"/>
                <a:gd name="T90" fmla="*/ 2147483647 w 300"/>
                <a:gd name="T91" fmla="*/ 2147483647 h 336"/>
                <a:gd name="T92" fmla="*/ 2147483647 w 300"/>
                <a:gd name="T93" fmla="*/ 2147483647 h 336"/>
                <a:gd name="T94" fmla="*/ 2147483647 w 300"/>
                <a:gd name="T95" fmla="*/ 2147483647 h 336"/>
                <a:gd name="T96" fmla="*/ 2147483647 w 300"/>
                <a:gd name="T97" fmla="*/ 2147483647 h 336"/>
                <a:gd name="T98" fmla="*/ 2147483647 w 300"/>
                <a:gd name="T99" fmla="*/ 2147483647 h 336"/>
                <a:gd name="T100" fmla="*/ 2147483647 w 300"/>
                <a:gd name="T101" fmla="*/ 2147483647 h 336"/>
                <a:gd name="T102" fmla="*/ 2147483647 w 300"/>
                <a:gd name="T103" fmla="*/ 2147483647 h 336"/>
                <a:gd name="T104" fmla="*/ 2147483647 w 300"/>
                <a:gd name="T105" fmla="*/ 2147483647 h 336"/>
                <a:gd name="T106" fmla="*/ 2147483647 w 300"/>
                <a:gd name="T107" fmla="*/ 2147483647 h 336"/>
                <a:gd name="T108" fmla="*/ 2147483647 w 300"/>
                <a:gd name="T109" fmla="*/ 2147483647 h 336"/>
                <a:gd name="T110" fmla="*/ 2147483647 w 300"/>
                <a:gd name="T111" fmla="*/ 2147483647 h 336"/>
                <a:gd name="T112" fmla="*/ 2147483647 w 300"/>
                <a:gd name="T113" fmla="*/ 2147483647 h 336"/>
                <a:gd name="T114" fmla="*/ 2147483647 w 300"/>
                <a:gd name="T115" fmla="*/ 2147483647 h 336"/>
                <a:gd name="T116" fmla="*/ 2147483647 w 300"/>
                <a:gd name="T117" fmla="*/ 2147483647 h 336"/>
                <a:gd name="T118" fmla="*/ 2147483647 w 300"/>
                <a:gd name="T119" fmla="*/ 2147483647 h 336"/>
                <a:gd name="T120" fmla="*/ 2147483647 w 300"/>
                <a:gd name="T121" fmla="*/ 2147483647 h 3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300"/>
                <a:gd name="T184" fmla="*/ 0 h 336"/>
                <a:gd name="T185" fmla="*/ 300 w 300"/>
                <a:gd name="T186" fmla="*/ 336 h 3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300" h="336">
                  <a:moveTo>
                    <a:pt x="288" y="156"/>
                  </a:moveTo>
                  <a:lnTo>
                    <a:pt x="270" y="168"/>
                  </a:lnTo>
                  <a:lnTo>
                    <a:pt x="258" y="162"/>
                  </a:lnTo>
                  <a:lnTo>
                    <a:pt x="228" y="162"/>
                  </a:lnTo>
                  <a:lnTo>
                    <a:pt x="252" y="6"/>
                  </a:lnTo>
                  <a:lnTo>
                    <a:pt x="120" y="0"/>
                  </a:lnTo>
                  <a:lnTo>
                    <a:pt x="120" y="12"/>
                  </a:lnTo>
                  <a:lnTo>
                    <a:pt x="126" y="24"/>
                  </a:lnTo>
                  <a:lnTo>
                    <a:pt x="126" y="48"/>
                  </a:lnTo>
                  <a:lnTo>
                    <a:pt x="120" y="48"/>
                  </a:lnTo>
                  <a:lnTo>
                    <a:pt x="108" y="54"/>
                  </a:lnTo>
                  <a:lnTo>
                    <a:pt x="84" y="54"/>
                  </a:lnTo>
                  <a:lnTo>
                    <a:pt x="96" y="60"/>
                  </a:lnTo>
                  <a:lnTo>
                    <a:pt x="96" y="66"/>
                  </a:lnTo>
                  <a:lnTo>
                    <a:pt x="102" y="78"/>
                  </a:lnTo>
                  <a:lnTo>
                    <a:pt x="108" y="84"/>
                  </a:lnTo>
                  <a:lnTo>
                    <a:pt x="114" y="84"/>
                  </a:lnTo>
                  <a:lnTo>
                    <a:pt x="126" y="90"/>
                  </a:lnTo>
                  <a:lnTo>
                    <a:pt x="132" y="90"/>
                  </a:lnTo>
                  <a:lnTo>
                    <a:pt x="138" y="114"/>
                  </a:lnTo>
                  <a:lnTo>
                    <a:pt x="156" y="114"/>
                  </a:lnTo>
                  <a:lnTo>
                    <a:pt x="156" y="126"/>
                  </a:lnTo>
                  <a:lnTo>
                    <a:pt x="150" y="132"/>
                  </a:lnTo>
                  <a:lnTo>
                    <a:pt x="144" y="132"/>
                  </a:lnTo>
                  <a:lnTo>
                    <a:pt x="144" y="150"/>
                  </a:lnTo>
                  <a:lnTo>
                    <a:pt x="54" y="144"/>
                  </a:lnTo>
                  <a:lnTo>
                    <a:pt x="24" y="192"/>
                  </a:lnTo>
                  <a:lnTo>
                    <a:pt x="24" y="264"/>
                  </a:lnTo>
                  <a:lnTo>
                    <a:pt x="18" y="270"/>
                  </a:lnTo>
                  <a:lnTo>
                    <a:pt x="0" y="270"/>
                  </a:lnTo>
                  <a:lnTo>
                    <a:pt x="6" y="282"/>
                  </a:lnTo>
                  <a:lnTo>
                    <a:pt x="12" y="288"/>
                  </a:lnTo>
                  <a:lnTo>
                    <a:pt x="24" y="288"/>
                  </a:lnTo>
                  <a:lnTo>
                    <a:pt x="42" y="300"/>
                  </a:lnTo>
                  <a:lnTo>
                    <a:pt x="60" y="318"/>
                  </a:lnTo>
                  <a:lnTo>
                    <a:pt x="72" y="324"/>
                  </a:lnTo>
                  <a:lnTo>
                    <a:pt x="120" y="324"/>
                  </a:lnTo>
                  <a:lnTo>
                    <a:pt x="126" y="330"/>
                  </a:lnTo>
                  <a:lnTo>
                    <a:pt x="132" y="330"/>
                  </a:lnTo>
                  <a:lnTo>
                    <a:pt x="138" y="336"/>
                  </a:lnTo>
                  <a:lnTo>
                    <a:pt x="150" y="324"/>
                  </a:lnTo>
                  <a:lnTo>
                    <a:pt x="162" y="318"/>
                  </a:lnTo>
                  <a:lnTo>
                    <a:pt x="168" y="312"/>
                  </a:lnTo>
                  <a:lnTo>
                    <a:pt x="174" y="312"/>
                  </a:lnTo>
                  <a:lnTo>
                    <a:pt x="180" y="300"/>
                  </a:lnTo>
                  <a:lnTo>
                    <a:pt x="186" y="294"/>
                  </a:lnTo>
                  <a:lnTo>
                    <a:pt x="186" y="282"/>
                  </a:lnTo>
                  <a:lnTo>
                    <a:pt x="204" y="282"/>
                  </a:lnTo>
                  <a:lnTo>
                    <a:pt x="210" y="276"/>
                  </a:lnTo>
                  <a:lnTo>
                    <a:pt x="222" y="270"/>
                  </a:lnTo>
                  <a:lnTo>
                    <a:pt x="222" y="264"/>
                  </a:lnTo>
                  <a:lnTo>
                    <a:pt x="228" y="252"/>
                  </a:lnTo>
                  <a:lnTo>
                    <a:pt x="228" y="234"/>
                  </a:lnTo>
                  <a:lnTo>
                    <a:pt x="234" y="222"/>
                  </a:lnTo>
                  <a:lnTo>
                    <a:pt x="246" y="216"/>
                  </a:lnTo>
                  <a:lnTo>
                    <a:pt x="258" y="204"/>
                  </a:lnTo>
                  <a:lnTo>
                    <a:pt x="270" y="198"/>
                  </a:lnTo>
                  <a:lnTo>
                    <a:pt x="282" y="186"/>
                  </a:lnTo>
                  <a:lnTo>
                    <a:pt x="294" y="180"/>
                  </a:lnTo>
                  <a:lnTo>
                    <a:pt x="300" y="168"/>
                  </a:lnTo>
                  <a:lnTo>
                    <a:pt x="288" y="156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12" name="Greenland" descr="© INSCALE GmbH, 05.05.2010&#10;http://www.presentationload.com/">
              <a:extLst>
                <a:ext uri="{FF2B5EF4-FFF2-40B4-BE49-F238E27FC236}">
                  <a16:creationId xmlns:a16="http://schemas.microsoft.com/office/drawing/2014/main" id="{5A2D9806-6A47-C32E-FBC6-33F9CC69E335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3076176" y="834814"/>
              <a:ext cx="1062861" cy="578127"/>
            </a:xfrm>
            <a:custGeom>
              <a:avLst/>
              <a:gdLst>
                <a:gd name="T0" fmla="*/ 2147483647 w 732"/>
                <a:gd name="T1" fmla="*/ 2147483647 h 398"/>
                <a:gd name="T2" fmla="*/ 2147483647 w 732"/>
                <a:gd name="T3" fmla="*/ 2147483647 h 398"/>
                <a:gd name="T4" fmla="*/ 2147483647 w 732"/>
                <a:gd name="T5" fmla="*/ 2147483647 h 398"/>
                <a:gd name="T6" fmla="*/ 2147483647 w 732"/>
                <a:gd name="T7" fmla="*/ 2147483647 h 398"/>
                <a:gd name="T8" fmla="*/ 2147483647 w 732"/>
                <a:gd name="T9" fmla="*/ 2147483647 h 398"/>
                <a:gd name="T10" fmla="*/ 2147483647 w 732"/>
                <a:gd name="T11" fmla="*/ 2147483647 h 398"/>
                <a:gd name="T12" fmla="*/ 2147483647 w 732"/>
                <a:gd name="T13" fmla="*/ 2147483647 h 398"/>
                <a:gd name="T14" fmla="*/ 2147483647 w 732"/>
                <a:gd name="T15" fmla="*/ 2147483647 h 398"/>
                <a:gd name="T16" fmla="*/ 2147483647 w 732"/>
                <a:gd name="T17" fmla="*/ 2147483647 h 398"/>
                <a:gd name="T18" fmla="*/ 2147483647 w 732"/>
                <a:gd name="T19" fmla="*/ 2147483647 h 398"/>
                <a:gd name="T20" fmla="*/ 2147483647 w 732"/>
                <a:gd name="T21" fmla="*/ 2147483647 h 398"/>
                <a:gd name="T22" fmla="*/ 2147483647 w 732"/>
                <a:gd name="T23" fmla="*/ 2147483647 h 398"/>
                <a:gd name="T24" fmla="*/ 2147483647 w 732"/>
                <a:gd name="T25" fmla="*/ 2147483647 h 398"/>
                <a:gd name="T26" fmla="*/ 2147483647 w 732"/>
                <a:gd name="T27" fmla="*/ 2147483647 h 398"/>
                <a:gd name="T28" fmla="*/ 2147483647 w 732"/>
                <a:gd name="T29" fmla="*/ 2147483647 h 398"/>
                <a:gd name="T30" fmla="*/ 2147483647 w 732"/>
                <a:gd name="T31" fmla="*/ 2147483647 h 398"/>
                <a:gd name="T32" fmla="*/ 2147483647 w 732"/>
                <a:gd name="T33" fmla="*/ 2147483647 h 398"/>
                <a:gd name="T34" fmla="*/ 2147483647 w 732"/>
                <a:gd name="T35" fmla="*/ 2147483647 h 398"/>
                <a:gd name="T36" fmla="*/ 2147483647 w 732"/>
                <a:gd name="T37" fmla="*/ 2147483647 h 398"/>
                <a:gd name="T38" fmla="*/ 2147483647 w 732"/>
                <a:gd name="T39" fmla="*/ 2147483647 h 398"/>
                <a:gd name="T40" fmla="*/ 2147483647 w 732"/>
                <a:gd name="T41" fmla="*/ 2147483647 h 398"/>
                <a:gd name="T42" fmla="*/ 2147483647 w 732"/>
                <a:gd name="T43" fmla="*/ 2147483647 h 398"/>
                <a:gd name="T44" fmla="*/ 2147483647 w 732"/>
                <a:gd name="T45" fmla="*/ 2147483647 h 398"/>
                <a:gd name="T46" fmla="*/ 2147483647 w 732"/>
                <a:gd name="T47" fmla="*/ 2147483647 h 398"/>
                <a:gd name="T48" fmla="*/ 2147483647 w 732"/>
                <a:gd name="T49" fmla="*/ 2147483647 h 398"/>
                <a:gd name="T50" fmla="*/ 2147483647 w 732"/>
                <a:gd name="T51" fmla="*/ 2147483647 h 398"/>
                <a:gd name="T52" fmla="*/ 2147483647 w 732"/>
                <a:gd name="T53" fmla="*/ 2147483647 h 398"/>
                <a:gd name="T54" fmla="*/ 2147483647 w 732"/>
                <a:gd name="T55" fmla="*/ 2147483647 h 398"/>
                <a:gd name="T56" fmla="*/ 2147483647 w 732"/>
                <a:gd name="T57" fmla="*/ 2147483647 h 398"/>
                <a:gd name="T58" fmla="*/ 2147483647 w 732"/>
                <a:gd name="T59" fmla="*/ 2147483647 h 398"/>
                <a:gd name="T60" fmla="*/ 2147483647 w 732"/>
                <a:gd name="T61" fmla="*/ 2147483647 h 398"/>
                <a:gd name="T62" fmla="*/ 2147483647 w 732"/>
                <a:gd name="T63" fmla="*/ 2147483647 h 398"/>
                <a:gd name="T64" fmla="*/ 2147483647 w 732"/>
                <a:gd name="T65" fmla="*/ 2147483647 h 398"/>
                <a:gd name="T66" fmla="*/ 2147483647 w 732"/>
                <a:gd name="T67" fmla="*/ 2147483647 h 398"/>
                <a:gd name="T68" fmla="*/ 2147483647 w 732"/>
                <a:gd name="T69" fmla="*/ 2147483647 h 398"/>
                <a:gd name="T70" fmla="*/ 2147483647 w 732"/>
                <a:gd name="T71" fmla="*/ 2147483647 h 398"/>
                <a:gd name="T72" fmla="*/ 2147483647 w 732"/>
                <a:gd name="T73" fmla="*/ 2147483647 h 398"/>
                <a:gd name="T74" fmla="*/ 2147483647 w 732"/>
                <a:gd name="T75" fmla="*/ 2147483647 h 398"/>
                <a:gd name="T76" fmla="*/ 2147483647 w 732"/>
                <a:gd name="T77" fmla="*/ 2147483647 h 398"/>
                <a:gd name="T78" fmla="*/ 2147483647 w 732"/>
                <a:gd name="T79" fmla="*/ 2147483647 h 398"/>
                <a:gd name="T80" fmla="*/ 2147483647 w 732"/>
                <a:gd name="T81" fmla="*/ 2147483647 h 398"/>
                <a:gd name="T82" fmla="*/ 2147483647 w 732"/>
                <a:gd name="T83" fmla="*/ 2147483647 h 398"/>
                <a:gd name="T84" fmla="*/ 2147483647 w 732"/>
                <a:gd name="T85" fmla="*/ 2147483647 h 398"/>
                <a:gd name="T86" fmla="*/ 2147483647 w 732"/>
                <a:gd name="T87" fmla="*/ 2147483647 h 398"/>
                <a:gd name="T88" fmla="*/ 2147483647 w 732"/>
                <a:gd name="T89" fmla="*/ 2147483647 h 398"/>
                <a:gd name="T90" fmla="*/ 2147483647 w 732"/>
                <a:gd name="T91" fmla="*/ 2147483647 h 398"/>
                <a:gd name="T92" fmla="*/ 2147483647 w 732"/>
                <a:gd name="T93" fmla="*/ 2147483647 h 398"/>
                <a:gd name="T94" fmla="*/ 2147483647 w 732"/>
                <a:gd name="T95" fmla="*/ 2147483647 h 398"/>
                <a:gd name="T96" fmla="*/ 2147483647 w 732"/>
                <a:gd name="T97" fmla="*/ 2147483647 h 398"/>
                <a:gd name="T98" fmla="*/ 2147483647 w 732"/>
                <a:gd name="T99" fmla="*/ 2147483647 h 398"/>
                <a:gd name="T100" fmla="*/ 2147483647 w 732"/>
                <a:gd name="T101" fmla="*/ 2147483647 h 398"/>
                <a:gd name="T102" fmla="*/ 2147483647 w 732"/>
                <a:gd name="T103" fmla="*/ 2147483647 h 398"/>
                <a:gd name="T104" fmla="*/ 2147483647 w 732"/>
                <a:gd name="T105" fmla="*/ 2147483647 h 398"/>
                <a:gd name="T106" fmla="*/ 2147483647 w 732"/>
                <a:gd name="T107" fmla="*/ 2147483647 h 398"/>
                <a:gd name="T108" fmla="*/ 2147483647 w 732"/>
                <a:gd name="T109" fmla="*/ 2147483647 h 398"/>
                <a:gd name="T110" fmla="*/ 2147483647 w 732"/>
                <a:gd name="T111" fmla="*/ 2147483647 h 398"/>
                <a:gd name="T112" fmla="*/ 2147483647 w 732"/>
                <a:gd name="T113" fmla="*/ 2147483647 h 398"/>
                <a:gd name="T114" fmla="*/ 2147483647 w 732"/>
                <a:gd name="T115" fmla="*/ 2147483647 h 398"/>
                <a:gd name="T116" fmla="*/ 2147483647 w 732"/>
                <a:gd name="T117" fmla="*/ 2147483647 h 398"/>
                <a:gd name="T118" fmla="*/ 2147483647 w 732"/>
                <a:gd name="T119" fmla="*/ 2147483647 h 398"/>
                <a:gd name="T120" fmla="*/ 2147483647 w 732"/>
                <a:gd name="T121" fmla="*/ 2147483647 h 398"/>
                <a:gd name="T122" fmla="*/ 2147483647 w 732"/>
                <a:gd name="T123" fmla="*/ 2147483647 h 39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32"/>
                <a:gd name="T187" fmla="*/ 0 h 398"/>
                <a:gd name="T188" fmla="*/ 732 w 732"/>
                <a:gd name="T189" fmla="*/ 398 h 398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32" h="398">
                  <a:moveTo>
                    <a:pt x="730" y="24"/>
                  </a:moveTo>
                  <a:lnTo>
                    <a:pt x="728" y="24"/>
                  </a:lnTo>
                  <a:lnTo>
                    <a:pt x="723" y="24"/>
                  </a:lnTo>
                  <a:lnTo>
                    <a:pt x="718" y="22"/>
                  </a:lnTo>
                  <a:lnTo>
                    <a:pt x="678" y="22"/>
                  </a:lnTo>
                  <a:lnTo>
                    <a:pt x="678" y="24"/>
                  </a:lnTo>
                  <a:lnTo>
                    <a:pt x="670" y="26"/>
                  </a:lnTo>
                  <a:lnTo>
                    <a:pt x="659" y="26"/>
                  </a:lnTo>
                  <a:lnTo>
                    <a:pt x="651" y="24"/>
                  </a:lnTo>
                  <a:lnTo>
                    <a:pt x="637" y="24"/>
                  </a:lnTo>
                  <a:lnTo>
                    <a:pt x="623" y="29"/>
                  </a:lnTo>
                  <a:lnTo>
                    <a:pt x="616" y="34"/>
                  </a:lnTo>
                  <a:lnTo>
                    <a:pt x="611" y="34"/>
                  </a:lnTo>
                  <a:lnTo>
                    <a:pt x="606" y="34"/>
                  </a:lnTo>
                  <a:lnTo>
                    <a:pt x="604" y="36"/>
                  </a:lnTo>
                  <a:lnTo>
                    <a:pt x="602" y="36"/>
                  </a:lnTo>
                  <a:lnTo>
                    <a:pt x="597" y="38"/>
                  </a:lnTo>
                  <a:lnTo>
                    <a:pt x="592" y="38"/>
                  </a:lnTo>
                  <a:lnTo>
                    <a:pt x="599" y="34"/>
                  </a:lnTo>
                  <a:lnTo>
                    <a:pt x="609" y="31"/>
                  </a:lnTo>
                  <a:lnTo>
                    <a:pt x="621" y="26"/>
                  </a:lnTo>
                  <a:lnTo>
                    <a:pt x="623" y="24"/>
                  </a:lnTo>
                  <a:lnTo>
                    <a:pt x="618" y="19"/>
                  </a:lnTo>
                  <a:lnTo>
                    <a:pt x="606" y="19"/>
                  </a:lnTo>
                  <a:lnTo>
                    <a:pt x="604" y="22"/>
                  </a:lnTo>
                  <a:lnTo>
                    <a:pt x="602" y="22"/>
                  </a:lnTo>
                  <a:lnTo>
                    <a:pt x="597" y="24"/>
                  </a:lnTo>
                  <a:lnTo>
                    <a:pt x="594" y="24"/>
                  </a:lnTo>
                  <a:lnTo>
                    <a:pt x="566" y="26"/>
                  </a:lnTo>
                  <a:lnTo>
                    <a:pt x="566" y="29"/>
                  </a:lnTo>
                  <a:lnTo>
                    <a:pt x="563" y="29"/>
                  </a:lnTo>
                  <a:lnTo>
                    <a:pt x="566" y="26"/>
                  </a:lnTo>
                  <a:lnTo>
                    <a:pt x="568" y="26"/>
                  </a:lnTo>
                  <a:lnTo>
                    <a:pt x="573" y="26"/>
                  </a:lnTo>
                  <a:lnTo>
                    <a:pt x="578" y="24"/>
                  </a:lnTo>
                  <a:lnTo>
                    <a:pt x="580" y="24"/>
                  </a:lnTo>
                  <a:lnTo>
                    <a:pt x="582" y="24"/>
                  </a:lnTo>
                  <a:lnTo>
                    <a:pt x="585" y="22"/>
                  </a:lnTo>
                  <a:lnTo>
                    <a:pt x="578" y="19"/>
                  </a:lnTo>
                  <a:lnTo>
                    <a:pt x="552" y="19"/>
                  </a:lnTo>
                  <a:lnTo>
                    <a:pt x="542" y="22"/>
                  </a:lnTo>
                  <a:lnTo>
                    <a:pt x="525" y="19"/>
                  </a:lnTo>
                  <a:lnTo>
                    <a:pt x="523" y="19"/>
                  </a:lnTo>
                  <a:lnTo>
                    <a:pt x="523" y="22"/>
                  </a:lnTo>
                  <a:lnTo>
                    <a:pt x="518" y="22"/>
                  </a:lnTo>
                  <a:lnTo>
                    <a:pt x="514" y="24"/>
                  </a:lnTo>
                  <a:lnTo>
                    <a:pt x="511" y="24"/>
                  </a:lnTo>
                  <a:lnTo>
                    <a:pt x="509" y="24"/>
                  </a:lnTo>
                  <a:lnTo>
                    <a:pt x="506" y="24"/>
                  </a:lnTo>
                  <a:lnTo>
                    <a:pt x="509" y="22"/>
                  </a:lnTo>
                  <a:lnTo>
                    <a:pt x="518" y="19"/>
                  </a:lnTo>
                  <a:lnTo>
                    <a:pt x="530" y="19"/>
                  </a:lnTo>
                  <a:lnTo>
                    <a:pt x="563" y="19"/>
                  </a:lnTo>
                  <a:lnTo>
                    <a:pt x="580" y="17"/>
                  </a:lnTo>
                  <a:lnTo>
                    <a:pt x="625" y="17"/>
                  </a:lnTo>
                  <a:lnTo>
                    <a:pt x="632" y="14"/>
                  </a:lnTo>
                  <a:lnTo>
                    <a:pt x="628" y="12"/>
                  </a:lnTo>
                  <a:lnTo>
                    <a:pt x="618" y="10"/>
                  </a:lnTo>
                  <a:lnTo>
                    <a:pt x="592" y="10"/>
                  </a:lnTo>
                  <a:lnTo>
                    <a:pt x="594" y="10"/>
                  </a:lnTo>
                  <a:lnTo>
                    <a:pt x="597" y="7"/>
                  </a:lnTo>
                  <a:lnTo>
                    <a:pt x="594" y="5"/>
                  </a:lnTo>
                  <a:lnTo>
                    <a:pt x="585" y="5"/>
                  </a:lnTo>
                  <a:lnTo>
                    <a:pt x="582" y="7"/>
                  </a:lnTo>
                  <a:lnTo>
                    <a:pt x="568" y="7"/>
                  </a:lnTo>
                  <a:lnTo>
                    <a:pt x="566" y="5"/>
                  </a:lnTo>
                  <a:lnTo>
                    <a:pt x="571" y="5"/>
                  </a:lnTo>
                  <a:lnTo>
                    <a:pt x="573" y="5"/>
                  </a:lnTo>
                  <a:lnTo>
                    <a:pt x="578" y="5"/>
                  </a:lnTo>
                  <a:lnTo>
                    <a:pt x="578" y="2"/>
                  </a:lnTo>
                  <a:lnTo>
                    <a:pt x="575" y="2"/>
                  </a:lnTo>
                  <a:lnTo>
                    <a:pt x="571" y="0"/>
                  </a:lnTo>
                  <a:lnTo>
                    <a:pt x="537" y="0"/>
                  </a:lnTo>
                  <a:lnTo>
                    <a:pt x="528" y="2"/>
                  </a:lnTo>
                  <a:lnTo>
                    <a:pt x="518" y="2"/>
                  </a:lnTo>
                  <a:lnTo>
                    <a:pt x="509" y="0"/>
                  </a:lnTo>
                  <a:lnTo>
                    <a:pt x="483" y="0"/>
                  </a:lnTo>
                  <a:lnTo>
                    <a:pt x="478" y="2"/>
                  </a:lnTo>
                  <a:lnTo>
                    <a:pt x="454" y="2"/>
                  </a:lnTo>
                  <a:lnTo>
                    <a:pt x="452" y="0"/>
                  </a:lnTo>
                  <a:lnTo>
                    <a:pt x="447" y="0"/>
                  </a:lnTo>
                  <a:lnTo>
                    <a:pt x="445" y="2"/>
                  </a:lnTo>
                  <a:lnTo>
                    <a:pt x="442" y="2"/>
                  </a:lnTo>
                  <a:lnTo>
                    <a:pt x="442" y="5"/>
                  </a:lnTo>
                  <a:lnTo>
                    <a:pt x="445" y="5"/>
                  </a:lnTo>
                  <a:lnTo>
                    <a:pt x="447" y="5"/>
                  </a:lnTo>
                  <a:lnTo>
                    <a:pt x="442" y="7"/>
                  </a:lnTo>
                  <a:lnTo>
                    <a:pt x="428" y="7"/>
                  </a:lnTo>
                  <a:lnTo>
                    <a:pt x="409" y="5"/>
                  </a:lnTo>
                  <a:lnTo>
                    <a:pt x="378" y="5"/>
                  </a:lnTo>
                  <a:lnTo>
                    <a:pt x="373" y="5"/>
                  </a:lnTo>
                  <a:lnTo>
                    <a:pt x="371" y="5"/>
                  </a:lnTo>
                  <a:lnTo>
                    <a:pt x="368" y="7"/>
                  </a:lnTo>
                  <a:lnTo>
                    <a:pt x="366" y="7"/>
                  </a:lnTo>
                  <a:lnTo>
                    <a:pt x="366" y="10"/>
                  </a:lnTo>
                  <a:lnTo>
                    <a:pt x="368" y="10"/>
                  </a:lnTo>
                  <a:lnTo>
                    <a:pt x="378" y="10"/>
                  </a:lnTo>
                  <a:lnTo>
                    <a:pt x="387" y="10"/>
                  </a:lnTo>
                  <a:lnTo>
                    <a:pt x="399" y="12"/>
                  </a:lnTo>
                  <a:lnTo>
                    <a:pt x="404" y="12"/>
                  </a:lnTo>
                  <a:lnTo>
                    <a:pt x="426" y="14"/>
                  </a:lnTo>
                  <a:lnTo>
                    <a:pt x="399" y="14"/>
                  </a:lnTo>
                  <a:lnTo>
                    <a:pt x="395" y="14"/>
                  </a:lnTo>
                  <a:lnTo>
                    <a:pt x="392" y="14"/>
                  </a:lnTo>
                  <a:lnTo>
                    <a:pt x="387" y="12"/>
                  </a:lnTo>
                  <a:lnTo>
                    <a:pt x="378" y="12"/>
                  </a:lnTo>
                  <a:lnTo>
                    <a:pt x="380" y="14"/>
                  </a:lnTo>
                  <a:lnTo>
                    <a:pt x="383" y="14"/>
                  </a:lnTo>
                  <a:lnTo>
                    <a:pt x="385" y="14"/>
                  </a:lnTo>
                  <a:lnTo>
                    <a:pt x="376" y="14"/>
                  </a:lnTo>
                  <a:lnTo>
                    <a:pt x="373" y="17"/>
                  </a:lnTo>
                  <a:lnTo>
                    <a:pt x="373" y="19"/>
                  </a:lnTo>
                  <a:lnTo>
                    <a:pt x="371" y="22"/>
                  </a:lnTo>
                  <a:lnTo>
                    <a:pt x="371" y="24"/>
                  </a:lnTo>
                  <a:lnTo>
                    <a:pt x="368" y="24"/>
                  </a:lnTo>
                  <a:lnTo>
                    <a:pt x="366" y="24"/>
                  </a:lnTo>
                  <a:lnTo>
                    <a:pt x="364" y="24"/>
                  </a:lnTo>
                  <a:lnTo>
                    <a:pt x="359" y="24"/>
                  </a:lnTo>
                  <a:lnTo>
                    <a:pt x="357" y="22"/>
                  </a:lnTo>
                  <a:lnTo>
                    <a:pt x="345" y="19"/>
                  </a:lnTo>
                  <a:lnTo>
                    <a:pt x="330" y="14"/>
                  </a:lnTo>
                  <a:lnTo>
                    <a:pt x="309" y="14"/>
                  </a:lnTo>
                  <a:lnTo>
                    <a:pt x="309" y="24"/>
                  </a:lnTo>
                  <a:lnTo>
                    <a:pt x="297" y="24"/>
                  </a:lnTo>
                  <a:lnTo>
                    <a:pt x="292" y="22"/>
                  </a:lnTo>
                  <a:lnTo>
                    <a:pt x="288" y="22"/>
                  </a:lnTo>
                  <a:lnTo>
                    <a:pt x="285" y="19"/>
                  </a:lnTo>
                  <a:lnTo>
                    <a:pt x="278" y="19"/>
                  </a:lnTo>
                  <a:lnTo>
                    <a:pt x="273" y="22"/>
                  </a:lnTo>
                  <a:lnTo>
                    <a:pt x="273" y="24"/>
                  </a:lnTo>
                  <a:lnTo>
                    <a:pt x="269" y="24"/>
                  </a:lnTo>
                  <a:lnTo>
                    <a:pt x="271" y="19"/>
                  </a:lnTo>
                  <a:lnTo>
                    <a:pt x="269" y="17"/>
                  </a:lnTo>
                  <a:lnTo>
                    <a:pt x="238" y="17"/>
                  </a:lnTo>
                  <a:lnTo>
                    <a:pt x="228" y="19"/>
                  </a:lnTo>
                  <a:lnTo>
                    <a:pt x="209" y="19"/>
                  </a:lnTo>
                  <a:lnTo>
                    <a:pt x="214" y="22"/>
                  </a:lnTo>
                  <a:lnTo>
                    <a:pt x="223" y="26"/>
                  </a:lnTo>
                  <a:lnTo>
                    <a:pt x="226" y="29"/>
                  </a:lnTo>
                  <a:lnTo>
                    <a:pt x="223" y="29"/>
                  </a:lnTo>
                  <a:lnTo>
                    <a:pt x="223" y="26"/>
                  </a:lnTo>
                  <a:lnTo>
                    <a:pt x="214" y="24"/>
                  </a:lnTo>
                  <a:lnTo>
                    <a:pt x="207" y="24"/>
                  </a:lnTo>
                  <a:lnTo>
                    <a:pt x="202" y="22"/>
                  </a:lnTo>
                  <a:lnTo>
                    <a:pt x="197" y="22"/>
                  </a:lnTo>
                  <a:lnTo>
                    <a:pt x="192" y="19"/>
                  </a:lnTo>
                  <a:lnTo>
                    <a:pt x="190" y="19"/>
                  </a:lnTo>
                  <a:lnTo>
                    <a:pt x="188" y="22"/>
                  </a:lnTo>
                  <a:lnTo>
                    <a:pt x="185" y="24"/>
                  </a:lnTo>
                  <a:lnTo>
                    <a:pt x="183" y="26"/>
                  </a:lnTo>
                  <a:lnTo>
                    <a:pt x="178" y="29"/>
                  </a:lnTo>
                  <a:lnTo>
                    <a:pt x="176" y="29"/>
                  </a:lnTo>
                  <a:lnTo>
                    <a:pt x="171" y="31"/>
                  </a:lnTo>
                  <a:lnTo>
                    <a:pt x="150" y="31"/>
                  </a:lnTo>
                  <a:lnTo>
                    <a:pt x="143" y="34"/>
                  </a:lnTo>
                  <a:lnTo>
                    <a:pt x="133" y="36"/>
                  </a:lnTo>
                  <a:lnTo>
                    <a:pt x="124" y="38"/>
                  </a:lnTo>
                  <a:lnTo>
                    <a:pt x="119" y="38"/>
                  </a:lnTo>
                  <a:lnTo>
                    <a:pt x="102" y="41"/>
                  </a:lnTo>
                  <a:lnTo>
                    <a:pt x="97" y="43"/>
                  </a:lnTo>
                  <a:lnTo>
                    <a:pt x="100" y="46"/>
                  </a:lnTo>
                  <a:lnTo>
                    <a:pt x="105" y="48"/>
                  </a:lnTo>
                  <a:lnTo>
                    <a:pt x="126" y="48"/>
                  </a:lnTo>
                  <a:lnTo>
                    <a:pt x="116" y="50"/>
                  </a:lnTo>
                  <a:lnTo>
                    <a:pt x="112" y="55"/>
                  </a:lnTo>
                  <a:lnTo>
                    <a:pt x="109" y="55"/>
                  </a:lnTo>
                  <a:lnTo>
                    <a:pt x="93" y="60"/>
                  </a:lnTo>
                  <a:lnTo>
                    <a:pt x="88" y="60"/>
                  </a:lnTo>
                  <a:lnTo>
                    <a:pt x="66" y="60"/>
                  </a:lnTo>
                  <a:lnTo>
                    <a:pt x="57" y="62"/>
                  </a:lnTo>
                  <a:lnTo>
                    <a:pt x="47" y="65"/>
                  </a:lnTo>
                  <a:lnTo>
                    <a:pt x="45" y="67"/>
                  </a:lnTo>
                  <a:lnTo>
                    <a:pt x="40" y="67"/>
                  </a:lnTo>
                  <a:lnTo>
                    <a:pt x="38" y="65"/>
                  </a:lnTo>
                  <a:lnTo>
                    <a:pt x="31" y="70"/>
                  </a:lnTo>
                  <a:lnTo>
                    <a:pt x="9" y="70"/>
                  </a:lnTo>
                  <a:lnTo>
                    <a:pt x="7" y="70"/>
                  </a:lnTo>
                  <a:lnTo>
                    <a:pt x="2" y="70"/>
                  </a:lnTo>
                  <a:lnTo>
                    <a:pt x="0" y="74"/>
                  </a:lnTo>
                  <a:lnTo>
                    <a:pt x="2" y="74"/>
                  </a:lnTo>
                  <a:lnTo>
                    <a:pt x="9" y="79"/>
                  </a:lnTo>
                  <a:lnTo>
                    <a:pt x="12" y="82"/>
                  </a:lnTo>
                  <a:lnTo>
                    <a:pt x="14" y="84"/>
                  </a:lnTo>
                  <a:lnTo>
                    <a:pt x="24" y="79"/>
                  </a:lnTo>
                  <a:lnTo>
                    <a:pt x="24" y="84"/>
                  </a:lnTo>
                  <a:lnTo>
                    <a:pt x="28" y="86"/>
                  </a:lnTo>
                  <a:lnTo>
                    <a:pt x="33" y="86"/>
                  </a:lnTo>
                  <a:lnTo>
                    <a:pt x="36" y="84"/>
                  </a:lnTo>
                  <a:lnTo>
                    <a:pt x="38" y="84"/>
                  </a:lnTo>
                  <a:lnTo>
                    <a:pt x="40" y="82"/>
                  </a:lnTo>
                  <a:lnTo>
                    <a:pt x="40" y="84"/>
                  </a:lnTo>
                  <a:lnTo>
                    <a:pt x="43" y="86"/>
                  </a:lnTo>
                  <a:lnTo>
                    <a:pt x="45" y="86"/>
                  </a:lnTo>
                  <a:lnTo>
                    <a:pt x="47" y="84"/>
                  </a:lnTo>
                  <a:lnTo>
                    <a:pt x="52" y="84"/>
                  </a:lnTo>
                  <a:lnTo>
                    <a:pt x="57" y="84"/>
                  </a:lnTo>
                  <a:lnTo>
                    <a:pt x="59" y="82"/>
                  </a:lnTo>
                  <a:lnTo>
                    <a:pt x="64" y="82"/>
                  </a:lnTo>
                  <a:lnTo>
                    <a:pt x="64" y="84"/>
                  </a:lnTo>
                  <a:lnTo>
                    <a:pt x="64" y="86"/>
                  </a:lnTo>
                  <a:lnTo>
                    <a:pt x="62" y="86"/>
                  </a:lnTo>
                  <a:lnTo>
                    <a:pt x="57" y="91"/>
                  </a:lnTo>
                  <a:lnTo>
                    <a:pt x="55" y="91"/>
                  </a:lnTo>
                  <a:lnTo>
                    <a:pt x="52" y="89"/>
                  </a:lnTo>
                  <a:lnTo>
                    <a:pt x="40" y="89"/>
                  </a:lnTo>
                  <a:lnTo>
                    <a:pt x="36" y="91"/>
                  </a:lnTo>
                  <a:lnTo>
                    <a:pt x="33" y="91"/>
                  </a:lnTo>
                  <a:lnTo>
                    <a:pt x="21" y="89"/>
                  </a:lnTo>
                  <a:lnTo>
                    <a:pt x="19" y="89"/>
                  </a:lnTo>
                  <a:lnTo>
                    <a:pt x="14" y="86"/>
                  </a:lnTo>
                  <a:lnTo>
                    <a:pt x="7" y="86"/>
                  </a:lnTo>
                  <a:lnTo>
                    <a:pt x="2" y="89"/>
                  </a:lnTo>
                  <a:lnTo>
                    <a:pt x="2" y="93"/>
                  </a:lnTo>
                  <a:lnTo>
                    <a:pt x="2" y="96"/>
                  </a:lnTo>
                  <a:lnTo>
                    <a:pt x="7" y="98"/>
                  </a:lnTo>
                  <a:lnTo>
                    <a:pt x="19" y="98"/>
                  </a:lnTo>
                  <a:lnTo>
                    <a:pt x="17" y="101"/>
                  </a:lnTo>
                  <a:lnTo>
                    <a:pt x="14" y="101"/>
                  </a:lnTo>
                  <a:lnTo>
                    <a:pt x="9" y="101"/>
                  </a:lnTo>
                  <a:lnTo>
                    <a:pt x="12" y="103"/>
                  </a:lnTo>
                  <a:lnTo>
                    <a:pt x="19" y="105"/>
                  </a:lnTo>
                  <a:lnTo>
                    <a:pt x="21" y="105"/>
                  </a:lnTo>
                  <a:lnTo>
                    <a:pt x="24" y="108"/>
                  </a:lnTo>
                  <a:lnTo>
                    <a:pt x="33" y="108"/>
                  </a:lnTo>
                  <a:lnTo>
                    <a:pt x="33" y="105"/>
                  </a:lnTo>
                  <a:lnTo>
                    <a:pt x="36" y="105"/>
                  </a:lnTo>
                  <a:lnTo>
                    <a:pt x="38" y="105"/>
                  </a:lnTo>
                  <a:lnTo>
                    <a:pt x="43" y="108"/>
                  </a:lnTo>
                  <a:lnTo>
                    <a:pt x="52" y="105"/>
                  </a:lnTo>
                  <a:lnTo>
                    <a:pt x="52" y="108"/>
                  </a:lnTo>
                  <a:lnTo>
                    <a:pt x="57" y="108"/>
                  </a:lnTo>
                  <a:lnTo>
                    <a:pt x="62" y="105"/>
                  </a:lnTo>
                  <a:lnTo>
                    <a:pt x="64" y="105"/>
                  </a:lnTo>
                  <a:lnTo>
                    <a:pt x="69" y="103"/>
                  </a:lnTo>
                  <a:lnTo>
                    <a:pt x="76" y="105"/>
                  </a:lnTo>
                  <a:lnTo>
                    <a:pt x="81" y="105"/>
                  </a:lnTo>
                  <a:lnTo>
                    <a:pt x="83" y="105"/>
                  </a:lnTo>
                  <a:lnTo>
                    <a:pt x="85" y="103"/>
                  </a:lnTo>
                  <a:lnTo>
                    <a:pt x="88" y="103"/>
                  </a:lnTo>
                  <a:lnTo>
                    <a:pt x="93" y="105"/>
                  </a:lnTo>
                  <a:lnTo>
                    <a:pt x="97" y="105"/>
                  </a:lnTo>
                  <a:lnTo>
                    <a:pt x="112" y="105"/>
                  </a:lnTo>
                  <a:lnTo>
                    <a:pt x="121" y="110"/>
                  </a:lnTo>
                  <a:lnTo>
                    <a:pt x="124" y="110"/>
                  </a:lnTo>
                  <a:lnTo>
                    <a:pt x="128" y="115"/>
                  </a:lnTo>
                  <a:lnTo>
                    <a:pt x="135" y="115"/>
                  </a:lnTo>
                  <a:lnTo>
                    <a:pt x="133" y="117"/>
                  </a:lnTo>
                  <a:lnTo>
                    <a:pt x="133" y="120"/>
                  </a:lnTo>
                  <a:lnTo>
                    <a:pt x="133" y="125"/>
                  </a:lnTo>
                  <a:lnTo>
                    <a:pt x="138" y="125"/>
                  </a:lnTo>
                  <a:lnTo>
                    <a:pt x="140" y="125"/>
                  </a:lnTo>
                  <a:lnTo>
                    <a:pt x="145" y="127"/>
                  </a:lnTo>
                  <a:lnTo>
                    <a:pt x="147" y="129"/>
                  </a:lnTo>
                  <a:lnTo>
                    <a:pt x="143" y="134"/>
                  </a:lnTo>
                  <a:lnTo>
                    <a:pt x="145" y="141"/>
                  </a:lnTo>
                  <a:lnTo>
                    <a:pt x="152" y="144"/>
                  </a:lnTo>
                  <a:lnTo>
                    <a:pt x="145" y="149"/>
                  </a:lnTo>
                  <a:lnTo>
                    <a:pt x="150" y="151"/>
                  </a:lnTo>
                  <a:lnTo>
                    <a:pt x="147" y="151"/>
                  </a:lnTo>
                  <a:lnTo>
                    <a:pt x="145" y="153"/>
                  </a:lnTo>
                  <a:lnTo>
                    <a:pt x="145" y="156"/>
                  </a:lnTo>
                  <a:lnTo>
                    <a:pt x="150" y="161"/>
                  </a:lnTo>
                  <a:lnTo>
                    <a:pt x="152" y="161"/>
                  </a:lnTo>
                  <a:lnTo>
                    <a:pt x="152" y="163"/>
                  </a:lnTo>
                  <a:lnTo>
                    <a:pt x="147" y="165"/>
                  </a:lnTo>
                  <a:lnTo>
                    <a:pt x="145" y="168"/>
                  </a:lnTo>
                  <a:lnTo>
                    <a:pt x="143" y="168"/>
                  </a:lnTo>
                  <a:lnTo>
                    <a:pt x="147" y="170"/>
                  </a:lnTo>
                  <a:lnTo>
                    <a:pt x="143" y="170"/>
                  </a:lnTo>
                  <a:lnTo>
                    <a:pt x="140" y="170"/>
                  </a:lnTo>
                  <a:lnTo>
                    <a:pt x="138" y="170"/>
                  </a:lnTo>
                  <a:lnTo>
                    <a:pt x="133" y="173"/>
                  </a:lnTo>
                  <a:lnTo>
                    <a:pt x="131" y="173"/>
                  </a:lnTo>
                  <a:lnTo>
                    <a:pt x="131" y="175"/>
                  </a:lnTo>
                  <a:lnTo>
                    <a:pt x="143" y="175"/>
                  </a:lnTo>
                  <a:lnTo>
                    <a:pt x="138" y="180"/>
                  </a:lnTo>
                  <a:lnTo>
                    <a:pt x="126" y="180"/>
                  </a:lnTo>
                  <a:lnTo>
                    <a:pt x="124" y="180"/>
                  </a:lnTo>
                  <a:lnTo>
                    <a:pt x="124" y="182"/>
                  </a:lnTo>
                  <a:lnTo>
                    <a:pt x="133" y="189"/>
                  </a:lnTo>
                  <a:lnTo>
                    <a:pt x="138" y="189"/>
                  </a:lnTo>
                  <a:lnTo>
                    <a:pt x="145" y="184"/>
                  </a:lnTo>
                  <a:lnTo>
                    <a:pt x="147" y="184"/>
                  </a:lnTo>
                  <a:lnTo>
                    <a:pt x="152" y="184"/>
                  </a:lnTo>
                  <a:lnTo>
                    <a:pt x="154" y="182"/>
                  </a:lnTo>
                  <a:lnTo>
                    <a:pt x="157" y="182"/>
                  </a:lnTo>
                  <a:lnTo>
                    <a:pt x="157" y="180"/>
                  </a:lnTo>
                  <a:lnTo>
                    <a:pt x="157" y="175"/>
                  </a:lnTo>
                  <a:lnTo>
                    <a:pt x="159" y="173"/>
                  </a:lnTo>
                  <a:lnTo>
                    <a:pt x="159" y="180"/>
                  </a:lnTo>
                  <a:lnTo>
                    <a:pt x="166" y="175"/>
                  </a:lnTo>
                  <a:lnTo>
                    <a:pt x="164" y="177"/>
                  </a:lnTo>
                  <a:lnTo>
                    <a:pt x="164" y="180"/>
                  </a:lnTo>
                  <a:lnTo>
                    <a:pt x="166" y="180"/>
                  </a:lnTo>
                  <a:lnTo>
                    <a:pt x="169" y="182"/>
                  </a:lnTo>
                  <a:lnTo>
                    <a:pt x="176" y="182"/>
                  </a:lnTo>
                  <a:lnTo>
                    <a:pt x="171" y="187"/>
                  </a:lnTo>
                  <a:lnTo>
                    <a:pt x="171" y="189"/>
                  </a:lnTo>
                  <a:lnTo>
                    <a:pt x="173" y="192"/>
                  </a:lnTo>
                  <a:lnTo>
                    <a:pt x="176" y="194"/>
                  </a:lnTo>
                  <a:lnTo>
                    <a:pt x="178" y="196"/>
                  </a:lnTo>
                  <a:lnTo>
                    <a:pt x="181" y="199"/>
                  </a:lnTo>
                  <a:lnTo>
                    <a:pt x="178" y="201"/>
                  </a:lnTo>
                  <a:lnTo>
                    <a:pt x="173" y="201"/>
                  </a:lnTo>
                  <a:lnTo>
                    <a:pt x="173" y="204"/>
                  </a:lnTo>
                  <a:lnTo>
                    <a:pt x="166" y="204"/>
                  </a:lnTo>
                  <a:lnTo>
                    <a:pt x="164" y="201"/>
                  </a:lnTo>
                  <a:lnTo>
                    <a:pt x="162" y="201"/>
                  </a:lnTo>
                  <a:lnTo>
                    <a:pt x="159" y="201"/>
                  </a:lnTo>
                  <a:lnTo>
                    <a:pt x="157" y="199"/>
                  </a:lnTo>
                  <a:lnTo>
                    <a:pt x="143" y="199"/>
                  </a:lnTo>
                  <a:lnTo>
                    <a:pt x="140" y="196"/>
                  </a:lnTo>
                  <a:lnTo>
                    <a:pt x="138" y="194"/>
                  </a:lnTo>
                  <a:lnTo>
                    <a:pt x="131" y="194"/>
                  </a:lnTo>
                  <a:lnTo>
                    <a:pt x="128" y="199"/>
                  </a:lnTo>
                  <a:lnTo>
                    <a:pt x="128" y="201"/>
                  </a:lnTo>
                  <a:lnTo>
                    <a:pt x="133" y="201"/>
                  </a:lnTo>
                  <a:lnTo>
                    <a:pt x="133" y="204"/>
                  </a:lnTo>
                  <a:lnTo>
                    <a:pt x="140" y="204"/>
                  </a:lnTo>
                  <a:lnTo>
                    <a:pt x="143" y="206"/>
                  </a:lnTo>
                  <a:lnTo>
                    <a:pt x="145" y="206"/>
                  </a:lnTo>
                  <a:lnTo>
                    <a:pt x="147" y="206"/>
                  </a:lnTo>
                  <a:lnTo>
                    <a:pt x="152" y="211"/>
                  </a:lnTo>
                  <a:lnTo>
                    <a:pt x="162" y="211"/>
                  </a:lnTo>
                  <a:lnTo>
                    <a:pt x="164" y="211"/>
                  </a:lnTo>
                  <a:lnTo>
                    <a:pt x="166" y="211"/>
                  </a:lnTo>
                  <a:lnTo>
                    <a:pt x="173" y="213"/>
                  </a:lnTo>
                  <a:lnTo>
                    <a:pt x="178" y="208"/>
                  </a:lnTo>
                  <a:lnTo>
                    <a:pt x="178" y="216"/>
                  </a:lnTo>
                  <a:lnTo>
                    <a:pt x="176" y="213"/>
                  </a:lnTo>
                  <a:lnTo>
                    <a:pt x="173" y="213"/>
                  </a:lnTo>
                  <a:lnTo>
                    <a:pt x="171" y="213"/>
                  </a:lnTo>
                  <a:lnTo>
                    <a:pt x="171" y="216"/>
                  </a:lnTo>
                  <a:lnTo>
                    <a:pt x="173" y="220"/>
                  </a:lnTo>
                  <a:lnTo>
                    <a:pt x="169" y="220"/>
                  </a:lnTo>
                  <a:lnTo>
                    <a:pt x="166" y="220"/>
                  </a:lnTo>
                  <a:lnTo>
                    <a:pt x="164" y="220"/>
                  </a:lnTo>
                  <a:lnTo>
                    <a:pt x="164" y="223"/>
                  </a:lnTo>
                  <a:lnTo>
                    <a:pt x="164" y="225"/>
                  </a:lnTo>
                  <a:lnTo>
                    <a:pt x="173" y="225"/>
                  </a:lnTo>
                  <a:lnTo>
                    <a:pt x="171" y="225"/>
                  </a:lnTo>
                  <a:lnTo>
                    <a:pt x="171" y="228"/>
                  </a:lnTo>
                  <a:lnTo>
                    <a:pt x="169" y="230"/>
                  </a:lnTo>
                  <a:lnTo>
                    <a:pt x="162" y="225"/>
                  </a:lnTo>
                  <a:lnTo>
                    <a:pt x="159" y="225"/>
                  </a:lnTo>
                  <a:lnTo>
                    <a:pt x="159" y="228"/>
                  </a:lnTo>
                  <a:lnTo>
                    <a:pt x="159" y="230"/>
                  </a:lnTo>
                  <a:lnTo>
                    <a:pt x="162" y="232"/>
                  </a:lnTo>
                  <a:lnTo>
                    <a:pt x="157" y="232"/>
                  </a:lnTo>
                  <a:lnTo>
                    <a:pt x="157" y="237"/>
                  </a:lnTo>
                  <a:lnTo>
                    <a:pt x="154" y="237"/>
                  </a:lnTo>
                  <a:lnTo>
                    <a:pt x="152" y="240"/>
                  </a:lnTo>
                  <a:lnTo>
                    <a:pt x="152" y="242"/>
                  </a:lnTo>
                  <a:lnTo>
                    <a:pt x="157" y="247"/>
                  </a:lnTo>
                  <a:lnTo>
                    <a:pt x="159" y="247"/>
                  </a:lnTo>
                  <a:lnTo>
                    <a:pt x="159" y="252"/>
                  </a:lnTo>
                  <a:lnTo>
                    <a:pt x="157" y="252"/>
                  </a:lnTo>
                  <a:lnTo>
                    <a:pt x="154" y="252"/>
                  </a:lnTo>
                  <a:lnTo>
                    <a:pt x="152" y="249"/>
                  </a:lnTo>
                  <a:lnTo>
                    <a:pt x="150" y="244"/>
                  </a:lnTo>
                  <a:lnTo>
                    <a:pt x="147" y="242"/>
                  </a:lnTo>
                  <a:lnTo>
                    <a:pt x="147" y="240"/>
                  </a:lnTo>
                  <a:lnTo>
                    <a:pt x="145" y="237"/>
                  </a:lnTo>
                  <a:lnTo>
                    <a:pt x="143" y="235"/>
                  </a:lnTo>
                  <a:lnTo>
                    <a:pt x="140" y="235"/>
                  </a:lnTo>
                  <a:lnTo>
                    <a:pt x="135" y="235"/>
                  </a:lnTo>
                  <a:lnTo>
                    <a:pt x="133" y="235"/>
                  </a:lnTo>
                  <a:lnTo>
                    <a:pt x="128" y="240"/>
                  </a:lnTo>
                  <a:lnTo>
                    <a:pt x="128" y="242"/>
                  </a:lnTo>
                  <a:lnTo>
                    <a:pt x="133" y="244"/>
                  </a:lnTo>
                  <a:lnTo>
                    <a:pt x="138" y="244"/>
                  </a:lnTo>
                  <a:lnTo>
                    <a:pt x="140" y="247"/>
                  </a:lnTo>
                  <a:lnTo>
                    <a:pt x="135" y="249"/>
                  </a:lnTo>
                  <a:lnTo>
                    <a:pt x="131" y="249"/>
                  </a:lnTo>
                  <a:lnTo>
                    <a:pt x="128" y="247"/>
                  </a:lnTo>
                  <a:lnTo>
                    <a:pt x="121" y="247"/>
                  </a:lnTo>
                  <a:lnTo>
                    <a:pt x="119" y="249"/>
                  </a:lnTo>
                  <a:lnTo>
                    <a:pt x="116" y="249"/>
                  </a:lnTo>
                  <a:lnTo>
                    <a:pt x="114" y="249"/>
                  </a:lnTo>
                  <a:lnTo>
                    <a:pt x="112" y="252"/>
                  </a:lnTo>
                  <a:lnTo>
                    <a:pt x="109" y="252"/>
                  </a:lnTo>
                  <a:lnTo>
                    <a:pt x="121" y="252"/>
                  </a:lnTo>
                  <a:lnTo>
                    <a:pt x="126" y="252"/>
                  </a:lnTo>
                  <a:lnTo>
                    <a:pt x="140" y="252"/>
                  </a:lnTo>
                  <a:lnTo>
                    <a:pt x="143" y="252"/>
                  </a:lnTo>
                  <a:lnTo>
                    <a:pt x="131" y="252"/>
                  </a:lnTo>
                  <a:lnTo>
                    <a:pt x="112" y="256"/>
                  </a:lnTo>
                  <a:lnTo>
                    <a:pt x="107" y="256"/>
                  </a:lnTo>
                  <a:lnTo>
                    <a:pt x="105" y="259"/>
                  </a:lnTo>
                  <a:lnTo>
                    <a:pt x="107" y="259"/>
                  </a:lnTo>
                  <a:lnTo>
                    <a:pt x="107" y="261"/>
                  </a:lnTo>
                  <a:lnTo>
                    <a:pt x="114" y="261"/>
                  </a:lnTo>
                  <a:lnTo>
                    <a:pt x="119" y="259"/>
                  </a:lnTo>
                  <a:lnTo>
                    <a:pt x="124" y="259"/>
                  </a:lnTo>
                  <a:lnTo>
                    <a:pt x="128" y="256"/>
                  </a:lnTo>
                  <a:lnTo>
                    <a:pt x="138" y="256"/>
                  </a:lnTo>
                  <a:lnTo>
                    <a:pt x="140" y="259"/>
                  </a:lnTo>
                  <a:lnTo>
                    <a:pt x="138" y="261"/>
                  </a:lnTo>
                  <a:lnTo>
                    <a:pt x="114" y="261"/>
                  </a:lnTo>
                  <a:lnTo>
                    <a:pt x="112" y="261"/>
                  </a:lnTo>
                  <a:lnTo>
                    <a:pt x="102" y="261"/>
                  </a:lnTo>
                  <a:lnTo>
                    <a:pt x="102" y="264"/>
                  </a:lnTo>
                  <a:lnTo>
                    <a:pt x="107" y="264"/>
                  </a:lnTo>
                  <a:lnTo>
                    <a:pt x="107" y="266"/>
                  </a:lnTo>
                  <a:lnTo>
                    <a:pt x="112" y="266"/>
                  </a:lnTo>
                  <a:lnTo>
                    <a:pt x="114" y="266"/>
                  </a:lnTo>
                  <a:lnTo>
                    <a:pt x="109" y="266"/>
                  </a:lnTo>
                  <a:lnTo>
                    <a:pt x="107" y="268"/>
                  </a:lnTo>
                  <a:lnTo>
                    <a:pt x="107" y="271"/>
                  </a:lnTo>
                  <a:lnTo>
                    <a:pt x="105" y="273"/>
                  </a:lnTo>
                  <a:lnTo>
                    <a:pt x="102" y="273"/>
                  </a:lnTo>
                  <a:lnTo>
                    <a:pt x="100" y="275"/>
                  </a:lnTo>
                  <a:lnTo>
                    <a:pt x="97" y="275"/>
                  </a:lnTo>
                  <a:lnTo>
                    <a:pt x="107" y="278"/>
                  </a:lnTo>
                  <a:lnTo>
                    <a:pt x="97" y="280"/>
                  </a:lnTo>
                  <a:lnTo>
                    <a:pt x="97" y="283"/>
                  </a:lnTo>
                  <a:lnTo>
                    <a:pt x="100" y="285"/>
                  </a:lnTo>
                  <a:lnTo>
                    <a:pt x="105" y="285"/>
                  </a:lnTo>
                  <a:lnTo>
                    <a:pt x="107" y="285"/>
                  </a:lnTo>
                  <a:lnTo>
                    <a:pt x="114" y="285"/>
                  </a:lnTo>
                  <a:lnTo>
                    <a:pt x="112" y="285"/>
                  </a:lnTo>
                  <a:lnTo>
                    <a:pt x="109" y="285"/>
                  </a:lnTo>
                  <a:lnTo>
                    <a:pt x="107" y="287"/>
                  </a:lnTo>
                  <a:lnTo>
                    <a:pt x="102" y="290"/>
                  </a:lnTo>
                  <a:lnTo>
                    <a:pt x="102" y="292"/>
                  </a:lnTo>
                  <a:lnTo>
                    <a:pt x="105" y="295"/>
                  </a:lnTo>
                  <a:lnTo>
                    <a:pt x="107" y="295"/>
                  </a:lnTo>
                  <a:lnTo>
                    <a:pt x="109" y="292"/>
                  </a:lnTo>
                  <a:lnTo>
                    <a:pt x="114" y="290"/>
                  </a:lnTo>
                  <a:lnTo>
                    <a:pt x="112" y="295"/>
                  </a:lnTo>
                  <a:lnTo>
                    <a:pt x="109" y="295"/>
                  </a:lnTo>
                  <a:lnTo>
                    <a:pt x="107" y="299"/>
                  </a:lnTo>
                  <a:lnTo>
                    <a:pt x="107" y="304"/>
                  </a:lnTo>
                  <a:lnTo>
                    <a:pt x="109" y="304"/>
                  </a:lnTo>
                  <a:lnTo>
                    <a:pt x="109" y="302"/>
                  </a:lnTo>
                  <a:lnTo>
                    <a:pt x="114" y="302"/>
                  </a:lnTo>
                  <a:lnTo>
                    <a:pt x="109" y="307"/>
                  </a:lnTo>
                  <a:lnTo>
                    <a:pt x="107" y="307"/>
                  </a:lnTo>
                  <a:lnTo>
                    <a:pt x="105" y="309"/>
                  </a:lnTo>
                  <a:lnTo>
                    <a:pt x="102" y="311"/>
                  </a:lnTo>
                  <a:lnTo>
                    <a:pt x="102" y="316"/>
                  </a:lnTo>
                  <a:lnTo>
                    <a:pt x="105" y="316"/>
                  </a:lnTo>
                  <a:lnTo>
                    <a:pt x="107" y="314"/>
                  </a:lnTo>
                  <a:lnTo>
                    <a:pt x="114" y="307"/>
                  </a:lnTo>
                  <a:lnTo>
                    <a:pt x="124" y="307"/>
                  </a:lnTo>
                  <a:lnTo>
                    <a:pt x="126" y="304"/>
                  </a:lnTo>
                  <a:lnTo>
                    <a:pt x="128" y="304"/>
                  </a:lnTo>
                  <a:lnTo>
                    <a:pt x="128" y="307"/>
                  </a:lnTo>
                  <a:lnTo>
                    <a:pt x="133" y="304"/>
                  </a:lnTo>
                  <a:lnTo>
                    <a:pt x="128" y="311"/>
                  </a:lnTo>
                  <a:lnTo>
                    <a:pt x="135" y="311"/>
                  </a:lnTo>
                  <a:lnTo>
                    <a:pt x="128" y="311"/>
                  </a:lnTo>
                  <a:lnTo>
                    <a:pt x="124" y="314"/>
                  </a:lnTo>
                  <a:lnTo>
                    <a:pt x="124" y="316"/>
                  </a:lnTo>
                  <a:lnTo>
                    <a:pt x="119" y="316"/>
                  </a:lnTo>
                  <a:lnTo>
                    <a:pt x="116" y="316"/>
                  </a:lnTo>
                  <a:lnTo>
                    <a:pt x="114" y="319"/>
                  </a:lnTo>
                  <a:lnTo>
                    <a:pt x="114" y="321"/>
                  </a:lnTo>
                  <a:lnTo>
                    <a:pt x="112" y="321"/>
                  </a:lnTo>
                  <a:lnTo>
                    <a:pt x="107" y="323"/>
                  </a:lnTo>
                  <a:lnTo>
                    <a:pt x="105" y="326"/>
                  </a:lnTo>
                  <a:lnTo>
                    <a:pt x="109" y="326"/>
                  </a:lnTo>
                  <a:lnTo>
                    <a:pt x="107" y="326"/>
                  </a:lnTo>
                  <a:lnTo>
                    <a:pt x="107" y="328"/>
                  </a:lnTo>
                  <a:lnTo>
                    <a:pt x="107" y="331"/>
                  </a:lnTo>
                  <a:lnTo>
                    <a:pt x="109" y="331"/>
                  </a:lnTo>
                  <a:lnTo>
                    <a:pt x="107" y="333"/>
                  </a:lnTo>
                  <a:lnTo>
                    <a:pt x="107" y="335"/>
                  </a:lnTo>
                  <a:lnTo>
                    <a:pt x="116" y="335"/>
                  </a:lnTo>
                  <a:lnTo>
                    <a:pt x="112" y="343"/>
                  </a:lnTo>
                  <a:lnTo>
                    <a:pt x="116" y="340"/>
                  </a:lnTo>
                  <a:lnTo>
                    <a:pt x="119" y="340"/>
                  </a:lnTo>
                  <a:lnTo>
                    <a:pt x="116" y="340"/>
                  </a:lnTo>
                  <a:lnTo>
                    <a:pt x="114" y="343"/>
                  </a:lnTo>
                  <a:lnTo>
                    <a:pt x="114" y="345"/>
                  </a:lnTo>
                  <a:lnTo>
                    <a:pt x="112" y="347"/>
                  </a:lnTo>
                  <a:lnTo>
                    <a:pt x="112" y="352"/>
                  </a:lnTo>
                  <a:lnTo>
                    <a:pt x="114" y="352"/>
                  </a:lnTo>
                  <a:lnTo>
                    <a:pt x="121" y="352"/>
                  </a:lnTo>
                  <a:lnTo>
                    <a:pt x="116" y="359"/>
                  </a:lnTo>
                  <a:lnTo>
                    <a:pt x="126" y="357"/>
                  </a:lnTo>
                  <a:lnTo>
                    <a:pt x="121" y="362"/>
                  </a:lnTo>
                  <a:lnTo>
                    <a:pt x="124" y="366"/>
                  </a:lnTo>
                  <a:lnTo>
                    <a:pt x="128" y="366"/>
                  </a:lnTo>
                  <a:lnTo>
                    <a:pt x="126" y="366"/>
                  </a:lnTo>
                  <a:lnTo>
                    <a:pt x="126" y="369"/>
                  </a:lnTo>
                  <a:lnTo>
                    <a:pt x="128" y="371"/>
                  </a:lnTo>
                  <a:lnTo>
                    <a:pt x="133" y="371"/>
                  </a:lnTo>
                  <a:lnTo>
                    <a:pt x="128" y="376"/>
                  </a:lnTo>
                  <a:lnTo>
                    <a:pt x="135" y="376"/>
                  </a:lnTo>
                  <a:lnTo>
                    <a:pt x="133" y="381"/>
                  </a:lnTo>
                  <a:lnTo>
                    <a:pt x="145" y="378"/>
                  </a:lnTo>
                  <a:lnTo>
                    <a:pt x="147" y="381"/>
                  </a:lnTo>
                  <a:lnTo>
                    <a:pt x="150" y="381"/>
                  </a:lnTo>
                  <a:lnTo>
                    <a:pt x="152" y="378"/>
                  </a:lnTo>
                  <a:lnTo>
                    <a:pt x="162" y="374"/>
                  </a:lnTo>
                  <a:lnTo>
                    <a:pt x="164" y="371"/>
                  </a:lnTo>
                  <a:lnTo>
                    <a:pt x="164" y="374"/>
                  </a:lnTo>
                  <a:lnTo>
                    <a:pt x="162" y="376"/>
                  </a:lnTo>
                  <a:lnTo>
                    <a:pt x="169" y="378"/>
                  </a:lnTo>
                  <a:lnTo>
                    <a:pt x="171" y="376"/>
                  </a:lnTo>
                  <a:lnTo>
                    <a:pt x="173" y="376"/>
                  </a:lnTo>
                  <a:lnTo>
                    <a:pt x="169" y="378"/>
                  </a:lnTo>
                  <a:lnTo>
                    <a:pt x="164" y="381"/>
                  </a:lnTo>
                  <a:lnTo>
                    <a:pt x="162" y="383"/>
                  </a:lnTo>
                  <a:lnTo>
                    <a:pt x="162" y="386"/>
                  </a:lnTo>
                  <a:lnTo>
                    <a:pt x="169" y="386"/>
                  </a:lnTo>
                  <a:lnTo>
                    <a:pt x="173" y="386"/>
                  </a:lnTo>
                  <a:lnTo>
                    <a:pt x="176" y="386"/>
                  </a:lnTo>
                  <a:lnTo>
                    <a:pt x="173" y="386"/>
                  </a:lnTo>
                  <a:lnTo>
                    <a:pt x="171" y="388"/>
                  </a:lnTo>
                  <a:lnTo>
                    <a:pt x="169" y="390"/>
                  </a:lnTo>
                  <a:lnTo>
                    <a:pt x="169" y="393"/>
                  </a:lnTo>
                  <a:lnTo>
                    <a:pt x="169" y="395"/>
                  </a:lnTo>
                  <a:lnTo>
                    <a:pt x="176" y="395"/>
                  </a:lnTo>
                  <a:lnTo>
                    <a:pt x="178" y="393"/>
                  </a:lnTo>
                  <a:lnTo>
                    <a:pt x="178" y="395"/>
                  </a:lnTo>
                  <a:lnTo>
                    <a:pt x="183" y="398"/>
                  </a:lnTo>
                  <a:lnTo>
                    <a:pt x="188" y="398"/>
                  </a:lnTo>
                  <a:lnTo>
                    <a:pt x="192" y="395"/>
                  </a:lnTo>
                  <a:lnTo>
                    <a:pt x="195" y="393"/>
                  </a:lnTo>
                  <a:lnTo>
                    <a:pt x="192" y="390"/>
                  </a:lnTo>
                  <a:lnTo>
                    <a:pt x="192" y="388"/>
                  </a:lnTo>
                  <a:lnTo>
                    <a:pt x="197" y="388"/>
                  </a:lnTo>
                  <a:lnTo>
                    <a:pt x="200" y="386"/>
                  </a:lnTo>
                  <a:lnTo>
                    <a:pt x="200" y="378"/>
                  </a:lnTo>
                  <a:lnTo>
                    <a:pt x="202" y="381"/>
                  </a:lnTo>
                  <a:lnTo>
                    <a:pt x="207" y="381"/>
                  </a:lnTo>
                  <a:lnTo>
                    <a:pt x="207" y="376"/>
                  </a:lnTo>
                  <a:lnTo>
                    <a:pt x="207" y="374"/>
                  </a:lnTo>
                  <a:lnTo>
                    <a:pt x="207" y="371"/>
                  </a:lnTo>
                  <a:lnTo>
                    <a:pt x="207" y="374"/>
                  </a:lnTo>
                  <a:lnTo>
                    <a:pt x="209" y="376"/>
                  </a:lnTo>
                  <a:lnTo>
                    <a:pt x="212" y="376"/>
                  </a:lnTo>
                  <a:lnTo>
                    <a:pt x="214" y="374"/>
                  </a:lnTo>
                  <a:lnTo>
                    <a:pt x="214" y="371"/>
                  </a:lnTo>
                  <a:lnTo>
                    <a:pt x="209" y="366"/>
                  </a:lnTo>
                  <a:lnTo>
                    <a:pt x="216" y="366"/>
                  </a:lnTo>
                  <a:lnTo>
                    <a:pt x="216" y="364"/>
                  </a:lnTo>
                  <a:lnTo>
                    <a:pt x="214" y="362"/>
                  </a:lnTo>
                  <a:lnTo>
                    <a:pt x="223" y="362"/>
                  </a:lnTo>
                  <a:lnTo>
                    <a:pt x="219" y="357"/>
                  </a:lnTo>
                  <a:lnTo>
                    <a:pt x="223" y="355"/>
                  </a:lnTo>
                  <a:lnTo>
                    <a:pt x="219" y="352"/>
                  </a:lnTo>
                  <a:lnTo>
                    <a:pt x="216" y="350"/>
                  </a:lnTo>
                  <a:lnTo>
                    <a:pt x="219" y="350"/>
                  </a:lnTo>
                  <a:lnTo>
                    <a:pt x="221" y="350"/>
                  </a:lnTo>
                  <a:lnTo>
                    <a:pt x="216" y="343"/>
                  </a:lnTo>
                  <a:lnTo>
                    <a:pt x="221" y="347"/>
                  </a:lnTo>
                  <a:lnTo>
                    <a:pt x="223" y="347"/>
                  </a:lnTo>
                  <a:lnTo>
                    <a:pt x="228" y="343"/>
                  </a:lnTo>
                  <a:lnTo>
                    <a:pt x="235" y="343"/>
                  </a:lnTo>
                  <a:lnTo>
                    <a:pt x="235" y="340"/>
                  </a:lnTo>
                  <a:lnTo>
                    <a:pt x="233" y="338"/>
                  </a:lnTo>
                  <a:lnTo>
                    <a:pt x="238" y="338"/>
                  </a:lnTo>
                  <a:lnTo>
                    <a:pt x="242" y="331"/>
                  </a:lnTo>
                  <a:lnTo>
                    <a:pt x="245" y="331"/>
                  </a:lnTo>
                  <a:lnTo>
                    <a:pt x="252" y="331"/>
                  </a:lnTo>
                  <a:lnTo>
                    <a:pt x="252" y="326"/>
                  </a:lnTo>
                  <a:lnTo>
                    <a:pt x="257" y="331"/>
                  </a:lnTo>
                  <a:lnTo>
                    <a:pt x="259" y="326"/>
                  </a:lnTo>
                  <a:lnTo>
                    <a:pt x="259" y="319"/>
                  </a:lnTo>
                  <a:lnTo>
                    <a:pt x="252" y="316"/>
                  </a:lnTo>
                  <a:lnTo>
                    <a:pt x="257" y="316"/>
                  </a:lnTo>
                  <a:lnTo>
                    <a:pt x="264" y="311"/>
                  </a:lnTo>
                  <a:lnTo>
                    <a:pt x="266" y="307"/>
                  </a:lnTo>
                  <a:lnTo>
                    <a:pt x="259" y="304"/>
                  </a:lnTo>
                  <a:lnTo>
                    <a:pt x="264" y="299"/>
                  </a:lnTo>
                  <a:lnTo>
                    <a:pt x="278" y="299"/>
                  </a:lnTo>
                  <a:lnTo>
                    <a:pt x="280" y="297"/>
                  </a:lnTo>
                  <a:lnTo>
                    <a:pt x="280" y="292"/>
                  </a:lnTo>
                  <a:lnTo>
                    <a:pt x="288" y="290"/>
                  </a:lnTo>
                  <a:lnTo>
                    <a:pt x="292" y="290"/>
                  </a:lnTo>
                  <a:lnTo>
                    <a:pt x="295" y="292"/>
                  </a:lnTo>
                  <a:lnTo>
                    <a:pt x="302" y="292"/>
                  </a:lnTo>
                  <a:lnTo>
                    <a:pt x="311" y="283"/>
                  </a:lnTo>
                  <a:lnTo>
                    <a:pt x="311" y="280"/>
                  </a:lnTo>
                  <a:lnTo>
                    <a:pt x="314" y="280"/>
                  </a:lnTo>
                  <a:lnTo>
                    <a:pt x="316" y="278"/>
                  </a:lnTo>
                  <a:lnTo>
                    <a:pt x="319" y="278"/>
                  </a:lnTo>
                  <a:lnTo>
                    <a:pt x="319" y="280"/>
                  </a:lnTo>
                  <a:lnTo>
                    <a:pt x="316" y="283"/>
                  </a:lnTo>
                  <a:lnTo>
                    <a:pt x="314" y="285"/>
                  </a:lnTo>
                  <a:lnTo>
                    <a:pt x="311" y="290"/>
                  </a:lnTo>
                  <a:lnTo>
                    <a:pt x="319" y="290"/>
                  </a:lnTo>
                  <a:lnTo>
                    <a:pt x="319" y="285"/>
                  </a:lnTo>
                  <a:lnTo>
                    <a:pt x="323" y="285"/>
                  </a:lnTo>
                  <a:lnTo>
                    <a:pt x="326" y="283"/>
                  </a:lnTo>
                  <a:lnTo>
                    <a:pt x="328" y="283"/>
                  </a:lnTo>
                  <a:lnTo>
                    <a:pt x="328" y="285"/>
                  </a:lnTo>
                  <a:lnTo>
                    <a:pt x="333" y="285"/>
                  </a:lnTo>
                  <a:lnTo>
                    <a:pt x="335" y="285"/>
                  </a:lnTo>
                  <a:lnTo>
                    <a:pt x="342" y="283"/>
                  </a:lnTo>
                  <a:lnTo>
                    <a:pt x="347" y="278"/>
                  </a:lnTo>
                  <a:lnTo>
                    <a:pt x="349" y="275"/>
                  </a:lnTo>
                  <a:lnTo>
                    <a:pt x="359" y="275"/>
                  </a:lnTo>
                  <a:lnTo>
                    <a:pt x="366" y="275"/>
                  </a:lnTo>
                  <a:lnTo>
                    <a:pt x="371" y="271"/>
                  </a:lnTo>
                  <a:lnTo>
                    <a:pt x="373" y="268"/>
                  </a:lnTo>
                  <a:lnTo>
                    <a:pt x="376" y="266"/>
                  </a:lnTo>
                  <a:lnTo>
                    <a:pt x="383" y="259"/>
                  </a:lnTo>
                  <a:lnTo>
                    <a:pt x="385" y="256"/>
                  </a:lnTo>
                  <a:lnTo>
                    <a:pt x="390" y="254"/>
                  </a:lnTo>
                  <a:lnTo>
                    <a:pt x="399" y="252"/>
                  </a:lnTo>
                  <a:lnTo>
                    <a:pt x="402" y="252"/>
                  </a:lnTo>
                  <a:lnTo>
                    <a:pt x="404" y="249"/>
                  </a:lnTo>
                  <a:lnTo>
                    <a:pt x="407" y="249"/>
                  </a:lnTo>
                  <a:lnTo>
                    <a:pt x="407" y="247"/>
                  </a:lnTo>
                  <a:lnTo>
                    <a:pt x="407" y="244"/>
                  </a:lnTo>
                  <a:lnTo>
                    <a:pt x="407" y="240"/>
                  </a:lnTo>
                  <a:lnTo>
                    <a:pt x="407" y="235"/>
                  </a:lnTo>
                  <a:lnTo>
                    <a:pt x="414" y="242"/>
                  </a:lnTo>
                  <a:lnTo>
                    <a:pt x="416" y="244"/>
                  </a:lnTo>
                  <a:lnTo>
                    <a:pt x="418" y="244"/>
                  </a:lnTo>
                  <a:lnTo>
                    <a:pt x="437" y="244"/>
                  </a:lnTo>
                  <a:lnTo>
                    <a:pt x="447" y="242"/>
                  </a:lnTo>
                  <a:lnTo>
                    <a:pt x="454" y="240"/>
                  </a:lnTo>
                  <a:lnTo>
                    <a:pt x="459" y="240"/>
                  </a:lnTo>
                  <a:lnTo>
                    <a:pt x="468" y="237"/>
                  </a:lnTo>
                  <a:lnTo>
                    <a:pt x="480" y="235"/>
                  </a:lnTo>
                  <a:lnTo>
                    <a:pt x="487" y="235"/>
                  </a:lnTo>
                  <a:lnTo>
                    <a:pt x="492" y="230"/>
                  </a:lnTo>
                  <a:lnTo>
                    <a:pt x="499" y="230"/>
                  </a:lnTo>
                  <a:lnTo>
                    <a:pt x="502" y="228"/>
                  </a:lnTo>
                  <a:lnTo>
                    <a:pt x="509" y="228"/>
                  </a:lnTo>
                  <a:lnTo>
                    <a:pt x="516" y="220"/>
                  </a:lnTo>
                  <a:lnTo>
                    <a:pt x="518" y="220"/>
                  </a:lnTo>
                  <a:lnTo>
                    <a:pt x="518" y="218"/>
                  </a:lnTo>
                  <a:lnTo>
                    <a:pt x="523" y="218"/>
                  </a:lnTo>
                  <a:lnTo>
                    <a:pt x="525" y="216"/>
                  </a:lnTo>
                  <a:lnTo>
                    <a:pt x="528" y="216"/>
                  </a:lnTo>
                  <a:lnTo>
                    <a:pt x="542" y="213"/>
                  </a:lnTo>
                  <a:lnTo>
                    <a:pt x="552" y="211"/>
                  </a:lnTo>
                  <a:lnTo>
                    <a:pt x="552" y="206"/>
                  </a:lnTo>
                  <a:lnTo>
                    <a:pt x="549" y="206"/>
                  </a:lnTo>
                  <a:lnTo>
                    <a:pt x="547" y="208"/>
                  </a:lnTo>
                  <a:lnTo>
                    <a:pt x="537" y="208"/>
                  </a:lnTo>
                  <a:lnTo>
                    <a:pt x="530" y="206"/>
                  </a:lnTo>
                  <a:lnTo>
                    <a:pt x="525" y="206"/>
                  </a:lnTo>
                  <a:lnTo>
                    <a:pt x="521" y="204"/>
                  </a:lnTo>
                  <a:lnTo>
                    <a:pt x="509" y="204"/>
                  </a:lnTo>
                  <a:lnTo>
                    <a:pt x="499" y="206"/>
                  </a:lnTo>
                  <a:lnTo>
                    <a:pt x="490" y="206"/>
                  </a:lnTo>
                  <a:lnTo>
                    <a:pt x="487" y="211"/>
                  </a:lnTo>
                  <a:lnTo>
                    <a:pt x="471" y="211"/>
                  </a:lnTo>
                  <a:lnTo>
                    <a:pt x="485" y="206"/>
                  </a:lnTo>
                  <a:lnTo>
                    <a:pt x="494" y="204"/>
                  </a:lnTo>
                  <a:lnTo>
                    <a:pt x="499" y="204"/>
                  </a:lnTo>
                  <a:lnTo>
                    <a:pt x="502" y="201"/>
                  </a:lnTo>
                  <a:lnTo>
                    <a:pt x="506" y="201"/>
                  </a:lnTo>
                  <a:lnTo>
                    <a:pt x="511" y="199"/>
                  </a:lnTo>
                  <a:lnTo>
                    <a:pt x="514" y="199"/>
                  </a:lnTo>
                  <a:lnTo>
                    <a:pt x="516" y="199"/>
                  </a:lnTo>
                  <a:lnTo>
                    <a:pt x="514" y="196"/>
                  </a:lnTo>
                  <a:lnTo>
                    <a:pt x="509" y="194"/>
                  </a:lnTo>
                  <a:lnTo>
                    <a:pt x="506" y="194"/>
                  </a:lnTo>
                  <a:lnTo>
                    <a:pt x="504" y="194"/>
                  </a:lnTo>
                  <a:lnTo>
                    <a:pt x="497" y="196"/>
                  </a:lnTo>
                  <a:lnTo>
                    <a:pt x="483" y="201"/>
                  </a:lnTo>
                  <a:lnTo>
                    <a:pt x="468" y="201"/>
                  </a:lnTo>
                  <a:lnTo>
                    <a:pt x="478" y="196"/>
                  </a:lnTo>
                  <a:lnTo>
                    <a:pt x="485" y="192"/>
                  </a:lnTo>
                  <a:lnTo>
                    <a:pt x="487" y="192"/>
                  </a:lnTo>
                  <a:lnTo>
                    <a:pt x="492" y="194"/>
                  </a:lnTo>
                  <a:lnTo>
                    <a:pt x="497" y="194"/>
                  </a:lnTo>
                  <a:lnTo>
                    <a:pt x="499" y="192"/>
                  </a:lnTo>
                  <a:lnTo>
                    <a:pt x="504" y="192"/>
                  </a:lnTo>
                  <a:lnTo>
                    <a:pt x="506" y="189"/>
                  </a:lnTo>
                  <a:lnTo>
                    <a:pt x="516" y="189"/>
                  </a:lnTo>
                  <a:lnTo>
                    <a:pt x="518" y="189"/>
                  </a:lnTo>
                  <a:lnTo>
                    <a:pt x="516" y="187"/>
                  </a:lnTo>
                  <a:lnTo>
                    <a:pt x="514" y="187"/>
                  </a:lnTo>
                  <a:lnTo>
                    <a:pt x="509" y="184"/>
                  </a:lnTo>
                  <a:lnTo>
                    <a:pt x="485" y="184"/>
                  </a:lnTo>
                  <a:lnTo>
                    <a:pt x="492" y="182"/>
                  </a:lnTo>
                  <a:lnTo>
                    <a:pt x="485" y="180"/>
                  </a:lnTo>
                  <a:lnTo>
                    <a:pt x="485" y="175"/>
                  </a:lnTo>
                  <a:lnTo>
                    <a:pt x="487" y="175"/>
                  </a:lnTo>
                  <a:lnTo>
                    <a:pt x="490" y="177"/>
                  </a:lnTo>
                  <a:lnTo>
                    <a:pt x="492" y="180"/>
                  </a:lnTo>
                  <a:lnTo>
                    <a:pt x="497" y="182"/>
                  </a:lnTo>
                  <a:lnTo>
                    <a:pt x="504" y="182"/>
                  </a:lnTo>
                  <a:lnTo>
                    <a:pt x="506" y="184"/>
                  </a:lnTo>
                  <a:lnTo>
                    <a:pt x="509" y="184"/>
                  </a:lnTo>
                  <a:lnTo>
                    <a:pt x="514" y="184"/>
                  </a:lnTo>
                  <a:lnTo>
                    <a:pt x="518" y="184"/>
                  </a:lnTo>
                  <a:lnTo>
                    <a:pt x="518" y="187"/>
                  </a:lnTo>
                  <a:lnTo>
                    <a:pt x="523" y="187"/>
                  </a:lnTo>
                  <a:lnTo>
                    <a:pt x="523" y="184"/>
                  </a:lnTo>
                  <a:lnTo>
                    <a:pt x="528" y="184"/>
                  </a:lnTo>
                  <a:lnTo>
                    <a:pt x="528" y="187"/>
                  </a:lnTo>
                  <a:lnTo>
                    <a:pt x="528" y="189"/>
                  </a:lnTo>
                  <a:lnTo>
                    <a:pt x="528" y="192"/>
                  </a:lnTo>
                  <a:lnTo>
                    <a:pt x="528" y="196"/>
                  </a:lnTo>
                  <a:lnTo>
                    <a:pt x="528" y="199"/>
                  </a:lnTo>
                  <a:lnTo>
                    <a:pt x="533" y="199"/>
                  </a:lnTo>
                  <a:lnTo>
                    <a:pt x="537" y="201"/>
                  </a:lnTo>
                  <a:lnTo>
                    <a:pt x="542" y="201"/>
                  </a:lnTo>
                  <a:lnTo>
                    <a:pt x="547" y="201"/>
                  </a:lnTo>
                  <a:lnTo>
                    <a:pt x="549" y="201"/>
                  </a:lnTo>
                  <a:lnTo>
                    <a:pt x="552" y="199"/>
                  </a:lnTo>
                  <a:lnTo>
                    <a:pt x="554" y="199"/>
                  </a:lnTo>
                  <a:lnTo>
                    <a:pt x="554" y="204"/>
                  </a:lnTo>
                  <a:lnTo>
                    <a:pt x="559" y="204"/>
                  </a:lnTo>
                  <a:lnTo>
                    <a:pt x="561" y="201"/>
                  </a:lnTo>
                  <a:lnTo>
                    <a:pt x="563" y="201"/>
                  </a:lnTo>
                  <a:lnTo>
                    <a:pt x="563" y="194"/>
                  </a:lnTo>
                  <a:lnTo>
                    <a:pt x="561" y="194"/>
                  </a:lnTo>
                  <a:lnTo>
                    <a:pt x="563" y="189"/>
                  </a:lnTo>
                  <a:lnTo>
                    <a:pt x="563" y="187"/>
                  </a:lnTo>
                  <a:lnTo>
                    <a:pt x="559" y="187"/>
                  </a:lnTo>
                  <a:lnTo>
                    <a:pt x="556" y="182"/>
                  </a:lnTo>
                  <a:lnTo>
                    <a:pt x="552" y="180"/>
                  </a:lnTo>
                  <a:lnTo>
                    <a:pt x="552" y="175"/>
                  </a:lnTo>
                  <a:lnTo>
                    <a:pt x="533" y="170"/>
                  </a:lnTo>
                  <a:lnTo>
                    <a:pt x="523" y="170"/>
                  </a:lnTo>
                  <a:lnTo>
                    <a:pt x="521" y="170"/>
                  </a:lnTo>
                  <a:lnTo>
                    <a:pt x="528" y="168"/>
                  </a:lnTo>
                  <a:lnTo>
                    <a:pt x="530" y="165"/>
                  </a:lnTo>
                  <a:lnTo>
                    <a:pt x="528" y="165"/>
                  </a:lnTo>
                  <a:lnTo>
                    <a:pt x="525" y="163"/>
                  </a:lnTo>
                  <a:lnTo>
                    <a:pt x="514" y="163"/>
                  </a:lnTo>
                  <a:lnTo>
                    <a:pt x="509" y="161"/>
                  </a:lnTo>
                  <a:lnTo>
                    <a:pt x="504" y="161"/>
                  </a:lnTo>
                  <a:lnTo>
                    <a:pt x="509" y="156"/>
                  </a:lnTo>
                  <a:lnTo>
                    <a:pt x="523" y="156"/>
                  </a:lnTo>
                  <a:lnTo>
                    <a:pt x="528" y="153"/>
                  </a:lnTo>
                  <a:lnTo>
                    <a:pt x="533" y="153"/>
                  </a:lnTo>
                  <a:lnTo>
                    <a:pt x="547" y="156"/>
                  </a:lnTo>
                  <a:lnTo>
                    <a:pt x="552" y="156"/>
                  </a:lnTo>
                  <a:lnTo>
                    <a:pt x="554" y="156"/>
                  </a:lnTo>
                  <a:lnTo>
                    <a:pt x="556" y="158"/>
                  </a:lnTo>
                  <a:lnTo>
                    <a:pt x="559" y="161"/>
                  </a:lnTo>
                  <a:lnTo>
                    <a:pt x="563" y="165"/>
                  </a:lnTo>
                  <a:lnTo>
                    <a:pt x="568" y="165"/>
                  </a:lnTo>
                  <a:lnTo>
                    <a:pt x="568" y="163"/>
                  </a:lnTo>
                  <a:lnTo>
                    <a:pt x="568" y="158"/>
                  </a:lnTo>
                  <a:lnTo>
                    <a:pt x="559" y="156"/>
                  </a:lnTo>
                  <a:lnTo>
                    <a:pt x="552" y="153"/>
                  </a:lnTo>
                  <a:lnTo>
                    <a:pt x="540" y="151"/>
                  </a:lnTo>
                  <a:lnTo>
                    <a:pt x="544" y="149"/>
                  </a:lnTo>
                  <a:lnTo>
                    <a:pt x="547" y="149"/>
                  </a:lnTo>
                  <a:lnTo>
                    <a:pt x="552" y="151"/>
                  </a:lnTo>
                  <a:lnTo>
                    <a:pt x="556" y="151"/>
                  </a:lnTo>
                  <a:lnTo>
                    <a:pt x="559" y="153"/>
                  </a:lnTo>
                  <a:lnTo>
                    <a:pt x="578" y="153"/>
                  </a:lnTo>
                  <a:lnTo>
                    <a:pt x="594" y="151"/>
                  </a:lnTo>
                  <a:lnTo>
                    <a:pt x="594" y="144"/>
                  </a:lnTo>
                  <a:lnTo>
                    <a:pt x="582" y="141"/>
                  </a:lnTo>
                  <a:lnTo>
                    <a:pt x="578" y="146"/>
                  </a:lnTo>
                  <a:lnTo>
                    <a:pt x="573" y="141"/>
                  </a:lnTo>
                  <a:lnTo>
                    <a:pt x="573" y="139"/>
                  </a:lnTo>
                  <a:lnTo>
                    <a:pt x="587" y="139"/>
                  </a:lnTo>
                  <a:lnTo>
                    <a:pt x="599" y="137"/>
                  </a:lnTo>
                  <a:lnTo>
                    <a:pt x="602" y="139"/>
                  </a:lnTo>
                  <a:lnTo>
                    <a:pt x="609" y="139"/>
                  </a:lnTo>
                  <a:lnTo>
                    <a:pt x="616" y="134"/>
                  </a:lnTo>
                  <a:lnTo>
                    <a:pt x="618" y="134"/>
                  </a:lnTo>
                  <a:lnTo>
                    <a:pt x="618" y="132"/>
                  </a:lnTo>
                  <a:lnTo>
                    <a:pt x="599" y="132"/>
                  </a:lnTo>
                  <a:lnTo>
                    <a:pt x="599" y="129"/>
                  </a:lnTo>
                  <a:lnTo>
                    <a:pt x="597" y="129"/>
                  </a:lnTo>
                  <a:lnTo>
                    <a:pt x="597" y="127"/>
                  </a:lnTo>
                  <a:lnTo>
                    <a:pt x="592" y="127"/>
                  </a:lnTo>
                  <a:lnTo>
                    <a:pt x="587" y="125"/>
                  </a:lnTo>
                  <a:lnTo>
                    <a:pt x="592" y="125"/>
                  </a:lnTo>
                  <a:lnTo>
                    <a:pt x="594" y="125"/>
                  </a:lnTo>
                  <a:lnTo>
                    <a:pt x="594" y="122"/>
                  </a:lnTo>
                  <a:lnTo>
                    <a:pt x="592" y="120"/>
                  </a:lnTo>
                  <a:lnTo>
                    <a:pt x="590" y="120"/>
                  </a:lnTo>
                  <a:lnTo>
                    <a:pt x="582" y="117"/>
                  </a:lnTo>
                  <a:lnTo>
                    <a:pt x="592" y="117"/>
                  </a:lnTo>
                  <a:lnTo>
                    <a:pt x="594" y="120"/>
                  </a:lnTo>
                  <a:lnTo>
                    <a:pt x="597" y="120"/>
                  </a:lnTo>
                  <a:lnTo>
                    <a:pt x="602" y="120"/>
                  </a:lnTo>
                  <a:lnTo>
                    <a:pt x="606" y="120"/>
                  </a:lnTo>
                  <a:lnTo>
                    <a:pt x="609" y="125"/>
                  </a:lnTo>
                  <a:lnTo>
                    <a:pt x="613" y="125"/>
                  </a:lnTo>
                  <a:lnTo>
                    <a:pt x="618" y="120"/>
                  </a:lnTo>
                  <a:lnTo>
                    <a:pt x="618" y="113"/>
                  </a:lnTo>
                  <a:lnTo>
                    <a:pt x="616" y="110"/>
                  </a:lnTo>
                  <a:lnTo>
                    <a:pt x="613" y="110"/>
                  </a:lnTo>
                  <a:lnTo>
                    <a:pt x="611" y="108"/>
                  </a:lnTo>
                  <a:lnTo>
                    <a:pt x="609" y="105"/>
                  </a:lnTo>
                  <a:lnTo>
                    <a:pt x="592" y="103"/>
                  </a:lnTo>
                  <a:lnTo>
                    <a:pt x="587" y="101"/>
                  </a:lnTo>
                  <a:lnTo>
                    <a:pt x="587" y="98"/>
                  </a:lnTo>
                  <a:lnTo>
                    <a:pt x="590" y="98"/>
                  </a:lnTo>
                  <a:lnTo>
                    <a:pt x="599" y="98"/>
                  </a:lnTo>
                  <a:lnTo>
                    <a:pt x="611" y="96"/>
                  </a:lnTo>
                  <a:lnTo>
                    <a:pt x="618" y="96"/>
                  </a:lnTo>
                  <a:lnTo>
                    <a:pt x="623" y="98"/>
                  </a:lnTo>
                  <a:lnTo>
                    <a:pt x="632" y="98"/>
                  </a:lnTo>
                  <a:lnTo>
                    <a:pt x="637" y="96"/>
                  </a:lnTo>
                  <a:lnTo>
                    <a:pt x="642" y="93"/>
                  </a:lnTo>
                  <a:lnTo>
                    <a:pt x="642" y="91"/>
                  </a:lnTo>
                  <a:lnTo>
                    <a:pt x="642" y="89"/>
                  </a:lnTo>
                  <a:lnTo>
                    <a:pt x="632" y="89"/>
                  </a:lnTo>
                  <a:lnTo>
                    <a:pt x="625" y="86"/>
                  </a:lnTo>
                  <a:lnTo>
                    <a:pt x="616" y="86"/>
                  </a:lnTo>
                  <a:lnTo>
                    <a:pt x="613" y="84"/>
                  </a:lnTo>
                  <a:lnTo>
                    <a:pt x="623" y="84"/>
                  </a:lnTo>
                  <a:lnTo>
                    <a:pt x="621" y="82"/>
                  </a:lnTo>
                  <a:lnTo>
                    <a:pt x="618" y="79"/>
                  </a:lnTo>
                  <a:lnTo>
                    <a:pt x="618" y="77"/>
                  </a:lnTo>
                  <a:lnTo>
                    <a:pt x="613" y="77"/>
                  </a:lnTo>
                  <a:lnTo>
                    <a:pt x="611" y="79"/>
                  </a:lnTo>
                  <a:lnTo>
                    <a:pt x="611" y="84"/>
                  </a:lnTo>
                  <a:lnTo>
                    <a:pt x="606" y="84"/>
                  </a:lnTo>
                  <a:lnTo>
                    <a:pt x="604" y="84"/>
                  </a:lnTo>
                  <a:lnTo>
                    <a:pt x="602" y="82"/>
                  </a:lnTo>
                  <a:lnTo>
                    <a:pt x="599" y="79"/>
                  </a:lnTo>
                  <a:lnTo>
                    <a:pt x="602" y="79"/>
                  </a:lnTo>
                  <a:lnTo>
                    <a:pt x="606" y="77"/>
                  </a:lnTo>
                  <a:lnTo>
                    <a:pt x="609" y="74"/>
                  </a:lnTo>
                  <a:lnTo>
                    <a:pt x="613" y="70"/>
                  </a:lnTo>
                  <a:lnTo>
                    <a:pt x="616" y="67"/>
                  </a:lnTo>
                  <a:lnTo>
                    <a:pt x="618" y="65"/>
                  </a:lnTo>
                  <a:lnTo>
                    <a:pt x="621" y="65"/>
                  </a:lnTo>
                  <a:lnTo>
                    <a:pt x="623" y="65"/>
                  </a:lnTo>
                  <a:lnTo>
                    <a:pt x="628" y="65"/>
                  </a:lnTo>
                  <a:lnTo>
                    <a:pt x="630" y="65"/>
                  </a:lnTo>
                  <a:lnTo>
                    <a:pt x="632" y="62"/>
                  </a:lnTo>
                  <a:lnTo>
                    <a:pt x="637" y="60"/>
                  </a:lnTo>
                  <a:lnTo>
                    <a:pt x="635" y="55"/>
                  </a:lnTo>
                  <a:lnTo>
                    <a:pt x="637" y="53"/>
                  </a:lnTo>
                  <a:lnTo>
                    <a:pt x="640" y="50"/>
                  </a:lnTo>
                  <a:lnTo>
                    <a:pt x="642" y="50"/>
                  </a:lnTo>
                  <a:lnTo>
                    <a:pt x="647" y="50"/>
                  </a:lnTo>
                  <a:lnTo>
                    <a:pt x="649" y="50"/>
                  </a:lnTo>
                  <a:lnTo>
                    <a:pt x="651" y="53"/>
                  </a:lnTo>
                  <a:lnTo>
                    <a:pt x="656" y="53"/>
                  </a:lnTo>
                  <a:lnTo>
                    <a:pt x="659" y="50"/>
                  </a:lnTo>
                  <a:lnTo>
                    <a:pt x="661" y="50"/>
                  </a:lnTo>
                  <a:lnTo>
                    <a:pt x="663" y="48"/>
                  </a:lnTo>
                  <a:lnTo>
                    <a:pt x="644" y="48"/>
                  </a:lnTo>
                  <a:lnTo>
                    <a:pt x="642" y="48"/>
                  </a:lnTo>
                  <a:lnTo>
                    <a:pt x="637" y="48"/>
                  </a:lnTo>
                  <a:lnTo>
                    <a:pt x="635" y="50"/>
                  </a:lnTo>
                  <a:lnTo>
                    <a:pt x="630" y="50"/>
                  </a:lnTo>
                  <a:lnTo>
                    <a:pt x="630" y="48"/>
                  </a:lnTo>
                  <a:lnTo>
                    <a:pt x="640" y="43"/>
                  </a:lnTo>
                  <a:lnTo>
                    <a:pt x="670" y="43"/>
                  </a:lnTo>
                  <a:lnTo>
                    <a:pt x="675" y="43"/>
                  </a:lnTo>
                  <a:lnTo>
                    <a:pt x="678" y="43"/>
                  </a:lnTo>
                  <a:lnTo>
                    <a:pt x="682" y="41"/>
                  </a:lnTo>
                  <a:lnTo>
                    <a:pt x="678" y="41"/>
                  </a:lnTo>
                  <a:lnTo>
                    <a:pt x="673" y="38"/>
                  </a:lnTo>
                  <a:lnTo>
                    <a:pt x="656" y="38"/>
                  </a:lnTo>
                  <a:lnTo>
                    <a:pt x="651" y="41"/>
                  </a:lnTo>
                  <a:lnTo>
                    <a:pt x="635" y="41"/>
                  </a:lnTo>
                  <a:lnTo>
                    <a:pt x="635" y="38"/>
                  </a:lnTo>
                  <a:lnTo>
                    <a:pt x="637" y="38"/>
                  </a:lnTo>
                  <a:lnTo>
                    <a:pt x="642" y="38"/>
                  </a:lnTo>
                  <a:lnTo>
                    <a:pt x="687" y="38"/>
                  </a:lnTo>
                  <a:lnTo>
                    <a:pt x="692" y="36"/>
                  </a:lnTo>
                  <a:lnTo>
                    <a:pt x="699" y="34"/>
                  </a:lnTo>
                  <a:lnTo>
                    <a:pt x="701" y="31"/>
                  </a:lnTo>
                  <a:lnTo>
                    <a:pt x="718" y="31"/>
                  </a:lnTo>
                  <a:lnTo>
                    <a:pt x="723" y="29"/>
                  </a:lnTo>
                  <a:lnTo>
                    <a:pt x="725" y="29"/>
                  </a:lnTo>
                  <a:lnTo>
                    <a:pt x="730" y="29"/>
                  </a:lnTo>
                  <a:lnTo>
                    <a:pt x="732" y="26"/>
                  </a:lnTo>
                  <a:lnTo>
                    <a:pt x="730" y="24"/>
                  </a:lnTo>
                  <a:close/>
                  <a:moveTo>
                    <a:pt x="119" y="268"/>
                  </a:moveTo>
                  <a:lnTo>
                    <a:pt x="116" y="266"/>
                  </a:lnTo>
                  <a:lnTo>
                    <a:pt x="119" y="268"/>
                  </a:lnTo>
                  <a:close/>
                  <a:moveTo>
                    <a:pt x="128" y="223"/>
                  </a:moveTo>
                  <a:lnTo>
                    <a:pt x="135" y="223"/>
                  </a:lnTo>
                  <a:lnTo>
                    <a:pt x="138" y="220"/>
                  </a:lnTo>
                  <a:lnTo>
                    <a:pt x="145" y="220"/>
                  </a:lnTo>
                  <a:lnTo>
                    <a:pt x="147" y="220"/>
                  </a:lnTo>
                  <a:lnTo>
                    <a:pt x="147" y="216"/>
                  </a:lnTo>
                  <a:lnTo>
                    <a:pt x="150" y="216"/>
                  </a:lnTo>
                  <a:lnTo>
                    <a:pt x="147" y="213"/>
                  </a:lnTo>
                  <a:lnTo>
                    <a:pt x="145" y="211"/>
                  </a:lnTo>
                  <a:lnTo>
                    <a:pt x="143" y="211"/>
                  </a:lnTo>
                  <a:lnTo>
                    <a:pt x="138" y="211"/>
                  </a:lnTo>
                  <a:lnTo>
                    <a:pt x="135" y="206"/>
                  </a:lnTo>
                  <a:lnTo>
                    <a:pt x="119" y="206"/>
                  </a:lnTo>
                  <a:lnTo>
                    <a:pt x="119" y="213"/>
                  </a:lnTo>
                  <a:lnTo>
                    <a:pt x="116" y="216"/>
                  </a:lnTo>
                  <a:lnTo>
                    <a:pt x="114" y="216"/>
                  </a:lnTo>
                  <a:lnTo>
                    <a:pt x="114" y="218"/>
                  </a:lnTo>
                  <a:lnTo>
                    <a:pt x="116" y="220"/>
                  </a:lnTo>
                  <a:lnTo>
                    <a:pt x="119" y="220"/>
                  </a:lnTo>
                  <a:lnTo>
                    <a:pt x="119" y="225"/>
                  </a:lnTo>
                  <a:lnTo>
                    <a:pt x="128" y="223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13" name="Greece" descr="© INSCALE GmbH, 05.05.2010&#10;http://www.presentationload.com/">
              <a:extLst>
                <a:ext uri="{FF2B5EF4-FFF2-40B4-BE49-F238E27FC236}">
                  <a16:creationId xmlns:a16="http://schemas.microsoft.com/office/drawing/2014/main" id="{C6BD8E06-9BAF-E508-438C-9BAE28273161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4761633" y="1943633"/>
              <a:ext cx="201602" cy="209016"/>
            </a:xfrm>
            <a:custGeom>
              <a:avLst/>
              <a:gdLst>
                <a:gd name="T0" fmla="*/ 0 w 534"/>
                <a:gd name="T1" fmla="*/ 2147483647 h 552"/>
                <a:gd name="T2" fmla="*/ 2147483647 w 534"/>
                <a:gd name="T3" fmla="*/ 2147483647 h 552"/>
                <a:gd name="T4" fmla="*/ 2147483647 w 534"/>
                <a:gd name="T5" fmla="*/ 2147483647 h 552"/>
                <a:gd name="T6" fmla="*/ 2147483647 w 534"/>
                <a:gd name="T7" fmla="*/ 2147483647 h 552"/>
                <a:gd name="T8" fmla="*/ 2147483647 w 534"/>
                <a:gd name="T9" fmla="*/ 2147483647 h 552"/>
                <a:gd name="T10" fmla="*/ 2147483647 w 534"/>
                <a:gd name="T11" fmla="*/ 2147483647 h 552"/>
                <a:gd name="T12" fmla="*/ 2147483647 w 534"/>
                <a:gd name="T13" fmla="*/ 2147483647 h 552"/>
                <a:gd name="T14" fmla="*/ 2147483647 w 534"/>
                <a:gd name="T15" fmla="*/ 2147483647 h 552"/>
                <a:gd name="T16" fmla="*/ 2147483647 w 534"/>
                <a:gd name="T17" fmla="*/ 2147483647 h 552"/>
                <a:gd name="T18" fmla="*/ 2147483647 w 534"/>
                <a:gd name="T19" fmla="*/ 2147483647 h 552"/>
                <a:gd name="T20" fmla="*/ 2147483647 w 534"/>
                <a:gd name="T21" fmla="*/ 2147483647 h 552"/>
                <a:gd name="T22" fmla="*/ 2147483647 w 534"/>
                <a:gd name="T23" fmla="*/ 2147483647 h 552"/>
                <a:gd name="T24" fmla="*/ 2147483647 w 534"/>
                <a:gd name="T25" fmla="*/ 2147483647 h 552"/>
                <a:gd name="T26" fmla="*/ 2147483647 w 534"/>
                <a:gd name="T27" fmla="*/ 2147483647 h 552"/>
                <a:gd name="T28" fmla="*/ 2147483647 w 534"/>
                <a:gd name="T29" fmla="*/ 2147483647 h 552"/>
                <a:gd name="T30" fmla="*/ 2147483647 w 534"/>
                <a:gd name="T31" fmla="*/ 2147483647 h 552"/>
                <a:gd name="T32" fmla="*/ 2147483647 w 534"/>
                <a:gd name="T33" fmla="*/ 2147483647 h 552"/>
                <a:gd name="T34" fmla="*/ 2147483647 w 534"/>
                <a:gd name="T35" fmla="*/ 2147483647 h 552"/>
                <a:gd name="T36" fmla="*/ 2147483647 w 534"/>
                <a:gd name="T37" fmla="*/ 2147483647 h 552"/>
                <a:gd name="T38" fmla="*/ 2147483647 w 534"/>
                <a:gd name="T39" fmla="*/ 2147483647 h 552"/>
                <a:gd name="T40" fmla="*/ 2147483647 w 534"/>
                <a:gd name="T41" fmla="*/ 2147483647 h 552"/>
                <a:gd name="T42" fmla="*/ 2147483647 w 534"/>
                <a:gd name="T43" fmla="*/ 2147483647 h 552"/>
                <a:gd name="T44" fmla="*/ 2147483647 w 534"/>
                <a:gd name="T45" fmla="*/ 2147483647 h 552"/>
                <a:gd name="T46" fmla="*/ 2147483647 w 534"/>
                <a:gd name="T47" fmla="*/ 2147483647 h 552"/>
                <a:gd name="T48" fmla="*/ 2147483647 w 534"/>
                <a:gd name="T49" fmla="*/ 2147483647 h 552"/>
                <a:gd name="T50" fmla="*/ 2147483647 w 534"/>
                <a:gd name="T51" fmla="*/ 2147483647 h 552"/>
                <a:gd name="T52" fmla="*/ 2147483647 w 534"/>
                <a:gd name="T53" fmla="*/ 2147483647 h 552"/>
                <a:gd name="T54" fmla="*/ 2147483647 w 534"/>
                <a:gd name="T55" fmla="*/ 2147483647 h 552"/>
                <a:gd name="T56" fmla="*/ 2147483647 w 534"/>
                <a:gd name="T57" fmla="*/ 2147483647 h 552"/>
                <a:gd name="T58" fmla="*/ 2147483647 w 534"/>
                <a:gd name="T59" fmla="*/ 2147483647 h 552"/>
                <a:gd name="T60" fmla="*/ 2147483647 w 534"/>
                <a:gd name="T61" fmla="*/ 2147483647 h 552"/>
                <a:gd name="T62" fmla="*/ 2147483647 w 534"/>
                <a:gd name="T63" fmla="*/ 2147483647 h 552"/>
                <a:gd name="T64" fmla="*/ 2147483647 w 534"/>
                <a:gd name="T65" fmla="*/ 2147483647 h 552"/>
                <a:gd name="T66" fmla="*/ 2147483647 w 534"/>
                <a:gd name="T67" fmla="*/ 2147483647 h 552"/>
                <a:gd name="T68" fmla="*/ 2147483647 w 534"/>
                <a:gd name="T69" fmla="*/ 2147483647 h 552"/>
                <a:gd name="T70" fmla="*/ 2147483647 w 534"/>
                <a:gd name="T71" fmla="*/ 2147483647 h 552"/>
                <a:gd name="T72" fmla="*/ 2147483647 w 534"/>
                <a:gd name="T73" fmla="*/ 2147483647 h 552"/>
                <a:gd name="T74" fmla="*/ 2147483647 w 534"/>
                <a:gd name="T75" fmla="*/ 2147483647 h 552"/>
                <a:gd name="T76" fmla="*/ 2147483647 w 534"/>
                <a:gd name="T77" fmla="*/ 2147483647 h 552"/>
                <a:gd name="T78" fmla="*/ 2147483647 w 534"/>
                <a:gd name="T79" fmla="*/ 2147483647 h 552"/>
                <a:gd name="T80" fmla="*/ 2147483647 w 534"/>
                <a:gd name="T81" fmla="*/ 2147483647 h 552"/>
                <a:gd name="T82" fmla="*/ 2147483647 w 534"/>
                <a:gd name="T83" fmla="*/ 2147483647 h 552"/>
                <a:gd name="T84" fmla="*/ 2147483647 w 534"/>
                <a:gd name="T85" fmla="*/ 2147483647 h 552"/>
                <a:gd name="T86" fmla="*/ 2147483647 w 534"/>
                <a:gd name="T87" fmla="*/ 2147483647 h 552"/>
                <a:gd name="T88" fmla="*/ 2147483647 w 534"/>
                <a:gd name="T89" fmla="*/ 2147483647 h 552"/>
                <a:gd name="T90" fmla="*/ 2147483647 w 534"/>
                <a:gd name="T91" fmla="*/ 2147483647 h 552"/>
                <a:gd name="T92" fmla="*/ 2147483647 w 534"/>
                <a:gd name="T93" fmla="*/ 2147483647 h 552"/>
                <a:gd name="T94" fmla="*/ 2147483647 w 534"/>
                <a:gd name="T95" fmla="*/ 2147483647 h 552"/>
                <a:gd name="T96" fmla="*/ 2147483647 w 534"/>
                <a:gd name="T97" fmla="*/ 2147483647 h 552"/>
                <a:gd name="T98" fmla="*/ 2147483647 w 534"/>
                <a:gd name="T99" fmla="*/ 2147483647 h 552"/>
                <a:gd name="T100" fmla="*/ 2147483647 w 534"/>
                <a:gd name="T101" fmla="*/ 2147483647 h 552"/>
                <a:gd name="T102" fmla="*/ 2147483647 w 534"/>
                <a:gd name="T103" fmla="*/ 2147483647 h 552"/>
                <a:gd name="T104" fmla="*/ 2147483647 w 534"/>
                <a:gd name="T105" fmla="*/ 2147483647 h 552"/>
                <a:gd name="T106" fmla="*/ 2147483647 w 534"/>
                <a:gd name="T107" fmla="*/ 2147483647 h 55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534"/>
                <a:gd name="T163" fmla="*/ 0 h 552"/>
                <a:gd name="T164" fmla="*/ 534 w 534"/>
                <a:gd name="T165" fmla="*/ 552 h 552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534" h="552">
                  <a:moveTo>
                    <a:pt x="240" y="108"/>
                  </a:moveTo>
                  <a:lnTo>
                    <a:pt x="270" y="126"/>
                  </a:lnTo>
                  <a:lnTo>
                    <a:pt x="282" y="120"/>
                  </a:lnTo>
                  <a:lnTo>
                    <a:pt x="240" y="108"/>
                  </a:lnTo>
                  <a:close/>
                  <a:moveTo>
                    <a:pt x="24" y="258"/>
                  </a:moveTo>
                  <a:lnTo>
                    <a:pt x="0" y="282"/>
                  </a:lnTo>
                  <a:lnTo>
                    <a:pt x="42" y="294"/>
                  </a:lnTo>
                  <a:lnTo>
                    <a:pt x="24" y="258"/>
                  </a:lnTo>
                  <a:close/>
                  <a:moveTo>
                    <a:pt x="312" y="414"/>
                  </a:moveTo>
                  <a:lnTo>
                    <a:pt x="312" y="420"/>
                  </a:lnTo>
                  <a:lnTo>
                    <a:pt x="324" y="420"/>
                  </a:lnTo>
                  <a:lnTo>
                    <a:pt x="324" y="414"/>
                  </a:lnTo>
                  <a:lnTo>
                    <a:pt x="318" y="408"/>
                  </a:lnTo>
                  <a:lnTo>
                    <a:pt x="312" y="408"/>
                  </a:lnTo>
                  <a:lnTo>
                    <a:pt x="312" y="414"/>
                  </a:lnTo>
                  <a:close/>
                  <a:moveTo>
                    <a:pt x="306" y="390"/>
                  </a:moveTo>
                  <a:lnTo>
                    <a:pt x="300" y="378"/>
                  </a:lnTo>
                  <a:lnTo>
                    <a:pt x="294" y="390"/>
                  </a:lnTo>
                  <a:lnTo>
                    <a:pt x="306" y="390"/>
                  </a:lnTo>
                  <a:close/>
                  <a:moveTo>
                    <a:pt x="294" y="294"/>
                  </a:moveTo>
                  <a:lnTo>
                    <a:pt x="318" y="336"/>
                  </a:lnTo>
                  <a:lnTo>
                    <a:pt x="330" y="318"/>
                  </a:lnTo>
                  <a:lnTo>
                    <a:pt x="294" y="294"/>
                  </a:lnTo>
                  <a:close/>
                  <a:moveTo>
                    <a:pt x="108" y="264"/>
                  </a:moveTo>
                  <a:lnTo>
                    <a:pt x="138" y="264"/>
                  </a:lnTo>
                  <a:lnTo>
                    <a:pt x="144" y="270"/>
                  </a:lnTo>
                  <a:lnTo>
                    <a:pt x="156" y="270"/>
                  </a:lnTo>
                  <a:lnTo>
                    <a:pt x="180" y="282"/>
                  </a:lnTo>
                  <a:lnTo>
                    <a:pt x="192" y="282"/>
                  </a:lnTo>
                  <a:lnTo>
                    <a:pt x="198" y="288"/>
                  </a:lnTo>
                  <a:lnTo>
                    <a:pt x="204" y="288"/>
                  </a:lnTo>
                  <a:lnTo>
                    <a:pt x="216" y="300"/>
                  </a:lnTo>
                  <a:lnTo>
                    <a:pt x="228" y="306"/>
                  </a:lnTo>
                  <a:lnTo>
                    <a:pt x="234" y="312"/>
                  </a:lnTo>
                  <a:lnTo>
                    <a:pt x="246" y="312"/>
                  </a:lnTo>
                  <a:lnTo>
                    <a:pt x="252" y="306"/>
                  </a:lnTo>
                  <a:lnTo>
                    <a:pt x="252" y="288"/>
                  </a:lnTo>
                  <a:lnTo>
                    <a:pt x="228" y="264"/>
                  </a:lnTo>
                  <a:lnTo>
                    <a:pt x="216" y="258"/>
                  </a:lnTo>
                  <a:lnTo>
                    <a:pt x="210" y="252"/>
                  </a:lnTo>
                  <a:lnTo>
                    <a:pt x="204" y="252"/>
                  </a:lnTo>
                  <a:lnTo>
                    <a:pt x="198" y="246"/>
                  </a:lnTo>
                  <a:lnTo>
                    <a:pt x="186" y="246"/>
                  </a:lnTo>
                  <a:lnTo>
                    <a:pt x="174" y="234"/>
                  </a:lnTo>
                  <a:lnTo>
                    <a:pt x="168" y="234"/>
                  </a:lnTo>
                  <a:lnTo>
                    <a:pt x="174" y="228"/>
                  </a:lnTo>
                  <a:lnTo>
                    <a:pt x="192" y="228"/>
                  </a:lnTo>
                  <a:lnTo>
                    <a:pt x="198" y="240"/>
                  </a:lnTo>
                  <a:lnTo>
                    <a:pt x="222" y="252"/>
                  </a:lnTo>
                  <a:lnTo>
                    <a:pt x="234" y="264"/>
                  </a:lnTo>
                  <a:lnTo>
                    <a:pt x="258" y="264"/>
                  </a:lnTo>
                  <a:lnTo>
                    <a:pt x="270" y="252"/>
                  </a:lnTo>
                  <a:lnTo>
                    <a:pt x="258" y="240"/>
                  </a:lnTo>
                  <a:lnTo>
                    <a:pt x="246" y="240"/>
                  </a:lnTo>
                  <a:lnTo>
                    <a:pt x="234" y="234"/>
                  </a:lnTo>
                  <a:lnTo>
                    <a:pt x="222" y="234"/>
                  </a:lnTo>
                  <a:lnTo>
                    <a:pt x="210" y="228"/>
                  </a:lnTo>
                  <a:lnTo>
                    <a:pt x="204" y="216"/>
                  </a:lnTo>
                  <a:lnTo>
                    <a:pt x="198" y="210"/>
                  </a:lnTo>
                  <a:lnTo>
                    <a:pt x="198" y="204"/>
                  </a:lnTo>
                  <a:lnTo>
                    <a:pt x="192" y="192"/>
                  </a:lnTo>
                  <a:lnTo>
                    <a:pt x="186" y="186"/>
                  </a:lnTo>
                  <a:lnTo>
                    <a:pt x="174" y="162"/>
                  </a:lnTo>
                  <a:lnTo>
                    <a:pt x="168" y="156"/>
                  </a:lnTo>
                  <a:lnTo>
                    <a:pt x="162" y="144"/>
                  </a:lnTo>
                  <a:lnTo>
                    <a:pt x="150" y="132"/>
                  </a:lnTo>
                  <a:lnTo>
                    <a:pt x="150" y="120"/>
                  </a:lnTo>
                  <a:lnTo>
                    <a:pt x="144" y="114"/>
                  </a:lnTo>
                  <a:lnTo>
                    <a:pt x="144" y="102"/>
                  </a:lnTo>
                  <a:lnTo>
                    <a:pt x="150" y="96"/>
                  </a:lnTo>
                  <a:lnTo>
                    <a:pt x="156" y="96"/>
                  </a:lnTo>
                  <a:lnTo>
                    <a:pt x="162" y="102"/>
                  </a:lnTo>
                  <a:lnTo>
                    <a:pt x="162" y="108"/>
                  </a:lnTo>
                  <a:lnTo>
                    <a:pt x="168" y="114"/>
                  </a:lnTo>
                  <a:lnTo>
                    <a:pt x="180" y="114"/>
                  </a:lnTo>
                  <a:lnTo>
                    <a:pt x="180" y="120"/>
                  </a:lnTo>
                  <a:lnTo>
                    <a:pt x="186" y="120"/>
                  </a:lnTo>
                  <a:lnTo>
                    <a:pt x="198" y="132"/>
                  </a:lnTo>
                  <a:lnTo>
                    <a:pt x="198" y="144"/>
                  </a:lnTo>
                  <a:lnTo>
                    <a:pt x="204" y="144"/>
                  </a:lnTo>
                  <a:lnTo>
                    <a:pt x="210" y="138"/>
                  </a:lnTo>
                  <a:lnTo>
                    <a:pt x="216" y="138"/>
                  </a:lnTo>
                  <a:lnTo>
                    <a:pt x="204" y="120"/>
                  </a:lnTo>
                  <a:lnTo>
                    <a:pt x="210" y="120"/>
                  </a:lnTo>
                  <a:lnTo>
                    <a:pt x="234" y="132"/>
                  </a:lnTo>
                  <a:lnTo>
                    <a:pt x="222" y="114"/>
                  </a:lnTo>
                  <a:lnTo>
                    <a:pt x="228" y="108"/>
                  </a:lnTo>
                  <a:lnTo>
                    <a:pt x="228" y="84"/>
                  </a:lnTo>
                  <a:lnTo>
                    <a:pt x="240" y="72"/>
                  </a:lnTo>
                  <a:lnTo>
                    <a:pt x="270" y="72"/>
                  </a:lnTo>
                  <a:lnTo>
                    <a:pt x="276" y="78"/>
                  </a:lnTo>
                  <a:lnTo>
                    <a:pt x="276" y="90"/>
                  </a:lnTo>
                  <a:lnTo>
                    <a:pt x="288" y="90"/>
                  </a:lnTo>
                  <a:lnTo>
                    <a:pt x="294" y="84"/>
                  </a:lnTo>
                  <a:lnTo>
                    <a:pt x="300" y="72"/>
                  </a:lnTo>
                  <a:lnTo>
                    <a:pt x="306" y="66"/>
                  </a:lnTo>
                  <a:lnTo>
                    <a:pt x="342" y="66"/>
                  </a:lnTo>
                  <a:lnTo>
                    <a:pt x="360" y="72"/>
                  </a:lnTo>
                  <a:lnTo>
                    <a:pt x="372" y="72"/>
                  </a:lnTo>
                  <a:lnTo>
                    <a:pt x="378" y="78"/>
                  </a:lnTo>
                  <a:lnTo>
                    <a:pt x="384" y="78"/>
                  </a:lnTo>
                  <a:lnTo>
                    <a:pt x="384" y="72"/>
                  </a:lnTo>
                  <a:lnTo>
                    <a:pt x="390" y="60"/>
                  </a:lnTo>
                  <a:lnTo>
                    <a:pt x="390" y="48"/>
                  </a:lnTo>
                  <a:lnTo>
                    <a:pt x="384" y="42"/>
                  </a:lnTo>
                  <a:lnTo>
                    <a:pt x="384" y="36"/>
                  </a:lnTo>
                  <a:lnTo>
                    <a:pt x="390" y="30"/>
                  </a:lnTo>
                  <a:lnTo>
                    <a:pt x="408" y="30"/>
                  </a:lnTo>
                  <a:lnTo>
                    <a:pt x="408" y="18"/>
                  </a:lnTo>
                  <a:lnTo>
                    <a:pt x="402" y="12"/>
                  </a:lnTo>
                  <a:lnTo>
                    <a:pt x="402" y="6"/>
                  </a:lnTo>
                  <a:lnTo>
                    <a:pt x="390" y="6"/>
                  </a:lnTo>
                  <a:lnTo>
                    <a:pt x="384" y="0"/>
                  </a:lnTo>
                  <a:lnTo>
                    <a:pt x="366" y="6"/>
                  </a:lnTo>
                  <a:lnTo>
                    <a:pt x="372" y="12"/>
                  </a:lnTo>
                  <a:lnTo>
                    <a:pt x="372" y="30"/>
                  </a:lnTo>
                  <a:lnTo>
                    <a:pt x="366" y="36"/>
                  </a:lnTo>
                  <a:lnTo>
                    <a:pt x="348" y="36"/>
                  </a:lnTo>
                  <a:lnTo>
                    <a:pt x="336" y="24"/>
                  </a:lnTo>
                  <a:lnTo>
                    <a:pt x="324" y="36"/>
                  </a:lnTo>
                  <a:lnTo>
                    <a:pt x="312" y="36"/>
                  </a:lnTo>
                  <a:lnTo>
                    <a:pt x="300" y="24"/>
                  </a:lnTo>
                  <a:lnTo>
                    <a:pt x="294" y="30"/>
                  </a:lnTo>
                  <a:lnTo>
                    <a:pt x="282" y="30"/>
                  </a:lnTo>
                  <a:lnTo>
                    <a:pt x="264" y="12"/>
                  </a:lnTo>
                  <a:lnTo>
                    <a:pt x="264" y="6"/>
                  </a:lnTo>
                  <a:lnTo>
                    <a:pt x="234" y="12"/>
                  </a:lnTo>
                  <a:lnTo>
                    <a:pt x="228" y="30"/>
                  </a:lnTo>
                  <a:lnTo>
                    <a:pt x="204" y="24"/>
                  </a:lnTo>
                  <a:lnTo>
                    <a:pt x="198" y="30"/>
                  </a:lnTo>
                  <a:lnTo>
                    <a:pt x="186" y="36"/>
                  </a:lnTo>
                  <a:lnTo>
                    <a:pt x="174" y="36"/>
                  </a:lnTo>
                  <a:lnTo>
                    <a:pt x="168" y="30"/>
                  </a:lnTo>
                  <a:lnTo>
                    <a:pt x="162" y="30"/>
                  </a:lnTo>
                  <a:lnTo>
                    <a:pt x="150" y="36"/>
                  </a:lnTo>
                  <a:lnTo>
                    <a:pt x="138" y="48"/>
                  </a:lnTo>
                  <a:lnTo>
                    <a:pt x="126" y="54"/>
                  </a:lnTo>
                  <a:lnTo>
                    <a:pt x="102" y="54"/>
                  </a:lnTo>
                  <a:lnTo>
                    <a:pt x="102" y="60"/>
                  </a:lnTo>
                  <a:lnTo>
                    <a:pt x="96" y="72"/>
                  </a:lnTo>
                  <a:lnTo>
                    <a:pt x="72" y="72"/>
                  </a:lnTo>
                  <a:lnTo>
                    <a:pt x="66" y="66"/>
                  </a:lnTo>
                  <a:lnTo>
                    <a:pt x="60" y="66"/>
                  </a:lnTo>
                  <a:lnTo>
                    <a:pt x="48" y="72"/>
                  </a:lnTo>
                  <a:lnTo>
                    <a:pt x="54" y="84"/>
                  </a:lnTo>
                  <a:lnTo>
                    <a:pt x="54" y="90"/>
                  </a:lnTo>
                  <a:lnTo>
                    <a:pt x="42" y="102"/>
                  </a:lnTo>
                  <a:lnTo>
                    <a:pt x="24" y="102"/>
                  </a:lnTo>
                  <a:lnTo>
                    <a:pt x="24" y="126"/>
                  </a:lnTo>
                  <a:lnTo>
                    <a:pt x="12" y="132"/>
                  </a:lnTo>
                  <a:lnTo>
                    <a:pt x="0" y="132"/>
                  </a:lnTo>
                  <a:lnTo>
                    <a:pt x="0" y="198"/>
                  </a:lnTo>
                  <a:lnTo>
                    <a:pt x="6" y="204"/>
                  </a:lnTo>
                  <a:lnTo>
                    <a:pt x="18" y="210"/>
                  </a:lnTo>
                  <a:lnTo>
                    <a:pt x="24" y="216"/>
                  </a:lnTo>
                  <a:lnTo>
                    <a:pt x="30" y="228"/>
                  </a:lnTo>
                  <a:lnTo>
                    <a:pt x="36" y="234"/>
                  </a:lnTo>
                  <a:lnTo>
                    <a:pt x="42" y="246"/>
                  </a:lnTo>
                  <a:lnTo>
                    <a:pt x="54" y="258"/>
                  </a:lnTo>
                  <a:lnTo>
                    <a:pt x="60" y="270"/>
                  </a:lnTo>
                  <a:lnTo>
                    <a:pt x="84" y="270"/>
                  </a:lnTo>
                  <a:lnTo>
                    <a:pt x="96" y="264"/>
                  </a:lnTo>
                  <a:lnTo>
                    <a:pt x="108" y="264"/>
                  </a:lnTo>
                  <a:close/>
                  <a:moveTo>
                    <a:pt x="396" y="252"/>
                  </a:moveTo>
                  <a:lnTo>
                    <a:pt x="372" y="252"/>
                  </a:lnTo>
                  <a:lnTo>
                    <a:pt x="372" y="270"/>
                  </a:lnTo>
                  <a:lnTo>
                    <a:pt x="384" y="294"/>
                  </a:lnTo>
                  <a:lnTo>
                    <a:pt x="396" y="252"/>
                  </a:lnTo>
                  <a:close/>
                  <a:moveTo>
                    <a:pt x="24" y="312"/>
                  </a:moveTo>
                  <a:lnTo>
                    <a:pt x="18" y="318"/>
                  </a:lnTo>
                  <a:lnTo>
                    <a:pt x="24" y="324"/>
                  </a:lnTo>
                  <a:lnTo>
                    <a:pt x="30" y="324"/>
                  </a:lnTo>
                  <a:lnTo>
                    <a:pt x="36" y="330"/>
                  </a:lnTo>
                  <a:lnTo>
                    <a:pt x="42" y="324"/>
                  </a:lnTo>
                  <a:lnTo>
                    <a:pt x="42" y="318"/>
                  </a:lnTo>
                  <a:lnTo>
                    <a:pt x="30" y="306"/>
                  </a:lnTo>
                  <a:lnTo>
                    <a:pt x="24" y="312"/>
                  </a:lnTo>
                  <a:close/>
                  <a:moveTo>
                    <a:pt x="378" y="390"/>
                  </a:moveTo>
                  <a:lnTo>
                    <a:pt x="378" y="408"/>
                  </a:lnTo>
                  <a:lnTo>
                    <a:pt x="390" y="390"/>
                  </a:lnTo>
                  <a:lnTo>
                    <a:pt x="378" y="390"/>
                  </a:lnTo>
                  <a:close/>
                  <a:moveTo>
                    <a:pt x="408" y="330"/>
                  </a:moveTo>
                  <a:lnTo>
                    <a:pt x="396" y="330"/>
                  </a:lnTo>
                  <a:lnTo>
                    <a:pt x="384" y="336"/>
                  </a:lnTo>
                  <a:lnTo>
                    <a:pt x="384" y="342"/>
                  </a:lnTo>
                  <a:lnTo>
                    <a:pt x="396" y="342"/>
                  </a:lnTo>
                  <a:lnTo>
                    <a:pt x="402" y="336"/>
                  </a:lnTo>
                  <a:lnTo>
                    <a:pt x="408" y="336"/>
                  </a:lnTo>
                  <a:lnTo>
                    <a:pt x="408" y="330"/>
                  </a:lnTo>
                  <a:close/>
                  <a:moveTo>
                    <a:pt x="396" y="192"/>
                  </a:moveTo>
                  <a:lnTo>
                    <a:pt x="372" y="198"/>
                  </a:lnTo>
                  <a:lnTo>
                    <a:pt x="372" y="210"/>
                  </a:lnTo>
                  <a:lnTo>
                    <a:pt x="390" y="210"/>
                  </a:lnTo>
                  <a:lnTo>
                    <a:pt x="396" y="216"/>
                  </a:lnTo>
                  <a:lnTo>
                    <a:pt x="396" y="222"/>
                  </a:lnTo>
                  <a:lnTo>
                    <a:pt x="414" y="222"/>
                  </a:lnTo>
                  <a:lnTo>
                    <a:pt x="414" y="210"/>
                  </a:lnTo>
                  <a:lnTo>
                    <a:pt x="396" y="192"/>
                  </a:lnTo>
                  <a:close/>
                  <a:moveTo>
                    <a:pt x="342" y="372"/>
                  </a:moveTo>
                  <a:lnTo>
                    <a:pt x="342" y="378"/>
                  </a:lnTo>
                  <a:lnTo>
                    <a:pt x="348" y="384"/>
                  </a:lnTo>
                  <a:lnTo>
                    <a:pt x="360" y="384"/>
                  </a:lnTo>
                  <a:lnTo>
                    <a:pt x="366" y="378"/>
                  </a:lnTo>
                  <a:lnTo>
                    <a:pt x="366" y="372"/>
                  </a:lnTo>
                  <a:lnTo>
                    <a:pt x="360" y="366"/>
                  </a:lnTo>
                  <a:lnTo>
                    <a:pt x="342" y="366"/>
                  </a:lnTo>
                  <a:lnTo>
                    <a:pt x="342" y="372"/>
                  </a:lnTo>
                  <a:close/>
                  <a:moveTo>
                    <a:pt x="444" y="312"/>
                  </a:moveTo>
                  <a:lnTo>
                    <a:pt x="432" y="312"/>
                  </a:lnTo>
                  <a:lnTo>
                    <a:pt x="432" y="330"/>
                  </a:lnTo>
                  <a:lnTo>
                    <a:pt x="444" y="336"/>
                  </a:lnTo>
                  <a:lnTo>
                    <a:pt x="450" y="330"/>
                  </a:lnTo>
                  <a:lnTo>
                    <a:pt x="450" y="318"/>
                  </a:lnTo>
                  <a:lnTo>
                    <a:pt x="444" y="312"/>
                  </a:lnTo>
                  <a:close/>
                  <a:moveTo>
                    <a:pt x="444" y="372"/>
                  </a:moveTo>
                  <a:lnTo>
                    <a:pt x="456" y="354"/>
                  </a:lnTo>
                  <a:lnTo>
                    <a:pt x="438" y="354"/>
                  </a:lnTo>
                  <a:lnTo>
                    <a:pt x="444" y="372"/>
                  </a:lnTo>
                  <a:close/>
                  <a:moveTo>
                    <a:pt x="276" y="222"/>
                  </a:moveTo>
                  <a:lnTo>
                    <a:pt x="276" y="240"/>
                  </a:lnTo>
                  <a:lnTo>
                    <a:pt x="288" y="240"/>
                  </a:lnTo>
                  <a:lnTo>
                    <a:pt x="276" y="222"/>
                  </a:lnTo>
                  <a:close/>
                  <a:moveTo>
                    <a:pt x="534" y="420"/>
                  </a:moveTo>
                  <a:lnTo>
                    <a:pt x="522" y="420"/>
                  </a:lnTo>
                  <a:lnTo>
                    <a:pt x="516" y="426"/>
                  </a:lnTo>
                  <a:lnTo>
                    <a:pt x="510" y="438"/>
                  </a:lnTo>
                  <a:lnTo>
                    <a:pt x="510" y="468"/>
                  </a:lnTo>
                  <a:lnTo>
                    <a:pt x="516" y="468"/>
                  </a:lnTo>
                  <a:lnTo>
                    <a:pt x="522" y="456"/>
                  </a:lnTo>
                  <a:lnTo>
                    <a:pt x="528" y="450"/>
                  </a:lnTo>
                  <a:lnTo>
                    <a:pt x="534" y="438"/>
                  </a:lnTo>
                  <a:lnTo>
                    <a:pt x="534" y="420"/>
                  </a:lnTo>
                  <a:close/>
                  <a:moveTo>
                    <a:pt x="462" y="384"/>
                  </a:moveTo>
                  <a:lnTo>
                    <a:pt x="456" y="408"/>
                  </a:lnTo>
                  <a:lnTo>
                    <a:pt x="498" y="378"/>
                  </a:lnTo>
                  <a:lnTo>
                    <a:pt x="486" y="372"/>
                  </a:lnTo>
                  <a:lnTo>
                    <a:pt x="462" y="384"/>
                  </a:lnTo>
                  <a:close/>
                  <a:moveTo>
                    <a:pt x="462" y="510"/>
                  </a:moveTo>
                  <a:lnTo>
                    <a:pt x="480" y="510"/>
                  </a:lnTo>
                  <a:lnTo>
                    <a:pt x="468" y="468"/>
                  </a:lnTo>
                  <a:lnTo>
                    <a:pt x="462" y="510"/>
                  </a:lnTo>
                  <a:close/>
                  <a:moveTo>
                    <a:pt x="276" y="330"/>
                  </a:moveTo>
                  <a:lnTo>
                    <a:pt x="270" y="336"/>
                  </a:lnTo>
                  <a:lnTo>
                    <a:pt x="270" y="348"/>
                  </a:lnTo>
                  <a:lnTo>
                    <a:pt x="276" y="348"/>
                  </a:lnTo>
                  <a:lnTo>
                    <a:pt x="288" y="336"/>
                  </a:lnTo>
                  <a:lnTo>
                    <a:pt x="282" y="330"/>
                  </a:lnTo>
                  <a:lnTo>
                    <a:pt x="276" y="330"/>
                  </a:lnTo>
                  <a:close/>
                  <a:moveTo>
                    <a:pt x="186" y="432"/>
                  </a:moveTo>
                  <a:lnTo>
                    <a:pt x="180" y="438"/>
                  </a:lnTo>
                  <a:lnTo>
                    <a:pt x="180" y="450"/>
                  </a:lnTo>
                  <a:lnTo>
                    <a:pt x="186" y="456"/>
                  </a:lnTo>
                  <a:lnTo>
                    <a:pt x="198" y="444"/>
                  </a:lnTo>
                  <a:lnTo>
                    <a:pt x="198" y="438"/>
                  </a:lnTo>
                  <a:lnTo>
                    <a:pt x="192" y="432"/>
                  </a:lnTo>
                  <a:lnTo>
                    <a:pt x="186" y="432"/>
                  </a:lnTo>
                  <a:close/>
                  <a:moveTo>
                    <a:pt x="384" y="528"/>
                  </a:moveTo>
                  <a:lnTo>
                    <a:pt x="378" y="528"/>
                  </a:lnTo>
                  <a:lnTo>
                    <a:pt x="378" y="516"/>
                  </a:lnTo>
                  <a:lnTo>
                    <a:pt x="372" y="510"/>
                  </a:lnTo>
                  <a:lnTo>
                    <a:pt x="342" y="510"/>
                  </a:lnTo>
                  <a:lnTo>
                    <a:pt x="306" y="504"/>
                  </a:lnTo>
                  <a:lnTo>
                    <a:pt x="276" y="504"/>
                  </a:lnTo>
                  <a:lnTo>
                    <a:pt x="246" y="486"/>
                  </a:lnTo>
                  <a:lnTo>
                    <a:pt x="228" y="504"/>
                  </a:lnTo>
                  <a:lnTo>
                    <a:pt x="234" y="510"/>
                  </a:lnTo>
                  <a:lnTo>
                    <a:pt x="246" y="516"/>
                  </a:lnTo>
                  <a:lnTo>
                    <a:pt x="252" y="522"/>
                  </a:lnTo>
                  <a:lnTo>
                    <a:pt x="258" y="516"/>
                  </a:lnTo>
                  <a:lnTo>
                    <a:pt x="264" y="528"/>
                  </a:lnTo>
                  <a:lnTo>
                    <a:pt x="300" y="528"/>
                  </a:lnTo>
                  <a:lnTo>
                    <a:pt x="312" y="552"/>
                  </a:lnTo>
                  <a:lnTo>
                    <a:pt x="354" y="546"/>
                  </a:lnTo>
                  <a:lnTo>
                    <a:pt x="354" y="540"/>
                  </a:lnTo>
                  <a:lnTo>
                    <a:pt x="402" y="540"/>
                  </a:lnTo>
                  <a:lnTo>
                    <a:pt x="414" y="528"/>
                  </a:lnTo>
                  <a:lnTo>
                    <a:pt x="414" y="522"/>
                  </a:lnTo>
                  <a:lnTo>
                    <a:pt x="408" y="516"/>
                  </a:lnTo>
                  <a:lnTo>
                    <a:pt x="402" y="516"/>
                  </a:lnTo>
                  <a:lnTo>
                    <a:pt x="396" y="522"/>
                  </a:lnTo>
                  <a:lnTo>
                    <a:pt x="390" y="522"/>
                  </a:lnTo>
                  <a:lnTo>
                    <a:pt x="384" y="528"/>
                  </a:lnTo>
                  <a:close/>
                  <a:moveTo>
                    <a:pt x="420" y="408"/>
                  </a:moveTo>
                  <a:lnTo>
                    <a:pt x="408" y="408"/>
                  </a:lnTo>
                  <a:lnTo>
                    <a:pt x="408" y="420"/>
                  </a:lnTo>
                  <a:lnTo>
                    <a:pt x="420" y="420"/>
                  </a:lnTo>
                  <a:lnTo>
                    <a:pt x="426" y="414"/>
                  </a:lnTo>
                  <a:lnTo>
                    <a:pt x="420" y="408"/>
                  </a:lnTo>
                  <a:close/>
                  <a:moveTo>
                    <a:pt x="114" y="276"/>
                  </a:moveTo>
                  <a:lnTo>
                    <a:pt x="90" y="288"/>
                  </a:lnTo>
                  <a:lnTo>
                    <a:pt x="84" y="288"/>
                  </a:lnTo>
                  <a:lnTo>
                    <a:pt x="66" y="312"/>
                  </a:lnTo>
                  <a:lnTo>
                    <a:pt x="96" y="336"/>
                  </a:lnTo>
                  <a:lnTo>
                    <a:pt x="96" y="348"/>
                  </a:lnTo>
                  <a:lnTo>
                    <a:pt x="90" y="366"/>
                  </a:lnTo>
                  <a:lnTo>
                    <a:pt x="90" y="384"/>
                  </a:lnTo>
                  <a:lnTo>
                    <a:pt x="96" y="390"/>
                  </a:lnTo>
                  <a:lnTo>
                    <a:pt x="108" y="396"/>
                  </a:lnTo>
                  <a:lnTo>
                    <a:pt x="114" y="396"/>
                  </a:lnTo>
                  <a:lnTo>
                    <a:pt x="114" y="390"/>
                  </a:lnTo>
                  <a:lnTo>
                    <a:pt x="126" y="378"/>
                  </a:lnTo>
                  <a:lnTo>
                    <a:pt x="132" y="378"/>
                  </a:lnTo>
                  <a:lnTo>
                    <a:pt x="156" y="420"/>
                  </a:lnTo>
                  <a:lnTo>
                    <a:pt x="162" y="390"/>
                  </a:lnTo>
                  <a:lnTo>
                    <a:pt x="180" y="414"/>
                  </a:lnTo>
                  <a:lnTo>
                    <a:pt x="204" y="420"/>
                  </a:lnTo>
                  <a:lnTo>
                    <a:pt x="186" y="402"/>
                  </a:lnTo>
                  <a:lnTo>
                    <a:pt x="192" y="396"/>
                  </a:lnTo>
                  <a:lnTo>
                    <a:pt x="192" y="372"/>
                  </a:lnTo>
                  <a:lnTo>
                    <a:pt x="186" y="366"/>
                  </a:lnTo>
                  <a:lnTo>
                    <a:pt x="180" y="354"/>
                  </a:lnTo>
                  <a:lnTo>
                    <a:pt x="174" y="348"/>
                  </a:lnTo>
                  <a:lnTo>
                    <a:pt x="168" y="336"/>
                  </a:lnTo>
                  <a:lnTo>
                    <a:pt x="168" y="330"/>
                  </a:lnTo>
                  <a:lnTo>
                    <a:pt x="186" y="330"/>
                  </a:lnTo>
                  <a:lnTo>
                    <a:pt x="198" y="336"/>
                  </a:lnTo>
                  <a:lnTo>
                    <a:pt x="210" y="348"/>
                  </a:lnTo>
                  <a:lnTo>
                    <a:pt x="222" y="342"/>
                  </a:lnTo>
                  <a:lnTo>
                    <a:pt x="210" y="336"/>
                  </a:lnTo>
                  <a:lnTo>
                    <a:pt x="204" y="324"/>
                  </a:lnTo>
                  <a:lnTo>
                    <a:pt x="192" y="318"/>
                  </a:lnTo>
                  <a:lnTo>
                    <a:pt x="186" y="312"/>
                  </a:lnTo>
                  <a:lnTo>
                    <a:pt x="174" y="306"/>
                  </a:lnTo>
                  <a:lnTo>
                    <a:pt x="156" y="294"/>
                  </a:lnTo>
                  <a:lnTo>
                    <a:pt x="138" y="288"/>
                  </a:lnTo>
                  <a:lnTo>
                    <a:pt x="126" y="282"/>
                  </a:lnTo>
                  <a:lnTo>
                    <a:pt x="120" y="276"/>
                  </a:lnTo>
                  <a:lnTo>
                    <a:pt x="114" y="276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14" name="Ghana" descr="© INSCALE GmbH, 05.05.2010&#10;http://www.presentationload.com/">
              <a:extLst>
                <a:ext uri="{FF2B5EF4-FFF2-40B4-BE49-F238E27FC236}">
                  <a16:creationId xmlns:a16="http://schemas.microsoft.com/office/drawing/2014/main" id="{C769FECA-F87E-CBB0-6196-C84AF2B3DE6A}"/>
                </a:ext>
              </a:extLst>
            </p:cNvPr>
            <p:cNvSpPr>
              <a:spLocks/>
            </p:cNvSpPr>
            <p:nvPr/>
          </p:nvSpPr>
          <p:spPr bwMode="gray">
            <a:xfrm>
              <a:off x="4144967" y="2879014"/>
              <a:ext cx="123038" cy="195673"/>
            </a:xfrm>
            <a:custGeom>
              <a:avLst/>
              <a:gdLst>
                <a:gd name="T0" fmla="*/ 2147483647 w 324"/>
                <a:gd name="T1" fmla="*/ 2147483647 h 516"/>
                <a:gd name="T2" fmla="*/ 2147483647 w 324"/>
                <a:gd name="T3" fmla="*/ 2147483647 h 516"/>
                <a:gd name="T4" fmla="*/ 2147483647 w 324"/>
                <a:gd name="T5" fmla="*/ 2147483647 h 516"/>
                <a:gd name="T6" fmla="*/ 2147483647 w 324"/>
                <a:gd name="T7" fmla="*/ 2147483647 h 516"/>
                <a:gd name="T8" fmla="*/ 2147483647 w 324"/>
                <a:gd name="T9" fmla="*/ 2147483647 h 516"/>
                <a:gd name="T10" fmla="*/ 2147483647 w 324"/>
                <a:gd name="T11" fmla="*/ 2147483647 h 516"/>
                <a:gd name="T12" fmla="*/ 2147483647 w 324"/>
                <a:gd name="T13" fmla="*/ 2147483647 h 516"/>
                <a:gd name="T14" fmla="*/ 2147483647 w 324"/>
                <a:gd name="T15" fmla="*/ 2147483647 h 516"/>
                <a:gd name="T16" fmla="*/ 2147483647 w 324"/>
                <a:gd name="T17" fmla="*/ 2147483647 h 516"/>
                <a:gd name="T18" fmla="*/ 2147483647 w 324"/>
                <a:gd name="T19" fmla="*/ 2147483647 h 516"/>
                <a:gd name="T20" fmla="*/ 2147483647 w 324"/>
                <a:gd name="T21" fmla="*/ 2147483647 h 516"/>
                <a:gd name="T22" fmla="*/ 2147483647 w 324"/>
                <a:gd name="T23" fmla="*/ 2147483647 h 516"/>
                <a:gd name="T24" fmla="*/ 2147483647 w 324"/>
                <a:gd name="T25" fmla="*/ 2147483647 h 516"/>
                <a:gd name="T26" fmla="*/ 2147483647 w 324"/>
                <a:gd name="T27" fmla="*/ 0 h 516"/>
                <a:gd name="T28" fmla="*/ 2147483647 w 324"/>
                <a:gd name="T29" fmla="*/ 2147483647 h 516"/>
                <a:gd name="T30" fmla="*/ 2147483647 w 324"/>
                <a:gd name="T31" fmla="*/ 2147483647 h 516"/>
                <a:gd name="T32" fmla="*/ 2147483647 w 324"/>
                <a:gd name="T33" fmla="*/ 2147483647 h 516"/>
                <a:gd name="T34" fmla="*/ 2147483647 w 324"/>
                <a:gd name="T35" fmla="*/ 2147483647 h 516"/>
                <a:gd name="T36" fmla="*/ 2147483647 w 324"/>
                <a:gd name="T37" fmla="*/ 2147483647 h 516"/>
                <a:gd name="T38" fmla="*/ 2147483647 w 324"/>
                <a:gd name="T39" fmla="*/ 2147483647 h 516"/>
                <a:gd name="T40" fmla="*/ 2147483647 w 324"/>
                <a:gd name="T41" fmla="*/ 2147483647 h 516"/>
                <a:gd name="T42" fmla="*/ 2147483647 w 324"/>
                <a:gd name="T43" fmla="*/ 2147483647 h 516"/>
                <a:gd name="T44" fmla="*/ 2147483647 w 324"/>
                <a:gd name="T45" fmla="*/ 2147483647 h 516"/>
                <a:gd name="T46" fmla="*/ 2147483647 w 324"/>
                <a:gd name="T47" fmla="*/ 2147483647 h 516"/>
                <a:gd name="T48" fmla="*/ 2147483647 w 324"/>
                <a:gd name="T49" fmla="*/ 2147483647 h 516"/>
                <a:gd name="T50" fmla="*/ 2147483647 w 324"/>
                <a:gd name="T51" fmla="*/ 2147483647 h 516"/>
                <a:gd name="T52" fmla="*/ 2147483647 w 324"/>
                <a:gd name="T53" fmla="*/ 2147483647 h 516"/>
                <a:gd name="T54" fmla="*/ 0 w 324"/>
                <a:gd name="T55" fmla="*/ 2147483647 h 516"/>
                <a:gd name="T56" fmla="*/ 2147483647 w 324"/>
                <a:gd name="T57" fmla="*/ 2147483647 h 516"/>
                <a:gd name="T58" fmla="*/ 2147483647 w 324"/>
                <a:gd name="T59" fmla="*/ 2147483647 h 516"/>
                <a:gd name="T60" fmla="*/ 2147483647 w 324"/>
                <a:gd name="T61" fmla="*/ 2147483647 h 516"/>
                <a:gd name="T62" fmla="*/ 2147483647 w 324"/>
                <a:gd name="T63" fmla="*/ 2147483647 h 516"/>
                <a:gd name="T64" fmla="*/ 2147483647 w 324"/>
                <a:gd name="T65" fmla="*/ 2147483647 h 516"/>
                <a:gd name="T66" fmla="*/ 2147483647 w 324"/>
                <a:gd name="T67" fmla="*/ 2147483647 h 516"/>
                <a:gd name="T68" fmla="*/ 2147483647 w 324"/>
                <a:gd name="T69" fmla="*/ 2147483647 h 516"/>
                <a:gd name="T70" fmla="*/ 2147483647 w 324"/>
                <a:gd name="T71" fmla="*/ 2147483647 h 516"/>
                <a:gd name="T72" fmla="*/ 2147483647 w 324"/>
                <a:gd name="T73" fmla="*/ 2147483647 h 516"/>
                <a:gd name="T74" fmla="*/ 2147483647 w 324"/>
                <a:gd name="T75" fmla="*/ 2147483647 h 516"/>
                <a:gd name="T76" fmla="*/ 2147483647 w 324"/>
                <a:gd name="T77" fmla="*/ 2147483647 h 516"/>
                <a:gd name="T78" fmla="*/ 2147483647 w 324"/>
                <a:gd name="T79" fmla="*/ 2147483647 h 516"/>
                <a:gd name="T80" fmla="*/ 2147483647 w 324"/>
                <a:gd name="T81" fmla="*/ 2147483647 h 516"/>
                <a:gd name="T82" fmla="*/ 2147483647 w 324"/>
                <a:gd name="T83" fmla="*/ 2147483647 h 516"/>
                <a:gd name="T84" fmla="*/ 2147483647 w 324"/>
                <a:gd name="T85" fmla="*/ 2147483647 h 516"/>
                <a:gd name="T86" fmla="*/ 2147483647 w 324"/>
                <a:gd name="T87" fmla="*/ 2147483647 h 51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324"/>
                <a:gd name="T133" fmla="*/ 0 h 516"/>
                <a:gd name="T134" fmla="*/ 324 w 324"/>
                <a:gd name="T135" fmla="*/ 516 h 51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324" h="516">
                  <a:moveTo>
                    <a:pt x="282" y="342"/>
                  </a:moveTo>
                  <a:lnTo>
                    <a:pt x="282" y="330"/>
                  </a:lnTo>
                  <a:lnTo>
                    <a:pt x="288" y="318"/>
                  </a:lnTo>
                  <a:lnTo>
                    <a:pt x="288" y="306"/>
                  </a:lnTo>
                  <a:lnTo>
                    <a:pt x="282" y="300"/>
                  </a:lnTo>
                  <a:lnTo>
                    <a:pt x="276" y="300"/>
                  </a:lnTo>
                  <a:lnTo>
                    <a:pt x="276" y="282"/>
                  </a:lnTo>
                  <a:lnTo>
                    <a:pt x="282" y="276"/>
                  </a:lnTo>
                  <a:lnTo>
                    <a:pt x="282" y="234"/>
                  </a:lnTo>
                  <a:lnTo>
                    <a:pt x="288" y="228"/>
                  </a:lnTo>
                  <a:lnTo>
                    <a:pt x="288" y="216"/>
                  </a:lnTo>
                  <a:lnTo>
                    <a:pt x="282" y="210"/>
                  </a:lnTo>
                  <a:lnTo>
                    <a:pt x="270" y="204"/>
                  </a:lnTo>
                  <a:lnTo>
                    <a:pt x="264" y="198"/>
                  </a:lnTo>
                  <a:lnTo>
                    <a:pt x="276" y="186"/>
                  </a:lnTo>
                  <a:lnTo>
                    <a:pt x="282" y="186"/>
                  </a:lnTo>
                  <a:lnTo>
                    <a:pt x="282" y="180"/>
                  </a:lnTo>
                  <a:lnTo>
                    <a:pt x="270" y="168"/>
                  </a:lnTo>
                  <a:lnTo>
                    <a:pt x="276" y="156"/>
                  </a:lnTo>
                  <a:lnTo>
                    <a:pt x="276" y="132"/>
                  </a:lnTo>
                  <a:lnTo>
                    <a:pt x="270" y="126"/>
                  </a:lnTo>
                  <a:lnTo>
                    <a:pt x="264" y="126"/>
                  </a:lnTo>
                  <a:lnTo>
                    <a:pt x="252" y="138"/>
                  </a:lnTo>
                  <a:lnTo>
                    <a:pt x="264" y="60"/>
                  </a:lnTo>
                  <a:lnTo>
                    <a:pt x="228" y="36"/>
                  </a:lnTo>
                  <a:lnTo>
                    <a:pt x="240" y="24"/>
                  </a:lnTo>
                  <a:lnTo>
                    <a:pt x="240" y="6"/>
                  </a:lnTo>
                  <a:lnTo>
                    <a:pt x="222" y="0"/>
                  </a:lnTo>
                  <a:lnTo>
                    <a:pt x="198" y="12"/>
                  </a:lnTo>
                  <a:lnTo>
                    <a:pt x="42" y="12"/>
                  </a:lnTo>
                  <a:lnTo>
                    <a:pt x="36" y="18"/>
                  </a:lnTo>
                  <a:lnTo>
                    <a:pt x="30" y="30"/>
                  </a:lnTo>
                  <a:lnTo>
                    <a:pt x="30" y="48"/>
                  </a:lnTo>
                  <a:lnTo>
                    <a:pt x="36" y="48"/>
                  </a:lnTo>
                  <a:lnTo>
                    <a:pt x="42" y="78"/>
                  </a:lnTo>
                  <a:lnTo>
                    <a:pt x="42" y="132"/>
                  </a:lnTo>
                  <a:lnTo>
                    <a:pt x="48" y="126"/>
                  </a:lnTo>
                  <a:lnTo>
                    <a:pt x="54" y="156"/>
                  </a:lnTo>
                  <a:lnTo>
                    <a:pt x="42" y="156"/>
                  </a:lnTo>
                  <a:lnTo>
                    <a:pt x="42" y="162"/>
                  </a:lnTo>
                  <a:lnTo>
                    <a:pt x="48" y="168"/>
                  </a:lnTo>
                  <a:lnTo>
                    <a:pt x="48" y="180"/>
                  </a:lnTo>
                  <a:lnTo>
                    <a:pt x="54" y="192"/>
                  </a:lnTo>
                  <a:lnTo>
                    <a:pt x="54" y="204"/>
                  </a:lnTo>
                  <a:lnTo>
                    <a:pt x="60" y="216"/>
                  </a:lnTo>
                  <a:lnTo>
                    <a:pt x="60" y="228"/>
                  </a:lnTo>
                  <a:lnTo>
                    <a:pt x="48" y="252"/>
                  </a:lnTo>
                  <a:lnTo>
                    <a:pt x="42" y="258"/>
                  </a:lnTo>
                  <a:lnTo>
                    <a:pt x="36" y="270"/>
                  </a:lnTo>
                  <a:lnTo>
                    <a:pt x="36" y="288"/>
                  </a:lnTo>
                  <a:lnTo>
                    <a:pt x="30" y="300"/>
                  </a:lnTo>
                  <a:lnTo>
                    <a:pt x="30" y="312"/>
                  </a:lnTo>
                  <a:lnTo>
                    <a:pt x="12" y="330"/>
                  </a:lnTo>
                  <a:lnTo>
                    <a:pt x="6" y="342"/>
                  </a:lnTo>
                  <a:lnTo>
                    <a:pt x="0" y="348"/>
                  </a:lnTo>
                  <a:lnTo>
                    <a:pt x="0" y="372"/>
                  </a:lnTo>
                  <a:lnTo>
                    <a:pt x="6" y="384"/>
                  </a:lnTo>
                  <a:lnTo>
                    <a:pt x="12" y="402"/>
                  </a:lnTo>
                  <a:lnTo>
                    <a:pt x="12" y="414"/>
                  </a:lnTo>
                  <a:lnTo>
                    <a:pt x="18" y="426"/>
                  </a:lnTo>
                  <a:lnTo>
                    <a:pt x="24" y="432"/>
                  </a:lnTo>
                  <a:lnTo>
                    <a:pt x="24" y="438"/>
                  </a:lnTo>
                  <a:lnTo>
                    <a:pt x="48" y="444"/>
                  </a:lnTo>
                  <a:lnTo>
                    <a:pt x="48" y="498"/>
                  </a:lnTo>
                  <a:lnTo>
                    <a:pt x="72" y="498"/>
                  </a:lnTo>
                  <a:lnTo>
                    <a:pt x="78" y="504"/>
                  </a:lnTo>
                  <a:lnTo>
                    <a:pt x="78" y="510"/>
                  </a:lnTo>
                  <a:lnTo>
                    <a:pt x="84" y="516"/>
                  </a:lnTo>
                  <a:lnTo>
                    <a:pt x="96" y="516"/>
                  </a:lnTo>
                  <a:lnTo>
                    <a:pt x="108" y="510"/>
                  </a:lnTo>
                  <a:lnTo>
                    <a:pt x="114" y="504"/>
                  </a:lnTo>
                  <a:lnTo>
                    <a:pt x="132" y="492"/>
                  </a:lnTo>
                  <a:lnTo>
                    <a:pt x="138" y="486"/>
                  </a:lnTo>
                  <a:lnTo>
                    <a:pt x="150" y="480"/>
                  </a:lnTo>
                  <a:lnTo>
                    <a:pt x="180" y="480"/>
                  </a:lnTo>
                  <a:lnTo>
                    <a:pt x="186" y="474"/>
                  </a:lnTo>
                  <a:lnTo>
                    <a:pt x="198" y="468"/>
                  </a:lnTo>
                  <a:lnTo>
                    <a:pt x="216" y="450"/>
                  </a:lnTo>
                  <a:lnTo>
                    <a:pt x="228" y="450"/>
                  </a:lnTo>
                  <a:lnTo>
                    <a:pt x="234" y="444"/>
                  </a:lnTo>
                  <a:lnTo>
                    <a:pt x="240" y="444"/>
                  </a:lnTo>
                  <a:lnTo>
                    <a:pt x="258" y="426"/>
                  </a:lnTo>
                  <a:lnTo>
                    <a:pt x="270" y="426"/>
                  </a:lnTo>
                  <a:lnTo>
                    <a:pt x="276" y="432"/>
                  </a:lnTo>
                  <a:lnTo>
                    <a:pt x="294" y="432"/>
                  </a:lnTo>
                  <a:lnTo>
                    <a:pt x="306" y="426"/>
                  </a:lnTo>
                  <a:lnTo>
                    <a:pt x="324" y="408"/>
                  </a:lnTo>
                  <a:lnTo>
                    <a:pt x="294" y="384"/>
                  </a:lnTo>
                  <a:lnTo>
                    <a:pt x="282" y="34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15" name="Germany" descr="© INSCALE GmbH, 05.05.2010&#10;http://www.presentationload.com/">
              <a:extLst>
                <a:ext uri="{FF2B5EF4-FFF2-40B4-BE49-F238E27FC236}">
                  <a16:creationId xmlns:a16="http://schemas.microsoft.com/office/drawing/2014/main" id="{685BE3BE-0A8F-9D5C-EC2B-773A4965DE3C}"/>
                </a:ext>
              </a:extLst>
            </p:cNvPr>
            <p:cNvSpPr>
              <a:spLocks/>
            </p:cNvSpPr>
            <p:nvPr/>
          </p:nvSpPr>
          <p:spPr bwMode="gray">
            <a:xfrm>
              <a:off x="4408829" y="1552285"/>
              <a:ext cx="213462" cy="223839"/>
            </a:xfrm>
            <a:custGeom>
              <a:avLst/>
              <a:gdLst>
                <a:gd name="T0" fmla="*/ 2147483647 w 564"/>
                <a:gd name="T1" fmla="*/ 2147483647 h 588"/>
                <a:gd name="T2" fmla="*/ 2147483647 w 564"/>
                <a:gd name="T3" fmla="*/ 2147483647 h 588"/>
                <a:gd name="T4" fmla="*/ 2147483647 w 564"/>
                <a:gd name="T5" fmla="*/ 2147483647 h 588"/>
                <a:gd name="T6" fmla="*/ 2147483647 w 564"/>
                <a:gd name="T7" fmla="*/ 2147483647 h 588"/>
                <a:gd name="T8" fmla="*/ 2147483647 w 564"/>
                <a:gd name="T9" fmla="*/ 2147483647 h 588"/>
                <a:gd name="T10" fmla="*/ 2147483647 w 564"/>
                <a:gd name="T11" fmla="*/ 2147483647 h 588"/>
                <a:gd name="T12" fmla="*/ 2147483647 w 564"/>
                <a:gd name="T13" fmla="*/ 2147483647 h 588"/>
                <a:gd name="T14" fmla="*/ 2147483647 w 564"/>
                <a:gd name="T15" fmla="*/ 2147483647 h 588"/>
                <a:gd name="T16" fmla="*/ 2147483647 w 564"/>
                <a:gd name="T17" fmla="*/ 2147483647 h 588"/>
                <a:gd name="T18" fmla="*/ 2147483647 w 564"/>
                <a:gd name="T19" fmla="*/ 2147483647 h 588"/>
                <a:gd name="T20" fmla="*/ 2147483647 w 564"/>
                <a:gd name="T21" fmla="*/ 2147483647 h 588"/>
                <a:gd name="T22" fmla="*/ 2147483647 w 564"/>
                <a:gd name="T23" fmla="*/ 2147483647 h 588"/>
                <a:gd name="T24" fmla="*/ 2147483647 w 564"/>
                <a:gd name="T25" fmla="*/ 2147483647 h 588"/>
                <a:gd name="T26" fmla="*/ 2147483647 w 564"/>
                <a:gd name="T27" fmla="*/ 2147483647 h 588"/>
                <a:gd name="T28" fmla="*/ 2147483647 w 564"/>
                <a:gd name="T29" fmla="*/ 2147483647 h 588"/>
                <a:gd name="T30" fmla="*/ 2147483647 w 564"/>
                <a:gd name="T31" fmla="*/ 2147483647 h 588"/>
                <a:gd name="T32" fmla="*/ 2147483647 w 564"/>
                <a:gd name="T33" fmla="*/ 2147483647 h 588"/>
                <a:gd name="T34" fmla="*/ 2147483647 w 564"/>
                <a:gd name="T35" fmla="*/ 2147483647 h 588"/>
                <a:gd name="T36" fmla="*/ 2147483647 w 564"/>
                <a:gd name="T37" fmla="*/ 2147483647 h 588"/>
                <a:gd name="T38" fmla="*/ 2147483647 w 564"/>
                <a:gd name="T39" fmla="*/ 2147483647 h 588"/>
                <a:gd name="T40" fmla="*/ 2147483647 w 564"/>
                <a:gd name="T41" fmla="*/ 2147483647 h 588"/>
                <a:gd name="T42" fmla="*/ 2147483647 w 564"/>
                <a:gd name="T43" fmla="*/ 2147483647 h 588"/>
                <a:gd name="T44" fmla="*/ 2147483647 w 564"/>
                <a:gd name="T45" fmla="*/ 2147483647 h 588"/>
                <a:gd name="T46" fmla="*/ 2147483647 w 564"/>
                <a:gd name="T47" fmla="*/ 2147483647 h 588"/>
                <a:gd name="T48" fmla="*/ 2147483647 w 564"/>
                <a:gd name="T49" fmla="*/ 2147483647 h 588"/>
                <a:gd name="T50" fmla="*/ 2147483647 w 564"/>
                <a:gd name="T51" fmla="*/ 2147483647 h 588"/>
                <a:gd name="T52" fmla="*/ 2147483647 w 564"/>
                <a:gd name="T53" fmla="*/ 2147483647 h 588"/>
                <a:gd name="T54" fmla="*/ 2147483647 w 564"/>
                <a:gd name="T55" fmla="*/ 2147483647 h 588"/>
                <a:gd name="T56" fmla="*/ 2147483647 w 564"/>
                <a:gd name="T57" fmla="*/ 2147483647 h 588"/>
                <a:gd name="T58" fmla="*/ 2147483647 w 564"/>
                <a:gd name="T59" fmla="*/ 2147483647 h 588"/>
                <a:gd name="T60" fmla="*/ 2147483647 w 564"/>
                <a:gd name="T61" fmla="*/ 2147483647 h 588"/>
                <a:gd name="T62" fmla="*/ 2147483647 w 564"/>
                <a:gd name="T63" fmla="*/ 2147483647 h 588"/>
                <a:gd name="T64" fmla="*/ 2147483647 w 564"/>
                <a:gd name="T65" fmla="*/ 2147483647 h 588"/>
                <a:gd name="T66" fmla="*/ 2147483647 w 564"/>
                <a:gd name="T67" fmla="*/ 2147483647 h 588"/>
                <a:gd name="T68" fmla="*/ 2147483647 w 564"/>
                <a:gd name="T69" fmla="*/ 2147483647 h 588"/>
                <a:gd name="T70" fmla="*/ 2147483647 w 564"/>
                <a:gd name="T71" fmla="*/ 2147483647 h 588"/>
                <a:gd name="T72" fmla="*/ 2147483647 w 564"/>
                <a:gd name="T73" fmla="*/ 2147483647 h 588"/>
                <a:gd name="T74" fmla="*/ 2147483647 w 564"/>
                <a:gd name="T75" fmla="*/ 2147483647 h 588"/>
                <a:gd name="T76" fmla="*/ 2147483647 w 564"/>
                <a:gd name="T77" fmla="*/ 2147483647 h 588"/>
                <a:gd name="T78" fmla="*/ 2147483647 w 564"/>
                <a:gd name="T79" fmla="*/ 2147483647 h 588"/>
                <a:gd name="T80" fmla="*/ 2147483647 w 564"/>
                <a:gd name="T81" fmla="*/ 2147483647 h 588"/>
                <a:gd name="T82" fmla="*/ 2147483647 w 564"/>
                <a:gd name="T83" fmla="*/ 0 h 588"/>
                <a:gd name="T84" fmla="*/ 2147483647 w 564"/>
                <a:gd name="T85" fmla="*/ 2147483647 h 588"/>
                <a:gd name="T86" fmla="*/ 2147483647 w 564"/>
                <a:gd name="T87" fmla="*/ 2147483647 h 588"/>
                <a:gd name="T88" fmla="*/ 2147483647 w 564"/>
                <a:gd name="T89" fmla="*/ 2147483647 h 588"/>
                <a:gd name="T90" fmla="*/ 2147483647 w 564"/>
                <a:gd name="T91" fmla="*/ 2147483647 h 588"/>
                <a:gd name="T92" fmla="*/ 2147483647 w 564"/>
                <a:gd name="T93" fmla="*/ 2147483647 h 588"/>
                <a:gd name="T94" fmla="*/ 2147483647 w 564"/>
                <a:gd name="T95" fmla="*/ 2147483647 h 588"/>
                <a:gd name="T96" fmla="*/ 2147483647 w 564"/>
                <a:gd name="T97" fmla="*/ 2147483647 h 588"/>
                <a:gd name="T98" fmla="*/ 2147483647 w 564"/>
                <a:gd name="T99" fmla="*/ 2147483647 h 588"/>
                <a:gd name="T100" fmla="*/ 2147483647 w 564"/>
                <a:gd name="T101" fmla="*/ 2147483647 h 588"/>
                <a:gd name="T102" fmla="*/ 2147483647 w 564"/>
                <a:gd name="T103" fmla="*/ 2147483647 h 588"/>
                <a:gd name="T104" fmla="*/ 0 w 564"/>
                <a:gd name="T105" fmla="*/ 2147483647 h 588"/>
                <a:gd name="T106" fmla="*/ 2147483647 w 564"/>
                <a:gd name="T107" fmla="*/ 2147483647 h 588"/>
                <a:gd name="T108" fmla="*/ 2147483647 w 564"/>
                <a:gd name="T109" fmla="*/ 2147483647 h 588"/>
                <a:gd name="T110" fmla="*/ 2147483647 w 564"/>
                <a:gd name="T111" fmla="*/ 2147483647 h 58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564"/>
                <a:gd name="T169" fmla="*/ 0 h 588"/>
                <a:gd name="T170" fmla="*/ 564 w 564"/>
                <a:gd name="T171" fmla="*/ 588 h 58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564" h="588">
                  <a:moveTo>
                    <a:pt x="30" y="414"/>
                  </a:moveTo>
                  <a:lnTo>
                    <a:pt x="30" y="420"/>
                  </a:lnTo>
                  <a:lnTo>
                    <a:pt x="36" y="420"/>
                  </a:lnTo>
                  <a:lnTo>
                    <a:pt x="36" y="444"/>
                  </a:lnTo>
                  <a:lnTo>
                    <a:pt x="60" y="444"/>
                  </a:lnTo>
                  <a:lnTo>
                    <a:pt x="60" y="450"/>
                  </a:lnTo>
                  <a:lnTo>
                    <a:pt x="72" y="450"/>
                  </a:lnTo>
                  <a:lnTo>
                    <a:pt x="84" y="444"/>
                  </a:lnTo>
                  <a:lnTo>
                    <a:pt x="96" y="444"/>
                  </a:lnTo>
                  <a:lnTo>
                    <a:pt x="96" y="450"/>
                  </a:lnTo>
                  <a:lnTo>
                    <a:pt x="120" y="450"/>
                  </a:lnTo>
                  <a:lnTo>
                    <a:pt x="138" y="456"/>
                  </a:lnTo>
                  <a:lnTo>
                    <a:pt x="132" y="468"/>
                  </a:lnTo>
                  <a:lnTo>
                    <a:pt x="114" y="486"/>
                  </a:lnTo>
                  <a:lnTo>
                    <a:pt x="114" y="498"/>
                  </a:lnTo>
                  <a:lnTo>
                    <a:pt x="108" y="510"/>
                  </a:lnTo>
                  <a:lnTo>
                    <a:pt x="102" y="516"/>
                  </a:lnTo>
                  <a:lnTo>
                    <a:pt x="96" y="528"/>
                  </a:lnTo>
                  <a:lnTo>
                    <a:pt x="96" y="570"/>
                  </a:lnTo>
                  <a:lnTo>
                    <a:pt x="132" y="570"/>
                  </a:lnTo>
                  <a:lnTo>
                    <a:pt x="150" y="564"/>
                  </a:lnTo>
                  <a:lnTo>
                    <a:pt x="156" y="570"/>
                  </a:lnTo>
                  <a:lnTo>
                    <a:pt x="150" y="564"/>
                  </a:lnTo>
                  <a:lnTo>
                    <a:pt x="150" y="552"/>
                  </a:lnTo>
                  <a:lnTo>
                    <a:pt x="156" y="546"/>
                  </a:lnTo>
                  <a:lnTo>
                    <a:pt x="162" y="546"/>
                  </a:lnTo>
                  <a:lnTo>
                    <a:pt x="174" y="552"/>
                  </a:lnTo>
                  <a:lnTo>
                    <a:pt x="180" y="558"/>
                  </a:lnTo>
                  <a:lnTo>
                    <a:pt x="192" y="558"/>
                  </a:lnTo>
                  <a:lnTo>
                    <a:pt x="210" y="564"/>
                  </a:lnTo>
                  <a:lnTo>
                    <a:pt x="216" y="576"/>
                  </a:lnTo>
                  <a:lnTo>
                    <a:pt x="252" y="576"/>
                  </a:lnTo>
                  <a:lnTo>
                    <a:pt x="258" y="582"/>
                  </a:lnTo>
                  <a:lnTo>
                    <a:pt x="258" y="588"/>
                  </a:lnTo>
                  <a:lnTo>
                    <a:pt x="270" y="588"/>
                  </a:lnTo>
                  <a:lnTo>
                    <a:pt x="276" y="582"/>
                  </a:lnTo>
                  <a:lnTo>
                    <a:pt x="276" y="570"/>
                  </a:lnTo>
                  <a:lnTo>
                    <a:pt x="294" y="570"/>
                  </a:lnTo>
                  <a:lnTo>
                    <a:pt x="312" y="588"/>
                  </a:lnTo>
                  <a:lnTo>
                    <a:pt x="330" y="588"/>
                  </a:lnTo>
                  <a:lnTo>
                    <a:pt x="336" y="582"/>
                  </a:lnTo>
                  <a:lnTo>
                    <a:pt x="354" y="570"/>
                  </a:lnTo>
                  <a:lnTo>
                    <a:pt x="372" y="570"/>
                  </a:lnTo>
                  <a:lnTo>
                    <a:pt x="390" y="558"/>
                  </a:lnTo>
                  <a:lnTo>
                    <a:pt x="402" y="564"/>
                  </a:lnTo>
                  <a:lnTo>
                    <a:pt x="420" y="570"/>
                  </a:lnTo>
                  <a:lnTo>
                    <a:pt x="432" y="582"/>
                  </a:lnTo>
                  <a:lnTo>
                    <a:pt x="438" y="582"/>
                  </a:lnTo>
                  <a:lnTo>
                    <a:pt x="438" y="540"/>
                  </a:lnTo>
                  <a:lnTo>
                    <a:pt x="426" y="540"/>
                  </a:lnTo>
                  <a:lnTo>
                    <a:pt x="426" y="534"/>
                  </a:lnTo>
                  <a:lnTo>
                    <a:pt x="432" y="528"/>
                  </a:lnTo>
                  <a:lnTo>
                    <a:pt x="432" y="522"/>
                  </a:lnTo>
                  <a:lnTo>
                    <a:pt x="438" y="516"/>
                  </a:lnTo>
                  <a:lnTo>
                    <a:pt x="456" y="516"/>
                  </a:lnTo>
                  <a:lnTo>
                    <a:pt x="462" y="522"/>
                  </a:lnTo>
                  <a:lnTo>
                    <a:pt x="468" y="522"/>
                  </a:lnTo>
                  <a:lnTo>
                    <a:pt x="468" y="504"/>
                  </a:lnTo>
                  <a:lnTo>
                    <a:pt x="462" y="492"/>
                  </a:lnTo>
                  <a:lnTo>
                    <a:pt x="480" y="492"/>
                  </a:lnTo>
                  <a:lnTo>
                    <a:pt x="486" y="474"/>
                  </a:lnTo>
                  <a:lnTo>
                    <a:pt x="486" y="462"/>
                  </a:lnTo>
                  <a:lnTo>
                    <a:pt x="480" y="462"/>
                  </a:lnTo>
                  <a:lnTo>
                    <a:pt x="474" y="456"/>
                  </a:lnTo>
                  <a:lnTo>
                    <a:pt x="462" y="456"/>
                  </a:lnTo>
                  <a:lnTo>
                    <a:pt x="456" y="444"/>
                  </a:lnTo>
                  <a:lnTo>
                    <a:pt x="450" y="444"/>
                  </a:lnTo>
                  <a:lnTo>
                    <a:pt x="444" y="432"/>
                  </a:lnTo>
                  <a:lnTo>
                    <a:pt x="432" y="432"/>
                  </a:lnTo>
                  <a:lnTo>
                    <a:pt x="420" y="426"/>
                  </a:lnTo>
                  <a:lnTo>
                    <a:pt x="420" y="420"/>
                  </a:lnTo>
                  <a:lnTo>
                    <a:pt x="414" y="420"/>
                  </a:lnTo>
                  <a:lnTo>
                    <a:pt x="408" y="408"/>
                  </a:lnTo>
                  <a:lnTo>
                    <a:pt x="396" y="396"/>
                  </a:lnTo>
                  <a:lnTo>
                    <a:pt x="396" y="390"/>
                  </a:lnTo>
                  <a:lnTo>
                    <a:pt x="402" y="390"/>
                  </a:lnTo>
                  <a:lnTo>
                    <a:pt x="408" y="384"/>
                  </a:lnTo>
                  <a:lnTo>
                    <a:pt x="396" y="372"/>
                  </a:lnTo>
                  <a:lnTo>
                    <a:pt x="390" y="372"/>
                  </a:lnTo>
                  <a:lnTo>
                    <a:pt x="384" y="366"/>
                  </a:lnTo>
                  <a:lnTo>
                    <a:pt x="384" y="354"/>
                  </a:lnTo>
                  <a:lnTo>
                    <a:pt x="390" y="354"/>
                  </a:lnTo>
                  <a:lnTo>
                    <a:pt x="390" y="360"/>
                  </a:lnTo>
                  <a:lnTo>
                    <a:pt x="402" y="360"/>
                  </a:lnTo>
                  <a:lnTo>
                    <a:pt x="402" y="354"/>
                  </a:lnTo>
                  <a:lnTo>
                    <a:pt x="414" y="354"/>
                  </a:lnTo>
                  <a:lnTo>
                    <a:pt x="414" y="348"/>
                  </a:lnTo>
                  <a:lnTo>
                    <a:pt x="420" y="342"/>
                  </a:lnTo>
                  <a:lnTo>
                    <a:pt x="426" y="342"/>
                  </a:lnTo>
                  <a:lnTo>
                    <a:pt x="438" y="348"/>
                  </a:lnTo>
                  <a:lnTo>
                    <a:pt x="450" y="336"/>
                  </a:lnTo>
                  <a:lnTo>
                    <a:pt x="468" y="330"/>
                  </a:lnTo>
                  <a:lnTo>
                    <a:pt x="468" y="324"/>
                  </a:lnTo>
                  <a:lnTo>
                    <a:pt x="492" y="324"/>
                  </a:lnTo>
                  <a:lnTo>
                    <a:pt x="492" y="318"/>
                  </a:lnTo>
                  <a:lnTo>
                    <a:pt x="510" y="318"/>
                  </a:lnTo>
                  <a:lnTo>
                    <a:pt x="510" y="312"/>
                  </a:lnTo>
                  <a:lnTo>
                    <a:pt x="516" y="306"/>
                  </a:lnTo>
                  <a:lnTo>
                    <a:pt x="522" y="306"/>
                  </a:lnTo>
                  <a:lnTo>
                    <a:pt x="528" y="300"/>
                  </a:lnTo>
                  <a:lnTo>
                    <a:pt x="540" y="312"/>
                  </a:lnTo>
                  <a:lnTo>
                    <a:pt x="552" y="312"/>
                  </a:lnTo>
                  <a:lnTo>
                    <a:pt x="558" y="300"/>
                  </a:lnTo>
                  <a:lnTo>
                    <a:pt x="558" y="294"/>
                  </a:lnTo>
                  <a:lnTo>
                    <a:pt x="564" y="288"/>
                  </a:lnTo>
                  <a:lnTo>
                    <a:pt x="564" y="282"/>
                  </a:lnTo>
                  <a:lnTo>
                    <a:pt x="552" y="282"/>
                  </a:lnTo>
                  <a:lnTo>
                    <a:pt x="558" y="276"/>
                  </a:lnTo>
                  <a:lnTo>
                    <a:pt x="558" y="264"/>
                  </a:lnTo>
                  <a:lnTo>
                    <a:pt x="552" y="264"/>
                  </a:lnTo>
                  <a:lnTo>
                    <a:pt x="546" y="270"/>
                  </a:lnTo>
                  <a:lnTo>
                    <a:pt x="546" y="252"/>
                  </a:lnTo>
                  <a:lnTo>
                    <a:pt x="540" y="246"/>
                  </a:lnTo>
                  <a:lnTo>
                    <a:pt x="534" y="246"/>
                  </a:lnTo>
                  <a:lnTo>
                    <a:pt x="528" y="240"/>
                  </a:lnTo>
                  <a:lnTo>
                    <a:pt x="528" y="234"/>
                  </a:lnTo>
                  <a:lnTo>
                    <a:pt x="540" y="228"/>
                  </a:lnTo>
                  <a:lnTo>
                    <a:pt x="546" y="222"/>
                  </a:lnTo>
                  <a:lnTo>
                    <a:pt x="540" y="216"/>
                  </a:lnTo>
                  <a:lnTo>
                    <a:pt x="534" y="216"/>
                  </a:lnTo>
                  <a:lnTo>
                    <a:pt x="540" y="210"/>
                  </a:lnTo>
                  <a:lnTo>
                    <a:pt x="540" y="204"/>
                  </a:lnTo>
                  <a:lnTo>
                    <a:pt x="528" y="204"/>
                  </a:lnTo>
                  <a:lnTo>
                    <a:pt x="528" y="192"/>
                  </a:lnTo>
                  <a:lnTo>
                    <a:pt x="534" y="192"/>
                  </a:lnTo>
                  <a:lnTo>
                    <a:pt x="534" y="174"/>
                  </a:lnTo>
                  <a:lnTo>
                    <a:pt x="522" y="174"/>
                  </a:lnTo>
                  <a:lnTo>
                    <a:pt x="516" y="168"/>
                  </a:lnTo>
                  <a:lnTo>
                    <a:pt x="510" y="168"/>
                  </a:lnTo>
                  <a:lnTo>
                    <a:pt x="504" y="162"/>
                  </a:lnTo>
                  <a:lnTo>
                    <a:pt x="504" y="150"/>
                  </a:lnTo>
                  <a:lnTo>
                    <a:pt x="510" y="150"/>
                  </a:lnTo>
                  <a:lnTo>
                    <a:pt x="522" y="138"/>
                  </a:lnTo>
                  <a:lnTo>
                    <a:pt x="522" y="120"/>
                  </a:lnTo>
                  <a:lnTo>
                    <a:pt x="516" y="114"/>
                  </a:lnTo>
                  <a:lnTo>
                    <a:pt x="510" y="114"/>
                  </a:lnTo>
                  <a:lnTo>
                    <a:pt x="510" y="96"/>
                  </a:lnTo>
                  <a:lnTo>
                    <a:pt x="504" y="90"/>
                  </a:lnTo>
                  <a:lnTo>
                    <a:pt x="486" y="84"/>
                  </a:lnTo>
                  <a:lnTo>
                    <a:pt x="486" y="78"/>
                  </a:lnTo>
                  <a:lnTo>
                    <a:pt x="480" y="66"/>
                  </a:lnTo>
                  <a:lnTo>
                    <a:pt x="474" y="60"/>
                  </a:lnTo>
                  <a:lnTo>
                    <a:pt x="456" y="60"/>
                  </a:lnTo>
                  <a:lnTo>
                    <a:pt x="450" y="54"/>
                  </a:lnTo>
                  <a:lnTo>
                    <a:pt x="444" y="54"/>
                  </a:lnTo>
                  <a:lnTo>
                    <a:pt x="438" y="48"/>
                  </a:lnTo>
                  <a:lnTo>
                    <a:pt x="426" y="48"/>
                  </a:lnTo>
                  <a:lnTo>
                    <a:pt x="420" y="42"/>
                  </a:lnTo>
                  <a:lnTo>
                    <a:pt x="396" y="42"/>
                  </a:lnTo>
                  <a:lnTo>
                    <a:pt x="384" y="54"/>
                  </a:lnTo>
                  <a:lnTo>
                    <a:pt x="342" y="54"/>
                  </a:lnTo>
                  <a:lnTo>
                    <a:pt x="342" y="72"/>
                  </a:lnTo>
                  <a:lnTo>
                    <a:pt x="300" y="72"/>
                  </a:lnTo>
                  <a:lnTo>
                    <a:pt x="300" y="60"/>
                  </a:lnTo>
                  <a:lnTo>
                    <a:pt x="312" y="48"/>
                  </a:lnTo>
                  <a:lnTo>
                    <a:pt x="312" y="42"/>
                  </a:lnTo>
                  <a:lnTo>
                    <a:pt x="318" y="30"/>
                  </a:lnTo>
                  <a:lnTo>
                    <a:pt x="294" y="42"/>
                  </a:lnTo>
                  <a:lnTo>
                    <a:pt x="252" y="36"/>
                  </a:lnTo>
                  <a:lnTo>
                    <a:pt x="246" y="30"/>
                  </a:lnTo>
                  <a:lnTo>
                    <a:pt x="246" y="18"/>
                  </a:lnTo>
                  <a:lnTo>
                    <a:pt x="240" y="6"/>
                  </a:lnTo>
                  <a:lnTo>
                    <a:pt x="234" y="6"/>
                  </a:lnTo>
                  <a:lnTo>
                    <a:pt x="234" y="12"/>
                  </a:lnTo>
                  <a:lnTo>
                    <a:pt x="228" y="6"/>
                  </a:lnTo>
                  <a:lnTo>
                    <a:pt x="204" y="6"/>
                  </a:lnTo>
                  <a:lnTo>
                    <a:pt x="198" y="0"/>
                  </a:lnTo>
                  <a:lnTo>
                    <a:pt x="168" y="0"/>
                  </a:lnTo>
                  <a:lnTo>
                    <a:pt x="192" y="36"/>
                  </a:lnTo>
                  <a:lnTo>
                    <a:pt x="180" y="48"/>
                  </a:lnTo>
                  <a:lnTo>
                    <a:pt x="198" y="72"/>
                  </a:lnTo>
                  <a:lnTo>
                    <a:pt x="216" y="90"/>
                  </a:lnTo>
                  <a:lnTo>
                    <a:pt x="186" y="78"/>
                  </a:lnTo>
                  <a:lnTo>
                    <a:pt x="162" y="84"/>
                  </a:lnTo>
                  <a:lnTo>
                    <a:pt x="162" y="108"/>
                  </a:lnTo>
                  <a:lnTo>
                    <a:pt x="132" y="108"/>
                  </a:lnTo>
                  <a:lnTo>
                    <a:pt x="126" y="96"/>
                  </a:lnTo>
                  <a:lnTo>
                    <a:pt x="84" y="96"/>
                  </a:lnTo>
                  <a:lnTo>
                    <a:pt x="84" y="126"/>
                  </a:lnTo>
                  <a:lnTo>
                    <a:pt x="90" y="126"/>
                  </a:lnTo>
                  <a:lnTo>
                    <a:pt x="84" y="132"/>
                  </a:lnTo>
                  <a:lnTo>
                    <a:pt x="90" y="144"/>
                  </a:lnTo>
                  <a:lnTo>
                    <a:pt x="78" y="150"/>
                  </a:lnTo>
                  <a:lnTo>
                    <a:pt x="72" y="150"/>
                  </a:lnTo>
                  <a:lnTo>
                    <a:pt x="72" y="168"/>
                  </a:lnTo>
                  <a:lnTo>
                    <a:pt x="78" y="174"/>
                  </a:lnTo>
                  <a:lnTo>
                    <a:pt x="66" y="174"/>
                  </a:lnTo>
                  <a:lnTo>
                    <a:pt x="54" y="180"/>
                  </a:lnTo>
                  <a:lnTo>
                    <a:pt x="48" y="180"/>
                  </a:lnTo>
                  <a:lnTo>
                    <a:pt x="48" y="186"/>
                  </a:lnTo>
                  <a:lnTo>
                    <a:pt x="54" y="192"/>
                  </a:lnTo>
                  <a:lnTo>
                    <a:pt x="60" y="192"/>
                  </a:lnTo>
                  <a:lnTo>
                    <a:pt x="72" y="204"/>
                  </a:lnTo>
                  <a:lnTo>
                    <a:pt x="72" y="210"/>
                  </a:lnTo>
                  <a:lnTo>
                    <a:pt x="66" y="210"/>
                  </a:lnTo>
                  <a:lnTo>
                    <a:pt x="60" y="216"/>
                  </a:lnTo>
                  <a:lnTo>
                    <a:pt x="54" y="228"/>
                  </a:lnTo>
                  <a:lnTo>
                    <a:pt x="48" y="228"/>
                  </a:lnTo>
                  <a:lnTo>
                    <a:pt x="42" y="234"/>
                  </a:lnTo>
                  <a:lnTo>
                    <a:pt x="42" y="240"/>
                  </a:lnTo>
                  <a:lnTo>
                    <a:pt x="18" y="240"/>
                  </a:lnTo>
                  <a:lnTo>
                    <a:pt x="12" y="234"/>
                  </a:lnTo>
                  <a:lnTo>
                    <a:pt x="6" y="234"/>
                  </a:lnTo>
                  <a:lnTo>
                    <a:pt x="12" y="258"/>
                  </a:lnTo>
                  <a:lnTo>
                    <a:pt x="12" y="264"/>
                  </a:lnTo>
                  <a:lnTo>
                    <a:pt x="18" y="270"/>
                  </a:lnTo>
                  <a:lnTo>
                    <a:pt x="18" y="276"/>
                  </a:lnTo>
                  <a:lnTo>
                    <a:pt x="6" y="282"/>
                  </a:lnTo>
                  <a:lnTo>
                    <a:pt x="0" y="288"/>
                  </a:lnTo>
                  <a:lnTo>
                    <a:pt x="6" y="294"/>
                  </a:lnTo>
                  <a:lnTo>
                    <a:pt x="6" y="306"/>
                  </a:lnTo>
                  <a:lnTo>
                    <a:pt x="0" y="312"/>
                  </a:lnTo>
                  <a:lnTo>
                    <a:pt x="0" y="324"/>
                  </a:lnTo>
                  <a:lnTo>
                    <a:pt x="12" y="324"/>
                  </a:lnTo>
                  <a:lnTo>
                    <a:pt x="24" y="336"/>
                  </a:lnTo>
                  <a:lnTo>
                    <a:pt x="24" y="354"/>
                  </a:lnTo>
                  <a:lnTo>
                    <a:pt x="30" y="360"/>
                  </a:lnTo>
                  <a:lnTo>
                    <a:pt x="18" y="360"/>
                  </a:lnTo>
                  <a:lnTo>
                    <a:pt x="12" y="366"/>
                  </a:lnTo>
                  <a:lnTo>
                    <a:pt x="12" y="384"/>
                  </a:lnTo>
                  <a:lnTo>
                    <a:pt x="18" y="390"/>
                  </a:lnTo>
                  <a:lnTo>
                    <a:pt x="24" y="390"/>
                  </a:lnTo>
                  <a:lnTo>
                    <a:pt x="36" y="396"/>
                  </a:lnTo>
                  <a:lnTo>
                    <a:pt x="36" y="408"/>
                  </a:lnTo>
                  <a:lnTo>
                    <a:pt x="30" y="41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16" name="Georgia" descr="© INSCALE GmbH, 05.05.2010&#10;http://www.presentationload.com/">
              <a:extLst>
                <a:ext uri="{FF2B5EF4-FFF2-40B4-BE49-F238E27FC236}">
                  <a16:creationId xmlns:a16="http://schemas.microsoft.com/office/drawing/2014/main" id="{4AAE2533-DE05-B830-66BC-D0762E675419}"/>
                </a:ext>
              </a:extLst>
            </p:cNvPr>
            <p:cNvSpPr>
              <a:spLocks/>
            </p:cNvSpPr>
            <p:nvPr/>
          </p:nvSpPr>
          <p:spPr bwMode="gray">
            <a:xfrm>
              <a:off x="5237475" y="1887303"/>
              <a:ext cx="174919" cy="80048"/>
            </a:xfrm>
            <a:custGeom>
              <a:avLst/>
              <a:gdLst>
                <a:gd name="T0" fmla="*/ 2147483647 w 462"/>
                <a:gd name="T1" fmla="*/ 2147483647 h 210"/>
                <a:gd name="T2" fmla="*/ 2147483647 w 462"/>
                <a:gd name="T3" fmla="*/ 2147483647 h 210"/>
                <a:gd name="T4" fmla="*/ 2147483647 w 462"/>
                <a:gd name="T5" fmla="*/ 2147483647 h 210"/>
                <a:gd name="T6" fmla="*/ 2147483647 w 462"/>
                <a:gd name="T7" fmla="*/ 2147483647 h 210"/>
                <a:gd name="T8" fmla="*/ 2147483647 w 462"/>
                <a:gd name="T9" fmla="*/ 2147483647 h 210"/>
                <a:gd name="T10" fmla="*/ 2147483647 w 462"/>
                <a:gd name="T11" fmla="*/ 2147483647 h 210"/>
                <a:gd name="T12" fmla="*/ 2147483647 w 462"/>
                <a:gd name="T13" fmla="*/ 2147483647 h 210"/>
                <a:gd name="T14" fmla="*/ 2147483647 w 462"/>
                <a:gd name="T15" fmla="*/ 2147483647 h 210"/>
                <a:gd name="T16" fmla="*/ 2147483647 w 462"/>
                <a:gd name="T17" fmla="*/ 2147483647 h 210"/>
                <a:gd name="T18" fmla="*/ 2147483647 w 462"/>
                <a:gd name="T19" fmla="*/ 2147483647 h 210"/>
                <a:gd name="T20" fmla="*/ 2147483647 w 462"/>
                <a:gd name="T21" fmla="*/ 2147483647 h 210"/>
                <a:gd name="T22" fmla="*/ 2147483647 w 462"/>
                <a:gd name="T23" fmla="*/ 2147483647 h 210"/>
                <a:gd name="T24" fmla="*/ 2147483647 w 462"/>
                <a:gd name="T25" fmla="*/ 2147483647 h 210"/>
                <a:gd name="T26" fmla="*/ 2147483647 w 462"/>
                <a:gd name="T27" fmla="*/ 2147483647 h 210"/>
                <a:gd name="T28" fmla="*/ 2147483647 w 462"/>
                <a:gd name="T29" fmla="*/ 2147483647 h 210"/>
                <a:gd name="T30" fmla="*/ 2147483647 w 462"/>
                <a:gd name="T31" fmla="*/ 2147483647 h 210"/>
                <a:gd name="T32" fmla="*/ 2147483647 w 462"/>
                <a:gd name="T33" fmla="*/ 2147483647 h 210"/>
                <a:gd name="T34" fmla="*/ 2147483647 w 462"/>
                <a:gd name="T35" fmla="*/ 2147483647 h 210"/>
                <a:gd name="T36" fmla="*/ 2147483647 w 462"/>
                <a:gd name="T37" fmla="*/ 2147483647 h 210"/>
                <a:gd name="T38" fmla="*/ 2147483647 w 462"/>
                <a:gd name="T39" fmla="*/ 2147483647 h 210"/>
                <a:gd name="T40" fmla="*/ 2147483647 w 462"/>
                <a:gd name="T41" fmla="*/ 2147483647 h 210"/>
                <a:gd name="T42" fmla="*/ 2147483647 w 462"/>
                <a:gd name="T43" fmla="*/ 2147483647 h 210"/>
                <a:gd name="T44" fmla="*/ 2147483647 w 462"/>
                <a:gd name="T45" fmla="*/ 2147483647 h 210"/>
                <a:gd name="T46" fmla="*/ 2147483647 w 462"/>
                <a:gd name="T47" fmla="*/ 2147483647 h 210"/>
                <a:gd name="T48" fmla="*/ 2147483647 w 462"/>
                <a:gd name="T49" fmla="*/ 2147483647 h 210"/>
                <a:gd name="T50" fmla="*/ 2147483647 w 462"/>
                <a:gd name="T51" fmla="*/ 2147483647 h 210"/>
                <a:gd name="T52" fmla="*/ 2147483647 w 462"/>
                <a:gd name="T53" fmla="*/ 2147483647 h 210"/>
                <a:gd name="T54" fmla="*/ 2147483647 w 462"/>
                <a:gd name="T55" fmla="*/ 2147483647 h 210"/>
                <a:gd name="T56" fmla="*/ 2147483647 w 462"/>
                <a:gd name="T57" fmla="*/ 2147483647 h 210"/>
                <a:gd name="T58" fmla="*/ 2147483647 w 462"/>
                <a:gd name="T59" fmla="*/ 2147483647 h 210"/>
                <a:gd name="T60" fmla="*/ 2147483647 w 462"/>
                <a:gd name="T61" fmla="*/ 2147483647 h 210"/>
                <a:gd name="T62" fmla="*/ 2147483647 w 462"/>
                <a:gd name="T63" fmla="*/ 2147483647 h 210"/>
                <a:gd name="T64" fmla="*/ 2147483647 w 462"/>
                <a:gd name="T65" fmla="*/ 2147483647 h 210"/>
                <a:gd name="T66" fmla="*/ 2147483647 w 462"/>
                <a:gd name="T67" fmla="*/ 2147483647 h 210"/>
                <a:gd name="T68" fmla="*/ 2147483647 w 462"/>
                <a:gd name="T69" fmla="*/ 2147483647 h 210"/>
                <a:gd name="T70" fmla="*/ 2147483647 w 462"/>
                <a:gd name="T71" fmla="*/ 2147483647 h 210"/>
                <a:gd name="T72" fmla="*/ 2147483647 w 462"/>
                <a:gd name="T73" fmla="*/ 2147483647 h 210"/>
                <a:gd name="T74" fmla="*/ 2147483647 w 462"/>
                <a:gd name="T75" fmla="*/ 2147483647 h 210"/>
                <a:gd name="T76" fmla="*/ 2147483647 w 462"/>
                <a:gd name="T77" fmla="*/ 2147483647 h 210"/>
                <a:gd name="T78" fmla="*/ 2147483647 w 462"/>
                <a:gd name="T79" fmla="*/ 2147483647 h 210"/>
                <a:gd name="T80" fmla="*/ 2147483647 w 462"/>
                <a:gd name="T81" fmla="*/ 0 h 210"/>
                <a:gd name="T82" fmla="*/ 0 w 462"/>
                <a:gd name="T83" fmla="*/ 2147483647 h 21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62"/>
                <a:gd name="T127" fmla="*/ 0 h 210"/>
                <a:gd name="T128" fmla="*/ 462 w 462"/>
                <a:gd name="T129" fmla="*/ 210 h 210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62" h="210">
                  <a:moveTo>
                    <a:pt x="6" y="18"/>
                  </a:moveTo>
                  <a:lnTo>
                    <a:pt x="12" y="18"/>
                  </a:lnTo>
                  <a:lnTo>
                    <a:pt x="18" y="24"/>
                  </a:lnTo>
                  <a:lnTo>
                    <a:pt x="30" y="30"/>
                  </a:lnTo>
                  <a:lnTo>
                    <a:pt x="42" y="42"/>
                  </a:lnTo>
                  <a:lnTo>
                    <a:pt x="60" y="48"/>
                  </a:lnTo>
                  <a:lnTo>
                    <a:pt x="72" y="54"/>
                  </a:lnTo>
                  <a:lnTo>
                    <a:pt x="78" y="54"/>
                  </a:lnTo>
                  <a:lnTo>
                    <a:pt x="84" y="60"/>
                  </a:lnTo>
                  <a:lnTo>
                    <a:pt x="96" y="66"/>
                  </a:lnTo>
                  <a:lnTo>
                    <a:pt x="102" y="78"/>
                  </a:lnTo>
                  <a:lnTo>
                    <a:pt x="114" y="84"/>
                  </a:lnTo>
                  <a:lnTo>
                    <a:pt x="114" y="96"/>
                  </a:lnTo>
                  <a:lnTo>
                    <a:pt x="120" y="114"/>
                  </a:lnTo>
                  <a:lnTo>
                    <a:pt x="120" y="132"/>
                  </a:lnTo>
                  <a:lnTo>
                    <a:pt x="126" y="138"/>
                  </a:lnTo>
                  <a:lnTo>
                    <a:pt x="132" y="150"/>
                  </a:lnTo>
                  <a:lnTo>
                    <a:pt x="138" y="156"/>
                  </a:lnTo>
                  <a:lnTo>
                    <a:pt x="138" y="162"/>
                  </a:lnTo>
                  <a:lnTo>
                    <a:pt x="132" y="168"/>
                  </a:lnTo>
                  <a:lnTo>
                    <a:pt x="168" y="174"/>
                  </a:lnTo>
                  <a:lnTo>
                    <a:pt x="174" y="168"/>
                  </a:lnTo>
                  <a:lnTo>
                    <a:pt x="186" y="162"/>
                  </a:lnTo>
                  <a:lnTo>
                    <a:pt x="198" y="162"/>
                  </a:lnTo>
                  <a:lnTo>
                    <a:pt x="210" y="168"/>
                  </a:lnTo>
                  <a:lnTo>
                    <a:pt x="216" y="174"/>
                  </a:lnTo>
                  <a:lnTo>
                    <a:pt x="222" y="186"/>
                  </a:lnTo>
                  <a:lnTo>
                    <a:pt x="222" y="192"/>
                  </a:lnTo>
                  <a:lnTo>
                    <a:pt x="246" y="192"/>
                  </a:lnTo>
                  <a:lnTo>
                    <a:pt x="246" y="198"/>
                  </a:lnTo>
                  <a:lnTo>
                    <a:pt x="252" y="204"/>
                  </a:lnTo>
                  <a:lnTo>
                    <a:pt x="276" y="198"/>
                  </a:lnTo>
                  <a:lnTo>
                    <a:pt x="282" y="192"/>
                  </a:lnTo>
                  <a:lnTo>
                    <a:pt x="336" y="198"/>
                  </a:lnTo>
                  <a:lnTo>
                    <a:pt x="336" y="180"/>
                  </a:lnTo>
                  <a:lnTo>
                    <a:pt x="342" y="180"/>
                  </a:lnTo>
                  <a:lnTo>
                    <a:pt x="348" y="186"/>
                  </a:lnTo>
                  <a:lnTo>
                    <a:pt x="354" y="186"/>
                  </a:lnTo>
                  <a:lnTo>
                    <a:pt x="354" y="180"/>
                  </a:lnTo>
                  <a:lnTo>
                    <a:pt x="366" y="168"/>
                  </a:lnTo>
                  <a:lnTo>
                    <a:pt x="390" y="168"/>
                  </a:lnTo>
                  <a:lnTo>
                    <a:pt x="396" y="174"/>
                  </a:lnTo>
                  <a:lnTo>
                    <a:pt x="396" y="180"/>
                  </a:lnTo>
                  <a:lnTo>
                    <a:pt x="414" y="198"/>
                  </a:lnTo>
                  <a:lnTo>
                    <a:pt x="426" y="192"/>
                  </a:lnTo>
                  <a:lnTo>
                    <a:pt x="438" y="192"/>
                  </a:lnTo>
                  <a:lnTo>
                    <a:pt x="456" y="210"/>
                  </a:lnTo>
                  <a:lnTo>
                    <a:pt x="462" y="204"/>
                  </a:lnTo>
                  <a:lnTo>
                    <a:pt x="456" y="192"/>
                  </a:lnTo>
                  <a:lnTo>
                    <a:pt x="450" y="186"/>
                  </a:lnTo>
                  <a:lnTo>
                    <a:pt x="444" y="174"/>
                  </a:lnTo>
                  <a:lnTo>
                    <a:pt x="438" y="168"/>
                  </a:lnTo>
                  <a:lnTo>
                    <a:pt x="432" y="168"/>
                  </a:lnTo>
                  <a:lnTo>
                    <a:pt x="414" y="150"/>
                  </a:lnTo>
                  <a:lnTo>
                    <a:pt x="420" y="144"/>
                  </a:lnTo>
                  <a:lnTo>
                    <a:pt x="432" y="144"/>
                  </a:lnTo>
                  <a:lnTo>
                    <a:pt x="420" y="132"/>
                  </a:lnTo>
                  <a:lnTo>
                    <a:pt x="408" y="126"/>
                  </a:lnTo>
                  <a:lnTo>
                    <a:pt x="396" y="114"/>
                  </a:lnTo>
                  <a:lnTo>
                    <a:pt x="378" y="114"/>
                  </a:lnTo>
                  <a:lnTo>
                    <a:pt x="378" y="108"/>
                  </a:lnTo>
                  <a:lnTo>
                    <a:pt x="384" y="102"/>
                  </a:lnTo>
                  <a:lnTo>
                    <a:pt x="384" y="90"/>
                  </a:lnTo>
                  <a:lnTo>
                    <a:pt x="354" y="84"/>
                  </a:lnTo>
                  <a:lnTo>
                    <a:pt x="342" y="72"/>
                  </a:lnTo>
                  <a:lnTo>
                    <a:pt x="330" y="66"/>
                  </a:lnTo>
                  <a:lnTo>
                    <a:pt x="300" y="66"/>
                  </a:lnTo>
                  <a:lnTo>
                    <a:pt x="300" y="72"/>
                  </a:lnTo>
                  <a:lnTo>
                    <a:pt x="288" y="72"/>
                  </a:lnTo>
                  <a:lnTo>
                    <a:pt x="282" y="78"/>
                  </a:lnTo>
                  <a:lnTo>
                    <a:pt x="258" y="78"/>
                  </a:lnTo>
                  <a:lnTo>
                    <a:pt x="246" y="72"/>
                  </a:lnTo>
                  <a:lnTo>
                    <a:pt x="240" y="72"/>
                  </a:lnTo>
                  <a:lnTo>
                    <a:pt x="240" y="66"/>
                  </a:lnTo>
                  <a:lnTo>
                    <a:pt x="192" y="36"/>
                  </a:lnTo>
                  <a:lnTo>
                    <a:pt x="186" y="36"/>
                  </a:lnTo>
                  <a:lnTo>
                    <a:pt x="180" y="30"/>
                  </a:lnTo>
                  <a:lnTo>
                    <a:pt x="144" y="30"/>
                  </a:lnTo>
                  <a:lnTo>
                    <a:pt x="84" y="18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36" y="0"/>
                  </a:lnTo>
                  <a:lnTo>
                    <a:pt x="24" y="0"/>
                  </a:lnTo>
                  <a:lnTo>
                    <a:pt x="0" y="18"/>
                  </a:lnTo>
                  <a:lnTo>
                    <a:pt x="6" y="18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17" name="The Gambia" descr="© INSCALE GmbH, 05.05.2010&#10;http://www.presentationload.com/">
              <a:extLst>
                <a:ext uri="{FF2B5EF4-FFF2-40B4-BE49-F238E27FC236}">
                  <a16:creationId xmlns:a16="http://schemas.microsoft.com/office/drawing/2014/main" id="{0C010E9B-0417-FAE7-1721-48B9EC0CBD81}"/>
                </a:ext>
              </a:extLst>
            </p:cNvPr>
            <p:cNvSpPr>
              <a:spLocks/>
            </p:cNvSpPr>
            <p:nvPr/>
          </p:nvSpPr>
          <p:spPr bwMode="gray">
            <a:xfrm>
              <a:off x="3786233" y="2797483"/>
              <a:ext cx="81531" cy="19271"/>
            </a:xfrm>
            <a:custGeom>
              <a:avLst/>
              <a:gdLst>
                <a:gd name="T0" fmla="*/ 2147483647 w 216"/>
                <a:gd name="T1" fmla="*/ 2147483647 h 54"/>
                <a:gd name="T2" fmla="*/ 2147483647 w 216"/>
                <a:gd name="T3" fmla="*/ 2147483647 h 54"/>
                <a:gd name="T4" fmla="*/ 2147483647 w 216"/>
                <a:gd name="T5" fmla="*/ 2147483647 h 54"/>
                <a:gd name="T6" fmla="*/ 2147483647 w 216"/>
                <a:gd name="T7" fmla="*/ 2147483647 h 54"/>
                <a:gd name="T8" fmla="*/ 0 w 216"/>
                <a:gd name="T9" fmla="*/ 2147483647 h 54"/>
                <a:gd name="T10" fmla="*/ 0 w 216"/>
                <a:gd name="T11" fmla="*/ 2147483647 h 54"/>
                <a:gd name="T12" fmla="*/ 2147483647 w 216"/>
                <a:gd name="T13" fmla="*/ 2147483647 h 54"/>
                <a:gd name="T14" fmla="*/ 2147483647 w 216"/>
                <a:gd name="T15" fmla="*/ 2147483647 h 54"/>
                <a:gd name="T16" fmla="*/ 2147483647 w 216"/>
                <a:gd name="T17" fmla="*/ 2147483647 h 54"/>
                <a:gd name="T18" fmla="*/ 2147483647 w 216"/>
                <a:gd name="T19" fmla="*/ 2147483647 h 54"/>
                <a:gd name="T20" fmla="*/ 2147483647 w 216"/>
                <a:gd name="T21" fmla="*/ 2147483647 h 54"/>
                <a:gd name="T22" fmla="*/ 2147483647 w 216"/>
                <a:gd name="T23" fmla="*/ 2147483647 h 54"/>
                <a:gd name="T24" fmla="*/ 2147483647 w 216"/>
                <a:gd name="T25" fmla="*/ 2147483647 h 54"/>
                <a:gd name="T26" fmla="*/ 2147483647 w 216"/>
                <a:gd name="T27" fmla="*/ 2147483647 h 54"/>
                <a:gd name="T28" fmla="*/ 2147483647 w 216"/>
                <a:gd name="T29" fmla="*/ 2147483647 h 54"/>
                <a:gd name="T30" fmla="*/ 2147483647 w 216"/>
                <a:gd name="T31" fmla="*/ 2147483647 h 54"/>
                <a:gd name="T32" fmla="*/ 2147483647 w 216"/>
                <a:gd name="T33" fmla="*/ 2147483647 h 54"/>
                <a:gd name="T34" fmla="*/ 2147483647 w 216"/>
                <a:gd name="T35" fmla="*/ 2147483647 h 54"/>
                <a:gd name="T36" fmla="*/ 2147483647 w 216"/>
                <a:gd name="T37" fmla="*/ 2147483647 h 54"/>
                <a:gd name="T38" fmla="*/ 2147483647 w 216"/>
                <a:gd name="T39" fmla="*/ 2147483647 h 54"/>
                <a:gd name="T40" fmla="*/ 2147483647 w 216"/>
                <a:gd name="T41" fmla="*/ 2147483647 h 54"/>
                <a:gd name="T42" fmla="*/ 2147483647 w 216"/>
                <a:gd name="T43" fmla="*/ 2147483647 h 54"/>
                <a:gd name="T44" fmla="*/ 2147483647 w 216"/>
                <a:gd name="T45" fmla="*/ 2147483647 h 54"/>
                <a:gd name="T46" fmla="*/ 2147483647 w 216"/>
                <a:gd name="T47" fmla="*/ 2147483647 h 54"/>
                <a:gd name="T48" fmla="*/ 2147483647 w 216"/>
                <a:gd name="T49" fmla="*/ 2147483647 h 54"/>
                <a:gd name="T50" fmla="*/ 2147483647 w 216"/>
                <a:gd name="T51" fmla="*/ 2147483647 h 54"/>
                <a:gd name="T52" fmla="*/ 2147483647 w 216"/>
                <a:gd name="T53" fmla="*/ 2147483647 h 54"/>
                <a:gd name="T54" fmla="*/ 2147483647 w 216"/>
                <a:gd name="T55" fmla="*/ 2147483647 h 54"/>
                <a:gd name="T56" fmla="*/ 2147483647 w 216"/>
                <a:gd name="T57" fmla="*/ 2147483647 h 54"/>
                <a:gd name="T58" fmla="*/ 2147483647 w 216"/>
                <a:gd name="T59" fmla="*/ 0 h 54"/>
                <a:gd name="T60" fmla="*/ 2147483647 w 216"/>
                <a:gd name="T61" fmla="*/ 0 h 54"/>
                <a:gd name="T62" fmla="*/ 2147483647 w 216"/>
                <a:gd name="T63" fmla="*/ 2147483647 h 54"/>
                <a:gd name="T64" fmla="*/ 2147483647 w 216"/>
                <a:gd name="T65" fmla="*/ 2147483647 h 54"/>
                <a:gd name="T66" fmla="*/ 2147483647 w 216"/>
                <a:gd name="T67" fmla="*/ 2147483647 h 5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16"/>
                <a:gd name="T103" fmla="*/ 0 h 54"/>
                <a:gd name="T104" fmla="*/ 216 w 216"/>
                <a:gd name="T105" fmla="*/ 54 h 54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16" h="54">
                  <a:moveTo>
                    <a:pt x="18" y="18"/>
                  </a:moveTo>
                  <a:lnTo>
                    <a:pt x="12" y="24"/>
                  </a:lnTo>
                  <a:lnTo>
                    <a:pt x="6" y="36"/>
                  </a:lnTo>
                  <a:lnTo>
                    <a:pt x="6" y="42"/>
                  </a:lnTo>
                  <a:lnTo>
                    <a:pt x="0" y="48"/>
                  </a:lnTo>
                  <a:lnTo>
                    <a:pt x="0" y="54"/>
                  </a:lnTo>
                  <a:lnTo>
                    <a:pt x="72" y="54"/>
                  </a:lnTo>
                  <a:lnTo>
                    <a:pt x="72" y="42"/>
                  </a:lnTo>
                  <a:lnTo>
                    <a:pt x="84" y="42"/>
                  </a:lnTo>
                  <a:lnTo>
                    <a:pt x="90" y="36"/>
                  </a:lnTo>
                  <a:lnTo>
                    <a:pt x="114" y="36"/>
                  </a:lnTo>
                  <a:lnTo>
                    <a:pt x="120" y="24"/>
                  </a:lnTo>
                  <a:lnTo>
                    <a:pt x="126" y="18"/>
                  </a:lnTo>
                  <a:lnTo>
                    <a:pt x="132" y="24"/>
                  </a:lnTo>
                  <a:lnTo>
                    <a:pt x="144" y="30"/>
                  </a:lnTo>
                  <a:lnTo>
                    <a:pt x="150" y="42"/>
                  </a:lnTo>
                  <a:lnTo>
                    <a:pt x="168" y="48"/>
                  </a:lnTo>
                  <a:lnTo>
                    <a:pt x="192" y="48"/>
                  </a:lnTo>
                  <a:lnTo>
                    <a:pt x="198" y="42"/>
                  </a:lnTo>
                  <a:lnTo>
                    <a:pt x="210" y="36"/>
                  </a:lnTo>
                  <a:lnTo>
                    <a:pt x="216" y="30"/>
                  </a:lnTo>
                  <a:lnTo>
                    <a:pt x="216" y="24"/>
                  </a:lnTo>
                  <a:lnTo>
                    <a:pt x="210" y="18"/>
                  </a:lnTo>
                  <a:lnTo>
                    <a:pt x="186" y="18"/>
                  </a:lnTo>
                  <a:lnTo>
                    <a:pt x="180" y="24"/>
                  </a:lnTo>
                  <a:lnTo>
                    <a:pt x="168" y="24"/>
                  </a:lnTo>
                  <a:lnTo>
                    <a:pt x="162" y="12"/>
                  </a:lnTo>
                  <a:lnTo>
                    <a:pt x="156" y="6"/>
                  </a:lnTo>
                  <a:lnTo>
                    <a:pt x="144" y="12"/>
                  </a:lnTo>
                  <a:lnTo>
                    <a:pt x="144" y="0"/>
                  </a:lnTo>
                  <a:lnTo>
                    <a:pt x="90" y="0"/>
                  </a:lnTo>
                  <a:lnTo>
                    <a:pt x="90" y="12"/>
                  </a:lnTo>
                  <a:lnTo>
                    <a:pt x="18" y="12"/>
                  </a:lnTo>
                  <a:lnTo>
                    <a:pt x="18" y="18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18" name="Gabon" descr="© INSCALE GmbH, 05.05.2010&#10;http://www.presentationload.com/">
              <a:extLst>
                <a:ext uri="{FF2B5EF4-FFF2-40B4-BE49-F238E27FC236}">
                  <a16:creationId xmlns:a16="http://schemas.microsoft.com/office/drawing/2014/main" id="{9CDE4EDC-EA35-31CE-AB50-7F1D446E961B}"/>
                </a:ext>
              </a:extLst>
            </p:cNvPr>
            <p:cNvSpPr>
              <a:spLocks/>
            </p:cNvSpPr>
            <p:nvPr/>
          </p:nvSpPr>
          <p:spPr bwMode="gray">
            <a:xfrm>
              <a:off x="4468124" y="3144360"/>
              <a:ext cx="158615" cy="194192"/>
            </a:xfrm>
            <a:custGeom>
              <a:avLst/>
              <a:gdLst>
                <a:gd name="T0" fmla="*/ 2147483647 w 420"/>
                <a:gd name="T1" fmla="*/ 2147483647 h 510"/>
                <a:gd name="T2" fmla="*/ 2147483647 w 420"/>
                <a:gd name="T3" fmla="*/ 2147483647 h 510"/>
                <a:gd name="T4" fmla="*/ 2147483647 w 420"/>
                <a:gd name="T5" fmla="*/ 2147483647 h 510"/>
                <a:gd name="T6" fmla="*/ 2147483647 w 420"/>
                <a:gd name="T7" fmla="*/ 2147483647 h 510"/>
                <a:gd name="T8" fmla="*/ 2147483647 w 420"/>
                <a:gd name="T9" fmla="*/ 2147483647 h 510"/>
                <a:gd name="T10" fmla="*/ 2147483647 w 420"/>
                <a:gd name="T11" fmla="*/ 2147483647 h 510"/>
                <a:gd name="T12" fmla="*/ 2147483647 w 420"/>
                <a:gd name="T13" fmla="*/ 2147483647 h 510"/>
                <a:gd name="T14" fmla="*/ 2147483647 w 420"/>
                <a:gd name="T15" fmla="*/ 2147483647 h 510"/>
                <a:gd name="T16" fmla="*/ 2147483647 w 420"/>
                <a:gd name="T17" fmla="*/ 2147483647 h 510"/>
                <a:gd name="T18" fmla="*/ 2147483647 w 420"/>
                <a:gd name="T19" fmla="*/ 2147483647 h 510"/>
                <a:gd name="T20" fmla="*/ 2147483647 w 420"/>
                <a:gd name="T21" fmla="*/ 2147483647 h 510"/>
                <a:gd name="T22" fmla="*/ 2147483647 w 420"/>
                <a:gd name="T23" fmla="*/ 2147483647 h 510"/>
                <a:gd name="T24" fmla="*/ 2147483647 w 420"/>
                <a:gd name="T25" fmla="*/ 2147483647 h 510"/>
                <a:gd name="T26" fmla="*/ 2147483647 w 420"/>
                <a:gd name="T27" fmla="*/ 2147483647 h 510"/>
                <a:gd name="T28" fmla="*/ 2147483647 w 420"/>
                <a:gd name="T29" fmla="*/ 2147483647 h 510"/>
                <a:gd name="T30" fmla="*/ 2147483647 w 420"/>
                <a:gd name="T31" fmla="*/ 2147483647 h 510"/>
                <a:gd name="T32" fmla="*/ 2147483647 w 420"/>
                <a:gd name="T33" fmla="*/ 2147483647 h 510"/>
                <a:gd name="T34" fmla="*/ 2147483647 w 420"/>
                <a:gd name="T35" fmla="*/ 2147483647 h 510"/>
                <a:gd name="T36" fmla="*/ 2147483647 w 420"/>
                <a:gd name="T37" fmla="*/ 2147483647 h 510"/>
                <a:gd name="T38" fmla="*/ 2147483647 w 420"/>
                <a:gd name="T39" fmla="*/ 2147483647 h 510"/>
                <a:gd name="T40" fmla="*/ 2147483647 w 420"/>
                <a:gd name="T41" fmla="*/ 2147483647 h 510"/>
                <a:gd name="T42" fmla="*/ 2147483647 w 420"/>
                <a:gd name="T43" fmla="*/ 2147483647 h 510"/>
                <a:gd name="T44" fmla="*/ 2147483647 w 420"/>
                <a:gd name="T45" fmla="*/ 2147483647 h 510"/>
                <a:gd name="T46" fmla="*/ 2147483647 w 420"/>
                <a:gd name="T47" fmla="*/ 2147483647 h 510"/>
                <a:gd name="T48" fmla="*/ 2147483647 w 420"/>
                <a:gd name="T49" fmla="*/ 2147483647 h 510"/>
                <a:gd name="T50" fmla="*/ 2147483647 w 420"/>
                <a:gd name="T51" fmla="*/ 2147483647 h 510"/>
                <a:gd name="T52" fmla="*/ 2147483647 w 420"/>
                <a:gd name="T53" fmla="*/ 2147483647 h 510"/>
                <a:gd name="T54" fmla="*/ 2147483647 w 420"/>
                <a:gd name="T55" fmla="*/ 2147483647 h 510"/>
                <a:gd name="T56" fmla="*/ 2147483647 w 420"/>
                <a:gd name="T57" fmla="*/ 2147483647 h 510"/>
                <a:gd name="T58" fmla="*/ 2147483647 w 420"/>
                <a:gd name="T59" fmla="*/ 2147483647 h 510"/>
                <a:gd name="T60" fmla="*/ 2147483647 w 420"/>
                <a:gd name="T61" fmla="*/ 2147483647 h 510"/>
                <a:gd name="T62" fmla="*/ 2147483647 w 420"/>
                <a:gd name="T63" fmla="*/ 2147483647 h 510"/>
                <a:gd name="T64" fmla="*/ 2147483647 w 420"/>
                <a:gd name="T65" fmla="*/ 2147483647 h 510"/>
                <a:gd name="T66" fmla="*/ 2147483647 w 420"/>
                <a:gd name="T67" fmla="*/ 2147483647 h 510"/>
                <a:gd name="T68" fmla="*/ 2147483647 w 420"/>
                <a:gd name="T69" fmla="*/ 2147483647 h 510"/>
                <a:gd name="T70" fmla="*/ 2147483647 w 420"/>
                <a:gd name="T71" fmla="*/ 2147483647 h 510"/>
                <a:gd name="T72" fmla="*/ 2147483647 w 420"/>
                <a:gd name="T73" fmla="*/ 2147483647 h 510"/>
                <a:gd name="T74" fmla="*/ 2147483647 w 420"/>
                <a:gd name="T75" fmla="*/ 2147483647 h 510"/>
                <a:gd name="T76" fmla="*/ 2147483647 w 420"/>
                <a:gd name="T77" fmla="*/ 2147483647 h 510"/>
                <a:gd name="T78" fmla="*/ 2147483647 w 420"/>
                <a:gd name="T79" fmla="*/ 2147483647 h 510"/>
                <a:gd name="T80" fmla="*/ 2147483647 w 420"/>
                <a:gd name="T81" fmla="*/ 2147483647 h 510"/>
                <a:gd name="T82" fmla="*/ 2147483647 w 420"/>
                <a:gd name="T83" fmla="*/ 2147483647 h 510"/>
                <a:gd name="T84" fmla="*/ 2147483647 w 420"/>
                <a:gd name="T85" fmla="*/ 2147483647 h 510"/>
                <a:gd name="T86" fmla="*/ 2147483647 w 420"/>
                <a:gd name="T87" fmla="*/ 2147483647 h 510"/>
                <a:gd name="T88" fmla="*/ 2147483647 w 420"/>
                <a:gd name="T89" fmla="*/ 2147483647 h 510"/>
                <a:gd name="T90" fmla="*/ 2147483647 w 420"/>
                <a:gd name="T91" fmla="*/ 2147483647 h 510"/>
                <a:gd name="T92" fmla="*/ 2147483647 w 420"/>
                <a:gd name="T93" fmla="*/ 2147483647 h 510"/>
                <a:gd name="T94" fmla="*/ 2147483647 w 420"/>
                <a:gd name="T95" fmla="*/ 2147483647 h 510"/>
                <a:gd name="T96" fmla="*/ 2147483647 w 420"/>
                <a:gd name="T97" fmla="*/ 2147483647 h 510"/>
                <a:gd name="T98" fmla="*/ 2147483647 w 420"/>
                <a:gd name="T99" fmla="*/ 2147483647 h 510"/>
                <a:gd name="T100" fmla="*/ 2147483647 w 420"/>
                <a:gd name="T101" fmla="*/ 2147483647 h 510"/>
                <a:gd name="T102" fmla="*/ 2147483647 w 420"/>
                <a:gd name="T103" fmla="*/ 2147483647 h 510"/>
                <a:gd name="T104" fmla="*/ 2147483647 w 420"/>
                <a:gd name="T105" fmla="*/ 2147483647 h 510"/>
                <a:gd name="T106" fmla="*/ 2147483647 w 420"/>
                <a:gd name="T107" fmla="*/ 2147483647 h 510"/>
                <a:gd name="T108" fmla="*/ 2147483647 w 420"/>
                <a:gd name="T109" fmla="*/ 2147483647 h 510"/>
                <a:gd name="T110" fmla="*/ 2147483647 w 420"/>
                <a:gd name="T111" fmla="*/ 2147483647 h 51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420"/>
                <a:gd name="T169" fmla="*/ 0 h 510"/>
                <a:gd name="T170" fmla="*/ 420 w 420"/>
                <a:gd name="T171" fmla="*/ 510 h 510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420" h="510">
                  <a:moveTo>
                    <a:pt x="420" y="240"/>
                  </a:moveTo>
                  <a:lnTo>
                    <a:pt x="414" y="234"/>
                  </a:lnTo>
                  <a:lnTo>
                    <a:pt x="396" y="234"/>
                  </a:lnTo>
                  <a:lnTo>
                    <a:pt x="390" y="216"/>
                  </a:lnTo>
                  <a:lnTo>
                    <a:pt x="372" y="210"/>
                  </a:lnTo>
                  <a:lnTo>
                    <a:pt x="372" y="174"/>
                  </a:lnTo>
                  <a:lnTo>
                    <a:pt x="384" y="150"/>
                  </a:lnTo>
                  <a:lnTo>
                    <a:pt x="396" y="150"/>
                  </a:lnTo>
                  <a:lnTo>
                    <a:pt x="402" y="144"/>
                  </a:lnTo>
                  <a:lnTo>
                    <a:pt x="408" y="132"/>
                  </a:lnTo>
                  <a:lnTo>
                    <a:pt x="414" y="126"/>
                  </a:lnTo>
                  <a:lnTo>
                    <a:pt x="414" y="114"/>
                  </a:lnTo>
                  <a:lnTo>
                    <a:pt x="402" y="108"/>
                  </a:lnTo>
                  <a:lnTo>
                    <a:pt x="402" y="90"/>
                  </a:lnTo>
                  <a:lnTo>
                    <a:pt x="396" y="84"/>
                  </a:lnTo>
                  <a:lnTo>
                    <a:pt x="396" y="78"/>
                  </a:lnTo>
                  <a:lnTo>
                    <a:pt x="384" y="78"/>
                  </a:lnTo>
                  <a:lnTo>
                    <a:pt x="378" y="72"/>
                  </a:lnTo>
                  <a:lnTo>
                    <a:pt x="360" y="72"/>
                  </a:lnTo>
                  <a:lnTo>
                    <a:pt x="360" y="90"/>
                  </a:lnTo>
                  <a:lnTo>
                    <a:pt x="354" y="96"/>
                  </a:lnTo>
                  <a:lnTo>
                    <a:pt x="330" y="96"/>
                  </a:lnTo>
                  <a:lnTo>
                    <a:pt x="324" y="90"/>
                  </a:lnTo>
                  <a:lnTo>
                    <a:pt x="318" y="54"/>
                  </a:lnTo>
                  <a:lnTo>
                    <a:pt x="336" y="24"/>
                  </a:lnTo>
                  <a:lnTo>
                    <a:pt x="336" y="6"/>
                  </a:lnTo>
                  <a:lnTo>
                    <a:pt x="288" y="12"/>
                  </a:lnTo>
                  <a:lnTo>
                    <a:pt x="282" y="12"/>
                  </a:lnTo>
                  <a:lnTo>
                    <a:pt x="270" y="6"/>
                  </a:lnTo>
                  <a:lnTo>
                    <a:pt x="264" y="6"/>
                  </a:lnTo>
                  <a:lnTo>
                    <a:pt x="252" y="18"/>
                  </a:lnTo>
                  <a:lnTo>
                    <a:pt x="222" y="18"/>
                  </a:lnTo>
                  <a:lnTo>
                    <a:pt x="210" y="0"/>
                  </a:lnTo>
                  <a:lnTo>
                    <a:pt x="192" y="18"/>
                  </a:lnTo>
                  <a:lnTo>
                    <a:pt x="186" y="54"/>
                  </a:lnTo>
                  <a:lnTo>
                    <a:pt x="192" y="60"/>
                  </a:lnTo>
                  <a:lnTo>
                    <a:pt x="192" y="90"/>
                  </a:lnTo>
                  <a:lnTo>
                    <a:pt x="186" y="108"/>
                  </a:lnTo>
                  <a:lnTo>
                    <a:pt x="186" y="114"/>
                  </a:lnTo>
                  <a:lnTo>
                    <a:pt x="84" y="114"/>
                  </a:lnTo>
                  <a:lnTo>
                    <a:pt x="84" y="108"/>
                  </a:lnTo>
                  <a:lnTo>
                    <a:pt x="72" y="108"/>
                  </a:lnTo>
                  <a:lnTo>
                    <a:pt x="60" y="120"/>
                  </a:lnTo>
                  <a:lnTo>
                    <a:pt x="60" y="126"/>
                  </a:lnTo>
                  <a:lnTo>
                    <a:pt x="66" y="132"/>
                  </a:lnTo>
                  <a:lnTo>
                    <a:pt x="66" y="144"/>
                  </a:lnTo>
                  <a:lnTo>
                    <a:pt x="72" y="150"/>
                  </a:lnTo>
                  <a:lnTo>
                    <a:pt x="72" y="162"/>
                  </a:lnTo>
                  <a:lnTo>
                    <a:pt x="48" y="162"/>
                  </a:lnTo>
                  <a:lnTo>
                    <a:pt x="48" y="210"/>
                  </a:lnTo>
                  <a:lnTo>
                    <a:pt x="42" y="228"/>
                  </a:lnTo>
                  <a:lnTo>
                    <a:pt x="36" y="240"/>
                  </a:lnTo>
                  <a:lnTo>
                    <a:pt x="30" y="246"/>
                  </a:lnTo>
                  <a:lnTo>
                    <a:pt x="18" y="252"/>
                  </a:lnTo>
                  <a:lnTo>
                    <a:pt x="0" y="252"/>
                  </a:lnTo>
                  <a:lnTo>
                    <a:pt x="30" y="306"/>
                  </a:lnTo>
                  <a:lnTo>
                    <a:pt x="42" y="294"/>
                  </a:lnTo>
                  <a:lnTo>
                    <a:pt x="54" y="312"/>
                  </a:lnTo>
                  <a:lnTo>
                    <a:pt x="48" y="318"/>
                  </a:lnTo>
                  <a:lnTo>
                    <a:pt x="48" y="330"/>
                  </a:lnTo>
                  <a:lnTo>
                    <a:pt x="42" y="336"/>
                  </a:lnTo>
                  <a:lnTo>
                    <a:pt x="42" y="342"/>
                  </a:lnTo>
                  <a:lnTo>
                    <a:pt x="48" y="348"/>
                  </a:lnTo>
                  <a:lnTo>
                    <a:pt x="66" y="348"/>
                  </a:lnTo>
                  <a:lnTo>
                    <a:pt x="72" y="390"/>
                  </a:lnTo>
                  <a:lnTo>
                    <a:pt x="102" y="396"/>
                  </a:lnTo>
                  <a:lnTo>
                    <a:pt x="96" y="408"/>
                  </a:lnTo>
                  <a:lnTo>
                    <a:pt x="144" y="462"/>
                  </a:lnTo>
                  <a:lnTo>
                    <a:pt x="138" y="468"/>
                  </a:lnTo>
                  <a:lnTo>
                    <a:pt x="174" y="510"/>
                  </a:lnTo>
                  <a:lnTo>
                    <a:pt x="180" y="492"/>
                  </a:lnTo>
                  <a:lnTo>
                    <a:pt x="204" y="480"/>
                  </a:lnTo>
                  <a:lnTo>
                    <a:pt x="222" y="498"/>
                  </a:lnTo>
                  <a:lnTo>
                    <a:pt x="228" y="492"/>
                  </a:lnTo>
                  <a:lnTo>
                    <a:pt x="228" y="456"/>
                  </a:lnTo>
                  <a:lnTo>
                    <a:pt x="210" y="444"/>
                  </a:lnTo>
                  <a:lnTo>
                    <a:pt x="228" y="432"/>
                  </a:lnTo>
                  <a:lnTo>
                    <a:pt x="198" y="414"/>
                  </a:lnTo>
                  <a:lnTo>
                    <a:pt x="210" y="414"/>
                  </a:lnTo>
                  <a:lnTo>
                    <a:pt x="210" y="402"/>
                  </a:lnTo>
                  <a:lnTo>
                    <a:pt x="204" y="396"/>
                  </a:lnTo>
                  <a:lnTo>
                    <a:pt x="204" y="378"/>
                  </a:lnTo>
                  <a:lnTo>
                    <a:pt x="210" y="378"/>
                  </a:lnTo>
                  <a:lnTo>
                    <a:pt x="216" y="384"/>
                  </a:lnTo>
                  <a:lnTo>
                    <a:pt x="228" y="384"/>
                  </a:lnTo>
                  <a:lnTo>
                    <a:pt x="240" y="390"/>
                  </a:lnTo>
                  <a:lnTo>
                    <a:pt x="258" y="390"/>
                  </a:lnTo>
                  <a:lnTo>
                    <a:pt x="264" y="384"/>
                  </a:lnTo>
                  <a:lnTo>
                    <a:pt x="270" y="372"/>
                  </a:lnTo>
                  <a:lnTo>
                    <a:pt x="282" y="366"/>
                  </a:lnTo>
                  <a:lnTo>
                    <a:pt x="264" y="348"/>
                  </a:lnTo>
                  <a:lnTo>
                    <a:pt x="264" y="342"/>
                  </a:lnTo>
                  <a:lnTo>
                    <a:pt x="294" y="342"/>
                  </a:lnTo>
                  <a:lnTo>
                    <a:pt x="312" y="384"/>
                  </a:lnTo>
                  <a:lnTo>
                    <a:pt x="342" y="384"/>
                  </a:lnTo>
                  <a:lnTo>
                    <a:pt x="348" y="378"/>
                  </a:lnTo>
                  <a:lnTo>
                    <a:pt x="354" y="366"/>
                  </a:lnTo>
                  <a:lnTo>
                    <a:pt x="360" y="360"/>
                  </a:lnTo>
                  <a:lnTo>
                    <a:pt x="366" y="360"/>
                  </a:lnTo>
                  <a:lnTo>
                    <a:pt x="366" y="390"/>
                  </a:lnTo>
                  <a:lnTo>
                    <a:pt x="372" y="396"/>
                  </a:lnTo>
                  <a:lnTo>
                    <a:pt x="384" y="396"/>
                  </a:lnTo>
                  <a:lnTo>
                    <a:pt x="390" y="390"/>
                  </a:lnTo>
                  <a:lnTo>
                    <a:pt x="396" y="378"/>
                  </a:lnTo>
                  <a:lnTo>
                    <a:pt x="396" y="354"/>
                  </a:lnTo>
                  <a:lnTo>
                    <a:pt x="408" y="348"/>
                  </a:lnTo>
                  <a:lnTo>
                    <a:pt x="414" y="342"/>
                  </a:lnTo>
                  <a:lnTo>
                    <a:pt x="408" y="318"/>
                  </a:lnTo>
                  <a:lnTo>
                    <a:pt x="414" y="306"/>
                  </a:lnTo>
                  <a:lnTo>
                    <a:pt x="414" y="258"/>
                  </a:lnTo>
                  <a:lnTo>
                    <a:pt x="420" y="252"/>
                  </a:lnTo>
                  <a:lnTo>
                    <a:pt x="420" y="24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19" name="France" descr="© INSCALE GmbH, 05.05.2010&#10;http://www.presentationload.com/">
              <a:extLst>
                <a:ext uri="{FF2B5EF4-FFF2-40B4-BE49-F238E27FC236}">
                  <a16:creationId xmlns:a16="http://schemas.microsoft.com/office/drawing/2014/main" id="{20E97795-A800-C594-7F2F-1424BD01BE44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4149413" y="1660499"/>
              <a:ext cx="345394" cy="297959"/>
            </a:xfrm>
            <a:custGeom>
              <a:avLst/>
              <a:gdLst>
                <a:gd name="T0" fmla="*/ 2147483647 w 230"/>
                <a:gd name="T1" fmla="*/ 2147483647 h 198"/>
                <a:gd name="T2" fmla="*/ 2147483647 w 230"/>
                <a:gd name="T3" fmla="*/ 2147483647 h 198"/>
                <a:gd name="T4" fmla="*/ 2147483647 w 230"/>
                <a:gd name="T5" fmla="*/ 2147483647 h 198"/>
                <a:gd name="T6" fmla="*/ 2147483647 w 230"/>
                <a:gd name="T7" fmla="*/ 2147483647 h 198"/>
                <a:gd name="T8" fmla="*/ 2147483647 w 230"/>
                <a:gd name="T9" fmla="*/ 2147483647 h 198"/>
                <a:gd name="T10" fmla="*/ 2147483647 w 230"/>
                <a:gd name="T11" fmla="*/ 2147483647 h 198"/>
                <a:gd name="T12" fmla="*/ 2147483647 w 230"/>
                <a:gd name="T13" fmla="*/ 2147483647 h 198"/>
                <a:gd name="T14" fmla="*/ 2147483647 w 230"/>
                <a:gd name="T15" fmla="*/ 2147483647 h 198"/>
                <a:gd name="T16" fmla="*/ 2147483647 w 230"/>
                <a:gd name="T17" fmla="*/ 2147483647 h 198"/>
                <a:gd name="T18" fmla="*/ 2147483647 w 230"/>
                <a:gd name="T19" fmla="*/ 2147483647 h 198"/>
                <a:gd name="T20" fmla="*/ 2147483647 w 230"/>
                <a:gd name="T21" fmla="*/ 2147483647 h 198"/>
                <a:gd name="T22" fmla="*/ 2147483647 w 230"/>
                <a:gd name="T23" fmla="*/ 2147483647 h 198"/>
                <a:gd name="T24" fmla="*/ 2147483647 w 230"/>
                <a:gd name="T25" fmla="*/ 2147483647 h 198"/>
                <a:gd name="T26" fmla="*/ 2147483647 w 230"/>
                <a:gd name="T27" fmla="*/ 2147483647 h 198"/>
                <a:gd name="T28" fmla="*/ 2147483647 w 230"/>
                <a:gd name="T29" fmla="*/ 2147483647 h 198"/>
                <a:gd name="T30" fmla="*/ 2147483647 w 230"/>
                <a:gd name="T31" fmla="*/ 2147483647 h 198"/>
                <a:gd name="T32" fmla="*/ 2147483647 w 230"/>
                <a:gd name="T33" fmla="*/ 2147483647 h 198"/>
                <a:gd name="T34" fmla="*/ 2147483647 w 230"/>
                <a:gd name="T35" fmla="*/ 2147483647 h 198"/>
                <a:gd name="T36" fmla="*/ 2147483647 w 230"/>
                <a:gd name="T37" fmla="*/ 2147483647 h 198"/>
                <a:gd name="T38" fmla="*/ 2147483647 w 230"/>
                <a:gd name="T39" fmla="*/ 2147483647 h 198"/>
                <a:gd name="T40" fmla="*/ 2147483647 w 230"/>
                <a:gd name="T41" fmla="*/ 2147483647 h 198"/>
                <a:gd name="T42" fmla="*/ 2147483647 w 230"/>
                <a:gd name="T43" fmla="*/ 2147483647 h 198"/>
                <a:gd name="T44" fmla="*/ 2147483647 w 230"/>
                <a:gd name="T45" fmla="*/ 2147483647 h 198"/>
                <a:gd name="T46" fmla="*/ 2147483647 w 230"/>
                <a:gd name="T47" fmla="*/ 2147483647 h 198"/>
                <a:gd name="T48" fmla="*/ 2147483647 w 230"/>
                <a:gd name="T49" fmla="*/ 2147483647 h 198"/>
                <a:gd name="T50" fmla="*/ 2147483647 w 230"/>
                <a:gd name="T51" fmla="*/ 2147483647 h 198"/>
                <a:gd name="T52" fmla="*/ 2147483647 w 230"/>
                <a:gd name="T53" fmla="*/ 2147483647 h 198"/>
                <a:gd name="T54" fmla="*/ 2147483647 w 230"/>
                <a:gd name="T55" fmla="*/ 2147483647 h 198"/>
                <a:gd name="T56" fmla="*/ 2147483647 w 230"/>
                <a:gd name="T57" fmla="*/ 2147483647 h 198"/>
                <a:gd name="T58" fmla="*/ 2147483647 w 230"/>
                <a:gd name="T59" fmla="*/ 2147483647 h 198"/>
                <a:gd name="T60" fmla="*/ 2147483647 w 230"/>
                <a:gd name="T61" fmla="*/ 2147483647 h 198"/>
                <a:gd name="T62" fmla="*/ 2147483647 w 230"/>
                <a:gd name="T63" fmla="*/ 2147483647 h 198"/>
                <a:gd name="T64" fmla="*/ 2147483647 w 230"/>
                <a:gd name="T65" fmla="*/ 2147483647 h 198"/>
                <a:gd name="T66" fmla="*/ 2147483647 w 230"/>
                <a:gd name="T67" fmla="*/ 2147483647 h 198"/>
                <a:gd name="T68" fmla="*/ 2147483647 w 230"/>
                <a:gd name="T69" fmla="*/ 2147483647 h 198"/>
                <a:gd name="T70" fmla="*/ 2147483647 w 230"/>
                <a:gd name="T71" fmla="*/ 2147483647 h 198"/>
                <a:gd name="T72" fmla="*/ 2147483647 w 230"/>
                <a:gd name="T73" fmla="*/ 2147483647 h 198"/>
                <a:gd name="T74" fmla="*/ 2147483647 w 230"/>
                <a:gd name="T75" fmla="*/ 2147483647 h 198"/>
                <a:gd name="T76" fmla="*/ 2147483647 w 230"/>
                <a:gd name="T77" fmla="*/ 2147483647 h 198"/>
                <a:gd name="T78" fmla="*/ 2147483647 w 230"/>
                <a:gd name="T79" fmla="*/ 2147483647 h 198"/>
                <a:gd name="T80" fmla="*/ 2147483647 w 230"/>
                <a:gd name="T81" fmla="*/ 2147483647 h 198"/>
                <a:gd name="T82" fmla="*/ 2147483647 w 230"/>
                <a:gd name="T83" fmla="*/ 2147483647 h 198"/>
                <a:gd name="T84" fmla="*/ 2147483647 w 230"/>
                <a:gd name="T85" fmla="*/ 2147483647 h 198"/>
                <a:gd name="T86" fmla="*/ 2147483647 w 230"/>
                <a:gd name="T87" fmla="*/ 2147483647 h 198"/>
                <a:gd name="T88" fmla="*/ 2147483647 w 230"/>
                <a:gd name="T89" fmla="*/ 2147483647 h 198"/>
                <a:gd name="T90" fmla="*/ 2147483647 w 230"/>
                <a:gd name="T91" fmla="*/ 2147483647 h 198"/>
                <a:gd name="T92" fmla="*/ 2147483647 w 230"/>
                <a:gd name="T93" fmla="*/ 2147483647 h 198"/>
                <a:gd name="T94" fmla="*/ 2147483647 w 230"/>
                <a:gd name="T95" fmla="*/ 2147483647 h 198"/>
                <a:gd name="T96" fmla="*/ 2147483647 w 230"/>
                <a:gd name="T97" fmla="*/ 2147483647 h 198"/>
                <a:gd name="T98" fmla="*/ 2147483647 w 230"/>
                <a:gd name="T99" fmla="*/ 2147483647 h 198"/>
                <a:gd name="T100" fmla="*/ 2147483647 w 230"/>
                <a:gd name="T101" fmla="*/ 2147483647 h 198"/>
                <a:gd name="T102" fmla="*/ 2147483647 w 230"/>
                <a:gd name="T103" fmla="*/ 2147483647 h 198"/>
                <a:gd name="T104" fmla="*/ 2147483647 w 230"/>
                <a:gd name="T105" fmla="*/ 2147483647 h 198"/>
                <a:gd name="T106" fmla="*/ 2147483647 w 230"/>
                <a:gd name="T107" fmla="*/ 2147483647 h 198"/>
                <a:gd name="T108" fmla="*/ 2147483647 w 230"/>
                <a:gd name="T109" fmla="*/ 2147483647 h 198"/>
                <a:gd name="T110" fmla="*/ 2147483647 w 230"/>
                <a:gd name="T111" fmla="*/ 2147483647 h 198"/>
                <a:gd name="T112" fmla="*/ 2147483647 w 230"/>
                <a:gd name="T113" fmla="*/ 2147483647 h 198"/>
                <a:gd name="T114" fmla="*/ 2147483647 w 230"/>
                <a:gd name="T115" fmla="*/ 2147483647 h 198"/>
                <a:gd name="T116" fmla="*/ 2147483647 w 230"/>
                <a:gd name="T117" fmla="*/ 2147483647 h 198"/>
                <a:gd name="T118" fmla="*/ 2147483647 w 230"/>
                <a:gd name="T119" fmla="*/ 2147483647 h 198"/>
                <a:gd name="T120" fmla="*/ 2147483647 w 230"/>
                <a:gd name="T121" fmla="*/ 2147483647 h 19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30"/>
                <a:gd name="T184" fmla="*/ 0 h 198"/>
                <a:gd name="T185" fmla="*/ 230 w 230"/>
                <a:gd name="T186" fmla="*/ 198 h 198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30" h="198">
                  <a:moveTo>
                    <a:pt x="230" y="172"/>
                  </a:moveTo>
                  <a:lnTo>
                    <a:pt x="230" y="172"/>
                  </a:lnTo>
                  <a:lnTo>
                    <a:pt x="230" y="166"/>
                  </a:lnTo>
                  <a:lnTo>
                    <a:pt x="228" y="166"/>
                  </a:lnTo>
                  <a:lnTo>
                    <a:pt x="224" y="168"/>
                  </a:lnTo>
                  <a:lnTo>
                    <a:pt x="224" y="170"/>
                  </a:lnTo>
                  <a:lnTo>
                    <a:pt x="220" y="172"/>
                  </a:lnTo>
                  <a:lnTo>
                    <a:pt x="218" y="174"/>
                  </a:lnTo>
                  <a:lnTo>
                    <a:pt x="216" y="178"/>
                  </a:lnTo>
                  <a:lnTo>
                    <a:pt x="216" y="182"/>
                  </a:lnTo>
                  <a:lnTo>
                    <a:pt x="218" y="186"/>
                  </a:lnTo>
                  <a:lnTo>
                    <a:pt x="218" y="190"/>
                  </a:lnTo>
                  <a:lnTo>
                    <a:pt x="218" y="192"/>
                  </a:lnTo>
                  <a:lnTo>
                    <a:pt x="218" y="194"/>
                  </a:lnTo>
                  <a:lnTo>
                    <a:pt x="222" y="196"/>
                  </a:lnTo>
                  <a:lnTo>
                    <a:pt x="224" y="198"/>
                  </a:lnTo>
                  <a:lnTo>
                    <a:pt x="230" y="192"/>
                  </a:lnTo>
                  <a:lnTo>
                    <a:pt x="230" y="186"/>
                  </a:lnTo>
                  <a:lnTo>
                    <a:pt x="228" y="186"/>
                  </a:lnTo>
                  <a:lnTo>
                    <a:pt x="230" y="184"/>
                  </a:lnTo>
                  <a:lnTo>
                    <a:pt x="230" y="172"/>
                  </a:lnTo>
                  <a:close/>
                  <a:moveTo>
                    <a:pt x="198" y="40"/>
                  </a:moveTo>
                  <a:lnTo>
                    <a:pt x="198" y="40"/>
                  </a:lnTo>
                  <a:lnTo>
                    <a:pt x="196" y="40"/>
                  </a:lnTo>
                  <a:lnTo>
                    <a:pt x="192" y="40"/>
                  </a:lnTo>
                  <a:lnTo>
                    <a:pt x="190" y="40"/>
                  </a:lnTo>
                  <a:lnTo>
                    <a:pt x="184" y="40"/>
                  </a:lnTo>
                  <a:lnTo>
                    <a:pt x="184" y="34"/>
                  </a:lnTo>
                  <a:lnTo>
                    <a:pt x="182" y="34"/>
                  </a:lnTo>
                  <a:lnTo>
                    <a:pt x="182" y="32"/>
                  </a:lnTo>
                  <a:lnTo>
                    <a:pt x="178" y="30"/>
                  </a:lnTo>
                  <a:lnTo>
                    <a:pt x="174" y="34"/>
                  </a:lnTo>
                  <a:lnTo>
                    <a:pt x="172" y="32"/>
                  </a:lnTo>
                  <a:lnTo>
                    <a:pt x="166" y="32"/>
                  </a:lnTo>
                  <a:lnTo>
                    <a:pt x="164" y="28"/>
                  </a:lnTo>
                  <a:lnTo>
                    <a:pt x="162" y="28"/>
                  </a:lnTo>
                  <a:lnTo>
                    <a:pt x="158" y="28"/>
                  </a:lnTo>
                  <a:lnTo>
                    <a:pt x="156" y="28"/>
                  </a:lnTo>
                  <a:lnTo>
                    <a:pt x="156" y="22"/>
                  </a:lnTo>
                  <a:lnTo>
                    <a:pt x="152" y="24"/>
                  </a:lnTo>
                  <a:lnTo>
                    <a:pt x="146" y="24"/>
                  </a:lnTo>
                  <a:lnTo>
                    <a:pt x="146" y="18"/>
                  </a:lnTo>
                  <a:lnTo>
                    <a:pt x="144" y="16"/>
                  </a:lnTo>
                  <a:lnTo>
                    <a:pt x="142" y="14"/>
                  </a:lnTo>
                  <a:lnTo>
                    <a:pt x="136" y="14"/>
                  </a:lnTo>
                  <a:lnTo>
                    <a:pt x="132" y="12"/>
                  </a:lnTo>
                  <a:lnTo>
                    <a:pt x="126" y="10"/>
                  </a:lnTo>
                  <a:lnTo>
                    <a:pt x="126" y="6"/>
                  </a:lnTo>
                  <a:lnTo>
                    <a:pt x="126" y="0"/>
                  </a:lnTo>
                  <a:lnTo>
                    <a:pt x="118" y="0"/>
                  </a:lnTo>
                  <a:lnTo>
                    <a:pt x="114" y="2"/>
                  </a:lnTo>
                  <a:lnTo>
                    <a:pt x="112" y="2"/>
                  </a:lnTo>
                  <a:lnTo>
                    <a:pt x="110" y="4"/>
                  </a:lnTo>
                  <a:lnTo>
                    <a:pt x="104" y="4"/>
                  </a:lnTo>
                  <a:lnTo>
                    <a:pt x="104" y="6"/>
                  </a:lnTo>
                  <a:lnTo>
                    <a:pt x="104" y="8"/>
                  </a:lnTo>
                  <a:lnTo>
                    <a:pt x="104" y="12"/>
                  </a:lnTo>
                  <a:lnTo>
                    <a:pt x="106" y="14"/>
                  </a:lnTo>
                  <a:lnTo>
                    <a:pt x="106" y="20"/>
                  </a:lnTo>
                  <a:lnTo>
                    <a:pt x="104" y="22"/>
                  </a:lnTo>
                  <a:lnTo>
                    <a:pt x="98" y="24"/>
                  </a:lnTo>
                  <a:lnTo>
                    <a:pt x="92" y="24"/>
                  </a:lnTo>
                  <a:lnTo>
                    <a:pt x="82" y="32"/>
                  </a:lnTo>
                  <a:lnTo>
                    <a:pt x="86" y="34"/>
                  </a:lnTo>
                  <a:lnTo>
                    <a:pt x="84" y="34"/>
                  </a:lnTo>
                  <a:lnTo>
                    <a:pt x="82" y="34"/>
                  </a:lnTo>
                  <a:lnTo>
                    <a:pt x="76" y="38"/>
                  </a:lnTo>
                  <a:lnTo>
                    <a:pt x="68" y="38"/>
                  </a:lnTo>
                  <a:lnTo>
                    <a:pt x="66" y="36"/>
                  </a:lnTo>
                  <a:lnTo>
                    <a:pt x="60" y="30"/>
                  </a:lnTo>
                  <a:lnTo>
                    <a:pt x="58" y="30"/>
                  </a:lnTo>
                  <a:lnTo>
                    <a:pt x="56" y="28"/>
                  </a:lnTo>
                  <a:lnTo>
                    <a:pt x="52" y="28"/>
                  </a:lnTo>
                  <a:lnTo>
                    <a:pt x="52" y="30"/>
                  </a:lnTo>
                  <a:lnTo>
                    <a:pt x="52" y="34"/>
                  </a:lnTo>
                  <a:lnTo>
                    <a:pt x="54" y="34"/>
                  </a:lnTo>
                  <a:lnTo>
                    <a:pt x="56" y="38"/>
                  </a:lnTo>
                  <a:lnTo>
                    <a:pt x="58" y="40"/>
                  </a:lnTo>
                  <a:lnTo>
                    <a:pt x="58" y="46"/>
                  </a:lnTo>
                  <a:lnTo>
                    <a:pt x="56" y="48"/>
                  </a:lnTo>
                  <a:lnTo>
                    <a:pt x="54" y="48"/>
                  </a:lnTo>
                  <a:lnTo>
                    <a:pt x="48" y="48"/>
                  </a:lnTo>
                  <a:lnTo>
                    <a:pt x="38" y="48"/>
                  </a:lnTo>
                  <a:lnTo>
                    <a:pt x="38" y="54"/>
                  </a:lnTo>
                  <a:lnTo>
                    <a:pt x="36" y="52"/>
                  </a:lnTo>
                  <a:lnTo>
                    <a:pt x="34" y="48"/>
                  </a:lnTo>
                  <a:lnTo>
                    <a:pt x="32" y="48"/>
                  </a:lnTo>
                  <a:lnTo>
                    <a:pt x="30" y="46"/>
                  </a:lnTo>
                  <a:lnTo>
                    <a:pt x="26" y="46"/>
                  </a:lnTo>
                  <a:lnTo>
                    <a:pt x="24" y="48"/>
                  </a:lnTo>
                  <a:lnTo>
                    <a:pt x="22" y="48"/>
                  </a:lnTo>
                  <a:lnTo>
                    <a:pt x="20" y="48"/>
                  </a:lnTo>
                  <a:lnTo>
                    <a:pt x="16" y="48"/>
                  </a:lnTo>
                  <a:lnTo>
                    <a:pt x="12" y="50"/>
                  </a:lnTo>
                  <a:lnTo>
                    <a:pt x="8" y="50"/>
                  </a:lnTo>
                  <a:lnTo>
                    <a:pt x="6" y="52"/>
                  </a:lnTo>
                  <a:lnTo>
                    <a:pt x="4" y="54"/>
                  </a:lnTo>
                  <a:lnTo>
                    <a:pt x="6" y="56"/>
                  </a:lnTo>
                  <a:lnTo>
                    <a:pt x="8" y="56"/>
                  </a:lnTo>
                  <a:lnTo>
                    <a:pt x="10" y="58"/>
                  </a:lnTo>
                  <a:lnTo>
                    <a:pt x="10" y="60"/>
                  </a:lnTo>
                  <a:lnTo>
                    <a:pt x="6" y="60"/>
                  </a:lnTo>
                  <a:lnTo>
                    <a:pt x="2" y="60"/>
                  </a:lnTo>
                  <a:lnTo>
                    <a:pt x="0" y="60"/>
                  </a:lnTo>
                  <a:lnTo>
                    <a:pt x="0" y="62"/>
                  </a:lnTo>
                  <a:lnTo>
                    <a:pt x="6" y="66"/>
                  </a:lnTo>
                  <a:lnTo>
                    <a:pt x="12" y="66"/>
                  </a:lnTo>
                  <a:lnTo>
                    <a:pt x="12" y="64"/>
                  </a:lnTo>
                  <a:lnTo>
                    <a:pt x="26" y="72"/>
                  </a:lnTo>
                  <a:lnTo>
                    <a:pt x="32" y="72"/>
                  </a:lnTo>
                  <a:lnTo>
                    <a:pt x="38" y="76"/>
                  </a:lnTo>
                  <a:lnTo>
                    <a:pt x="48" y="76"/>
                  </a:lnTo>
                  <a:lnTo>
                    <a:pt x="40" y="80"/>
                  </a:lnTo>
                  <a:lnTo>
                    <a:pt x="42" y="84"/>
                  </a:lnTo>
                  <a:lnTo>
                    <a:pt x="44" y="86"/>
                  </a:lnTo>
                  <a:lnTo>
                    <a:pt x="46" y="92"/>
                  </a:lnTo>
                  <a:lnTo>
                    <a:pt x="52" y="96"/>
                  </a:lnTo>
                  <a:lnTo>
                    <a:pt x="58" y="96"/>
                  </a:lnTo>
                  <a:lnTo>
                    <a:pt x="58" y="106"/>
                  </a:lnTo>
                  <a:lnTo>
                    <a:pt x="62" y="114"/>
                  </a:lnTo>
                  <a:lnTo>
                    <a:pt x="66" y="124"/>
                  </a:lnTo>
                  <a:lnTo>
                    <a:pt x="58" y="114"/>
                  </a:lnTo>
                  <a:lnTo>
                    <a:pt x="58" y="118"/>
                  </a:lnTo>
                  <a:lnTo>
                    <a:pt x="56" y="120"/>
                  </a:lnTo>
                  <a:lnTo>
                    <a:pt x="56" y="132"/>
                  </a:lnTo>
                  <a:lnTo>
                    <a:pt x="54" y="134"/>
                  </a:lnTo>
                  <a:lnTo>
                    <a:pt x="52" y="144"/>
                  </a:lnTo>
                  <a:lnTo>
                    <a:pt x="52" y="146"/>
                  </a:lnTo>
                  <a:lnTo>
                    <a:pt x="50" y="150"/>
                  </a:lnTo>
                  <a:lnTo>
                    <a:pt x="50" y="152"/>
                  </a:lnTo>
                  <a:lnTo>
                    <a:pt x="48" y="152"/>
                  </a:lnTo>
                  <a:lnTo>
                    <a:pt x="48" y="154"/>
                  </a:lnTo>
                  <a:lnTo>
                    <a:pt x="46" y="156"/>
                  </a:lnTo>
                  <a:lnTo>
                    <a:pt x="44" y="158"/>
                  </a:lnTo>
                  <a:lnTo>
                    <a:pt x="46" y="160"/>
                  </a:lnTo>
                  <a:lnTo>
                    <a:pt x="46" y="158"/>
                  </a:lnTo>
                  <a:lnTo>
                    <a:pt x="48" y="158"/>
                  </a:lnTo>
                  <a:lnTo>
                    <a:pt x="52" y="160"/>
                  </a:lnTo>
                  <a:lnTo>
                    <a:pt x="52" y="162"/>
                  </a:lnTo>
                  <a:lnTo>
                    <a:pt x="50" y="164"/>
                  </a:lnTo>
                  <a:lnTo>
                    <a:pt x="60" y="164"/>
                  </a:lnTo>
                  <a:lnTo>
                    <a:pt x="64" y="168"/>
                  </a:lnTo>
                  <a:lnTo>
                    <a:pt x="66" y="166"/>
                  </a:lnTo>
                  <a:lnTo>
                    <a:pt x="68" y="166"/>
                  </a:lnTo>
                  <a:lnTo>
                    <a:pt x="72" y="170"/>
                  </a:lnTo>
                  <a:lnTo>
                    <a:pt x="78" y="170"/>
                  </a:lnTo>
                  <a:lnTo>
                    <a:pt x="78" y="172"/>
                  </a:lnTo>
                  <a:lnTo>
                    <a:pt x="84" y="172"/>
                  </a:lnTo>
                  <a:lnTo>
                    <a:pt x="84" y="168"/>
                  </a:lnTo>
                  <a:lnTo>
                    <a:pt x="86" y="166"/>
                  </a:lnTo>
                  <a:lnTo>
                    <a:pt x="90" y="166"/>
                  </a:lnTo>
                  <a:lnTo>
                    <a:pt x="92" y="168"/>
                  </a:lnTo>
                  <a:lnTo>
                    <a:pt x="92" y="170"/>
                  </a:lnTo>
                  <a:lnTo>
                    <a:pt x="96" y="170"/>
                  </a:lnTo>
                  <a:lnTo>
                    <a:pt x="96" y="172"/>
                  </a:lnTo>
                  <a:lnTo>
                    <a:pt x="104" y="172"/>
                  </a:lnTo>
                  <a:lnTo>
                    <a:pt x="104" y="174"/>
                  </a:lnTo>
                  <a:lnTo>
                    <a:pt x="104" y="176"/>
                  </a:lnTo>
                  <a:lnTo>
                    <a:pt x="112" y="176"/>
                  </a:lnTo>
                  <a:lnTo>
                    <a:pt x="112" y="178"/>
                  </a:lnTo>
                  <a:lnTo>
                    <a:pt x="118" y="178"/>
                  </a:lnTo>
                  <a:lnTo>
                    <a:pt x="118" y="176"/>
                  </a:lnTo>
                  <a:lnTo>
                    <a:pt x="118" y="174"/>
                  </a:lnTo>
                  <a:lnTo>
                    <a:pt x="122" y="174"/>
                  </a:lnTo>
                  <a:lnTo>
                    <a:pt x="122" y="170"/>
                  </a:lnTo>
                  <a:lnTo>
                    <a:pt x="126" y="164"/>
                  </a:lnTo>
                  <a:lnTo>
                    <a:pt x="130" y="160"/>
                  </a:lnTo>
                  <a:lnTo>
                    <a:pt x="132" y="158"/>
                  </a:lnTo>
                  <a:lnTo>
                    <a:pt x="134" y="156"/>
                  </a:lnTo>
                  <a:lnTo>
                    <a:pt x="138" y="154"/>
                  </a:lnTo>
                  <a:lnTo>
                    <a:pt x="140" y="152"/>
                  </a:lnTo>
                  <a:lnTo>
                    <a:pt x="144" y="152"/>
                  </a:lnTo>
                  <a:lnTo>
                    <a:pt x="146" y="154"/>
                  </a:lnTo>
                  <a:lnTo>
                    <a:pt x="150" y="154"/>
                  </a:lnTo>
                  <a:lnTo>
                    <a:pt x="152" y="156"/>
                  </a:lnTo>
                  <a:lnTo>
                    <a:pt x="162" y="156"/>
                  </a:lnTo>
                  <a:lnTo>
                    <a:pt x="166" y="160"/>
                  </a:lnTo>
                  <a:lnTo>
                    <a:pt x="166" y="162"/>
                  </a:lnTo>
                  <a:lnTo>
                    <a:pt x="170" y="162"/>
                  </a:lnTo>
                  <a:lnTo>
                    <a:pt x="172" y="164"/>
                  </a:lnTo>
                  <a:lnTo>
                    <a:pt x="178" y="164"/>
                  </a:lnTo>
                  <a:lnTo>
                    <a:pt x="182" y="162"/>
                  </a:lnTo>
                  <a:lnTo>
                    <a:pt x="184" y="160"/>
                  </a:lnTo>
                  <a:lnTo>
                    <a:pt x="186" y="154"/>
                  </a:lnTo>
                  <a:lnTo>
                    <a:pt x="192" y="150"/>
                  </a:lnTo>
                  <a:lnTo>
                    <a:pt x="196" y="150"/>
                  </a:lnTo>
                  <a:lnTo>
                    <a:pt x="196" y="148"/>
                  </a:lnTo>
                  <a:lnTo>
                    <a:pt x="200" y="144"/>
                  </a:lnTo>
                  <a:lnTo>
                    <a:pt x="200" y="142"/>
                  </a:lnTo>
                  <a:lnTo>
                    <a:pt x="198" y="140"/>
                  </a:lnTo>
                  <a:lnTo>
                    <a:pt x="192" y="140"/>
                  </a:lnTo>
                  <a:lnTo>
                    <a:pt x="188" y="138"/>
                  </a:lnTo>
                  <a:lnTo>
                    <a:pt x="186" y="136"/>
                  </a:lnTo>
                  <a:lnTo>
                    <a:pt x="186" y="134"/>
                  </a:lnTo>
                  <a:lnTo>
                    <a:pt x="188" y="132"/>
                  </a:lnTo>
                  <a:lnTo>
                    <a:pt x="190" y="130"/>
                  </a:lnTo>
                  <a:lnTo>
                    <a:pt x="190" y="126"/>
                  </a:lnTo>
                  <a:lnTo>
                    <a:pt x="188" y="126"/>
                  </a:lnTo>
                  <a:lnTo>
                    <a:pt x="184" y="126"/>
                  </a:lnTo>
                  <a:lnTo>
                    <a:pt x="182" y="120"/>
                  </a:lnTo>
                  <a:lnTo>
                    <a:pt x="188" y="120"/>
                  </a:lnTo>
                  <a:lnTo>
                    <a:pt x="192" y="116"/>
                  </a:lnTo>
                  <a:lnTo>
                    <a:pt x="192" y="114"/>
                  </a:lnTo>
                  <a:lnTo>
                    <a:pt x="186" y="108"/>
                  </a:lnTo>
                  <a:lnTo>
                    <a:pt x="188" y="106"/>
                  </a:lnTo>
                  <a:lnTo>
                    <a:pt x="190" y="106"/>
                  </a:lnTo>
                  <a:lnTo>
                    <a:pt x="190" y="104"/>
                  </a:lnTo>
                  <a:lnTo>
                    <a:pt x="186" y="100"/>
                  </a:lnTo>
                  <a:lnTo>
                    <a:pt x="188" y="94"/>
                  </a:lnTo>
                  <a:lnTo>
                    <a:pt x="186" y="94"/>
                  </a:lnTo>
                  <a:lnTo>
                    <a:pt x="182" y="94"/>
                  </a:lnTo>
                  <a:lnTo>
                    <a:pt x="176" y="100"/>
                  </a:lnTo>
                  <a:lnTo>
                    <a:pt x="174" y="100"/>
                  </a:lnTo>
                  <a:lnTo>
                    <a:pt x="174" y="98"/>
                  </a:lnTo>
                  <a:lnTo>
                    <a:pt x="176" y="96"/>
                  </a:lnTo>
                  <a:lnTo>
                    <a:pt x="174" y="94"/>
                  </a:lnTo>
                  <a:lnTo>
                    <a:pt x="178" y="92"/>
                  </a:lnTo>
                  <a:lnTo>
                    <a:pt x="178" y="88"/>
                  </a:lnTo>
                  <a:lnTo>
                    <a:pt x="182" y="86"/>
                  </a:lnTo>
                  <a:lnTo>
                    <a:pt x="182" y="82"/>
                  </a:lnTo>
                  <a:lnTo>
                    <a:pt x="186" y="82"/>
                  </a:lnTo>
                  <a:lnTo>
                    <a:pt x="188" y="80"/>
                  </a:lnTo>
                  <a:lnTo>
                    <a:pt x="190" y="78"/>
                  </a:lnTo>
                  <a:lnTo>
                    <a:pt x="192" y="76"/>
                  </a:lnTo>
                  <a:lnTo>
                    <a:pt x="192" y="74"/>
                  </a:lnTo>
                  <a:lnTo>
                    <a:pt x="198" y="76"/>
                  </a:lnTo>
                  <a:lnTo>
                    <a:pt x="198" y="72"/>
                  </a:lnTo>
                  <a:lnTo>
                    <a:pt x="198" y="60"/>
                  </a:lnTo>
                  <a:lnTo>
                    <a:pt x="200" y="58"/>
                  </a:lnTo>
                  <a:lnTo>
                    <a:pt x="202" y="56"/>
                  </a:lnTo>
                  <a:lnTo>
                    <a:pt x="204" y="54"/>
                  </a:lnTo>
                  <a:lnTo>
                    <a:pt x="204" y="50"/>
                  </a:lnTo>
                  <a:lnTo>
                    <a:pt x="208" y="46"/>
                  </a:lnTo>
                  <a:lnTo>
                    <a:pt x="210" y="42"/>
                  </a:lnTo>
                  <a:lnTo>
                    <a:pt x="204" y="40"/>
                  </a:lnTo>
                  <a:lnTo>
                    <a:pt x="198" y="4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20" name="Finland" descr="© INSCALE GmbH, 05.05.2010&#10;http://www.presentationload.com/">
              <a:extLst>
                <a:ext uri="{FF2B5EF4-FFF2-40B4-BE49-F238E27FC236}">
                  <a16:creationId xmlns:a16="http://schemas.microsoft.com/office/drawing/2014/main" id="{73C3194A-3FDB-7F3A-74B5-B1058CAA5F20}"/>
                </a:ext>
              </a:extLst>
            </p:cNvPr>
            <p:cNvSpPr>
              <a:spLocks/>
            </p:cNvSpPr>
            <p:nvPr/>
          </p:nvSpPr>
          <p:spPr bwMode="gray">
            <a:xfrm>
              <a:off x="4715679" y="1138702"/>
              <a:ext cx="238663" cy="271276"/>
            </a:xfrm>
            <a:custGeom>
              <a:avLst/>
              <a:gdLst>
                <a:gd name="T0" fmla="*/ 2147483647 w 630"/>
                <a:gd name="T1" fmla="*/ 2147483647 h 714"/>
                <a:gd name="T2" fmla="*/ 2147483647 w 630"/>
                <a:gd name="T3" fmla="*/ 2147483647 h 714"/>
                <a:gd name="T4" fmla="*/ 2147483647 w 630"/>
                <a:gd name="T5" fmla="*/ 2147483647 h 714"/>
                <a:gd name="T6" fmla="*/ 2147483647 w 630"/>
                <a:gd name="T7" fmla="*/ 2147483647 h 714"/>
                <a:gd name="T8" fmla="*/ 2147483647 w 630"/>
                <a:gd name="T9" fmla="*/ 2147483647 h 714"/>
                <a:gd name="T10" fmla="*/ 2147483647 w 630"/>
                <a:gd name="T11" fmla="*/ 2147483647 h 714"/>
                <a:gd name="T12" fmla="*/ 2147483647 w 630"/>
                <a:gd name="T13" fmla="*/ 2147483647 h 714"/>
                <a:gd name="T14" fmla="*/ 2147483647 w 630"/>
                <a:gd name="T15" fmla="*/ 2147483647 h 714"/>
                <a:gd name="T16" fmla="*/ 2147483647 w 630"/>
                <a:gd name="T17" fmla="*/ 2147483647 h 714"/>
                <a:gd name="T18" fmla="*/ 2147483647 w 630"/>
                <a:gd name="T19" fmla="*/ 2147483647 h 714"/>
                <a:gd name="T20" fmla="*/ 2147483647 w 630"/>
                <a:gd name="T21" fmla="*/ 2147483647 h 714"/>
                <a:gd name="T22" fmla="*/ 2147483647 w 630"/>
                <a:gd name="T23" fmla="*/ 2147483647 h 714"/>
                <a:gd name="T24" fmla="*/ 2147483647 w 630"/>
                <a:gd name="T25" fmla="*/ 2147483647 h 714"/>
                <a:gd name="T26" fmla="*/ 2147483647 w 630"/>
                <a:gd name="T27" fmla="*/ 2147483647 h 714"/>
                <a:gd name="T28" fmla="*/ 2147483647 w 630"/>
                <a:gd name="T29" fmla="*/ 2147483647 h 714"/>
                <a:gd name="T30" fmla="*/ 2147483647 w 630"/>
                <a:gd name="T31" fmla="*/ 2147483647 h 714"/>
                <a:gd name="T32" fmla="*/ 2147483647 w 630"/>
                <a:gd name="T33" fmla="*/ 2147483647 h 714"/>
                <a:gd name="T34" fmla="*/ 2147483647 w 630"/>
                <a:gd name="T35" fmla="*/ 2147483647 h 714"/>
                <a:gd name="T36" fmla="*/ 2147483647 w 630"/>
                <a:gd name="T37" fmla="*/ 2147483647 h 714"/>
                <a:gd name="T38" fmla="*/ 2147483647 w 630"/>
                <a:gd name="T39" fmla="*/ 2147483647 h 714"/>
                <a:gd name="T40" fmla="*/ 2147483647 w 630"/>
                <a:gd name="T41" fmla="*/ 2147483647 h 714"/>
                <a:gd name="T42" fmla="*/ 2147483647 w 630"/>
                <a:gd name="T43" fmla="*/ 2147483647 h 714"/>
                <a:gd name="T44" fmla="*/ 2147483647 w 630"/>
                <a:gd name="T45" fmla="*/ 2147483647 h 714"/>
                <a:gd name="T46" fmla="*/ 2147483647 w 630"/>
                <a:gd name="T47" fmla="*/ 2147483647 h 714"/>
                <a:gd name="T48" fmla="*/ 2147483647 w 630"/>
                <a:gd name="T49" fmla="*/ 2147483647 h 714"/>
                <a:gd name="T50" fmla="*/ 2147483647 w 630"/>
                <a:gd name="T51" fmla="*/ 2147483647 h 714"/>
                <a:gd name="T52" fmla="*/ 2147483647 w 630"/>
                <a:gd name="T53" fmla="*/ 2147483647 h 714"/>
                <a:gd name="T54" fmla="*/ 2147483647 w 630"/>
                <a:gd name="T55" fmla="*/ 2147483647 h 714"/>
                <a:gd name="T56" fmla="*/ 2147483647 w 630"/>
                <a:gd name="T57" fmla="*/ 2147483647 h 714"/>
                <a:gd name="T58" fmla="*/ 2147483647 w 630"/>
                <a:gd name="T59" fmla="*/ 2147483647 h 714"/>
                <a:gd name="T60" fmla="*/ 2147483647 w 630"/>
                <a:gd name="T61" fmla="*/ 2147483647 h 714"/>
                <a:gd name="T62" fmla="*/ 2147483647 w 630"/>
                <a:gd name="T63" fmla="*/ 2147483647 h 714"/>
                <a:gd name="T64" fmla="*/ 2147483647 w 630"/>
                <a:gd name="T65" fmla="*/ 2147483647 h 714"/>
                <a:gd name="T66" fmla="*/ 2147483647 w 630"/>
                <a:gd name="T67" fmla="*/ 2147483647 h 714"/>
                <a:gd name="T68" fmla="*/ 2147483647 w 630"/>
                <a:gd name="T69" fmla="*/ 2147483647 h 714"/>
                <a:gd name="T70" fmla="*/ 2147483647 w 630"/>
                <a:gd name="T71" fmla="*/ 2147483647 h 714"/>
                <a:gd name="T72" fmla="*/ 2147483647 w 630"/>
                <a:gd name="T73" fmla="*/ 2147483647 h 714"/>
                <a:gd name="T74" fmla="*/ 2147483647 w 630"/>
                <a:gd name="T75" fmla="*/ 2147483647 h 714"/>
                <a:gd name="T76" fmla="*/ 2147483647 w 630"/>
                <a:gd name="T77" fmla="*/ 2147483647 h 714"/>
                <a:gd name="T78" fmla="*/ 2147483647 w 630"/>
                <a:gd name="T79" fmla="*/ 2147483647 h 714"/>
                <a:gd name="T80" fmla="*/ 2147483647 w 630"/>
                <a:gd name="T81" fmla="*/ 2147483647 h 714"/>
                <a:gd name="T82" fmla="*/ 2147483647 w 630"/>
                <a:gd name="T83" fmla="*/ 2147483647 h 714"/>
                <a:gd name="T84" fmla="*/ 2147483647 w 630"/>
                <a:gd name="T85" fmla="*/ 2147483647 h 714"/>
                <a:gd name="T86" fmla="*/ 2147483647 w 630"/>
                <a:gd name="T87" fmla="*/ 2147483647 h 714"/>
                <a:gd name="T88" fmla="*/ 2147483647 w 630"/>
                <a:gd name="T89" fmla="*/ 2147483647 h 714"/>
                <a:gd name="T90" fmla="*/ 2147483647 w 630"/>
                <a:gd name="T91" fmla="*/ 2147483647 h 714"/>
                <a:gd name="T92" fmla="*/ 2147483647 w 630"/>
                <a:gd name="T93" fmla="*/ 2147483647 h 714"/>
                <a:gd name="T94" fmla="*/ 2147483647 w 630"/>
                <a:gd name="T95" fmla="*/ 2147483647 h 714"/>
                <a:gd name="T96" fmla="*/ 2147483647 w 630"/>
                <a:gd name="T97" fmla="*/ 2147483647 h 714"/>
                <a:gd name="T98" fmla="*/ 2147483647 w 630"/>
                <a:gd name="T99" fmla="*/ 2147483647 h 714"/>
                <a:gd name="T100" fmla="*/ 2147483647 w 630"/>
                <a:gd name="T101" fmla="*/ 2147483647 h 714"/>
                <a:gd name="T102" fmla="*/ 2147483647 w 630"/>
                <a:gd name="T103" fmla="*/ 2147483647 h 714"/>
                <a:gd name="T104" fmla="*/ 2147483647 w 630"/>
                <a:gd name="T105" fmla="*/ 2147483647 h 714"/>
                <a:gd name="T106" fmla="*/ 2147483647 w 630"/>
                <a:gd name="T107" fmla="*/ 0 h 714"/>
                <a:gd name="T108" fmla="*/ 2147483647 w 630"/>
                <a:gd name="T109" fmla="*/ 2147483647 h 714"/>
                <a:gd name="T110" fmla="*/ 2147483647 w 630"/>
                <a:gd name="T111" fmla="*/ 2147483647 h 714"/>
                <a:gd name="T112" fmla="*/ 2147483647 w 630"/>
                <a:gd name="T113" fmla="*/ 2147483647 h 714"/>
                <a:gd name="T114" fmla="*/ 2147483647 w 630"/>
                <a:gd name="T115" fmla="*/ 2147483647 h 714"/>
                <a:gd name="T116" fmla="*/ 2147483647 w 630"/>
                <a:gd name="T117" fmla="*/ 2147483647 h 71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630"/>
                <a:gd name="T178" fmla="*/ 0 h 714"/>
                <a:gd name="T179" fmla="*/ 630 w 630"/>
                <a:gd name="T180" fmla="*/ 714 h 714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630" h="714">
                  <a:moveTo>
                    <a:pt x="162" y="84"/>
                  </a:moveTo>
                  <a:lnTo>
                    <a:pt x="156" y="90"/>
                  </a:lnTo>
                  <a:lnTo>
                    <a:pt x="144" y="96"/>
                  </a:lnTo>
                  <a:lnTo>
                    <a:pt x="132" y="96"/>
                  </a:lnTo>
                  <a:lnTo>
                    <a:pt x="126" y="90"/>
                  </a:lnTo>
                  <a:lnTo>
                    <a:pt x="108" y="90"/>
                  </a:lnTo>
                  <a:lnTo>
                    <a:pt x="96" y="84"/>
                  </a:lnTo>
                  <a:lnTo>
                    <a:pt x="84" y="84"/>
                  </a:lnTo>
                  <a:lnTo>
                    <a:pt x="72" y="72"/>
                  </a:lnTo>
                  <a:lnTo>
                    <a:pt x="60" y="66"/>
                  </a:lnTo>
                  <a:lnTo>
                    <a:pt x="54" y="54"/>
                  </a:lnTo>
                  <a:lnTo>
                    <a:pt x="48" y="48"/>
                  </a:lnTo>
                  <a:lnTo>
                    <a:pt x="30" y="48"/>
                  </a:lnTo>
                  <a:lnTo>
                    <a:pt x="24" y="54"/>
                  </a:lnTo>
                  <a:lnTo>
                    <a:pt x="24" y="66"/>
                  </a:lnTo>
                  <a:lnTo>
                    <a:pt x="6" y="60"/>
                  </a:lnTo>
                  <a:lnTo>
                    <a:pt x="0" y="66"/>
                  </a:lnTo>
                  <a:lnTo>
                    <a:pt x="6" y="72"/>
                  </a:lnTo>
                  <a:lnTo>
                    <a:pt x="18" y="78"/>
                  </a:lnTo>
                  <a:lnTo>
                    <a:pt x="24" y="84"/>
                  </a:lnTo>
                  <a:lnTo>
                    <a:pt x="36" y="90"/>
                  </a:lnTo>
                  <a:lnTo>
                    <a:pt x="48" y="90"/>
                  </a:lnTo>
                  <a:lnTo>
                    <a:pt x="54" y="96"/>
                  </a:lnTo>
                  <a:lnTo>
                    <a:pt x="60" y="96"/>
                  </a:lnTo>
                  <a:lnTo>
                    <a:pt x="72" y="108"/>
                  </a:lnTo>
                  <a:lnTo>
                    <a:pt x="108" y="108"/>
                  </a:lnTo>
                  <a:lnTo>
                    <a:pt x="138" y="126"/>
                  </a:lnTo>
                  <a:lnTo>
                    <a:pt x="150" y="126"/>
                  </a:lnTo>
                  <a:lnTo>
                    <a:pt x="156" y="132"/>
                  </a:lnTo>
                  <a:lnTo>
                    <a:pt x="162" y="132"/>
                  </a:lnTo>
                  <a:lnTo>
                    <a:pt x="162" y="156"/>
                  </a:lnTo>
                  <a:lnTo>
                    <a:pt x="156" y="162"/>
                  </a:lnTo>
                  <a:lnTo>
                    <a:pt x="156" y="168"/>
                  </a:lnTo>
                  <a:lnTo>
                    <a:pt x="168" y="174"/>
                  </a:lnTo>
                  <a:lnTo>
                    <a:pt x="162" y="198"/>
                  </a:lnTo>
                  <a:lnTo>
                    <a:pt x="186" y="210"/>
                  </a:lnTo>
                  <a:lnTo>
                    <a:pt x="180" y="222"/>
                  </a:lnTo>
                  <a:lnTo>
                    <a:pt x="174" y="228"/>
                  </a:lnTo>
                  <a:lnTo>
                    <a:pt x="168" y="240"/>
                  </a:lnTo>
                  <a:lnTo>
                    <a:pt x="168" y="246"/>
                  </a:lnTo>
                  <a:lnTo>
                    <a:pt x="180" y="258"/>
                  </a:lnTo>
                  <a:lnTo>
                    <a:pt x="192" y="264"/>
                  </a:lnTo>
                  <a:lnTo>
                    <a:pt x="198" y="270"/>
                  </a:lnTo>
                  <a:lnTo>
                    <a:pt x="210" y="306"/>
                  </a:lnTo>
                  <a:lnTo>
                    <a:pt x="222" y="294"/>
                  </a:lnTo>
                  <a:lnTo>
                    <a:pt x="228" y="294"/>
                  </a:lnTo>
                  <a:lnTo>
                    <a:pt x="234" y="300"/>
                  </a:lnTo>
                  <a:lnTo>
                    <a:pt x="246" y="300"/>
                  </a:lnTo>
                  <a:lnTo>
                    <a:pt x="270" y="324"/>
                  </a:lnTo>
                  <a:lnTo>
                    <a:pt x="270" y="336"/>
                  </a:lnTo>
                  <a:lnTo>
                    <a:pt x="276" y="348"/>
                  </a:lnTo>
                  <a:lnTo>
                    <a:pt x="276" y="354"/>
                  </a:lnTo>
                  <a:lnTo>
                    <a:pt x="264" y="348"/>
                  </a:lnTo>
                  <a:lnTo>
                    <a:pt x="246" y="348"/>
                  </a:lnTo>
                  <a:lnTo>
                    <a:pt x="240" y="354"/>
                  </a:lnTo>
                  <a:lnTo>
                    <a:pt x="234" y="366"/>
                  </a:lnTo>
                  <a:lnTo>
                    <a:pt x="228" y="372"/>
                  </a:lnTo>
                  <a:lnTo>
                    <a:pt x="222" y="384"/>
                  </a:lnTo>
                  <a:lnTo>
                    <a:pt x="216" y="390"/>
                  </a:lnTo>
                  <a:lnTo>
                    <a:pt x="180" y="420"/>
                  </a:lnTo>
                  <a:lnTo>
                    <a:pt x="144" y="432"/>
                  </a:lnTo>
                  <a:lnTo>
                    <a:pt x="138" y="438"/>
                  </a:lnTo>
                  <a:lnTo>
                    <a:pt x="126" y="444"/>
                  </a:lnTo>
                  <a:lnTo>
                    <a:pt x="120" y="456"/>
                  </a:lnTo>
                  <a:lnTo>
                    <a:pt x="120" y="462"/>
                  </a:lnTo>
                  <a:lnTo>
                    <a:pt x="108" y="474"/>
                  </a:lnTo>
                  <a:lnTo>
                    <a:pt x="90" y="474"/>
                  </a:lnTo>
                  <a:lnTo>
                    <a:pt x="66" y="504"/>
                  </a:lnTo>
                  <a:lnTo>
                    <a:pt x="66" y="534"/>
                  </a:lnTo>
                  <a:lnTo>
                    <a:pt x="72" y="540"/>
                  </a:lnTo>
                  <a:lnTo>
                    <a:pt x="72" y="570"/>
                  </a:lnTo>
                  <a:lnTo>
                    <a:pt x="96" y="588"/>
                  </a:lnTo>
                  <a:lnTo>
                    <a:pt x="96" y="594"/>
                  </a:lnTo>
                  <a:lnTo>
                    <a:pt x="90" y="600"/>
                  </a:lnTo>
                  <a:lnTo>
                    <a:pt x="90" y="612"/>
                  </a:lnTo>
                  <a:lnTo>
                    <a:pt x="84" y="630"/>
                  </a:lnTo>
                  <a:lnTo>
                    <a:pt x="84" y="648"/>
                  </a:lnTo>
                  <a:lnTo>
                    <a:pt x="90" y="654"/>
                  </a:lnTo>
                  <a:lnTo>
                    <a:pt x="96" y="666"/>
                  </a:lnTo>
                  <a:lnTo>
                    <a:pt x="108" y="678"/>
                  </a:lnTo>
                  <a:lnTo>
                    <a:pt x="132" y="690"/>
                  </a:lnTo>
                  <a:lnTo>
                    <a:pt x="174" y="690"/>
                  </a:lnTo>
                  <a:lnTo>
                    <a:pt x="174" y="696"/>
                  </a:lnTo>
                  <a:lnTo>
                    <a:pt x="168" y="702"/>
                  </a:lnTo>
                  <a:lnTo>
                    <a:pt x="168" y="708"/>
                  </a:lnTo>
                  <a:lnTo>
                    <a:pt x="174" y="714"/>
                  </a:lnTo>
                  <a:lnTo>
                    <a:pt x="240" y="714"/>
                  </a:lnTo>
                  <a:lnTo>
                    <a:pt x="252" y="708"/>
                  </a:lnTo>
                  <a:lnTo>
                    <a:pt x="270" y="708"/>
                  </a:lnTo>
                  <a:lnTo>
                    <a:pt x="300" y="696"/>
                  </a:lnTo>
                  <a:lnTo>
                    <a:pt x="336" y="696"/>
                  </a:lnTo>
                  <a:lnTo>
                    <a:pt x="384" y="672"/>
                  </a:lnTo>
                  <a:lnTo>
                    <a:pt x="462" y="672"/>
                  </a:lnTo>
                  <a:lnTo>
                    <a:pt x="456" y="660"/>
                  </a:lnTo>
                  <a:lnTo>
                    <a:pt x="516" y="630"/>
                  </a:lnTo>
                  <a:lnTo>
                    <a:pt x="576" y="570"/>
                  </a:lnTo>
                  <a:lnTo>
                    <a:pt x="582" y="570"/>
                  </a:lnTo>
                  <a:lnTo>
                    <a:pt x="618" y="534"/>
                  </a:lnTo>
                  <a:lnTo>
                    <a:pt x="624" y="522"/>
                  </a:lnTo>
                  <a:lnTo>
                    <a:pt x="630" y="516"/>
                  </a:lnTo>
                  <a:lnTo>
                    <a:pt x="630" y="504"/>
                  </a:lnTo>
                  <a:lnTo>
                    <a:pt x="624" y="492"/>
                  </a:lnTo>
                  <a:lnTo>
                    <a:pt x="618" y="486"/>
                  </a:lnTo>
                  <a:lnTo>
                    <a:pt x="612" y="474"/>
                  </a:lnTo>
                  <a:lnTo>
                    <a:pt x="540" y="438"/>
                  </a:lnTo>
                  <a:lnTo>
                    <a:pt x="546" y="438"/>
                  </a:lnTo>
                  <a:lnTo>
                    <a:pt x="570" y="414"/>
                  </a:lnTo>
                  <a:lnTo>
                    <a:pt x="570" y="408"/>
                  </a:lnTo>
                  <a:lnTo>
                    <a:pt x="564" y="402"/>
                  </a:lnTo>
                  <a:lnTo>
                    <a:pt x="552" y="396"/>
                  </a:lnTo>
                  <a:lnTo>
                    <a:pt x="528" y="390"/>
                  </a:lnTo>
                  <a:lnTo>
                    <a:pt x="534" y="378"/>
                  </a:lnTo>
                  <a:lnTo>
                    <a:pt x="540" y="372"/>
                  </a:lnTo>
                  <a:lnTo>
                    <a:pt x="540" y="366"/>
                  </a:lnTo>
                  <a:lnTo>
                    <a:pt x="534" y="360"/>
                  </a:lnTo>
                  <a:lnTo>
                    <a:pt x="528" y="360"/>
                  </a:lnTo>
                  <a:lnTo>
                    <a:pt x="522" y="354"/>
                  </a:lnTo>
                  <a:lnTo>
                    <a:pt x="510" y="354"/>
                  </a:lnTo>
                  <a:lnTo>
                    <a:pt x="510" y="342"/>
                  </a:lnTo>
                  <a:lnTo>
                    <a:pt x="498" y="330"/>
                  </a:lnTo>
                  <a:lnTo>
                    <a:pt x="504" y="300"/>
                  </a:lnTo>
                  <a:lnTo>
                    <a:pt x="510" y="300"/>
                  </a:lnTo>
                  <a:lnTo>
                    <a:pt x="522" y="306"/>
                  </a:lnTo>
                  <a:lnTo>
                    <a:pt x="534" y="306"/>
                  </a:lnTo>
                  <a:lnTo>
                    <a:pt x="540" y="300"/>
                  </a:lnTo>
                  <a:lnTo>
                    <a:pt x="540" y="294"/>
                  </a:lnTo>
                  <a:lnTo>
                    <a:pt x="534" y="288"/>
                  </a:lnTo>
                  <a:lnTo>
                    <a:pt x="522" y="282"/>
                  </a:lnTo>
                  <a:lnTo>
                    <a:pt x="498" y="258"/>
                  </a:lnTo>
                  <a:lnTo>
                    <a:pt x="486" y="252"/>
                  </a:lnTo>
                  <a:lnTo>
                    <a:pt x="480" y="240"/>
                  </a:lnTo>
                  <a:lnTo>
                    <a:pt x="468" y="234"/>
                  </a:lnTo>
                  <a:lnTo>
                    <a:pt x="450" y="216"/>
                  </a:lnTo>
                  <a:lnTo>
                    <a:pt x="456" y="210"/>
                  </a:lnTo>
                  <a:lnTo>
                    <a:pt x="468" y="204"/>
                  </a:lnTo>
                  <a:lnTo>
                    <a:pt x="474" y="204"/>
                  </a:lnTo>
                  <a:lnTo>
                    <a:pt x="474" y="192"/>
                  </a:lnTo>
                  <a:lnTo>
                    <a:pt x="480" y="192"/>
                  </a:lnTo>
                  <a:lnTo>
                    <a:pt x="492" y="186"/>
                  </a:lnTo>
                  <a:lnTo>
                    <a:pt x="498" y="186"/>
                  </a:lnTo>
                  <a:lnTo>
                    <a:pt x="498" y="174"/>
                  </a:lnTo>
                  <a:lnTo>
                    <a:pt x="450" y="126"/>
                  </a:lnTo>
                  <a:lnTo>
                    <a:pt x="432" y="126"/>
                  </a:lnTo>
                  <a:lnTo>
                    <a:pt x="426" y="132"/>
                  </a:lnTo>
                  <a:lnTo>
                    <a:pt x="420" y="132"/>
                  </a:lnTo>
                  <a:lnTo>
                    <a:pt x="414" y="126"/>
                  </a:lnTo>
                  <a:lnTo>
                    <a:pt x="414" y="120"/>
                  </a:lnTo>
                  <a:lnTo>
                    <a:pt x="408" y="108"/>
                  </a:lnTo>
                  <a:lnTo>
                    <a:pt x="408" y="96"/>
                  </a:lnTo>
                  <a:lnTo>
                    <a:pt x="426" y="96"/>
                  </a:lnTo>
                  <a:lnTo>
                    <a:pt x="426" y="90"/>
                  </a:lnTo>
                  <a:lnTo>
                    <a:pt x="414" y="78"/>
                  </a:lnTo>
                  <a:lnTo>
                    <a:pt x="420" y="54"/>
                  </a:lnTo>
                  <a:lnTo>
                    <a:pt x="426" y="54"/>
                  </a:lnTo>
                  <a:lnTo>
                    <a:pt x="426" y="60"/>
                  </a:lnTo>
                  <a:lnTo>
                    <a:pt x="432" y="60"/>
                  </a:lnTo>
                  <a:lnTo>
                    <a:pt x="432" y="42"/>
                  </a:lnTo>
                  <a:lnTo>
                    <a:pt x="426" y="30"/>
                  </a:lnTo>
                  <a:lnTo>
                    <a:pt x="414" y="18"/>
                  </a:lnTo>
                  <a:lnTo>
                    <a:pt x="408" y="18"/>
                  </a:lnTo>
                  <a:lnTo>
                    <a:pt x="372" y="12"/>
                  </a:lnTo>
                  <a:lnTo>
                    <a:pt x="372" y="0"/>
                  </a:lnTo>
                  <a:lnTo>
                    <a:pt x="336" y="0"/>
                  </a:lnTo>
                  <a:lnTo>
                    <a:pt x="324" y="6"/>
                  </a:lnTo>
                  <a:lnTo>
                    <a:pt x="294" y="6"/>
                  </a:lnTo>
                  <a:lnTo>
                    <a:pt x="282" y="12"/>
                  </a:lnTo>
                  <a:lnTo>
                    <a:pt x="276" y="12"/>
                  </a:lnTo>
                  <a:lnTo>
                    <a:pt x="264" y="18"/>
                  </a:lnTo>
                  <a:lnTo>
                    <a:pt x="264" y="30"/>
                  </a:lnTo>
                  <a:lnTo>
                    <a:pt x="258" y="36"/>
                  </a:lnTo>
                  <a:lnTo>
                    <a:pt x="258" y="72"/>
                  </a:lnTo>
                  <a:lnTo>
                    <a:pt x="234" y="72"/>
                  </a:lnTo>
                  <a:lnTo>
                    <a:pt x="234" y="78"/>
                  </a:lnTo>
                  <a:lnTo>
                    <a:pt x="228" y="84"/>
                  </a:lnTo>
                  <a:lnTo>
                    <a:pt x="228" y="96"/>
                  </a:lnTo>
                  <a:lnTo>
                    <a:pt x="210" y="96"/>
                  </a:lnTo>
                  <a:lnTo>
                    <a:pt x="204" y="90"/>
                  </a:lnTo>
                  <a:lnTo>
                    <a:pt x="192" y="84"/>
                  </a:lnTo>
                  <a:lnTo>
                    <a:pt x="162" y="8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21" name="Ethiopia" descr="© INSCALE GmbH, 05.05.2010&#10;http://www.presentationload.com/">
              <a:extLst>
                <a:ext uri="{FF2B5EF4-FFF2-40B4-BE49-F238E27FC236}">
                  <a16:creationId xmlns:a16="http://schemas.microsoft.com/office/drawing/2014/main" id="{05823832-6863-0AB8-B7FD-410361E52B5F}"/>
                </a:ext>
              </a:extLst>
            </p:cNvPr>
            <p:cNvSpPr>
              <a:spLocks/>
            </p:cNvSpPr>
            <p:nvPr/>
          </p:nvSpPr>
          <p:spPr bwMode="gray">
            <a:xfrm>
              <a:off x="5124815" y="2763389"/>
              <a:ext cx="400241" cy="349841"/>
            </a:xfrm>
            <a:custGeom>
              <a:avLst/>
              <a:gdLst>
                <a:gd name="T0" fmla="*/ 2147483647 w 1056"/>
                <a:gd name="T1" fmla="*/ 2147483647 h 924"/>
                <a:gd name="T2" fmla="*/ 2147483647 w 1056"/>
                <a:gd name="T3" fmla="*/ 2147483647 h 924"/>
                <a:gd name="T4" fmla="*/ 2147483647 w 1056"/>
                <a:gd name="T5" fmla="*/ 2147483647 h 924"/>
                <a:gd name="T6" fmla="*/ 2147483647 w 1056"/>
                <a:gd name="T7" fmla="*/ 2147483647 h 924"/>
                <a:gd name="T8" fmla="*/ 2147483647 w 1056"/>
                <a:gd name="T9" fmla="*/ 2147483647 h 924"/>
                <a:gd name="T10" fmla="*/ 2147483647 w 1056"/>
                <a:gd name="T11" fmla="*/ 2147483647 h 924"/>
                <a:gd name="T12" fmla="*/ 2147483647 w 1056"/>
                <a:gd name="T13" fmla="*/ 2147483647 h 924"/>
                <a:gd name="T14" fmla="*/ 2147483647 w 1056"/>
                <a:gd name="T15" fmla="*/ 2147483647 h 924"/>
                <a:gd name="T16" fmla="*/ 2147483647 w 1056"/>
                <a:gd name="T17" fmla="*/ 2147483647 h 924"/>
                <a:gd name="T18" fmla="*/ 2147483647 w 1056"/>
                <a:gd name="T19" fmla="*/ 2147483647 h 924"/>
                <a:gd name="T20" fmla="*/ 2147483647 w 1056"/>
                <a:gd name="T21" fmla="*/ 2147483647 h 924"/>
                <a:gd name="T22" fmla="*/ 2147483647 w 1056"/>
                <a:gd name="T23" fmla="*/ 2147483647 h 924"/>
                <a:gd name="T24" fmla="*/ 2147483647 w 1056"/>
                <a:gd name="T25" fmla="*/ 2147483647 h 924"/>
                <a:gd name="T26" fmla="*/ 2147483647 w 1056"/>
                <a:gd name="T27" fmla="*/ 2147483647 h 924"/>
                <a:gd name="T28" fmla="*/ 2147483647 w 1056"/>
                <a:gd name="T29" fmla="*/ 2147483647 h 924"/>
                <a:gd name="T30" fmla="*/ 2147483647 w 1056"/>
                <a:gd name="T31" fmla="*/ 2147483647 h 924"/>
                <a:gd name="T32" fmla="*/ 2147483647 w 1056"/>
                <a:gd name="T33" fmla="*/ 2147483647 h 924"/>
                <a:gd name="T34" fmla="*/ 2147483647 w 1056"/>
                <a:gd name="T35" fmla="*/ 2147483647 h 924"/>
                <a:gd name="T36" fmla="*/ 2147483647 w 1056"/>
                <a:gd name="T37" fmla="*/ 2147483647 h 924"/>
                <a:gd name="T38" fmla="*/ 2147483647 w 1056"/>
                <a:gd name="T39" fmla="*/ 2147483647 h 924"/>
                <a:gd name="T40" fmla="*/ 2147483647 w 1056"/>
                <a:gd name="T41" fmla="*/ 2147483647 h 924"/>
                <a:gd name="T42" fmla="*/ 2147483647 w 1056"/>
                <a:gd name="T43" fmla="*/ 2147483647 h 924"/>
                <a:gd name="T44" fmla="*/ 2147483647 w 1056"/>
                <a:gd name="T45" fmla="*/ 2147483647 h 924"/>
                <a:gd name="T46" fmla="*/ 2147483647 w 1056"/>
                <a:gd name="T47" fmla="*/ 2147483647 h 924"/>
                <a:gd name="T48" fmla="*/ 2147483647 w 1056"/>
                <a:gd name="T49" fmla="*/ 2147483647 h 924"/>
                <a:gd name="T50" fmla="*/ 2147483647 w 1056"/>
                <a:gd name="T51" fmla="*/ 2147483647 h 924"/>
                <a:gd name="T52" fmla="*/ 2147483647 w 1056"/>
                <a:gd name="T53" fmla="*/ 2147483647 h 924"/>
                <a:gd name="T54" fmla="*/ 2147483647 w 1056"/>
                <a:gd name="T55" fmla="*/ 2147483647 h 924"/>
                <a:gd name="T56" fmla="*/ 2147483647 w 1056"/>
                <a:gd name="T57" fmla="*/ 2147483647 h 924"/>
                <a:gd name="T58" fmla="*/ 2147483647 w 1056"/>
                <a:gd name="T59" fmla="*/ 2147483647 h 924"/>
                <a:gd name="T60" fmla="*/ 2147483647 w 1056"/>
                <a:gd name="T61" fmla="*/ 2147483647 h 924"/>
                <a:gd name="T62" fmla="*/ 2147483647 w 1056"/>
                <a:gd name="T63" fmla="*/ 2147483647 h 924"/>
                <a:gd name="T64" fmla="*/ 2147483647 w 1056"/>
                <a:gd name="T65" fmla="*/ 2147483647 h 924"/>
                <a:gd name="T66" fmla="*/ 2147483647 w 1056"/>
                <a:gd name="T67" fmla="*/ 2147483647 h 924"/>
                <a:gd name="T68" fmla="*/ 2147483647 w 1056"/>
                <a:gd name="T69" fmla="*/ 2147483647 h 924"/>
                <a:gd name="T70" fmla="*/ 2147483647 w 1056"/>
                <a:gd name="T71" fmla="*/ 2147483647 h 924"/>
                <a:gd name="T72" fmla="*/ 2147483647 w 1056"/>
                <a:gd name="T73" fmla="*/ 0 h 924"/>
                <a:gd name="T74" fmla="*/ 2147483647 w 1056"/>
                <a:gd name="T75" fmla="*/ 2147483647 h 924"/>
                <a:gd name="T76" fmla="*/ 2147483647 w 1056"/>
                <a:gd name="T77" fmla="*/ 2147483647 h 924"/>
                <a:gd name="T78" fmla="*/ 2147483647 w 1056"/>
                <a:gd name="T79" fmla="*/ 2147483647 h 924"/>
                <a:gd name="T80" fmla="*/ 2147483647 w 1056"/>
                <a:gd name="T81" fmla="*/ 2147483647 h 924"/>
                <a:gd name="T82" fmla="*/ 2147483647 w 1056"/>
                <a:gd name="T83" fmla="*/ 2147483647 h 924"/>
                <a:gd name="T84" fmla="*/ 2147483647 w 1056"/>
                <a:gd name="T85" fmla="*/ 2147483647 h 924"/>
                <a:gd name="T86" fmla="*/ 2147483647 w 1056"/>
                <a:gd name="T87" fmla="*/ 2147483647 h 924"/>
                <a:gd name="T88" fmla="*/ 2147483647 w 1056"/>
                <a:gd name="T89" fmla="*/ 2147483647 h 924"/>
                <a:gd name="T90" fmla="*/ 2147483647 w 1056"/>
                <a:gd name="T91" fmla="*/ 2147483647 h 924"/>
                <a:gd name="T92" fmla="*/ 2147483647 w 1056"/>
                <a:gd name="T93" fmla="*/ 2147483647 h 924"/>
                <a:gd name="T94" fmla="*/ 2147483647 w 1056"/>
                <a:gd name="T95" fmla="*/ 2147483647 h 924"/>
                <a:gd name="T96" fmla="*/ 2147483647 w 1056"/>
                <a:gd name="T97" fmla="*/ 2147483647 h 924"/>
                <a:gd name="T98" fmla="*/ 2147483647 w 1056"/>
                <a:gd name="T99" fmla="*/ 2147483647 h 924"/>
                <a:gd name="T100" fmla="*/ 2147483647 w 1056"/>
                <a:gd name="T101" fmla="*/ 2147483647 h 924"/>
                <a:gd name="T102" fmla="*/ 2147483647 w 1056"/>
                <a:gd name="T103" fmla="*/ 2147483647 h 924"/>
                <a:gd name="T104" fmla="*/ 2147483647 w 1056"/>
                <a:gd name="T105" fmla="*/ 2147483647 h 924"/>
                <a:gd name="T106" fmla="*/ 2147483647 w 1056"/>
                <a:gd name="T107" fmla="*/ 2147483647 h 924"/>
                <a:gd name="T108" fmla="*/ 2147483647 w 1056"/>
                <a:gd name="T109" fmla="*/ 2147483647 h 924"/>
                <a:gd name="T110" fmla="*/ 2147483647 w 1056"/>
                <a:gd name="T111" fmla="*/ 2147483647 h 924"/>
                <a:gd name="T112" fmla="*/ 2147483647 w 1056"/>
                <a:gd name="T113" fmla="*/ 2147483647 h 924"/>
                <a:gd name="T114" fmla="*/ 2147483647 w 1056"/>
                <a:gd name="T115" fmla="*/ 2147483647 h 924"/>
                <a:gd name="T116" fmla="*/ 2147483647 w 1056"/>
                <a:gd name="T117" fmla="*/ 2147483647 h 92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056"/>
                <a:gd name="T178" fmla="*/ 0 h 924"/>
                <a:gd name="T179" fmla="*/ 1056 w 1056"/>
                <a:gd name="T180" fmla="*/ 924 h 924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056" h="924">
                  <a:moveTo>
                    <a:pt x="84" y="642"/>
                  </a:moveTo>
                  <a:lnTo>
                    <a:pt x="108" y="642"/>
                  </a:lnTo>
                  <a:lnTo>
                    <a:pt x="114" y="666"/>
                  </a:lnTo>
                  <a:lnTo>
                    <a:pt x="126" y="666"/>
                  </a:lnTo>
                  <a:lnTo>
                    <a:pt x="126" y="702"/>
                  </a:lnTo>
                  <a:lnTo>
                    <a:pt x="138" y="708"/>
                  </a:lnTo>
                  <a:lnTo>
                    <a:pt x="138" y="726"/>
                  </a:lnTo>
                  <a:lnTo>
                    <a:pt x="156" y="762"/>
                  </a:lnTo>
                  <a:lnTo>
                    <a:pt x="168" y="768"/>
                  </a:lnTo>
                  <a:lnTo>
                    <a:pt x="186" y="768"/>
                  </a:lnTo>
                  <a:lnTo>
                    <a:pt x="192" y="774"/>
                  </a:lnTo>
                  <a:lnTo>
                    <a:pt x="198" y="786"/>
                  </a:lnTo>
                  <a:lnTo>
                    <a:pt x="198" y="804"/>
                  </a:lnTo>
                  <a:lnTo>
                    <a:pt x="210" y="840"/>
                  </a:lnTo>
                  <a:lnTo>
                    <a:pt x="282" y="846"/>
                  </a:lnTo>
                  <a:lnTo>
                    <a:pt x="360" y="906"/>
                  </a:lnTo>
                  <a:lnTo>
                    <a:pt x="390" y="906"/>
                  </a:lnTo>
                  <a:lnTo>
                    <a:pt x="402" y="912"/>
                  </a:lnTo>
                  <a:lnTo>
                    <a:pt x="432" y="912"/>
                  </a:lnTo>
                  <a:lnTo>
                    <a:pt x="444" y="918"/>
                  </a:lnTo>
                  <a:lnTo>
                    <a:pt x="450" y="918"/>
                  </a:lnTo>
                  <a:lnTo>
                    <a:pt x="462" y="924"/>
                  </a:lnTo>
                  <a:lnTo>
                    <a:pt x="486" y="906"/>
                  </a:lnTo>
                  <a:lnTo>
                    <a:pt x="486" y="894"/>
                  </a:lnTo>
                  <a:lnTo>
                    <a:pt x="498" y="882"/>
                  </a:lnTo>
                  <a:lnTo>
                    <a:pt x="510" y="882"/>
                  </a:lnTo>
                  <a:lnTo>
                    <a:pt x="522" y="876"/>
                  </a:lnTo>
                  <a:lnTo>
                    <a:pt x="528" y="870"/>
                  </a:lnTo>
                  <a:lnTo>
                    <a:pt x="534" y="870"/>
                  </a:lnTo>
                  <a:lnTo>
                    <a:pt x="552" y="852"/>
                  </a:lnTo>
                  <a:lnTo>
                    <a:pt x="576" y="882"/>
                  </a:lnTo>
                  <a:lnTo>
                    <a:pt x="606" y="882"/>
                  </a:lnTo>
                  <a:lnTo>
                    <a:pt x="612" y="876"/>
                  </a:lnTo>
                  <a:lnTo>
                    <a:pt x="636" y="882"/>
                  </a:lnTo>
                  <a:lnTo>
                    <a:pt x="636" y="876"/>
                  </a:lnTo>
                  <a:lnTo>
                    <a:pt x="648" y="864"/>
                  </a:lnTo>
                  <a:lnTo>
                    <a:pt x="660" y="864"/>
                  </a:lnTo>
                  <a:lnTo>
                    <a:pt x="672" y="858"/>
                  </a:lnTo>
                  <a:lnTo>
                    <a:pt x="696" y="858"/>
                  </a:lnTo>
                  <a:lnTo>
                    <a:pt x="714" y="840"/>
                  </a:lnTo>
                  <a:lnTo>
                    <a:pt x="714" y="828"/>
                  </a:lnTo>
                  <a:lnTo>
                    <a:pt x="726" y="822"/>
                  </a:lnTo>
                  <a:lnTo>
                    <a:pt x="732" y="816"/>
                  </a:lnTo>
                  <a:lnTo>
                    <a:pt x="744" y="810"/>
                  </a:lnTo>
                  <a:lnTo>
                    <a:pt x="756" y="810"/>
                  </a:lnTo>
                  <a:lnTo>
                    <a:pt x="762" y="804"/>
                  </a:lnTo>
                  <a:lnTo>
                    <a:pt x="846" y="804"/>
                  </a:lnTo>
                  <a:lnTo>
                    <a:pt x="1056" y="558"/>
                  </a:lnTo>
                  <a:lnTo>
                    <a:pt x="984" y="564"/>
                  </a:lnTo>
                  <a:lnTo>
                    <a:pt x="948" y="546"/>
                  </a:lnTo>
                  <a:lnTo>
                    <a:pt x="936" y="534"/>
                  </a:lnTo>
                  <a:lnTo>
                    <a:pt x="918" y="528"/>
                  </a:lnTo>
                  <a:lnTo>
                    <a:pt x="906" y="522"/>
                  </a:lnTo>
                  <a:lnTo>
                    <a:pt x="882" y="516"/>
                  </a:lnTo>
                  <a:lnTo>
                    <a:pt x="810" y="492"/>
                  </a:lnTo>
                  <a:lnTo>
                    <a:pt x="774" y="474"/>
                  </a:lnTo>
                  <a:lnTo>
                    <a:pt x="768" y="462"/>
                  </a:lnTo>
                  <a:lnTo>
                    <a:pt x="762" y="456"/>
                  </a:lnTo>
                  <a:lnTo>
                    <a:pt x="756" y="444"/>
                  </a:lnTo>
                  <a:lnTo>
                    <a:pt x="732" y="444"/>
                  </a:lnTo>
                  <a:lnTo>
                    <a:pt x="732" y="438"/>
                  </a:lnTo>
                  <a:lnTo>
                    <a:pt x="726" y="432"/>
                  </a:lnTo>
                  <a:lnTo>
                    <a:pt x="714" y="408"/>
                  </a:lnTo>
                  <a:lnTo>
                    <a:pt x="708" y="402"/>
                  </a:lnTo>
                  <a:lnTo>
                    <a:pt x="702" y="390"/>
                  </a:lnTo>
                  <a:lnTo>
                    <a:pt x="696" y="384"/>
                  </a:lnTo>
                  <a:lnTo>
                    <a:pt x="690" y="372"/>
                  </a:lnTo>
                  <a:lnTo>
                    <a:pt x="690" y="360"/>
                  </a:lnTo>
                  <a:lnTo>
                    <a:pt x="678" y="348"/>
                  </a:lnTo>
                  <a:lnTo>
                    <a:pt x="696" y="318"/>
                  </a:lnTo>
                  <a:lnTo>
                    <a:pt x="690" y="312"/>
                  </a:lnTo>
                  <a:lnTo>
                    <a:pt x="678" y="306"/>
                  </a:lnTo>
                  <a:lnTo>
                    <a:pt x="666" y="306"/>
                  </a:lnTo>
                  <a:lnTo>
                    <a:pt x="660" y="312"/>
                  </a:lnTo>
                  <a:lnTo>
                    <a:pt x="654" y="312"/>
                  </a:lnTo>
                  <a:lnTo>
                    <a:pt x="648" y="318"/>
                  </a:lnTo>
                  <a:lnTo>
                    <a:pt x="624" y="318"/>
                  </a:lnTo>
                  <a:lnTo>
                    <a:pt x="612" y="306"/>
                  </a:lnTo>
                  <a:lnTo>
                    <a:pt x="612" y="294"/>
                  </a:lnTo>
                  <a:lnTo>
                    <a:pt x="606" y="276"/>
                  </a:lnTo>
                  <a:lnTo>
                    <a:pt x="606" y="264"/>
                  </a:lnTo>
                  <a:lnTo>
                    <a:pt x="624" y="246"/>
                  </a:lnTo>
                  <a:lnTo>
                    <a:pt x="654" y="192"/>
                  </a:lnTo>
                  <a:lnTo>
                    <a:pt x="642" y="174"/>
                  </a:lnTo>
                  <a:lnTo>
                    <a:pt x="630" y="174"/>
                  </a:lnTo>
                  <a:lnTo>
                    <a:pt x="618" y="168"/>
                  </a:lnTo>
                  <a:lnTo>
                    <a:pt x="612" y="162"/>
                  </a:lnTo>
                  <a:lnTo>
                    <a:pt x="612" y="138"/>
                  </a:lnTo>
                  <a:lnTo>
                    <a:pt x="600" y="126"/>
                  </a:lnTo>
                  <a:lnTo>
                    <a:pt x="576" y="114"/>
                  </a:lnTo>
                  <a:lnTo>
                    <a:pt x="570" y="108"/>
                  </a:lnTo>
                  <a:lnTo>
                    <a:pt x="546" y="72"/>
                  </a:lnTo>
                  <a:lnTo>
                    <a:pt x="534" y="66"/>
                  </a:lnTo>
                  <a:lnTo>
                    <a:pt x="528" y="60"/>
                  </a:lnTo>
                  <a:lnTo>
                    <a:pt x="516" y="60"/>
                  </a:lnTo>
                  <a:lnTo>
                    <a:pt x="498" y="36"/>
                  </a:lnTo>
                  <a:lnTo>
                    <a:pt x="468" y="36"/>
                  </a:lnTo>
                  <a:lnTo>
                    <a:pt x="462" y="30"/>
                  </a:lnTo>
                  <a:lnTo>
                    <a:pt x="444" y="30"/>
                  </a:lnTo>
                  <a:lnTo>
                    <a:pt x="432" y="36"/>
                  </a:lnTo>
                  <a:lnTo>
                    <a:pt x="420" y="36"/>
                  </a:lnTo>
                  <a:lnTo>
                    <a:pt x="420" y="24"/>
                  </a:lnTo>
                  <a:lnTo>
                    <a:pt x="414" y="18"/>
                  </a:lnTo>
                  <a:lnTo>
                    <a:pt x="408" y="24"/>
                  </a:lnTo>
                  <a:lnTo>
                    <a:pt x="402" y="36"/>
                  </a:lnTo>
                  <a:lnTo>
                    <a:pt x="372" y="36"/>
                  </a:lnTo>
                  <a:lnTo>
                    <a:pt x="366" y="24"/>
                  </a:lnTo>
                  <a:lnTo>
                    <a:pt x="360" y="18"/>
                  </a:lnTo>
                  <a:lnTo>
                    <a:pt x="354" y="18"/>
                  </a:lnTo>
                  <a:lnTo>
                    <a:pt x="342" y="6"/>
                  </a:lnTo>
                  <a:lnTo>
                    <a:pt x="330" y="0"/>
                  </a:lnTo>
                  <a:lnTo>
                    <a:pt x="330" y="12"/>
                  </a:lnTo>
                  <a:lnTo>
                    <a:pt x="324" y="24"/>
                  </a:lnTo>
                  <a:lnTo>
                    <a:pt x="318" y="42"/>
                  </a:lnTo>
                  <a:lnTo>
                    <a:pt x="318" y="54"/>
                  </a:lnTo>
                  <a:lnTo>
                    <a:pt x="306" y="66"/>
                  </a:lnTo>
                  <a:lnTo>
                    <a:pt x="288" y="48"/>
                  </a:lnTo>
                  <a:lnTo>
                    <a:pt x="288" y="42"/>
                  </a:lnTo>
                  <a:lnTo>
                    <a:pt x="282" y="36"/>
                  </a:lnTo>
                  <a:lnTo>
                    <a:pt x="276" y="36"/>
                  </a:lnTo>
                  <a:lnTo>
                    <a:pt x="276" y="42"/>
                  </a:lnTo>
                  <a:lnTo>
                    <a:pt x="270" y="48"/>
                  </a:lnTo>
                  <a:lnTo>
                    <a:pt x="234" y="48"/>
                  </a:lnTo>
                  <a:lnTo>
                    <a:pt x="234" y="90"/>
                  </a:lnTo>
                  <a:lnTo>
                    <a:pt x="228" y="96"/>
                  </a:lnTo>
                  <a:lnTo>
                    <a:pt x="222" y="108"/>
                  </a:lnTo>
                  <a:lnTo>
                    <a:pt x="216" y="114"/>
                  </a:lnTo>
                  <a:lnTo>
                    <a:pt x="210" y="126"/>
                  </a:lnTo>
                  <a:lnTo>
                    <a:pt x="210" y="174"/>
                  </a:lnTo>
                  <a:lnTo>
                    <a:pt x="180" y="174"/>
                  </a:lnTo>
                  <a:lnTo>
                    <a:pt x="174" y="180"/>
                  </a:lnTo>
                  <a:lnTo>
                    <a:pt x="168" y="192"/>
                  </a:lnTo>
                  <a:lnTo>
                    <a:pt x="162" y="198"/>
                  </a:lnTo>
                  <a:lnTo>
                    <a:pt x="162" y="234"/>
                  </a:lnTo>
                  <a:lnTo>
                    <a:pt x="156" y="240"/>
                  </a:lnTo>
                  <a:lnTo>
                    <a:pt x="144" y="240"/>
                  </a:lnTo>
                  <a:lnTo>
                    <a:pt x="138" y="246"/>
                  </a:lnTo>
                  <a:lnTo>
                    <a:pt x="138" y="270"/>
                  </a:lnTo>
                  <a:lnTo>
                    <a:pt x="126" y="288"/>
                  </a:lnTo>
                  <a:lnTo>
                    <a:pt x="126" y="294"/>
                  </a:lnTo>
                  <a:lnTo>
                    <a:pt x="132" y="300"/>
                  </a:lnTo>
                  <a:lnTo>
                    <a:pt x="132" y="336"/>
                  </a:lnTo>
                  <a:lnTo>
                    <a:pt x="126" y="342"/>
                  </a:lnTo>
                  <a:lnTo>
                    <a:pt x="114" y="342"/>
                  </a:lnTo>
                  <a:lnTo>
                    <a:pt x="108" y="336"/>
                  </a:lnTo>
                  <a:lnTo>
                    <a:pt x="108" y="324"/>
                  </a:lnTo>
                  <a:lnTo>
                    <a:pt x="102" y="324"/>
                  </a:lnTo>
                  <a:lnTo>
                    <a:pt x="84" y="342"/>
                  </a:lnTo>
                  <a:lnTo>
                    <a:pt x="84" y="360"/>
                  </a:lnTo>
                  <a:lnTo>
                    <a:pt x="90" y="372"/>
                  </a:lnTo>
                  <a:lnTo>
                    <a:pt x="90" y="390"/>
                  </a:lnTo>
                  <a:lnTo>
                    <a:pt x="84" y="396"/>
                  </a:lnTo>
                  <a:lnTo>
                    <a:pt x="72" y="402"/>
                  </a:lnTo>
                  <a:lnTo>
                    <a:pt x="66" y="414"/>
                  </a:lnTo>
                  <a:lnTo>
                    <a:pt x="66" y="426"/>
                  </a:lnTo>
                  <a:lnTo>
                    <a:pt x="72" y="438"/>
                  </a:lnTo>
                  <a:lnTo>
                    <a:pt x="72" y="450"/>
                  </a:lnTo>
                  <a:lnTo>
                    <a:pt x="78" y="456"/>
                  </a:lnTo>
                  <a:lnTo>
                    <a:pt x="78" y="492"/>
                  </a:lnTo>
                  <a:lnTo>
                    <a:pt x="72" y="504"/>
                  </a:lnTo>
                  <a:lnTo>
                    <a:pt x="72" y="516"/>
                  </a:lnTo>
                  <a:lnTo>
                    <a:pt x="66" y="522"/>
                  </a:lnTo>
                  <a:lnTo>
                    <a:pt x="54" y="522"/>
                  </a:lnTo>
                  <a:lnTo>
                    <a:pt x="48" y="528"/>
                  </a:lnTo>
                  <a:lnTo>
                    <a:pt x="42" y="522"/>
                  </a:lnTo>
                  <a:lnTo>
                    <a:pt x="6" y="522"/>
                  </a:lnTo>
                  <a:lnTo>
                    <a:pt x="12" y="546"/>
                  </a:lnTo>
                  <a:lnTo>
                    <a:pt x="6" y="552"/>
                  </a:lnTo>
                  <a:lnTo>
                    <a:pt x="0" y="564"/>
                  </a:lnTo>
                  <a:lnTo>
                    <a:pt x="0" y="576"/>
                  </a:lnTo>
                  <a:lnTo>
                    <a:pt x="6" y="576"/>
                  </a:lnTo>
                  <a:lnTo>
                    <a:pt x="18" y="582"/>
                  </a:lnTo>
                  <a:lnTo>
                    <a:pt x="42" y="582"/>
                  </a:lnTo>
                  <a:lnTo>
                    <a:pt x="48" y="588"/>
                  </a:lnTo>
                  <a:lnTo>
                    <a:pt x="60" y="594"/>
                  </a:lnTo>
                  <a:lnTo>
                    <a:pt x="66" y="606"/>
                  </a:lnTo>
                  <a:lnTo>
                    <a:pt x="78" y="612"/>
                  </a:lnTo>
                  <a:lnTo>
                    <a:pt x="78" y="630"/>
                  </a:lnTo>
                  <a:lnTo>
                    <a:pt x="84" y="64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22" name="Estonia" descr="© INSCALE GmbH, 05.05.2010&#10;http://www.presentationload.com/">
              <a:extLst>
                <a:ext uri="{FF2B5EF4-FFF2-40B4-BE49-F238E27FC236}">
                  <a16:creationId xmlns:a16="http://schemas.microsoft.com/office/drawing/2014/main" id="{4085D228-9EE1-0025-FD73-C387AD6AF01F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4763115" y="1418872"/>
              <a:ext cx="131932" cy="59295"/>
            </a:xfrm>
            <a:custGeom>
              <a:avLst/>
              <a:gdLst>
                <a:gd name="T0" fmla="*/ 2147483647 w 348"/>
                <a:gd name="T1" fmla="*/ 2147483647 h 156"/>
                <a:gd name="T2" fmla="*/ 2147483647 w 348"/>
                <a:gd name="T3" fmla="*/ 2147483647 h 156"/>
                <a:gd name="T4" fmla="*/ 2147483647 w 348"/>
                <a:gd name="T5" fmla="*/ 2147483647 h 156"/>
                <a:gd name="T6" fmla="*/ 2147483647 w 348"/>
                <a:gd name="T7" fmla="*/ 2147483647 h 156"/>
                <a:gd name="T8" fmla="*/ 2147483647 w 348"/>
                <a:gd name="T9" fmla="*/ 2147483647 h 156"/>
                <a:gd name="T10" fmla="*/ 2147483647 w 348"/>
                <a:gd name="T11" fmla="*/ 2147483647 h 156"/>
                <a:gd name="T12" fmla="*/ 2147483647 w 348"/>
                <a:gd name="T13" fmla="*/ 2147483647 h 156"/>
                <a:gd name="T14" fmla="*/ 2147483647 w 348"/>
                <a:gd name="T15" fmla="*/ 0 h 156"/>
                <a:gd name="T16" fmla="*/ 2147483647 w 348"/>
                <a:gd name="T17" fmla="*/ 2147483647 h 156"/>
                <a:gd name="T18" fmla="*/ 2147483647 w 348"/>
                <a:gd name="T19" fmla="*/ 2147483647 h 156"/>
                <a:gd name="T20" fmla="*/ 2147483647 w 348"/>
                <a:gd name="T21" fmla="*/ 2147483647 h 156"/>
                <a:gd name="T22" fmla="*/ 2147483647 w 348"/>
                <a:gd name="T23" fmla="*/ 2147483647 h 156"/>
                <a:gd name="T24" fmla="*/ 2147483647 w 348"/>
                <a:gd name="T25" fmla="*/ 2147483647 h 156"/>
                <a:gd name="T26" fmla="*/ 2147483647 w 348"/>
                <a:gd name="T27" fmla="*/ 2147483647 h 156"/>
                <a:gd name="T28" fmla="*/ 2147483647 w 348"/>
                <a:gd name="T29" fmla="*/ 2147483647 h 156"/>
                <a:gd name="T30" fmla="*/ 2147483647 w 348"/>
                <a:gd name="T31" fmla="*/ 2147483647 h 156"/>
                <a:gd name="T32" fmla="*/ 2147483647 w 348"/>
                <a:gd name="T33" fmla="*/ 2147483647 h 156"/>
                <a:gd name="T34" fmla="*/ 2147483647 w 348"/>
                <a:gd name="T35" fmla="*/ 2147483647 h 156"/>
                <a:gd name="T36" fmla="*/ 2147483647 w 348"/>
                <a:gd name="T37" fmla="*/ 2147483647 h 156"/>
                <a:gd name="T38" fmla="*/ 2147483647 w 348"/>
                <a:gd name="T39" fmla="*/ 2147483647 h 156"/>
                <a:gd name="T40" fmla="*/ 2147483647 w 348"/>
                <a:gd name="T41" fmla="*/ 2147483647 h 156"/>
                <a:gd name="T42" fmla="*/ 2147483647 w 348"/>
                <a:gd name="T43" fmla="*/ 2147483647 h 156"/>
                <a:gd name="T44" fmla="*/ 2147483647 w 348"/>
                <a:gd name="T45" fmla="*/ 2147483647 h 156"/>
                <a:gd name="T46" fmla="*/ 2147483647 w 348"/>
                <a:gd name="T47" fmla="*/ 2147483647 h 156"/>
                <a:gd name="T48" fmla="*/ 0 w 348"/>
                <a:gd name="T49" fmla="*/ 2147483647 h 156"/>
                <a:gd name="T50" fmla="*/ 2147483647 w 348"/>
                <a:gd name="T51" fmla="*/ 2147483647 h 156"/>
                <a:gd name="T52" fmla="*/ 2147483647 w 348"/>
                <a:gd name="T53" fmla="*/ 2147483647 h 156"/>
                <a:gd name="T54" fmla="*/ 2147483647 w 348"/>
                <a:gd name="T55" fmla="*/ 2147483647 h 156"/>
                <a:gd name="T56" fmla="*/ 2147483647 w 348"/>
                <a:gd name="T57" fmla="*/ 2147483647 h 156"/>
                <a:gd name="T58" fmla="*/ 2147483647 w 348"/>
                <a:gd name="T59" fmla="*/ 2147483647 h 156"/>
                <a:gd name="T60" fmla="*/ 2147483647 w 348"/>
                <a:gd name="T61" fmla="*/ 2147483647 h 156"/>
                <a:gd name="T62" fmla="*/ 2147483647 w 348"/>
                <a:gd name="T63" fmla="*/ 2147483647 h 156"/>
                <a:gd name="T64" fmla="*/ 2147483647 w 348"/>
                <a:gd name="T65" fmla="*/ 2147483647 h 156"/>
                <a:gd name="T66" fmla="*/ 2147483647 w 348"/>
                <a:gd name="T67" fmla="*/ 2147483647 h 156"/>
                <a:gd name="T68" fmla="*/ 2147483647 w 348"/>
                <a:gd name="T69" fmla="*/ 2147483647 h 156"/>
                <a:gd name="T70" fmla="*/ 2147483647 w 348"/>
                <a:gd name="T71" fmla="*/ 2147483647 h 15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348"/>
                <a:gd name="T109" fmla="*/ 0 h 156"/>
                <a:gd name="T110" fmla="*/ 348 w 348"/>
                <a:gd name="T111" fmla="*/ 156 h 15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348" h="156">
                  <a:moveTo>
                    <a:pt x="336" y="114"/>
                  </a:moveTo>
                  <a:lnTo>
                    <a:pt x="324" y="108"/>
                  </a:lnTo>
                  <a:lnTo>
                    <a:pt x="336" y="84"/>
                  </a:lnTo>
                  <a:lnTo>
                    <a:pt x="318" y="78"/>
                  </a:lnTo>
                  <a:lnTo>
                    <a:pt x="318" y="60"/>
                  </a:lnTo>
                  <a:lnTo>
                    <a:pt x="330" y="48"/>
                  </a:lnTo>
                  <a:lnTo>
                    <a:pt x="336" y="48"/>
                  </a:lnTo>
                  <a:lnTo>
                    <a:pt x="342" y="42"/>
                  </a:lnTo>
                  <a:lnTo>
                    <a:pt x="336" y="30"/>
                  </a:lnTo>
                  <a:lnTo>
                    <a:pt x="342" y="18"/>
                  </a:lnTo>
                  <a:lnTo>
                    <a:pt x="330" y="12"/>
                  </a:lnTo>
                  <a:lnTo>
                    <a:pt x="312" y="12"/>
                  </a:lnTo>
                  <a:lnTo>
                    <a:pt x="294" y="6"/>
                  </a:lnTo>
                  <a:lnTo>
                    <a:pt x="276" y="6"/>
                  </a:lnTo>
                  <a:lnTo>
                    <a:pt x="264" y="0"/>
                  </a:lnTo>
                  <a:lnTo>
                    <a:pt x="204" y="0"/>
                  </a:lnTo>
                  <a:lnTo>
                    <a:pt x="192" y="6"/>
                  </a:lnTo>
                  <a:lnTo>
                    <a:pt x="156" y="6"/>
                  </a:lnTo>
                  <a:lnTo>
                    <a:pt x="150" y="12"/>
                  </a:lnTo>
                  <a:lnTo>
                    <a:pt x="126" y="24"/>
                  </a:lnTo>
                  <a:lnTo>
                    <a:pt x="108" y="30"/>
                  </a:lnTo>
                  <a:lnTo>
                    <a:pt x="96" y="36"/>
                  </a:lnTo>
                  <a:lnTo>
                    <a:pt x="90" y="36"/>
                  </a:lnTo>
                  <a:lnTo>
                    <a:pt x="84" y="42"/>
                  </a:lnTo>
                  <a:lnTo>
                    <a:pt x="84" y="48"/>
                  </a:lnTo>
                  <a:lnTo>
                    <a:pt x="90" y="60"/>
                  </a:lnTo>
                  <a:lnTo>
                    <a:pt x="90" y="72"/>
                  </a:lnTo>
                  <a:lnTo>
                    <a:pt x="96" y="78"/>
                  </a:lnTo>
                  <a:lnTo>
                    <a:pt x="96" y="84"/>
                  </a:lnTo>
                  <a:lnTo>
                    <a:pt x="150" y="90"/>
                  </a:lnTo>
                  <a:lnTo>
                    <a:pt x="138" y="126"/>
                  </a:lnTo>
                  <a:lnTo>
                    <a:pt x="150" y="126"/>
                  </a:lnTo>
                  <a:lnTo>
                    <a:pt x="180" y="114"/>
                  </a:lnTo>
                  <a:lnTo>
                    <a:pt x="210" y="114"/>
                  </a:lnTo>
                  <a:lnTo>
                    <a:pt x="234" y="126"/>
                  </a:lnTo>
                  <a:lnTo>
                    <a:pt x="240" y="132"/>
                  </a:lnTo>
                  <a:lnTo>
                    <a:pt x="252" y="138"/>
                  </a:lnTo>
                  <a:lnTo>
                    <a:pt x="270" y="156"/>
                  </a:lnTo>
                  <a:lnTo>
                    <a:pt x="288" y="156"/>
                  </a:lnTo>
                  <a:lnTo>
                    <a:pt x="294" y="150"/>
                  </a:lnTo>
                  <a:lnTo>
                    <a:pt x="312" y="150"/>
                  </a:lnTo>
                  <a:lnTo>
                    <a:pt x="318" y="156"/>
                  </a:lnTo>
                  <a:lnTo>
                    <a:pt x="330" y="156"/>
                  </a:lnTo>
                  <a:lnTo>
                    <a:pt x="330" y="144"/>
                  </a:lnTo>
                  <a:lnTo>
                    <a:pt x="348" y="132"/>
                  </a:lnTo>
                  <a:lnTo>
                    <a:pt x="336" y="114"/>
                  </a:lnTo>
                  <a:close/>
                  <a:moveTo>
                    <a:pt x="36" y="78"/>
                  </a:moveTo>
                  <a:lnTo>
                    <a:pt x="6" y="78"/>
                  </a:lnTo>
                  <a:lnTo>
                    <a:pt x="0" y="84"/>
                  </a:lnTo>
                  <a:lnTo>
                    <a:pt x="0" y="102"/>
                  </a:lnTo>
                  <a:lnTo>
                    <a:pt x="6" y="108"/>
                  </a:lnTo>
                  <a:lnTo>
                    <a:pt x="18" y="132"/>
                  </a:lnTo>
                  <a:lnTo>
                    <a:pt x="24" y="126"/>
                  </a:lnTo>
                  <a:lnTo>
                    <a:pt x="30" y="114"/>
                  </a:lnTo>
                  <a:lnTo>
                    <a:pt x="42" y="108"/>
                  </a:lnTo>
                  <a:lnTo>
                    <a:pt x="54" y="108"/>
                  </a:lnTo>
                  <a:lnTo>
                    <a:pt x="60" y="102"/>
                  </a:lnTo>
                  <a:lnTo>
                    <a:pt x="72" y="96"/>
                  </a:lnTo>
                  <a:lnTo>
                    <a:pt x="78" y="90"/>
                  </a:lnTo>
                  <a:lnTo>
                    <a:pt x="72" y="72"/>
                  </a:lnTo>
                  <a:lnTo>
                    <a:pt x="36" y="78"/>
                  </a:lnTo>
                  <a:close/>
                  <a:moveTo>
                    <a:pt x="36" y="66"/>
                  </a:moveTo>
                  <a:lnTo>
                    <a:pt x="48" y="66"/>
                  </a:lnTo>
                  <a:lnTo>
                    <a:pt x="54" y="54"/>
                  </a:lnTo>
                  <a:lnTo>
                    <a:pt x="60" y="48"/>
                  </a:lnTo>
                  <a:lnTo>
                    <a:pt x="60" y="42"/>
                  </a:lnTo>
                  <a:lnTo>
                    <a:pt x="54" y="36"/>
                  </a:lnTo>
                  <a:lnTo>
                    <a:pt x="48" y="36"/>
                  </a:lnTo>
                  <a:lnTo>
                    <a:pt x="36" y="42"/>
                  </a:lnTo>
                  <a:lnTo>
                    <a:pt x="30" y="48"/>
                  </a:lnTo>
                  <a:lnTo>
                    <a:pt x="24" y="60"/>
                  </a:lnTo>
                  <a:lnTo>
                    <a:pt x="30" y="66"/>
                  </a:lnTo>
                  <a:lnTo>
                    <a:pt x="36" y="66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23" name="Eritrea" descr="© INSCALE GmbH, 05.05.2010&#10;http://www.presentationload.com/">
              <a:extLst>
                <a:ext uri="{FF2B5EF4-FFF2-40B4-BE49-F238E27FC236}">
                  <a16:creationId xmlns:a16="http://schemas.microsoft.com/office/drawing/2014/main" id="{37F42B58-FB68-B5B0-6883-E70962F72CC6}"/>
                </a:ext>
              </a:extLst>
            </p:cNvPr>
            <p:cNvSpPr>
              <a:spLocks/>
            </p:cNvSpPr>
            <p:nvPr/>
          </p:nvSpPr>
          <p:spPr bwMode="gray">
            <a:xfrm>
              <a:off x="5209310" y="2667033"/>
              <a:ext cx="182333" cy="173438"/>
            </a:xfrm>
            <a:custGeom>
              <a:avLst/>
              <a:gdLst>
                <a:gd name="T0" fmla="*/ 2147483647 w 480"/>
                <a:gd name="T1" fmla="*/ 2147483647 h 456"/>
                <a:gd name="T2" fmla="*/ 2147483647 w 480"/>
                <a:gd name="T3" fmla="*/ 2147483647 h 456"/>
                <a:gd name="T4" fmla="*/ 2147483647 w 480"/>
                <a:gd name="T5" fmla="*/ 2147483647 h 456"/>
                <a:gd name="T6" fmla="*/ 2147483647 w 480"/>
                <a:gd name="T7" fmla="*/ 2147483647 h 456"/>
                <a:gd name="T8" fmla="*/ 2147483647 w 480"/>
                <a:gd name="T9" fmla="*/ 2147483647 h 456"/>
                <a:gd name="T10" fmla="*/ 2147483647 w 480"/>
                <a:gd name="T11" fmla="*/ 2147483647 h 456"/>
                <a:gd name="T12" fmla="*/ 2147483647 w 480"/>
                <a:gd name="T13" fmla="*/ 2147483647 h 456"/>
                <a:gd name="T14" fmla="*/ 2147483647 w 480"/>
                <a:gd name="T15" fmla="*/ 2147483647 h 456"/>
                <a:gd name="T16" fmla="*/ 0 w 480"/>
                <a:gd name="T17" fmla="*/ 2147483647 h 456"/>
                <a:gd name="T18" fmla="*/ 2147483647 w 480"/>
                <a:gd name="T19" fmla="*/ 2147483647 h 456"/>
                <a:gd name="T20" fmla="*/ 2147483647 w 480"/>
                <a:gd name="T21" fmla="*/ 2147483647 h 456"/>
                <a:gd name="T22" fmla="*/ 2147483647 w 480"/>
                <a:gd name="T23" fmla="*/ 2147483647 h 456"/>
                <a:gd name="T24" fmla="*/ 2147483647 w 480"/>
                <a:gd name="T25" fmla="*/ 2147483647 h 456"/>
                <a:gd name="T26" fmla="*/ 2147483647 w 480"/>
                <a:gd name="T27" fmla="*/ 2147483647 h 456"/>
                <a:gd name="T28" fmla="*/ 2147483647 w 480"/>
                <a:gd name="T29" fmla="*/ 2147483647 h 456"/>
                <a:gd name="T30" fmla="*/ 2147483647 w 480"/>
                <a:gd name="T31" fmla="*/ 2147483647 h 456"/>
                <a:gd name="T32" fmla="*/ 2147483647 w 480"/>
                <a:gd name="T33" fmla="*/ 2147483647 h 456"/>
                <a:gd name="T34" fmla="*/ 2147483647 w 480"/>
                <a:gd name="T35" fmla="*/ 2147483647 h 456"/>
                <a:gd name="T36" fmla="*/ 2147483647 w 480"/>
                <a:gd name="T37" fmla="*/ 2147483647 h 456"/>
                <a:gd name="T38" fmla="*/ 2147483647 w 480"/>
                <a:gd name="T39" fmla="*/ 2147483647 h 456"/>
                <a:gd name="T40" fmla="*/ 2147483647 w 480"/>
                <a:gd name="T41" fmla="*/ 2147483647 h 456"/>
                <a:gd name="T42" fmla="*/ 2147483647 w 480"/>
                <a:gd name="T43" fmla="*/ 2147483647 h 456"/>
                <a:gd name="T44" fmla="*/ 2147483647 w 480"/>
                <a:gd name="T45" fmla="*/ 2147483647 h 456"/>
                <a:gd name="T46" fmla="*/ 2147483647 w 480"/>
                <a:gd name="T47" fmla="*/ 2147483647 h 456"/>
                <a:gd name="T48" fmla="*/ 2147483647 w 480"/>
                <a:gd name="T49" fmla="*/ 2147483647 h 456"/>
                <a:gd name="T50" fmla="*/ 2147483647 w 480"/>
                <a:gd name="T51" fmla="*/ 2147483647 h 456"/>
                <a:gd name="T52" fmla="*/ 2147483647 w 480"/>
                <a:gd name="T53" fmla="*/ 2147483647 h 456"/>
                <a:gd name="T54" fmla="*/ 2147483647 w 480"/>
                <a:gd name="T55" fmla="*/ 2147483647 h 456"/>
                <a:gd name="T56" fmla="*/ 2147483647 w 480"/>
                <a:gd name="T57" fmla="*/ 2147483647 h 456"/>
                <a:gd name="T58" fmla="*/ 2147483647 w 480"/>
                <a:gd name="T59" fmla="*/ 2147483647 h 456"/>
                <a:gd name="T60" fmla="*/ 2147483647 w 480"/>
                <a:gd name="T61" fmla="*/ 2147483647 h 456"/>
                <a:gd name="T62" fmla="*/ 2147483647 w 480"/>
                <a:gd name="T63" fmla="*/ 2147483647 h 456"/>
                <a:gd name="T64" fmla="*/ 2147483647 w 480"/>
                <a:gd name="T65" fmla="*/ 2147483647 h 456"/>
                <a:gd name="T66" fmla="*/ 2147483647 w 480"/>
                <a:gd name="T67" fmla="*/ 2147483647 h 456"/>
                <a:gd name="T68" fmla="*/ 2147483647 w 480"/>
                <a:gd name="T69" fmla="*/ 2147483647 h 456"/>
                <a:gd name="T70" fmla="*/ 2147483647 w 480"/>
                <a:gd name="T71" fmla="*/ 2147483647 h 456"/>
                <a:gd name="T72" fmla="*/ 2147483647 w 480"/>
                <a:gd name="T73" fmla="*/ 2147483647 h 456"/>
                <a:gd name="T74" fmla="*/ 2147483647 w 480"/>
                <a:gd name="T75" fmla="*/ 2147483647 h 456"/>
                <a:gd name="T76" fmla="*/ 2147483647 w 480"/>
                <a:gd name="T77" fmla="*/ 2147483647 h 456"/>
                <a:gd name="T78" fmla="*/ 2147483647 w 480"/>
                <a:gd name="T79" fmla="*/ 2147483647 h 456"/>
                <a:gd name="T80" fmla="*/ 2147483647 w 480"/>
                <a:gd name="T81" fmla="*/ 2147483647 h 456"/>
                <a:gd name="T82" fmla="*/ 2147483647 w 480"/>
                <a:gd name="T83" fmla="*/ 2147483647 h 456"/>
                <a:gd name="T84" fmla="*/ 2147483647 w 480"/>
                <a:gd name="T85" fmla="*/ 2147483647 h 456"/>
                <a:gd name="T86" fmla="*/ 2147483647 w 480"/>
                <a:gd name="T87" fmla="*/ 2147483647 h 456"/>
                <a:gd name="T88" fmla="*/ 2147483647 w 480"/>
                <a:gd name="T89" fmla="*/ 2147483647 h 456"/>
                <a:gd name="T90" fmla="*/ 2147483647 w 480"/>
                <a:gd name="T91" fmla="*/ 2147483647 h 456"/>
                <a:gd name="T92" fmla="*/ 2147483647 w 480"/>
                <a:gd name="T93" fmla="*/ 2147483647 h 456"/>
                <a:gd name="T94" fmla="*/ 2147483647 w 480"/>
                <a:gd name="T95" fmla="*/ 2147483647 h 456"/>
                <a:gd name="T96" fmla="*/ 2147483647 w 480"/>
                <a:gd name="T97" fmla="*/ 0 h 456"/>
                <a:gd name="T98" fmla="*/ 2147483647 w 480"/>
                <a:gd name="T99" fmla="*/ 2147483647 h 456"/>
                <a:gd name="T100" fmla="*/ 2147483647 w 480"/>
                <a:gd name="T101" fmla="*/ 2147483647 h 456"/>
                <a:gd name="T102" fmla="*/ 2147483647 w 480"/>
                <a:gd name="T103" fmla="*/ 2147483647 h 45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480"/>
                <a:gd name="T157" fmla="*/ 0 h 456"/>
                <a:gd name="T158" fmla="*/ 480 w 480"/>
                <a:gd name="T159" fmla="*/ 456 h 45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480" h="456">
                  <a:moveTo>
                    <a:pt x="78" y="54"/>
                  </a:moveTo>
                  <a:lnTo>
                    <a:pt x="78" y="66"/>
                  </a:lnTo>
                  <a:lnTo>
                    <a:pt x="72" y="72"/>
                  </a:lnTo>
                  <a:lnTo>
                    <a:pt x="72" y="78"/>
                  </a:lnTo>
                  <a:lnTo>
                    <a:pt x="66" y="84"/>
                  </a:lnTo>
                  <a:lnTo>
                    <a:pt x="48" y="84"/>
                  </a:lnTo>
                  <a:lnTo>
                    <a:pt x="48" y="102"/>
                  </a:lnTo>
                  <a:lnTo>
                    <a:pt x="42" y="108"/>
                  </a:lnTo>
                  <a:lnTo>
                    <a:pt x="30" y="108"/>
                  </a:lnTo>
                  <a:lnTo>
                    <a:pt x="30" y="120"/>
                  </a:lnTo>
                  <a:lnTo>
                    <a:pt x="36" y="126"/>
                  </a:lnTo>
                  <a:lnTo>
                    <a:pt x="36" y="168"/>
                  </a:lnTo>
                  <a:lnTo>
                    <a:pt x="30" y="180"/>
                  </a:lnTo>
                  <a:lnTo>
                    <a:pt x="24" y="186"/>
                  </a:lnTo>
                  <a:lnTo>
                    <a:pt x="18" y="186"/>
                  </a:lnTo>
                  <a:lnTo>
                    <a:pt x="18" y="222"/>
                  </a:lnTo>
                  <a:lnTo>
                    <a:pt x="12" y="222"/>
                  </a:lnTo>
                  <a:lnTo>
                    <a:pt x="0" y="228"/>
                  </a:lnTo>
                  <a:lnTo>
                    <a:pt x="0" y="246"/>
                  </a:lnTo>
                  <a:lnTo>
                    <a:pt x="6" y="252"/>
                  </a:lnTo>
                  <a:lnTo>
                    <a:pt x="12" y="300"/>
                  </a:lnTo>
                  <a:lnTo>
                    <a:pt x="48" y="300"/>
                  </a:lnTo>
                  <a:lnTo>
                    <a:pt x="54" y="294"/>
                  </a:lnTo>
                  <a:lnTo>
                    <a:pt x="54" y="288"/>
                  </a:lnTo>
                  <a:lnTo>
                    <a:pt x="60" y="288"/>
                  </a:lnTo>
                  <a:lnTo>
                    <a:pt x="66" y="294"/>
                  </a:lnTo>
                  <a:lnTo>
                    <a:pt x="66" y="300"/>
                  </a:lnTo>
                  <a:lnTo>
                    <a:pt x="84" y="318"/>
                  </a:lnTo>
                  <a:lnTo>
                    <a:pt x="96" y="306"/>
                  </a:lnTo>
                  <a:lnTo>
                    <a:pt x="96" y="294"/>
                  </a:lnTo>
                  <a:lnTo>
                    <a:pt x="102" y="276"/>
                  </a:lnTo>
                  <a:lnTo>
                    <a:pt x="108" y="264"/>
                  </a:lnTo>
                  <a:lnTo>
                    <a:pt x="108" y="252"/>
                  </a:lnTo>
                  <a:lnTo>
                    <a:pt x="120" y="258"/>
                  </a:lnTo>
                  <a:lnTo>
                    <a:pt x="132" y="270"/>
                  </a:lnTo>
                  <a:lnTo>
                    <a:pt x="138" y="270"/>
                  </a:lnTo>
                  <a:lnTo>
                    <a:pt x="144" y="276"/>
                  </a:lnTo>
                  <a:lnTo>
                    <a:pt x="150" y="288"/>
                  </a:lnTo>
                  <a:lnTo>
                    <a:pt x="180" y="288"/>
                  </a:lnTo>
                  <a:lnTo>
                    <a:pt x="186" y="276"/>
                  </a:lnTo>
                  <a:lnTo>
                    <a:pt x="192" y="270"/>
                  </a:lnTo>
                  <a:lnTo>
                    <a:pt x="198" y="276"/>
                  </a:lnTo>
                  <a:lnTo>
                    <a:pt x="198" y="288"/>
                  </a:lnTo>
                  <a:lnTo>
                    <a:pt x="210" y="288"/>
                  </a:lnTo>
                  <a:lnTo>
                    <a:pt x="222" y="282"/>
                  </a:lnTo>
                  <a:lnTo>
                    <a:pt x="240" y="282"/>
                  </a:lnTo>
                  <a:lnTo>
                    <a:pt x="246" y="288"/>
                  </a:lnTo>
                  <a:lnTo>
                    <a:pt x="276" y="288"/>
                  </a:lnTo>
                  <a:lnTo>
                    <a:pt x="294" y="312"/>
                  </a:lnTo>
                  <a:lnTo>
                    <a:pt x="306" y="312"/>
                  </a:lnTo>
                  <a:lnTo>
                    <a:pt x="312" y="318"/>
                  </a:lnTo>
                  <a:lnTo>
                    <a:pt x="324" y="324"/>
                  </a:lnTo>
                  <a:lnTo>
                    <a:pt x="348" y="360"/>
                  </a:lnTo>
                  <a:lnTo>
                    <a:pt x="354" y="366"/>
                  </a:lnTo>
                  <a:lnTo>
                    <a:pt x="378" y="378"/>
                  </a:lnTo>
                  <a:lnTo>
                    <a:pt x="390" y="390"/>
                  </a:lnTo>
                  <a:lnTo>
                    <a:pt x="390" y="414"/>
                  </a:lnTo>
                  <a:lnTo>
                    <a:pt x="396" y="420"/>
                  </a:lnTo>
                  <a:lnTo>
                    <a:pt x="408" y="426"/>
                  </a:lnTo>
                  <a:lnTo>
                    <a:pt x="420" y="426"/>
                  </a:lnTo>
                  <a:lnTo>
                    <a:pt x="432" y="444"/>
                  </a:lnTo>
                  <a:lnTo>
                    <a:pt x="456" y="456"/>
                  </a:lnTo>
                  <a:lnTo>
                    <a:pt x="468" y="438"/>
                  </a:lnTo>
                  <a:lnTo>
                    <a:pt x="480" y="432"/>
                  </a:lnTo>
                  <a:lnTo>
                    <a:pt x="474" y="420"/>
                  </a:lnTo>
                  <a:lnTo>
                    <a:pt x="456" y="402"/>
                  </a:lnTo>
                  <a:lnTo>
                    <a:pt x="432" y="402"/>
                  </a:lnTo>
                  <a:lnTo>
                    <a:pt x="426" y="396"/>
                  </a:lnTo>
                  <a:lnTo>
                    <a:pt x="426" y="360"/>
                  </a:lnTo>
                  <a:lnTo>
                    <a:pt x="420" y="360"/>
                  </a:lnTo>
                  <a:lnTo>
                    <a:pt x="414" y="354"/>
                  </a:lnTo>
                  <a:lnTo>
                    <a:pt x="366" y="330"/>
                  </a:lnTo>
                  <a:lnTo>
                    <a:pt x="360" y="324"/>
                  </a:lnTo>
                  <a:lnTo>
                    <a:pt x="360" y="312"/>
                  </a:lnTo>
                  <a:lnTo>
                    <a:pt x="354" y="300"/>
                  </a:lnTo>
                  <a:lnTo>
                    <a:pt x="354" y="288"/>
                  </a:lnTo>
                  <a:lnTo>
                    <a:pt x="348" y="276"/>
                  </a:lnTo>
                  <a:lnTo>
                    <a:pt x="348" y="270"/>
                  </a:lnTo>
                  <a:lnTo>
                    <a:pt x="336" y="270"/>
                  </a:lnTo>
                  <a:lnTo>
                    <a:pt x="324" y="264"/>
                  </a:lnTo>
                  <a:lnTo>
                    <a:pt x="306" y="264"/>
                  </a:lnTo>
                  <a:lnTo>
                    <a:pt x="282" y="240"/>
                  </a:lnTo>
                  <a:lnTo>
                    <a:pt x="264" y="246"/>
                  </a:lnTo>
                  <a:lnTo>
                    <a:pt x="252" y="228"/>
                  </a:lnTo>
                  <a:lnTo>
                    <a:pt x="234" y="222"/>
                  </a:lnTo>
                  <a:lnTo>
                    <a:pt x="216" y="204"/>
                  </a:lnTo>
                  <a:lnTo>
                    <a:pt x="210" y="192"/>
                  </a:lnTo>
                  <a:lnTo>
                    <a:pt x="204" y="186"/>
                  </a:lnTo>
                  <a:lnTo>
                    <a:pt x="198" y="174"/>
                  </a:lnTo>
                  <a:lnTo>
                    <a:pt x="198" y="114"/>
                  </a:lnTo>
                  <a:lnTo>
                    <a:pt x="192" y="90"/>
                  </a:lnTo>
                  <a:lnTo>
                    <a:pt x="186" y="78"/>
                  </a:lnTo>
                  <a:lnTo>
                    <a:pt x="180" y="60"/>
                  </a:lnTo>
                  <a:lnTo>
                    <a:pt x="168" y="42"/>
                  </a:lnTo>
                  <a:lnTo>
                    <a:pt x="162" y="24"/>
                  </a:lnTo>
                  <a:lnTo>
                    <a:pt x="156" y="12"/>
                  </a:lnTo>
                  <a:lnTo>
                    <a:pt x="150" y="6"/>
                  </a:lnTo>
                  <a:lnTo>
                    <a:pt x="150" y="0"/>
                  </a:lnTo>
                  <a:lnTo>
                    <a:pt x="144" y="0"/>
                  </a:lnTo>
                  <a:lnTo>
                    <a:pt x="144" y="12"/>
                  </a:lnTo>
                  <a:lnTo>
                    <a:pt x="132" y="36"/>
                  </a:lnTo>
                  <a:lnTo>
                    <a:pt x="108" y="48"/>
                  </a:lnTo>
                  <a:lnTo>
                    <a:pt x="90" y="54"/>
                  </a:lnTo>
                  <a:lnTo>
                    <a:pt x="78" y="5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24" name="Equatorial Guinea" descr="© INSCALE GmbH, 05.05.2010&#10;http://www.presentationload.com/">
              <a:extLst>
                <a:ext uri="{FF2B5EF4-FFF2-40B4-BE49-F238E27FC236}">
                  <a16:creationId xmlns:a16="http://schemas.microsoft.com/office/drawing/2014/main" id="{B462A0A4-76E3-DC47-FC2A-3555521A6530}"/>
                </a:ext>
              </a:extLst>
            </p:cNvPr>
            <p:cNvSpPr>
              <a:spLocks/>
            </p:cNvSpPr>
            <p:nvPr/>
          </p:nvSpPr>
          <p:spPr bwMode="gray">
            <a:xfrm>
              <a:off x="4485913" y="3147325"/>
              <a:ext cx="54848" cy="41506"/>
            </a:xfrm>
            <a:custGeom>
              <a:avLst/>
              <a:gdLst>
                <a:gd name="T0" fmla="*/ 2147483647 w 144"/>
                <a:gd name="T1" fmla="*/ 2147483647 h 108"/>
                <a:gd name="T2" fmla="*/ 2147483647 w 144"/>
                <a:gd name="T3" fmla="*/ 2147483647 h 108"/>
                <a:gd name="T4" fmla="*/ 2147483647 w 144"/>
                <a:gd name="T5" fmla="*/ 2147483647 h 108"/>
                <a:gd name="T6" fmla="*/ 2147483647 w 144"/>
                <a:gd name="T7" fmla="*/ 0 h 108"/>
                <a:gd name="T8" fmla="*/ 2147483647 w 144"/>
                <a:gd name="T9" fmla="*/ 2147483647 h 108"/>
                <a:gd name="T10" fmla="*/ 2147483647 w 144"/>
                <a:gd name="T11" fmla="*/ 2147483647 h 108"/>
                <a:gd name="T12" fmla="*/ 2147483647 w 144"/>
                <a:gd name="T13" fmla="*/ 2147483647 h 108"/>
                <a:gd name="T14" fmla="*/ 2147483647 w 144"/>
                <a:gd name="T15" fmla="*/ 2147483647 h 108"/>
                <a:gd name="T16" fmla="*/ 2147483647 w 144"/>
                <a:gd name="T17" fmla="*/ 2147483647 h 108"/>
                <a:gd name="T18" fmla="*/ 0 w 144"/>
                <a:gd name="T19" fmla="*/ 2147483647 h 108"/>
                <a:gd name="T20" fmla="*/ 0 w 144"/>
                <a:gd name="T21" fmla="*/ 2147483647 h 108"/>
                <a:gd name="T22" fmla="*/ 2147483647 w 144"/>
                <a:gd name="T23" fmla="*/ 2147483647 h 108"/>
                <a:gd name="T24" fmla="*/ 2147483647 w 144"/>
                <a:gd name="T25" fmla="*/ 2147483647 h 108"/>
                <a:gd name="T26" fmla="*/ 2147483647 w 144"/>
                <a:gd name="T27" fmla="*/ 2147483647 h 108"/>
                <a:gd name="T28" fmla="*/ 2147483647 w 144"/>
                <a:gd name="T29" fmla="*/ 2147483647 h 108"/>
                <a:gd name="T30" fmla="*/ 2147483647 w 144"/>
                <a:gd name="T31" fmla="*/ 2147483647 h 108"/>
                <a:gd name="T32" fmla="*/ 2147483647 w 144"/>
                <a:gd name="T33" fmla="*/ 2147483647 h 108"/>
                <a:gd name="T34" fmla="*/ 2147483647 w 144"/>
                <a:gd name="T35" fmla="*/ 2147483647 h 108"/>
                <a:gd name="T36" fmla="*/ 2147483647 w 144"/>
                <a:gd name="T37" fmla="*/ 2147483647 h 108"/>
                <a:gd name="T38" fmla="*/ 2147483647 w 144"/>
                <a:gd name="T39" fmla="*/ 2147483647 h 10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44"/>
                <a:gd name="T61" fmla="*/ 0 h 108"/>
                <a:gd name="T62" fmla="*/ 144 w 144"/>
                <a:gd name="T63" fmla="*/ 108 h 108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44" h="108">
                  <a:moveTo>
                    <a:pt x="138" y="48"/>
                  </a:moveTo>
                  <a:lnTo>
                    <a:pt x="144" y="12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6"/>
                  </a:lnTo>
                  <a:lnTo>
                    <a:pt x="30" y="42"/>
                  </a:lnTo>
                  <a:lnTo>
                    <a:pt x="18" y="54"/>
                  </a:lnTo>
                  <a:lnTo>
                    <a:pt x="12" y="66"/>
                  </a:lnTo>
                  <a:lnTo>
                    <a:pt x="6" y="72"/>
                  </a:lnTo>
                  <a:lnTo>
                    <a:pt x="0" y="84"/>
                  </a:lnTo>
                  <a:lnTo>
                    <a:pt x="0" y="90"/>
                  </a:lnTo>
                  <a:lnTo>
                    <a:pt x="6" y="96"/>
                  </a:lnTo>
                  <a:lnTo>
                    <a:pt x="18" y="102"/>
                  </a:lnTo>
                  <a:lnTo>
                    <a:pt x="36" y="102"/>
                  </a:lnTo>
                  <a:lnTo>
                    <a:pt x="36" y="108"/>
                  </a:lnTo>
                  <a:lnTo>
                    <a:pt x="138" y="108"/>
                  </a:lnTo>
                  <a:lnTo>
                    <a:pt x="138" y="102"/>
                  </a:lnTo>
                  <a:lnTo>
                    <a:pt x="144" y="84"/>
                  </a:lnTo>
                  <a:lnTo>
                    <a:pt x="144" y="54"/>
                  </a:lnTo>
                  <a:lnTo>
                    <a:pt x="138" y="48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25" name="El Salvador" descr="© INSCALE GmbH, 05.05.2010&#10;http://www.presentationload.com/">
              <a:extLst>
                <a:ext uri="{FF2B5EF4-FFF2-40B4-BE49-F238E27FC236}">
                  <a16:creationId xmlns:a16="http://schemas.microsoft.com/office/drawing/2014/main" id="{23D0F757-91D5-70FB-2147-A92CC738B02B}"/>
                </a:ext>
              </a:extLst>
            </p:cNvPr>
            <p:cNvSpPr>
              <a:spLocks/>
            </p:cNvSpPr>
            <p:nvPr/>
          </p:nvSpPr>
          <p:spPr bwMode="gray">
            <a:xfrm>
              <a:off x="1820608" y="2776730"/>
              <a:ext cx="65224" cy="42989"/>
            </a:xfrm>
            <a:custGeom>
              <a:avLst/>
              <a:gdLst>
                <a:gd name="T0" fmla="*/ 2147483647 w 174"/>
                <a:gd name="T1" fmla="*/ 2147483647 h 114"/>
                <a:gd name="T2" fmla="*/ 2147483647 w 174"/>
                <a:gd name="T3" fmla="*/ 2147483647 h 114"/>
                <a:gd name="T4" fmla="*/ 2147483647 w 174"/>
                <a:gd name="T5" fmla="*/ 2147483647 h 114"/>
                <a:gd name="T6" fmla="*/ 2147483647 w 174"/>
                <a:gd name="T7" fmla="*/ 2147483647 h 114"/>
                <a:gd name="T8" fmla="*/ 2147483647 w 174"/>
                <a:gd name="T9" fmla="*/ 2147483647 h 114"/>
                <a:gd name="T10" fmla="*/ 2147483647 w 174"/>
                <a:gd name="T11" fmla="*/ 2147483647 h 114"/>
                <a:gd name="T12" fmla="*/ 2147483647 w 174"/>
                <a:gd name="T13" fmla="*/ 2147483647 h 114"/>
                <a:gd name="T14" fmla="*/ 2147483647 w 174"/>
                <a:gd name="T15" fmla="*/ 2147483647 h 114"/>
                <a:gd name="T16" fmla="*/ 2147483647 w 174"/>
                <a:gd name="T17" fmla="*/ 2147483647 h 114"/>
                <a:gd name="T18" fmla="*/ 2147483647 w 174"/>
                <a:gd name="T19" fmla="*/ 0 h 114"/>
                <a:gd name="T20" fmla="*/ 2147483647 w 174"/>
                <a:gd name="T21" fmla="*/ 2147483647 h 114"/>
                <a:gd name="T22" fmla="*/ 2147483647 w 174"/>
                <a:gd name="T23" fmla="*/ 2147483647 h 114"/>
                <a:gd name="T24" fmla="*/ 2147483647 w 174"/>
                <a:gd name="T25" fmla="*/ 2147483647 h 114"/>
                <a:gd name="T26" fmla="*/ 2147483647 w 174"/>
                <a:gd name="T27" fmla="*/ 2147483647 h 114"/>
                <a:gd name="T28" fmla="*/ 2147483647 w 174"/>
                <a:gd name="T29" fmla="*/ 2147483647 h 114"/>
                <a:gd name="T30" fmla="*/ 2147483647 w 174"/>
                <a:gd name="T31" fmla="*/ 2147483647 h 114"/>
                <a:gd name="T32" fmla="*/ 2147483647 w 174"/>
                <a:gd name="T33" fmla="*/ 2147483647 h 114"/>
                <a:gd name="T34" fmla="*/ 2147483647 w 174"/>
                <a:gd name="T35" fmla="*/ 2147483647 h 114"/>
                <a:gd name="T36" fmla="*/ 0 w 174"/>
                <a:gd name="T37" fmla="*/ 2147483647 h 114"/>
                <a:gd name="T38" fmla="*/ 2147483647 w 174"/>
                <a:gd name="T39" fmla="*/ 2147483647 h 114"/>
                <a:gd name="T40" fmla="*/ 2147483647 w 174"/>
                <a:gd name="T41" fmla="*/ 2147483647 h 114"/>
                <a:gd name="T42" fmla="*/ 2147483647 w 174"/>
                <a:gd name="T43" fmla="*/ 2147483647 h 114"/>
                <a:gd name="T44" fmla="*/ 2147483647 w 174"/>
                <a:gd name="T45" fmla="*/ 2147483647 h 114"/>
                <a:gd name="T46" fmla="*/ 2147483647 w 174"/>
                <a:gd name="T47" fmla="*/ 2147483647 h 114"/>
                <a:gd name="T48" fmla="*/ 2147483647 w 174"/>
                <a:gd name="T49" fmla="*/ 2147483647 h 114"/>
                <a:gd name="T50" fmla="*/ 2147483647 w 174"/>
                <a:gd name="T51" fmla="*/ 2147483647 h 114"/>
                <a:gd name="T52" fmla="*/ 2147483647 w 174"/>
                <a:gd name="T53" fmla="*/ 2147483647 h 114"/>
                <a:gd name="T54" fmla="*/ 2147483647 w 174"/>
                <a:gd name="T55" fmla="*/ 2147483647 h 114"/>
                <a:gd name="T56" fmla="*/ 2147483647 w 174"/>
                <a:gd name="T57" fmla="*/ 2147483647 h 11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74"/>
                <a:gd name="T88" fmla="*/ 0 h 114"/>
                <a:gd name="T89" fmla="*/ 174 w 174"/>
                <a:gd name="T90" fmla="*/ 114 h 11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74" h="114">
                  <a:moveTo>
                    <a:pt x="174" y="84"/>
                  </a:moveTo>
                  <a:lnTo>
                    <a:pt x="174" y="42"/>
                  </a:lnTo>
                  <a:lnTo>
                    <a:pt x="138" y="42"/>
                  </a:lnTo>
                  <a:lnTo>
                    <a:pt x="132" y="48"/>
                  </a:lnTo>
                  <a:lnTo>
                    <a:pt x="120" y="48"/>
                  </a:lnTo>
                  <a:lnTo>
                    <a:pt x="114" y="42"/>
                  </a:lnTo>
                  <a:lnTo>
                    <a:pt x="114" y="24"/>
                  </a:lnTo>
                  <a:lnTo>
                    <a:pt x="90" y="24"/>
                  </a:lnTo>
                  <a:lnTo>
                    <a:pt x="78" y="12"/>
                  </a:lnTo>
                  <a:lnTo>
                    <a:pt x="72" y="0"/>
                  </a:lnTo>
                  <a:lnTo>
                    <a:pt x="60" y="6"/>
                  </a:lnTo>
                  <a:lnTo>
                    <a:pt x="48" y="6"/>
                  </a:lnTo>
                  <a:lnTo>
                    <a:pt x="48" y="18"/>
                  </a:lnTo>
                  <a:lnTo>
                    <a:pt x="42" y="24"/>
                  </a:lnTo>
                  <a:lnTo>
                    <a:pt x="36" y="36"/>
                  </a:lnTo>
                  <a:lnTo>
                    <a:pt x="30" y="36"/>
                  </a:lnTo>
                  <a:lnTo>
                    <a:pt x="24" y="42"/>
                  </a:lnTo>
                  <a:lnTo>
                    <a:pt x="12" y="48"/>
                  </a:lnTo>
                  <a:lnTo>
                    <a:pt x="0" y="60"/>
                  </a:lnTo>
                  <a:lnTo>
                    <a:pt x="6" y="66"/>
                  </a:lnTo>
                  <a:lnTo>
                    <a:pt x="18" y="72"/>
                  </a:lnTo>
                  <a:lnTo>
                    <a:pt x="24" y="78"/>
                  </a:lnTo>
                  <a:lnTo>
                    <a:pt x="72" y="78"/>
                  </a:lnTo>
                  <a:lnTo>
                    <a:pt x="96" y="102"/>
                  </a:lnTo>
                  <a:lnTo>
                    <a:pt x="132" y="96"/>
                  </a:lnTo>
                  <a:lnTo>
                    <a:pt x="150" y="114"/>
                  </a:lnTo>
                  <a:lnTo>
                    <a:pt x="168" y="84"/>
                  </a:lnTo>
                  <a:lnTo>
                    <a:pt x="174" y="90"/>
                  </a:lnTo>
                  <a:lnTo>
                    <a:pt x="174" y="8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26" name="Egypt" descr="© INSCALE GmbH, 05.05.2010&#10;http://www.presentationload.com/">
              <a:extLst>
                <a:ext uri="{FF2B5EF4-FFF2-40B4-BE49-F238E27FC236}">
                  <a16:creationId xmlns:a16="http://schemas.microsoft.com/office/drawing/2014/main" id="{6AF70E8D-601E-4049-602C-F32DEBD9247E}"/>
                </a:ext>
              </a:extLst>
            </p:cNvPr>
            <p:cNvSpPr>
              <a:spLocks/>
            </p:cNvSpPr>
            <p:nvPr/>
          </p:nvSpPr>
          <p:spPr bwMode="gray">
            <a:xfrm>
              <a:off x="4884671" y="2250485"/>
              <a:ext cx="299440" cy="305370"/>
            </a:xfrm>
            <a:custGeom>
              <a:avLst/>
              <a:gdLst>
                <a:gd name="T0" fmla="*/ 2147483647 w 792"/>
                <a:gd name="T1" fmla="*/ 2147483647 h 804"/>
                <a:gd name="T2" fmla="*/ 2147483647 w 792"/>
                <a:gd name="T3" fmla="*/ 2147483647 h 804"/>
                <a:gd name="T4" fmla="*/ 2147483647 w 792"/>
                <a:gd name="T5" fmla="*/ 2147483647 h 804"/>
                <a:gd name="T6" fmla="*/ 2147483647 w 792"/>
                <a:gd name="T7" fmla="*/ 2147483647 h 804"/>
                <a:gd name="T8" fmla="*/ 2147483647 w 792"/>
                <a:gd name="T9" fmla="*/ 2147483647 h 804"/>
                <a:gd name="T10" fmla="*/ 2147483647 w 792"/>
                <a:gd name="T11" fmla="*/ 2147483647 h 804"/>
                <a:gd name="T12" fmla="*/ 2147483647 w 792"/>
                <a:gd name="T13" fmla="*/ 2147483647 h 804"/>
                <a:gd name="T14" fmla="*/ 2147483647 w 792"/>
                <a:gd name="T15" fmla="*/ 2147483647 h 804"/>
                <a:gd name="T16" fmla="*/ 2147483647 w 792"/>
                <a:gd name="T17" fmla="*/ 2147483647 h 804"/>
                <a:gd name="T18" fmla="*/ 2147483647 w 792"/>
                <a:gd name="T19" fmla="*/ 2147483647 h 804"/>
                <a:gd name="T20" fmla="*/ 2147483647 w 792"/>
                <a:gd name="T21" fmla="*/ 2147483647 h 804"/>
                <a:gd name="T22" fmla="*/ 2147483647 w 792"/>
                <a:gd name="T23" fmla="*/ 2147483647 h 804"/>
                <a:gd name="T24" fmla="*/ 2147483647 w 792"/>
                <a:gd name="T25" fmla="*/ 2147483647 h 804"/>
                <a:gd name="T26" fmla="*/ 2147483647 w 792"/>
                <a:gd name="T27" fmla="*/ 2147483647 h 804"/>
                <a:gd name="T28" fmla="*/ 2147483647 w 792"/>
                <a:gd name="T29" fmla="*/ 2147483647 h 804"/>
                <a:gd name="T30" fmla="*/ 2147483647 w 792"/>
                <a:gd name="T31" fmla="*/ 2147483647 h 804"/>
                <a:gd name="T32" fmla="*/ 2147483647 w 792"/>
                <a:gd name="T33" fmla="*/ 2147483647 h 804"/>
                <a:gd name="T34" fmla="*/ 2147483647 w 792"/>
                <a:gd name="T35" fmla="*/ 2147483647 h 804"/>
                <a:gd name="T36" fmla="*/ 2147483647 w 792"/>
                <a:gd name="T37" fmla="*/ 2147483647 h 804"/>
                <a:gd name="T38" fmla="*/ 2147483647 w 792"/>
                <a:gd name="T39" fmla="*/ 2147483647 h 804"/>
                <a:gd name="T40" fmla="*/ 2147483647 w 792"/>
                <a:gd name="T41" fmla="*/ 2147483647 h 804"/>
                <a:gd name="T42" fmla="*/ 2147483647 w 792"/>
                <a:gd name="T43" fmla="*/ 2147483647 h 804"/>
                <a:gd name="T44" fmla="*/ 2147483647 w 792"/>
                <a:gd name="T45" fmla="*/ 2147483647 h 804"/>
                <a:gd name="T46" fmla="*/ 2147483647 w 792"/>
                <a:gd name="T47" fmla="*/ 2147483647 h 804"/>
                <a:gd name="T48" fmla="*/ 2147483647 w 792"/>
                <a:gd name="T49" fmla="*/ 2147483647 h 804"/>
                <a:gd name="T50" fmla="*/ 2147483647 w 792"/>
                <a:gd name="T51" fmla="*/ 2147483647 h 804"/>
                <a:gd name="T52" fmla="*/ 2147483647 w 792"/>
                <a:gd name="T53" fmla="*/ 2147483647 h 804"/>
                <a:gd name="T54" fmla="*/ 2147483647 w 792"/>
                <a:gd name="T55" fmla="*/ 2147483647 h 804"/>
                <a:gd name="T56" fmla="*/ 2147483647 w 792"/>
                <a:gd name="T57" fmla="*/ 2147483647 h 804"/>
                <a:gd name="T58" fmla="*/ 2147483647 w 792"/>
                <a:gd name="T59" fmla="*/ 2147483647 h 804"/>
                <a:gd name="T60" fmla="*/ 2147483647 w 792"/>
                <a:gd name="T61" fmla="*/ 2147483647 h 804"/>
                <a:gd name="T62" fmla="*/ 2147483647 w 792"/>
                <a:gd name="T63" fmla="*/ 2147483647 h 804"/>
                <a:gd name="T64" fmla="*/ 2147483647 w 792"/>
                <a:gd name="T65" fmla="*/ 2147483647 h 804"/>
                <a:gd name="T66" fmla="*/ 2147483647 w 792"/>
                <a:gd name="T67" fmla="*/ 2147483647 h 804"/>
                <a:gd name="T68" fmla="*/ 2147483647 w 792"/>
                <a:gd name="T69" fmla="*/ 2147483647 h 804"/>
                <a:gd name="T70" fmla="*/ 2147483647 w 792"/>
                <a:gd name="T71" fmla="*/ 2147483647 h 804"/>
                <a:gd name="T72" fmla="*/ 2147483647 w 792"/>
                <a:gd name="T73" fmla="*/ 2147483647 h 804"/>
                <a:gd name="T74" fmla="*/ 2147483647 w 792"/>
                <a:gd name="T75" fmla="*/ 2147483647 h 804"/>
                <a:gd name="T76" fmla="*/ 2147483647 w 792"/>
                <a:gd name="T77" fmla="*/ 2147483647 h 804"/>
                <a:gd name="T78" fmla="*/ 2147483647 w 792"/>
                <a:gd name="T79" fmla="*/ 2147483647 h 804"/>
                <a:gd name="T80" fmla="*/ 2147483647 w 792"/>
                <a:gd name="T81" fmla="*/ 2147483647 h 804"/>
                <a:gd name="T82" fmla="*/ 2147483647 w 792"/>
                <a:gd name="T83" fmla="*/ 2147483647 h 804"/>
                <a:gd name="T84" fmla="*/ 2147483647 w 792"/>
                <a:gd name="T85" fmla="*/ 2147483647 h 804"/>
                <a:gd name="T86" fmla="*/ 2147483647 w 792"/>
                <a:gd name="T87" fmla="*/ 2147483647 h 804"/>
                <a:gd name="T88" fmla="*/ 2147483647 w 792"/>
                <a:gd name="T89" fmla="*/ 2147483647 h 804"/>
                <a:gd name="T90" fmla="*/ 2147483647 w 792"/>
                <a:gd name="T91" fmla="*/ 0 h 804"/>
                <a:gd name="T92" fmla="*/ 2147483647 w 792"/>
                <a:gd name="T93" fmla="*/ 2147483647 h 804"/>
                <a:gd name="T94" fmla="*/ 2147483647 w 792"/>
                <a:gd name="T95" fmla="*/ 0 h 80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792"/>
                <a:gd name="T145" fmla="*/ 0 h 804"/>
                <a:gd name="T146" fmla="*/ 792 w 792"/>
                <a:gd name="T147" fmla="*/ 804 h 804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792" h="804">
                  <a:moveTo>
                    <a:pt x="12" y="18"/>
                  </a:moveTo>
                  <a:lnTo>
                    <a:pt x="6" y="24"/>
                  </a:lnTo>
                  <a:lnTo>
                    <a:pt x="6" y="54"/>
                  </a:lnTo>
                  <a:lnTo>
                    <a:pt x="18" y="60"/>
                  </a:lnTo>
                  <a:lnTo>
                    <a:pt x="24" y="72"/>
                  </a:lnTo>
                  <a:lnTo>
                    <a:pt x="24" y="78"/>
                  </a:lnTo>
                  <a:lnTo>
                    <a:pt x="18" y="84"/>
                  </a:lnTo>
                  <a:lnTo>
                    <a:pt x="12" y="96"/>
                  </a:lnTo>
                  <a:lnTo>
                    <a:pt x="6" y="102"/>
                  </a:lnTo>
                  <a:lnTo>
                    <a:pt x="0" y="114"/>
                  </a:lnTo>
                  <a:lnTo>
                    <a:pt x="0" y="120"/>
                  </a:lnTo>
                  <a:lnTo>
                    <a:pt x="6" y="132"/>
                  </a:lnTo>
                  <a:lnTo>
                    <a:pt x="18" y="144"/>
                  </a:lnTo>
                  <a:lnTo>
                    <a:pt x="30" y="180"/>
                  </a:lnTo>
                  <a:lnTo>
                    <a:pt x="30" y="264"/>
                  </a:lnTo>
                  <a:lnTo>
                    <a:pt x="36" y="342"/>
                  </a:lnTo>
                  <a:lnTo>
                    <a:pt x="36" y="438"/>
                  </a:lnTo>
                  <a:lnTo>
                    <a:pt x="42" y="534"/>
                  </a:lnTo>
                  <a:lnTo>
                    <a:pt x="42" y="624"/>
                  </a:lnTo>
                  <a:lnTo>
                    <a:pt x="48" y="702"/>
                  </a:lnTo>
                  <a:lnTo>
                    <a:pt x="48" y="774"/>
                  </a:lnTo>
                  <a:lnTo>
                    <a:pt x="474" y="780"/>
                  </a:lnTo>
                  <a:lnTo>
                    <a:pt x="492" y="762"/>
                  </a:lnTo>
                  <a:lnTo>
                    <a:pt x="498" y="762"/>
                  </a:lnTo>
                  <a:lnTo>
                    <a:pt x="498" y="774"/>
                  </a:lnTo>
                  <a:lnTo>
                    <a:pt x="618" y="780"/>
                  </a:lnTo>
                  <a:lnTo>
                    <a:pt x="624" y="786"/>
                  </a:lnTo>
                  <a:lnTo>
                    <a:pt x="630" y="798"/>
                  </a:lnTo>
                  <a:lnTo>
                    <a:pt x="636" y="804"/>
                  </a:lnTo>
                  <a:lnTo>
                    <a:pt x="654" y="804"/>
                  </a:lnTo>
                  <a:lnTo>
                    <a:pt x="660" y="798"/>
                  </a:lnTo>
                  <a:lnTo>
                    <a:pt x="672" y="774"/>
                  </a:lnTo>
                  <a:lnTo>
                    <a:pt x="684" y="762"/>
                  </a:lnTo>
                  <a:lnTo>
                    <a:pt x="696" y="762"/>
                  </a:lnTo>
                  <a:lnTo>
                    <a:pt x="702" y="756"/>
                  </a:lnTo>
                  <a:lnTo>
                    <a:pt x="720" y="756"/>
                  </a:lnTo>
                  <a:lnTo>
                    <a:pt x="726" y="750"/>
                  </a:lnTo>
                  <a:lnTo>
                    <a:pt x="732" y="738"/>
                  </a:lnTo>
                  <a:lnTo>
                    <a:pt x="732" y="714"/>
                  </a:lnTo>
                  <a:lnTo>
                    <a:pt x="762" y="714"/>
                  </a:lnTo>
                  <a:lnTo>
                    <a:pt x="786" y="690"/>
                  </a:lnTo>
                  <a:lnTo>
                    <a:pt x="780" y="684"/>
                  </a:lnTo>
                  <a:lnTo>
                    <a:pt x="774" y="672"/>
                  </a:lnTo>
                  <a:lnTo>
                    <a:pt x="774" y="624"/>
                  </a:lnTo>
                  <a:lnTo>
                    <a:pt x="792" y="618"/>
                  </a:lnTo>
                  <a:lnTo>
                    <a:pt x="786" y="618"/>
                  </a:lnTo>
                  <a:lnTo>
                    <a:pt x="756" y="588"/>
                  </a:lnTo>
                  <a:lnTo>
                    <a:pt x="732" y="552"/>
                  </a:lnTo>
                  <a:lnTo>
                    <a:pt x="726" y="528"/>
                  </a:lnTo>
                  <a:lnTo>
                    <a:pt x="714" y="492"/>
                  </a:lnTo>
                  <a:lnTo>
                    <a:pt x="702" y="468"/>
                  </a:lnTo>
                  <a:lnTo>
                    <a:pt x="690" y="462"/>
                  </a:lnTo>
                  <a:lnTo>
                    <a:pt x="684" y="450"/>
                  </a:lnTo>
                  <a:lnTo>
                    <a:pt x="672" y="444"/>
                  </a:lnTo>
                  <a:lnTo>
                    <a:pt x="666" y="432"/>
                  </a:lnTo>
                  <a:lnTo>
                    <a:pt x="654" y="396"/>
                  </a:lnTo>
                  <a:lnTo>
                    <a:pt x="654" y="378"/>
                  </a:lnTo>
                  <a:lnTo>
                    <a:pt x="618" y="336"/>
                  </a:lnTo>
                  <a:lnTo>
                    <a:pt x="618" y="318"/>
                  </a:lnTo>
                  <a:lnTo>
                    <a:pt x="606" y="294"/>
                  </a:lnTo>
                  <a:lnTo>
                    <a:pt x="594" y="282"/>
                  </a:lnTo>
                  <a:lnTo>
                    <a:pt x="588" y="270"/>
                  </a:lnTo>
                  <a:lnTo>
                    <a:pt x="576" y="258"/>
                  </a:lnTo>
                  <a:lnTo>
                    <a:pt x="570" y="246"/>
                  </a:lnTo>
                  <a:lnTo>
                    <a:pt x="558" y="234"/>
                  </a:lnTo>
                  <a:lnTo>
                    <a:pt x="552" y="222"/>
                  </a:lnTo>
                  <a:lnTo>
                    <a:pt x="546" y="216"/>
                  </a:lnTo>
                  <a:lnTo>
                    <a:pt x="552" y="210"/>
                  </a:lnTo>
                  <a:lnTo>
                    <a:pt x="552" y="198"/>
                  </a:lnTo>
                  <a:lnTo>
                    <a:pt x="540" y="174"/>
                  </a:lnTo>
                  <a:lnTo>
                    <a:pt x="528" y="168"/>
                  </a:lnTo>
                  <a:lnTo>
                    <a:pt x="522" y="168"/>
                  </a:lnTo>
                  <a:lnTo>
                    <a:pt x="540" y="144"/>
                  </a:lnTo>
                  <a:lnTo>
                    <a:pt x="558" y="156"/>
                  </a:lnTo>
                  <a:lnTo>
                    <a:pt x="558" y="174"/>
                  </a:lnTo>
                  <a:lnTo>
                    <a:pt x="564" y="186"/>
                  </a:lnTo>
                  <a:lnTo>
                    <a:pt x="576" y="198"/>
                  </a:lnTo>
                  <a:lnTo>
                    <a:pt x="582" y="210"/>
                  </a:lnTo>
                  <a:lnTo>
                    <a:pt x="588" y="216"/>
                  </a:lnTo>
                  <a:lnTo>
                    <a:pt x="588" y="246"/>
                  </a:lnTo>
                  <a:lnTo>
                    <a:pt x="606" y="264"/>
                  </a:lnTo>
                  <a:lnTo>
                    <a:pt x="612" y="276"/>
                  </a:lnTo>
                  <a:lnTo>
                    <a:pt x="636" y="300"/>
                  </a:lnTo>
                  <a:lnTo>
                    <a:pt x="648" y="306"/>
                  </a:lnTo>
                  <a:lnTo>
                    <a:pt x="654" y="306"/>
                  </a:lnTo>
                  <a:lnTo>
                    <a:pt x="666" y="300"/>
                  </a:lnTo>
                  <a:lnTo>
                    <a:pt x="678" y="288"/>
                  </a:lnTo>
                  <a:lnTo>
                    <a:pt x="672" y="270"/>
                  </a:lnTo>
                  <a:lnTo>
                    <a:pt x="684" y="246"/>
                  </a:lnTo>
                  <a:lnTo>
                    <a:pt x="684" y="234"/>
                  </a:lnTo>
                  <a:lnTo>
                    <a:pt x="690" y="222"/>
                  </a:lnTo>
                  <a:lnTo>
                    <a:pt x="690" y="198"/>
                  </a:lnTo>
                  <a:lnTo>
                    <a:pt x="696" y="186"/>
                  </a:lnTo>
                  <a:lnTo>
                    <a:pt x="696" y="180"/>
                  </a:lnTo>
                  <a:lnTo>
                    <a:pt x="702" y="168"/>
                  </a:lnTo>
                  <a:lnTo>
                    <a:pt x="648" y="24"/>
                  </a:lnTo>
                  <a:lnTo>
                    <a:pt x="642" y="24"/>
                  </a:lnTo>
                  <a:lnTo>
                    <a:pt x="636" y="30"/>
                  </a:lnTo>
                  <a:lnTo>
                    <a:pt x="624" y="30"/>
                  </a:lnTo>
                  <a:lnTo>
                    <a:pt x="600" y="42"/>
                  </a:lnTo>
                  <a:lnTo>
                    <a:pt x="576" y="42"/>
                  </a:lnTo>
                  <a:lnTo>
                    <a:pt x="564" y="36"/>
                  </a:lnTo>
                  <a:lnTo>
                    <a:pt x="558" y="30"/>
                  </a:lnTo>
                  <a:lnTo>
                    <a:pt x="552" y="36"/>
                  </a:lnTo>
                  <a:lnTo>
                    <a:pt x="540" y="42"/>
                  </a:lnTo>
                  <a:lnTo>
                    <a:pt x="534" y="42"/>
                  </a:lnTo>
                  <a:lnTo>
                    <a:pt x="510" y="30"/>
                  </a:lnTo>
                  <a:lnTo>
                    <a:pt x="504" y="24"/>
                  </a:lnTo>
                  <a:lnTo>
                    <a:pt x="504" y="18"/>
                  </a:lnTo>
                  <a:lnTo>
                    <a:pt x="498" y="12"/>
                  </a:lnTo>
                  <a:lnTo>
                    <a:pt x="486" y="6"/>
                  </a:lnTo>
                  <a:lnTo>
                    <a:pt x="468" y="6"/>
                  </a:lnTo>
                  <a:lnTo>
                    <a:pt x="456" y="12"/>
                  </a:lnTo>
                  <a:lnTo>
                    <a:pt x="438" y="12"/>
                  </a:lnTo>
                  <a:lnTo>
                    <a:pt x="432" y="18"/>
                  </a:lnTo>
                  <a:lnTo>
                    <a:pt x="420" y="18"/>
                  </a:lnTo>
                  <a:lnTo>
                    <a:pt x="414" y="12"/>
                  </a:lnTo>
                  <a:lnTo>
                    <a:pt x="390" y="12"/>
                  </a:lnTo>
                  <a:lnTo>
                    <a:pt x="378" y="18"/>
                  </a:lnTo>
                  <a:lnTo>
                    <a:pt x="372" y="24"/>
                  </a:lnTo>
                  <a:lnTo>
                    <a:pt x="366" y="36"/>
                  </a:lnTo>
                  <a:lnTo>
                    <a:pt x="360" y="42"/>
                  </a:lnTo>
                  <a:lnTo>
                    <a:pt x="336" y="42"/>
                  </a:lnTo>
                  <a:lnTo>
                    <a:pt x="324" y="54"/>
                  </a:lnTo>
                  <a:lnTo>
                    <a:pt x="312" y="60"/>
                  </a:lnTo>
                  <a:lnTo>
                    <a:pt x="306" y="60"/>
                  </a:lnTo>
                  <a:lnTo>
                    <a:pt x="300" y="54"/>
                  </a:lnTo>
                  <a:lnTo>
                    <a:pt x="288" y="54"/>
                  </a:lnTo>
                  <a:lnTo>
                    <a:pt x="276" y="48"/>
                  </a:lnTo>
                  <a:lnTo>
                    <a:pt x="264" y="48"/>
                  </a:lnTo>
                  <a:lnTo>
                    <a:pt x="258" y="42"/>
                  </a:lnTo>
                  <a:lnTo>
                    <a:pt x="204" y="42"/>
                  </a:lnTo>
                  <a:lnTo>
                    <a:pt x="198" y="36"/>
                  </a:lnTo>
                  <a:lnTo>
                    <a:pt x="186" y="30"/>
                  </a:lnTo>
                  <a:lnTo>
                    <a:pt x="174" y="18"/>
                  </a:lnTo>
                  <a:lnTo>
                    <a:pt x="126" y="18"/>
                  </a:lnTo>
                  <a:lnTo>
                    <a:pt x="120" y="12"/>
                  </a:lnTo>
                  <a:lnTo>
                    <a:pt x="96" y="0"/>
                  </a:lnTo>
                  <a:lnTo>
                    <a:pt x="78" y="0"/>
                  </a:lnTo>
                  <a:lnTo>
                    <a:pt x="66" y="12"/>
                  </a:lnTo>
                  <a:lnTo>
                    <a:pt x="54" y="12"/>
                  </a:lnTo>
                  <a:lnTo>
                    <a:pt x="42" y="6"/>
                  </a:lnTo>
                  <a:lnTo>
                    <a:pt x="36" y="6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12" y="18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27" name="Ecuador" descr="© INSCALE GmbH, 05.05.2010&#10;http://www.presentationload.com/">
              <a:extLst>
                <a:ext uri="{FF2B5EF4-FFF2-40B4-BE49-F238E27FC236}">
                  <a16:creationId xmlns:a16="http://schemas.microsoft.com/office/drawing/2014/main" id="{6EB975AE-E48F-6C52-E594-2E46A730B18A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2045927" y="3169561"/>
              <a:ext cx="157132" cy="200121"/>
            </a:xfrm>
            <a:custGeom>
              <a:avLst/>
              <a:gdLst>
                <a:gd name="T0" fmla="*/ 2147483647 w 414"/>
                <a:gd name="T1" fmla="*/ 2147483647 h 528"/>
                <a:gd name="T2" fmla="*/ 2147483647 w 414"/>
                <a:gd name="T3" fmla="*/ 2147483647 h 528"/>
                <a:gd name="T4" fmla="*/ 2147483647 w 414"/>
                <a:gd name="T5" fmla="*/ 2147483647 h 528"/>
                <a:gd name="T6" fmla="*/ 2147483647 w 414"/>
                <a:gd name="T7" fmla="*/ 2147483647 h 528"/>
                <a:gd name="T8" fmla="*/ 2147483647 w 414"/>
                <a:gd name="T9" fmla="*/ 2147483647 h 528"/>
                <a:gd name="T10" fmla="*/ 2147483647 w 414"/>
                <a:gd name="T11" fmla="*/ 2147483647 h 528"/>
                <a:gd name="T12" fmla="*/ 2147483647 w 414"/>
                <a:gd name="T13" fmla="*/ 2147483647 h 528"/>
                <a:gd name="T14" fmla="*/ 2147483647 w 414"/>
                <a:gd name="T15" fmla="*/ 2147483647 h 528"/>
                <a:gd name="T16" fmla="*/ 2147483647 w 414"/>
                <a:gd name="T17" fmla="*/ 2147483647 h 528"/>
                <a:gd name="T18" fmla="*/ 2147483647 w 414"/>
                <a:gd name="T19" fmla="*/ 2147483647 h 528"/>
                <a:gd name="T20" fmla="*/ 2147483647 w 414"/>
                <a:gd name="T21" fmla="*/ 2147483647 h 528"/>
                <a:gd name="T22" fmla="*/ 2147483647 w 414"/>
                <a:gd name="T23" fmla="*/ 2147483647 h 528"/>
                <a:gd name="T24" fmla="*/ 2147483647 w 414"/>
                <a:gd name="T25" fmla="*/ 2147483647 h 528"/>
                <a:gd name="T26" fmla="*/ 2147483647 w 414"/>
                <a:gd name="T27" fmla="*/ 2147483647 h 528"/>
                <a:gd name="T28" fmla="*/ 2147483647 w 414"/>
                <a:gd name="T29" fmla="*/ 2147483647 h 528"/>
                <a:gd name="T30" fmla="*/ 2147483647 w 414"/>
                <a:gd name="T31" fmla="*/ 2147483647 h 528"/>
                <a:gd name="T32" fmla="*/ 2147483647 w 414"/>
                <a:gd name="T33" fmla="*/ 2147483647 h 528"/>
                <a:gd name="T34" fmla="*/ 2147483647 w 414"/>
                <a:gd name="T35" fmla="*/ 2147483647 h 528"/>
                <a:gd name="T36" fmla="*/ 2147483647 w 414"/>
                <a:gd name="T37" fmla="*/ 2147483647 h 528"/>
                <a:gd name="T38" fmla="*/ 2147483647 w 414"/>
                <a:gd name="T39" fmla="*/ 2147483647 h 528"/>
                <a:gd name="T40" fmla="*/ 2147483647 w 414"/>
                <a:gd name="T41" fmla="*/ 2147483647 h 528"/>
                <a:gd name="T42" fmla="*/ 2147483647 w 414"/>
                <a:gd name="T43" fmla="*/ 2147483647 h 528"/>
                <a:gd name="T44" fmla="*/ 2147483647 w 414"/>
                <a:gd name="T45" fmla="*/ 2147483647 h 528"/>
                <a:gd name="T46" fmla="*/ 2147483647 w 414"/>
                <a:gd name="T47" fmla="*/ 2147483647 h 528"/>
                <a:gd name="T48" fmla="*/ 2147483647 w 414"/>
                <a:gd name="T49" fmla="*/ 2147483647 h 528"/>
                <a:gd name="T50" fmla="*/ 2147483647 w 414"/>
                <a:gd name="T51" fmla="*/ 2147483647 h 528"/>
                <a:gd name="T52" fmla="*/ 2147483647 w 414"/>
                <a:gd name="T53" fmla="*/ 2147483647 h 528"/>
                <a:gd name="T54" fmla="*/ 2147483647 w 414"/>
                <a:gd name="T55" fmla="*/ 2147483647 h 528"/>
                <a:gd name="T56" fmla="*/ 2147483647 w 414"/>
                <a:gd name="T57" fmla="*/ 2147483647 h 528"/>
                <a:gd name="T58" fmla="*/ 2147483647 w 414"/>
                <a:gd name="T59" fmla="*/ 2147483647 h 528"/>
                <a:gd name="T60" fmla="*/ 2147483647 w 414"/>
                <a:gd name="T61" fmla="*/ 2147483647 h 528"/>
                <a:gd name="T62" fmla="*/ 2147483647 w 414"/>
                <a:gd name="T63" fmla="*/ 2147483647 h 528"/>
                <a:gd name="T64" fmla="*/ 2147483647 w 414"/>
                <a:gd name="T65" fmla="*/ 2147483647 h 528"/>
                <a:gd name="T66" fmla="*/ 2147483647 w 414"/>
                <a:gd name="T67" fmla="*/ 2147483647 h 528"/>
                <a:gd name="T68" fmla="*/ 2147483647 w 414"/>
                <a:gd name="T69" fmla="*/ 2147483647 h 528"/>
                <a:gd name="T70" fmla="*/ 2147483647 w 414"/>
                <a:gd name="T71" fmla="*/ 2147483647 h 528"/>
                <a:gd name="T72" fmla="*/ 2147483647 w 414"/>
                <a:gd name="T73" fmla="*/ 2147483647 h 528"/>
                <a:gd name="T74" fmla="*/ 2147483647 w 414"/>
                <a:gd name="T75" fmla="*/ 2147483647 h 528"/>
                <a:gd name="T76" fmla="*/ 2147483647 w 414"/>
                <a:gd name="T77" fmla="*/ 2147483647 h 528"/>
                <a:gd name="T78" fmla="*/ 2147483647 w 414"/>
                <a:gd name="T79" fmla="*/ 2147483647 h 528"/>
                <a:gd name="T80" fmla="*/ 2147483647 w 414"/>
                <a:gd name="T81" fmla="*/ 2147483647 h 528"/>
                <a:gd name="T82" fmla="*/ 2147483647 w 414"/>
                <a:gd name="T83" fmla="*/ 2147483647 h 528"/>
                <a:gd name="T84" fmla="*/ 2147483647 w 414"/>
                <a:gd name="T85" fmla="*/ 2147483647 h 528"/>
                <a:gd name="T86" fmla="*/ 2147483647 w 414"/>
                <a:gd name="T87" fmla="*/ 2147483647 h 528"/>
                <a:gd name="T88" fmla="*/ 2147483647 w 414"/>
                <a:gd name="T89" fmla="*/ 2147483647 h 528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414"/>
                <a:gd name="T136" fmla="*/ 0 h 528"/>
                <a:gd name="T137" fmla="*/ 414 w 414"/>
                <a:gd name="T138" fmla="*/ 528 h 528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414" h="528">
                  <a:moveTo>
                    <a:pt x="60" y="372"/>
                  </a:moveTo>
                  <a:lnTo>
                    <a:pt x="72" y="366"/>
                  </a:lnTo>
                  <a:lnTo>
                    <a:pt x="78" y="360"/>
                  </a:lnTo>
                  <a:lnTo>
                    <a:pt x="78" y="342"/>
                  </a:lnTo>
                  <a:lnTo>
                    <a:pt x="72" y="342"/>
                  </a:lnTo>
                  <a:lnTo>
                    <a:pt x="54" y="360"/>
                  </a:lnTo>
                  <a:lnTo>
                    <a:pt x="54" y="372"/>
                  </a:lnTo>
                  <a:lnTo>
                    <a:pt x="60" y="372"/>
                  </a:lnTo>
                  <a:close/>
                  <a:moveTo>
                    <a:pt x="414" y="174"/>
                  </a:moveTo>
                  <a:lnTo>
                    <a:pt x="390" y="156"/>
                  </a:lnTo>
                  <a:lnTo>
                    <a:pt x="396" y="156"/>
                  </a:lnTo>
                  <a:lnTo>
                    <a:pt x="396" y="150"/>
                  </a:lnTo>
                  <a:lnTo>
                    <a:pt x="402" y="150"/>
                  </a:lnTo>
                  <a:lnTo>
                    <a:pt x="402" y="126"/>
                  </a:lnTo>
                  <a:lnTo>
                    <a:pt x="372" y="126"/>
                  </a:lnTo>
                  <a:lnTo>
                    <a:pt x="360" y="114"/>
                  </a:lnTo>
                  <a:lnTo>
                    <a:pt x="360" y="108"/>
                  </a:lnTo>
                  <a:lnTo>
                    <a:pt x="354" y="102"/>
                  </a:lnTo>
                  <a:lnTo>
                    <a:pt x="354" y="96"/>
                  </a:lnTo>
                  <a:lnTo>
                    <a:pt x="342" y="90"/>
                  </a:lnTo>
                  <a:lnTo>
                    <a:pt x="336" y="90"/>
                  </a:lnTo>
                  <a:lnTo>
                    <a:pt x="330" y="96"/>
                  </a:lnTo>
                  <a:lnTo>
                    <a:pt x="330" y="108"/>
                  </a:lnTo>
                  <a:lnTo>
                    <a:pt x="306" y="108"/>
                  </a:lnTo>
                  <a:lnTo>
                    <a:pt x="300" y="102"/>
                  </a:lnTo>
                  <a:lnTo>
                    <a:pt x="288" y="96"/>
                  </a:lnTo>
                  <a:lnTo>
                    <a:pt x="282" y="102"/>
                  </a:lnTo>
                  <a:lnTo>
                    <a:pt x="270" y="102"/>
                  </a:lnTo>
                  <a:lnTo>
                    <a:pt x="258" y="96"/>
                  </a:lnTo>
                  <a:lnTo>
                    <a:pt x="252" y="90"/>
                  </a:lnTo>
                  <a:lnTo>
                    <a:pt x="252" y="84"/>
                  </a:lnTo>
                  <a:lnTo>
                    <a:pt x="246" y="72"/>
                  </a:lnTo>
                  <a:lnTo>
                    <a:pt x="240" y="66"/>
                  </a:lnTo>
                  <a:lnTo>
                    <a:pt x="228" y="60"/>
                  </a:lnTo>
                  <a:lnTo>
                    <a:pt x="210" y="60"/>
                  </a:lnTo>
                  <a:lnTo>
                    <a:pt x="204" y="48"/>
                  </a:lnTo>
                  <a:lnTo>
                    <a:pt x="168" y="30"/>
                  </a:lnTo>
                  <a:lnTo>
                    <a:pt x="162" y="18"/>
                  </a:lnTo>
                  <a:lnTo>
                    <a:pt x="150" y="12"/>
                  </a:lnTo>
                  <a:lnTo>
                    <a:pt x="144" y="0"/>
                  </a:lnTo>
                  <a:lnTo>
                    <a:pt x="144" y="12"/>
                  </a:lnTo>
                  <a:lnTo>
                    <a:pt x="150" y="18"/>
                  </a:lnTo>
                  <a:lnTo>
                    <a:pt x="150" y="36"/>
                  </a:lnTo>
                  <a:lnTo>
                    <a:pt x="144" y="42"/>
                  </a:lnTo>
                  <a:lnTo>
                    <a:pt x="120" y="54"/>
                  </a:lnTo>
                  <a:lnTo>
                    <a:pt x="102" y="54"/>
                  </a:lnTo>
                  <a:lnTo>
                    <a:pt x="96" y="42"/>
                  </a:lnTo>
                  <a:lnTo>
                    <a:pt x="90" y="42"/>
                  </a:lnTo>
                  <a:lnTo>
                    <a:pt x="78" y="54"/>
                  </a:lnTo>
                  <a:lnTo>
                    <a:pt x="66" y="60"/>
                  </a:lnTo>
                  <a:lnTo>
                    <a:pt x="60" y="72"/>
                  </a:lnTo>
                  <a:lnTo>
                    <a:pt x="60" y="84"/>
                  </a:lnTo>
                  <a:lnTo>
                    <a:pt x="66" y="90"/>
                  </a:lnTo>
                  <a:lnTo>
                    <a:pt x="72" y="102"/>
                  </a:lnTo>
                  <a:lnTo>
                    <a:pt x="72" y="120"/>
                  </a:lnTo>
                  <a:lnTo>
                    <a:pt x="66" y="126"/>
                  </a:lnTo>
                  <a:lnTo>
                    <a:pt x="54" y="132"/>
                  </a:lnTo>
                  <a:lnTo>
                    <a:pt x="42" y="144"/>
                  </a:lnTo>
                  <a:lnTo>
                    <a:pt x="42" y="162"/>
                  </a:lnTo>
                  <a:lnTo>
                    <a:pt x="48" y="168"/>
                  </a:lnTo>
                  <a:lnTo>
                    <a:pt x="54" y="180"/>
                  </a:lnTo>
                  <a:lnTo>
                    <a:pt x="36" y="180"/>
                  </a:lnTo>
                  <a:lnTo>
                    <a:pt x="36" y="198"/>
                  </a:lnTo>
                  <a:lnTo>
                    <a:pt x="0" y="216"/>
                  </a:lnTo>
                  <a:lnTo>
                    <a:pt x="24" y="228"/>
                  </a:lnTo>
                  <a:lnTo>
                    <a:pt x="12" y="258"/>
                  </a:lnTo>
                  <a:lnTo>
                    <a:pt x="24" y="270"/>
                  </a:lnTo>
                  <a:lnTo>
                    <a:pt x="24" y="282"/>
                  </a:lnTo>
                  <a:lnTo>
                    <a:pt x="6" y="300"/>
                  </a:lnTo>
                  <a:lnTo>
                    <a:pt x="0" y="300"/>
                  </a:lnTo>
                  <a:lnTo>
                    <a:pt x="12" y="312"/>
                  </a:lnTo>
                  <a:lnTo>
                    <a:pt x="6" y="318"/>
                  </a:lnTo>
                  <a:lnTo>
                    <a:pt x="6" y="324"/>
                  </a:lnTo>
                  <a:lnTo>
                    <a:pt x="18" y="336"/>
                  </a:lnTo>
                  <a:lnTo>
                    <a:pt x="30" y="342"/>
                  </a:lnTo>
                  <a:lnTo>
                    <a:pt x="60" y="342"/>
                  </a:lnTo>
                  <a:lnTo>
                    <a:pt x="72" y="330"/>
                  </a:lnTo>
                  <a:lnTo>
                    <a:pt x="72" y="324"/>
                  </a:lnTo>
                  <a:lnTo>
                    <a:pt x="96" y="330"/>
                  </a:lnTo>
                  <a:lnTo>
                    <a:pt x="102" y="342"/>
                  </a:lnTo>
                  <a:lnTo>
                    <a:pt x="102" y="348"/>
                  </a:lnTo>
                  <a:lnTo>
                    <a:pt x="96" y="366"/>
                  </a:lnTo>
                  <a:lnTo>
                    <a:pt x="90" y="372"/>
                  </a:lnTo>
                  <a:lnTo>
                    <a:pt x="90" y="384"/>
                  </a:lnTo>
                  <a:lnTo>
                    <a:pt x="84" y="396"/>
                  </a:lnTo>
                  <a:lnTo>
                    <a:pt x="72" y="402"/>
                  </a:lnTo>
                  <a:lnTo>
                    <a:pt x="66" y="402"/>
                  </a:lnTo>
                  <a:lnTo>
                    <a:pt x="60" y="408"/>
                  </a:lnTo>
                  <a:lnTo>
                    <a:pt x="54" y="408"/>
                  </a:lnTo>
                  <a:lnTo>
                    <a:pt x="60" y="408"/>
                  </a:lnTo>
                  <a:lnTo>
                    <a:pt x="72" y="414"/>
                  </a:lnTo>
                  <a:lnTo>
                    <a:pt x="78" y="414"/>
                  </a:lnTo>
                  <a:lnTo>
                    <a:pt x="78" y="420"/>
                  </a:lnTo>
                  <a:lnTo>
                    <a:pt x="72" y="426"/>
                  </a:lnTo>
                  <a:lnTo>
                    <a:pt x="66" y="438"/>
                  </a:lnTo>
                  <a:lnTo>
                    <a:pt x="54" y="444"/>
                  </a:lnTo>
                  <a:lnTo>
                    <a:pt x="48" y="456"/>
                  </a:lnTo>
                  <a:lnTo>
                    <a:pt x="42" y="462"/>
                  </a:lnTo>
                  <a:lnTo>
                    <a:pt x="54" y="474"/>
                  </a:lnTo>
                  <a:lnTo>
                    <a:pt x="42" y="486"/>
                  </a:lnTo>
                  <a:lnTo>
                    <a:pt x="48" y="492"/>
                  </a:lnTo>
                  <a:lnTo>
                    <a:pt x="54" y="492"/>
                  </a:lnTo>
                  <a:lnTo>
                    <a:pt x="66" y="486"/>
                  </a:lnTo>
                  <a:lnTo>
                    <a:pt x="78" y="474"/>
                  </a:lnTo>
                  <a:lnTo>
                    <a:pt x="90" y="486"/>
                  </a:lnTo>
                  <a:lnTo>
                    <a:pt x="120" y="486"/>
                  </a:lnTo>
                  <a:lnTo>
                    <a:pt x="120" y="492"/>
                  </a:lnTo>
                  <a:lnTo>
                    <a:pt x="126" y="498"/>
                  </a:lnTo>
                  <a:lnTo>
                    <a:pt x="126" y="516"/>
                  </a:lnTo>
                  <a:lnTo>
                    <a:pt x="132" y="528"/>
                  </a:lnTo>
                  <a:lnTo>
                    <a:pt x="150" y="528"/>
                  </a:lnTo>
                  <a:lnTo>
                    <a:pt x="150" y="522"/>
                  </a:lnTo>
                  <a:lnTo>
                    <a:pt x="156" y="516"/>
                  </a:lnTo>
                  <a:lnTo>
                    <a:pt x="156" y="510"/>
                  </a:lnTo>
                  <a:lnTo>
                    <a:pt x="162" y="504"/>
                  </a:lnTo>
                  <a:lnTo>
                    <a:pt x="180" y="504"/>
                  </a:lnTo>
                  <a:lnTo>
                    <a:pt x="180" y="474"/>
                  </a:lnTo>
                  <a:lnTo>
                    <a:pt x="186" y="462"/>
                  </a:lnTo>
                  <a:lnTo>
                    <a:pt x="186" y="438"/>
                  </a:lnTo>
                  <a:lnTo>
                    <a:pt x="198" y="426"/>
                  </a:lnTo>
                  <a:lnTo>
                    <a:pt x="198" y="408"/>
                  </a:lnTo>
                  <a:lnTo>
                    <a:pt x="210" y="402"/>
                  </a:lnTo>
                  <a:lnTo>
                    <a:pt x="210" y="396"/>
                  </a:lnTo>
                  <a:lnTo>
                    <a:pt x="228" y="378"/>
                  </a:lnTo>
                  <a:lnTo>
                    <a:pt x="246" y="366"/>
                  </a:lnTo>
                  <a:lnTo>
                    <a:pt x="264" y="360"/>
                  </a:lnTo>
                  <a:lnTo>
                    <a:pt x="324" y="330"/>
                  </a:lnTo>
                  <a:lnTo>
                    <a:pt x="342" y="318"/>
                  </a:lnTo>
                  <a:lnTo>
                    <a:pt x="354" y="300"/>
                  </a:lnTo>
                  <a:lnTo>
                    <a:pt x="366" y="288"/>
                  </a:lnTo>
                  <a:lnTo>
                    <a:pt x="372" y="276"/>
                  </a:lnTo>
                  <a:lnTo>
                    <a:pt x="384" y="264"/>
                  </a:lnTo>
                  <a:lnTo>
                    <a:pt x="390" y="252"/>
                  </a:lnTo>
                  <a:lnTo>
                    <a:pt x="402" y="210"/>
                  </a:lnTo>
                  <a:lnTo>
                    <a:pt x="414" y="204"/>
                  </a:lnTo>
                  <a:lnTo>
                    <a:pt x="414" y="17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28" name="East Timor" descr="© INSCALE GmbH, 05.05.2010&#10;http://www.presentationload.com/">
              <a:extLst>
                <a:ext uri="{FF2B5EF4-FFF2-40B4-BE49-F238E27FC236}">
                  <a16:creationId xmlns:a16="http://schemas.microsoft.com/office/drawing/2014/main" id="{9412DD83-609F-13AA-E0FC-FD710408141D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7570729" y="3470482"/>
              <a:ext cx="94872" cy="44471"/>
            </a:xfrm>
            <a:custGeom>
              <a:avLst/>
              <a:gdLst>
                <a:gd name="T0" fmla="*/ 2147483647 w 252"/>
                <a:gd name="T1" fmla="*/ 0 h 120"/>
                <a:gd name="T2" fmla="*/ 2147483647 w 252"/>
                <a:gd name="T3" fmla="*/ 2147483647 h 120"/>
                <a:gd name="T4" fmla="*/ 2147483647 w 252"/>
                <a:gd name="T5" fmla="*/ 2147483647 h 120"/>
                <a:gd name="T6" fmla="*/ 2147483647 w 252"/>
                <a:gd name="T7" fmla="*/ 2147483647 h 120"/>
                <a:gd name="T8" fmla="*/ 2147483647 w 252"/>
                <a:gd name="T9" fmla="*/ 2147483647 h 120"/>
                <a:gd name="T10" fmla="*/ 2147483647 w 252"/>
                <a:gd name="T11" fmla="*/ 2147483647 h 120"/>
                <a:gd name="T12" fmla="*/ 2147483647 w 252"/>
                <a:gd name="T13" fmla="*/ 2147483647 h 120"/>
                <a:gd name="T14" fmla="*/ 2147483647 w 252"/>
                <a:gd name="T15" fmla="*/ 2147483647 h 120"/>
                <a:gd name="T16" fmla="*/ 2147483647 w 252"/>
                <a:gd name="T17" fmla="*/ 2147483647 h 120"/>
                <a:gd name="T18" fmla="*/ 2147483647 w 252"/>
                <a:gd name="T19" fmla="*/ 2147483647 h 120"/>
                <a:gd name="T20" fmla="*/ 2147483647 w 252"/>
                <a:gd name="T21" fmla="*/ 2147483647 h 120"/>
                <a:gd name="T22" fmla="*/ 2147483647 w 252"/>
                <a:gd name="T23" fmla="*/ 2147483647 h 120"/>
                <a:gd name="T24" fmla="*/ 2147483647 w 252"/>
                <a:gd name="T25" fmla="*/ 2147483647 h 120"/>
                <a:gd name="T26" fmla="*/ 2147483647 w 252"/>
                <a:gd name="T27" fmla="*/ 2147483647 h 120"/>
                <a:gd name="T28" fmla="*/ 2147483647 w 252"/>
                <a:gd name="T29" fmla="*/ 2147483647 h 120"/>
                <a:gd name="T30" fmla="*/ 2147483647 w 252"/>
                <a:gd name="T31" fmla="*/ 2147483647 h 120"/>
                <a:gd name="T32" fmla="*/ 2147483647 w 252"/>
                <a:gd name="T33" fmla="*/ 2147483647 h 120"/>
                <a:gd name="T34" fmla="*/ 2147483647 w 252"/>
                <a:gd name="T35" fmla="*/ 2147483647 h 120"/>
                <a:gd name="T36" fmla="*/ 2147483647 w 252"/>
                <a:gd name="T37" fmla="*/ 2147483647 h 120"/>
                <a:gd name="T38" fmla="*/ 2147483647 w 252"/>
                <a:gd name="T39" fmla="*/ 2147483647 h 120"/>
                <a:gd name="T40" fmla="*/ 2147483647 w 252"/>
                <a:gd name="T41" fmla="*/ 2147483647 h 120"/>
                <a:gd name="T42" fmla="*/ 2147483647 w 252"/>
                <a:gd name="T43" fmla="*/ 2147483647 h 120"/>
                <a:gd name="T44" fmla="*/ 2147483647 w 252"/>
                <a:gd name="T45" fmla="*/ 2147483647 h 120"/>
                <a:gd name="T46" fmla="*/ 2147483647 w 252"/>
                <a:gd name="T47" fmla="*/ 0 h 120"/>
                <a:gd name="T48" fmla="*/ 0 w 252"/>
                <a:gd name="T49" fmla="*/ 2147483647 h 120"/>
                <a:gd name="T50" fmla="*/ 2147483647 w 252"/>
                <a:gd name="T51" fmla="*/ 2147483647 h 120"/>
                <a:gd name="T52" fmla="*/ 2147483647 w 252"/>
                <a:gd name="T53" fmla="*/ 2147483647 h 120"/>
                <a:gd name="T54" fmla="*/ 2147483647 w 252"/>
                <a:gd name="T55" fmla="*/ 2147483647 h 120"/>
                <a:gd name="T56" fmla="*/ 2147483647 w 252"/>
                <a:gd name="T57" fmla="*/ 2147483647 h 120"/>
                <a:gd name="T58" fmla="*/ 2147483647 w 252"/>
                <a:gd name="T59" fmla="*/ 2147483647 h 120"/>
                <a:gd name="T60" fmla="*/ 2147483647 w 252"/>
                <a:gd name="T61" fmla="*/ 2147483647 h 120"/>
                <a:gd name="T62" fmla="*/ 2147483647 w 252"/>
                <a:gd name="T63" fmla="*/ 2147483647 h 120"/>
                <a:gd name="T64" fmla="*/ 0 w 252"/>
                <a:gd name="T65" fmla="*/ 2147483647 h 12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52"/>
                <a:gd name="T100" fmla="*/ 0 h 120"/>
                <a:gd name="T101" fmla="*/ 252 w 252"/>
                <a:gd name="T102" fmla="*/ 120 h 12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52" h="120">
                  <a:moveTo>
                    <a:pt x="228" y="0"/>
                  </a:moveTo>
                  <a:lnTo>
                    <a:pt x="204" y="24"/>
                  </a:lnTo>
                  <a:lnTo>
                    <a:pt x="114" y="24"/>
                  </a:lnTo>
                  <a:lnTo>
                    <a:pt x="108" y="30"/>
                  </a:lnTo>
                  <a:lnTo>
                    <a:pt x="102" y="42"/>
                  </a:lnTo>
                  <a:lnTo>
                    <a:pt x="96" y="48"/>
                  </a:lnTo>
                  <a:lnTo>
                    <a:pt x="90" y="48"/>
                  </a:lnTo>
                  <a:lnTo>
                    <a:pt x="78" y="54"/>
                  </a:lnTo>
                  <a:lnTo>
                    <a:pt x="90" y="72"/>
                  </a:lnTo>
                  <a:lnTo>
                    <a:pt x="84" y="78"/>
                  </a:lnTo>
                  <a:lnTo>
                    <a:pt x="72" y="102"/>
                  </a:lnTo>
                  <a:lnTo>
                    <a:pt x="72" y="114"/>
                  </a:lnTo>
                  <a:lnTo>
                    <a:pt x="78" y="120"/>
                  </a:lnTo>
                  <a:lnTo>
                    <a:pt x="78" y="114"/>
                  </a:lnTo>
                  <a:lnTo>
                    <a:pt x="84" y="108"/>
                  </a:lnTo>
                  <a:lnTo>
                    <a:pt x="96" y="108"/>
                  </a:lnTo>
                  <a:lnTo>
                    <a:pt x="132" y="84"/>
                  </a:lnTo>
                  <a:lnTo>
                    <a:pt x="138" y="90"/>
                  </a:lnTo>
                  <a:lnTo>
                    <a:pt x="162" y="90"/>
                  </a:lnTo>
                  <a:lnTo>
                    <a:pt x="186" y="78"/>
                  </a:lnTo>
                  <a:lnTo>
                    <a:pt x="198" y="66"/>
                  </a:lnTo>
                  <a:lnTo>
                    <a:pt x="210" y="60"/>
                  </a:lnTo>
                  <a:lnTo>
                    <a:pt x="252" y="18"/>
                  </a:lnTo>
                  <a:lnTo>
                    <a:pt x="228" y="0"/>
                  </a:lnTo>
                  <a:close/>
                  <a:moveTo>
                    <a:pt x="0" y="90"/>
                  </a:moveTo>
                  <a:lnTo>
                    <a:pt x="6" y="102"/>
                  </a:lnTo>
                  <a:lnTo>
                    <a:pt x="18" y="96"/>
                  </a:lnTo>
                  <a:lnTo>
                    <a:pt x="24" y="90"/>
                  </a:lnTo>
                  <a:lnTo>
                    <a:pt x="36" y="90"/>
                  </a:lnTo>
                  <a:lnTo>
                    <a:pt x="36" y="84"/>
                  </a:lnTo>
                  <a:lnTo>
                    <a:pt x="42" y="72"/>
                  </a:lnTo>
                  <a:lnTo>
                    <a:pt x="18" y="72"/>
                  </a:lnTo>
                  <a:lnTo>
                    <a:pt x="0" y="9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29" name="Dominican Republic" descr="© INSCALE GmbH, 05.05.2010&#10;http://www.presentationload.com/">
              <a:extLst>
                <a:ext uri="{FF2B5EF4-FFF2-40B4-BE49-F238E27FC236}">
                  <a16:creationId xmlns:a16="http://schemas.microsoft.com/office/drawing/2014/main" id="{322A766B-BAAB-B062-DC1E-992E10D2BF9B}"/>
                </a:ext>
              </a:extLst>
            </p:cNvPr>
            <p:cNvSpPr>
              <a:spLocks/>
            </p:cNvSpPr>
            <p:nvPr/>
          </p:nvSpPr>
          <p:spPr bwMode="gray">
            <a:xfrm>
              <a:off x="2326096" y="2610703"/>
              <a:ext cx="94872" cy="63743"/>
            </a:xfrm>
            <a:custGeom>
              <a:avLst/>
              <a:gdLst>
                <a:gd name="T0" fmla="*/ 2147483647 w 252"/>
                <a:gd name="T1" fmla="*/ 2147483647 h 168"/>
                <a:gd name="T2" fmla="*/ 2147483647 w 252"/>
                <a:gd name="T3" fmla="*/ 2147483647 h 168"/>
                <a:gd name="T4" fmla="*/ 2147483647 w 252"/>
                <a:gd name="T5" fmla="*/ 2147483647 h 168"/>
                <a:gd name="T6" fmla="*/ 2147483647 w 252"/>
                <a:gd name="T7" fmla="*/ 2147483647 h 168"/>
                <a:gd name="T8" fmla="*/ 2147483647 w 252"/>
                <a:gd name="T9" fmla="*/ 2147483647 h 168"/>
                <a:gd name="T10" fmla="*/ 2147483647 w 252"/>
                <a:gd name="T11" fmla="*/ 2147483647 h 168"/>
                <a:gd name="T12" fmla="*/ 2147483647 w 252"/>
                <a:gd name="T13" fmla="*/ 2147483647 h 168"/>
                <a:gd name="T14" fmla="*/ 2147483647 w 252"/>
                <a:gd name="T15" fmla="*/ 2147483647 h 168"/>
                <a:gd name="T16" fmla="*/ 2147483647 w 252"/>
                <a:gd name="T17" fmla="*/ 2147483647 h 168"/>
                <a:gd name="T18" fmla="*/ 2147483647 w 252"/>
                <a:gd name="T19" fmla="*/ 2147483647 h 168"/>
                <a:gd name="T20" fmla="*/ 2147483647 w 252"/>
                <a:gd name="T21" fmla="*/ 0 h 168"/>
                <a:gd name="T22" fmla="*/ 2147483647 w 252"/>
                <a:gd name="T23" fmla="*/ 0 h 168"/>
                <a:gd name="T24" fmla="*/ 2147483647 w 252"/>
                <a:gd name="T25" fmla="*/ 2147483647 h 168"/>
                <a:gd name="T26" fmla="*/ 2147483647 w 252"/>
                <a:gd name="T27" fmla="*/ 2147483647 h 168"/>
                <a:gd name="T28" fmla="*/ 2147483647 w 252"/>
                <a:gd name="T29" fmla="*/ 2147483647 h 168"/>
                <a:gd name="T30" fmla="*/ 2147483647 w 252"/>
                <a:gd name="T31" fmla="*/ 2147483647 h 168"/>
                <a:gd name="T32" fmla="*/ 2147483647 w 252"/>
                <a:gd name="T33" fmla="*/ 2147483647 h 168"/>
                <a:gd name="T34" fmla="*/ 2147483647 w 252"/>
                <a:gd name="T35" fmla="*/ 2147483647 h 168"/>
                <a:gd name="T36" fmla="*/ 2147483647 w 252"/>
                <a:gd name="T37" fmla="*/ 2147483647 h 168"/>
                <a:gd name="T38" fmla="*/ 2147483647 w 252"/>
                <a:gd name="T39" fmla="*/ 2147483647 h 168"/>
                <a:gd name="T40" fmla="*/ 2147483647 w 252"/>
                <a:gd name="T41" fmla="*/ 2147483647 h 168"/>
                <a:gd name="T42" fmla="*/ 0 w 252"/>
                <a:gd name="T43" fmla="*/ 2147483647 h 168"/>
                <a:gd name="T44" fmla="*/ 0 w 252"/>
                <a:gd name="T45" fmla="*/ 2147483647 h 168"/>
                <a:gd name="T46" fmla="*/ 2147483647 w 252"/>
                <a:gd name="T47" fmla="*/ 2147483647 h 168"/>
                <a:gd name="T48" fmla="*/ 0 w 252"/>
                <a:gd name="T49" fmla="*/ 2147483647 h 168"/>
                <a:gd name="T50" fmla="*/ 2147483647 w 252"/>
                <a:gd name="T51" fmla="*/ 2147483647 h 168"/>
                <a:gd name="T52" fmla="*/ 2147483647 w 252"/>
                <a:gd name="T53" fmla="*/ 2147483647 h 168"/>
                <a:gd name="T54" fmla="*/ 2147483647 w 252"/>
                <a:gd name="T55" fmla="*/ 2147483647 h 168"/>
                <a:gd name="T56" fmla="*/ 2147483647 w 252"/>
                <a:gd name="T57" fmla="*/ 2147483647 h 168"/>
                <a:gd name="T58" fmla="*/ 2147483647 w 252"/>
                <a:gd name="T59" fmla="*/ 2147483647 h 168"/>
                <a:gd name="T60" fmla="*/ 2147483647 w 252"/>
                <a:gd name="T61" fmla="*/ 2147483647 h 168"/>
                <a:gd name="T62" fmla="*/ 2147483647 w 252"/>
                <a:gd name="T63" fmla="*/ 2147483647 h 168"/>
                <a:gd name="T64" fmla="*/ 2147483647 w 252"/>
                <a:gd name="T65" fmla="*/ 2147483647 h 168"/>
                <a:gd name="T66" fmla="*/ 2147483647 w 252"/>
                <a:gd name="T67" fmla="*/ 2147483647 h 16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52"/>
                <a:gd name="T103" fmla="*/ 0 h 168"/>
                <a:gd name="T104" fmla="*/ 252 w 252"/>
                <a:gd name="T105" fmla="*/ 168 h 16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52" h="168">
                  <a:moveTo>
                    <a:pt x="246" y="102"/>
                  </a:moveTo>
                  <a:lnTo>
                    <a:pt x="234" y="96"/>
                  </a:lnTo>
                  <a:lnTo>
                    <a:pt x="216" y="78"/>
                  </a:lnTo>
                  <a:lnTo>
                    <a:pt x="192" y="66"/>
                  </a:lnTo>
                  <a:lnTo>
                    <a:pt x="156" y="54"/>
                  </a:lnTo>
                  <a:lnTo>
                    <a:pt x="132" y="42"/>
                  </a:lnTo>
                  <a:lnTo>
                    <a:pt x="126" y="30"/>
                  </a:lnTo>
                  <a:lnTo>
                    <a:pt x="108" y="12"/>
                  </a:lnTo>
                  <a:lnTo>
                    <a:pt x="96" y="6"/>
                  </a:lnTo>
                  <a:lnTo>
                    <a:pt x="84" y="6"/>
                  </a:lnTo>
                  <a:lnTo>
                    <a:pt x="60" y="0"/>
                  </a:lnTo>
                  <a:lnTo>
                    <a:pt x="30" y="0"/>
                  </a:lnTo>
                  <a:lnTo>
                    <a:pt x="24" y="6"/>
                  </a:lnTo>
                  <a:lnTo>
                    <a:pt x="18" y="6"/>
                  </a:lnTo>
                  <a:lnTo>
                    <a:pt x="30" y="42"/>
                  </a:lnTo>
                  <a:lnTo>
                    <a:pt x="30" y="54"/>
                  </a:lnTo>
                  <a:lnTo>
                    <a:pt x="24" y="60"/>
                  </a:lnTo>
                  <a:lnTo>
                    <a:pt x="18" y="72"/>
                  </a:lnTo>
                  <a:lnTo>
                    <a:pt x="12" y="78"/>
                  </a:lnTo>
                  <a:lnTo>
                    <a:pt x="12" y="90"/>
                  </a:lnTo>
                  <a:lnTo>
                    <a:pt x="6" y="102"/>
                  </a:lnTo>
                  <a:lnTo>
                    <a:pt x="0" y="108"/>
                  </a:lnTo>
                  <a:lnTo>
                    <a:pt x="0" y="114"/>
                  </a:lnTo>
                  <a:lnTo>
                    <a:pt x="12" y="144"/>
                  </a:lnTo>
                  <a:lnTo>
                    <a:pt x="0" y="126"/>
                  </a:lnTo>
                  <a:lnTo>
                    <a:pt x="30" y="168"/>
                  </a:lnTo>
                  <a:lnTo>
                    <a:pt x="78" y="132"/>
                  </a:lnTo>
                  <a:lnTo>
                    <a:pt x="174" y="132"/>
                  </a:lnTo>
                  <a:lnTo>
                    <a:pt x="186" y="138"/>
                  </a:lnTo>
                  <a:lnTo>
                    <a:pt x="240" y="138"/>
                  </a:lnTo>
                  <a:lnTo>
                    <a:pt x="246" y="132"/>
                  </a:lnTo>
                  <a:lnTo>
                    <a:pt x="252" y="120"/>
                  </a:lnTo>
                  <a:lnTo>
                    <a:pt x="252" y="114"/>
                  </a:lnTo>
                  <a:lnTo>
                    <a:pt x="246" y="10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30" name="Djibouti" descr="© INSCALE GmbH, 05.05.2010&#10;http://www.presentationload.com/">
              <a:extLst>
                <a:ext uri="{FF2B5EF4-FFF2-40B4-BE49-F238E27FC236}">
                  <a16:creationId xmlns:a16="http://schemas.microsoft.com/office/drawing/2014/main" id="{56C5035A-31B9-F85D-B2FB-FCFF8B239C44}"/>
                </a:ext>
              </a:extLst>
            </p:cNvPr>
            <p:cNvSpPr>
              <a:spLocks/>
            </p:cNvSpPr>
            <p:nvPr/>
          </p:nvSpPr>
          <p:spPr bwMode="gray">
            <a:xfrm>
              <a:off x="5354583" y="2831578"/>
              <a:ext cx="44471" cy="51884"/>
            </a:xfrm>
            <a:custGeom>
              <a:avLst/>
              <a:gdLst>
                <a:gd name="T0" fmla="*/ 2147483647 w 114"/>
                <a:gd name="T1" fmla="*/ 2147483647 h 138"/>
                <a:gd name="T2" fmla="*/ 2147483647 w 114"/>
                <a:gd name="T3" fmla="*/ 2147483647 h 138"/>
                <a:gd name="T4" fmla="*/ 2147483647 w 114"/>
                <a:gd name="T5" fmla="*/ 2147483647 h 138"/>
                <a:gd name="T6" fmla="*/ 0 w 114"/>
                <a:gd name="T7" fmla="*/ 2147483647 h 138"/>
                <a:gd name="T8" fmla="*/ 0 w 114"/>
                <a:gd name="T9" fmla="*/ 2147483647 h 138"/>
                <a:gd name="T10" fmla="*/ 2147483647 w 114"/>
                <a:gd name="T11" fmla="*/ 2147483647 h 138"/>
                <a:gd name="T12" fmla="*/ 2147483647 w 114"/>
                <a:gd name="T13" fmla="*/ 2147483647 h 138"/>
                <a:gd name="T14" fmla="*/ 2147483647 w 114"/>
                <a:gd name="T15" fmla="*/ 2147483647 h 138"/>
                <a:gd name="T16" fmla="*/ 2147483647 w 114"/>
                <a:gd name="T17" fmla="*/ 2147483647 h 138"/>
                <a:gd name="T18" fmla="*/ 2147483647 w 114"/>
                <a:gd name="T19" fmla="*/ 2147483647 h 138"/>
                <a:gd name="T20" fmla="*/ 2147483647 w 114"/>
                <a:gd name="T21" fmla="*/ 2147483647 h 138"/>
                <a:gd name="T22" fmla="*/ 2147483647 w 114"/>
                <a:gd name="T23" fmla="*/ 2147483647 h 138"/>
                <a:gd name="T24" fmla="*/ 2147483647 w 114"/>
                <a:gd name="T25" fmla="*/ 2147483647 h 138"/>
                <a:gd name="T26" fmla="*/ 2147483647 w 114"/>
                <a:gd name="T27" fmla="*/ 2147483647 h 138"/>
                <a:gd name="T28" fmla="*/ 2147483647 w 114"/>
                <a:gd name="T29" fmla="*/ 2147483647 h 138"/>
                <a:gd name="T30" fmla="*/ 2147483647 w 114"/>
                <a:gd name="T31" fmla="*/ 2147483647 h 138"/>
                <a:gd name="T32" fmla="*/ 2147483647 w 114"/>
                <a:gd name="T33" fmla="*/ 2147483647 h 138"/>
                <a:gd name="T34" fmla="*/ 2147483647 w 114"/>
                <a:gd name="T35" fmla="*/ 2147483647 h 138"/>
                <a:gd name="T36" fmla="*/ 2147483647 w 114"/>
                <a:gd name="T37" fmla="*/ 2147483647 h 138"/>
                <a:gd name="T38" fmla="*/ 2147483647 w 114"/>
                <a:gd name="T39" fmla="*/ 2147483647 h 138"/>
                <a:gd name="T40" fmla="*/ 2147483647 w 114"/>
                <a:gd name="T41" fmla="*/ 2147483647 h 138"/>
                <a:gd name="T42" fmla="*/ 2147483647 w 114"/>
                <a:gd name="T43" fmla="*/ 2147483647 h 138"/>
                <a:gd name="T44" fmla="*/ 2147483647 w 114"/>
                <a:gd name="T45" fmla="*/ 2147483647 h 138"/>
                <a:gd name="T46" fmla="*/ 2147483647 w 114"/>
                <a:gd name="T47" fmla="*/ 2147483647 h 138"/>
                <a:gd name="T48" fmla="*/ 2147483647 w 114"/>
                <a:gd name="T49" fmla="*/ 2147483647 h 138"/>
                <a:gd name="T50" fmla="*/ 2147483647 w 114"/>
                <a:gd name="T51" fmla="*/ 2147483647 h 138"/>
                <a:gd name="T52" fmla="*/ 2147483647 w 114"/>
                <a:gd name="T53" fmla="*/ 2147483647 h 138"/>
                <a:gd name="T54" fmla="*/ 2147483647 w 114"/>
                <a:gd name="T55" fmla="*/ 0 h 138"/>
                <a:gd name="T56" fmla="*/ 2147483647 w 114"/>
                <a:gd name="T57" fmla="*/ 2147483647 h 138"/>
                <a:gd name="T58" fmla="*/ 2147483647 w 114"/>
                <a:gd name="T59" fmla="*/ 2147483647 h 138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14"/>
                <a:gd name="T91" fmla="*/ 0 h 138"/>
                <a:gd name="T92" fmla="*/ 114 w 114"/>
                <a:gd name="T93" fmla="*/ 138 h 138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14" h="138">
                  <a:moveTo>
                    <a:pt x="72" y="24"/>
                  </a:moveTo>
                  <a:lnTo>
                    <a:pt x="48" y="12"/>
                  </a:lnTo>
                  <a:lnTo>
                    <a:pt x="18" y="66"/>
                  </a:lnTo>
                  <a:lnTo>
                    <a:pt x="0" y="84"/>
                  </a:lnTo>
                  <a:lnTo>
                    <a:pt x="0" y="96"/>
                  </a:lnTo>
                  <a:lnTo>
                    <a:pt x="6" y="114"/>
                  </a:lnTo>
                  <a:lnTo>
                    <a:pt x="6" y="126"/>
                  </a:lnTo>
                  <a:lnTo>
                    <a:pt x="18" y="138"/>
                  </a:lnTo>
                  <a:lnTo>
                    <a:pt x="42" y="138"/>
                  </a:lnTo>
                  <a:lnTo>
                    <a:pt x="48" y="132"/>
                  </a:lnTo>
                  <a:lnTo>
                    <a:pt x="54" y="132"/>
                  </a:lnTo>
                  <a:lnTo>
                    <a:pt x="60" y="126"/>
                  </a:lnTo>
                  <a:lnTo>
                    <a:pt x="72" y="126"/>
                  </a:lnTo>
                  <a:lnTo>
                    <a:pt x="84" y="132"/>
                  </a:lnTo>
                  <a:lnTo>
                    <a:pt x="90" y="138"/>
                  </a:lnTo>
                  <a:lnTo>
                    <a:pt x="90" y="132"/>
                  </a:lnTo>
                  <a:lnTo>
                    <a:pt x="114" y="108"/>
                  </a:lnTo>
                  <a:lnTo>
                    <a:pt x="114" y="102"/>
                  </a:lnTo>
                  <a:lnTo>
                    <a:pt x="102" y="90"/>
                  </a:lnTo>
                  <a:lnTo>
                    <a:pt x="66" y="90"/>
                  </a:lnTo>
                  <a:lnTo>
                    <a:pt x="78" y="84"/>
                  </a:lnTo>
                  <a:lnTo>
                    <a:pt x="84" y="72"/>
                  </a:lnTo>
                  <a:lnTo>
                    <a:pt x="96" y="66"/>
                  </a:lnTo>
                  <a:lnTo>
                    <a:pt x="102" y="54"/>
                  </a:lnTo>
                  <a:lnTo>
                    <a:pt x="114" y="42"/>
                  </a:lnTo>
                  <a:lnTo>
                    <a:pt x="114" y="24"/>
                  </a:lnTo>
                  <a:lnTo>
                    <a:pt x="108" y="12"/>
                  </a:lnTo>
                  <a:lnTo>
                    <a:pt x="96" y="0"/>
                  </a:lnTo>
                  <a:lnTo>
                    <a:pt x="84" y="6"/>
                  </a:lnTo>
                  <a:lnTo>
                    <a:pt x="72" y="2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31" name="Denmark" descr="© INSCALE GmbH, 05.05.2010&#10;http://www.presentationload.com/">
              <a:extLst>
                <a:ext uri="{FF2B5EF4-FFF2-40B4-BE49-F238E27FC236}">
                  <a16:creationId xmlns:a16="http://schemas.microsoft.com/office/drawing/2014/main" id="{68895DD6-9261-8D84-377C-50B73095DE67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4460712" y="1475202"/>
              <a:ext cx="105249" cy="88942"/>
            </a:xfrm>
            <a:custGeom>
              <a:avLst/>
              <a:gdLst>
                <a:gd name="T0" fmla="*/ 2147483647 w 71"/>
                <a:gd name="T1" fmla="*/ 2147483647 h 60"/>
                <a:gd name="T2" fmla="*/ 2147483647 w 71"/>
                <a:gd name="T3" fmla="*/ 2147483647 h 60"/>
                <a:gd name="T4" fmla="*/ 2147483647 w 71"/>
                <a:gd name="T5" fmla="*/ 2147483647 h 60"/>
                <a:gd name="T6" fmla="*/ 2147483647 w 71"/>
                <a:gd name="T7" fmla="*/ 2147483647 h 60"/>
                <a:gd name="T8" fmla="*/ 2147483647 w 71"/>
                <a:gd name="T9" fmla="*/ 2147483647 h 60"/>
                <a:gd name="T10" fmla="*/ 2147483647 w 71"/>
                <a:gd name="T11" fmla="*/ 2147483647 h 60"/>
                <a:gd name="T12" fmla="*/ 2147483647 w 71"/>
                <a:gd name="T13" fmla="*/ 2147483647 h 60"/>
                <a:gd name="T14" fmla="*/ 2147483647 w 71"/>
                <a:gd name="T15" fmla="*/ 2147483647 h 60"/>
                <a:gd name="T16" fmla="*/ 2147483647 w 71"/>
                <a:gd name="T17" fmla="*/ 2147483647 h 60"/>
                <a:gd name="T18" fmla="*/ 2147483647 w 71"/>
                <a:gd name="T19" fmla="*/ 2147483647 h 60"/>
                <a:gd name="T20" fmla="*/ 2147483647 w 71"/>
                <a:gd name="T21" fmla="*/ 2147483647 h 60"/>
                <a:gd name="T22" fmla="*/ 2147483647 w 71"/>
                <a:gd name="T23" fmla="*/ 2147483647 h 60"/>
                <a:gd name="T24" fmla="*/ 2147483647 w 71"/>
                <a:gd name="T25" fmla="*/ 2147483647 h 60"/>
                <a:gd name="T26" fmla="*/ 2147483647 w 71"/>
                <a:gd name="T27" fmla="*/ 2147483647 h 60"/>
                <a:gd name="T28" fmla="*/ 2147483647 w 71"/>
                <a:gd name="T29" fmla="*/ 2147483647 h 60"/>
                <a:gd name="T30" fmla="*/ 2147483647 w 71"/>
                <a:gd name="T31" fmla="*/ 2147483647 h 60"/>
                <a:gd name="T32" fmla="*/ 2147483647 w 71"/>
                <a:gd name="T33" fmla="*/ 2147483647 h 60"/>
                <a:gd name="T34" fmla="*/ 2147483647 w 71"/>
                <a:gd name="T35" fmla="*/ 2147483647 h 60"/>
                <a:gd name="T36" fmla="*/ 2147483647 w 71"/>
                <a:gd name="T37" fmla="*/ 2147483647 h 60"/>
                <a:gd name="T38" fmla="*/ 2147483647 w 71"/>
                <a:gd name="T39" fmla="*/ 2147483647 h 60"/>
                <a:gd name="T40" fmla="*/ 2147483647 w 71"/>
                <a:gd name="T41" fmla="*/ 2147483647 h 60"/>
                <a:gd name="T42" fmla="*/ 2147483647 w 71"/>
                <a:gd name="T43" fmla="*/ 2147483647 h 60"/>
                <a:gd name="T44" fmla="*/ 2147483647 w 71"/>
                <a:gd name="T45" fmla="*/ 2147483647 h 60"/>
                <a:gd name="T46" fmla="*/ 2147483647 w 71"/>
                <a:gd name="T47" fmla="*/ 2147483647 h 60"/>
                <a:gd name="T48" fmla="*/ 2147483647 w 71"/>
                <a:gd name="T49" fmla="*/ 2147483647 h 60"/>
                <a:gd name="T50" fmla="*/ 2147483647 w 71"/>
                <a:gd name="T51" fmla="*/ 2147483647 h 60"/>
                <a:gd name="T52" fmla="*/ 2147483647 w 71"/>
                <a:gd name="T53" fmla="*/ 2147483647 h 60"/>
                <a:gd name="T54" fmla="*/ 2147483647 w 71"/>
                <a:gd name="T55" fmla="*/ 2147483647 h 60"/>
                <a:gd name="T56" fmla="*/ 2147483647 w 71"/>
                <a:gd name="T57" fmla="*/ 2147483647 h 60"/>
                <a:gd name="T58" fmla="*/ 2147483647 w 71"/>
                <a:gd name="T59" fmla="*/ 2147483647 h 60"/>
                <a:gd name="T60" fmla="*/ 2147483647 w 71"/>
                <a:gd name="T61" fmla="*/ 2147483647 h 60"/>
                <a:gd name="T62" fmla="*/ 2147483647 w 71"/>
                <a:gd name="T63" fmla="*/ 0 h 60"/>
                <a:gd name="T64" fmla="*/ 2147483647 w 71"/>
                <a:gd name="T65" fmla="*/ 2147483647 h 60"/>
                <a:gd name="T66" fmla="*/ 2147483647 w 71"/>
                <a:gd name="T67" fmla="*/ 2147483647 h 60"/>
                <a:gd name="T68" fmla="*/ 2147483647 w 71"/>
                <a:gd name="T69" fmla="*/ 2147483647 h 60"/>
                <a:gd name="T70" fmla="*/ 2147483647 w 71"/>
                <a:gd name="T71" fmla="*/ 2147483647 h 60"/>
                <a:gd name="T72" fmla="*/ 2147483647 w 71"/>
                <a:gd name="T73" fmla="*/ 2147483647 h 60"/>
                <a:gd name="T74" fmla="*/ 2147483647 w 71"/>
                <a:gd name="T75" fmla="*/ 2147483647 h 60"/>
                <a:gd name="T76" fmla="*/ 2147483647 w 71"/>
                <a:gd name="T77" fmla="*/ 2147483647 h 60"/>
                <a:gd name="T78" fmla="*/ 2147483647 w 71"/>
                <a:gd name="T79" fmla="*/ 2147483647 h 60"/>
                <a:gd name="T80" fmla="*/ 2147483647 w 71"/>
                <a:gd name="T81" fmla="*/ 2147483647 h 60"/>
                <a:gd name="T82" fmla="*/ 0 w 71"/>
                <a:gd name="T83" fmla="*/ 2147483647 h 60"/>
                <a:gd name="T84" fmla="*/ 0 w 71"/>
                <a:gd name="T85" fmla="*/ 2147483647 h 60"/>
                <a:gd name="T86" fmla="*/ 2147483647 w 71"/>
                <a:gd name="T87" fmla="*/ 2147483647 h 60"/>
                <a:gd name="T88" fmla="*/ 2147483647 w 71"/>
                <a:gd name="T89" fmla="*/ 2147483647 h 60"/>
                <a:gd name="T90" fmla="*/ 2147483647 w 71"/>
                <a:gd name="T91" fmla="*/ 2147483647 h 60"/>
                <a:gd name="T92" fmla="*/ 2147483647 w 71"/>
                <a:gd name="T93" fmla="*/ 2147483647 h 60"/>
                <a:gd name="T94" fmla="*/ 2147483647 w 71"/>
                <a:gd name="T95" fmla="*/ 2147483647 h 60"/>
                <a:gd name="T96" fmla="*/ 2147483647 w 71"/>
                <a:gd name="T97" fmla="*/ 2147483647 h 60"/>
                <a:gd name="T98" fmla="*/ 2147483647 w 71"/>
                <a:gd name="T99" fmla="*/ 2147483647 h 60"/>
                <a:gd name="T100" fmla="*/ 2147483647 w 71"/>
                <a:gd name="T101" fmla="*/ 2147483647 h 60"/>
                <a:gd name="T102" fmla="*/ 2147483647 w 71"/>
                <a:gd name="T103" fmla="*/ 2147483647 h 60"/>
                <a:gd name="T104" fmla="*/ 2147483647 w 71"/>
                <a:gd name="T105" fmla="*/ 2147483647 h 60"/>
                <a:gd name="T106" fmla="*/ 2147483647 w 71"/>
                <a:gd name="T107" fmla="*/ 2147483647 h 60"/>
                <a:gd name="T108" fmla="*/ 2147483647 w 71"/>
                <a:gd name="T109" fmla="*/ 2147483647 h 60"/>
                <a:gd name="T110" fmla="*/ 2147483647 w 71"/>
                <a:gd name="T111" fmla="*/ 2147483647 h 60"/>
                <a:gd name="T112" fmla="*/ 2147483647 w 71"/>
                <a:gd name="T113" fmla="*/ 2147483647 h 60"/>
                <a:gd name="T114" fmla="*/ 2147483647 w 71"/>
                <a:gd name="T115" fmla="*/ 2147483647 h 60"/>
                <a:gd name="T116" fmla="*/ 2147483647 w 71"/>
                <a:gd name="T117" fmla="*/ 2147483647 h 60"/>
                <a:gd name="T118" fmla="*/ 2147483647 w 71"/>
                <a:gd name="T119" fmla="*/ 2147483647 h 60"/>
                <a:gd name="T120" fmla="*/ 2147483647 w 71"/>
                <a:gd name="T121" fmla="*/ 2147483647 h 60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71"/>
                <a:gd name="T184" fmla="*/ 0 h 60"/>
                <a:gd name="T185" fmla="*/ 71 w 71"/>
                <a:gd name="T186" fmla="*/ 60 h 60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71" h="60">
                  <a:moveTo>
                    <a:pt x="62" y="48"/>
                  </a:moveTo>
                  <a:lnTo>
                    <a:pt x="67" y="46"/>
                  </a:lnTo>
                  <a:lnTo>
                    <a:pt x="69" y="46"/>
                  </a:lnTo>
                  <a:lnTo>
                    <a:pt x="69" y="43"/>
                  </a:lnTo>
                  <a:lnTo>
                    <a:pt x="67" y="43"/>
                  </a:lnTo>
                  <a:lnTo>
                    <a:pt x="62" y="41"/>
                  </a:lnTo>
                  <a:lnTo>
                    <a:pt x="62" y="38"/>
                  </a:lnTo>
                  <a:lnTo>
                    <a:pt x="64" y="38"/>
                  </a:lnTo>
                  <a:lnTo>
                    <a:pt x="64" y="36"/>
                  </a:lnTo>
                  <a:lnTo>
                    <a:pt x="67" y="34"/>
                  </a:lnTo>
                  <a:lnTo>
                    <a:pt x="67" y="29"/>
                  </a:lnTo>
                  <a:lnTo>
                    <a:pt x="64" y="29"/>
                  </a:lnTo>
                  <a:lnTo>
                    <a:pt x="62" y="29"/>
                  </a:lnTo>
                  <a:lnTo>
                    <a:pt x="60" y="31"/>
                  </a:lnTo>
                  <a:lnTo>
                    <a:pt x="60" y="34"/>
                  </a:lnTo>
                  <a:lnTo>
                    <a:pt x="57" y="36"/>
                  </a:lnTo>
                  <a:lnTo>
                    <a:pt x="57" y="34"/>
                  </a:lnTo>
                  <a:lnTo>
                    <a:pt x="55" y="31"/>
                  </a:lnTo>
                  <a:lnTo>
                    <a:pt x="52" y="34"/>
                  </a:lnTo>
                  <a:lnTo>
                    <a:pt x="45" y="38"/>
                  </a:lnTo>
                  <a:lnTo>
                    <a:pt x="48" y="38"/>
                  </a:lnTo>
                  <a:lnTo>
                    <a:pt x="50" y="41"/>
                  </a:lnTo>
                  <a:lnTo>
                    <a:pt x="50" y="43"/>
                  </a:lnTo>
                  <a:lnTo>
                    <a:pt x="50" y="46"/>
                  </a:lnTo>
                  <a:lnTo>
                    <a:pt x="50" y="48"/>
                  </a:lnTo>
                  <a:lnTo>
                    <a:pt x="48" y="48"/>
                  </a:lnTo>
                  <a:lnTo>
                    <a:pt x="50" y="48"/>
                  </a:lnTo>
                  <a:lnTo>
                    <a:pt x="50" y="50"/>
                  </a:lnTo>
                  <a:lnTo>
                    <a:pt x="55" y="50"/>
                  </a:lnTo>
                  <a:lnTo>
                    <a:pt x="55" y="48"/>
                  </a:lnTo>
                  <a:lnTo>
                    <a:pt x="57" y="48"/>
                  </a:lnTo>
                  <a:lnTo>
                    <a:pt x="57" y="50"/>
                  </a:lnTo>
                  <a:lnTo>
                    <a:pt x="60" y="53"/>
                  </a:lnTo>
                  <a:lnTo>
                    <a:pt x="60" y="55"/>
                  </a:lnTo>
                  <a:lnTo>
                    <a:pt x="62" y="55"/>
                  </a:lnTo>
                  <a:lnTo>
                    <a:pt x="62" y="53"/>
                  </a:lnTo>
                  <a:lnTo>
                    <a:pt x="62" y="48"/>
                  </a:lnTo>
                  <a:close/>
                  <a:moveTo>
                    <a:pt x="71" y="53"/>
                  </a:moveTo>
                  <a:lnTo>
                    <a:pt x="62" y="55"/>
                  </a:lnTo>
                  <a:lnTo>
                    <a:pt x="60" y="58"/>
                  </a:lnTo>
                  <a:lnTo>
                    <a:pt x="57" y="58"/>
                  </a:lnTo>
                  <a:lnTo>
                    <a:pt x="57" y="55"/>
                  </a:lnTo>
                  <a:lnTo>
                    <a:pt x="55" y="55"/>
                  </a:lnTo>
                  <a:lnTo>
                    <a:pt x="50" y="53"/>
                  </a:lnTo>
                  <a:lnTo>
                    <a:pt x="45" y="53"/>
                  </a:lnTo>
                  <a:lnTo>
                    <a:pt x="45" y="58"/>
                  </a:lnTo>
                  <a:lnTo>
                    <a:pt x="50" y="58"/>
                  </a:lnTo>
                  <a:lnTo>
                    <a:pt x="52" y="58"/>
                  </a:lnTo>
                  <a:lnTo>
                    <a:pt x="55" y="60"/>
                  </a:lnTo>
                  <a:lnTo>
                    <a:pt x="57" y="60"/>
                  </a:lnTo>
                  <a:lnTo>
                    <a:pt x="60" y="60"/>
                  </a:lnTo>
                  <a:lnTo>
                    <a:pt x="62" y="60"/>
                  </a:lnTo>
                  <a:lnTo>
                    <a:pt x="69" y="58"/>
                  </a:lnTo>
                  <a:lnTo>
                    <a:pt x="71" y="58"/>
                  </a:lnTo>
                  <a:lnTo>
                    <a:pt x="71" y="53"/>
                  </a:lnTo>
                  <a:close/>
                  <a:moveTo>
                    <a:pt x="31" y="12"/>
                  </a:moveTo>
                  <a:lnTo>
                    <a:pt x="36" y="7"/>
                  </a:lnTo>
                  <a:lnTo>
                    <a:pt x="36" y="3"/>
                  </a:lnTo>
                  <a:lnTo>
                    <a:pt x="36" y="0"/>
                  </a:lnTo>
                  <a:lnTo>
                    <a:pt x="26" y="0"/>
                  </a:lnTo>
                  <a:lnTo>
                    <a:pt x="26" y="3"/>
                  </a:lnTo>
                  <a:lnTo>
                    <a:pt x="21" y="7"/>
                  </a:lnTo>
                  <a:lnTo>
                    <a:pt x="21" y="10"/>
                  </a:lnTo>
                  <a:lnTo>
                    <a:pt x="19" y="10"/>
                  </a:lnTo>
                  <a:lnTo>
                    <a:pt x="19" y="19"/>
                  </a:lnTo>
                  <a:lnTo>
                    <a:pt x="14" y="14"/>
                  </a:lnTo>
                  <a:lnTo>
                    <a:pt x="12" y="7"/>
                  </a:lnTo>
                  <a:lnTo>
                    <a:pt x="7" y="10"/>
                  </a:lnTo>
                  <a:lnTo>
                    <a:pt x="5" y="10"/>
                  </a:lnTo>
                  <a:lnTo>
                    <a:pt x="5" y="12"/>
                  </a:lnTo>
                  <a:lnTo>
                    <a:pt x="5" y="14"/>
                  </a:lnTo>
                  <a:lnTo>
                    <a:pt x="7" y="14"/>
                  </a:lnTo>
                  <a:lnTo>
                    <a:pt x="12" y="19"/>
                  </a:lnTo>
                  <a:lnTo>
                    <a:pt x="12" y="22"/>
                  </a:lnTo>
                  <a:lnTo>
                    <a:pt x="5" y="19"/>
                  </a:lnTo>
                  <a:lnTo>
                    <a:pt x="2" y="24"/>
                  </a:lnTo>
                  <a:lnTo>
                    <a:pt x="0" y="24"/>
                  </a:lnTo>
                  <a:lnTo>
                    <a:pt x="0" y="29"/>
                  </a:lnTo>
                  <a:lnTo>
                    <a:pt x="0" y="31"/>
                  </a:lnTo>
                  <a:lnTo>
                    <a:pt x="5" y="34"/>
                  </a:lnTo>
                  <a:lnTo>
                    <a:pt x="7" y="34"/>
                  </a:lnTo>
                  <a:lnTo>
                    <a:pt x="2" y="38"/>
                  </a:lnTo>
                  <a:lnTo>
                    <a:pt x="2" y="41"/>
                  </a:lnTo>
                  <a:lnTo>
                    <a:pt x="5" y="43"/>
                  </a:lnTo>
                  <a:lnTo>
                    <a:pt x="7" y="43"/>
                  </a:lnTo>
                  <a:lnTo>
                    <a:pt x="7" y="48"/>
                  </a:lnTo>
                  <a:lnTo>
                    <a:pt x="5" y="53"/>
                  </a:lnTo>
                  <a:lnTo>
                    <a:pt x="7" y="53"/>
                  </a:lnTo>
                  <a:lnTo>
                    <a:pt x="17" y="53"/>
                  </a:lnTo>
                  <a:lnTo>
                    <a:pt x="17" y="55"/>
                  </a:lnTo>
                  <a:lnTo>
                    <a:pt x="24" y="55"/>
                  </a:lnTo>
                  <a:lnTo>
                    <a:pt x="26" y="58"/>
                  </a:lnTo>
                  <a:lnTo>
                    <a:pt x="26" y="55"/>
                  </a:lnTo>
                  <a:lnTo>
                    <a:pt x="24" y="53"/>
                  </a:lnTo>
                  <a:lnTo>
                    <a:pt x="24" y="48"/>
                  </a:lnTo>
                  <a:lnTo>
                    <a:pt x="26" y="43"/>
                  </a:lnTo>
                  <a:lnTo>
                    <a:pt x="24" y="41"/>
                  </a:lnTo>
                  <a:lnTo>
                    <a:pt x="24" y="38"/>
                  </a:lnTo>
                  <a:lnTo>
                    <a:pt x="21" y="38"/>
                  </a:lnTo>
                  <a:lnTo>
                    <a:pt x="24" y="38"/>
                  </a:lnTo>
                  <a:lnTo>
                    <a:pt x="31" y="34"/>
                  </a:lnTo>
                  <a:lnTo>
                    <a:pt x="33" y="26"/>
                  </a:lnTo>
                  <a:lnTo>
                    <a:pt x="38" y="26"/>
                  </a:lnTo>
                  <a:lnTo>
                    <a:pt x="41" y="19"/>
                  </a:lnTo>
                  <a:lnTo>
                    <a:pt x="31" y="19"/>
                  </a:lnTo>
                  <a:lnTo>
                    <a:pt x="31" y="12"/>
                  </a:lnTo>
                  <a:close/>
                  <a:moveTo>
                    <a:pt x="29" y="38"/>
                  </a:moveTo>
                  <a:lnTo>
                    <a:pt x="31" y="48"/>
                  </a:lnTo>
                  <a:lnTo>
                    <a:pt x="36" y="53"/>
                  </a:lnTo>
                  <a:lnTo>
                    <a:pt x="38" y="46"/>
                  </a:lnTo>
                  <a:lnTo>
                    <a:pt x="33" y="41"/>
                  </a:lnTo>
                  <a:lnTo>
                    <a:pt x="29" y="38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32" name="Czech Republic" descr="© INSCALE GmbH, 05.05.2010&#10;http://www.presentationload.com/">
              <a:extLst>
                <a:ext uri="{FF2B5EF4-FFF2-40B4-BE49-F238E27FC236}">
                  <a16:creationId xmlns:a16="http://schemas.microsoft.com/office/drawing/2014/main" id="{76385AEF-7EA3-AF3C-B7A3-A07663CF3A58}"/>
                </a:ext>
              </a:extLst>
            </p:cNvPr>
            <p:cNvSpPr>
              <a:spLocks/>
            </p:cNvSpPr>
            <p:nvPr/>
          </p:nvSpPr>
          <p:spPr bwMode="gray">
            <a:xfrm>
              <a:off x="4554101" y="1666429"/>
              <a:ext cx="160096" cy="72637"/>
            </a:xfrm>
            <a:custGeom>
              <a:avLst/>
              <a:gdLst>
                <a:gd name="T0" fmla="*/ 2147483647 w 420"/>
                <a:gd name="T1" fmla="*/ 2147483647 h 192"/>
                <a:gd name="T2" fmla="*/ 2147483647 w 420"/>
                <a:gd name="T3" fmla="*/ 2147483647 h 192"/>
                <a:gd name="T4" fmla="*/ 2147483647 w 420"/>
                <a:gd name="T5" fmla="*/ 2147483647 h 192"/>
                <a:gd name="T6" fmla="*/ 2147483647 w 420"/>
                <a:gd name="T7" fmla="*/ 2147483647 h 192"/>
                <a:gd name="T8" fmla="*/ 2147483647 w 420"/>
                <a:gd name="T9" fmla="*/ 2147483647 h 192"/>
                <a:gd name="T10" fmla="*/ 2147483647 w 420"/>
                <a:gd name="T11" fmla="*/ 2147483647 h 192"/>
                <a:gd name="T12" fmla="*/ 2147483647 w 420"/>
                <a:gd name="T13" fmla="*/ 2147483647 h 192"/>
                <a:gd name="T14" fmla="*/ 2147483647 w 420"/>
                <a:gd name="T15" fmla="*/ 2147483647 h 192"/>
                <a:gd name="T16" fmla="*/ 2147483647 w 420"/>
                <a:gd name="T17" fmla="*/ 2147483647 h 192"/>
                <a:gd name="T18" fmla="*/ 2147483647 w 420"/>
                <a:gd name="T19" fmla="*/ 2147483647 h 192"/>
                <a:gd name="T20" fmla="*/ 2147483647 w 420"/>
                <a:gd name="T21" fmla="*/ 2147483647 h 192"/>
                <a:gd name="T22" fmla="*/ 2147483647 w 420"/>
                <a:gd name="T23" fmla="*/ 2147483647 h 192"/>
                <a:gd name="T24" fmla="*/ 2147483647 w 420"/>
                <a:gd name="T25" fmla="*/ 2147483647 h 192"/>
                <a:gd name="T26" fmla="*/ 2147483647 w 420"/>
                <a:gd name="T27" fmla="*/ 2147483647 h 192"/>
                <a:gd name="T28" fmla="*/ 2147483647 w 420"/>
                <a:gd name="T29" fmla="*/ 0 h 192"/>
                <a:gd name="T30" fmla="*/ 2147483647 w 420"/>
                <a:gd name="T31" fmla="*/ 2147483647 h 192"/>
                <a:gd name="T32" fmla="*/ 2147483647 w 420"/>
                <a:gd name="T33" fmla="*/ 0 h 192"/>
                <a:gd name="T34" fmla="*/ 2147483647 w 420"/>
                <a:gd name="T35" fmla="*/ 2147483647 h 192"/>
                <a:gd name="T36" fmla="*/ 2147483647 w 420"/>
                <a:gd name="T37" fmla="*/ 2147483647 h 192"/>
                <a:gd name="T38" fmla="*/ 2147483647 w 420"/>
                <a:gd name="T39" fmla="*/ 2147483647 h 192"/>
                <a:gd name="T40" fmla="*/ 2147483647 w 420"/>
                <a:gd name="T41" fmla="*/ 2147483647 h 192"/>
                <a:gd name="T42" fmla="*/ 2147483647 w 420"/>
                <a:gd name="T43" fmla="*/ 2147483647 h 192"/>
                <a:gd name="T44" fmla="*/ 2147483647 w 420"/>
                <a:gd name="T45" fmla="*/ 2147483647 h 192"/>
                <a:gd name="T46" fmla="*/ 2147483647 w 420"/>
                <a:gd name="T47" fmla="*/ 2147483647 h 192"/>
                <a:gd name="T48" fmla="*/ 2147483647 w 420"/>
                <a:gd name="T49" fmla="*/ 2147483647 h 192"/>
                <a:gd name="T50" fmla="*/ 2147483647 w 420"/>
                <a:gd name="T51" fmla="*/ 2147483647 h 192"/>
                <a:gd name="T52" fmla="*/ 0 w 420"/>
                <a:gd name="T53" fmla="*/ 2147483647 h 192"/>
                <a:gd name="T54" fmla="*/ 2147483647 w 420"/>
                <a:gd name="T55" fmla="*/ 2147483647 h 192"/>
                <a:gd name="T56" fmla="*/ 2147483647 w 420"/>
                <a:gd name="T57" fmla="*/ 2147483647 h 192"/>
                <a:gd name="T58" fmla="*/ 2147483647 w 420"/>
                <a:gd name="T59" fmla="*/ 2147483647 h 192"/>
                <a:gd name="T60" fmla="*/ 2147483647 w 420"/>
                <a:gd name="T61" fmla="*/ 2147483647 h 192"/>
                <a:gd name="T62" fmla="*/ 2147483647 w 420"/>
                <a:gd name="T63" fmla="*/ 2147483647 h 192"/>
                <a:gd name="T64" fmla="*/ 2147483647 w 420"/>
                <a:gd name="T65" fmla="*/ 2147483647 h 192"/>
                <a:gd name="T66" fmla="*/ 2147483647 w 420"/>
                <a:gd name="T67" fmla="*/ 2147483647 h 192"/>
                <a:gd name="T68" fmla="*/ 2147483647 w 420"/>
                <a:gd name="T69" fmla="*/ 2147483647 h 192"/>
                <a:gd name="T70" fmla="*/ 2147483647 w 420"/>
                <a:gd name="T71" fmla="*/ 2147483647 h 192"/>
                <a:gd name="T72" fmla="*/ 2147483647 w 420"/>
                <a:gd name="T73" fmla="*/ 2147483647 h 192"/>
                <a:gd name="T74" fmla="*/ 2147483647 w 420"/>
                <a:gd name="T75" fmla="*/ 2147483647 h 192"/>
                <a:gd name="T76" fmla="*/ 2147483647 w 420"/>
                <a:gd name="T77" fmla="*/ 2147483647 h 192"/>
                <a:gd name="T78" fmla="*/ 2147483647 w 420"/>
                <a:gd name="T79" fmla="*/ 2147483647 h 192"/>
                <a:gd name="T80" fmla="*/ 2147483647 w 420"/>
                <a:gd name="T81" fmla="*/ 2147483647 h 192"/>
                <a:gd name="T82" fmla="*/ 2147483647 w 420"/>
                <a:gd name="T83" fmla="*/ 2147483647 h 192"/>
                <a:gd name="T84" fmla="*/ 2147483647 w 420"/>
                <a:gd name="T85" fmla="*/ 2147483647 h 192"/>
                <a:gd name="T86" fmla="*/ 2147483647 w 420"/>
                <a:gd name="T87" fmla="*/ 2147483647 h 192"/>
                <a:gd name="T88" fmla="*/ 2147483647 w 420"/>
                <a:gd name="T89" fmla="*/ 2147483647 h 192"/>
                <a:gd name="T90" fmla="*/ 2147483647 w 420"/>
                <a:gd name="T91" fmla="*/ 2147483647 h 192"/>
                <a:gd name="T92" fmla="*/ 2147483647 w 420"/>
                <a:gd name="T93" fmla="*/ 2147483647 h 192"/>
                <a:gd name="T94" fmla="*/ 2147483647 w 420"/>
                <a:gd name="T95" fmla="*/ 2147483647 h 192"/>
                <a:gd name="T96" fmla="*/ 2147483647 w 420"/>
                <a:gd name="T97" fmla="*/ 2147483647 h 192"/>
                <a:gd name="T98" fmla="*/ 2147483647 w 420"/>
                <a:gd name="T99" fmla="*/ 2147483647 h 192"/>
                <a:gd name="T100" fmla="*/ 2147483647 w 420"/>
                <a:gd name="T101" fmla="*/ 2147483647 h 192"/>
                <a:gd name="T102" fmla="*/ 2147483647 w 420"/>
                <a:gd name="T103" fmla="*/ 2147483647 h 192"/>
                <a:gd name="T104" fmla="*/ 2147483647 w 420"/>
                <a:gd name="T105" fmla="*/ 2147483647 h 19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420"/>
                <a:gd name="T160" fmla="*/ 0 h 192"/>
                <a:gd name="T161" fmla="*/ 420 w 420"/>
                <a:gd name="T162" fmla="*/ 192 h 19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420" h="192">
                  <a:moveTo>
                    <a:pt x="408" y="108"/>
                  </a:moveTo>
                  <a:lnTo>
                    <a:pt x="402" y="96"/>
                  </a:lnTo>
                  <a:lnTo>
                    <a:pt x="402" y="90"/>
                  </a:lnTo>
                  <a:lnTo>
                    <a:pt x="390" y="84"/>
                  </a:lnTo>
                  <a:lnTo>
                    <a:pt x="372" y="84"/>
                  </a:lnTo>
                  <a:lnTo>
                    <a:pt x="372" y="78"/>
                  </a:lnTo>
                  <a:lnTo>
                    <a:pt x="366" y="72"/>
                  </a:lnTo>
                  <a:lnTo>
                    <a:pt x="360" y="84"/>
                  </a:lnTo>
                  <a:lnTo>
                    <a:pt x="354" y="78"/>
                  </a:lnTo>
                  <a:lnTo>
                    <a:pt x="348" y="66"/>
                  </a:lnTo>
                  <a:lnTo>
                    <a:pt x="342" y="60"/>
                  </a:lnTo>
                  <a:lnTo>
                    <a:pt x="324" y="60"/>
                  </a:lnTo>
                  <a:lnTo>
                    <a:pt x="330" y="54"/>
                  </a:lnTo>
                  <a:lnTo>
                    <a:pt x="312" y="54"/>
                  </a:lnTo>
                  <a:lnTo>
                    <a:pt x="300" y="60"/>
                  </a:lnTo>
                  <a:lnTo>
                    <a:pt x="294" y="60"/>
                  </a:lnTo>
                  <a:lnTo>
                    <a:pt x="294" y="66"/>
                  </a:lnTo>
                  <a:lnTo>
                    <a:pt x="276" y="66"/>
                  </a:lnTo>
                  <a:lnTo>
                    <a:pt x="270" y="60"/>
                  </a:lnTo>
                  <a:lnTo>
                    <a:pt x="264" y="60"/>
                  </a:lnTo>
                  <a:lnTo>
                    <a:pt x="264" y="48"/>
                  </a:lnTo>
                  <a:lnTo>
                    <a:pt x="252" y="42"/>
                  </a:lnTo>
                  <a:lnTo>
                    <a:pt x="264" y="36"/>
                  </a:lnTo>
                  <a:lnTo>
                    <a:pt x="258" y="30"/>
                  </a:lnTo>
                  <a:lnTo>
                    <a:pt x="234" y="30"/>
                  </a:lnTo>
                  <a:lnTo>
                    <a:pt x="234" y="24"/>
                  </a:lnTo>
                  <a:lnTo>
                    <a:pt x="228" y="24"/>
                  </a:lnTo>
                  <a:lnTo>
                    <a:pt x="216" y="18"/>
                  </a:lnTo>
                  <a:lnTo>
                    <a:pt x="198" y="18"/>
                  </a:lnTo>
                  <a:lnTo>
                    <a:pt x="192" y="0"/>
                  </a:lnTo>
                  <a:lnTo>
                    <a:pt x="174" y="0"/>
                  </a:lnTo>
                  <a:lnTo>
                    <a:pt x="162" y="12"/>
                  </a:lnTo>
                  <a:lnTo>
                    <a:pt x="156" y="12"/>
                  </a:lnTo>
                  <a:lnTo>
                    <a:pt x="144" y="0"/>
                  </a:lnTo>
                  <a:lnTo>
                    <a:pt x="138" y="6"/>
                  </a:lnTo>
                  <a:lnTo>
                    <a:pt x="132" y="6"/>
                  </a:lnTo>
                  <a:lnTo>
                    <a:pt x="126" y="12"/>
                  </a:lnTo>
                  <a:lnTo>
                    <a:pt x="126" y="18"/>
                  </a:lnTo>
                  <a:lnTo>
                    <a:pt x="108" y="18"/>
                  </a:lnTo>
                  <a:lnTo>
                    <a:pt x="108" y="24"/>
                  </a:lnTo>
                  <a:lnTo>
                    <a:pt x="84" y="24"/>
                  </a:lnTo>
                  <a:lnTo>
                    <a:pt x="84" y="30"/>
                  </a:lnTo>
                  <a:lnTo>
                    <a:pt x="66" y="36"/>
                  </a:lnTo>
                  <a:lnTo>
                    <a:pt x="54" y="48"/>
                  </a:lnTo>
                  <a:lnTo>
                    <a:pt x="42" y="42"/>
                  </a:lnTo>
                  <a:lnTo>
                    <a:pt x="36" y="42"/>
                  </a:lnTo>
                  <a:lnTo>
                    <a:pt x="30" y="48"/>
                  </a:lnTo>
                  <a:lnTo>
                    <a:pt x="30" y="54"/>
                  </a:lnTo>
                  <a:lnTo>
                    <a:pt x="18" y="54"/>
                  </a:lnTo>
                  <a:lnTo>
                    <a:pt x="18" y="60"/>
                  </a:lnTo>
                  <a:lnTo>
                    <a:pt x="6" y="60"/>
                  </a:lnTo>
                  <a:lnTo>
                    <a:pt x="6" y="54"/>
                  </a:lnTo>
                  <a:lnTo>
                    <a:pt x="0" y="54"/>
                  </a:lnTo>
                  <a:lnTo>
                    <a:pt x="0" y="66"/>
                  </a:lnTo>
                  <a:lnTo>
                    <a:pt x="6" y="72"/>
                  </a:lnTo>
                  <a:lnTo>
                    <a:pt x="12" y="72"/>
                  </a:lnTo>
                  <a:lnTo>
                    <a:pt x="24" y="84"/>
                  </a:lnTo>
                  <a:lnTo>
                    <a:pt x="18" y="90"/>
                  </a:lnTo>
                  <a:lnTo>
                    <a:pt x="12" y="90"/>
                  </a:lnTo>
                  <a:lnTo>
                    <a:pt x="12" y="96"/>
                  </a:lnTo>
                  <a:lnTo>
                    <a:pt x="24" y="108"/>
                  </a:lnTo>
                  <a:lnTo>
                    <a:pt x="30" y="120"/>
                  </a:lnTo>
                  <a:lnTo>
                    <a:pt x="36" y="120"/>
                  </a:lnTo>
                  <a:lnTo>
                    <a:pt x="36" y="126"/>
                  </a:lnTo>
                  <a:lnTo>
                    <a:pt x="48" y="132"/>
                  </a:lnTo>
                  <a:lnTo>
                    <a:pt x="60" y="132"/>
                  </a:lnTo>
                  <a:lnTo>
                    <a:pt x="66" y="144"/>
                  </a:lnTo>
                  <a:lnTo>
                    <a:pt x="72" y="144"/>
                  </a:lnTo>
                  <a:lnTo>
                    <a:pt x="78" y="156"/>
                  </a:lnTo>
                  <a:lnTo>
                    <a:pt x="90" y="156"/>
                  </a:lnTo>
                  <a:lnTo>
                    <a:pt x="96" y="162"/>
                  </a:lnTo>
                  <a:lnTo>
                    <a:pt x="102" y="162"/>
                  </a:lnTo>
                  <a:lnTo>
                    <a:pt x="102" y="174"/>
                  </a:lnTo>
                  <a:lnTo>
                    <a:pt x="120" y="192"/>
                  </a:lnTo>
                  <a:lnTo>
                    <a:pt x="132" y="192"/>
                  </a:lnTo>
                  <a:lnTo>
                    <a:pt x="144" y="186"/>
                  </a:lnTo>
                  <a:lnTo>
                    <a:pt x="150" y="186"/>
                  </a:lnTo>
                  <a:lnTo>
                    <a:pt x="162" y="192"/>
                  </a:lnTo>
                  <a:lnTo>
                    <a:pt x="162" y="174"/>
                  </a:lnTo>
                  <a:lnTo>
                    <a:pt x="168" y="174"/>
                  </a:lnTo>
                  <a:lnTo>
                    <a:pt x="174" y="162"/>
                  </a:lnTo>
                  <a:lnTo>
                    <a:pt x="180" y="156"/>
                  </a:lnTo>
                  <a:lnTo>
                    <a:pt x="198" y="156"/>
                  </a:lnTo>
                  <a:lnTo>
                    <a:pt x="210" y="162"/>
                  </a:lnTo>
                  <a:lnTo>
                    <a:pt x="222" y="174"/>
                  </a:lnTo>
                  <a:lnTo>
                    <a:pt x="234" y="168"/>
                  </a:lnTo>
                  <a:lnTo>
                    <a:pt x="246" y="180"/>
                  </a:lnTo>
                  <a:lnTo>
                    <a:pt x="258" y="174"/>
                  </a:lnTo>
                  <a:lnTo>
                    <a:pt x="264" y="168"/>
                  </a:lnTo>
                  <a:lnTo>
                    <a:pt x="276" y="168"/>
                  </a:lnTo>
                  <a:lnTo>
                    <a:pt x="282" y="174"/>
                  </a:lnTo>
                  <a:lnTo>
                    <a:pt x="288" y="174"/>
                  </a:lnTo>
                  <a:lnTo>
                    <a:pt x="300" y="180"/>
                  </a:lnTo>
                  <a:lnTo>
                    <a:pt x="306" y="174"/>
                  </a:lnTo>
                  <a:lnTo>
                    <a:pt x="324" y="174"/>
                  </a:lnTo>
                  <a:lnTo>
                    <a:pt x="330" y="168"/>
                  </a:lnTo>
                  <a:lnTo>
                    <a:pt x="330" y="174"/>
                  </a:lnTo>
                  <a:lnTo>
                    <a:pt x="348" y="174"/>
                  </a:lnTo>
                  <a:lnTo>
                    <a:pt x="360" y="168"/>
                  </a:lnTo>
                  <a:lnTo>
                    <a:pt x="366" y="162"/>
                  </a:lnTo>
                  <a:lnTo>
                    <a:pt x="378" y="156"/>
                  </a:lnTo>
                  <a:lnTo>
                    <a:pt x="378" y="132"/>
                  </a:lnTo>
                  <a:lnTo>
                    <a:pt x="402" y="126"/>
                  </a:lnTo>
                  <a:lnTo>
                    <a:pt x="420" y="114"/>
                  </a:lnTo>
                  <a:lnTo>
                    <a:pt x="414" y="108"/>
                  </a:lnTo>
                  <a:lnTo>
                    <a:pt x="408" y="108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33" name="Cyprus" descr="© INSCALE GmbH, 05.05.2010&#10;http://www.presentationload.com/">
              <a:extLst>
                <a:ext uri="{FF2B5EF4-FFF2-40B4-BE49-F238E27FC236}">
                  <a16:creationId xmlns:a16="http://schemas.microsoft.com/office/drawing/2014/main" id="{1C9FCE0B-A699-B04A-2A44-84922BD6A7D6}"/>
                </a:ext>
              </a:extLst>
            </p:cNvPr>
            <p:cNvSpPr>
              <a:spLocks/>
            </p:cNvSpPr>
            <p:nvPr/>
          </p:nvSpPr>
          <p:spPr bwMode="gray">
            <a:xfrm>
              <a:off x="5068484" y="2130414"/>
              <a:ext cx="56330" cy="32612"/>
            </a:xfrm>
            <a:custGeom>
              <a:avLst/>
              <a:gdLst>
                <a:gd name="T0" fmla="*/ 0 w 150"/>
                <a:gd name="T1" fmla="*/ 2147483647 h 84"/>
                <a:gd name="T2" fmla="*/ 2147483647 w 150"/>
                <a:gd name="T3" fmla="*/ 2147483647 h 84"/>
                <a:gd name="T4" fmla="*/ 2147483647 w 150"/>
                <a:gd name="T5" fmla="*/ 2147483647 h 84"/>
                <a:gd name="T6" fmla="*/ 2147483647 w 150"/>
                <a:gd name="T7" fmla="*/ 2147483647 h 84"/>
                <a:gd name="T8" fmla="*/ 2147483647 w 150"/>
                <a:gd name="T9" fmla="*/ 2147483647 h 84"/>
                <a:gd name="T10" fmla="*/ 2147483647 w 150"/>
                <a:gd name="T11" fmla="*/ 2147483647 h 84"/>
                <a:gd name="T12" fmla="*/ 2147483647 w 150"/>
                <a:gd name="T13" fmla="*/ 2147483647 h 84"/>
                <a:gd name="T14" fmla="*/ 2147483647 w 150"/>
                <a:gd name="T15" fmla="*/ 2147483647 h 84"/>
                <a:gd name="T16" fmla="*/ 2147483647 w 150"/>
                <a:gd name="T17" fmla="*/ 2147483647 h 84"/>
                <a:gd name="T18" fmla="*/ 2147483647 w 150"/>
                <a:gd name="T19" fmla="*/ 2147483647 h 84"/>
                <a:gd name="T20" fmla="*/ 2147483647 w 150"/>
                <a:gd name="T21" fmla="*/ 2147483647 h 84"/>
                <a:gd name="T22" fmla="*/ 2147483647 w 150"/>
                <a:gd name="T23" fmla="*/ 2147483647 h 84"/>
                <a:gd name="T24" fmla="*/ 2147483647 w 150"/>
                <a:gd name="T25" fmla="*/ 2147483647 h 84"/>
                <a:gd name="T26" fmla="*/ 2147483647 w 150"/>
                <a:gd name="T27" fmla="*/ 0 h 84"/>
                <a:gd name="T28" fmla="*/ 2147483647 w 150"/>
                <a:gd name="T29" fmla="*/ 2147483647 h 84"/>
                <a:gd name="T30" fmla="*/ 2147483647 w 150"/>
                <a:gd name="T31" fmla="*/ 2147483647 h 84"/>
                <a:gd name="T32" fmla="*/ 2147483647 w 150"/>
                <a:gd name="T33" fmla="*/ 2147483647 h 84"/>
                <a:gd name="T34" fmla="*/ 2147483647 w 150"/>
                <a:gd name="T35" fmla="*/ 2147483647 h 84"/>
                <a:gd name="T36" fmla="*/ 2147483647 w 150"/>
                <a:gd name="T37" fmla="*/ 2147483647 h 84"/>
                <a:gd name="T38" fmla="*/ 0 w 150"/>
                <a:gd name="T39" fmla="*/ 2147483647 h 84"/>
                <a:gd name="T40" fmla="*/ 0 w 150"/>
                <a:gd name="T41" fmla="*/ 2147483647 h 8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50"/>
                <a:gd name="T64" fmla="*/ 0 h 84"/>
                <a:gd name="T65" fmla="*/ 150 w 150"/>
                <a:gd name="T66" fmla="*/ 84 h 8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50" h="84">
                  <a:moveTo>
                    <a:pt x="0" y="48"/>
                  </a:moveTo>
                  <a:lnTo>
                    <a:pt x="6" y="60"/>
                  </a:lnTo>
                  <a:lnTo>
                    <a:pt x="30" y="72"/>
                  </a:lnTo>
                  <a:lnTo>
                    <a:pt x="36" y="84"/>
                  </a:lnTo>
                  <a:lnTo>
                    <a:pt x="54" y="84"/>
                  </a:lnTo>
                  <a:lnTo>
                    <a:pt x="60" y="78"/>
                  </a:lnTo>
                  <a:lnTo>
                    <a:pt x="72" y="72"/>
                  </a:lnTo>
                  <a:lnTo>
                    <a:pt x="78" y="66"/>
                  </a:lnTo>
                  <a:lnTo>
                    <a:pt x="90" y="60"/>
                  </a:lnTo>
                  <a:lnTo>
                    <a:pt x="96" y="54"/>
                  </a:lnTo>
                  <a:lnTo>
                    <a:pt x="102" y="60"/>
                  </a:lnTo>
                  <a:lnTo>
                    <a:pt x="120" y="60"/>
                  </a:lnTo>
                  <a:lnTo>
                    <a:pt x="120" y="36"/>
                  </a:lnTo>
                  <a:lnTo>
                    <a:pt x="150" y="0"/>
                  </a:lnTo>
                  <a:lnTo>
                    <a:pt x="108" y="24"/>
                  </a:lnTo>
                  <a:lnTo>
                    <a:pt x="54" y="24"/>
                  </a:lnTo>
                  <a:lnTo>
                    <a:pt x="48" y="30"/>
                  </a:lnTo>
                  <a:lnTo>
                    <a:pt x="48" y="36"/>
                  </a:lnTo>
                  <a:lnTo>
                    <a:pt x="12" y="36"/>
                  </a:lnTo>
                  <a:lnTo>
                    <a:pt x="0" y="42"/>
                  </a:lnTo>
                  <a:lnTo>
                    <a:pt x="0" y="48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34" name="Cuba" descr="© INSCALE GmbH, 05.05.2010&#10;http://www.presentationload.com/">
              <a:extLst>
                <a:ext uri="{FF2B5EF4-FFF2-40B4-BE49-F238E27FC236}">
                  <a16:creationId xmlns:a16="http://schemas.microsoft.com/office/drawing/2014/main" id="{412DD22E-737F-AFF7-B977-C5D388F877FC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1995527" y="2508420"/>
              <a:ext cx="280168" cy="102284"/>
            </a:xfrm>
            <a:custGeom>
              <a:avLst/>
              <a:gdLst>
                <a:gd name="T0" fmla="*/ 2147483647 w 738"/>
                <a:gd name="T1" fmla="*/ 2147483647 h 270"/>
                <a:gd name="T2" fmla="*/ 2147483647 w 738"/>
                <a:gd name="T3" fmla="*/ 2147483647 h 270"/>
                <a:gd name="T4" fmla="*/ 2147483647 w 738"/>
                <a:gd name="T5" fmla="*/ 2147483647 h 270"/>
                <a:gd name="T6" fmla="*/ 2147483647 w 738"/>
                <a:gd name="T7" fmla="*/ 2147483647 h 270"/>
                <a:gd name="T8" fmla="*/ 2147483647 w 738"/>
                <a:gd name="T9" fmla="*/ 2147483647 h 270"/>
                <a:gd name="T10" fmla="*/ 2147483647 w 738"/>
                <a:gd name="T11" fmla="*/ 2147483647 h 270"/>
                <a:gd name="T12" fmla="*/ 2147483647 w 738"/>
                <a:gd name="T13" fmla="*/ 2147483647 h 270"/>
                <a:gd name="T14" fmla="*/ 2147483647 w 738"/>
                <a:gd name="T15" fmla="*/ 2147483647 h 270"/>
                <a:gd name="T16" fmla="*/ 2147483647 w 738"/>
                <a:gd name="T17" fmla="*/ 2147483647 h 270"/>
                <a:gd name="T18" fmla="*/ 2147483647 w 738"/>
                <a:gd name="T19" fmla="*/ 2147483647 h 270"/>
                <a:gd name="T20" fmla="*/ 2147483647 w 738"/>
                <a:gd name="T21" fmla="*/ 2147483647 h 270"/>
                <a:gd name="T22" fmla="*/ 2147483647 w 738"/>
                <a:gd name="T23" fmla="*/ 2147483647 h 270"/>
                <a:gd name="T24" fmla="*/ 2147483647 w 738"/>
                <a:gd name="T25" fmla="*/ 2147483647 h 270"/>
                <a:gd name="T26" fmla="*/ 2147483647 w 738"/>
                <a:gd name="T27" fmla="*/ 2147483647 h 270"/>
                <a:gd name="T28" fmla="*/ 2147483647 w 738"/>
                <a:gd name="T29" fmla="*/ 2147483647 h 270"/>
                <a:gd name="T30" fmla="*/ 2147483647 w 738"/>
                <a:gd name="T31" fmla="*/ 2147483647 h 270"/>
                <a:gd name="T32" fmla="*/ 2147483647 w 738"/>
                <a:gd name="T33" fmla="*/ 2147483647 h 270"/>
                <a:gd name="T34" fmla="*/ 2147483647 w 738"/>
                <a:gd name="T35" fmla="*/ 2147483647 h 270"/>
                <a:gd name="T36" fmla="*/ 2147483647 w 738"/>
                <a:gd name="T37" fmla="*/ 0 h 270"/>
                <a:gd name="T38" fmla="*/ 2147483647 w 738"/>
                <a:gd name="T39" fmla="*/ 2147483647 h 270"/>
                <a:gd name="T40" fmla="*/ 2147483647 w 738"/>
                <a:gd name="T41" fmla="*/ 2147483647 h 270"/>
                <a:gd name="T42" fmla="*/ 2147483647 w 738"/>
                <a:gd name="T43" fmla="*/ 2147483647 h 270"/>
                <a:gd name="T44" fmla="*/ 2147483647 w 738"/>
                <a:gd name="T45" fmla="*/ 2147483647 h 270"/>
                <a:gd name="T46" fmla="*/ 2147483647 w 738"/>
                <a:gd name="T47" fmla="*/ 2147483647 h 270"/>
                <a:gd name="T48" fmla="*/ 2147483647 w 738"/>
                <a:gd name="T49" fmla="*/ 2147483647 h 270"/>
                <a:gd name="T50" fmla="*/ 2147483647 w 738"/>
                <a:gd name="T51" fmla="*/ 2147483647 h 270"/>
                <a:gd name="T52" fmla="*/ 2147483647 w 738"/>
                <a:gd name="T53" fmla="*/ 2147483647 h 270"/>
                <a:gd name="T54" fmla="*/ 2147483647 w 738"/>
                <a:gd name="T55" fmla="*/ 2147483647 h 270"/>
                <a:gd name="T56" fmla="*/ 2147483647 w 738"/>
                <a:gd name="T57" fmla="*/ 2147483647 h 270"/>
                <a:gd name="T58" fmla="*/ 2147483647 w 738"/>
                <a:gd name="T59" fmla="*/ 2147483647 h 270"/>
                <a:gd name="T60" fmla="*/ 2147483647 w 738"/>
                <a:gd name="T61" fmla="*/ 2147483647 h 270"/>
                <a:gd name="T62" fmla="*/ 2147483647 w 738"/>
                <a:gd name="T63" fmla="*/ 2147483647 h 270"/>
                <a:gd name="T64" fmla="*/ 2147483647 w 738"/>
                <a:gd name="T65" fmla="*/ 2147483647 h 270"/>
                <a:gd name="T66" fmla="*/ 2147483647 w 738"/>
                <a:gd name="T67" fmla="*/ 2147483647 h 270"/>
                <a:gd name="T68" fmla="*/ 2147483647 w 738"/>
                <a:gd name="T69" fmla="*/ 2147483647 h 270"/>
                <a:gd name="T70" fmla="*/ 2147483647 w 738"/>
                <a:gd name="T71" fmla="*/ 2147483647 h 270"/>
                <a:gd name="T72" fmla="*/ 2147483647 w 738"/>
                <a:gd name="T73" fmla="*/ 2147483647 h 270"/>
                <a:gd name="T74" fmla="*/ 2147483647 w 738"/>
                <a:gd name="T75" fmla="*/ 2147483647 h 270"/>
                <a:gd name="T76" fmla="*/ 2147483647 w 738"/>
                <a:gd name="T77" fmla="*/ 2147483647 h 270"/>
                <a:gd name="T78" fmla="*/ 2147483647 w 738"/>
                <a:gd name="T79" fmla="*/ 2147483647 h 270"/>
                <a:gd name="T80" fmla="*/ 2147483647 w 738"/>
                <a:gd name="T81" fmla="*/ 2147483647 h 270"/>
                <a:gd name="T82" fmla="*/ 2147483647 w 738"/>
                <a:gd name="T83" fmla="*/ 2147483647 h 270"/>
                <a:gd name="T84" fmla="*/ 2147483647 w 738"/>
                <a:gd name="T85" fmla="*/ 2147483647 h 270"/>
                <a:gd name="T86" fmla="*/ 2147483647 w 738"/>
                <a:gd name="T87" fmla="*/ 2147483647 h 270"/>
                <a:gd name="T88" fmla="*/ 2147483647 w 738"/>
                <a:gd name="T89" fmla="*/ 2147483647 h 270"/>
                <a:gd name="T90" fmla="*/ 2147483647 w 738"/>
                <a:gd name="T91" fmla="*/ 2147483647 h 270"/>
                <a:gd name="T92" fmla="*/ 2147483647 w 738"/>
                <a:gd name="T93" fmla="*/ 2147483647 h 270"/>
                <a:gd name="T94" fmla="*/ 2147483647 w 738"/>
                <a:gd name="T95" fmla="*/ 2147483647 h 270"/>
                <a:gd name="T96" fmla="*/ 2147483647 w 738"/>
                <a:gd name="T97" fmla="*/ 2147483647 h 270"/>
                <a:gd name="T98" fmla="*/ 2147483647 w 738"/>
                <a:gd name="T99" fmla="*/ 2147483647 h 270"/>
                <a:gd name="T100" fmla="*/ 2147483647 w 738"/>
                <a:gd name="T101" fmla="*/ 2147483647 h 270"/>
                <a:gd name="T102" fmla="*/ 2147483647 w 738"/>
                <a:gd name="T103" fmla="*/ 2147483647 h 270"/>
                <a:gd name="T104" fmla="*/ 2147483647 w 738"/>
                <a:gd name="T105" fmla="*/ 2147483647 h 270"/>
                <a:gd name="T106" fmla="*/ 2147483647 w 738"/>
                <a:gd name="T107" fmla="*/ 2147483647 h 270"/>
                <a:gd name="T108" fmla="*/ 2147483647 w 738"/>
                <a:gd name="T109" fmla="*/ 2147483647 h 270"/>
                <a:gd name="T110" fmla="*/ 2147483647 w 738"/>
                <a:gd name="T111" fmla="*/ 2147483647 h 270"/>
                <a:gd name="T112" fmla="*/ 2147483647 w 738"/>
                <a:gd name="T113" fmla="*/ 2147483647 h 270"/>
                <a:gd name="T114" fmla="*/ 2147483647 w 738"/>
                <a:gd name="T115" fmla="*/ 2147483647 h 27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738"/>
                <a:gd name="T175" fmla="*/ 0 h 270"/>
                <a:gd name="T176" fmla="*/ 738 w 738"/>
                <a:gd name="T177" fmla="*/ 270 h 27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738" h="270">
                  <a:moveTo>
                    <a:pt x="708" y="228"/>
                  </a:moveTo>
                  <a:lnTo>
                    <a:pt x="690" y="222"/>
                  </a:lnTo>
                  <a:lnTo>
                    <a:pt x="666" y="222"/>
                  </a:lnTo>
                  <a:lnTo>
                    <a:pt x="666" y="204"/>
                  </a:lnTo>
                  <a:lnTo>
                    <a:pt x="660" y="198"/>
                  </a:lnTo>
                  <a:lnTo>
                    <a:pt x="648" y="192"/>
                  </a:lnTo>
                  <a:lnTo>
                    <a:pt x="600" y="192"/>
                  </a:lnTo>
                  <a:lnTo>
                    <a:pt x="624" y="168"/>
                  </a:lnTo>
                  <a:lnTo>
                    <a:pt x="612" y="168"/>
                  </a:lnTo>
                  <a:lnTo>
                    <a:pt x="600" y="162"/>
                  </a:lnTo>
                  <a:lnTo>
                    <a:pt x="558" y="162"/>
                  </a:lnTo>
                  <a:lnTo>
                    <a:pt x="534" y="150"/>
                  </a:lnTo>
                  <a:lnTo>
                    <a:pt x="528" y="144"/>
                  </a:lnTo>
                  <a:lnTo>
                    <a:pt x="522" y="144"/>
                  </a:lnTo>
                  <a:lnTo>
                    <a:pt x="528" y="138"/>
                  </a:lnTo>
                  <a:lnTo>
                    <a:pt x="528" y="132"/>
                  </a:lnTo>
                  <a:lnTo>
                    <a:pt x="534" y="126"/>
                  </a:lnTo>
                  <a:lnTo>
                    <a:pt x="534" y="120"/>
                  </a:lnTo>
                  <a:lnTo>
                    <a:pt x="522" y="120"/>
                  </a:lnTo>
                  <a:lnTo>
                    <a:pt x="510" y="114"/>
                  </a:lnTo>
                  <a:lnTo>
                    <a:pt x="504" y="114"/>
                  </a:lnTo>
                  <a:lnTo>
                    <a:pt x="474" y="84"/>
                  </a:lnTo>
                  <a:lnTo>
                    <a:pt x="462" y="78"/>
                  </a:lnTo>
                  <a:lnTo>
                    <a:pt x="450" y="66"/>
                  </a:lnTo>
                  <a:lnTo>
                    <a:pt x="432" y="66"/>
                  </a:lnTo>
                  <a:lnTo>
                    <a:pt x="432" y="84"/>
                  </a:lnTo>
                  <a:lnTo>
                    <a:pt x="444" y="96"/>
                  </a:lnTo>
                  <a:lnTo>
                    <a:pt x="450" y="96"/>
                  </a:lnTo>
                  <a:lnTo>
                    <a:pt x="378" y="60"/>
                  </a:lnTo>
                  <a:lnTo>
                    <a:pt x="372" y="54"/>
                  </a:lnTo>
                  <a:lnTo>
                    <a:pt x="360" y="48"/>
                  </a:lnTo>
                  <a:lnTo>
                    <a:pt x="354" y="36"/>
                  </a:lnTo>
                  <a:lnTo>
                    <a:pt x="342" y="30"/>
                  </a:lnTo>
                  <a:lnTo>
                    <a:pt x="330" y="18"/>
                  </a:lnTo>
                  <a:lnTo>
                    <a:pt x="270" y="18"/>
                  </a:lnTo>
                  <a:lnTo>
                    <a:pt x="258" y="12"/>
                  </a:lnTo>
                  <a:lnTo>
                    <a:pt x="228" y="6"/>
                  </a:lnTo>
                  <a:lnTo>
                    <a:pt x="174" y="0"/>
                  </a:lnTo>
                  <a:lnTo>
                    <a:pt x="126" y="6"/>
                  </a:lnTo>
                  <a:lnTo>
                    <a:pt x="96" y="18"/>
                  </a:lnTo>
                  <a:lnTo>
                    <a:pt x="72" y="42"/>
                  </a:lnTo>
                  <a:lnTo>
                    <a:pt x="60" y="48"/>
                  </a:lnTo>
                  <a:lnTo>
                    <a:pt x="42" y="60"/>
                  </a:lnTo>
                  <a:lnTo>
                    <a:pt x="24" y="66"/>
                  </a:lnTo>
                  <a:lnTo>
                    <a:pt x="12" y="72"/>
                  </a:lnTo>
                  <a:lnTo>
                    <a:pt x="6" y="78"/>
                  </a:lnTo>
                  <a:lnTo>
                    <a:pt x="0" y="78"/>
                  </a:lnTo>
                  <a:lnTo>
                    <a:pt x="72" y="72"/>
                  </a:lnTo>
                  <a:lnTo>
                    <a:pt x="72" y="60"/>
                  </a:lnTo>
                  <a:lnTo>
                    <a:pt x="150" y="54"/>
                  </a:lnTo>
                  <a:lnTo>
                    <a:pt x="174" y="42"/>
                  </a:lnTo>
                  <a:lnTo>
                    <a:pt x="198" y="42"/>
                  </a:lnTo>
                  <a:lnTo>
                    <a:pt x="222" y="54"/>
                  </a:lnTo>
                  <a:lnTo>
                    <a:pt x="222" y="60"/>
                  </a:lnTo>
                  <a:lnTo>
                    <a:pt x="216" y="60"/>
                  </a:lnTo>
                  <a:lnTo>
                    <a:pt x="210" y="66"/>
                  </a:lnTo>
                  <a:lnTo>
                    <a:pt x="198" y="66"/>
                  </a:lnTo>
                  <a:lnTo>
                    <a:pt x="192" y="72"/>
                  </a:lnTo>
                  <a:lnTo>
                    <a:pt x="186" y="72"/>
                  </a:lnTo>
                  <a:lnTo>
                    <a:pt x="204" y="78"/>
                  </a:lnTo>
                  <a:lnTo>
                    <a:pt x="210" y="78"/>
                  </a:lnTo>
                  <a:lnTo>
                    <a:pt x="216" y="84"/>
                  </a:lnTo>
                  <a:lnTo>
                    <a:pt x="228" y="90"/>
                  </a:lnTo>
                  <a:lnTo>
                    <a:pt x="246" y="96"/>
                  </a:lnTo>
                  <a:lnTo>
                    <a:pt x="258" y="102"/>
                  </a:lnTo>
                  <a:lnTo>
                    <a:pt x="276" y="102"/>
                  </a:lnTo>
                  <a:lnTo>
                    <a:pt x="282" y="96"/>
                  </a:lnTo>
                  <a:lnTo>
                    <a:pt x="282" y="90"/>
                  </a:lnTo>
                  <a:lnTo>
                    <a:pt x="294" y="96"/>
                  </a:lnTo>
                  <a:lnTo>
                    <a:pt x="300" y="102"/>
                  </a:lnTo>
                  <a:lnTo>
                    <a:pt x="318" y="114"/>
                  </a:lnTo>
                  <a:lnTo>
                    <a:pt x="342" y="126"/>
                  </a:lnTo>
                  <a:lnTo>
                    <a:pt x="372" y="126"/>
                  </a:lnTo>
                  <a:lnTo>
                    <a:pt x="390" y="120"/>
                  </a:lnTo>
                  <a:lnTo>
                    <a:pt x="402" y="120"/>
                  </a:lnTo>
                  <a:lnTo>
                    <a:pt x="390" y="144"/>
                  </a:lnTo>
                  <a:lnTo>
                    <a:pt x="450" y="168"/>
                  </a:lnTo>
                  <a:lnTo>
                    <a:pt x="474" y="204"/>
                  </a:lnTo>
                  <a:lnTo>
                    <a:pt x="480" y="210"/>
                  </a:lnTo>
                  <a:lnTo>
                    <a:pt x="492" y="216"/>
                  </a:lnTo>
                  <a:lnTo>
                    <a:pt x="498" y="222"/>
                  </a:lnTo>
                  <a:lnTo>
                    <a:pt x="498" y="228"/>
                  </a:lnTo>
                  <a:lnTo>
                    <a:pt x="474" y="252"/>
                  </a:lnTo>
                  <a:lnTo>
                    <a:pt x="474" y="258"/>
                  </a:lnTo>
                  <a:lnTo>
                    <a:pt x="480" y="264"/>
                  </a:lnTo>
                  <a:lnTo>
                    <a:pt x="492" y="258"/>
                  </a:lnTo>
                  <a:lnTo>
                    <a:pt x="504" y="258"/>
                  </a:lnTo>
                  <a:lnTo>
                    <a:pt x="528" y="246"/>
                  </a:lnTo>
                  <a:lnTo>
                    <a:pt x="558" y="246"/>
                  </a:lnTo>
                  <a:lnTo>
                    <a:pt x="558" y="252"/>
                  </a:lnTo>
                  <a:lnTo>
                    <a:pt x="552" y="252"/>
                  </a:lnTo>
                  <a:lnTo>
                    <a:pt x="546" y="258"/>
                  </a:lnTo>
                  <a:lnTo>
                    <a:pt x="546" y="264"/>
                  </a:lnTo>
                  <a:lnTo>
                    <a:pt x="558" y="264"/>
                  </a:lnTo>
                  <a:lnTo>
                    <a:pt x="564" y="270"/>
                  </a:lnTo>
                  <a:lnTo>
                    <a:pt x="612" y="270"/>
                  </a:lnTo>
                  <a:lnTo>
                    <a:pt x="636" y="264"/>
                  </a:lnTo>
                  <a:lnTo>
                    <a:pt x="684" y="258"/>
                  </a:lnTo>
                  <a:lnTo>
                    <a:pt x="720" y="252"/>
                  </a:lnTo>
                  <a:lnTo>
                    <a:pt x="738" y="246"/>
                  </a:lnTo>
                  <a:lnTo>
                    <a:pt x="738" y="240"/>
                  </a:lnTo>
                  <a:lnTo>
                    <a:pt x="732" y="234"/>
                  </a:lnTo>
                  <a:lnTo>
                    <a:pt x="720" y="228"/>
                  </a:lnTo>
                  <a:lnTo>
                    <a:pt x="708" y="228"/>
                  </a:lnTo>
                  <a:close/>
                  <a:moveTo>
                    <a:pt x="114" y="126"/>
                  </a:moveTo>
                  <a:lnTo>
                    <a:pt x="114" y="132"/>
                  </a:lnTo>
                  <a:lnTo>
                    <a:pt x="120" y="138"/>
                  </a:lnTo>
                  <a:lnTo>
                    <a:pt x="132" y="144"/>
                  </a:lnTo>
                  <a:lnTo>
                    <a:pt x="144" y="138"/>
                  </a:lnTo>
                  <a:lnTo>
                    <a:pt x="150" y="138"/>
                  </a:lnTo>
                  <a:lnTo>
                    <a:pt x="156" y="126"/>
                  </a:lnTo>
                  <a:lnTo>
                    <a:pt x="156" y="120"/>
                  </a:lnTo>
                  <a:lnTo>
                    <a:pt x="150" y="114"/>
                  </a:lnTo>
                  <a:lnTo>
                    <a:pt x="138" y="114"/>
                  </a:lnTo>
                  <a:lnTo>
                    <a:pt x="126" y="120"/>
                  </a:lnTo>
                  <a:lnTo>
                    <a:pt x="120" y="120"/>
                  </a:lnTo>
                  <a:lnTo>
                    <a:pt x="114" y="126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35" name="Croatia" descr="© INSCALE GmbH, 05.05.2010&#10;http://www.presentationload.com/">
              <a:extLst>
                <a:ext uri="{FF2B5EF4-FFF2-40B4-BE49-F238E27FC236}">
                  <a16:creationId xmlns:a16="http://schemas.microsoft.com/office/drawing/2014/main" id="{EF88055E-009F-E4BA-2A92-1A9488B89D4B}"/>
                </a:ext>
              </a:extLst>
            </p:cNvPr>
            <p:cNvSpPr>
              <a:spLocks/>
            </p:cNvSpPr>
            <p:nvPr/>
          </p:nvSpPr>
          <p:spPr bwMode="gray">
            <a:xfrm>
              <a:off x="4592644" y="1801325"/>
              <a:ext cx="139343" cy="103766"/>
            </a:xfrm>
            <a:custGeom>
              <a:avLst/>
              <a:gdLst>
                <a:gd name="T0" fmla="*/ 2147483647 w 366"/>
                <a:gd name="T1" fmla="*/ 2147483647 h 276"/>
                <a:gd name="T2" fmla="*/ 2147483647 w 366"/>
                <a:gd name="T3" fmla="*/ 2147483647 h 276"/>
                <a:gd name="T4" fmla="*/ 2147483647 w 366"/>
                <a:gd name="T5" fmla="*/ 2147483647 h 276"/>
                <a:gd name="T6" fmla="*/ 2147483647 w 366"/>
                <a:gd name="T7" fmla="*/ 2147483647 h 276"/>
                <a:gd name="T8" fmla="*/ 2147483647 w 366"/>
                <a:gd name="T9" fmla="*/ 2147483647 h 276"/>
                <a:gd name="T10" fmla="*/ 2147483647 w 366"/>
                <a:gd name="T11" fmla="*/ 2147483647 h 276"/>
                <a:gd name="T12" fmla="*/ 2147483647 w 366"/>
                <a:gd name="T13" fmla="*/ 2147483647 h 276"/>
                <a:gd name="T14" fmla="*/ 2147483647 w 366"/>
                <a:gd name="T15" fmla="*/ 2147483647 h 276"/>
                <a:gd name="T16" fmla="*/ 2147483647 w 366"/>
                <a:gd name="T17" fmla="*/ 2147483647 h 276"/>
                <a:gd name="T18" fmla="*/ 2147483647 w 366"/>
                <a:gd name="T19" fmla="*/ 2147483647 h 276"/>
                <a:gd name="T20" fmla="*/ 2147483647 w 366"/>
                <a:gd name="T21" fmla="*/ 2147483647 h 276"/>
                <a:gd name="T22" fmla="*/ 2147483647 w 366"/>
                <a:gd name="T23" fmla="*/ 0 h 276"/>
                <a:gd name="T24" fmla="*/ 2147483647 w 366"/>
                <a:gd name="T25" fmla="*/ 2147483647 h 276"/>
                <a:gd name="T26" fmla="*/ 2147483647 w 366"/>
                <a:gd name="T27" fmla="*/ 2147483647 h 276"/>
                <a:gd name="T28" fmla="*/ 2147483647 w 366"/>
                <a:gd name="T29" fmla="*/ 2147483647 h 276"/>
                <a:gd name="T30" fmla="*/ 2147483647 w 366"/>
                <a:gd name="T31" fmla="*/ 2147483647 h 276"/>
                <a:gd name="T32" fmla="*/ 2147483647 w 366"/>
                <a:gd name="T33" fmla="*/ 2147483647 h 276"/>
                <a:gd name="T34" fmla="*/ 2147483647 w 366"/>
                <a:gd name="T35" fmla="*/ 2147483647 h 276"/>
                <a:gd name="T36" fmla="*/ 2147483647 w 366"/>
                <a:gd name="T37" fmla="*/ 2147483647 h 276"/>
                <a:gd name="T38" fmla="*/ 2147483647 w 366"/>
                <a:gd name="T39" fmla="*/ 2147483647 h 276"/>
                <a:gd name="T40" fmla="*/ 0 w 366"/>
                <a:gd name="T41" fmla="*/ 2147483647 h 276"/>
                <a:gd name="T42" fmla="*/ 2147483647 w 366"/>
                <a:gd name="T43" fmla="*/ 2147483647 h 276"/>
                <a:gd name="T44" fmla="*/ 2147483647 w 366"/>
                <a:gd name="T45" fmla="*/ 2147483647 h 276"/>
                <a:gd name="T46" fmla="*/ 2147483647 w 366"/>
                <a:gd name="T47" fmla="*/ 2147483647 h 276"/>
                <a:gd name="T48" fmla="*/ 2147483647 w 366"/>
                <a:gd name="T49" fmla="*/ 2147483647 h 276"/>
                <a:gd name="T50" fmla="*/ 2147483647 w 366"/>
                <a:gd name="T51" fmla="*/ 2147483647 h 276"/>
                <a:gd name="T52" fmla="*/ 2147483647 w 366"/>
                <a:gd name="T53" fmla="*/ 2147483647 h 276"/>
                <a:gd name="T54" fmla="*/ 2147483647 w 366"/>
                <a:gd name="T55" fmla="*/ 2147483647 h 276"/>
                <a:gd name="T56" fmla="*/ 2147483647 w 366"/>
                <a:gd name="T57" fmla="*/ 2147483647 h 276"/>
                <a:gd name="T58" fmla="*/ 2147483647 w 366"/>
                <a:gd name="T59" fmla="*/ 2147483647 h 276"/>
                <a:gd name="T60" fmla="*/ 2147483647 w 366"/>
                <a:gd name="T61" fmla="*/ 2147483647 h 276"/>
                <a:gd name="T62" fmla="*/ 2147483647 w 366"/>
                <a:gd name="T63" fmla="*/ 2147483647 h 276"/>
                <a:gd name="T64" fmla="*/ 2147483647 w 366"/>
                <a:gd name="T65" fmla="*/ 2147483647 h 276"/>
                <a:gd name="T66" fmla="*/ 2147483647 w 366"/>
                <a:gd name="T67" fmla="*/ 2147483647 h 276"/>
                <a:gd name="T68" fmla="*/ 2147483647 w 366"/>
                <a:gd name="T69" fmla="*/ 2147483647 h 276"/>
                <a:gd name="T70" fmla="*/ 2147483647 w 366"/>
                <a:gd name="T71" fmla="*/ 2147483647 h 276"/>
                <a:gd name="T72" fmla="*/ 2147483647 w 366"/>
                <a:gd name="T73" fmla="*/ 2147483647 h 276"/>
                <a:gd name="T74" fmla="*/ 2147483647 w 366"/>
                <a:gd name="T75" fmla="*/ 2147483647 h 276"/>
                <a:gd name="T76" fmla="*/ 2147483647 w 366"/>
                <a:gd name="T77" fmla="*/ 2147483647 h 276"/>
                <a:gd name="T78" fmla="*/ 2147483647 w 366"/>
                <a:gd name="T79" fmla="*/ 2147483647 h 276"/>
                <a:gd name="T80" fmla="*/ 2147483647 w 366"/>
                <a:gd name="T81" fmla="*/ 2147483647 h 276"/>
                <a:gd name="T82" fmla="*/ 2147483647 w 366"/>
                <a:gd name="T83" fmla="*/ 2147483647 h 276"/>
                <a:gd name="T84" fmla="*/ 2147483647 w 366"/>
                <a:gd name="T85" fmla="*/ 2147483647 h 276"/>
                <a:gd name="T86" fmla="*/ 2147483647 w 366"/>
                <a:gd name="T87" fmla="*/ 2147483647 h 276"/>
                <a:gd name="T88" fmla="*/ 2147483647 w 366"/>
                <a:gd name="T89" fmla="*/ 2147483647 h 276"/>
                <a:gd name="T90" fmla="*/ 2147483647 w 366"/>
                <a:gd name="T91" fmla="*/ 2147483647 h 27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366"/>
                <a:gd name="T139" fmla="*/ 0 h 276"/>
                <a:gd name="T140" fmla="*/ 366 w 366"/>
                <a:gd name="T141" fmla="*/ 276 h 27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366" h="276">
                  <a:moveTo>
                    <a:pt x="342" y="126"/>
                  </a:moveTo>
                  <a:lnTo>
                    <a:pt x="342" y="114"/>
                  </a:lnTo>
                  <a:lnTo>
                    <a:pt x="348" y="114"/>
                  </a:lnTo>
                  <a:lnTo>
                    <a:pt x="354" y="108"/>
                  </a:lnTo>
                  <a:lnTo>
                    <a:pt x="360" y="108"/>
                  </a:lnTo>
                  <a:lnTo>
                    <a:pt x="366" y="102"/>
                  </a:lnTo>
                  <a:lnTo>
                    <a:pt x="360" y="102"/>
                  </a:lnTo>
                  <a:lnTo>
                    <a:pt x="348" y="96"/>
                  </a:lnTo>
                  <a:lnTo>
                    <a:pt x="336" y="96"/>
                  </a:lnTo>
                  <a:lnTo>
                    <a:pt x="342" y="78"/>
                  </a:lnTo>
                  <a:lnTo>
                    <a:pt x="336" y="78"/>
                  </a:lnTo>
                  <a:lnTo>
                    <a:pt x="330" y="48"/>
                  </a:lnTo>
                  <a:lnTo>
                    <a:pt x="324" y="48"/>
                  </a:lnTo>
                  <a:lnTo>
                    <a:pt x="312" y="54"/>
                  </a:lnTo>
                  <a:lnTo>
                    <a:pt x="270" y="60"/>
                  </a:lnTo>
                  <a:lnTo>
                    <a:pt x="264" y="48"/>
                  </a:lnTo>
                  <a:lnTo>
                    <a:pt x="246" y="48"/>
                  </a:lnTo>
                  <a:lnTo>
                    <a:pt x="234" y="42"/>
                  </a:lnTo>
                  <a:lnTo>
                    <a:pt x="228" y="36"/>
                  </a:lnTo>
                  <a:lnTo>
                    <a:pt x="216" y="30"/>
                  </a:lnTo>
                  <a:lnTo>
                    <a:pt x="204" y="18"/>
                  </a:lnTo>
                  <a:lnTo>
                    <a:pt x="204" y="12"/>
                  </a:lnTo>
                  <a:lnTo>
                    <a:pt x="198" y="6"/>
                  </a:lnTo>
                  <a:lnTo>
                    <a:pt x="186" y="0"/>
                  </a:lnTo>
                  <a:lnTo>
                    <a:pt x="162" y="0"/>
                  </a:lnTo>
                  <a:lnTo>
                    <a:pt x="162" y="12"/>
                  </a:lnTo>
                  <a:lnTo>
                    <a:pt x="150" y="18"/>
                  </a:lnTo>
                  <a:lnTo>
                    <a:pt x="120" y="18"/>
                  </a:lnTo>
                  <a:lnTo>
                    <a:pt x="120" y="30"/>
                  </a:lnTo>
                  <a:lnTo>
                    <a:pt x="126" y="36"/>
                  </a:lnTo>
                  <a:lnTo>
                    <a:pt x="126" y="42"/>
                  </a:lnTo>
                  <a:lnTo>
                    <a:pt x="114" y="54"/>
                  </a:lnTo>
                  <a:lnTo>
                    <a:pt x="102" y="60"/>
                  </a:lnTo>
                  <a:lnTo>
                    <a:pt x="102" y="78"/>
                  </a:lnTo>
                  <a:lnTo>
                    <a:pt x="60" y="78"/>
                  </a:lnTo>
                  <a:lnTo>
                    <a:pt x="54" y="72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78"/>
                  </a:lnTo>
                  <a:lnTo>
                    <a:pt x="18" y="72"/>
                  </a:lnTo>
                  <a:lnTo>
                    <a:pt x="18" y="84"/>
                  </a:lnTo>
                  <a:lnTo>
                    <a:pt x="0" y="84"/>
                  </a:lnTo>
                  <a:lnTo>
                    <a:pt x="0" y="132"/>
                  </a:lnTo>
                  <a:lnTo>
                    <a:pt x="6" y="132"/>
                  </a:lnTo>
                  <a:lnTo>
                    <a:pt x="12" y="120"/>
                  </a:lnTo>
                  <a:lnTo>
                    <a:pt x="24" y="114"/>
                  </a:lnTo>
                  <a:lnTo>
                    <a:pt x="30" y="102"/>
                  </a:lnTo>
                  <a:lnTo>
                    <a:pt x="42" y="102"/>
                  </a:lnTo>
                  <a:lnTo>
                    <a:pt x="48" y="114"/>
                  </a:lnTo>
                  <a:lnTo>
                    <a:pt x="48" y="132"/>
                  </a:lnTo>
                  <a:lnTo>
                    <a:pt x="78" y="126"/>
                  </a:lnTo>
                  <a:lnTo>
                    <a:pt x="78" y="132"/>
                  </a:lnTo>
                  <a:lnTo>
                    <a:pt x="72" y="144"/>
                  </a:lnTo>
                  <a:lnTo>
                    <a:pt x="72" y="150"/>
                  </a:lnTo>
                  <a:lnTo>
                    <a:pt x="84" y="162"/>
                  </a:lnTo>
                  <a:lnTo>
                    <a:pt x="96" y="168"/>
                  </a:lnTo>
                  <a:lnTo>
                    <a:pt x="96" y="180"/>
                  </a:lnTo>
                  <a:lnTo>
                    <a:pt x="144" y="216"/>
                  </a:lnTo>
                  <a:lnTo>
                    <a:pt x="144" y="240"/>
                  </a:lnTo>
                  <a:lnTo>
                    <a:pt x="198" y="240"/>
                  </a:lnTo>
                  <a:lnTo>
                    <a:pt x="210" y="246"/>
                  </a:lnTo>
                  <a:lnTo>
                    <a:pt x="216" y="252"/>
                  </a:lnTo>
                  <a:lnTo>
                    <a:pt x="216" y="276"/>
                  </a:lnTo>
                  <a:lnTo>
                    <a:pt x="246" y="276"/>
                  </a:lnTo>
                  <a:lnTo>
                    <a:pt x="252" y="270"/>
                  </a:lnTo>
                  <a:lnTo>
                    <a:pt x="252" y="264"/>
                  </a:lnTo>
                  <a:lnTo>
                    <a:pt x="246" y="252"/>
                  </a:lnTo>
                  <a:lnTo>
                    <a:pt x="234" y="246"/>
                  </a:lnTo>
                  <a:lnTo>
                    <a:pt x="216" y="234"/>
                  </a:lnTo>
                  <a:lnTo>
                    <a:pt x="204" y="228"/>
                  </a:lnTo>
                  <a:lnTo>
                    <a:pt x="192" y="216"/>
                  </a:lnTo>
                  <a:lnTo>
                    <a:pt x="180" y="186"/>
                  </a:lnTo>
                  <a:lnTo>
                    <a:pt x="162" y="180"/>
                  </a:lnTo>
                  <a:lnTo>
                    <a:pt x="162" y="162"/>
                  </a:lnTo>
                  <a:lnTo>
                    <a:pt x="156" y="156"/>
                  </a:lnTo>
                  <a:lnTo>
                    <a:pt x="150" y="156"/>
                  </a:lnTo>
                  <a:lnTo>
                    <a:pt x="150" y="144"/>
                  </a:lnTo>
                  <a:lnTo>
                    <a:pt x="132" y="138"/>
                  </a:lnTo>
                  <a:lnTo>
                    <a:pt x="120" y="126"/>
                  </a:lnTo>
                  <a:lnTo>
                    <a:pt x="138" y="120"/>
                  </a:lnTo>
                  <a:lnTo>
                    <a:pt x="138" y="96"/>
                  </a:lnTo>
                  <a:lnTo>
                    <a:pt x="144" y="96"/>
                  </a:lnTo>
                  <a:lnTo>
                    <a:pt x="150" y="102"/>
                  </a:lnTo>
                  <a:lnTo>
                    <a:pt x="162" y="108"/>
                  </a:lnTo>
                  <a:lnTo>
                    <a:pt x="186" y="102"/>
                  </a:lnTo>
                  <a:lnTo>
                    <a:pt x="210" y="102"/>
                  </a:lnTo>
                  <a:lnTo>
                    <a:pt x="228" y="108"/>
                  </a:lnTo>
                  <a:lnTo>
                    <a:pt x="240" y="102"/>
                  </a:lnTo>
                  <a:lnTo>
                    <a:pt x="252" y="102"/>
                  </a:lnTo>
                  <a:lnTo>
                    <a:pt x="258" y="108"/>
                  </a:lnTo>
                  <a:lnTo>
                    <a:pt x="312" y="108"/>
                  </a:lnTo>
                  <a:lnTo>
                    <a:pt x="324" y="126"/>
                  </a:lnTo>
                  <a:lnTo>
                    <a:pt x="342" y="126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36" name="Côte d'Ivoire" descr="© INSCALE GmbH, 05.05.2010&#10;http://www.presentationload.com/">
              <a:extLst>
                <a:ext uri="{FF2B5EF4-FFF2-40B4-BE49-F238E27FC236}">
                  <a16:creationId xmlns:a16="http://schemas.microsoft.com/office/drawing/2014/main" id="{BD97DD66-DBF6-DE32-E0C2-D60795760CAE}"/>
                </a:ext>
              </a:extLst>
            </p:cNvPr>
            <p:cNvSpPr>
              <a:spLocks/>
            </p:cNvSpPr>
            <p:nvPr/>
          </p:nvSpPr>
          <p:spPr bwMode="gray">
            <a:xfrm>
              <a:off x="4001177" y="2890873"/>
              <a:ext cx="166026" cy="195673"/>
            </a:xfrm>
            <a:custGeom>
              <a:avLst/>
              <a:gdLst>
                <a:gd name="T0" fmla="*/ 2147483647 w 438"/>
                <a:gd name="T1" fmla="*/ 2147483647 h 516"/>
                <a:gd name="T2" fmla="*/ 2147483647 w 438"/>
                <a:gd name="T3" fmla="*/ 2147483647 h 516"/>
                <a:gd name="T4" fmla="*/ 2147483647 w 438"/>
                <a:gd name="T5" fmla="*/ 2147483647 h 516"/>
                <a:gd name="T6" fmla="*/ 2147483647 w 438"/>
                <a:gd name="T7" fmla="*/ 2147483647 h 516"/>
                <a:gd name="T8" fmla="*/ 2147483647 w 438"/>
                <a:gd name="T9" fmla="*/ 2147483647 h 516"/>
                <a:gd name="T10" fmla="*/ 2147483647 w 438"/>
                <a:gd name="T11" fmla="*/ 2147483647 h 516"/>
                <a:gd name="T12" fmla="*/ 2147483647 w 438"/>
                <a:gd name="T13" fmla="*/ 2147483647 h 516"/>
                <a:gd name="T14" fmla="*/ 2147483647 w 438"/>
                <a:gd name="T15" fmla="*/ 2147483647 h 516"/>
                <a:gd name="T16" fmla="*/ 2147483647 w 438"/>
                <a:gd name="T17" fmla="*/ 2147483647 h 516"/>
                <a:gd name="T18" fmla="*/ 2147483647 w 438"/>
                <a:gd name="T19" fmla="*/ 2147483647 h 516"/>
                <a:gd name="T20" fmla="*/ 2147483647 w 438"/>
                <a:gd name="T21" fmla="*/ 2147483647 h 516"/>
                <a:gd name="T22" fmla="*/ 2147483647 w 438"/>
                <a:gd name="T23" fmla="*/ 2147483647 h 516"/>
                <a:gd name="T24" fmla="*/ 2147483647 w 438"/>
                <a:gd name="T25" fmla="*/ 2147483647 h 516"/>
                <a:gd name="T26" fmla="*/ 2147483647 w 438"/>
                <a:gd name="T27" fmla="*/ 2147483647 h 516"/>
                <a:gd name="T28" fmla="*/ 2147483647 w 438"/>
                <a:gd name="T29" fmla="*/ 2147483647 h 516"/>
                <a:gd name="T30" fmla="*/ 2147483647 w 438"/>
                <a:gd name="T31" fmla="*/ 2147483647 h 516"/>
                <a:gd name="T32" fmla="*/ 2147483647 w 438"/>
                <a:gd name="T33" fmla="*/ 0 h 516"/>
                <a:gd name="T34" fmla="*/ 2147483647 w 438"/>
                <a:gd name="T35" fmla="*/ 2147483647 h 516"/>
                <a:gd name="T36" fmla="*/ 2147483647 w 438"/>
                <a:gd name="T37" fmla="*/ 2147483647 h 516"/>
                <a:gd name="T38" fmla="*/ 2147483647 w 438"/>
                <a:gd name="T39" fmla="*/ 2147483647 h 516"/>
                <a:gd name="T40" fmla="*/ 2147483647 w 438"/>
                <a:gd name="T41" fmla="*/ 2147483647 h 516"/>
                <a:gd name="T42" fmla="*/ 2147483647 w 438"/>
                <a:gd name="T43" fmla="*/ 2147483647 h 516"/>
                <a:gd name="T44" fmla="*/ 2147483647 w 438"/>
                <a:gd name="T45" fmla="*/ 2147483647 h 516"/>
                <a:gd name="T46" fmla="*/ 2147483647 w 438"/>
                <a:gd name="T47" fmla="*/ 2147483647 h 516"/>
                <a:gd name="T48" fmla="*/ 2147483647 w 438"/>
                <a:gd name="T49" fmla="*/ 2147483647 h 516"/>
                <a:gd name="T50" fmla="*/ 2147483647 w 438"/>
                <a:gd name="T51" fmla="*/ 2147483647 h 516"/>
                <a:gd name="T52" fmla="*/ 2147483647 w 438"/>
                <a:gd name="T53" fmla="*/ 2147483647 h 516"/>
                <a:gd name="T54" fmla="*/ 2147483647 w 438"/>
                <a:gd name="T55" fmla="*/ 2147483647 h 516"/>
                <a:gd name="T56" fmla="*/ 2147483647 w 438"/>
                <a:gd name="T57" fmla="*/ 2147483647 h 516"/>
                <a:gd name="T58" fmla="*/ 2147483647 w 438"/>
                <a:gd name="T59" fmla="*/ 2147483647 h 516"/>
                <a:gd name="T60" fmla="*/ 2147483647 w 438"/>
                <a:gd name="T61" fmla="*/ 2147483647 h 516"/>
                <a:gd name="T62" fmla="*/ 2147483647 w 438"/>
                <a:gd name="T63" fmla="*/ 2147483647 h 516"/>
                <a:gd name="T64" fmla="*/ 2147483647 w 438"/>
                <a:gd name="T65" fmla="*/ 2147483647 h 516"/>
                <a:gd name="T66" fmla="*/ 2147483647 w 438"/>
                <a:gd name="T67" fmla="*/ 2147483647 h 516"/>
                <a:gd name="T68" fmla="*/ 2147483647 w 438"/>
                <a:gd name="T69" fmla="*/ 2147483647 h 516"/>
                <a:gd name="T70" fmla="*/ 2147483647 w 438"/>
                <a:gd name="T71" fmla="*/ 2147483647 h 516"/>
                <a:gd name="T72" fmla="*/ 2147483647 w 438"/>
                <a:gd name="T73" fmla="*/ 2147483647 h 516"/>
                <a:gd name="T74" fmla="*/ 2147483647 w 438"/>
                <a:gd name="T75" fmla="*/ 2147483647 h 516"/>
                <a:gd name="T76" fmla="*/ 2147483647 w 438"/>
                <a:gd name="T77" fmla="*/ 2147483647 h 516"/>
                <a:gd name="T78" fmla="*/ 2147483647 w 438"/>
                <a:gd name="T79" fmla="*/ 2147483647 h 516"/>
                <a:gd name="T80" fmla="*/ 2147483647 w 438"/>
                <a:gd name="T81" fmla="*/ 2147483647 h 516"/>
                <a:gd name="T82" fmla="*/ 2147483647 w 438"/>
                <a:gd name="T83" fmla="*/ 2147483647 h 516"/>
                <a:gd name="T84" fmla="*/ 2147483647 w 438"/>
                <a:gd name="T85" fmla="*/ 2147483647 h 516"/>
                <a:gd name="T86" fmla="*/ 2147483647 w 438"/>
                <a:gd name="T87" fmla="*/ 2147483647 h 516"/>
                <a:gd name="T88" fmla="*/ 2147483647 w 438"/>
                <a:gd name="T89" fmla="*/ 2147483647 h 51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438"/>
                <a:gd name="T136" fmla="*/ 0 h 516"/>
                <a:gd name="T137" fmla="*/ 438 w 438"/>
                <a:gd name="T138" fmla="*/ 516 h 51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438" h="516">
                  <a:moveTo>
                    <a:pt x="402" y="408"/>
                  </a:moveTo>
                  <a:lnTo>
                    <a:pt x="402" y="402"/>
                  </a:lnTo>
                  <a:lnTo>
                    <a:pt x="396" y="396"/>
                  </a:lnTo>
                  <a:lnTo>
                    <a:pt x="390" y="384"/>
                  </a:lnTo>
                  <a:lnTo>
                    <a:pt x="390" y="372"/>
                  </a:lnTo>
                  <a:lnTo>
                    <a:pt x="384" y="354"/>
                  </a:lnTo>
                  <a:lnTo>
                    <a:pt x="378" y="342"/>
                  </a:lnTo>
                  <a:lnTo>
                    <a:pt x="378" y="318"/>
                  </a:lnTo>
                  <a:lnTo>
                    <a:pt x="384" y="312"/>
                  </a:lnTo>
                  <a:lnTo>
                    <a:pt x="390" y="300"/>
                  </a:lnTo>
                  <a:lnTo>
                    <a:pt x="408" y="282"/>
                  </a:lnTo>
                  <a:lnTo>
                    <a:pt x="408" y="270"/>
                  </a:lnTo>
                  <a:lnTo>
                    <a:pt x="414" y="258"/>
                  </a:lnTo>
                  <a:lnTo>
                    <a:pt x="414" y="240"/>
                  </a:lnTo>
                  <a:lnTo>
                    <a:pt x="420" y="228"/>
                  </a:lnTo>
                  <a:lnTo>
                    <a:pt x="426" y="222"/>
                  </a:lnTo>
                  <a:lnTo>
                    <a:pt x="438" y="198"/>
                  </a:lnTo>
                  <a:lnTo>
                    <a:pt x="438" y="186"/>
                  </a:lnTo>
                  <a:lnTo>
                    <a:pt x="432" y="174"/>
                  </a:lnTo>
                  <a:lnTo>
                    <a:pt x="432" y="162"/>
                  </a:lnTo>
                  <a:lnTo>
                    <a:pt x="426" y="150"/>
                  </a:lnTo>
                  <a:lnTo>
                    <a:pt x="426" y="138"/>
                  </a:lnTo>
                  <a:lnTo>
                    <a:pt x="420" y="132"/>
                  </a:lnTo>
                  <a:lnTo>
                    <a:pt x="420" y="126"/>
                  </a:lnTo>
                  <a:lnTo>
                    <a:pt x="432" y="126"/>
                  </a:lnTo>
                  <a:lnTo>
                    <a:pt x="426" y="96"/>
                  </a:lnTo>
                  <a:lnTo>
                    <a:pt x="408" y="102"/>
                  </a:lnTo>
                  <a:lnTo>
                    <a:pt x="408" y="90"/>
                  </a:lnTo>
                  <a:lnTo>
                    <a:pt x="390" y="72"/>
                  </a:lnTo>
                  <a:lnTo>
                    <a:pt x="372" y="66"/>
                  </a:lnTo>
                  <a:lnTo>
                    <a:pt x="342" y="66"/>
                  </a:lnTo>
                  <a:lnTo>
                    <a:pt x="318" y="78"/>
                  </a:lnTo>
                  <a:lnTo>
                    <a:pt x="318" y="84"/>
                  </a:lnTo>
                  <a:lnTo>
                    <a:pt x="312" y="90"/>
                  </a:lnTo>
                  <a:lnTo>
                    <a:pt x="300" y="90"/>
                  </a:lnTo>
                  <a:lnTo>
                    <a:pt x="294" y="84"/>
                  </a:lnTo>
                  <a:lnTo>
                    <a:pt x="282" y="84"/>
                  </a:lnTo>
                  <a:lnTo>
                    <a:pt x="276" y="78"/>
                  </a:lnTo>
                  <a:lnTo>
                    <a:pt x="264" y="72"/>
                  </a:lnTo>
                  <a:lnTo>
                    <a:pt x="258" y="60"/>
                  </a:lnTo>
                  <a:lnTo>
                    <a:pt x="258" y="48"/>
                  </a:lnTo>
                  <a:lnTo>
                    <a:pt x="252" y="42"/>
                  </a:lnTo>
                  <a:lnTo>
                    <a:pt x="252" y="36"/>
                  </a:lnTo>
                  <a:lnTo>
                    <a:pt x="228" y="42"/>
                  </a:lnTo>
                  <a:lnTo>
                    <a:pt x="228" y="18"/>
                  </a:lnTo>
                  <a:lnTo>
                    <a:pt x="216" y="18"/>
                  </a:lnTo>
                  <a:lnTo>
                    <a:pt x="210" y="24"/>
                  </a:lnTo>
                  <a:lnTo>
                    <a:pt x="204" y="36"/>
                  </a:lnTo>
                  <a:lnTo>
                    <a:pt x="198" y="42"/>
                  </a:lnTo>
                  <a:lnTo>
                    <a:pt x="174" y="36"/>
                  </a:lnTo>
                  <a:lnTo>
                    <a:pt x="174" y="0"/>
                  </a:lnTo>
                  <a:lnTo>
                    <a:pt x="162" y="24"/>
                  </a:lnTo>
                  <a:lnTo>
                    <a:pt x="150" y="6"/>
                  </a:lnTo>
                  <a:lnTo>
                    <a:pt x="144" y="30"/>
                  </a:lnTo>
                  <a:lnTo>
                    <a:pt x="126" y="30"/>
                  </a:lnTo>
                  <a:lnTo>
                    <a:pt x="120" y="48"/>
                  </a:lnTo>
                  <a:lnTo>
                    <a:pt x="102" y="30"/>
                  </a:lnTo>
                  <a:lnTo>
                    <a:pt x="84" y="24"/>
                  </a:lnTo>
                  <a:lnTo>
                    <a:pt x="72" y="24"/>
                  </a:lnTo>
                  <a:lnTo>
                    <a:pt x="66" y="30"/>
                  </a:lnTo>
                  <a:lnTo>
                    <a:pt x="66" y="48"/>
                  </a:lnTo>
                  <a:lnTo>
                    <a:pt x="54" y="42"/>
                  </a:lnTo>
                  <a:lnTo>
                    <a:pt x="36" y="66"/>
                  </a:lnTo>
                  <a:lnTo>
                    <a:pt x="42" y="102"/>
                  </a:lnTo>
                  <a:lnTo>
                    <a:pt x="60" y="108"/>
                  </a:lnTo>
                  <a:lnTo>
                    <a:pt x="48" y="126"/>
                  </a:lnTo>
                  <a:lnTo>
                    <a:pt x="66" y="132"/>
                  </a:lnTo>
                  <a:lnTo>
                    <a:pt x="60" y="138"/>
                  </a:lnTo>
                  <a:lnTo>
                    <a:pt x="54" y="150"/>
                  </a:lnTo>
                  <a:lnTo>
                    <a:pt x="54" y="162"/>
                  </a:lnTo>
                  <a:lnTo>
                    <a:pt x="60" y="162"/>
                  </a:lnTo>
                  <a:lnTo>
                    <a:pt x="72" y="168"/>
                  </a:lnTo>
                  <a:lnTo>
                    <a:pt x="78" y="168"/>
                  </a:lnTo>
                  <a:lnTo>
                    <a:pt x="78" y="180"/>
                  </a:lnTo>
                  <a:lnTo>
                    <a:pt x="72" y="186"/>
                  </a:lnTo>
                  <a:lnTo>
                    <a:pt x="72" y="192"/>
                  </a:lnTo>
                  <a:lnTo>
                    <a:pt x="66" y="186"/>
                  </a:lnTo>
                  <a:lnTo>
                    <a:pt x="54" y="186"/>
                  </a:lnTo>
                  <a:lnTo>
                    <a:pt x="48" y="180"/>
                  </a:lnTo>
                  <a:lnTo>
                    <a:pt x="30" y="180"/>
                  </a:lnTo>
                  <a:lnTo>
                    <a:pt x="30" y="192"/>
                  </a:lnTo>
                  <a:lnTo>
                    <a:pt x="36" y="204"/>
                  </a:lnTo>
                  <a:lnTo>
                    <a:pt x="48" y="210"/>
                  </a:lnTo>
                  <a:lnTo>
                    <a:pt x="54" y="222"/>
                  </a:lnTo>
                  <a:lnTo>
                    <a:pt x="36" y="222"/>
                  </a:lnTo>
                  <a:lnTo>
                    <a:pt x="36" y="228"/>
                  </a:lnTo>
                  <a:lnTo>
                    <a:pt x="42" y="234"/>
                  </a:lnTo>
                  <a:lnTo>
                    <a:pt x="42" y="252"/>
                  </a:lnTo>
                  <a:lnTo>
                    <a:pt x="36" y="258"/>
                  </a:lnTo>
                  <a:lnTo>
                    <a:pt x="30" y="258"/>
                  </a:lnTo>
                  <a:lnTo>
                    <a:pt x="18" y="252"/>
                  </a:lnTo>
                  <a:lnTo>
                    <a:pt x="12" y="246"/>
                  </a:lnTo>
                  <a:lnTo>
                    <a:pt x="6" y="246"/>
                  </a:lnTo>
                  <a:lnTo>
                    <a:pt x="24" y="282"/>
                  </a:lnTo>
                  <a:lnTo>
                    <a:pt x="24" y="306"/>
                  </a:lnTo>
                  <a:lnTo>
                    <a:pt x="18" y="324"/>
                  </a:lnTo>
                  <a:lnTo>
                    <a:pt x="6" y="330"/>
                  </a:lnTo>
                  <a:lnTo>
                    <a:pt x="0" y="342"/>
                  </a:lnTo>
                  <a:lnTo>
                    <a:pt x="6" y="348"/>
                  </a:lnTo>
                  <a:lnTo>
                    <a:pt x="24" y="348"/>
                  </a:lnTo>
                  <a:lnTo>
                    <a:pt x="24" y="360"/>
                  </a:lnTo>
                  <a:lnTo>
                    <a:pt x="60" y="354"/>
                  </a:lnTo>
                  <a:lnTo>
                    <a:pt x="60" y="384"/>
                  </a:lnTo>
                  <a:lnTo>
                    <a:pt x="90" y="414"/>
                  </a:lnTo>
                  <a:lnTo>
                    <a:pt x="90" y="438"/>
                  </a:lnTo>
                  <a:lnTo>
                    <a:pt x="84" y="450"/>
                  </a:lnTo>
                  <a:lnTo>
                    <a:pt x="84" y="462"/>
                  </a:lnTo>
                  <a:lnTo>
                    <a:pt x="78" y="468"/>
                  </a:lnTo>
                  <a:lnTo>
                    <a:pt x="78" y="516"/>
                  </a:lnTo>
                  <a:lnTo>
                    <a:pt x="90" y="516"/>
                  </a:lnTo>
                  <a:lnTo>
                    <a:pt x="96" y="510"/>
                  </a:lnTo>
                  <a:lnTo>
                    <a:pt x="102" y="498"/>
                  </a:lnTo>
                  <a:lnTo>
                    <a:pt x="114" y="498"/>
                  </a:lnTo>
                  <a:lnTo>
                    <a:pt x="126" y="486"/>
                  </a:lnTo>
                  <a:lnTo>
                    <a:pt x="138" y="480"/>
                  </a:lnTo>
                  <a:lnTo>
                    <a:pt x="198" y="456"/>
                  </a:lnTo>
                  <a:lnTo>
                    <a:pt x="228" y="450"/>
                  </a:lnTo>
                  <a:lnTo>
                    <a:pt x="264" y="450"/>
                  </a:lnTo>
                  <a:lnTo>
                    <a:pt x="270" y="444"/>
                  </a:lnTo>
                  <a:lnTo>
                    <a:pt x="282" y="444"/>
                  </a:lnTo>
                  <a:lnTo>
                    <a:pt x="294" y="438"/>
                  </a:lnTo>
                  <a:lnTo>
                    <a:pt x="330" y="438"/>
                  </a:lnTo>
                  <a:lnTo>
                    <a:pt x="336" y="444"/>
                  </a:lnTo>
                  <a:lnTo>
                    <a:pt x="342" y="444"/>
                  </a:lnTo>
                  <a:lnTo>
                    <a:pt x="348" y="450"/>
                  </a:lnTo>
                  <a:lnTo>
                    <a:pt x="366" y="450"/>
                  </a:lnTo>
                  <a:lnTo>
                    <a:pt x="378" y="438"/>
                  </a:lnTo>
                  <a:lnTo>
                    <a:pt x="384" y="438"/>
                  </a:lnTo>
                  <a:lnTo>
                    <a:pt x="384" y="444"/>
                  </a:lnTo>
                  <a:lnTo>
                    <a:pt x="396" y="456"/>
                  </a:lnTo>
                  <a:lnTo>
                    <a:pt x="408" y="462"/>
                  </a:lnTo>
                  <a:lnTo>
                    <a:pt x="420" y="462"/>
                  </a:lnTo>
                  <a:lnTo>
                    <a:pt x="426" y="468"/>
                  </a:lnTo>
                  <a:lnTo>
                    <a:pt x="426" y="414"/>
                  </a:lnTo>
                  <a:lnTo>
                    <a:pt x="402" y="408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37" name="Costa Rica" descr="© INSCALE GmbH, 05.05.2010&#10;http://www.presentationload.com/">
              <a:extLst>
                <a:ext uri="{FF2B5EF4-FFF2-40B4-BE49-F238E27FC236}">
                  <a16:creationId xmlns:a16="http://schemas.microsoft.com/office/drawing/2014/main" id="{93B31F7D-EE00-9862-F415-44E33AEDC835}"/>
                </a:ext>
              </a:extLst>
            </p:cNvPr>
            <p:cNvSpPr>
              <a:spLocks/>
            </p:cNvSpPr>
            <p:nvPr/>
          </p:nvSpPr>
          <p:spPr bwMode="gray">
            <a:xfrm>
              <a:off x="1925855" y="2876049"/>
              <a:ext cx="90425" cy="87461"/>
            </a:xfrm>
            <a:custGeom>
              <a:avLst/>
              <a:gdLst>
                <a:gd name="T0" fmla="*/ 2147483647 w 240"/>
                <a:gd name="T1" fmla="*/ 2147483647 h 228"/>
                <a:gd name="T2" fmla="*/ 2147483647 w 240"/>
                <a:gd name="T3" fmla="*/ 2147483647 h 228"/>
                <a:gd name="T4" fmla="*/ 2147483647 w 240"/>
                <a:gd name="T5" fmla="*/ 2147483647 h 228"/>
                <a:gd name="T6" fmla="*/ 2147483647 w 240"/>
                <a:gd name="T7" fmla="*/ 2147483647 h 228"/>
                <a:gd name="T8" fmla="*/ 2147483647 w 240"/>
                <a:gd name="T9" fmla="*/ 2147483647 h 228"/>
                <a:gd name="T10" fmla="*/ 2147483647 w 240"/>
                <a:gd name="T11" fmla="*/ 2147483647 h 228"/>
                <a:gd name="T12" fmla="*/ 2147483647 w 240"/>
                <a:gd name="T13" fmla="*/ 2147483647 h 228"/>
                <a:gd name="T14" fmla="*/ 2147483647 w 240"/>
                <a:gd name="T15" fmla="*/ 2147483647 h 228"/>
                <a:gd name="T16" fmla="*/ 2147483647 w 240"/>
                <a:gd name="T17" fmla="*/ 2147483647 h 228"/>
                <a:gd name="T18" fmla="*/ 2147483647 w 240"/>
                <a:gd name="T19" fmla="*/ 2147483647 h 228"/>
                <a:gd name="T20" fmla="*/ 2147483647 w 240"/>
                <a:gd name="T21" fmla="*/ 2147483647 h 228"/>
                <a:gd name="T22" fmla="*/ 2147483647 w 240"/>
                <a:gd name="T23" fmla="*/ 2147483647 h 228"/>
                <a:gd name="T24" fmla="*/ 2147483647 w 240"/>
                <a:gd name="T25" fmla="*/ 2147483647 h 228"/>
                <a:gd name="T26" fmla="*/ 2147483647 w 240"/>
                <a:gd name="T27" fmla="*/ 2147483647 h 228"/>
                <a:gd name="T28" fmla="*/ 2147483647 w 240"/>
                <a:gd name="T29" fmla="*/ 2147483647 h 228"/>
                <a:gd name="T30" fmla="*/ 2147483647 w 240"/>
                <a:gd name="T31" fmla="*/ 0 h 228"/>
                <a:gd name="T32" fmla="*/ 2147483647 w 240"/>
                <a:gd name="T33" fmla="*/ 2147483647 h 228"/>
                <a:gd name="T34" fmla="*/ 2147483647 w 240"/>
                <a:gd name="T35" fmla="*/ 2147483647 h 228"/>
                <a:gd name="T36" fmla="*/ 0 w 240"/>
                <a:gd name="T37" fmla="*/ 2147483647 h 228"/>
                <a:gd name="T38" fmla="*/ 2147483647 w 240"/>
                <a:gd name="T39" fmla="*/ 2147483647 h 228"/>
                <a:gd name="T40" fmla="*/ 2147483647 w 240"/>
                <a:gd name="T41" fmla="*/ 2147483647 h 228"/>
                <a:gd name="T42" fmla="*/ 2147483647 w 240"/>
                <a:gd name="T43" fmla="*/ 2147483647 h 228"/>
                <a:gd name="T44" fmla="*/ 2147483647 w 240"/>
                <a:gd name="T45" fmla="*/ 2147483647 h 228"/>
                <a:gd name="T46" fmla="*/ 2147483647 w 240"/>
                <a:gd name="T47" fmla="*/ 2147483647 h 228"/>
                <a:gd name="T48" fmla="*/ 2147483647 w 240"/>
                <a:gd name="T49" fmla="*/ 2147483647 h 228"/>
                <a:gd name="T50" fmla="*/ 2147483647 w 240"/>
                <a:gd name="T51" fmla="*/ 2147483647 h 228"/>
                <a:gd name="T52" fmla="*/ 2147483647 w 240"/>
                <a:gd name="T53" fmla="*/ 2147483647 h 228"/>
                <a:gd name="T54" fmla="*/ 2147483647 w 240"/>
                <a:gd name="T55" fmla="*/ 2147483647 h 228"/>
                <a:gd name="T56" fmla="*/ 2147483647 w 240"/>
                <a:gd name="T57" fmla="*/ 2147483647 h 228"/>
                <a:gd name="T58" fmla="*/ 2147483647 w 240"/>
                <a:gd name="T59" fmla="*/ 2147483647 h 228"/>
                <a:gd name="T60" fmla="*/ 2147483647 w 240"/>
                <a:gd name="T61" fmla="*/ 2147483647 h 228"/>
                <a:gd name="T62" fmla="*/ 2147483647 w 240"/>
                <a:gd name="T63" fmla="*/ 2147483647 h 228"/>
                <a:gd name="T64" fmla="*/ 2147483647 w 240"/>
                <a:gd name="T65" fmla="*/ 2147483647 h 228"/>
                <a:gd name="T66" fmla="*/ 2147483647 w 240"/>
                <a:gd name="T67" fmla="*/ 2147483647 h 22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40"/>
                <a:gd name="T103" fmla="*/ 0 h 228"/>
                <a:gd name="T104" fmla="*/ 240 w 240"/>
                <a:gd name="T105" fmla="*/ 228 h 22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40" h="228">
                  <a:moveTo>
                    <a:pt x="210" y="198"/>
                  </a:moveTo>
                  <a:lnTo>
                    <a:pt x="216" y="198"/>
                  </a:lnTo>
                  <a:lnTo>
                    <a:pt x="234" y="180"/>
                  </a:lnTo>
                  <a:lnTo>
                    <a:pt x="228" y="174"/>
                  </a:lnTo>
                  <a:lnTo>
                    <a:pt x="210" y="174"/>
                  </a:lnTo>
                  <a:lnTo>
                    <a:pt x="210" y="168"/>
                  </a:lnTo>
                  <a:lnTo>
                    <a:pt x="204" y="162"/>
                  </a:lnTo>
                  <a:lnTo>
                    <a:pt x="204" y="144"/>
                  </a:lnTo>
                  <a:lnTo>
                    <a:pt x="210" y="138"/>
                  </a:lnTo>
                  <a:lnTo>
                    <a:pt x="222" y="138"/>
                  </a:lnTo>
                  <a:lnTo>
                    <a:pt x="228" y="132"/>
                  </a:lnTo>
                  <a:lnTo>
                    <a:pt x="240" y="132"/>
                  </a:lnTo>
                  <a:lnTo>
                    <a:pt x="228" y="126"/>
                  </a:lnTo>
                  <a:lnTo>
                    <a:pt x="210" y="108"/>
                  </a:lnTo>
                  <a:lnTo>
                    <a:pt x="198" y="84"/>
                  </a:lnTo>
                  <a:lnTo>
                    <a:pt x="192" y="78"/>
                  </a:lnTo>
                  <a:lnTo>
                    <a:pt x="186" y="66"/>
                  </a:lnTo>
                  <a:lnTo>
                    <a:pt x="180" y="60"/>
                  </a:lnTo>
                  <a:lnTo>
                    <a:pt x="174" y="36"/>
                  </a:lnTo>
                  <a:lnTo>
                    <a:pt x="138" y="36"/>
                  </a:lnTo>
                  <a:lnTo>
                    <a:pt x="126" y="24"/>
                  </a:lnTo>
                  <a:lnTo>
                    <a:pt x="126" y="18"/>
                  </a:lnTo>
                  <a:lnTo>
                    <a:pt x="120" y="18"/>
                  </a:lnTo>
                  <a:lnTo>
                    <a:pt x="114" y="12"/>
                  </a:lnTo>
                  <a:lnTo>
                    <a:pt x="84" y="12"/>
                  </a:lnTo>
                  <a:lnTo>
                    <a:pt x="84" y="18"/>
                  </a:lnTo>
                  <a:lnTo>
                    <a:pt x="78" y="18"/>
                  </a:lnTo>
                  <a:lnTo>
                    <a:pt x="72" y="12"/>
                  </a:lnTo>
                  <a:lnTo>
                    <a:pt x="60" y="6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6" y="30"/>
                  </a:lnTo>
                  <a:lnTo>
                    <a:pt x="18" y="42"/>
                  </a:lnTo>
                  <a:lnTo>
                    <a:pt x="24" y="42"/>
                  </a:lnTo>
                  <a:lnTo>
                    <a:pt x="24" y="48"/>
                  </a:lnTo>
                  <a:lnTo>
                    <a:pt x="6" y="66"/>
                  </a:lnTo>
                  <a:lnTo>
                    <a:pt x="0" y="78"/>
                  </a:lnTo>
                  <a:lnTo>
                    <a:pt x="6" y="90"/>
                  </a:lnTo>
                  <a:lnTo>
                    <a:pt x="18" y="102"/>
                  </a:lnTo>
                  <a:lnTo>
                    <a:pt x="30" y="108"/>
                  </a:lnTo>
                  <a:lnTo>
                    <a:pt x="42" y="108"/>
                  </a:lnTo>
                  <a:lnTo>
                    <a:pt x="60" y="126"/>
                  </a:lnTo>
                  <a:lnTo>
                    <a:pt x="72" y="126"/>
                  </a:lnTo>
                  <a:lnTo>
                    <a:pt x="72" y="102"/>
                  </a:lnTo>
                  <a:lnTo>
                    <a:pt x="66" y="96"/>
                  </a:lnTo>
                  <a:lnTo>
                    <a:pt x="54" y="90"/>
                  </a:lnTo>
                  <a:lnTo>
                    <a:pt x="42" y="78"/>
                  </a:lnTo>
                  <a:lnTo>
                    <a:pt x="42" y="72"/>
                  </a:lnTo>
                  <a:lnTo>
                    <a:pt x="48" y="72"/>
                  </a:lnTo>
                  <a:lnTo>
                    <a:pt x="60" y="78"/>
                  </a:lnTo>
                  <a:lnTo>
                    <a:pt x="66" y="84"/>
                  </a:lnTo>
                  <a:lnTo>
                    <a:pt x="90" y="96"/>
                  </a:lnTo>
                  <a:lnTo>
                    <a:pt x="96" y="102"/>
                  </a:lnTo>
                  <a:lnTo>
                    <a:pt x="96" y="132"/>
                  </a:lnTo>
                  <a:lnTo>
                    <a:pt x="114" y="132"/>
                  </a:lnTo>
                  <a:lnTo>
                    <a:pt x="126" y="138"/>
                  </a:lnTo>
                  <a:lnTo>
                    <a:pt x="138" y="138"/>
                  </a:lnTo>
                  <a:lnTo>
                    <a:pt x="156" y="180"/>
                  </a:lnTo>
                  <a:lnTo>
                    <a:pt x="150" y="186"/>
                  </a:lnTo>
                  <a:lnTo>
                    <a:pt x="150" y="198"/>
                  </a:lnTo>
                  <a:lnTo>
                    <a:pt x="168" y="216"/>
                  </a:lnTo>
                  <a:lnTo>
                    <a:pt x="180" y="222"/>
                  </a:lnTo>
                  <a:lnTo>
                    <a:pt x="192" y="222"/>
                  </a:lnTo>
                  <a:lnTo>
                    <a:pt x="174" y="198"/>
                  </a:lnTo>
                  <a:lnTo>
                    <a:pt x="204" y="228"/>
                  </a:lnTo>
                  <a:lnTo>
                    <a:pt x="210" y="222"/>
                  </a:lnTo>
                  <a:lnTo>
                    <a:pt x="210" y="198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38" name="Congo" descr="© INSCALE GmbH, 05.05.2010&#10;http://www.presentationload.com/">
              <a:extLst>
                <a:ext uri="{FF2B5EF4-FFF2-40B4-BE49-F238E27FC236}">
                  <a16:creationId xmlns:a16="http://schemas.microsoft.com/office/drawing/2014/main" id="{6D1FAF82-E38A-F7E5-88EA-6F6DB4B1F81B}"/>
                </a:ext>
              </a:extLst>
            </p:cNvPr>
            <p:cNvSpPr>
              <a:spLocks/>
            </p:cNvSpPr>
            <p:nvPr/>
          </p:nvSpPr>
          <p:spPr bwMode="gray">
            <a:xfrm>
              <a:off x="4565961" y="3053935"/>
              <a:ext cx="511419" cy="575162"/>
            </a:xfrm>
            <a:custGeom>
              <a:avLst/>
              <a:gdLst>
                <a:gd name="T0" fmla="*/ 2147483647 w 1350"/>
                <a:gd name="T1" fmla="*/ 2147483647 h 1518"/>
                <a:gd name="T2" fmla="*/ 2147483647 w 1350"/>
                <a:gd name="T3" fmla="*/ 2147483647 h 1518"/>
                <a:gd name="T4" fmla="*/ 2147483647 w 1350"/>
                <a:gd name="T5" fmla="*/ 2147483647 h 1518"/>
                <a:gd name="T6" fmla="*/ 2147483647 w 1350"/>
                <a:gd name="T7" fmla="*/ 2147483647 h 1518"/>
                <a:gd name="T8" fmla="*/ 2147483647 w 1350"/>
                <a:gd name="T9" fmla="*/ 2147483647 h 1518"/>
                <a:gd name="T10" fmla="*/ 2147483647 w 1350"/>
                <a:gd name="T11" fmla="*/ 2147483647 h 1518"/>
                <a:gd name="T12" fmla="*/ 2147483647 w 1350"/>
                <a:gd name="T13" fmla="*/ 2147483647 h 1518"/>
                <a:gd name="T14" fmla="*/ 2147483647 w 1350"/>
                <a:gd name="T15" fmla="*/ 2147483647 h 1518"/>
                <a:gd name="T16" fmla="*/ 2147483647 w 1350"/>
                <a:gd name="T17" fmla="*/ 2147483647 h 1518"/>
                <a:gd name="T18" fmla="*/ 2147483647 w 1350"/>
                <a:gd name="T19" fmla="*/ 2147483647 h 1518"/>
                <a:gd name="T20" fmla="*/ 2147483647 w 1350"/>
                <a:gd name="T21" fmla="*/ 2147483647 h 1518"/>
                <a:gd name="T22" fmla="*/ 2147483647 w 1350"/>
                <a:gd name="T23" fmla="*/ 2147483647 h 1518"/>
                <a:gd name="T24" fmla="*/ 2147483647 w 1350"/>
                <a:gd name="T25" fmla="*/ 2147483647 h 1518"/>
                <a:gd name="T26" fmla="*/ 2147483647 w 1350"/>
                <a:gd name="T27" fmla="*/ 2147483647 h 1518"/>
                <a:gd name="T28" fmla="*/ 2147483647 w 1350"/>
                <a:gd name="T29" fmla="*/ 2147483647 h 1518"/>
                <a:gd name="T30" fmla="*/ 2147483647 w 1350"/>
                <a:gd name="T31" fmla="*/ 2147483647 h 1518"/>
                <a:gd name="T32" fmla="*/ 2147483647 w 1350"/>
                <a:gd name="T33" fmla="*/ 2147483647 h 1518"/>
                <a:gd name="T34" fmla="*/ 2147483647 w 1350"/>
                <a:gd name="T35" fmla="*/ 2147483647 h 1518"/>
                <a:gd name="T36" fmla="*/ 2147483647 w 1350"/>
                <a:gd name="T37" fmla="*/ 2147483647 h 1518"/>
                <a:gd name="T38" fmla="*/ 2147483647 w 1350"/>
                <a:gd name="T39" fmla="*/ 2147483647 h 1518"/>
                <a:gd name="T40" fmla="*/ 2147483647 w 1350"/>
                <a:gd name="T41" fmla="*/ 2147483647 h 1518"/>
                <a:gd name="T42" fmla="*/ 2147483647 w 1350"/>
                <a:gd name="T43" fmla="*/ 2147483647 h 1518"/>
                <a:gd name="T44" fmla="*/ 2147483647 w 1350"/>
                <a:gd name="T45" fmla="*/ 2147483647 h 1518"/>
                <a:gd name="T46" fmla="*/ 2147483647 w 1350"/>
                <a:gd name="T47" fmla="*/ 2147483647 h 1518"/>
                <a:gd name="T48" fmla="*/ 2147483647 w 1350"/>
                <a:gd name="T49" fmla="*/ 2147483647 h 1518"/>
                <a:gd name="T50" fmla="*/ 2147483647 w 1350"/>
                <a:gd name="T51" fmla="*/ 2147483647 h 1518"/>
                <a:gd name="T52" fmla="*/ 2147483647 w 1350"/>
                <a:gd name="T53" fmla="*/ 2147483647 h 1518"/>
                <a:gd name="T54" fmla="*/ 2147483647 w 1350"/>
                <a:gd name="T55" fmla="*/ 2147483647 h 1518"/>
                <a:gd name="T56" fmla="*/ 2147483647 w 1350"/>
                <a:gd name="T57" fmla="*/ 2147483647 h 1518"/>
                <a:gd name="T58" fmla="*/ 2147483647 w 1350"/>
                <a:gd name="T59" fmla="*/ 2147483647 h 1518"/>
                <a:gd name="T60" fmla="*/ 2147483647 w 1350"/>
                <a:gd name="T61" fmla="*/ 2147483647 h 1518"/>
                <a:gd name="T62" fmla="*/ 2147483647 w 1350"/>
                <a:gd name="T63" fmla="*/ 2147483647 h 1518"/>
                <a:gd name="T64" fmla="*/ 2147483647 w 1350"/>
                <a:gd name="T65" fmla="*/ 2147483647 h 1518"/>
                <a:gd name="T66" fmla="*/ 2147483647 w 1350"/>
                <a:gd name="T67" fmla="*/ 2147483647 h 1518"/>
                <a:gd name="T68" fmla="*/ 2147483647 w 1350"/>
                <a:gd name="T69" fmla="*/ 2147483647 h 1518"/>
                <a:gd name="T70" fmla="*/ 2147483647 w 1350"/>
                <a:gd name="T71" fmla="*/ 2147483647 h 1518"/>
                <a:gd name="T72" fmla="*/ 2147483647 w 1350"/>
                <a:gd name="T73" fmla="*/ 2147483647 h 1518"/>
                <a:gd name="T74" fmla="*/ 2147483647 w 1350"/>
                <a:gd name="T75" fmla="*/ 2147483647 h 1518"/>
                <a:gd name="T76" fmla="*/ 2147483647 w 1350"/>
                <a:gd name="T77" fmla="*/ 2147483647 h 1518"/>
                <a:gd name="T78" fmla="*/ 2147483647 w 1350"/>
                <a:gd name="T79" fmla="*/ 2147483647 h 1518"/>
                <a:gd name="T80" fmla="*/ 2147483647 w 1350"/>
                <a:gd name="T81" fmla="*/ 2147483647 h 1518"/>
                <a:gd name="T82" fmla="*/ 2147483647 w 1350"/>
                <a:gd name="T83" fmla="*/ 2147483647 h 1518"/>
                <a:gd name="T84" fmla="*/ 2147483647 w 1350"/>
                <a:gd name="T85" fmla="*/ 2147483647 h 1518"/>
                <a:gd name="T86" fmla="*/ 2147483647 w 1350"/>
                <a:gd name="T87" fmla="*/ 2147483647 h 1518"/>
                <a:gd name="T88" fmla="*/ 2147483647 w 1350"/>
                <a:gd name="T89" fmla="*/ 2147483647 h 1518"/>
                <a:gd name="T90" fmla="*/ 2147483647 w 1350"/>
                <a:gd name="T91" fmla="*/ 2147483647 h 1518"/>
                <a:gd name="T92" fmla="*/ 2147483647 w 1350"/>
                <a:gd name="T93" fmla="*/ 2147483647 h 1518"/>
                <a:gd name="T94" fmla="*/ 2147483647 w 1350"/>
                <a:gd name="T95" fmla="*/ 2147483647 h 1518"/>
                <a:gd name="T96" fmla="*/ 2147483647 w 1350"/>
                <a:gd name="T97" fmla="*/ 2147483647 h 1518"/>
                <a:gd name="T98" fmla="*/ 2147483647 w 1350"/>
                <a:gd name="T99" fmla="*/ 2147483647 h 1518"/>
                <a:gd name="T100" fmla="*/ 2147483647 w 1350"/>
                <a:gd name="T101" fmla="*/ 2147483647 h 1518"/>
                <a:gd name="T102" fmla="*/ 2147483647 w 1350"/>
                <a:gd name="T103" fmla="*/ 2147483647 h 1518"/>
                <a:gd name="T104" fmla="*/ 2147483647 w 1350"/>
                <a:gd name="T105" fmla="*/ 2147483647 h 1518"/>
                <a:gd name="T106" fmla="*/ 2147483647 w 1350"/>
                <a:gd name="T107" fmla="*/ 2147483647 h 1518"/>
                <a:gd name="T108" fmla="*/ 2147483647 w 1350"/>
                <a:gd name="T109" fmla="*/ 2147483647 h 1518"/>
                <a:gd name="T110" fmla="*/ 2147483647 w 1350"/>
                <a:gd name="T111" fmla="*/ 2147483647 h 1518"/>
                <a:gd name="T112" fmla="*/ 2147483647 w 1350"/>
                <a:gd name="T113" fmla="*/ 2147483647 h 1518"/>
                <a:gd name="T114" fmla="*/ 2147483647 w 1350"/>
                <a:gd name="T115" fmla="*/ 2147483647 h 1518"/>
                <a:gd name="T116" fmla="*/ 2147483647 w 1350"/>
                <a:gd name="T117" fmla="*/ 2147483647 h 1518"/>
                <a:gd name="T118" fmla="*/ 2147483647 w 1350"/>
                <a:gd name="T119" fmla="*/ 2147483647 h 1518"/>
                <a:gd name="T120" fmla="*/ 2147483647 w 1350"/>
                <a:gd name="T121" fmla="*/ 2147483647 h 1518"/>
                <a:gd name="T122" fmla="*/ 2147483647 w 1350"/>
                <a:gd name="T123" fmla="*/ 2147483647 h 1518"/>
                <a:gd name="T124" fmla="*/ 2147483647 w 1350"/>
                <a:gd name="T125" fmla="*/ 2147483647 h 1518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350"/>
                <a:gd name="T190" fmla="*/ 0 h 1518"/>
                <a:gd name="T191" fmla="*/ 1350 w 1350"/>
                <a:gd name="T192" fmla="*/ 1518 h 1518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350" h="1518">
                  <a:moveTo>
                    <a:pt x="1242" y="468"/>
                  </a:moveTo>
                  <a:lnTo>
                    <a:pt x="1242" y="438"/>
                  </a:lnTo>
                  <a:lnTo>
                    <a:pt x="1260" y="366"/>
                  </a:lnTo>
                  <a:lnTo>
                    <a:pt x="1278" y="354"/>
                  </a:lnTo>
                  <a:lnTo>
                    <a:pt x="1278" y="342"/>
                  </a:lnTo>
                  <a:lnTo>
                    <a:pt x="1302" y="330"/>
                  </a:lnTo>
                  <a:lnTo>
                    <a:pt x="1308" y="318"/>
                  </a:lnTo>
                  <a:lnTo>
                    <a:pt x="1320" y="312"/>
                  </a:lnTo>
                  <a:lnTo>
                    <a:pt x="1332" y="288"/>
                  </a:lnTo>
                  <a:lnTo>
                    <a:pt x="1344" y="276"/>
                  </a:lnTo>
                  <a:lnTo>
                    <a:pt x="1350" y="264"/>
                  </a:lnTo>
                  <a:lnTo>
                    <a:pt x="1350" y="252"/>
                  </a:lnTo>
                  <a:lnTo>
                    <a:pt x="1344" y="246"/>
                  </a:lnTo>
                  <a:lnTo>
                    <a:pt x="1332" y="240"/>
                  </a:lnTo>
                  <a:lnTo>
                    <a:pt x="1320" y="240"/>
                  </a:lnTo>
                  <a:lnTo>
                    <a:pt x="1314" y="234"/>
                  </a:lnTo>
                  <a:lnTo>
                    <a:pt x="1314" y="222"/>
                  </a:lnTo>
                  <a:lnTo>
                    <a:pt x="1320" y="210"/>
                  </a:lnTo>
                  <a:lnTo>
                    <a:pt x="1326" y="204"/>
                  </a:lnTo>
                  <a:lnTo>
                    <a:pt x="1326" y="198"/>
                  </a:lnTo>
                  <a:lnTo>
                    <a:pt x="1320" y="192"/>
                  </a:lnTo>
                  <a:lnTo>
                    <a:pt x="1308" y="186"/>
                  </a:lnTo>
                  <a:lnTo>
                    <a:pt x="1326" y="168"/>
                  </a:lnTo>
                  <a:lnTo>
                    <a:pt x="1320" y="144"/>
                  </a:lnTo>
                  <a:lnTo>
                    <a:pt x="1302" y="144"/>
                  </a:lnTo>
                  <a:lnTo>
                    <a:pt x="1296" y="120"/>
                  </a:lnTo>
                  <a:lnTo>
                    <a:pt x="1290" y="120"/>
                  </a:lnTo>
                  <a:lnTo>
                    <a:pt x="1284" y="114"/>
                  </a:lnTo>
                  <a:lnTo>
                    <a:pt x="1272" y="108"/>
                  </a:lnTo>
                  <a:lnTo>
                    <a:pt x="1260" y="96"/>
                  </a:lnTo>
                  <a:lnTo>
                    <a:pt x="1254" y="84"/>
                  </a:lnTo>
                  <a:lnTo>
                    <a:pt x="1248" y="66"/>
                  </a:lnTo>
                  <a:lnTo>
                    <a:pt x="1236" y="60"/>
                  </a:lnTo>
                  <a:lnTo>
                    <a:pt x="1230" y="54"/>
                  </a:lnTo>
                  <a:lnTo>
                    <a:pt x="1218" y="66"/>
                  </a:lnTo>
                  <a:lnTo>
                    <a:pt x="1218" y="72"/>
                  </a:lnTo>
                  <a:lnTo>
                    <a:pt x="1206" y="84"/>
                  </a:lnTo>
                  <a:lnTo>
                    <a:pt x="1200" y="84"/>
                  </a:lnTo>
                  <a:lnTo>
                    <a:pt x="1188" y="78"/>
                  </a:lnTo>
                  <a:lnTo>
                    <a:pt x="1188" y="72"/>
                  </a:lnTo>
                  <a:lnTo>
                    <a:pt x="1176" y="66"/>
                  </a:lnTo>
                  <a:lnTo>
                    <a:pt x="1164" y="66"/>
                  </a:lnTo>
                  <a:lnTo>
                    <a:pt x="1158" y="72"/>
                  </a:lnTo>
                  <a:lnTo>
                    <a:pt x="1152" y="84"/>
                  </a:lnTo>
                  <a:lnTo>
                    <a:pt x="1146" y="90"/>
                  </a:lnTo>
                  <a:lnTo>
                    <a:pt x="1098" y="66"/>
                  </a:lnTo>
                  <a:lnTo>
                    <a:pt x="1098" y="42"/>
                  </a:lnTo>
                  <a:lnTo>
                    <a:pt x="1068" y="18"/>
                  </a:lnTo>
                  <a:lnTo>
                    <a:pt x="1062" y="6"/>
                  </a:lnTo>
                  <a:lnTo>
                    <a:pt x="1044" y="24"/>
                  </a:lnTo>
                  <a:lnTo>
                    <a:pt x="1026" y="30"/>
                  </a:lnTo>
                  <a:lnTo>
                    <a:pt x="1002" y="30"/>
                  </a:lnTo>
                  <a:lnTo>
                    <a:pt x="990" y="18"/>
                  </a:lnTo>
                  <a:lnTo>
                    <a:pt x="990" y="12"/>
                  </a:lnTo>
                  <a:lnTo>
                    <a:pt x="954" y="18"/>
                  </a:lnTo>
                  <a:lnTo>
                    <a:pt x="942" y="6"/>
                  </a:lnTo>
                  <a:lnTo>
                    <a:pt x="942" y="0"/>
                  </a:lnTo>
                  <a:lnTo>
                    <a:pt x="936" y="0"/>
                  </a:lnTo>
                  <a:lnTo>
                    <a:pt x="918" y="18"/>
                  </a:lnTo>
                  <a:lnTo>
                    <a:pt x="918" y="30"/>
                  </a:lnTo>
                  <a:lnTo>
                    <a:pt x="906" y="30"/>
                  </a:lnTo>
                  <a:lnTo>
                    <a:pt x="900" y="36"/>
                  </a:lnTo>
                  <a:lnTo>
                    <a:pt x="876" y="36"/>
                  </a:lnTo>
                  <a:lnTo>
                    <a:pt x="864" y="24"/>
                  </a:lnTo>
                  <a:lnTo>
                    <a:pt x="840" y="42"/>
                  </a:lnTo>
                  <a:lnTo>
                    <a:pt x="822" y="42"/>
                  </a:lnTo>
                  <a:lnTo>
                    <a:pt x="810" y="54"/>
                  </a:lnTo>
                  <a:lnTo>
                    <a:pt x="798" y="60"/>
                  </a:lnTo>
                  <a:lnTo>
                    <a:pt x="792" y="66"/>
                  </a:lnTo>
                  <a:lnTo>
                    <a:pt x="786" y="66"/>
                  </a:lnTo>
                  <a:lnTo>
                    <a:pt x="762" y="42"/>
                  </a:lnTo>
                  <a:lnTo>
                    <a:pt x="756" y="54"/>
                  </a:lnTo>
                  <a:lnTo>
                    <a:pt x="738" y="72"/>
                  </a:lnTo>
                  <a:lnTo>
                    <a:pt x="738" y="84"/>
                  </a:lnTo>
                  <a:lnTo>
                    <a:pt x="732" y="90"/>
                  </a:lnTo>
                  <a:lnTo>
                    <a:pt x="726" y="102"/>
                  </a:lnTo>
                  <a:lnTo>
                    <a:pt x="720" y="108"/>
                  </a:lnTo>
                  <a:lnTo>
                    <a:pt x="708" y="102"/>
                  </a:lnTo>
                  <a:lnTo>
                    <a:pt x="702" y="96"/>
                  </a:lnTo>
                  <a:lnTo>
                    <a:pt x="690" y="90"/>
                  </a:lnTo>
                  <a:lnTo>
                    <a:pt x="642" y="90"/>
                  </a:lnTo>
                  <a:lnTo>
                    <a:pt x="630" y="84"/>
                  </a:lnTo>
                  <a:lnTo>
                    <a:pt x="624" y="78"/>
                  </a:lnTo>
                  <a:lnTo>
                    <a:pt x="582" y="78"/>
                  </a:lnTo>
                  <a:lnTo>
                    <a:pt x="582" y="48"/>
                  </a:lnTo>
                  <a:lnTo>
                    <a:pt x="576" y="42"/>
                  </a:lnTo>
                  <a:lnTo>
                    <a:pt x="558" y="42"/>
                  </a:lnTo>
                  <a:lnTo>
                    <a:pt x="558" y="30"/>
                  </a:lnTo>
                  <a:lnTo>
                    <a:pt x="546" y="24"/>
                  </a:lnTo>
                  <a:lnTo>
                    <a:pt x="534" y="24"/>
                  </a:lnTo>
                  <a:lnTo>
                    <a:pt x="516" y="18"/>
                  </a:lnTo>
                  <a:lnTo>
                    <a:pt x="504" y="18"/>
                  </a:lnTo>
                  <a:lnTo>
                    <a:pt x="492" y="24"/>
                  </a:lnTo>
                  <a:lnTo>
                    <a:pt x="486" y="30"/>
                  </a:lnTo>
                  <a:lnTo>
                    <a:pt x="486" y="36"/>
                  </a:lnTo>
                  <a:lnTo>
                    <a:pt x="480" y="48"/>
                  </a:lnTo>
                  <a:lnTo>
                    <a:pt x="480" y="54"/>
                  </a:lnTo>
                  <a:lnTo>
                    <a:pt x="474" y="66"/>
                  </a:lnTo>
                  <a:lnTo>
                    <a:pt x="462" y="78"/>
                  </a:lnTo>
                  <a:lnTo>
                    <a:pt x="456" y="78"/>
                  </a:lnTo>
                  <a:lnTo>
                    <a:pt x="444" y="90"/>
                  </a:lnTo>
                  <a:lnTo>
                    <a:pt x="444" y="102"/>
                  </a:lnTo>
                  <a:lnTo>
                    <a:pt x="450" y="102"/>
                  </a:lnTo>
                  <a:lnTo>
                    <a:pt x="450" y="120"/>
                  </a:lnTo>
                  <a:lnTo>
                    <a:pt x="438" y="138"/>
                  </a:lnTo>
                  <a:lnTo>
                    <a:pt x="450" y="150"/>
                  </a:lnTo>
                  <a:lnTo>
                    <a:pt x="450" y="186"/>
                  </a:lnTo>
                  <a:lnTo>
                    <a:pt x="444" y="198"/>
                  </a:lnTo>
                  <a:lnTo>
                    <a:pt x="438" y="216"/>
                  </a:lnTo>
                  <a:lnTo>
                    <a:pt x="426" y="228"/>
                  </a:lnTo>
                  <a:lnTo>
                    <a:pt x="414" y="252"/>
                  </a:lnTo>
                  <a:lnTo>
                    <a:pt x="408" y="258"/>
                  </a:lnTo>
                  <a:lnTo>
                    <a:pt x="408" y="288"/>
                  </a:lnTo>
                  <a:lnTo>
                    <a:pt x="414" y="300"/>
                  </a:lnTo>
                  <a:lnTo>
                    <a:pt x="414" y="324"/>
                  </a:lnTo>
                  <a:lnTo>
                    <a:pt x="396" y="360"/>
                  </a:lnTo>
                  <a:lnTo>
                    <a:pt x="396" y="372"/>
                  </a:lnTo>
                  <a:lnTo>
                    <a:pt x="402" y="378"/>
                  </a:lnTo>
                  <a:lnTo>
                    <a:pt x="408" y="390"/>
                  </a:lnTo>
                  <a:lnTo>
                    <a:pt x="408" y="414"/>
                  </a:lnTo>
                  <a:lnTo>
                    <a:pt x="402" y="426"/>
                  </a:lnTo>
                  <a:lnTo>
                    <a:pt x="390" y="432"/>
                  </a:lnTo>
                  <a:lnTo>
                    <a:pt x="390" y="486"/>
                  </a:lnTo>
                  <a:lnTo>
                    <a:pt x="384" y="492"/>
                  </a:lnTo>
                  <a:lnTo>
                    <a:pt x="372" y="498"/>
                  </a:lnTo>
                  <a:lnTo>
                    <a:pt x="366" y="510"/>
                  </a:lnTo>
                  <a:lnTo>
                    <a:pt x="318" y="534"/>
                  </a:lnTo>
                  <a:lnTo>
                    <a:pt x="312" y="540"/>
                  </a:lnTo>
                  <a:lnTo>
                    <a:pt x="306" y="552"/>
                  </a:lnTo>
                  <a:lnTo>
                    <a:pt x="306" y="588"/>
                  </a:lnTo>
                  <a:lnTo>
                    <a:pt x="282" y="612"/>
                  </a:lnTo>
                  <a:lnTo>
                    <a:pt x="276" y="612"/>
                  </a:lnTo>
                  <a:lnTo>
                    <a:pt x="282" y="714"/>
                  </a:lnTo>
                  <a:lnTo>
                    <a:pt x="252" y="756"/>
                  </a:lnTo>
                  <a:lnTo>
                    <a:pt x="246" y="762"/>
                  </a:lnTo>
                  <a:lnTo>
                    <a:pt x="228" y="762"/>
                  </a:lnTo>
                  <a:lnTo>
                    <a:pt x="216" y="774"/>
                  </a:lnTo>
                  <a:lnTo>
                    <a:pt x="210" y="786"/>
                  </a:lnTo>
                  <a:lnTo>
                    <a:pt x="192" y="804"/>
                  </a:lnTo>
                  <a:lnTo>
                    <a:pt x="186" y="816"/>
                  </a:lnTo>
                  <a:lnTo>
                    <a:pt x="180" y="822"/>
                  </a:lnTo>
                  <a:lnTo>
                    <a:pt x="168" y="828"/>
                  </a:lnTo>
                  <a:lnTo>
                    <a:pt x="150" y="828"/>
                  </a:lnTo>
                  <a:lnTo>
                    <a:pt x="144" y="822"/>
                  </a:lnTo>
                  <a:lnTo>
                    <a:pt x="150" y="810"/>
                  </a:lnTo>
                  <a:lnTo>
                    <a:pt x="150" y="780"/>
                  </a:lnTo>
                  <a:lnTo>
                    <a:pt x="144" y="780"/>
                  </a:lnTo>
                  <a:lnTo>
                    <a:pt x="126" y="798"/>
                  </a:lnTo>
                  <a:lnTo>
                    <a:pt x="102" y="792"/>
                  </a:lnTo>
                  <a:lnTo>
                    <a:pt x="102" y="810"/>
                  </a:lnTo>
                  <a:lnTo>
                    <a:pt x="96" y="822"/>
                  </a:lnTo>
                  <a:lnTo>
                    <a:pt x="90" y="828"/>
                  </a:lnTo>
                  <a:lnTo>
                    <a:pt x="78" y="828"/>
                  </a:lnTo>
                  <a:lnTo>
                    <a:pt x="72" y="822"/>
                  </a:lnTo>
                  <a:lnTo>
                    <a:pt x="72" y="816"/>
                  </a:lnTo>
                  <a:lnTo>
                    <a:pt x="66" y="810"/>
                  </a:lnTo>
                  <a:lnTo>
                    <a:pt x="66" y="804"/>
                  </a:lnTo>
                  <a:lnTo>
                    <a:pt x="54" y="804"/>
                  </a:lnTo>
                  <a:lnTo>
                    <a:pt x="48" y="816"/>
                  </a:lnTo>
                  <a:lnTo>
                    <a:pt x="12" y="846"/>
                  </a:lnTo>
                  <a:lnTo>
                    <a:pt x="18" y="858"/>
                  </a:lnTo>
                  <a:lnTo>
                    <a:pt x="18" y="864"/>
                  </a:lnTo>
                  <a:lnTo>
                    <a:pt x="24" y="876"/>
                  </a:lnTo>
                  <a:lnTo>
                    <a:pt x="24" y="882"/>
                  </a:lnTo>
                  <a:lnTo>
                    <a:pt x="18" y="888"/>
                  </a:lnTo>
                  <a:lnTo>
                    <a:pt x="6" y="894"/>
                  </a:lnTo>
                  <a:lnTo>
                    <a:pt x="0" y="900"/>
                  </a:lnTo>
                  <a:lnTo>
                    <a:pt x="6" y="906"/>
                  </a:lnTo>
                  <a:lnTo>
                    <a:pt x="6" y="912"/>
                  </a:lnTo>
                  <a:lnTo>
                    <a:pt x="18" y="918"/>
                  </a:lnTo>
                  <a:lnTo>
                    <a:pt x="18" y="924"/>
                  </a:lnTo>
                  <a:lnTo>
                    <a:pt x="54" y="906"/>
                  </a:lnTo>
                  <a:lnTo>
                    <a:pt x="78" y="912"/>
                  </a:lnTo>
                  <a:lnTo>
                    <a:pt x="84" y="906"/>
                  </a:lnTo>
                  <a:lnTo>
                    <a:pt x="96" y="912"/>
                  </a:lnTo>
                  <a:lnTo>
                    <a:pt x="120" y="906"/>
                  </a:lnTo>
                  <a:lnTo>
                    <a:pt x="132" y="912"/>
                  </a:lnTo>
                  <a:lnTo>
                    <a:pt x="162" y="912"/>
                  </a:lnTo>
                  <a:lnTo>
                    <a:pt x="174" y="906"/>
                  </a:lnTo>
                  <a:lnTo>
                    <a:pt x="186" y="906"/>
                  </a:lnTo>
                  <a:lnTo>
                    <a:pt x="198" y="912"/>
                  </a:lnTo>
                  <a:lnTo>
                    <a:pt x="228" y="912"/>
                  </a:lnTo>
                  <a:lnTo>
                    <a:pt x="246" y="906"/>
                  </a:lnTo>
                  <a:lnTo>
                    <a:pt x="270" y="906"/>
                  </a:lnTo>
                  <a:lnTo>
                    <a:pt x="276" y="900"/>
                  </a:lnTo>
                  <a:lnTo>
                    <a:pt x="294" y="900"/>
                  </a:lnTo>
                  <a:lnTo>
                    <a:pt x="300" y="906"/>
                  </a:lnTo>
                  <a:lnTo>
                    <a:pt x="306" y="918"/>
                  </a:lnTo>
                  <a:lnTo>
                    <a:pt x="318" y="930"/>
                  </a:lnTo>
                  <a:lnTo>
                    <a:pt x="318" y="972"/>
                  </a:lnTo>
                  <a:lnTo>
                    <a:pt x="336" y="990"/>
                  </a:lnTo>
                  <a:lnTo>
                    <a:pt x="336" y="1014"/>
                  </a:lnTo>
                  <a:lnTo>
                    <a:pt x="330" y="1020"/>
                  </a:lnTo>
                  <a:lnTo>
                    <a:pt x="330" y="1026"/>
                  </a:lnTo>
                  <a:lnTo>
                    <a:pt x="336" y="1032"/>
                  </a:lnTo>
                  <a:lnTo>
                    <a:pt x="342" y="1032"/>
                  </a:lnTo>
                  <a:lnTo>
                    <a:pt x="354" y="1044"/>
                  </a:lnTo>
                  <a:lnTo>
                    <a:pt x="354" y="1056"/>
                  </a:lnTo>
                  <a:lnTo>
                    <a:pt x="360" y="1062"/>
                  </a:lnTo>
                  <a:lnTo>
                    <a:pt x="372" y="1086"/>
                  </a:lnTo>
                  <a:lnTo>
                    <a:pt x="402" y="1086"/>
                  </a:lnTo>
                  <a:lnTo>
                    <a:pt x="414" y="1092"/>
                  </a:lnTo>
                  <a:lnTo>
                    <a:pt x="420" y="1080"/>
                  </a:lnTo>
                  <a:lnTo>
                    <a:pt x="444" y="1080"/>
                  </a:lnTo>
                  <a:lnTo>
                    <a:pt x="456" y="1074"/>
                  </a:lnTo>
                  <a:lnTo>
                    <a:pt x="462" y="1080"/>
                  </a:lnTo>
                  <a:lnTo>
                    <a:pt x="504" y="1074"/>
                  </a:lnTo>
                  <a:lnTo>
                    <a:pt x="504" y="1056"/>
                  </a:lnTo>
                  <a:lnTo>
                    <a:pt x="510" y="1050"/>
                  </a:lnTo>
                  <a:lnTo>
                    <a:pt x="510" y="1044"/>
                  </a:lnTo>
                  <a:lnTo>
                    <a:pt x="522" y="1044"/>
                  </a:lnTo>
                  <a:lnTo>
                    <a:pt x="522" y="1032"/>
                  </a:lnTo>
                  <a:lnTo>
                    <a:pt x="516" y="1020"/>
                  </a:lnTo>
                  <a:lnTo>
                    <a:pt x="510" y="1014"/>
                  </a:lnTo>
                  <a:lnTo>
                    <a:pt x="510" y="1008"/>
                  </a:lnTo>
                  <a:lnTo>
                    <a:pt x="516" y="1002"/>
                  </a:lnTo>
                  <a:lnTo>
                    <a:pt x="564" y="1002"/>
                  </a:lnTo>
                  <a:lnTo>
                    <a:pt x="564" y="996"/>
                  </a:lnTo>
                  <a:lnTo>
                    <a:pt x="576" y="996"/>
                  </a:lnTo>
                  <a:lnTo>
                    <a:pt x="588" y="1002"/>
                  </a:lnTo>
                  <a:lnTo>
                    <a:pt x="588" y="1026"/>
                  </a:lnTo>
                  <a:lnTo>
                    <a:pt x="678" y="1026"/>
                  </a:lnTo>
                  <a:lnTo>
                    <a:pt x="678" y="1050"/>
                  </a:lnTo>
                  <a:lnTo>
                    <a:pt x="666" y="1068"/>
                  </a:lnTo>
                  <a:lnTo>
                    <a:pt x="672" y="1086"/>
                  </a:lnTo>
                  <a:lnTo>
                    <a:pt x="684" y="1098"/>
                  </a:lnTo>
                  <a:lnTo>
                    <a:pt x="690" y="1110"/>
                  </a:lnTo>
                  <a:lnTo>
                    <a:pt x="690" y="1122"/>
                  </a:lnTo>
                  <a:lnTo>
                    <a:pt x="684" y="1134"/>
                  </a:lnTo>
                  <a:lnTo>
                    <a:pt x="678" y="1140"/>
                  </a:lnTo>
                  <a:lnTo>
                    <a:pt x="684" y="1164"/>
                  </a:lnTo>
                  <a:lnTo>
                    <a:pt x="684" y="1176"/>
                  </a:lnTo>
                  <a:lnTo>
                    <a:pt x="678" y="1182"/>
                  </a:lnTo>
                  <a:lnTo>
                    <a:pt x="678" y="1194"/>
                  </a:lnTo>
                  <a:lnTo>
                    <a:pt x="684" y="1212"/>
                  </a:lnTo>
                  <a:lnTo>
                    <a:pt x="696" y="1230"/>
                  </a:lnTo>
                  <a:lnTo>
                    <a:pt x="708" y="1254"/>
                  </a:lnTo>
                  <a:lnTo>
                    <a:pt x="714" y="1260"/>
                  </a:lnTo>
                  <a:lnTo>
                    <a:pt x="714" y="1278"/>
                  </a:lnTo>
                  <a:lnTo>
                    <a:pt x="708" y="1290"/>
                  </a:lnTo>
                  <a:lnTo>
                    <a:pt x="708" y="1302"/>
                  </a:lnTo>
                  <a:lnTo>
                    <a:pt x="702" y="1308"/>
                  </a:lnTo>
                  <a:lnTo>
                    <a:pt x="702" y="1332"/>
                  </a:lnTo>
                  <a:lnTo>
                    <a:pt x="708" y="1338"/>
                  </a:lnTo>
                  <a:lnTo>
                    <a:pt x="714" y="1338"/>
                  </a:lnTo>
                  <a:lnTo>
                    <a:pt x="720" y="1344"/>
                  </a:lnTo>
                  <a:lnTo>
                    <a:pt x="726" y="1326"/>
                  </a:lnTo>
                  <a:lnTo>
                    <a:pt x="756" y="1332"/>
                  </a:lnTo>
                  <a:lnTo>
                    <a:pt x="780" y="1326"/>
                  </a:lnTo>
                  <a:lnTo>
                    <a:pt x="780" y="1314"/>
                  </a:lnTo>
                  <a:lnTo>
                    <a:pt x="792" y="1314"/>
                  </a:lnTo>
                  <a:lnTo>
                    <a:pt x="804" y="1326"/>
                  </a:lnTo>
                  <a:lnTo>
                    <a:pt x="828" y="1326"/>
                  </a:lnTo>
                  <a:lnTo>
                    <a:pt x="834" y="1308"/>
                  </a:lnTo>
                  <a:lnTo>
                    <a:pt x="840" y="1320"/>
                  </a:lnTo>
                  <a:lnTo>
                    <a:pt x="858" y="1320"/>
                  </a:lnTo>
                  <a:lnTo>
                    <a:pt x="858" y="1350"/>
                  </a:lnTo>
                  <a:lnTo>
                    <a:pt x="864" y="1356"/>
                  </a:lnTo>
                  <a:lnTo>
                    <a:pt x="882" y="1356"/>
                  </a:lnTo>
                  <a:lnTo>
                    <a:pt x="882" y="1350"/>
                  </a:lnTo>
                  <a:lnTo>
                    <a:pt x="876" y="1344"/>
                  </a:lnTo>
                  <a:lnTo>
                    <a:pt x="918" y="1338"/>
                  </a:lnTo>
                  <a:lnTo>
                    <a:pt x="918" y="1356"/>
                  </a:lnTo>
                  <a:lnTo>
                    <a:pt x="924" y="1368"/>
                  </a:lnTo>
                  <a:lnTo>
                    <a:pt x="930" y="1374"/>
                  </a:lnTo>
                  <a:lnTo>
                    <a:pt x="948" y="1386"/>
                  </a:lnTo>
                  <a:lnTo>
                    <a:pt x="984" y="1392"/>
                  </a:lnTo>
                  <a:lnTo>
                    <a:pt x="1014" y="1398"/>
                  </a:lnTo>
                  <a:lnTo>
                    <a:pt x="1032" y="1398"/>
                  </a:lnTo>
                  <a:lnTo>
                    <a:pt x="1032" y="1392"/>
                  </a:lnTo>
                  <a:lnTo>
                    <a:pt x="1038" y="1386"/>
                  </a:lnTo>
                  <a:lnTo>
                    <a:pt x="1038" y="1368"/>
                  </a:lnTo>
                  <a:lnTo>
                    <a:pt x="1044" y="1362"/>
                  </a:lnTo>
                  <a:lnTo>
                    <a:pt x="1050" y="1362"/>
                  </a:lnTo>
                  <a:lnTo>
                    <a:pt x="1062" y="1374"/>
                  </a:lnTo>
                  <a:lnTo>
                    <a:pt x="1062" y="1386"/>
                  </a:lnTo>
                  <a:lnTo>
                    <a:pt x="1068" y="1392"/>
                  </a:lnTo>
                  <a:lnTo>
                    <a:pt x="1080" y="1392"/>
                  </a:lnTo>
                  <a:lnTo>
                    <a:pt x="1080" y="1404"/>
                  </a:lnTo>
                  <a:lnTo>
                    <a:pt x="1074" y="1404"/>
                  </a:lnTo>
                  <a:lnTo>
                    <a:pt x="1074" y="1416"/>
                  </a:lnTo>
                  <a:lnTo>
                    <a:pt x="1104" y="1416"/>
                  </a:lnTo>
                  <a:lnTo>
                    <a:pt x="1110" y="1422"/>
                  </a:lnTo>
                  <a:lnTo>
                    <a:pt x="1110" y="1434"/>
                  </a:lnTo>
                  <a:lnTo>
                    <a:pt x="1122" y="1434"/>
                  </a:lnTo>
                  <a:lnTo>
                    <a:pt x="1128" y="1428"/>
                  </a:lnTo>
                  <a:lnTo>
                    <a:pt x="1134" y="1428"/>
                  </a:lnTo>
                  <a:lnTo>
                    <a:pt x="1140" y="1434"/>
                  </a:lnTo>
                  <a:lnTo>
                    <a:pt x="1146" y="1446"/>
                  </a:lnTo>
                  <a:lnTo>
                    <a:pt x="1146" y="1452"/>
                  </a:lnTo>
                  <a:lnTo>
                    <a:pt x="1152" y="1464"/>
                  </a:lnTo>
                  <a:lnTo>
                    <a:pt x="1164" y="1464"/>
                  </a:lnTo>
                  <a:lnTo>
                    <a:pt x="1176" y="1476"/>
                  </a:lnTo>
                  <a:lnTo>
                    <a:pt x="1176" y="1488"/>
                  </a:lnTo>
                  <a:lnTo>
                    <a:pt x="1182" y="1500"/>
                  </a:lnTo>
                  <a:lnTo>
                    <a:pt x="1182" y="1512"/>
                  </a:lnTo>
                  <a:lnTo>
                    <a:pt x="1200" y="1512"/>
                  </a:lnTo>
                  <a:lnTo>
                    <a:pt x="1218" y="1500"/>
                  </a:lnTo>
                  <a:lnTo>
                    <a:pt x="1224" y="1512"/>
                  </a:lnTo>
                  <a:lnTo>
                    <a:pt x="1224" y="1518"/>
                  </a:lnTo>
                  <a:lnTo>
                    <a:pt x="1230" y="1518"/>
                  </a:lnTo>
                  <a:lnTo>
                    <a:pt x="1236" y="1500"/>
                  </a:lnTo>
                  <a:lnTo>
                    <a:pt x="1242" y="1464"/>
                  </a:lnTo>
                  <a:lnTo>
                    <a:pt x="1242" y="1416"/>
                  </a:lnTo>
                  <a:lnTo>
                    <a:pt x="1218" y="1416"/>
                  </a:lnTo>
                  <a:lnTo>
                    <a:pt x="1218" y="1434"/>
                  </a:lnTo>
                  <a:lnTo>
                    <a:pt x="1212" y="1440"/>
                  </a:lnTo>
                  <a:lnTo>
                    <a:pt x="1206" y="1440"/>
                  </a:lnTo>
                  <a:lnTo>
                    <a:pt x="1194" y="1434"/>
                  </a:lnTo>
                  <a:lnTo>
                    <a:pt x="1164" y="1404"/>
                  </a:lnTo>
                  <a:lnTo>
                    <a:pt x="1158" y="1404"/>
                  </a:lnTo>
                  <a:lnTo>
                    <a:pt x="1158" y="1398"/>
                  </a:lnTo>
                  <a:lnTo>
                    <a:pt x="1152" y="1398"/>
                  </a:lnTo>
                  <a:lnTo>
                    <a:pt x="1140" y="1386"/>
                  </a:lnTo>
                  <a:lnTo>
                    <a:pt x="1140" y="1362"/>
                  </a:lnTo>
                  <a:lnTo>
                    <a:pt x="1146" y="1350"/>
                  </a:lnTo>
                  <a:lnTo>
                    <a:pt x="1152" y="1332"/>
                  </a:lnTo>
                  <a:lnTo>
                    <a:pt x="1158" y="1320"/>
                  </a:lnTo>
                  <a:lnTo>
                    <a:pt x="1170" y="1308"/>
                  </a:lnTo>
                  <a:lnTo>
                    <a:pt x="1170" y="1254"/>
                  </a:lnTo>
                  <a:lnTo>
                    <a:pt x="1164" y="1236"/>
                  </a:lnTo>
                  <a:lnTo>
                    <a:pt x="1164" y="1212"/>
                  </a:lnTo>
                  <a:lnTo>
                    <a:pt x="1158" y="1206"/>
                  </a:lnTo>
                  <a:lnTo>
                    <a:pt x="1158" y="1200"/>
                  </a:lnTo>
                  <a:lnTo>
                    <a:pt x="1152" y="1194"/>
                  </a:lnTo>
                  <a:lnTo>
                    <a:pt x="1152" y="1188"/>
                  </a:lnTo>
                  <a:lnTo>
                    <a:pt x="1140" y="1176"/>
                  </a:lnTo>
                  <a:lnTo>
                    <a:pt x="1146" y="1176"/>
                  </a:lnTo>
                  <a:lnTo>
                    <a:pt x="1152" y="1170"/>
                  </a:lnTo>
                  <a:lnTo>
                    <a:pt x="1164" y="1164"/>
                  </a:lnTo>
                  <a:lnTo>
                    <a:pt x="1182" y="1146"/>
                  </a:lnTo>
                  <a:lnTo>
                    <a:pt x="1182" y="1116"/>
                  </a:lnTo>
                  <a:lnTo>
                    <a:pt x="1194" y="1116"/>
                  </a:lnTo>
                  <a:lnTo>
                    <a:pt x="1212" y="1110"/>
                  </a:lnTo>
                  <a:lnTo>
                    <a:pt x="1230" y="1110"/>
                  </a:lnTo>
                  <a:lnTo>
                    <a:pt x="1242" y="1104"/>
                  </a:lnTo>
                  <a:lnTo>
                    <a:pt x="1260" y="1104"/>
                  </a:lnTo>
                  <a:lnTo>
                    <a:pt x="1284" y="1092"/>
                  </a:lnTo>
                  <a:lnTo>
                    <a:pt x="1290" y="1092"/>
                  </a:lnTo>
                  <a:lnTo>
                    <a:pt x="1290" y="1086"/>
                  </a:lnTo>
                  <a:lnTo>
                    <a:pt x="1284" y="1074"/>
                  </a:lnTo>
                  <a:lnTo>
                    <a:pt x="1272" y="1062"/>
                  </a:lnTo>
                  <a:lnTo>
                    <a:pt x="1272" y="1014"/>
                  </a:lnTo>
                  <a:lnTo>
                    <a:pt x="1248" y="1014"/>
                  </a:lnTo>
                  <a:lnTo>
                    <a:pt x="1248" y="1008"/>
                  </a:lnTo>
                  <a:lnTo>
                    <a:pt x="1242" y="996"/>
                  </a:lnTo>
                  <a:lnTo>
                    <a:pt x="1242" y="978"/>
                  </a:lnTo>
                  <a:lnTo>
                    <a:pt x="1236" y="972"/>
                  </a:lnTo>
                  <a:lnTo>
                    <a:pt x="1224" y="966"/>
                  </a:lnTo>
                  <a:lnTo>
                    <a:pt x="1218" y="960"/>
                  </a:lnTo>
                  <a:lnTo>
                    <a:pt x="1206" y="936"/>
                  </a:lnTo>
                  <a:lnTo>
                    <a:pt x="1206" y="906"/>
                  </a:lnTo>
                  <a:lnTo>
                    <a:pt x="1212" y="900"/>
                  </a:lnTo>
                  <a:lnTo>
                    <a:pt x="1212" y="876"/>
                  </a:lnTo>
                  <a:lnTo>
                    <a:pt x="1200" y="864"/>
                  </a:lnTo>
                  <a:lnTo>
                    <a:pt x="1194" y="852"/>
                  </a:lnTo>
                  <a:lnTo>
                    <a:pt x="1194" y="804"/>
                  </a:lnTo>
                  <a:lnTo>
                    <a:pt x="1200" y="780"/>
                  </a:lnTo>
                  <a:lnTo>
                    <a:pt x="1200" y="750"/>
                  </a:lnTo>
                  <a:lnTo>
                    <a:pt x="1212" y="738"/>
                  </a:lnTo>
                  <a:lnTo>
                    <a:pt x="1218" y="744"/>
                  </a:lnTo>
                  <a:lnTo>
                    <a:pt x="1218" y="732"/>
                  </a:lnTo>
                  <a:lnTo>
                    <a:pt x="1224" y="726"/>
                  </a:lnTo>
                  <a:lnTo>
                    <a:pt x="1224" y="696"/>
                  </a:lnTo>
                  <a:lnTo>
                    <a:pt x="1218" y="690"/>
                  </a:lnTo>
                  <a:lnTo>
                    <a:pt x="1206" y="684"/>
                  </a:lnTo>
                  <a:lnTo>
                    <a:pt x="1200" y="678"/>
                  </a:lnTo>
                  <a:lnTo>
                    <a:pt x="1188" y="648"/>
                  </a:lnTo>
                  <a:lnTo>
                    <a:pt x="1182" y="642"/>
                  </a:lnTo>
                  <a:lnTo>
                    <a:pt x="1176" y="642"/>
                  </a:lnTo>
                  <a:lnTo>
                    <a:pt x="1176" y="636"/>
                  </a:lnTo>
                  <a:lnTo>
                    <a:pt x="1182" y="624"/>
                  </a:lnTo>
                  <a:lnTo>
                    <a:pt x="1194" y="618"/>
                  </a:lnTo>
                  <a:lnTo>
                    <a:pt x="1206" y="606"/>
                  </a:lnTo>
                  <a:lnTo>
                    <a:pt x="1206" y="594"/>
                  </a:lnTo>
                  <a:lnTo>
                    <a:pt x="1200" y="588"/>
                  </a:lnTo>
                  <a:lnTo>
                    <a:pt x="1194" y="576"/>
                  </a:lnTo>
                  <a:lnTo>
                    <a:pt x="1194" y="570"/>
                  </a:lnTo>
                  <a:lnTo>
                    <a:pt x="1200" y="564"/>
                  </a:lnTo>
                  <a:lnTo>
                    <a:pt x="1224" y="552"/>
                  </a:lnTo>
                  <a:lnTo>
                    <a:pt x="1230" y="546"/>
                  </a:lnTo>
                  <a:lnTo>
                    <a:pt x="1236" y="546"/>
                  </a:lnTo>
                  <a:lnTo>
                    <a:pt x="1242" y="468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39" name="Congo (Brazzaville)" descr="© INSCALE GmbH, 05.05.2010&#10;http://www.presentationload.com/">
              <a:extLst>
                <a:ext uri="{FF2B5EF4-FFF2-40B4-BE49-F238E27FC236}">
                  <a16:creationId xmlns:a16="http://schemas.microsoft.com/office/drawing/2014/main" id="{41459899-CC76-1228-29EC-1145AE962620}"/>
                </a:ext>
              </a:extLst>
            </p:cNvPr>
            <p:cNvSpPr>
              <a:spLocks/>
            </p:cNvSpPr>
            <p:nvPr/>
          </p:nvSpPr>
          <p:spPr bwMode="gray">
            <a:xfrm>
              <a:off x="4533349" y="3104336"/>
              <a:ext cx="203086" cy="265347"/>
            </a:xfrm>
            <a:custGeom>
              <a:avLst/>
              <a:gdLst>
                <a:gd name="T0" fmla="*/ 2147483647 w 534"/>
                <a:gd name="T1" fmla="*/ 2147483647 h 702"/>
                <a:gd name="T2" fmla="*/ 2147483647 w 534"/>
                <a:gd name="T3" fmla="*/ 2147483647 h 702"/>
                <a:gd name="T4" fmla="*/ 2147483647 w 534"/>
                <a:gd name="T5" fmla="*/ 2147483647 h 702"/>
                <a:gd name="T6" fmla="*/ 2147483647 w 534"/>
                <a:gd name="T7" fmla="*/ 2147483647 h 702"/>
                <a:gd name="T8" fmla="*/ 2147483647 w 534"/>
                <a:gd name="T9" fmla="*/ 2147483647 h 702"/>
                <a:gd name="T10" fmla="*/ 2147483647 w 534"/>
                <a:gd name="T11" fmla="*/ 2147483647 h 702"/>
                <a:gd name="T12" fmla="*/ 2147483647 w 534"/>
                <a:gd name="T13" fmla="*/ 2147483647 h 702"/>
                <a:gd name="T14" fmla="*/ 2147483647 w 534"/>
                <a:gd name="T15" fmla="*/ 2147483647 h 702"/>
                <a:gd name="T16" fmla="*/ 2147483647 w 534"/>
                <a:gd name="T17" fmla="*/ 2147483647 h 702"/>
                <a:gd name="T18" fmla="*/ 2147483647 w 534"/>
                <a:gd name="T19" fmla="*/ 2147483647 h 702"/>
                <a:gd name="T20" fmla="*/ 2147483647 w 534"/>
                <a:gd name="T21" fmla="*/ 2147483647 h 702"/>
                <a:gd name="T22" fmla="*/ 2147483647 w 534"/>
                <a:gd name="T23" fmla="*/ 2147483647 h 702"/>
                <a:gd name="T24" fmla="*/ 2147483647 w 534"/>
                <a:gd name="T25" fmla="*/ 2147483647 h 702"/>
                <a:gd name="T26" fmla="*/ 2147483647 w 534"/>
                <a:gd name="T27" fmla="*/ 2147483647 h 702"/>
                <a:gd name="T28" fmla="*/ 2147483647 w 534"/>
                <a:gd name="T29" fmla="*/ 2147483647 h 702"/>
                <a:gd name="T30" fmla="*/ 2147483647 w 534"/>
                <a:gd name="T31" fmla="*/ 2147483647 h 702"/>
                <a:gd name="T32" fmla="*/ 2147483647 w 534"/>
                <a:gd name="T33" fmla="*/ 2147483647 h 702"/>
                <a:gd name="T34" fmla="*/ 2147483647 w 534"/>
                <a:gd name="T35" fmla="*/ 2147483647 h 702"/>
                <a:gd name="T36" fmla="*/ 2147483647 w 534"/>
                <a:gd name="T37" fmla="*/ 2147483647 h 702"/>
                <a:gd name="T38" fmla="*/ 2147483647 w 534"/>
                <a:gd name="T39" fmla="*/ 2147483647 h 702"/>
                <a:gd name="T40" fmla="*/ 2147483647 w 534"/>
                <a:gd name="T41" fmla="*/ 2147483647 h 702"/>
                <a:gd name="T42" fmla="*/ 2147483647 w 534"/>
                <a:gd name="T43" fmla="*/ 2147483647 h 702"/>
                <a:gd name="T44" fmla="*/ 2147483647 w 534"/>
                <a:gd name="T45" fmla="*/ 2147483647 h 702"/>
                <a:gd name="T46" fmla="*/ 2147483647 w 534"/>
                <a:gd name="T47" fmla="*/ 2147483647 h 702"/>
                <a:gd name="T48" fmla="*/ 2147483647 w 534"/>
                <a:gd name="T49" fmla="*/ 2147483647 h 702"/>
                <a:gd name="T50" fmla="*/ 0 w 534"/>
                <a:gd name="T51" fmla="*/ 2147483647 h 702"/>
                <a:gd name="T52" fmla="*/ 2147483647 w 534"/>
                <a:gd name="T53" fmla="*/ 2147483647 h 702"/>
                <a:gd name="T54" fmla="*/ 2147483647 w 534"/>
                <a:gd name="T55" fmla="*/ 2147483647 h 702"/>
                <a:gd name="T56" fmla="*/ 2147483647 w 534"/>
                <a:gd name="T57" fmla="*/ 2147483647 h 702"/>
                <a:gd name="T58" fmla="*/ 2147483647 w 534"/>
                <a:gd name="T59" fmla="*/ 2147483647 h 702"/>
                <a:gd name="T60" fmla="*/ 2147483647 w 534"/>
                <a:gd name="T61" fmla="*/ 2147483647 h 702"/>
                <a:gd name="T62" fmla="*/ 2147483647 w 534"/>
                <a:gd name="T63" fmla="*/ 2147483647 h 702"/>
                <a:gd name="T64" fmla="*/ 2147483647 w 534"/>
                <a:gd name="T65" fmla="*/ 2147483647 h 702"/>
                <a:gd name="T66" fmla="*/ 2147483647 w 534"/>
                <a:gd name="T67" fmla="*/ 2147483647 h 702"/>
                <a:gd name="T68" fmla="*/ 2147483647 w 534"/>
                <a:gd name="T69" fmla="*/ 2147483647 h 702"/>
                <a:gd name="T70" fmla="*/ 2147483647 w 534"/>
                <a:gd name="T71" fmla="*/ 2147483647 h 702"/>
                <a:gd name="T72" fmla="*/ 2147483647 w 534"/>
                <a:gd name="T73" fmla="*/ 2147483647 h 702"/>
                <a:gd name="T74" fmla="*/ 2147483647 w 534"/>
                <a:gd name="T75" fmla="*/ 2147483647 h 702"/>
                <a:gd name="T76" fmla="*/ 2147483647 w 534"/>
                <a:gd name="T77" fmla="*/ 2147483647 h 702"/>
                <a:gd name="T78" fmla="*/ 2147483647 w 534"/>
                <a:gd name="T79" fmla="*/ 2147483647 h 702"/>
                <a:gd name="T80" fmla="*/ 2147483647 w 534"/>
                <a:gd name="T81" fmla="*/ 2147483647 h 702"/>
                <a:gd name="T82" fmla="*/ 2147483647 w 534"/>
                <a:gd name="T83" fmla="*/ 2147483647 h 702"/>
                <a:gd name="T84" fmla="*/ 2147483647 w 534"/>
                <a:gd name="T85" fmla="*/ 2147483647 h 702"/>
                <a:gd name="T86" fmla="*/ 2147483647 w 534"/>
                <a:gd name="T87" fmla="*/ 2147483647 h 702"/>
                <a:gd name="T88" fmla="*/ 2147483647 w 534"/>
                <a:gd name="T89" fmla="*/ 2147483647 h 702"/>
                <a:gd name="T90" fmla="*/ 2147483647 w 534"/>
                <a:gd name="T91" fmla="*/ 2147483647 h 702"/>
                <a:gd name="T92" fmla="*/ 2147483647 w 534"/>
                <a:gd name="T93" fmla="*/ 2147483647 h 702"/>
                <a:gd name="T94" fmla="*/ 2147483647 w 534"/>
                <a:gd name="T95" fmla="*/ 2147483647 h 702"/>
                <a:gd name="T96" fmla="*/ 2147483647 w 534"/>
                <a:gd name="T97" fmla="*/ 2147483647 h 702"/>
                <a:gd name="T98" fmla="*/ 2147483647 w 534"/>
                <a:gd name="T99" fmla="*/ 2147483647 h 702"/>
                <a:gd name="T100" fmla="*/ 2147483647 w 534"/>
                <a:gd name="T101" fmla="*/ 2147483647 h 702"/>
                <a:gd name="T102" fmla="*/ 2147483647 w 534"/>
                <a:gd name="T103" fmla="*/ 2147483647 h 702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534"/>
                <a:gd name="T157" fmla="*/ 0 h 702"/>
                <a:gd name="T158" fmla="*/ 534 w 534"/>
                <a:gd name="T159" fmla="*/ 702 h 702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534" h="702">
                  <a:moveTo>
                    <a:pt x="366" y="120"/>
                  </a:moveTo>
                  <a:lnTo>
                    <a:pt x="360" y="126"/>
                  </a:lnTo>
                  <a:lnTo>
                    <a:pt x="354" y="168"/>
                  </a:lnTo>
                  <a:lnTo>
                    <a:pt x="330" y="144"/>
                  </a:lnTo>
                  <a:lnTo>
                    <a:pt x="294" y="144"/>
                  </a:lnTo>
                  <a:lnTo>
                    <a:pt x="288" y="138"/>
                  </a:lnTo>
                  <a:lnTo>
                    <a:pt x="276" y="138"/>
                  </a:lnTo>
                  <a:lnTo>
                    <a:pt x="270" y="132"/>
                  </a:lnTo>
                  <a:lnTo>
                    <a:pt x="258" y="126"/>
                  </a:lnTo>
                  <a:lnTo>
                    <a:pt x="210" y="126"/>
                  </a:lnTo>
                  <a:lnTo>
                    <a:pt x="192" y="132"/>
                  </a:lnTo>
                  <a:lnTo>
                    <a:pt x="162" y="132"/>
                  </a:lnTo>
                  <a:lnTo>
                    <a:pt x="144" y="162"/>
                  </a:lnTo>
                  <a:lnTo>
                    <a:pt x="150" y="198"/>
                  </a:lnTo>
                  <a:lnTo>
                    <a:pt x="156" y="204"/>
                  </a:lnTo>
                  <a:lnTo>
                    <a:pt x="180" y="204"/>
                  </a:lnTo>
                  <a:lnTo>
                    <a:pt x="186" y="198"/>
                  </a:lnTo>
                  <a:lnTo>
                    <a:pt x="186" y="180"/>
                  </a:lnTo>
                  <a:lnTo>
                    <a:pt x="204" y="180"/>
                  </a:lnTo>
                  <a:lnTo>
                    <a:pt x="210" y="186"/>
                  </a:lnTo>
                  <a:lnTo>
                    <a:pt x="222" y="186"/>
                  </a:lnTo>
                  <a:lnTo>
                    <a:pt x="222" y="192"/>
                  </a:lnTo>
                  <a:lnTo>
                    <a:pt x="228" y="198"/>
                  </a:lnTo>
                  <a:lnTo>
                    <a:pt x="228" y="216"/>
                  </a:lnTo>
                  <a:lnTo>
                    <a:pt x="240" y="222"/>
                  </a:lnTo>
                  <a:lnTo>
                    <a:pt x="240" y="234"/>
                  </a:lnTo>
                  <a:lnTo>
                    <a:pt x="234" y="240"/>
                  </a:lnTo>
                  <a:lnTo>
                    <a:pt x="228" y="252"/>
                  </a:lnTo>
                  <a:lnTo>
                    <a:pt x="222" y="258"/>
                  </a:lnTo>
                  <a:lnTo>
                    <a:pt x="210" y="258"/>
                  </a:lnTo>
                  <a:lnTo>
                    <a:pt x="198" y="282"/>
                  </a:lnTo>
                  <a:lnTo>
                    <a:pt x="198" y="318"/>
                  </a:lnTo>
                  <a:lnTo>
                    <a:pt x="216" y="324"/>
                  </a:lnTo>
                  <a:lnTo>
                    <a:pt x="222" y="342"/>
                  </a:lnTo>
                  <a:lnTo>
                    <a:pt x="240" y="342"/>
                  </a:lnTo>
                  <a:lnTo>
                    <a:pt x="246" y="348"/>
                  </a:lnTo>
                  <a:lnTo>
                    <a:pt x="246" y="360"/>
                  </a:lnTo>
                  <a:lnTo>
                    <a:pt x="240" y="366"/>
                  </a:lnTo>
                  <a:lnTo>
                    <a:pt x="240" y="414"/>
                  </a:lnTo>
                  <a:lnTo>
                    <a:pt x="234" y="426"/>
                  </a:lnTo>
                  <a:lnTo>
                    <a:pt x="240" y="450"/>
                  </a:lnTo>
                  <a:lnTo>
                    <a:pt x="234" y="456"/>
                  </a:lnTo>
                  <a:lnTo>
                    <a:pt x="222" y="462"/>
                  </a:lnTo>
                  <a:lnTo>
                    <a:pt x="222" y="486"/>
                  </a:lnTo>
                  <a:lnTo>
                    <a:pt x="216" y="498"/>
                  </a:lnTo>
                  <a:lnTo>
                    <a:pt x="210" y="504"/>
                  </a:lnTo>
                  <a:lnTo>
                    <a:pt x="198" y="504"/>
                  </a:lnTo>
                  <a:lnTo>
                    <a:pt x="192" y="498"/>
                  </a:lnTo>
                  <a:lnTo>
                    <a:pt x="192" y="468"/>
                  </a:lnTo>
                  <a:lnTo>
                    <a:pt x="186" y="468"/>
                  </a:lnTo>
                  <a:lnTo>
                    <a:pt x="180" y="474"/>
                  </a:lnTo>
                  <a:lnTo>
                    <a:pt x="174" y="486"/>
                  </a:lnTo>
                  <a:lnTo>
                    <a:pt x="168" y="492"/>
                  </a:lnTo>
                  <a:lnTo>
                    <a:pt x="138" y="492"/>
                  </a:lnTo>
                  <a:lnTo>
                    <a:pt x="120" y="450"/>
                  </a:lnTo>
                  <a:lnTo>
                    <a:pt x="90" y="450"/>
                  </a:lnTo>
                  <a:lnTo>
                    <a:pt x="90" y="456"/>
                  </a:lnTo>
                  <a:lnTo>
                    <a:pt x="108" y="474"/>
                  </a:lnTo>
                  <a:lnTo>
                    <a:pt x="96" y="480"/>
                  </a:lnTo>
                  <a:lnTo>
                    <a:pt x="90" y="492"/>
                  </a:lnTo>
                  <a:lnTo>
                    <a:pt x="84" y="498"/>
                  </a:lnTo>
                  <a:lnTo>
                    <a:pt x="66" y="498"/>
                  </a:lnTo>
                  <a:lnTo>
                    <a:pt x="54" y="492"/>
                  </a:lnTo>
                  <a:lnTo>
                    <a:pt x="42" y="492"/>
                  </a:lnTo>
                  <a:lnTo>
                    <a:pt x="36" y="486"/>
                  </a:lnTo>
                  <a:lnTo>
                    <a:pt x="30" y="486"/>
                  </a:lnTo>
                  <a:lnTo>
                    <a:pt x="30" y="504"/>
                  </a:lnTo>
                  <a:lnTo>
                    <a:pt x="36" y="510"/>
                  </a:lnTo>
                  <a:lnTo>
                    <a:pt x="36" y="522"/>
                  </a:lnTo>
                  <a:lnTo>
                    <a:pt x="24" y="522"/>
                  </a:lnTo>
                  <a:lnTo>
                    <a:pt x="54" y="540"/>
                  </a:lnTo>
                  <a:lnTo>
                    <a:pt x="36" y="552"/>
                  </a:lnTo>
                  <a:lnTo>
                    <a:pt x="54" y="564"/>
                  </a:lnTo>
                  <a:lnTo>
                    <a:pt x="54" y="600"/>
                  </a:lnTo>
                  <a:lnTo>
                    <a:pt x="48" y="606"/>
                  </a:lnTo>
                  <a:lnTo>
                    <a:pt x="30" y="588"/>
                  </a:lnTo>
                  <a:lnTo>
                    <a:pt x="6" y="600"/>
                  </a:lnTo>
                  <a:lnTo>
                    <a:pt x="0" y="618"/>
                  </a:lnTo>
                  <a:lnTo>
                    <a:pt x="54" y="666"/>
                  </a:lnTo>
                  <a:lnTo>
                    <a:pt x="54" y="684"/>
                  </a:lnTo>
                  <a:lnTo>
                    <a:pt x="72" y="702"/>
                  </a:lnTo>
                  <a:lnTo>
                    <a:pt x="72" y="690"/>
                  </a:lnTo>
                  <a:lnTo>
                    <a:pt x="90" y="690"/>
                  </a:lnTo>
                  <a:lnTo>
                    <a:pt x="90" y="672"/>
                  </a:lnTo>
                  <a:lnTo>
                    <a:pt x="102" y="666"/>
                  </a:lnTo>
                  <a:lnTo>
                    <a:pt x="108" y="660"/>
                  </a:lnTo>
                  <a:lnTo>
                    <a:pt x="120" y="654"/>
                  </a:lnTo>
                  <a:lnTo>
                    <a:pt x="126" y="648"/>
                  </a:lnTo>
                  <a:lnTo>
                    <a:pt x="132" y="654"/>
                  </a:lnTo>
                  <a:lnTo>
                    <a:pt x="132" y="660"/>
                  </a:lnTo>
                  <a:lnTo>
                    <a:pt x="138" y="666"/>
                  </a:lnTo>
                  <a:lnTo>
                    <a:pt x="138" y="672"/>
                  </a:lnTo>
                  <a:lnTo>
                    <a:pt x="150" y="672"/>
                  </a:lnTo>
                  <a:lnTo>
                    <a:pt x="150" y="678"/>
                  </a:lnTo>
                  <a:lnTo>
                    <a:pt x="156" y="684"/>
                  </a:lnTo>
                  <a:lnTo>
                    <a:pt x="156" y="690"/>
                  </a:lnTo>
                  <a:lnTo>
                    <a:pt x="162" y="696"/>
                  </a:lnTo>
                  <a:lnTo>
                    <a:pt x="174" y="696"/>
                  </a:lnTo>
                  <a:lnTo>
                    <a:pt x="180" y="690"/>
                  </a:lnTo>
                  <a:lnTo>
                    <a:pt x="186" y="678"/>
                  </a:lnTo>
                  <a:lnTo>
                    <a:pt x="186" y="660"/>
                  </a:lnTo>
                  <a:lnTo>
                    <a:pt x="210" y="666"/>
                  </a:lnTo>
                  <a:lnTo>
                    <a:pt x="228" y="648"/>
                  </a:lnTo>
                  <a:lnTo>
                    <a:pt x="234" y="648"/>
                  </a:lnTo>
                  <a:lnTo>
                    <a:pt x="234" y="678"/>
                  </a:lnTo>
                  <a:lnTo>
                    <a:pt x="228" y="690"/>
                  </a:lnTo>
                  <a:lnTo>
                    <a:pt x="234" y="696"/>
                  </a:lnTo>
                  <a:lnTo>
                    <a:pt x="252" y="696"/>
                  </a:lnTo>
                  <a:lnTo>
                    <a:pt x="264" y="690"/>
                  </a:lnTo>
                  <a:lnTo>
                    <a:pt x="270" y="684"/>
                  </a:lnTo>
                  <a:lnTo>
                    <a:pt x="276" y="672"/>
                  </a:lnTo>
                  <a:lnTo>
                    <a:pt x="294" y="654"/>
                  </a:lnTo>
                  <a:lnTo>
                    <a:pt x="300" y="642"/>
                  </a:lnTo>
                  <a:lnTo>
                    <a:pt x="312" y="630"/>
                  </a:lnTo>
                  <a:lnTo>
                    <a:pt x="330" y="630"/>
                  </a:lnTo>
                  <a:lnTo>
                    <a:pt x="336" y="624"/>
                  </a:lnTo>
                  <a:lnTo>
                    <a:pt x="366" y="582"/>
                  </a:lnTo>
                  <a:lnTo>
                    <a:pt x="360" y="480"/>
                  </a:lnTo>
                  <a:lnTo>
                    <a:pt x="366" y="480"/>
                  </a:lnTo>
                  <a:lnTo>
                    <a:pt x="390" y="456"/>
                  </a:lnTo>
                  <a:lnTo>
                    <a:pt x="390" y="420"/>
                  </a:lnTo>
                  <a:lnTo>
                    <a:pt x="396" y="408"/>
                  </a:lnTo>
                  <a:lnTo>
                    <a:pt x="402" y="402"/>
                  </a:lnTo>
                  <a:lnTo>
                    <a:pt x="450" y="378"/>
                  </a:lnTo>
                  <a:lnTo>
                    <a:pt x="456" y="366"/>
                  </a:lnTo>
                  <a:lnTo>
                    <a:pt x="468" y="360"/>
                  </a:lnTo>
                  <a:lnTo>
                    <a:pt x="474" y="354"/>
                  </a:lnTo>
                  <a:lnTo>
                    <a:pt x="474" y="300"/>
                  </a:lnTo>
                  <a:lnTo>
                    <a:pt x="486" y="294"/>
                  </a:lnTo>
                  <a:lnTo>
                    <a:pt x="492" y="282"/>
                  </a:lnTo>
                  <a:lnTo>
                    <a:pt x="492" y="258"/>
                  </a:lnTo>
                  <a:lnTo>
                    <a:pt x="486" y="246"/>
                  </a:lnTo>
                  <a:lnTo>
                    <a:pt x="480" y="240"/>
                  </a:lnTo>
                  <a:lnTo>
                    <a:pt x="480" y="228"/>
                  </a:lnTo>
                  <a:lnTo>
                    <a:pt x="498" y="192"/>
                  </a:lnTo>
                  <a:lnTo>
                    <a:pt x="498" y="168"/>
                  </a:lnTo>
                  <a:lnTo>
                    <a:pt x="492" y="156"/>
                  </a:lnTo>
                  <a:lnTo>
                    <a:pt x="492" y="126"/>
                  </a:lnTo>
                  <a:lnTo>
                    <a:pt x="498" y="120"/>
                  </a:lnTo>
                  <a:lnTo>
                    <a:pt x="510" y="96"/>
                  </a:lnTo>
                  <a:lnTo>
                    <a:pt x="522" y="84"/>
                  </a:lnTo>
                  <a:lnTo>
                    <a:pt x="528" y="66"/>
                  </a:lnTo>
                  <a:lnTo>
                    <a:pt x="534" y="54"/>
                  </a:lnTo>
                  <a:lnTo>
                    <a:pt x="534" y="18"/>
                  </a:lnTo>
                  <a:lnTo>
                    <a:pt x="522" y="6"/>
                  </a:lnTo>
                  <a:lnTo>
                    <a:pt x="510" y="18"/>
                  </a:lnTo>
                  <a:lnTo>
                    <a:pt x="498" y="18"/>
                  </a:lnTo>
                  <a:lnTo>
                    <a:pt x="462" y="0"/>
                  </a:lnTo>
                  <a:lnTo>
                    <a:pt x="444" y="0"/>
                  </a:lnTo>
                  <a:lnTo>
                    <a:pt x="426" y="18"/>
                  </a:lnTo>
                  <a:lnTo>
                    <a:pt x="396" y="18"/>
                  </a:lnTo>
                  <a:lnTo>
                    <a:pt x="378" y="48"/>
                  </a:lnTo>
                  <a:lnTo>
                    <a:pt x="390" y="60"/>
                  </a:lnTo>
                  <a:lnTo>
                    <a:pt x="390" y="84"/>
                  </a:lnTo>
                  <a:lnTo>
                    <a:pt x="384" y="96"/>
                  </a:lnTo>
                  <a:lnTo>
                    <a:pt x="378" y="102"/>
                  </a:lnTo>
                  <a:lnTo>
                    <a:pt x="372" y="114"/>
                  </a:lnTo>
                  <a:lnTo>
                    <a:pt x="366" y="12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40" name="Colombia" descr="© INSCALE GmbH, 05.05.2010&#10;http://www.presentationload.com/">
              <a:extLst>
                <a:ext uri="{FF2B5EF4-FFF2-40B4-BE49-F238E27FC236}">
                  <a16:creationId xmlns:a16="http://schemas.microsoft.com/office/drawing/2014/main" id="{7A3CAB30-3C6E-7A97-8861-102E2003A291}"/>
                </a:ext>
              </a:extLst>
            </p:cNvPr>
            <p:cNvSpPr>
              <a:spLocks/>
            </p:cNvSpPr>
            <p:nvPr/>
          </p:nvSpPr>
          <p:spPr bwMode="gray">
            <a:xfrm>
              <a:off x="2100775" y="2837508"/>
              <a:ext cx="329086" cy="509938"/>
            </a:xfrm>
            <a:custGeom>
              <a:avLst/>
              <a:gdLst>
                <a:gd name="T0" fmla="*/ 2147483647 w 870"/>
                <a:gd name="T1" fmla="*/ 2147483647 h 1344"/>
                <a:gd name="T2" fmla="*/ 2147483647 w 870"/>
                <a:gd name="T3" fmla="*/ 2147483647 h 1344"/>
                <a:gd name="T4" fmla="*/ 2147483647 w 870"/>
                <a:gd name="T5" fmla="*/ 2147483647 h 1344"/>
                <a:gd name="T6" fmla="*/ 2147483647 w 870"/>
                <a:gd name="T7" fmla="*/ 2147483647 h 1344"/>
                <a:gd name="T8" fmla="*/ 2147483647 w 870"/>
                <a:gd name="T9" fmla="*/ 2147483647 h 1344"/>
                <a:gd name="T10" fmla="*/ 2147483647 w 870"/>
                <a:gd name="T11" fmla="*/ 2147483647 h 1344"/>
                <a:gd name="T12" fmla="*/ 2147483647 w 870"/>
                <a:gd name="T13" fmla="*/ 2147483647 h 1344"/>
                <a:gd name="T14" fmla="*/ 2147483647 w 870"/>
                <a:gd name="T15" fmla="*/ 2147483647 h 1344"/>
                <a:gd name="T16" fmla="*/ 2147483647 w 870"/>
                <a:gd name="T17" fmla="*/ 2147483647 h 1344"/>
                <a:gd name="T18" fmla="*/ 2147483647 w 870"/>
                <a:gd name="T19" fmla="*/ 2147483647 h 1344"/>
                <a:gd name="T20" fmla="*/ 2147483647 w 870"/>
                <a:gd name="T21" fmla="*/ 2147483647 h 1344"/>
                <a:gd name="T22" fmla="*/ 2147483647 w 870"/>
                <a:gd name="T23" fmla="*/ 2147483647 h 1344"/>
                <a:gd name="T24" fmla="*/ 2147483647 w 870"/>
                <a:gd name="T25" fmla="*/ 2147483647 h 1344"/>
                <a:gd name="T26" fmla="*/ 2147483647 w 870"/>
                <a:gd name="T27" fmla="*/ 2147483647 h 1344"/>
                <a:gd name="T28" fmla="*/ 2147483647 w 870"/>
                <a:gd name="T29" fmla="*/ 2147483647 h 1344"/>
                <a:gd name="T30" fmla="*/ 2147483647 w 870"/>
                <a:gd name="T31" fmla="*/ 2147483647 h 1344"/>
                <a:gd name="T32" fmla="*/ 2147483647 w 870"/>
                <a:gd name="T33" fmla="*/ 2147483647 h 1344"/>
                <a:gd name="T34" fmla="*/ 2147483647 w 870"/>
                <a:gd name="T35" fmla="*/ 2147483647 h 1344"/>
                <a:gd name="T36" fmla="*/ 2147483647 w 870"/>
                <a:gd name="T37" fmla="*/ 2147483647 h 1344"/>
                <a:gd name="T38" fmla="*/ 2147483647 w 870"/>
                <a:gd name="T39" fmla="*/ 2147483647 h 1344"/>
                <a:gd name="T40" fmla="*/ 2147483647 w 870"/>
                <a:gd name="T41" fmla="*/ 2147483647 h 1344"/>
                <a:gd name="T42" fmla="*/ 2147483647 w 870"/>
                <a:gd name="T43" fmla="*/ 2147483647 h 1344"/>
                <a:gd name="T44" fmla="*/ 2147483647 w 870"/>
                <a:gd name="T45" fmla="*/ 2147483647 h 1344"/>
                <a:gd name="T46" fmla="*/ 2147483647 w 870"/>
                <a:gd name="T47" fmla="*/ 2147483647 h 1344"/>
                <a:gd name="T48" fmla="*/ 2147483647 w 870"/>
                <a:gd name="T49" fmla="*/ 2147483647 h 1344"/>
                <a:gd name="T50" fmla="*/ 2147483647 w 870"/>
                <a:gd name="T51" fmla="*/ 2147483647 h 1344"/>
                <a:gd name="T52" fmla="*/ 2147483647 w 870"/>
                <a:gd name="T53" fmla="*/ 2147483647 h 1344"/>
                <a:gd name="T54" fmla="*/ 2147483647 w 870"/>
                <a:gd name="T55" fmla="*/ 2147483647 h 1344"/>
                <a:gd name="T56" fmla="*/ 2147483647 w 870"/>
                <a:gd name="T57" fmla="*/ 2147483647 h 1344"/>
                <a:gd name="T58" fmla="*/ 2147483647 w 870"/>
                <a:gd name="T59" fmla="*/ 2147483647 h 1344"/>
                <a:gd name="T60" fmla="*/ 2147483647 w 870"/>
                <a:gd name="T61" fmla="*/ 2147483647 h 1344"/>
                <a:gd name="T62" fmla="*/ 2147483647 w 870"/>
                <a:gd name="T63" fmla="*/ 2147483647 h 1344"/>
                <a:gd name="T64" fmla="*/ 2147483647 w 870"/>
                <a:gd name="T65" fmla="*/ 2147483647 h 1344"/>
                <a:gd name="T66" fmla="*/ 2147483647 w 870"/>
                <a:gd name="T67" fmla="*/ 2147483647 h 1344"/>
                <a:gd name="T68" fmla="*/ 2147483647 w 870"/>
                <a:gd name="T69" fmla="*/ 2147483647 h 1344"/>
                <a:gd name="T70" fmla="*/ 2147483647 w 870"/>
                <a:gd name="T71" fmla="*/ 2147483647 h 1344"/>
                <a:gd name="T72" fmla="*/ 2147483647 w 870"/>
                <a:gd name="T73" fmla="*/ 0 h 1344"/>
                <a:gd name="T74" fmla="*/ 2147483647 w 870"/>
                <a:gd name="T75" fmla="*/ 2147483647 h 1344"/>
                <a:gd name="T76" fmla="*/ 2147483647 w 870"/>
                <a:gd name="T77" fmla="*/ 2147483647 h 1344"/>
                <a:gd name="T78" fmla="*/ 2147483647 w 870"/>
                <a:gd name="T79" fmla="*/ 2147483647 h 1344"/>
                <a:gd name="T80" fmla="*/ 2147483647 w 870"/>
                <a:gd name="T81" fmla="*/ 2147483647 h 1344"/>
                <a:gd name="T82" fmla="*/ 2147483647 w 870"/>
                <a:gd name="T83" fmla="*/ 2147483647 h 1344"/>
                <a:gd name="T84" fmla="*/ 2147483647 w 870"/>
                <a:gd name="T85" fmla="*/ 2147483647 h 1344"/>
                <a:gd name="T86" fmla="*/ 2147483647 w 870"/>
                <a:gd name="T87" fmla="*/ 2147483647 h 1344"/>
                <a:gd name="T88" fmla="*/ 2147483647 w 870"/>
                <a:gd name="T89" fmla="*/ 2147483647 h 1344"/>
                <a:gd name="T90" fmla="*/ 2147483647 w 870"/>
                <a:gd name="T91" fmla="*/ 2147483647 h 1344"/>
                <a:gd name="T92" fmla="*/ 2147483647 w 870"/>
                <a:gd name="T93" fmla="*/ 2147483647 h 1344"/>
                <a:gd name="T94" fmla="*/ 2147483647 w 870"/>
                <a:gd name="T95" fmla="*/ 2147483647 h 1344"/>
                <a:gd name="T96" fmla="*/ 2147483647 w 870"/>
                <a:gd name="T97" fmla="*/ 2147483647 h 1344"/>
                <a:gd name="T98" fmla="*/ 2147483647 w 870"/>
                <a:gd name="T99" fmla="*/ 2147483647 h 1344"/>
                <a:gd name="T100" fmla="*/ 2147483647 w 870"/>
                <a:gd name="T101" fmla="*/ 2147483647 h 1344"/>
                <a:gd name="T102" fmla="*/ 2147483647 w 870"/>
                <a:gd name="T103" fmla="*/ 2147483647 h 1344"/>
                <a:gd name="T104" fmla="*/ 2147483647 w 870"/>
                <a:gd name="T105" fmla="*/ 2147483647 h 1344"/>
                <a:gd name="T106" fmla="*/ 2147483647 w 870"/>
                <a:gd name="T107" fmla="*/ 2147483647 h 134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870"/>
                <a:gd name="T163" fmla="*/ 0 h 1344"/>
                <a:gd name="T164" fmla="*/ 870 w 870"/>
                <a:gd name="T165" fmla="*/ 1344 h 1344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870" h="1344">
                  <a:moveTo>
                    <a:pt x="36" y="912"/>
                  </a:moveTo>
                  <a:lnTo>
                    <a:pt x="60" y="924"/>
                  </a:lnTo>
                  <a:lnTo>
                    <a:pt x="66" y="936"/>
                  </a:lnTo>
                  <a:lnTo>
                    <a:pt x="84" y="936"/>
                  </a:lnTo>
                  <a:lnTo>
                    <a:pt x="96" y="942"/>
                  </a:lnTo>
                  <a:lnTo>
                    <a:pt x="102" y="948"/>
                  </a:lnTo>
                  <a:lnTo>
                    <a:pt x="108" y="960"/>
                  </a:lnTo>
                  <a:lnTo>
                    <a:pt x="108" y="966"/>
                  </a:lnTo>
                  <a:lnTo>
                    <a:pt x="114" y="972"/>
                  </a:lnTo>
                  <a:lnTo>
                    <a:pt x="126" y="978"/>
                  </a:lnTo>
                  <a:lnTo>
                    <a:pt x="138" y="978"/>
                  </a:lnTo>
                  <a:lnTo>
                    <a:pt x="144" y="972"/>
                  </a:lnTo>
                  <a:lnTo>
                    <a:pt x="156" y="978"/>
                  </a:lnTo>
                  <a:lnTo>
                    <a:pt x="162" y="984"/>
                  </a:lnTo>
                  <a:lnTo>
                    <a:pt x="186" y="984"/>
                  </a:lnTo>
                  <a:lnTo>
                    <a:pt x="186" y="972"/>
                  </a:lnTo>
                  <a:lnTo>
                    <a:pt x="192" y="966"/>
                  </a:lnTo>
                  <a:lnTo>
                    <a:pt x="198" y="966"/>
                  </a:lnTo>
                  <a:lnTo>
                    <a:pt x="210" y="972"/>
                  </a:lnTo>
                  <a:lnTo>
                    <a:pt x="210" y="978"/>
                  </a:lnTo>
                  <a:lnTo>
                    <a:pt x="216" y="984"/>
                  </a:lnTo>
                  <a:lnTo>
                    <a:pt x="216" y="990"/>
                  </a:lnTo>
                  <a:lnTo>
                    <a:pt x="228" y="1002"/>
                  </a:lnTo>
                  <a:lnTo>
                    <a:pt x="264" y="1002"/>
                  </a:lnTo>
                  <a:lnTo>
                    <a:pt x="276" y="1008"/>
                  </a:lnTo>
                  <a:lnTo>
                    <a:pt x="282" y="1014"/>
                  </a:lnTo>
                  <a:lnTo>
                    <a:pt x="294" y="1020"/>
                  </a:lnTo>
                  <a:lnTo>
                    <a:pt x="312" y="1038"/>
                  </a:lnTo>
                  <a:lnTo>
                    <a:pt x="324" y="1044"/>
                  </a:lnTo>
                  <a:lnTo>
                    <a:pt x="330" y="1050"/>
                  </a:lnTo>
                  <a:lnTo>
                    <a:pt x="342" y="1086"/>
                  </a:lnTo>
                  <a:lnTo>
                    <a:pt x="360" y="1086"/>
                  </a:lnTo>
                  <a:lnTo>
                    <a:pt x="372" y="1104"/>
                  </a:lnTo>
                  <a:lnTo>
                    <a:pt x="384" y="1104"/>
                  </a:lnTo>
                  <a:lnTo>
                    <a:pt x="390" y="1110"/>
                  </a:lnTo>
                  <a:lnTo>
                    <a:pt x="390" y="1134"/>
                  </a:lnTo>
                  <a:lnTo>
                    <a:pt x="396" y="1140"/>
                  </a:lnTo>
                  <a:lnTo>
                    <a:pt x="396" y="1146"/>
                  </a:lnTo>
                  <a:lnTo>
                    <a:pt x="408" y="1146"/>
                  </a:lnTo>
                  <a:lnTo>
                    <a:pt x="420" y="1152"/>
                  </a:lnTo>
                  <a:lnTo>
                    <a:pt x="426" y="1158"/>
                  </a:lnTo>
                  <a:lnTo>
                    <a:pt x="426" y="1164"/>
                  </a:lnTo>
                  <a:lnTo>
                    <a:pt x="420" y="1170"/>
                  </a:lnTo>
                  <a:lnTo>
                    <a:pt x="420" y="1194"/>
                  </a:lnTo>
                  <a:lnTo>
                    <a:pt x="432" y="1200"/>
                  </a:lnTo>
                  <a:lnTo>
                    <a:pt x="456" y="1206"/>
                  </a:lnTo>
                  <a:lnTo>
                    <a:pt x="492" y="1206"/>
                  </a:lnTo>
                  <a:lnTo>
                    <a:pt x="492" y="1194"/>
                  </a:lnTo>
                  <a:lnTo>
                    <a:pt x="504" y="1182"/>
                  </a:lnTo>
                  <a:lnTo>
                    <a:pt x="528" y="1182"/>
                  </a:lnTo>
                  <a:lnTo>
                    <a:pt x="534" y="1188"/>
                  </a:lnTo>
                  <a:lnTo>
                    <a:pt x="540" y="1188"/>
                  </a:lnTo>
                  <a:lnTo>
                    <a:pt x="546" y="1194"/>
                  </a:lnTo>
                  <a:lnTo>
                    <a:pt x="558" y="1194"/>
                  </a:lnTo>
                  <a:lnTo>
                    <a:pt x="570" y="1188"/>
                  </a:lnTo>
                  <a:lnTo>
                    <a:pt x="576" y="1182"/>
                  </a:lnTo>
                  <a:lnTo>
                    <a:pt x="588" y="1182"/>
                  </a:lnTo>
                  <a:lnTo>
                    <a:pt x="588" y="1188"/>
                  </a:lnTo>
                  <a:lnTo>
                    <a:pt x="594" y="1200"/>
                  </a:lnTo>
                  <a:lnTo>
                    <a:pt x="600" y="1206"/>
                  </a:lnTo>
                  <a:lnTo>
                    <a:pt x="624" y="1206"/>
                  </a:lnTo>
                  <a:lnTo>
                    <a:pt x="636" y="1212"/>
                  </a:lnTo>
                  <a:lnTo>
                    <a:pt x="642" y="1218"/>
                  </a:lnTo>
                  <a:lnTo>
                    <a:pt x="642" y="1236"/>
                  </a:lnTo>
                  <a:lnTo>
                    <a:pt x="636" y="1248"/>
                  </a:lnTo>
                  <a:lnTo>
                    <a:pt x="630" y="1254"/>
                  </a:lnTo>
                  <a:lnTo>
                    <a:pt x="624" y="1254"/>
                  </a:lnTo>
                  <a:lnTo>
                    <a:pt x="618" y="1260"/>
                  </a:lnTo>
                  <a:lnTo>
                    <a:pt x="618" y="1266"/>
                  </a:lnTo>
                  <a:lnTo>
                    <a:pt x="606" y="1290"/>
                  </a:lnTo>
                  <a:lnTo>
                    <a:pt x="606" y="1308"/>
                  </a:lnTo>
                  <a:lnTo>
                    <a:pt x="612" y="1314"/>
                  </a:lnTo>
                  <a:lnTo>
                    <a:pt x="630" y="1314"/>
                  </a:lnTo>
                  <a:lnTo>
                    <a:pt x="642" y="1332"/>
                  </a:lnTo>
                  <a:lnTo>
                    <a:pt x="660" y="1344"/>
                  </a:lnTo>
                  <a:lnTo>
                    <a:pt x="660" y="1308"/>
                  </a:lnTo>
                  <a:lnTo>
                    <a:pt x="666" y="1236"/>
                  </a:lnTo>
                  <a:lnTo>
                    <a:pt x="684" y="1188"/>
                  </a:lnTo>
                  <a:lnTo>
                    <a:pt x="678" y="1140"/>
                  </a:lnTo>
                  <a:lnTo>
                    <a:pt x="690" y="1128"/>
                  </a:lnTo>
                  <a:lnTo>
                    <a:pt x="696" y="1116"/>
                  </a:lnTo>
                  <a:lnTo>
                    <a:pt x="696" y="1104"/>
                  </a:lnTo>
                  <a:lnTo>
                    <a:pt x="690" y="1092"/>
                  </a:lnTo>
                  <a:lnTo>
                    <a:pt x="678" y="1080"/>
                  </a:lnTo>
                  <a:lnTo>
                    <a:pt x="678" y="1074"/>
                  </a:lnTo>
                  <a:lnTo>
                    <a:pt x="672" y="1068"/>
                  </a:lnTo>
                  <a:lnTo>
                    <a:pt x="672" y="1044"/>
                  </a:lnTo>
                  <a:lnTo>
                    <a:pt x="666" y="1038"/>
                  </a:lnTo>
                  <a:lnTo>
                    <a:pt x="654" y="1032"/>
                  </a:lnTo>
                  <a:lnTo>
                    <a:pt x="642" y="1020"/>
                  </a:lnTo>
                  <a:lnTo>
                    <a:pt x="636" y="1020"/>
                  </a:lnTo>
                  <a:lnTo>
                    <a:pt x="642" y="954"/>
                  </a:lnTo>
                  <a:lnTo>
                    <a:pt x="672" y="948"/>
                  </a:lnTo>
                  <a:lnTo>
                    <a:pt x="678" y="954"/>
                  </a:lnTo>
                  <a:lnTo>
                    <a:pt x="708" y="954"/>
                  </a:lnTo>
                  <a:lnTo>
                    <a:pt x="714" y="948"/>
                  </a:lnTo>
                  <a:lnTo>
                    <a:pt x="714" y="942"/>
                  </a:lnTo>
                  <a:lnTo>
                    <a:pt x="708" y="936"/>
                  </a:lnTo>
                  <a:lnTo>
                    <a:pt x="708" y="930"/>
                  </a:lnTo>
                  <a:lnTo>
                    <a:pt x="696" y="918"/>
                  </a:lnTo>
                  <a:lnTo>
                    <a:pt x="684" y="924"/>
                  </a:lnTo>
                  <a:lnTo>
                    <a:pt x="660" y="912"/>
                  </a:lnTo>
                  <a:lnTo>
                    <a:pt x="660" y="900"/>
                  </a:lnTo>
                  <a:lnTo>
                    <a:pt x="654" y="888"/>
                  </a:lnTo>
                  <a:lnTo>
                    <a:pt x="654" y="876"/>
                  </a:lnTo>
                  <a:lnTo>
                    <a:pt x="660" y="864"/>
                  </a:lnTo>
                  <a:lnTo>
                    <a:pt x="666" y="858"/>
                  </a:lnTo>
                  <a:lnTo>
                    <a:pt x="684" y="858"/>
                  </a:lnTo>
                  <a:lnTo>
                    <a:pt x="696" y="870"/>
                  </a:lnTo>
                  <a:lnTo>
                    <a:pt x="762" y="864"/>
                  </a:lnTo>
                  <a:lnTo>
                    <a:pt x="762" y="846"/>
                  </a:lnTo>
                  <a:lnTo>
                    <a:pt x="768" y="840"/>
                  </a:lnTo>
                  <a:lnTo>
                    <a:pt x="774" y="840"/>
                  </a:lnTo>
                  <a:lnTo>
                    <a:pt x="798" y="864"/>
                  </a:lnTo>
                  <a:lnTo>
                    <a:pt x="828" y="834"/>
                  </a:lnTo>
                  <a:lnTo>
                    <a:pt x="834" y="834"/>
                  </a:lnTo>
                  <a:lnTo>
                    <a:pt x="834" y="846"/>
                  </a:lnTo>
                  <a:lnTo>
                    <a:pt x="840" y="852"/>
                  </a:lnTo>
                  <a:lnTo>
                    <a:pt x="840" y="864"/>
                  </a:lnTo>
                  <a:lnTo>
                    <a:pt x="846" y="876"/>
                  </a:lnTo>
                  <a:lnTo>
                    <a:pt x="846" y="906"/>
                  </a:lnTo>
                  <a:lnTo>
                    <a:pt x="870" y="906"/>
                  </a:lnTo>
                  <a:lnTo>
                    <a:pt x="864" y="900"/>
                  </a:lnTo>
                  <a:lnTo>
                    <a:pt x="864" y="882"/>
                  </a:lnTo>
                  <a:lnTo>
                    <a:pt x="858" y="870"/>
                  </a:lnTo>
                  <a:lnTo>
                    <a:pt x="858" y="852"/>
                  </a:lnTo>
                  <a:lnTo>
                    <a:pt x="852" y="846"/>
                  </a:lnTo>
                  <a:lnTo>
                    <a:pt x="852" y="828"/>
                  </a:lnTo>
                  <a:lnTo>
                    <a:pt x="846" y="822"/>
                  </a:lnTo>
                  <a:lnTo>
                    <a:pt x="846" y="798"/>
                  </a:lnTo>
                  <a:lnTo>
                    <a:pt x="834" y="798"/>
                  </a:lnTo>
                  <a:lnTo>
                    <a:pt x="822" y="786"/>
                  </a:lnTo>
                  <a:lnTo>
                    <a:pt x="798" y="774"/>
                  </a:lnTo>
                  <a:lnTo>
                    <a:pt x="804" y="774"/>
                  </a:lnTo>
                  <a:lnTo>
                    <a:pt x="834" y="744"/>
                  </a:lnTo>
                  <a:lnTo>
                    <a:pt x="840" y="732"/>
                  </a:lnTo>
                  <a:lnTo>
                    <a:pt x="840" y="726"/>
                  </a:lnTo>
                  <a:lnTo>
                    <a:pt x="834" y="714"/>
                  </a:lnTo>
                  <a:lnTo>
                    <a:pt x="822" y="708"/>
                  </a:lnTo>
                  <a:lnTo>
                    <a:pt x="816" y="696"/>
                  </a:lnTo>
                  <a:lnTo>
                    <a:pt x="816" y="672"/>
                  </a:lnTo>
                  <a:lnTo>
                    <a:pt x="804" y="672"/>
                  </a:lnTo>
                  <a:lnTo>
                    <a:pt x="798" y="666"/>
                  </a:lnTo>
                  <a:lnTo>
                    <a:pt x="798" y="654"/>
                  </a:lnTo>
                  <a:lnTo>
                    <a:pt x="804" y="642"/>
                  </a:lnTo>
                  <a:lnTo>
                    <a:pt x="804" y="612"/>
                  </a:lnTo>
                  <a:lnTo>
                    <a:pt x="798" y="600"/>
                  </a:lnTo>
                  <a:lnTo>
                    <a:pt x="798" y="576"/>
                  </a:lnTo>
                  <a:lnTo>
                    <a:pt x="810" y="564"/>
                  </a:lnTo>
                  <a:lnTo>
                    <a:pt x="816" y="564"/>
                  </a:lnTo>
                  <a:lnTo>
                    <a:pt x="822" y="558"/>
                  </a:lnTo>
                  <a:lnTo>
                    <a:pt x="822" y="534"/>
                  </a:lnTo>
                  <a:lnTo>
                    <a:pt x="840" y="516"/>
                  </a:lnTo>
                  <a:lnTo>
                    <a:pt x="840" y="504"/>
                  </a:lnTo>
                  <a:lnTo>
                    <a:pt x="834" y="498"/>
                  </a:lnTo>
                  <a:lnTo>
                    <a:pt x="816" y="498"/>
                  </a:lnTo>
                  <a:lnTo>
                    <a:pt x="804" y="504"/>
                  </a:lnTo>
                  <a:lnTo>
                    <a:pt x="798" y="510"/>
                  </a:lnTo>
                  <a:lnTo>
                    <a:pt x="774" y="504"/>
                  </a:lnTo>
                  <a:lnTo>
                    <a:pt x="768" y="510"/>
                  </a:lnTo>
                  <a:lnTo>
                    <a:pt x="744" y="510"/>
                  </a:lnTo>
                  <a:lnTo>
                    <a:pt x="738" y="504"/>
                  </a:lnTo>
                  <a:lnTo>
                    <a:pt x="720" y="504"/>
                  </a:lnTo>
                  <a:lnTo>
                    <a:pt x="720" y="510"/>
                  </a:lnTo>
                  <a:lnTo>
                    <a:pt x="696" y="510"/>
                  </a:lnTo>
                  <a:lnTo>
                    <a:pt x="672" y="486"/>
                  </a:lnTo>
                  <a:lnTo>
                    <a:pt x="666" y="468"/>
                  </a:lnTo>
                  <a:lnTo>
                    <a:pt x="660" y="456"/>
                  </a:lnTo>
                  <a:lnTo>
                    <a:pt x="654" y="450"/>
                  </a:lnTo>
                  <a:lnTo>
                    <a:pt x="654" y="444"/>
                  </a:lnTo>
                  <a:lnTo>
                    <a:pt x="630" y="444"/>
                  </a:lnTo>
                  <a:lnTo>
                    <a:pt x="618" y="438"/>
                  </a:lnTo>
                  <a:lnTo>
                    <a:pt x="612" y="432"/>
                  </a:lnTo>
                  <a:lnTo>
                    <a:pt x="600" y="432"/>
                  </a:lnTo>
                  <a:lnTo>
                    <a:pt x="600" y="438"/>
                  </a:lnTo>
                  <a:lnTo>
                    <a:pt x="594" y="444"/>
                  </a:lnTo>
                  <a:lnTo>
                    <a:pt x="582" y="444"/>
                  </a:lnTo>
                  <a:lnTo>
                    <a:pt x="570" y="438"/>
                  </a:lnTo>
                  <a:lnTo>
                    <a:pt x="564" y="438"/>
                  </a:lnTo>
                  <a:lnTo>
                    <a:pt x="552" y="432"/>
                  </a:lnTo>
                  <a:lnTo>
                    <a:pt x="540" y="432"/>
                  </a:lnTo>
                  <a:lnTo>
                    <a:pt x="534" y="438"/>
                  </a:lnTo>
                  <a:lnTo>
                    <a:pt x="510" y="438"/>
                  </a:lnTo>
                  <a:lnTo>
                    <a:pt x="504" y="432"/>
                  </a:lnTo>
                  <a:lnTo>
                    <a:pt x="498" y="420"/>
                  </a:lnTo>
                  <a:lnTo>
                    <a:pt x="498" y="408"/>
                  </a:lnTo>
                  <a:lnTo>
                    <a:pt x="486" y="408"/>
                  </a:lnTo>
                  <a:lnTo>
                    <a:pt x="486" y="366"/>
                  </a:lnTo>
                  <a:lnTo>
                    <a:pt x="498" y="342"/>
                  </a:lnTo>
                  <a:lnTo>
                    <a:pt x="498" y="330"/>
                  </a:lnTo>
                  <a:lnTo>
                    <a:pt x="492" y="324"/>
                  </a:lnTo>
                  <a:lnTo>
                    <a:pt x="480" y="318"/>
                  </a:lnTo>
                  <a:lnTo>
                    <a:pt x="474" y="312"/>
                  </a:lnTo>
                  <a:lnTo>
                    <a:pt x="474" y="276"/>
                  </a:lnTo>
                  <a:lnTo>
                    <a:pt x="468" y="264"/>
                  </a:lnTo>
                  <a:lnTo>
                    <a:pt x="456" y="252"/>
                  </a:lnTo>
                  <a:lnTo>
                    <a:pt x="450" y="252"/>
                  </a:lnTo>
                  <a:lnTo>
                    <a:pt x="438" y="264"/>
                  </a:lnTo>
                  <a:lnTo>
                    <a:pt x="438" y="270"/>
                  </a:lnTo>
                  <a:lnTo>
                    <a:pt x="432" y="264"/>
                  </a:lnTo>
                  <a:lnTo>
                    <a:pt x="432" y="252"/>
                  </a:lnTo>
                  <a:lnTo>
                    <a:pt x="438" y="240"/>
                  </a:lnTo>
                  <a:lnTo>
                    <a:pt x="462" y="216"/>
                  </a:lnTo>
                  <a:lnTo>
                    <a:pt x="462" y="192"/>
                  </a:lnTo>
                  <a:lnTo>
                    <a:pt x="468" y="186"/>
                  </a:lnTo>
                  <a:lnTo>
                    <a:pt x="468" y="168"/>
                  </a:lnTo>
                  <a:lnTo>
                    <a:pt x="480" y="132"/>
                  </a:lnTo>
                  <a:lnTo>
                    <a:pt x="504" y="108"/>
                  </a:lnTo>
                  <a:lnTo>
                    <a:pt x="522" y="102"/>
                  </a:lnTo>
                  <a:lnTo>
                    <a:pt x="534" y="90"/>
                  </a:lnTo>
                  <a:lnTo>
                    <a:pt x="540" y="78"/>
                  </a:lnTo>
                  <a:lnTo>
                    <a:pt x="540" y="72"/>
                  </a:lnTo>
                  <a:lnTo>
                    <a:pt x="546" y="66"/>
                  </a:lnTo>
                  <a:lnTo>
                    <a:pt x="558" y="66"/>
                  </a:lnTo>
                  <a:lnTo>
                    <a:pt x="564" y="60"/>
                  </a:lnTo>
                  <a:lnTo>
                    <a:pt x="570" y="60"/>
                  </a:lnTo>
                  <a:lnTo>
                    <a:pt x="576" y="54"/>
                  </a:lnTo>
                  <a:lnTo>
                    <a:pt x="582" y="54"/>
                  </a:lnTo>
                  <a:lnTo>
                    <a:pt x="600" y="36"/>
                  </a:lnTo>
                  <a:lnTo>
                    <a:pt x="600" y="12"/>
                  </a:lnTo>
                  <a:lnTo>
                    <a:pt x="594" y="6"/>
                  </a:lnTo>
                  <a:lnTo>
                    <a:pt x="582" y="0"/>
                  </a:lnTo>
                  <a:lnTo>
                    <a:pt x="570" y="6"/>
                  </a:lnTo>
                  <a:lnTo>
                    <a:pt x="546" y="6"/>
                  </a:lnTo>
                  <a:lnTo>
                    <a:pt x="540" y="12"/>
                  </a:lnTo>
                  <a:lnTo>
                    <a:pt x="534" y="12"/>
                  </a:lnTo>
                  <a:lnTo>
                    <a:pt x="522" y="24"/>
                  </a:lnTo>
                  <a:lnTo>
                    <a:pt x="522" y="36"/>
                  </a:lnTo>
                  <a:lnTo>
                    <a:pt x="516" y="48"/>
                  </a:lnTo>
                  <a:lnTo>
                    <a:pt x="504" y="60"/>
                  </a:lnTo>
                  <a:lnTo>
                    <a:pt x="492" y="60"/>
                  </a:lnTo>
                  <a:lnTo>
                    <a:pt x="480" y="54"/>
                  </a:lnTo>
                  <a:lnTo>
                    <a:pt x="474" y="54"/>
                  </a:lnTo>
                  <a:lnTo>
                    <a:pt x="444" y="84"/>
                  </a:lnTo>
                  <a:lnTo>
                    <a:pt x="444" y="90"/>
                  </a:lnTo>
                  <a:lnTo>
                    <a:pt x="408" y="102"/>
                  </a:lnTo>
                  <a:lnTo>
                    <a:pt x="402" y="96"/>
                  </a:lnTo>
                  <a:lnTo>
                    <a:pt x="390" y="90"/>
                  </a:lnTo>
                  <a:lnTo>
                    <a:pt x="384" y="90"/>
                  </a:lnTo>
                  <a:lnTo>
                    <a:pt x="378" y="102"/>
                  </a:lnTo>
                  <a:lnTo>
                    <a:pt x="378" y="120"/>
                  </a:lnTo>
                  <a:lnTo>
                    <a:pt x="372" y="132"/>
                  </a:lnTo>
                  <a:lnTo>
                    <a:pt x="366" y="138"/>
                  </a:lnTo>
                  <a:lnTo>
                    <a:pt x="354" y="138"/>
                  </a:lnTo>
                  <a:lnTo>
                    <a:pt x="354" y="132"/>
                  </a:lnTo>
                  <a:lnTo>
                    <a:pt x="360" y="126"/>
                  </a:lnTo>
                  <a:lnTo>
                    <a:pt x="354" y="120"/>
                  </a:lnTo>
                  <a:lnTo>
                    <a:pt x="342" y="120"/>
                  </a:lnTo>
                  <a:lnTo>
                    <a:pt x="330" y="126"/>
                  </a:lnTo>
                  <a:lnTo>
                    <a:pt x="318" y="126"/>
                  </a:lnTo>
                  <a:lnTo>
                    <a:pt x="312" y="132"/>
                  </a:lnTo>
                  <a:lnTo>
                    <a:pt x="306" y="132"/>
                  </a:lnTo>
                  <a:lnTo>
                    <a:pt x="300" y="144"/>
                  </a:lnTo>
                  <a:lnTo>
                    <a:pt x="288" y="150"/>
                  </a:lnTo>
                  <a:lnTo>
                    <a:pt x="282" y="162"/>
                  </a:lnTo>
                  <a:lnTo>
                    <a:pt x="276" y="168"/>
                  </a:lnTo>
                  <a:lnTo>
                    <a:pt x="276" y="186"/>
                  </a:lnTo>
                  <a:lnTo>
                    <a:pt x="282" y="192"/>
                  </a:lnTo>
                  <a:lnTo>
                    <a:pt x="264" y="222"/>
                  </a:lnTo>
                  <a:lnTo>
                    <a:pt x="276" y="246"/>
                  </a:lnTo>
                  <a:lnTo>
                    <a:pt x="252" y="246"/>
                  </a:lnTo>
                  <a:lnTo>
                    <a:pt x="240" y="252"/>
                  </a:lnTo>
                  <a:lnTo>
                    <a:pt x="228" y="264"/>
                  </a:lnTo>
                  <a:lnTo>
                    <a:pt x="228" y="276"/>
                  </a:lnTo>
                  <a:lnTo>
                    <a:pt x="222" y="288"/>
                  </a:lnTo>
                  <a:lnTo>
                    <a:pt x="216" y="294"/>
                  </a:lnTo>
                  <a:lnTo>
                    <a:pt x="204" y="294"/>
                  </a:lnTo>
                  <a:lnTo>
                    <a:pt x="198" y="300"/>
                  </a:lnTo>
                  <a:lnTo>
                    <a:pt x="192" y="300"/>
                  </a:lnTo>
                  <a:lnTo>
                    <a:pt x="174" y="306"/>
                  </a:lnTo>
                  <a:lnTo>
                    <a:pt x="186" y="330"/>
                  </a:lnTo>
                  <a:lnTo>
                    <a:pt x="186" y="366"/>
                  </a:lnTo>
                  <a:lnTo>
                    <a:pt x="168" y="366"/>
                  </a:lnTo>
                  <a:lnTo>
                    <a:pt x="168" y="360"/>
                  </a:lnTo>
                  <a:lnTo>
                    <a:pt x="174" y="354"/>
                  </a:lnTo>
                  <a:lnTo>
                    <a:pt x="174" y="342"/>
                  </a:lnTo>
                  <a:lnTo>
                    <a:pt x="144" y="312"/>
                  </a:lnTo>
                  <a:lnTo>
                    <a:pt x="138" y="312"/>
                  </a:lnTo>
                  <a:lnTo>
                    <a:pt x="132" y="318"/>
                  </a:lnTo>
                  <a:lnTo>
                    <a:pt x="132" y="336"/>
                  </a:lnTo>
                  <a:lnTo>
                    <a:pt x="138" y="348"/>
                  </a:lnTo>
                  <a:lnTo>
                    <a:pt x="150" y="354"/>
                  </a:lnTo>
                  <a:lnTo>
                    <a:pt x="150" y="366"/>
                  </a:lnTo>
                  <a:lnTo>
                    <a:pt x="138" y="390"/>
                  </a:lnTo>
                  <a:lnTo>
                    <a:pt x="132" y="396"/>
                  </a:lnTo>
                  <a:lnTo>
                    <a:pt x="120" y="390"/>
                  </a:lnTo>
                  <a:lnTo>
                    <a:pt x="114" y="384"/>
                  </a:lnTo>
                  <a:lnTo>
                    <a:pt x="102" y="414"/>
                  </a:lnTo>
                  <a:lnTo>
                    <a:pt x="114" y="438"/>
                  </a:lnTo>
                  <a:lnTo>
                    <a:pt x="114" y="450"/>
                  </a:lnTo>
                  <a:lnTo>
                    <a:pt x="126" y="462"/>
                  </a:lnTo>
                  <a:lnTo>
                    <a:pt x="132" y="474"/>
                  </a:lnTo>
                  <a:lnTo>
                    <a:pt x="132" y="480"/>
                  </a:lnTo>
                  <a:lnTo>
                    <a:pt x="120" y="492"/>
                  </a:lnTo>
                  <a:lnTo>
                    <a:pt x="114" y="492"/>
                  </a:lnTo>
                  <a:lnTo>
                    <a:pt x="132" y="516"/>
                  </a:lnTo>
                  <a:lnTo>
                    <a:pt x="138" y="552"/>
                  </a:lnTo>
                  <a:lnTo>
                    <a:pt x="114" y="558"/>
                  </a:lnTo>
                  <a:lnTo>
                    <a:pt x="132" y="576"/>
                  </a:lnTo>
                  <a:lnTo>
                    <a:pt x="132" y="636"/>
                  </a:lnTo>
                  <a:lnTo>
                    <a:pt x="120" y="642"/>
                  </a:lnTo>
                  <a:lnTo>
                    <a:pt x="114" y="654"/>
                  </a:lnTo>
                  <a:lnTo>
                    <a:pt x="114" y="678"/>
                  </a:lnTo>
                  <a:lnTo>
                    <a:pt x="138" y="702"/>
                  </a:lnTo>
                  <a:lnTo>
                    <a:pt x="138" y="720"/>
                  </a:lnTo>
                  <a:lnTo>
                    <a:pt x="132" y="732"/>
                  </a:lnTo>
                  <a:lnTo>
                    <a:pt x="120" y="738"/>
                  </a:lnTo>
                  <a:lnTo>
                    <a:pt x="114" y="750"/>
                  </a:lnTo>
                  <a:lnTo>
                    <a:pt x="102" y="756"/>
                  </a:lnTo>
                  <a:lnTo>
                    <a:pt x="96" y="762"/>
                  </a:lnTo>
                  <a:lnTo>
                    <a:pt x="114" y="774"/>
                  </a:lnTo>
                  <a:lnTo>
                    <a:pt x="84" y="798"/>
                  </a:lnTo>
                  <a:lnTo>
                    <a:pt x="66" y="798"/>
                  </a:lnTo>
                  <a:lnTo>
                    <a:pt x="54" y="804"/>
                  </a:lnTo>
                  <a:lnTo>
                    <a:pt x="36" y="810"/>
                  </a:lnTo>
                  <a:lnTo>
                    <a:pt x="30" y="822"/>
                  </a:lnTo>
                  <a:lnTo>
                    <a:pt x="30" y="846"/>
                  </a:lnTo>
                  <a:lnTo>
                    <a:pt x="36" y="852"/>
                  </a:lnTo>
                  <a:lnTo>
                    <a:pt x="36" y="858"/>
                  </a:lnTo>
                  <a:lnTo>
                    <a:pt x="6" y="858"/>
                  </a:lnTo>
                  <a:lnTo>
                    <a:pt x="0" y="864"/>
                  </a:lnTo>
                  <a:lnTo>
                    <a:pt x="0" y="876"/>
                  </a:lnTo>
                  <a:lnTo>
                    <a:pt x="6" y="888"/>
                  </a:lnTo>
                  <a:lnTo>
                    <a:pt x="18" y="894"/>
                  </a:lnTo>
                  <a:lnTo>
                    <a:pt x="24" y="906"/>
                  </a:lnTo>
                  <a:lnTo>
                    <a:pt x="36" y="91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41" name="Chile" descr="© INSCALE GmbH, 05.05.2010&#10;http://www.presentationload.com/">
              <a:extLst>
                <a:ext uri="{FF2B5EF4-FFF2-40B4-BE49-F238E27FC236}">
                  <a16:creationId xmlns:a16="http://schemas.microsoft.com/office/drawing/2014/main" id="{B167029D-8452-6E8B-4353-E7C4945F8D94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2366120" y="3756582"/>
              <a:ext cx="438782" cy="1148843"/>
            </a:xfrm>
            <a:custGeom>
              <a:avLst/>
              <a:gdLst>
                <a:gd name="T0" fmla="*/ 2147483647 w 1158"/>
                <a:gd name="T1" fmla="*/ 2147483647 h 3030"/>
                <a:gd name="T2" fmla="*/ 2147483647 w 1158"/>
                <a:gd name="T3" fmla="*/ 2147483647 h 3030"/>
                <a:gd name="T4" fmla="*/ 2147483647 w 1158"/>
                <a:gd name="T5" fmla="*/ 2147483647 h 3030"/>
                <a:gd name="T6" fmla="*/ 2147483647 w 1158"/>
                <a:gd name="T7" fmla="*/ 2147483647 h 3030"/>
                <a:gd name="T8" fmla="*/ 2147483647 w 1158"/>
                <a:gd name="T9" fmla="*/ 2147483647 h 3030"/>
                <a:gd name="T10" fmla="*/ 2147483647 w 1158"/>
                <a:gd name="T11" fmla="*/ 2147483647 h 3030"/>
                <a:gd name="T12" fmla="*/ 2147483647 w 1158"/>
                <a:gd name="T13" fmla="*/ 2147483647 h 3030"/>
                <a:gd name="T14" fmla="*/ 2147483647 w 1158"/>
                <a:gd name="T15" fmla="*/ 2147483647 h 3030"/>
                <a:gd name="T16" fmla="*/ 2147483647 w 1158"/>
                <a:gd name="T17" fmla="*/ 2147483647 h 3030"/>
                <a:gd name="T18" fmla="*/ 2147483647 w 1158"/>
                <a:gd name="T19" fmla="*/ 2147483647 h 3030"/>
                <a:gd name="T20" fmla="*/ 2147483647 w 1158"/>
                <a:gd name="T21" fmla="*/ 2147483647 h 3030"/>
                <a:gd name="T22" fmla="*/ 2147483647 w 1158"/>
                <a:gd name="T23" fmla="*/ 2147483647 h 3030"/>
                <a:gd name="T24" fmla="*/ 2147483647 w 1158"/>
                <a:gd name="T25" fmla="*/ 2147483647 h 3030"/>
                <a:gd name="T26" fmla="*/ 2147483647 w 1158"/>
                <a:gd name="T27" fmla="*/ 2147483647 h 3030"/>
                <a:gd name="T28" fmla="*/ 2147483647 w 1158"/>
                <a:gd name="T29" fmla="*/ 2147483647 h 3030"/>
                <a:gd name="T30" fmla="*/ 2147483647 w 1158"/>
                <a:gd name="T31" fmla="*/ 2147483647 h 3030"/>
                <a:gd name="T32" fmla="*/ 2147483647 w 1158"/>
                <a:gd name="T33" fmla="*/ 2147483647 h 3030"/>
                <a:gd name="T34" fmla="*/ 2147483647 w 1158"/>
                <a:gd name="T35" fmla="*/ 2147483647 h 3030"/>
                <a:gd name="T36" fmla="*/ 2147483647 w 1158"/>
                <a:gd name="T37" fmla="*/ 2147483647 h 3030"/>
                <a:gd name="T38" fmla="*/ 2147483647 w 1158"/>
                <a:gd name="T39" fmla="*/ 2147483647 h 3030"/>
                <a:gd name="T40" fmla="*/ 2147483647 w 1158"/>
                <a:gd name="T41" fmla="*/ 2147483647 h 3030"/>
                <a:gd name="T42" fmla="*/ 2147483647 w 1158"/>
                <a:gd name="T43" fmla="*/ 2147483647 h 3030"/>
                <a:gd name="T44" fmla="*/ 2147483647 w 1158"/>
                <a:gd name="T45" fmla="*/ 2147483647 h 3030"/>
                <a:gd name="T46" fmla="*/ 2147483647 w 1158"/>
                <a:gd name="T47" fmla="*/ 2147483647 h 3030"/>
                <a:gd name="T48" fmla="*/ 2147483647 w 1158"/>
                <a:gd name="T49" fmla="*/ 2147483647 h 3030"/>
                <a:gd name="T50" fmla="*/ 2147483647 w 1158"/>
                <a:gd name="T51" fmla="*/ 2147483647 h 3030"/>
                <a:gd name="T52" fmla="*/ 2147483647 w 1158"/>
                <a:gd name="T53" fmla="*/ 2147483647 h 3030"/>
                <a:gd name="T54" fmla="*/ 2147483647 w 1158"/>
                <a:gd name="T55" fmla="*/ 2147483647 h 3030"/>
                <a:gd name="T56" fmla="*/ 2147483647 w 1158"/>
                <a:gd name="T57" fmla="*/ 2147483647 h 3030"/>
                <a:gd name="T58" fmla="*/ 2147483647 w 1158"/>
                <a:gd name="T59" fmla="*/ 2147483647 h 3030"/>
                <a:gd name="T60" fmla="*/ 2147483647 w 1158"/>
                <a:gd name="T61" fmla="*/ 2147483647 h 3030"/>
                <a:gd name="T62" fmla="*/ 2147483647 w 1158"/>
                <a:gd name="T63" fmla="*/ 2147483647 h 3030"/>
                <a:gd name="T64" fmla="*/ 2147483647 w 1158"/>
                <a:gd name="T65" fmla="*/ 2147483647 h 3030"/>
                <a:gd name="T66" fmla="*/ 2147483647 w 1158"/>
                <a:gd name="T67" fmla="*/ 2147483647 h 3030"/>
                <a:gd name="T68" fmla="*/ 2147483647 w 1158"/>
                <a:gd name="T69" fmla="*/ 2147483647 h 3030"/>
                <a:gd name="T70" fmla="*/ 2147483647 w 1158"/>
                <a:gd name="T71" fmla="*/ 2147483647 h 3030"/>
                <a:gd name="T72" fmla="*/ 2147483647 w 1158"/>
                <a:gd name="T73" fmla="*/ 2147483647 h 3030"/>
                <a:gd name="T74" fmla="*/ 2147483647 w 1158"/>
                <a:gd name="T75" fmla="*/ 2147483647 h 3030"/>
                <a:gd name="T76" fmla="*/ 2147483647 w 1158"/>
                <a:gd name="T77" fmla="*/ 2147483647 h 3030"/>
                <a:gd name="T78" fmla="*/ 0 w 1158"/>
                <a:gd name="T79" fmla="*/ 2147483647 h 3030"/>
                <a:gd name="T80" fmla="*/ 2147483647 w 1158"/>
                <a:gd name="T81" fmla="*/ 2147483647 h 3030"/>
                <a:gd name="T82" fmla="*/ 2147483647 w 1158"/>
                <a:gd name="T83" fmla="*/ 2147483647 h 3030"/>
                <a:gd name="T84" fmla="*/ 2147483647 w 1158"/>
                <a:gd name="T85" fmla="*/ 2147483647 h 3030"/>
                <a:gd name="T86" fmla="*/ 2147483647 w 1158"/>
                <a:gd name="T87" fmla="*/ 2147483647 h 3030"/>
                <a:gd name="T88" fmla="*/ 2147483647 w 1158"/>
                <a:gd name="T89" fmla="*/ 2147483647 h 3030"/>
                <a:gd name="T90" fmla="*/ 2147483647 w 1158"/>
                <a:gd name="T91" fmla="*/ 2147483647 h 3030"/>
                <a:gd name="T92" fmla="*/ 2147483647 w 1158"/>
                <a:gd name="T93" fmla="*/ 2147483647 h 3030"/>
                <a:gd name="T94" fmla="*/ 2147483647 w 1158"/>
                <a:gd name="T95" fmla="*/ 2147483647 h 3030"/>
                <a:gd name="T96" fmla="*/ 2147483647 w 1158"/>
                <a:gd name="T97" fmla="*/ 2147483647 h 3030"/>
                <a:gd name="T98" fmla="*/ 2147483647 w 1158"/>
                <a:gd name="T99" fmla="*/ 2147483647 h 3030"/>
                <a:gd name="T100" fmla="*/ 2147483647 w 1158"/>
                <a:gd name="T101" fmla="*/ 2147483647 h 3030"/>
                <a:gd name="T102" fmla="*/ 2147483647 w 1158"/>
                <a:gd name="T103" fmla="*/ 2147483647 h 3030"/>
                <a:gd name="T104" fmla="*/ 2147483647 w 1158"/>
                <a:gd name="T105" fmla="*/ 2147483647 h 3030"/>
                <a:gd name="T106" fmla="*/ 2147483647 w 1158"/>
                <a:gd name="T107" fmla="*/ 2147483647 h 3030"/>
                <a:gd name="T108" fmla="*/ 2147483647 w 1158"/>
                <a:gd name="T109" fmla="*/ 2147483647 h 3030"/>
                <a:gd name="T110" fmla="*/ 2147483647 w 1158"/>
                <a:gd name="T111" fmla="*/ 2147483647 h 3030"/>
                <a:gd name="T112" fmla="*/ 2147483647 w 1158"/>
                <a:gd name="T113" fmla="*/ 2147483647 h 3030"/>
                <a:gd name="T114" fmla="*/ 2147483647 w 1158"/>
                <a:gd name="T115" fmla="*/ 2147483647 h 3030"/>
                <a:gd name="T116" fmla="*/ 2147483647 w 1158"/>
                <a:gd name="T117" fmla="*/ 2147483647 h 3030"/>
                <a:gd name="T118" fmla="*/ 2147483647 w 1158"/>
                <a:gd name="T119" fmla="*/ 2147483647 h 3030"/>
                <a:gd name="T120" fmla="*/ 2147483647 w 1158"/>
                <a:gd name="T121" fmla="*/ 2147483647 h 3030"/>
                <a:gd name="T122" fmla="*/ 2147483647 w 1158"/>
                <a:gd name="T123" fmla="*/ 2147483647 h 3030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158"/>
                <a:gd name="T187" fmla="*/ 0 h 3030"/>
                <a:gd name="T188" fmla="*/ 1158 w 1158"/>
                <a:gd name="T189" fmla="*/ 3030 h 3030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158" h="3030">
                  <a:moveTo>
                    <a:pt x="1014" y="2910"/>
                  </a:moveTo>
                  <a:lnTo>
                    <a:pt x="984" y="2898"/>
                  </a:lnTo>
                  <a:lnTo>
                    <a:pt x="966" y="2880"/>
                  </a:lnTo>
                  <a:lnTo>
                    <a:pt x="948" y="2874"/>
                  </a:lnTo>
                  <a:lnTo>
                    <a:pt x="942" y="2862"/>
                  </a:lnTo>
                  <a:lnTo>
                    <a:pt x="936" y="2856"/>
                  </a:lnTo>
                  <a:lnTo>
                    <a:pt x="936" y="2850"/>
                  </a:lnTo>
                  <a:lnTo>
                    <a:pt x="906" y="2850"/>
                  </a:lnTo>
                  <a:lnTo>
                    <a:pt x="912" y="2832"/>
                  </a:lnTo>
                  <a:lnTo>
                    <a:pt x="870" y="2796"/>
                  </a:lnTo>
                  <a:lnTo>
                    <a:pt x="840" y="2802"/>
                  </a:lnTo>
                  <a:lnTo>
                    <a:pt x="828" y="2796"/>
                  </a:lnTo>
                  <a:lnTo>
                    <a:pt x="816" y="2808"/>
                  </a:lnTo>
                  <a:lnTo>
                    <a:pt x="792" y="2814"/>
                  </a:lnTo>
                  <a:lnTo>
                    <a:pt x="798" y="2832"/>
                  </a:lnTo>
                  <a:lnTo>
                    <a:pt x="780" y="2832"/>
                  </a:lnTo>
                  <a:lnTo>
                    <a:pt x="780" y="2862"/>
                  </a:lnTo>
                  <a:lnTo>
                    <a:pt x="786" y="2868"/>
                  </a:lnTo>
                  <a:lnTo>
                    <a:pt x="798" y="2868"/>
                  </a:lnTo>
                  <a:lnTo>
                    <a:pt x="810" y="2862"/>
                  </a:lnTo>
                  <a:lnTo>
                    <a:pt x="816" y="2856"/>
                  </a:lnTo>
                  <a:lnTo>
                    <a:pt x="828" y="2850"/>
                  </a:lnTo>
                  <a:lnTo>
                    <a:pt x="834" y="2844"/>
                  </a:lnTo>
                  <a:lnTo>
                    <a:pt x="858" y="2856"/>
                  </a:lnTo>
                  <a:lnTo>
                    <a:pt x="858" y="2874"/>
                  </a:lnTo>
                  <a:lnTo>
                    <a:pt x="846" y="2880"/>
                  </a:lnTo>
                  <a:lnTo>
                    <a:pt x="828" y="2898"/>
                  </a:lnTo>
                  <a:lnTo>
                    <a:pt x="822" y="2898"/>
                  </a:lnTo>
                  <a:lnTo>
                    <a:pt x="828" y="2904"/>
                  </a:lnTo>
                  <a:lnTo>
                    <a:pt x="882" y="2922"/>
                  </a:lnTo>
                  <a:lnTo>
                    <a:pt x="912" y="2928"/>
                  </a:lnTo>
                  <a:lnTo>
                    <a:pt x="924" y="2934"/>
                  </a:lnTo>
                  <a:lnTo>
                    <a:pt x="906" y="2958"/>
                  </a:lnTo>
                  <a:lnTo>
                    <a:pt x="906" y="2952"/>
                  </a:lnTo>
                  <a:lnTo>
                    <a:pt x="894" y="2940"/>
                  </a:lnTo>
                  <a:lnTo>
                    <a:pt x="876" y="2940"/>
                  </a:lnTo>
                  <a:lnTo>
                    <a:pt x="870" y="2946"/>
                  </a:lnTo>
                  <a:lnTo>
                    <a:pt x="870" y="2952"/>
                  </a:lnTo>
                  <a:lnTo>
                    <a:pt x="852" y="2928"/>
                  </a:lnTo>
                  <a:lnTo>
                    <a:pt x="834" y="2934"/>
                  </a:lnTo>
                  <a:lnTo>
                    <a:pt x="846" y="2946"/>
                  </a:lnTo>
                  <a:lnTo>
                    <a:pt x="816" y="2940"/>
                  </a:lnTo>
                  <a:lnTo>
                    <a:pt x="822" y="2946"/>
                  </a:lnTo>
                  <a:lnTo>
                    <a:pt x="828" y="2958"/>
                  </a:lnTo>
                  <a:lnTo>
                    <a:pt x="834" y="2964"/>
                  </a:lnTo>
                  <a:lnTo>
                    <a:pt x="894" y="2964"/>
                  </a:lnTo>
                  <a:lnTo>
                    <a:pt x="906" y="2970"/>
                  </a:lnTo>
                  <a:lnTo>
                    <a:pt x="1050" y="2970"/>
                  </a:lnTo>
                  <a:lnTo>
                    <a:pt x="1074" y="2982"/>
                  </a:lnTo>
                  <a:lnTo>
                    <a:pt x="1080" y="2988"/>
                  </a:lnTo>
                  <a:lnTo>
                    <a:pt x="1086" y="2988"/>
                  </a:lnTo>
                  <a:lnTo>
                    <a:pt x="1122" y="2970"/>
                  </a:lnTo>
                  <a:lnTo>
                    <a:pt x="1140" y="2976"/>
                  </a:lnTo>
                  <a:lnTo>
                    <a:pt x="1152" y="2976"/>
                  </a:lnTo>
                  <a:lnTo>
                    <a:pt x="1158" y="2952"/>
                  </a:lnTo>
                  <a:lnTo>
                    <a:pt x="1140" y="2952"/>
                  </a:lnTo>
                  <a:lnTo>
                    <a:pt x="1086" y="2940"/>
                  </a:lnTo>
                  <a:lnTo>
                    <a:pt x="1014" y="2910"/>
                  </a:lnTo>
                  <a:close/>
                  <a:moveTo>
                    <a:pt x="990" y="2988"/>
                  </a:moveTo>
                  <a:lnTo>
                    <a:pt x="1014" y="3000"/>
                  </a:lnTo>
                  <a:lnTo>
                    <a:pt x="1068" y="3006"/>
                  </a:lnTo>
                  <a:lnTo>
                    <a:pt x="1038" y="2982"/>
                  </a:lnTo>
                  <a:lnTo>
                    <a:pt x="990" y="2988"/>
                  </a:lnTo>
                  <a:close/>
                  <a:moveTo>
                    <a:pt x="960" y="2994"/>
                  </a:moveTo>
                  <a:lnTo>
                    <a:pt x="966" y="2982"/>
                  </a:lnTo>
                  <a:lnTo>
                    <a:pt x="888" y="2982"/>
                  </a:lnTo>
                  <a:lnTo>
                    <a:pt x="906" y="3012"/>
                  </a:lnTo>
                  <a:lnTo>
                    <a:pt x="936" y="3018"/>
                  </a:lnTo>
                  <a:lnTo>
                    <a:pt x="930" y="3006"/>
                  </a:lnTo>
                  <a:lnTo>
                    <a:pt x="936" y="3000"/>
                  </a:lnTo>
                  <a:lnTo>
                    <a:pt x="948" y="3012"/>
                  </a:lnTo>
                  <a:lnTo>
                    <a:pt x="996" y="3012"/>
                  </a:lnTo>
                  <a:lnTo>
                    <a:pt x="1008" y="3030"/>
                  </a:lnTo>
                  <a:lnTo>
                    <a:pt x="1026" y="3030"/>
                  </a:lnTo>
                  <a:lnTo>
                    <a:pt x="996" y="3000"/>
                  </a:lnTo>
                  <a:lnTo>
                    <a:pt x="960" y="2994"/>
                  </a:lnTo>
                  <a:close/>
                  <a:moveTo>
                    <a:pt x="804" y="2946"/>
                  </a:moveTo>
                  <a:lnTo>
                    <a:pt x="744" y="2940"/>
                  </a:lnTo>
                  <a:lnTo>
                    <a:pt x="750" y="2958"/>
                  </a:lnTo>
                  <a:lnTo>
                    <a:pt x="792" y="2958"/>
                  </a:lnTo>
                  <a:lnTo>
                    <a:pt x="804" y="2976"/>
                  </a:lnTo>
                  <a:lnTo>
                    <a:pt x="864" y="3000"/>
                  </a:lnTo>
                  <a:lnTo>
                    <a:pt x="828" y="2970"/>
                  </a:lnTo>
                  <a:lnTo>
                    <a:pt x="804" y="2946"/>
                  </a:lnTo>
                  <a:close/>
                  <a:moveTo>
                    <a:pt x="804" y="2880"/>
                  </a:moveTo>
                  <a:lnTo>
                    <a:pt x="786" y="2898"/>
                  </a:lnTo>
                  <a:lnTo>
                    <a:pt x="792" y="2928"/>
                  </a:lnTo>
                  <a:lnTo>
                    <a:pt x="816" y="2922"/>
                  </a:lnTo>
                  <a:lnTo>
                    <a:pt x="804" y="2880"/>
                  </a:lnTo>
                  <a:close/>
                  <a:moveTo>
                    <a:pt x="774" y="2928"/>
                  </a:moveTo>
                  <a:lnTo>
                    <a:pt x="768" y="2910"/>
                  </a:lnTo>
                  <a:lnTo>
                    <a:pt x="720" y="2898"/>
                  </a:lnTo>
                  <a:lnTo>
                    <a:pt x="708" y="2916"/>
                  </a:lnTo>
                  <a:lnTo>
                    <a:pt x="708" y="2934"/>
                  </a:lnTo>
                  <a:lnTo>
                    <a:pt x="744" y="2922"/>
                  </a:lnTo>
                  <a:lnTo>
                    <a:pt x="774" y="2928"/>
                  </a:lnTo>
                  <a:close/>
                  <a:moveTo>
                    <a:pt x="612" y="2772"/>
                  </a:moveTo>
                  <a:lnTo>
                    <a:pt x="606" y="2766"/>
                  </a:lnTo>
                  <a:lnTo>
                    <a:pt x="594" y="2766"/>
                  </a:lnTo>
                  <a:lnTo>
                    <a:pt x="588" y="2760"/>
                  </a:lnTo>
                  <a:lnTo>
                    <a:pt x="570" y="2760"/>
                  </a:lnTo>
                  <a:lnTo>
                    <a:pt x="570" y="2766"/>
                  </a:lnTo>
                  <a:lnTo>
                    <a:pt x="564" y="2778"/>
                  </a:lnTo>
                  <a:lnTo>
                    <a:pt x="564" y="2808"/>
                  </a:lnTo>
                  <a:lnTo>
                    <a:pt x="570" y="2808"/>
                  </a:lnTo>
                  <a:lnTo>
                    <a:pt x="576" y="2802"/>
                  </a:lnTo>
                  <a:lnTo>
                    <a:pt x="588" y="2802"/>
                  </a:lnTo>
                  <a:lnTo>
                    <a:pt x="594" y="2796"/>
                  </a:lnTo>
                  <a:lnTo>
                    <a:pt x="600" y="2820"/>
                  </a:lnTo>
                  <a:lnTo>
                    <a:pt x="630" y="2808"/>
                  </a:lnTo>
                  <a:lnTo>
                    <a:pt x="612" y="2790"/>
                  </a:lnTo>
                  <a:lnTo>
                    <a:pt x="618" y="2772"/>
                  </a:lnTo>
                  <a:lnTo>
                    <a:pt x="612" y="2772"/>
                  </a:lnTo>
                  <a:close/>
                  <a:moveTo>
                    <a:pt x="552" y="2826"/>
                  </a:moveTo>
                  <a:lnTo>
                    <a:pt x="516" y="2808"/>
                  </a:lnTo>
                  <a:lnTo>
                    <a:pt x="546" y="2832"/>
                  </a:lnTo>
                  <a:lnTo>
                    <a:pt x="588" y="2844"/>
                  </a:lnTo>
                  <a:lnTo>
                    <a:pt x="606" y="2850"/>
                  </a:lnTo>
                  <a:lnTo>
                    <a:pt x="588" y="2832"/>
                  </a:lnTo>
                  <a:lnTo>
                    <a:pt x="552" y="2826"/>
                  </a:lnTo>
                  <a:close/>
                  <a:moveTo>
                    <a:pt x="552" y="2748"/>
                  </a:moveTo>
                  <a:lnTo>
                    <a:pt x="534" y="2730"/>
                  </a:lnTo>
                  <a:lnTo>
                    <a:pt x="528" y="2766"/>
                  </a:lnTo>
                  <a:lnTo>
                    <a:pt x="504" y="2772"/>
                  </a:lnTo>
                  <a:lnTo>
                    <a:pt x="546" y="2784"/>
                  </a:lnTo>
                  <a:lnTo>
                    <a:pt x="552" y="2748"/>
                  </a:lnTo>
                  <a:close/>
                  <a:moveTo>
                    <a:pt x="444" y="2736"/>
                  </a:moveTo>
                  <a:lnTo>
                    <a:pt x="480" y="2772"/>
                  </a:lnTo>
                  <a:lnTo>
                    <a:pt x="492" y="2760"/>
                  </a:lnTo>
                  <a:lnTo>
                    <a:pt x="462" y="2724"/>
                  </a:lnTo>
                  <a:lnTo>
                    <a:pt x="444" y="2736"/>
                  </a:lnTo>
                  <a:close/>
                  <a:moveTo>
                    <a:pt x="516" y="2724"/>
                  </a:moveTo>
                  <a:lnTo>
                    <a:pt x="504" y="2718"/>
                  </a:lnTo>
                  <a:lnTo>
                    <a:pt x="492" y="2730"/>
                  </a:lnTo>
                  <a:lnTo>
                    <a:pt x="504" y="2748"/>
                  </a:lnTo>
                  <a:lnTo>
                    <a:pt x="516" y="2724"/>
                  </a:lnTo>
                  <a:close/>
                  <a:moveTo>
                    <a:pt x="456" y="2706"/>
                  </a:moveTo>
                  <a:lnTo>
                    <a:pt x="462" y="2676"/>
                  </a:lnTo>
                  <a:lnTo>
                    <a:pt x="456" y="2640"/>
                  </a:lnTo>
                  <a:lnTo>
                    <a:pt x="438" y="2634"/>
                  </a:lnTo>
                  <a:lnTo>
                    <a:pt x="438" y="2652"/>
                  </a:lnTo>
                  <a:lnTo>
                    <a:pt x="408" y="2646"/>
                  </a:lnTo>
                  <a:lnTo>
                    <a:pt x="432" y="2682"/>
                  </a:lnTo>
                  <a:lnTo>
                    <a:pt x="426" y="2724"/>
                  </a:lnTo>
                  <a:lnTo>
                    <a:pt x="456" y="2706"/>
                  </a:lnTo>
                  <a:close/>
                  <a:moveTo>
                    <a:pt x="366" y="2622"/>
                  </a:moveTo>
                  <a:lnTo>
                    <a:pt x="384" y="2628"/>
                  </a:lnTo>
                  <a:lnTo>
                    <a:pt x="390" y="2658"/>
                  </a:lnTo>
                  <a:lnTo>
                    <a:pt x="396" y="2628"/>
                  </a:lnTo>
                  <a:lnTo>
                    <a:pt x="402" y="2604"/>
                  </a:lnTo>
                  <a:lnTo>
                    <a:pt x="372" y="2598"/>
                  </a:lnTo>
                  <a:lnTo>
                    <a:pt x="366" y="2622"/>
                  </a:lnTo>
                  <a:close/>
                  <a:moveTo>
                    <a:pt x="372" y="2586"/>
                  </a:moveTo>
                  <a:lnTo>
                    <a:pt x="378" y="2586"/>
                  </a:lnTo>
                  <a:lnTo>
                    <a:pt x="378" y="2580"/>
                  </a:lnTo>
                  <a:lnTo>
                    <a:pt x="384" y="2574"/>
                  </a:lnTo>
                  <a:lnTo>
                    <a:pt x="414" y="2598"/>
                  </a:lnTo>
                  <a:lnTo>
                    <a:pt x="414" y="2574"/>
                  </a:lnTo>
                  <a:lnTo>
                    <a:pt x="384" y="2544"/>
                  </a:lnTo>
                  <a:lnTo>
                    <a:pt x="378" y="2532"/>
                  </a:lnTo>
                  <a:lnTo>
                    <a:pt x="372" y="2526"/>
                  </a:lnTo>
                  <a:lnTo>
                    <a:pt x="360" y="2502"/>
                  </a:lnTo>
                  <a:lnTo>
                    <a:pt x="360" y="2490"/>
                  </a:lnTo>
                  <a:lnTo>
                    <a:pt x="342" y="2454"/>
                  </a:lnTo>
                  <a:lnTo>
                    <a:pt x="330" y="2448"/>
                  </a:lnTo>
                  <a:lnTo>
                    <a:pt x="324" y="2442"/>
                  </a:lnTo>
                  <a:lnTo>
                    <a:pt x="318" y="2442"/>
                  </a:lnTo>
                  <a:lnTo>
                    <a:pt x="312" y="2448"/>
                  </a:lnTo>
                  <a:lnTo>
                    <a:pt x="312" y="2454"/>
                  </a:lnTo>
                  <a:lnTo>
                    <a:pt x="294" y="2448"/>
                  </a:lnTo>
                  <a:lnTo>
                    <a:pt x="288" y="2454"/>
                  </a:lnTo>
                  <a:lnTo>
                    <a:pt x="288" y="2466"/>
                  </a:lnTo>
                  <a:lnTo>
                    <a:pt x="282" y="2472"/>
                  </a:lnTo>
                  <a:lnTo>
                    <a:pt x="282" y="2490"/>
                  </a:lnTo>
                  <a:lnTo>
                    <a:pt x="330" y="2490"/>
                  </a:lnTo>
                  <a:lnTo>
                    <a:pt x="312" y="2532"/>
                  </a:lnTo>
                  <a:lnTo>
                    <a:pt x="324" y="2532"/>
                  </a:lnTo>
                  <a:lnTo>
                    <a:pt x="348" y="2508"/>
                  </a:lnTo>
                  <a:lnTo>
                    <a:pt x="342" y="2532"/>
                  </a:lnTo>
                  <a:lnTo>
                    <a:pt x="342" y="2538"/>
                  </a:lnTo>
                  <a:lnTo>
                    <a:pt x="348" y="2544"/>
                  </a:lnTo>
                  <a:lnTo>
                    <a:pt x="366" y="2580"/>
                  </a:lnTo>
                  <a:lnTo>
                    <a:pt x="366" y="2586"/>
                  </a:lnTo>
                  <a:lnTo>
                    <a:pt x="372" y="2586"/>
                  </a:lnTo>
                  <a:close/>
                  <a:moveTo>
                    <a:pt x="246" y="2082"/>
                  </a:moveTo>
                  <a:lnTo>
                    <a:pt x="246" y="2034"/>
                  </a:lnTo>
                  <a:lnTo>
                    <a:pt x="216" y="2004"/>
                  </a:lnTo>
                  <a:lnTo>
                    <a:pt x="234" y="1992"/>
                  </a:lnTo>
                  <a:lnTo>
                    <a:pt x="210" y="1968"/>
                  </a:lnTo>
                  <a:lnTo>
                    <a:pt x="174" y="1956"/>
                  </a:lnTo>
                  <a:lnTo>
                    <a:pt x="174" y="1986"/>
                  </a:lnTo>
                  <a:lnTo>
                    <a:pt x="180" y="1998"/>
                  </a:lnTo>
                  <a:lnTo>
                    <a:pt x="180" y="2004"/>
                  </a:lnTo>
                  <a:lnTo>
                    <a:pt x="192" y="2016"/>
                  </a:lnTo>
                  <a:lnTo>
                    <a:pt x="198" y="2028"/>
                  </a:lnTo>
                  <a:lnTo>
                    <a:pt x="204" y="2034"/>
                  </a:lnTo>
                  <a:lnTo>
                    <a:pt x="204" y="2046"/>
                  </a:lnTo>
                  <a:lnTo>
                    <a:pt x="198" y="2064"/>
                  </a:lnTo>
                  <a:lnTo>
                    <a:pt x="246" y="2082"/>
                  </a:lnTo>
                  <a:close/>
                  <a:moveTo>
                    <a:pt x="246" y="2178"/>
                  </a:moveTo>
                  <a:lnTo>
                    <a:pt x="258" y="2190"/>
                  </a:lnTo>
                  <a:lnTo>
                    <a:pt x="282" y="2190"/>
                  </a:lnTo>
                  <a:lnTo>
                    <a:pt x="294" y="2172"/>
                  </a:lnTo>
                  <a:lnTo>
                    <a:pt x="264" y="2178"/>
                  </a:lnTo>
                  <a:lnTo>
                    <a:pt x="246" y="2178"/>
                  </a:lnTo>
                  <a:close/>
                  <a:moveTo>
                    <a:pt x="282" y="2220"/>
                  </a:moveTo>
                  <a:lnTo>
                    <a:pt x="282" y="2238"/>
                  </a:lnTo>
                  <a:lnTo>
                    <a:pt x="306" y="2256"/>
                  </a:lnTo>
                  <a:lnTo>
                    <a:pt x="306" y="2232"/>
                  </a:lnTo>
                  <a:lnTo>
                    <a:pt x="294" y="2208"/>
                  </a:lnTo>
                  <a:lnTo>
                    <a:pt x="258" y="2208"/>
                  </a:lnTo>
                  <a:lnTo>
                    <a:pt x="282" y="2220"/>
                  </a:lnTo>
                  <a:close/>
                  <a:moveTo>
                    <a:pt x="318" y="2190"/>
                  </a:moveTo>
                  <a:lnTo>
                    <a:pt x="324" y="2184"/>
                  </a:lnTo>
                  <a:lnTo>
                    <a:pt x="336" y="2178"/>
                  </a:lnTo>
                  <a:lnTo>
                    <a:pt x="348" y="2166"/>
                  </a:lnTo>
                  <a:lnTo>
                    <a:pt x="336" y="2154"/>
                  </a:lnTo>
                  <a:lnTo>
                    <a:pt x="324" y="2154"/>
                  </a:lnTo>
                  <a:lnTo>
                    <a:pt x="312" y="2160"/>
                  </a:lnTo>
                  <a:lnTo>
                    <a:pt x="306" y="2166"/>
                  </a:lnTo>
                  <a:lnTo>
                    <a:pt x="306" y="2184"/>
                  </a:lnTo>
                  <a:lnTo>
                    <a:pt x="312" y="2190"/>
                  </a:lnTo>
                  <a:lnTo>
                    <a:pt x="318" y="2190"/>
                  </a:lnTo>
                  <a:close/>
                  <a:moveTo>
                    <a:pt x="252" y="2112"/>
                  </a:moveTo>
                  <a:lnTo>
                    <a:pt x="240" y="2118"/>
                  </a:lnTo>
                  <a:lnTo>
                    <a:pt x="240" y="2136"/>
                  </a:lnTo>
                  <a:lnTo>
                    <a:pt x="252" y="2136"/>
                  </a:lnTo>
                  <a:lnTo>
                    <a:pt x="264" y="2124"/>
                  </a:lnTo>
                  <a:lnTo>
                    <a:pt x="264" y="2106"/>
                  </a:lnTo>
                  <a:lnTo>
                    <a:pt x="258" y="2106"/>
                  </a:lnTo>
                  <a:lnTo>
                    <a:pt x="252" y="2112"/>
                  </a:lnTo>
                  <a:close/>
                  <a:moveTo>
                    <a:pt x="234" y="2154"/>
                  </a:moveTo>
                  <a:lnTo>
                    <a:pt x="216" y="2154"/>
                  </a:lnTo>
                  <a:lnTo>
                    <a:pt x="228" y="2178"/>
                  </a:lnTo>
                  <a:lnTo>
                    <a:pt x="234" y="2154"/>
                  </a:lnTo>
                  <a:close/>
                  <a:moveTo>
                    <a:pt x="714" y="2874"/>
                  </a:moveTo>
                  <a:lnTo>
                    <a:pt x="726" y="2874"/>
                  </a:lnTo>
                  <a:lnTo>
                    <a:pt x="726" y="2886"/>
                  </a:lnTo>
                  <a:lnTo>
                    <a:pt x="768" y="2886"/>
                  </a:lnTo>
                  <a:lnTo>
                    <a:pt x="774" y="2880"/>
                  </a:lnTo>
                  <a:lnTo>
                    <a:pt x="774" y="2874"/>
                  </a:lnTo>
                  <a:lnTo>
                    <a:pt x="744" y="2844"/>
                  </a:lnTo>
                  <a:lnTo>
                    <a:pt x="744" y="2808"/>
                  </a:lnTo>
                  <a:lnTo>
                    <a:pt x="786" y="2802"/>
                  </a:lnTo>
                  <a:lnTo>
                    <a:pt x="780" y="2790"/>
                  </a:lnTo>
                  <a:lnTo>
                    <a:pt x="804" y="2790"/>
                  </a:lnTo>
                  <a:lnTo>
                    <a:pt x="816" y="2772"/>
                  </a:lnTo>
                  <a:lnTo>
                    <a:pt x="792" y="2754"/>
                  </a:lnTo>
                  <a:lnTo>
                    <a:pt x="696" y="2754"/>
                  </a:lnTo>
                  <a:lnTo>
                    <a:pt x="684" y="2760"/>
                  </a:lnTo>
                  <a:lnTo>
                    <a:pt x="672" y="2760"/>
                  </a:lnTo>
                  <a:lnTo>
                    <a:pt x="654" y="2742"/>
                  </a:lnTo>
                  <a:lnTo>
                    <a:pt x="618" y="2724"/>
                  </a:lnTo>
                  <a:lnTo>
                    <a:pt x="606" y="2706"/>
                  </a:lnTo>
                  <a:lnTo>
                    <a:pt x="588" y="2682"/>
                  </a:lnTo>
                  <a:lnTo>
                    <a:pt x="588" y="2658"/>
                  </a:lnTo>
                  <a:lnTo>
                    <a:pt x="576" y="2646"/>
                  </a:lnTo>
                  <a:lnTo>
                    <a:pt x="564" y="2640"/>
                  </a:lnTo>
                  <a:lnTo>
                    <a:pt x="546" y="2640"/>
                  </a:lnTo>
                  <a:lnTo>
                    <a:pt x="534" y="2652"/>
                  </a:lnTo>
                  <a:lnTo>
                    <a:pt x="528" y="2652"/>
                  </a:lnTo>
                  <a:lnTo>
                    <a:pt x="516" y="2646"/>
                  </a:lnTo>
                  <a:lnTo>
                    <a:pt x="510" y="2640"/>
                  </a:lnTo>
                  <a:lnTo>
                    <a:pt x="510" y="2628"/>
                  </a:lnTo>
                  <a:lnTo>
                    <a:pt x="504" y="2622"/>
                  </a:lnTo>
                  <a:lnTo>
                    <a:pt x="504" y="2616"/>
                  </a:lnTo>
                  <a:lnTo>
                    <a:pt x="474" y="2610"/>
                  </a:lnTo>
                  <a:lnTo>
                    <a:pt x="474" y="2574"/>
                  </a:lnTo>
                  <a:lnTo>
                    <a:pt x="468" y="2568"/>
                  </a:lnTo>
                  <a:lnTo>
                    <a:pt x="462" y="2556"/>
                  </a:lnTo>
                  <a:lnTo>
                    <a:pt x="462" y="2544"/>
                  </a:lnTo>
                  <a:lnTo>
                    <a:pt x="474" y="2538"/>
                  </a:lnTo>
                  <a:lnTo>
                    <a:pt x="474" y="2514"/>
                  </a:lnTo>
                  <a:lnTo>
                    <a:pt x="480" y="2514"/>
                  </a:lnTo>
                  <a:lnTo>
                    <a:pt x="486" y="2508"/>
                  </a:lnTo>
                  <a:lnTo>
                    <a:pt x="492" y="2508"/>
                  </a:lnTo>
                  <a:lnTo>
                    <a:pt x="498" y="2502"/>
                  </a:lnTo>
                  <a:lnTo>
                    <a:pt x="498" y="2496"/>
                  </a:lnTo>
                  <a:lnTo>
                    <a:pt x="474" y="2472"/>
                  </a:lnTo>
                  <a:lnTo>
                    <a:pt x="480" y="2466"/>
                  </a:lnTo>
                  <a:lnTo>
                    <a:pt x="492" y="2460"/>
                  </a:lnTo>
                  <a:lnTo>
                    <a:pt x="498" y="2460"/>
                  </a:lnTo>
                  <a:lnTo>
                    <a:pt x="498" y="2454"/>
                  </a:lnTo>
                  <a:lnTo>
                    <a:pt x="474" y="2430"/>
                  </a:lnTo>
                  <a:lnTo>
                    <a:pt x="468" y="2430"/>
                  </a:lnTo>
                  <a:lnTo>
                    <a:pt x="474" y="2388"/>
                  </a:lnTo>
                  <a:lnTo>
                    <a:pt x="486" y="2382"/>
                  </a:lnTo>
                  <a:lnTo>
                    <a:pt x="474" y="2358"/>
                  </a:lnTo>
                  <a:lnTo>
                    <a:pt x="480" y="2322"/>
                  </a:lnTo>
                  <a:lnTo>
                    <a:pt x="456" y="2298"/>
                  </a:lnTo>
                  <a:lnTo>
                    <a:pt x="462" y="2274"/>
                  </a:lnTo>
                  <a:lnTo>
                    <a:pt x="438" y="2256"/>
                  </a:lnTo>
                  <a:lnTo>
                    <a:pt x="450" y="2244"/>
                  </a:lnTo>
                  <a:lnTo>
                    <a:pt x="456" y="2232"/>
                  </a:lnTo>
                  <a:lnTo>
                    <a:pt x="462" y="2226"/>
                  </a:lnTo>
                  <a:lnTo>
                    <a:pt x="438" y="2202"/>
                  </a:lnTo>
                  <a:lnTo>
                    <a:pt x="426" y="2202"/>
                  </a:lnTo>
                  <a:lnTo>
                    <a:pt x="420" y="2196"/>
                  </a:lnTo>
                  <a:lnTo>
                    <a:pt x="408" y="2190"/>
                  </a:lnTo>
                  <a:lnTo>
                    <a:pt x="402" y="2190"/>
                  </a:lnTo>
                  <a:lnTo>
                    <a:pt x="396" y="2184"/>
                  </a:lnTo>
                  <a:lnTo>
                    <a:pt x="414" y="2184"/>
                  </a:lnTo>
                  <a:lnTo>
                    <a:pt x="426" y="2178"/>
                  </a:lnTo>
                  <a:lnTo>
                    <a:pt x="438" y="2178"/>
                  </a:lnTo>
                  <a:lnTo>
                    <a:pt x="444" y="2172"/>
                  </a:lnTo>
                  <a:lnTo>
                    <a:pt x="444" y="2166"/>
                  </a:lnTo>
                  <a:lnTo>
                    <a:pt x="432" y="2160"/>
                  </a:lnTo>
                  <a:lnTo>
                    <a:pt x="402" y="2160"/>
                  </a:lnTo>
                  <a:lnTo>
                    <a:pt x="390" y="2148"/>
                  </a:lnTo>
                  <a:lnTo>
                    <a:pt x="390" y="2118"/>
                  </a:lnTo>
                  <a:lnTo>
                    <a:pt x="384" y="2106"/>
                  </a:lnTo>
                  <a:lnTo>
                    <a:pt x="384" y="2100"/>
                  </a:lnTo>
                  <a:lnTo>
                    <a:pt x="378" y="2094"/>
                  </a:lnTo>
                  <a:lnTo>
                    <a:pt x="366" y="2088"/>
                  </a:lnTo>
                  <a:lnTo>
                    <a:pt x="360" y="2088"/>
                  </a:lnTo>
                  <a:lnTo>
                    <a:pt x="366" y="2058"/>
                  </a:lnTo>
                  <a:lnTo>
                    <a:pt x="342" y="2046"/>
                  </a:lnTo>
                  <a:lnTo>
                    <a:pt x="336" y="2040"/>
                  </a:lnTo>
                  <a:lnTo>
                    <a:pt x="336" y="2028"/>
                  </a:lnTo>
                  <a:lnTo>
                    <a:pt x="330" y="2016"/>
                  </a:lnTo>
                  <a:lnTo>
                    <a:pt x="330" y="1998"/>
                  </a:lnTo>
                  <a:lnTo>
                    <a:pt x="324" y="1986"/>
                  </a:lnTo>
                  <a:lnTo>
                    <a:pt x="324" y="1974"/>
                  </a:lnTo>
                  <a:lnTo>
                    <a:pt x="330" y="1968"/>
                  </a:lnTo>
                  <a:lnTo>
                    <a:pt x="342" y="1962"/>
                  </a:lnTo>
                  <a:lnTo>
                    <a:pt x="348" y="1962"/>
                  </a:lnTo>
                  <a:lnTo>
                    <a:pt x="336" y="1950"/>
                  </a:lnTo>
                  <a:lnTo>
                    <a:pt x="324" y="1944"/>
                  </a:lnTo>
                  <a:lnTo>
                    <a:pt x="306" y="1926"/>
                  </a:lnTo>
                  <a:lnTo>
                    <a:pt x="300" y="1914"/>
                  </a:lnTo>
                  <a:lnTo>
                    <a:pt x="300" y="1890"/>
                  </a:lnTo>
                  <a:lnTo>
                    <a:pt x="294" y="1878"/>
                  </a:lnTo>
                  <a:lnTo>
                    <a:pt x="288" y="1872"/>
                  </a:lnTo>
                  <a:lnTo>
                    <a:pt x="288" y="1842"/>
                  </a:lnTo>
                  <a:lnTo>
                    <a:pt x="294" y="1836"/>
                  </a:lnTo>
                  <a:lnTo>
                    <a:pt x="294" y="1824"/>
                  </a:lnTo>
                  <a:lnTo>
                    <a:pt x="276" y="1812"/>
                  </a:lnTo>
                  <a:lnTo>
                    <a:pt x="276" y="1806"/>
                  </a:lnTo>
                  <a:lnTo>
                    <a:pt x="282" y="1794"/>
                  </a:lnTo>
                  <a:lnTo>
                    <a:pt x="282" y="1788"/>
                  </a:lnTo>
                  <a:lnTo>
                    <a:pt x="264" y="1770"/>
                  </a:lnTo>
                  <a:lnTo>
                    <a:pt x="282" y="1758"/>
                  </a:lnTo>
                  <a:lnTo>
                    <a:pt x="270" y="1716"/>
                  </a:lnTo>
                  <a:lnTo>
                    <a:pt x="276" y="1716"/>
                  </a:lnTo>
                  <a:lnTo>
                    <a:pt x="282" y="1710"/>
                  </a:lnTo>
                  <a:lnTo>
                    <a:pt x="294" y="1704"/>
                  </a:lnTo>
                  <a:lnTo>
                    <a:pt x="300" y="1692"/>
                  </a:lnTo>
                  <a:lnTo>
                    <a:pt x="300" y="1686"/>
                  </a:lnTo>
                  <a:lnTo>
                    <a:pt x="282" y="1668"/>
                  </a:lnTo>
                  <a:lnTo>
                    <a:pt x="276" y="1668"/>
                  </a:lnTo>
                  <a:lnTo>
                    <a:pt x="276" y="1650"/>
                  </a:lnTo>
                  <a:lnTo>
                    <a:pt x="246" y="1626"/>
                  </a:lnTo>
                  <a:lnTo>
                    <a:pt x="246" y="1578"/>
                  </a:lnTo>
                  <a:lnTo>
                    <a:pt x="240" y="1566"/>
                  </a:lnTo>
                  <a:lnTo>
                    <a:pt x="234" y="1548"/>
                  </a:lnTo>
                  <a:lnTo>
                    <a:pt x="234" y="1536"/>
                  </a:lnTo>
                  <a:lnTo>
                    <a:pt x="228" y="1530"/>
                  </a:lnTo>
                  <a:lnTo>
                    <a:pt x="228" y="1524"/>
                  </a:lnTo>
                  <a:lnTo>
                    <a:pt x="252" y="1518"/>
                  </a:lnTo>
                  <a:lnTo>
                    <a:pt x="258" y="1500"/>
                  </a:lnTo>
                  <a:lnTo>
                    <a:pt x="258" y="1494"/>
                  </a:lnTo>
                  <a:lnTo>
                    <a:pt x="264" y="1482"/>
                  </a:lnTo>
                  <a:lnTo>
                    <a:pt x="264" y="1470"/>
                  </a:lnTo>
                  <a:lnTo>
                    <a:pt x="258" y="1464"/>
                  </a:lnTo>
                  <a:lnTo>
                    <a:pt x="252" y="1452"/>
                  </a:lnTo>
                  <a:lnTo>
                    <a:pt x="246" y="1446"/>
                  </a:lnTo>
                  <a:lnTo>
                    <a:pt x="240" y="1434"/>
                  </a:lnTo>
                  <a:lnTo>
                    <a:pt x="234" y="1428"/>
                  </a:lnTo>
                  <a:lnTo>
                    <a:pt x="246" y="1428"/>
                  </a:lnTo>
                  <a:lnTo>
                    <a:pt x="246" y="1398"/>
                  </a:lnTo>
                  <a:lnTo>
                    <a:pt x="252" y="1380"/>
                  </a:lnTo>
                  <a:lnTo>
                    <a:pt x="252" y="1356"/>
                  </a:lnTo>
                  <a:lnTo>
                    <a:pt x="270" y="1338"/>
                  </a:lnTo>
                  <a:lnTo>
                    <a:pt x="270" y="1332"/>
                  </a:lnTo>
                  <a:lnTo>
                    <a:pt x="264" y="1320"/>
                  </a:lnTo>
                  <a:lnTo>
                    <a:pt x="258" y="1314"/>
                  </a:lnTo>
                  <a:lnTo>
                    <a:pt x="252" y="1302"/>
                  </a:lnTo>
                  <a:lnTo>
                    <a:pt x="246" y="1260"/>
                  </a:lnTo>
                  <a:lnTo>
                    <a:pt x="222" y="1260"/>
                  </a:lnTo>
                  <a:lnTo>
                    <a:pt x="210" y="1248"/>
                  </a:lnTo>
                  <a:lnTo>
                    <a:pt x="210" y="1236"/>
                  </a:lnTo>
                  <a:lnTo>
                    <a:pt x="216" y="1230"/>
                  </a:lnTo>
                  <a:lnTo>
                    <a:pt x="210" y="1218"/>
                  </a:lnTo>
                  <a:lnTo>
                    <a:pt x="198" y="1188"/>
                  </a:lnTo>
                  <a:lnTo>
                    <a:pt x="180" y="1170"/>
                  </a:lnTo>
                  <a:lnTo>
                    <a:pt x="180" y="1164"/>
                  </a:lnTo>
                  <a:lnTo>
                    <a:pt x="186" y="1158"/>
                  </a:lnTo>
                  <a:lnTo>
                    <a:pt x="186" y="1146"/>
                  </a:lnTo>
                  <a:lnTo>
                    <a:pt x="168" y="1128"/>
                  </a:lnTo>
                  <a:lnTo>
                    <a:pt x="156" y="1122"/>
                  </a:lnTo>
                  <a:lnTo>
                    <a:pt x="156" y="1116"/>
                  </a:lnTo>
                  <a:lnTo>
                    <a:pt x="150" y="1110"/>
                  </a:lnTo>
                  <a:lnTo>
                    <a:pt x="150" y="1086"/>
                  </a:lnTo>
                  <a:lnTo>
                    <a:pt x="156" y="1086"/>
                  </a:lnTo>
                  <a:lnTo>
                    <a:pt x="168" y="1080"/>
                  </a:lnTo>
                  <a:lnTo>
                    <a:pt x="162" y="1026"/>
                  </a:lnTo>
                  <a:lnTo>
                    <a:pt x="186" y="1026"/>
                  </a:lnTo>
                  <a:lnTo>
                    <a:pt x="186" y="1020"/>
                  </a:lnTo>
                  <a:lnTo>
                    <a:pt x="180" y="1008"/>
                  </a:lnTo>
                  <a:lnTo>
                    <a:pt x="168" y="972"/>
                  </a:lnTo>
                  <a:lnTo>
                    <a:pt x="156" y="948"/>
                  </a:lnTo>
                  <a:lnTo>
                    <a:pt x="156" y="936"/>
                  </a:lnTo>
                  <a:lnTo>
                    <a:pt x="168" y="924"/>
                  </a:lnTo>
                  <a:lnTo>
                    <a:pt x="168" y="858"/>
                  </a:lnTo>
                  <a:lnTo>
                    <a:pt x="174" y="852"/>
                  </a:lnTo>
                  <a:lnTo>
                    <a:pt x="180" y="840"/>
                  </a:lnTo>
                  <a:lnTo>
                    <a:pt x="192" y="828"/>
                  </a:lnTo>
                  <a:lnTo>
                    <a:pt x="192" y="816"/>
                  </a:lnTo>
                  <a:lnTo>
                    <a:pt x="198" y="804"/>
                  </a:lnTo>
                  <a:lnTo>
                    <a:pt x="198" y="792"/>
                  </a:lnTo>
                  <a:lnTo>
                    <a:pt x="204" y="774"/>
                  </a:lnTo>
                  <a:lnTo>
                    <a:pt x="204" y="762"/>
                  </a:lnTo>
                  <a:lnTo>
                    <a:pt x="222" y="762"/>
                  </a:lnTo>
                  <a:lnTo>
                    <a:pt x="228" y="756"/>
                  </a:lnTo>
                  <a:lnTo>
                    <a:pt x="240" y="750"/>
                  </a:lnTo>
                  <a:lnTo>
                    <a:pt x="240" y="738"/>
                  </a:lnTo>
                  <a:lnTo>
                    <a:pt x="234" y="726"/>
                  </a:lnTo>
                  <a:lnTo>
                    <a:pt x="210" y="714"/>
                  </a:lnTo>
                  <a:lnTo>
                    <a:pt x="204" y="708"/>
                  </a:lnTo>
                  <a:lnTo>
                    <a:pt x="198" y="708"/>
                  </a:lnTo>
                  <a:lnTo>
                    <a:pt x="204" y="708"/>
                  </a:lnTo>
                  <a:lnTo>
                    <a:pt x="216" y="696"/>
                  </a:lnTo>
                  <a:lnTo>
                    <a:pt x="222" y="684"/>
                  </a:lnTo>
                  <a:lnTo>
                    <a:pt x="228" y="678"/>
                  </a:lnTo>
                  <a:lnTo>
                    <a:pt x="222" y="666"/>
                  </a:lnTo>
                  <a:lnTo>
                    <a:pt x="210" y="654"/>
                  </a:lnTo>
                  <a:lnTo>
                    <a:pt x="198" y="648"/>
                  </a:lnTo>
                  <a:lnTo>
                    <a:pt x="192" y="642"/>
                  </a:lnTo>
                  <a:lnTo>
                    <a:pt x="192" y="624"/>
                  </a:lnTo>
                  <a:lnTo>
                    <a:pt x="216" y="600"/>
                  </a:lnTo>
                  <a:lnTo>
                    <a:pt x="216" y="594"/>
                  </a:lnTo>
                  <a:lnTo>
                    <a:pt x="204" y="594"/>
                  </a:lnTo>
                  <a:lnTo>
                    <a:pt x="192" y="588"/>
                  </a:lnTo>
                  <a:lnTo>
                    <a:pt x="186" y="582"/>
                  </a:lnTo>
                  <a:lnTo>
                    <a:pt x="186" y="576"/>
                  </a:lnTo>
                  <a:lnTo>
                    <a:pt x="192" y="570"/>
                  </a:lnTo>
                  <a:lnTo>
                    <a:pt x="198" y="558"/>
                  </a:lnTo>
                  <a:lnTo>
                    <a:pt x="210" y="552"/>
                  </a:lnTo>
                  <a:lnTo>
                    <a:pt x="222" y="540"/>
                  </a:lnTo>
                  <a:lnTo>
                    <a:pt x="240" y="534"/>
                  </a:lnTo>
                  <a:lnTo>
                    <a:pt x="252" y="528"/>
                  </a:lnTo>
                  <a:lnTo>
                    <a:pt x="258" y="522"/>
                  </a:lnTo>
                  <a:lnTo>
                    <a:pt x="264" y="522"/>
                  </a:lnTo>
                  <a:lnTo>
                    <a:pt x="276" y="438"/>
                  </a:lnTo>
                  <a:lnTo>
                    <a:pt x="264" y="420"/>
                  </a:lnTo>
                  <a:lnTo>
                    <a:pt x="222" y="420"/>
                  </a:lnTo>
                  <a:lnTo>
                    <a:pt x="216" y="408"/>
                  </a:lnTo>
                  <a:lnTo>
                    <a:pt x="216" y="384"/>
                  </a:lnTo>
                  <a:lnTo>
                    <a:pt x="192" y="360"/>
                  </a:lnTo>
                  <a:lnTo>
                    <a:pt x="192" y="294"/>
                  </a:lnTo>
                  <a:lnTo>
                    <a:pt x="186" y="288"/>
                  </a:lnTo>
                  <a:lnTo>
                    <a:pt x="174" y="282"/>
                  </a:lnTo>
                  <a:lnTo>
                    <a:pt x="168" y="276"/>
                  </a:lnTo>
                  <a:lnTo>
                    <a:pt x="156" y="270"/>
                  </a:lnTo>
                  <a:lnTo>
                    <a:pt x="150" y="264"/>
                  </a:lnTo>
                  <a:lnTo>
                    <a:pt x="144" y="264"/>
                  </a:lnTo>
                  <a:lnTo>
                    <a:pt x="144" y="240"/>
                  </a:lnTo>
                  <a:lnTo>
                    <a:pt x="138" y="234"/>
                  </a:lnTo>
                  <a:lnTo>
                    <a:pt x="132" y="222"/>
                  </a:lnTo>
                  <a:lnTo>
                    <a:pt x="132" y="210"/>
                  </a:lnTo>
                  <a:lnTo>
                    <a:pt x="138" y="204"/>
                  </a:lnTo>
                  <a:lnTo>
                    <a:pt x="144" y="192"/>
                  </a:lnTo>
                  <a:lnTo>
                    <a:pt x="150" y="186"/>
                  </a:lnTo>
                  <a:lnTo>
                    <a:pt x="132" y="168"/>
                  </a:lnTo>
                  <a:lnTo>
                    <a:pt x="144" y="156"/>
                  </a:lnTo>
                  <a:lnTo>
                    <a:pt x="150" y="144"/>
                  </a:lnTo>
                  <a:lnTo>
                    <a:pt x="150" y="138"/>
                  </a:lnTo>
                  <a:lnTo>
                    <a:pt x="144" y="126"/>
                  </a:lnTo>
                  <a:lnTo>
                    <a:pt x="120" y="114"/>
                  </a:lnTo>
                  <a:lnTo>
                    <a:pt x="114" y="114"/>
                  </a:lnTo>
                  <a:lnTo>
                    <a:pt x="102" y="108"/>
                  </a:lnTo>
                  <a:lnTo>
                    <a:pt x="90" y="30"/>
                  </a:lnTo>
                  <a:lnTo>
                    <a:pt x="66" y="30"/>
                  </a:lnTo>
                  <a:lnTo>
                    <a:pt x="48" y="0"/>
                  </a:lnTo>
                  <a:lnTo>
                    <a:pt x="36" y="6"/>
                  </a:lnTo>
                  <a:lnTo>
                    <a:pt x="42" y="18"/>
                  </a:lnTo>
                  <a:lnTo>
                    <a:pt x="42" y="36"/>
                  </a:lnTo>
                  <a:lnTo>
                    <a:pt x="36" y="42"/>
                  </a:lnTo>
                  <a:lnTo>
                    <a:pt x="0" y="66"/>
                  </a:lnTo>
                  <a:lnTo>
                    <a:pt x="0" y="108"/>
                  </a:lnTo>
                  <a:lnTo>
                    <a:pt x="24" y="156"/>
                  </a:lnTo>
                  <a:lnTo>
                    <a:pt x="30" y="174"/>
                  </a:lnTo>
                  <a:lnTo>
                    <a:pt x="36" y="228"/>
                  </a:lnTo>
                  <a:lnTo>
                    <a:pt x="36" y="282"/>
                  </a:lnTo>
                  <a:lnTo>
                    <a:pt x="48" y="318"/>
                  </a:lnTo>
                  <a:lnTo>
                    <a:pt x="48" y="360"/>
                  </a:lnTo>
                  <a:lnTo>
                    <a:pt x="54" y="384"/>
                  </a:lnTo>
                  <a:lnTo>
                    <a:pt x="54" y="432"/>
                  </a:lnTo>
                  <a:lnTo>
                    <a:pt x="30" y="444"/>
                  </a:lnTo>
                  <a:lnTo>
                    <a:pt x="36" y="474"/>
                  </a:lnTo>
                  <a:lnTo>
                    <a:pt x="54" y="486"/>
                  </a:lnTo>
                  <a:lnTo>
                    <a:pt x="48" y="582"/>
                  </a:lnTo>
                  <a:lnTo>
                    <a:pt x="72" y="624"/>
                  </a:lnTo>
                  <a:lnTo>
                    <a:pt x="54" y="642"/>
                  </a:lnTo>
                  <a:lnTo>
                    <a:pt x="60" y="702"/>
                  </a:lnTo>
                  <a:lnTo>
                    <a:pt x="66" y="708"/>
                  </a:lnTo>
                  <a:lnTo>
                    <a:pt x="78" y="732"/>
                  </a:lnTo>
                  <a:lnTo>
                    <a:pt x="78" y="744"/>
                  </a:lnTo>
                  <a:lnTo>
                    <a:pt x="72" y="756"/>
                  </a:lnTo>
                  <a:lnTo>
                    <a:pt x="66" y="762"/>
                  </a:lnTo>
                  <a:lnTo>
                    <a:pt x="60" y="762"/>
                  </a:lnTo>
                  <a:lnTo>
                    <a:pt x="60" y="792"/>
                  </a:lnTo>
                  <a:lnTo>
                    <a:pt x="72" y="810"/>
                  </a:lnTo>
                  <a:lnTo>
                    <a:pt x="60" y="822"/>
                  </a:lnTo>
                  <a:lnTo>
                    <a:pt x="48" y="846"/>
                  </a:lnTo>
                  <a:lnTo>
                    <a:pt x="48" y="852"/>
                  </a:lnTo>
                  <a:lnTo>
                    <a:pt x="60" y="852"/>
                  </a:lnTo>
                  <a:lnTo>
                    <a:pt x="60" y="864"/>
                  </a:lnTo>
                  <a:lnTo>
                    <a:pt x="66" y="870"/>
                  </a:lnTo>
                  <a:lnTo>
                    <a:pt x="66" y="888"/>
                  </a:lnTo>
                  <a:lnTo>
                    <a:pt x="54" y="900"/>
                  </a:lnTo>
                  <a:lnTo>
                    <a:pt x="54" y="906"/>
                  </a:lnTo>
                  <a:lnTo>
                    <a:pt x="48" y="912"/>
                  </a:lnTo>
                  <a:lnTo>
                    <a:pt x="48" y="936"/>
                  </a:lnTo>
                  <a:lnTo>
                    <a:pt x="54" y="948"/>
                  </a:lnTo>
                  <a:lnTo>
                    <a:pt x="60" y="954"/>
                  </a:lnTo>
                  <a:lnTo>
                    <a:pt x="66" y="954"/>
                  </a:lnTo>
                  <a:lnTo>
                    <a:pt x="78" y="966"/>
                  </a:lnTo>
                  <a:lnTo>
                    <a:pt x="78" y="1020"/>
                  </a:lnTo>
                  <a:lnTo>
                    <a:pt x="60" y="1020"/>
                  </a:lnTo>
                  <a:lnTo>
                    <a:pt x="60" y="1044"/>
                  </a:lnTo>
                  <a:lnTo>
                    <a:pt x="66" y="1056"/>
                  </a:lnTo>
                  <a:lnTo>
                    <a:pt x="90" y="1128"/>
                  </a:lnTo>
                  <a:lnTo>
                    <a:pt x="96" y="1140"/>
                  </a:lnTo>
                  <a:lnTo>
                    <a:pt x="102" y="1146"/>
                  </a:lnTo>
                  <a:lnTo>
                    <a:pt x="102" y="1164"/>
                  </a:lnTo>
                  <a:lnTo>
                    <a:pt x="108" y="1170"/>
                  </a:lnTo>
                  <a:lnTo>
                    <a:pt x="114" y="1182"/>
                  </a:lnTo>
                  <a:lnTo>
                    <a:pt x="120" y="1188"/>
                  </a:lnTo>
                  <a:lnTo>
                    <a:pt x="120" y="1236"/>
                  </a:lnTo>
                  <a:lnTo>
                    <a:pt x="114" y="1266"/>
                  </a:lnTo>
                  <a:lnTo>
                    <a:pt x="138" y="1290"/>
                  </a:lnTo>
                  <a:lnTo>
                    <a:pt x="138" y="1296"/>
                  </a:lnTo>
                  <a:lnTo>
                    <a:pt x="132" y="1302"/>
                  </a:lnTo>
                  <a:lnTo>
                    <a:pt x="126" y="1314"/>
                  </a:lnTo>
                  <a:lnTo>
                    <a:pt x="126" y="1326"/>
                  </a:lnTo>
                  <a:lnTo>
                    <a:pt x="120" y="1338"/>
                  </a:lnTo>
                  <a:lnTo>
                    <a:pt x="120" y="1416"/>
                  </a:lnTo>
                  <a:lnTo>
                    <a:pt x="102" y="1452"/>
                  </a:lnTo>
                  <a:lnTo>
                    <a:pt x="114" y="1464"/>
                  </a:lnTo>
                  <a:lnTo>
                    <a:pt x="114" y="1470"/>
                  </a:lnTo>
                  <a:lnTo>
                    <a:pt x="108" y="1476"/>
                  </a:lnTo>
                  <a:lnTo>
                    <a:pt x="108" y="1536"/>
                  </a:lnTo>
                  <a:lnTo>
                    <a:pt x="102" y="1554"/>
                  </a:lnTo>
                  <a:lnTo>
                    <a:pt x="102" y="1578"/>
                  </a:lnTo>
                  <a:lnTo>
                    <a:pt x="84" y="1584"/>
                  </a:lnTo>
                  <a:lnTo>
                    <a:pt x="84" y="1608"/>
                  </a:lnTo>
                  <a:lnTo>
                    <a:pt x="108" y="1650"/>
                  </a:lnTo>
                  <a:lnTo>
                    <a:pt x="108" y="1692"/>
                  </a:lnTo>
                  <a:lnTo>
                    <a:pt x="114" y="1704"/>
                  </a:lnTo>
                  <a:lnTo>
                    <a:pt x="144" y="1734"/>
                  </a:lnTo>
                  <a:lnTo>
                    <a:pt x="156" y="1758"/>
                  </a:lnTo>
                  <a:lnTo>
                    <a:pt x="156" y="1800"/>
                  </a:lnTo>
                  <a:lnTo>
                    <a:pt x="150" y="1812"/>
                  </a:lnTo>
                  <a:lnTo>
                    <a:pt x="150" y="1824"/>
                  </a:lnTo>
                  <a:lnTo>
                    <a:pt x="162" y="1836"/>
                  </a:lnTo>
                  <a:lnTo>
                    <a:pt x="162" y="1896"/>
                  </a:lnTo>
                  <a:lnTo>
                    <a:pt x="168" y="1908"/>
                  </a:lnTo>
                  <a:lnTo>
                    <a:pt x="174" y="1914"/>
                  </a:lnTo>
                  <a:lnTo>
                    <a:pt x="186" y="1920"/>
                  </a:lnTo>
                  <a:lnTo>
                    <a:pt x="192" y="1926"/>
                  </a:lnTo>
                  <a:lnTo>
                    <a:pt x="198" y="1926"/>
                  </a:lnTo>
                  <a:lnTo>
                    <a:pt x="192" y="1944"/>
                  </a:lnTo>
                  <a:lnTo>
                    <a:pt x="234" y="1944"/>
                  </a:lnTo>
                  <a:lnTo>
                    <a:pt x="234" y="1914"/>
                  </a:lnTo>
                  <a:lnTo>
                    <a:pt x="246" y="1926"/>
                  </a:lnTo>
                  <a:lnTo>
                    <a:pt x="258" y="1932"/>
                  </a:lnTo>
                  <a:lnTo>
                    <a:pt x="270" y="1932"/>
                  </a:lnTo>
                  <a:lnTo>
                    <a:pt x="276" y="1926"/>
                  </a:lnTo>
                  <a:lnTo>
                    <a:pt x="276" y="1914"/>
                  </a:lnTo>
                  <a:lnTo>
                    <a:pt x="288" y="1932"/>
                  </a:lnTo>
                  <a:lnTo>
                    <a:pt x="282" y="1938"/>
                  </a:lnTo>
                  <a:lnTo>
                    <a:pt x="270" y="1944"/>
                  </a:lnTo>
                  <a:lnTo>
                    <a:pt x="264" y="1956"/>
                  </a:lnTo>
                  <a:lnTo>
                    <a:pt x="258" y="1962"/>
                  </a:lnTo>
                  <a:lnTo>
                    <a:pt x="258" y="1968"/>
                  </a:lnTo>
                  <a:lnTo>
                    <a:pt x="288" y="1968"/>
                  </a:lnTo>
                  <a:lnTo>
                    <a:pt x="294" y="1974"/>
                  </a:lnTo>
                  <a:lnTo>
                    <a:pt x="294" y="1992"/>
                  </a:lnTo>
                  <a:lnTo>
                    <a:pt x="270" y="1986"/>
                  </a:lnTo>
                  <a:lnTo>
                    <a:pt x="288" y="2010"/>
                  </a:lnTo>
                  <a:lnTo>
                    <a:pt x="276" y="2022"/>
                  </a:lnTo>
                  <a:lnTo>
                    <a:pt x="294" y="2046"/>
                  </a:lnTo>
                  <a:lnTo>
                    <a:pt x="276" y="2064"/>
                  </a:lnTo>
                  <a:lnTo>
                    <a:pt x="270" y="2076"/>
                  </a:lnTo>
                  <a:lnTo>
                    <a:pt x="270" y="2082"/>
                  </a:lnTo>
                  <a:lnTo>
                    <a:pt x="276" y="2088"/>
                  </a:lnTo>
                  <a:lnTo>
                    <a:pt x="282" y="2088"/>
                  </a:lnTo>
                  <a:lnTo>
                    <a:pt x="306" y="2100"/>
                  </a:lnTo>
                  <a:lnTo>
                    <a:pt x="318" y="2100"/>
                  </a:lnTo>
                  <a:lnTo>
                    <a:pt x="300" y="2118"/>
                  </a:lnTo>
                  <a:lnTo>
                    <a:pt x="300" y="2130"/>
                  </a:lnTo>
                  <a:lnTo>
                    <a:pt x="312" y="2136"/>
                  </a:lnTo>
                  <a:lnTo>
                    <a:pt x="318" y="2142"/>
                  </a:lnTo>
                  <a:lnTo>
                    <a:pt x="330" y="2148"/>
                  </a:lnTo>
                  <a:lnTo>
                    <a:pt x="354" y="2148"/>
                  </a:lnTo>
                  <a:lnTo>
                    <a:pt x="360" y="2184"/>
                  </a:lnTo>
                  <a:lnTo>
                    <a:pt x="354" y="2184"/>
                  </a:lnTo>
                  <a:lnTo>
                    <a:pt x="324" y="2214"/>
                  </a:lnTo>
                  <a:lnTo>
                    <a:pt x="324" y="2220"/>
                  </a:lnTo>
                  <a:lnTo>
                    <a:pt x="330" y="2226"/>
                  </a:lnTo>
                  <a:lnTo>
                    <a:pt x="354" y="2226"/>
                  </a:lnTo>
                  <a:lnTo>
                    <a:pt x="366" y="2232"/>
                  </a:lnTo>
                  <a:lnTo>
                    <a:pt x="378" y="2244"/>
                  </a:lnTo>
                  <a:lnTo>
                    <a:pt x="348" y="2244"/>
                  </a:lnTo>
                  <a:lnTo>
                    <a:pt x="342" y="2238"/>
                  </a:lnTo>
                  <a:lnTo>
                    <a:pt x="330" y="2238"/>
                  </a:lnTo>
                  <a:lnTo>
                    <a:pt x="324" y="2244"/>
                  </a:lnTo>
                  <a:lnTo>
                    <a:pt x="324" y="2250"/>
                  </a:lnTo>
                  <a:lnTo>
                    <a:pt x="354" y="2256"/>
                  </a:lnTo>
                  <a:lnTo>
                    <a:pt x="330" y="2268"/>
                  </a:lnTo>
                  <a:lnTo>
                    <a:pt x="336" y="2292"/>
                  </a:lnTo>
                  <a:lnTo>
                    <a:pt x="348" y="2292"/>
                  </a:lnTo>
                  <a:lnTo>
                    <a:pt x="348" y="2316"/>
                  </a:lnTo>
                  <a:lnTo>
                    <a:pt x="336" y="2328"/>
                  </a:lnTo>
                  <a:lnTo>
                    <a:pt x="336" y="2322"/>
                  </a:lnTo>
                  <a:lnTo>
                    <a:pt x="330" y="2316"/>
                  </a:lnTo>
                  <a:lnTo>
                    <a:pt x="324" y="2304"/>
                  </a:lnTo>
                  <a:lnTo>
                    <a:pt x="324" y="2298"/>
                  </a:lnTo>
                  <a:lnTo>
                    <a:pt x="288" y="2298"/>
                  </a:lnTo>
                  <a:lnTo>
                    <a:pt x="306" y="2292"/>
                  </a:lnTo>
                  <a:lnTo>
                    <a:pt x="282" y="2268"/>
                  </a:lnTo>
                  <a:lnTo>
                    <a:pt x="276" y="2268"/>
                  </a:lnTo>
                  <a:lnTo>
                    <a:pt x="276" y="2280"/>
                  </a:lnTo>
                  <a:lnTo>
                    <a:pt x="270" y="2268"/>
                  </a:lnTo>
                  <a:lnTo>
                    <a:pt x="228" y="2280"/>
                  </a:lnTo>
                  <a:lnTo>
                    <a:pt x="264" y="2286"/>
                  </a:lnTo>
                  <a:lnTo>
                    <a:pt x="258" y="2292"/>
                  </a:lnTo>
                  <a:lnTo>
                    <a:pt x="252" y="2304"/>
                  </a:lnTo>
                  <a:lnTo>
                    <a:pt x="246" y="2310"/>
                  </a:lnTo>
                  <a:lnTo>
                    <a:pt x="234" y="2316"/>
                  </a:lnTo>
                  <a:lnTo>
                    <a:pt x="228" y="2328"/>
                  </a:lnTo>
                  <a:lnTo>
                    <a:pt x="222" y="2334"/>
                  </a:lnTo>
                  <a:lnTo>
                    <a:pt x="222" y="2340"/>
                  </a:lnTo>
                  <a:lnTo>
                    <a:pt x="228" y="2346"/>
                  </a:lnTo>
                  <a:lnTo>
                    <a:pt x="240" y="2352"/>
                  </a:lnTo>
                  <a:lnTo>
                    <a:pt x="252" y="2352"/>
                  </a:lnTo>
                  <a:lnTo>
                    <a:pt x="252" y="2346"/>
                  </a:lnTo>
                  <a:lnTo>
                    <a:pt x="240" y="2334"/>
                  </a:lnTo>
                  <a:lnTo>
                    <a:pt x="264" y="2328"/>
                  </a:lnTo>
                  <a:lnTo>
                    <a:pt x="282" y="2346"/>
                  </a:lnTo>
                  <a:lnTo>
                    <a:pt x="324" y="2346"/>
                  </a:lnTo>
                  <a:lnTo>
                    <a:pt x="336" y="2352"/>
                  </a:lnTo>
                  <a:lnTo>
                    <a:pt x="342" y="2364"/>
                  </a:lnTo>
                  <a:lnTo>
                    <a:pt x="354" y="2370"/>
                  </a:lnTo>
                  <a:lnTo>
                    <a:pt x="354" y="2376"/>
                  </a:lnTo>
                  <a:lnTo>
                    <a:pt x="336" y="2394"/>
                  </a:lnTo>
                  <a:lnTo>
                    <a:pt x="342" y="2406"/>
                  </a:lnTo>
                  <a:lnTo>
                    <a:pt x="360" y="2406"/>
                  </a:lnTo>
                  <a:lnTo>
                    <a:pt x="360" y="2418"/>
                  </a:lnTo>
                  <a:lnTo>
                    <a:pt x="378" y="2424"/>
                  </a:lnTo>
                  <a:lnTo>
                    <a:pt x="384" y="2406"/>
                  </a:lnTo>
                  <a:lnTo>
                    <a:pt x="402" y="2424"/>
                  </a:lnTo>
                  <a:lnTo>
                    <a:pt x="408" y="2424"/>
                  </a:lnTo>
                  <a:lnTo>
                    <a:pt x="420" y="2430"/>
                  </a:lnTo>
                  <a:lnTo>
                    <a:pt x="426" y="2436"/>
                  </a:lnTo>
                  <a:lnTo>
                    <a:pt x="426" y="2448"/>
                  </a:lnTo>
                  <a:lnTo>
                    <a:pt x="414" y="2460"/>
                  </a:lnTo>
                  <a:lnTo>
                    <a:pt x="408" y="2454"/>
                  </a:lnTo>
                  <a:lnTo>
                    <a:pt x="396" y="2454"/>
                  </a:lnTo>
                  <a:lnTo>
                    <a:pt x="384" y="2448"/>
                  </a:lnTo>
                  <a:lnTo>
                    <a:pt x="378" y="2442"/>
                  </a:lnTo>
                  <a:lnTo>
                    <a:pt x="366" y="2442"/>
                  </a:lnTo>
                  <a:lnTo>
                    <a:pt x="366" y="2454"/>
                  </a:lnTo>
                  <a:lnTo>
                    <a:pt x="372" y="2460"/>
                  </a:lnTo>
                  <a:lnTo>
                    <a:pt x="378" y="2460"/>
                  </a:lnTo>
                  <a:lnTo>
                    <a:pt x="390" y="2472"/>
                  </a:lnTo>
                  <a:lnTo>
                    <a:pt x="402" y="2496"/>
                  </a:lnTo>
                  <a:lnTo>
                    <a:pt x="402" y="2508"/>
                  </a:lnTo>
                  <a:lnTo>
                    <a:pt x="384" y="2508"/>
                  </a:lnTo>
                  <a:lnTo>
                    <a:pt x="396" y="2526"/>
                  </a:lnTo>
                  <a:lnTo>
                    <a:pt x="414" y="2562"/>
                  </a:lnTo>
                  <a:lnTo>
                    <a:pt x="426" y="2520"/>
                  </a:lnTo>
                  <a:lnTo>
                    <a:pt x="426" y="2550"/>
                  </a:lnTo>
                  <a:lnTo>
                    <a:pt x="444" y="2574"/>
                  </a:lnTo>
                  <a:lnTo>
                    <a:pt x="420" y="2574"/>
                  </a:lnTo>
                  <a:lnTo>
                    <a:pt x="426" y="2592"/>
                  </a:lnTo>
                  <a:lnTo>
                    <a:pt x="450" y="2592"/>
                  </a:lnTo>
                  <a:lnTo>
                    <a:pt x="432" y="2604"/>
                  </a:lnTo>
                  <a:lnTo>
                    <a:pt x="462" y="2616"/>
                  </a:lnTo>
                  <a:lnTo>
                    <a:pt x="444" y="2628"/>
                  </a:lnTo>
                  <a:lnTo>
                    <a:pt x="474" y="2640"/>
                  </a:lnTo>
                  <a:lnTo>
                    <a:pt x="462" y="2652"/>
                  </a:lnTo>
                  <a:lnTo>
                    <a:pt x="480" y="2658"/>
                  </a:lnTo>
                  <a:lnTo>
                    <a:pt x="480" y="2652"/>
                  </a:lnTo>
                  <a:lnTo>
                    <a:pt x="486" y="2640"/>
                  </a:lnTo>
                  <a:lnTo>
                    <a:pt x="486" y="2634"/>
                  </a:lnTo>
                  <a:lnTo>
                    <a:pt x="492" y="2634"/>
                  </a:lnTo>
                  <a:lnTo>
                    <a:pt x="498" y="2640"/>
                  </a:lnTo>
                  <a:lnTo>
                    <a:pt x="504" y="2652"/>
                  </a:lnTo>
                  <a:lnTo>
                    <a:pt x="498" y="2658"/>
                  </a:lnTo>
                  <a:lnTo>
                    <a:pt x="498" y="2664"/>
                  </a:lnTo>
                  <a:lnTo>
                    <a:pt x="492" y="2664"/>
                  </a:lnTo>
                  <a:lnTo>
                    <a:pt x="480" y="2676"/>
                  </a:lnTo>
                  <a:lnTo>
                    <a:pt x="480" y="2682"/>
                  </a:lnTo>
                  <a:lnTo>
                    <a:pt x="486" y="2688"/>
                  </a:lnTo>
                  <a:lnTo>
                    <a:pt x="516" y="2688"/>
                  </a:lnTo>
                  <a:lnTo>
                    <a:pt x="516" y="2700"/>
                  </a:lnTo>
                  <a:lnTo>
                    <a:pt x="540" y="2724"/>
                  </a:lnTo>
                  <a:lnTo>
                    <a:pt x="552" y="2730"/>
                  </a:lnTo>
                  <a:lnTo>
                    <a:pt x="558" y="2736"/>
                  </a:lnTo>
                  <a:lnTo>
                    <a:pt x="558" y="2700"/>
                  </a:lnTo>
                  <a:lnTo>
                    <a:pt x="564" y="2700"/>
                  </a:lnTo>
                  <a:lnTo>
                    <a:pt x="570" y="2706"/>
                  </a:lnTo>
                  <a:lnTo>
                    <a:pt x="582" y="2712"/>
                  </a:lnTo>
                  <a:lnTo>
                    <a:pt x="600" y="2718"/>
                  </a:lnTo>
                  <a:lnTo>
                    <a:pt x="624" y="2742"/>
                  </a:lnTo>
                  <a:lnTo>
                    <a:pt x="618" y="2748"/>
                  </a:lnTo>
                  <a:lnTo>
                    <a:pt x="618" y="2754"/>
                  </a:lnTo>
                  <a:lnTo>
                    <a:pt x="612" y="2760"/>
                  </a:lnTo>
                  <a:lnTo>
                    <a:pt x="630" y="2766"/>
                  </a:lnTo>
                  <a:lnTo>
                    <a:pt x="630" y="2790"/>
                  </a:lnTo>
                  <a:lnTo>
                    <a:pt x="684" y="2790"/>
                  </a:lnTo>
                  <a:lnTo>
                    <a:pt x="696" y="2802"/>
                  </a:lnTo>
                  <a:lnTo>
                    <a:pt x="666" y="2802"/>
                  </a:lnTo>
                  <a:lnTo>
                    <a:pt x="654" y="2814"/>
                  </a:lnTo>
                  <a:lnTo>
                    <a:pt x="630" y="2814"/>
                  </a:lnTo>
                  <a:lnTo>
                    <a:pt x="618" y="2832"/>
                  </a:lnTo>
                  <a:lnTo>
                    <a:pt x="648" y="2832"/>
                  </a:lnTo>
                  <a:lnTo>
                    <a:pt x="636" y="2850"/>
                  </a:lnTo>
                  <a:lnTo>
                    <a:pt x="666" y="2844"/>
                  </a:lnTo>
                  <a:lnTo>
                    <a:pt x="666" y="2826"/>
                  </a:lnTo>
                  <a:lnTo>
                    <a:pt x="690" y="2838"/>
                  </a:lnTo>
                  <a:lnTo>
                    <a:pt x="696" y="2826"/>
                  </a:lnTo>
                  <a:lnTo>
                    <a:pt x="702" y="2820"/>
                  </a:lnTo>
                  <a:lnTo>
                    <a:pt x="714" y="2814"/>
                  </a:lnTo>
                  <a:lnTo>
                    <a:pt x="720" y="2808"/>
                  </a:lnTo>
                  <a:lnTo>
                    <a:pt x="732" y="2808"/>
                  </a:lnTo>
                  <a:lnTo>
                    <a:pt x="732" y="2820"/>
                  </a:lnTo>
                  <a:lnTo>
                    <a:pt x="726" y="2832"/>
                  </a:lnTo>
                  <a:lnTo>
                    <a:pt x="702" y="2856"/>
                  </a:lnTo>
                  <a:lnTo>
                    <a:pt x="696" y="2850"/>
                  </a:lnTo>
                  <a:lnTo>
                    <a:pt x="678" y="2850"/>
                  </a:lnTo>
                  <a:lnTo>
                    <a:pt x="678" y="2868"/>
                  </a:lnTo>
                  <a:lnTo>
                    <a:pt x="642" y="2868"/>
                  </a:lnTo>
                  <a:lnTo>
                    <a:pt x="630" y="2880"/>
                  </a:lnTo>
                  <a:lnTo>
                    <a:pt x="642" y="2886"/>
                  </a:lnTo>
                  <a:lnTo>
                    <a:pt x="648" y="2916"/>
                  </a:lnTo>
                  <a:lnTo>
                    <a:pt x="678" y="2898"/>
                  </a:lnTo>
                  <a:lnTo>
                    <a:pt x="684" y="2910"/>
                  </a:lnTo>
                  <a:lnTo>
                    <a:pt x="684" y="2916"/>
                  </a:lnTo>
                  <a:lnTo>
                    <a:pt x="690" y="2916"/>
                  </a:lnTo>
                  <a:lnTo>
                    <a:pt x="696" y="2910"/>
                  </a:lnTo>
                  <a:lnTo>
                    <a:pt x="702" y="2898"/>
                  </a:lnTo>
                  <a:lnTo>
                    <a:pt x="702" y="2892"/>
                  </a:lnTo>
                  <a:lnTo>
                    <a:pt x="708" y="2880"/>
                  </a:lnTo>
                  <a:lnTo>
                    <a:pt x="714" y="287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42" name="China" descr="© INSCALE GmbH, 05.05.2010&#10;http://www.presentationload.com/">
              <a:extLst>
                <a:ext uri="{FF2B5EF4-FFF2-40B4-BE49-F238E27FC236}">
                  <a16:creationId xmlns:a16="http://schemas.microsoft.com/office/drawing/2014/main" id="{D8B5D77C-B8FC-017B-A573-A8ABD3464F65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6094286" y="1589345"/>
              <a:ext cx="1387500" cy="1071759"/>
            </a:xfrm>
            <a:custGeom>
              <a:avLst/>
              <a:gdLst>
                <a:gd name="T0" fmla="*/ 2147483647 w 3660"/>
                <a:gd name="T1" fmla="*/ 2147483647 h 2826"/>
                <a:gd name="T2" fmla="*/ 2147483647 w 3660"/>
                <a:gd name="T3" fmla="*/ 2147483647 h 2826"/>
                <a:gd name="T4" fmla="*/ 2147483647 w 3660"/>
                <a:gd name="T5" fmla="*/ 2147483647 h 2826"/>
                <a:gd name="T6" fmla="*/ 2147483647 w 3660"/>
                <a:gd name="T7" fmla="*/ 2147483647 h 2826"/>
                <a:gd name="T8" fmla="*/ 2147483647 w 3660"/>
                <a:gd name="T9" fmla="*/ 2147483647 h 2826"/>
                <a:gd name="T10" fmla="*/ 2147483647 w 3660"/>
                <a:gd name="T11" fmla="*/ 2147483647 h 2826"/>
                <a:gd name="T12" fmla="*/ 2147483647 w 3660"/>
                <a:gd name="T13" fmla="*/ 2147483647 h 2826"/>
                <a:gd name="T14" fmla="*/ 2147483647 w 3660"/>
                <a:gd name="T15" fmla="*/ 2147483647 h 2826"/>
                <a:gd name="T16" fmla="*/ 2147483647 w 3660"/>
                <a:gd name="T17" fmla="*/ 2147483647 h 2826"/>
                <a:gd name="T18" fmla="*/ 2147483647 w 3660"/>
                <a:gd name="T19" fmla="*/ 2147483647 h 2826"/>
                <a:gd name="T20" fmla="*/ 2147483647 w 3660"/>
                <a:gd name="T21" fmla="*/ 2147483647 h 2826"/>
                <a:gd name="T22" fmla="*/ 2147483647 w 3660"/>
                <a:gd name="T23" fmla="*/ 2147483647 h 2826"/>
                <a:gd name="T24" fmla="*/ 2147483647 w 3660"/>
                <a:gd name="T25" fmla="*/ 2147483647 h 2826"/>
                <a:gd name="T26" fmla="*/ 2147483647 w 3660"/>
                <a:gd name="T27" fmla="*/ 2147483647 h 2826"/>
                <a:gd name="T28" fmla="*/ 2147483647 w 3660"/>
                <a:gd name="T29" fmla="*/ 2147483647 h 2826"/>
                <a:gd name="T30" fmla="*/ 2147483647 w 3660"/>
                <a:gd name="T31" fmla="*/ 2147483647 h 2826"/>
                <a:gd name="T32" fmla="*/ 2147483647 w 3660"/>
                <a:gd name="T33" fmla="*/ 2147483647 h 2826"/>
                <a:gd name="T34" fmla="*/ 2147483647 w 3660"/>
                <a:gd name="T35" fmla="*/ 2147483647 h 2826"/>
                <a:gd name="T36" fmla="*/ 2147483647 w 3660"/>
                <a:gd name="T37" fmla="*/ 2147483647 h 2826"/>
                <a:gd name="T38" fmla="*/ 2147483647 w 3660"/>
                <a:gd name="T39" fmla="*/ 2147483647 h 2826"/>
                <a:gd name="T40" fmla="*/ 2147483647 w 3660"/>
                <a:gd name="T41" fmla="*/ 2147483647 h 2826"/>
                <a:gd name="T42" fmla="*/ 2147483647 w 3660"/>
                <a:gd name="T43" fmla="*/ 2147483647 h 2826"/>
                <a:gd name="T44" fmla="*/ 2147483647 w 3660"/>
                <a:gd name="T45" fmla="*/ 2147483647 h 2826"/>
                <a:gd name="T46" fmla="*/ 0 w 3660"/>
                <a:gd name="T47" fmla="*/ 2147483647 h 2826"/>
                <a:gd name="T48" fmla="*/ 2147483647 w 3660"/>
                <a:gd name="T49" fmla="*/ 2147483647 h 2826"/>
                <a:gd name="T50" fmla="*/ 2147483647 w 3660"/>
                <a:gd name="T51" fmla="*/ 2147483647 h 2826"/>
                <a:gd name="T52" fmla="*/ 2147483647 w 3660"/>
                <a:gd name="T53" fmla="*/ 2147483647 h 2826"/>
                <a:gd name="T54" fmla="*/ 2147483647 w 3660"/>
                <a:gd name="T55" fmla="*/ 2147483647 h 2826"/>
                <a:gd name="T56" fmla="*/ 2147483647 w 3660"/>
                <a:gd name="T57" fmla="*/ 2147483647 h 2826"/>
                <a:gd name="T58" fmla="*/ 2147483647 w 3660"/>
                <a:gd name="T59" fmla="*/ 2147483647 h 2826"/>
                <a:gd name="T60" fmla="*/ 2147483647 w 3660"/>
                <a:gd name="T61" fmla="*/ 2147483647 h 2826"/>
                <a:gd name="T62" fmla="*/ 2147483647 w 3660"/>
                <a:gd name="T63" fmla="*/ 2147483647 h 2826"/>
                <a:gd name="T64" fmla="*/ 2147483647 w 3660"/>
                <a:gd name="T65" fmla="*/ 2147483647 h 2826"/>
                <a:gd name="T66" fmla="*/ 2147483647 w 3660"/>
                <a:gd name="T67" fmla="*/ 2147483647 h 2826"/>
                <a:gd name="T68" fmla="*/ 2147483647 w 3660"/>
                <a:gd name="T69" fmla="*/ 2147483647 h 2826"/>
                <a:gd name="T70" fmla="*/ 2147483647 w 3660"/>
                <a:gd name="T71" fmla="*/ 2147483647 h 2826"/>
                <a:gd name="T72" fmla="*/ 2147483647 w 3660"/>
                <a:gd name="T73" fmla="*/ 2147483647 h 2826"/>
                <a:gd name="T74" fmla="*/ 2147483647 w 3660"/>
                <a:gd name="T75" fmla="*/ 2147483647 h 2826"/>
                <a:gd name="T76" fmla="*/ 2147483647 w 3660"/>
                <a:gd name="T77" fmla="*/ 2147483647 h 2826"/>
                <a:gd name="T78" fmla="*/ 2147483647 w 3660"/>
                <a:gd name="T79" fmla="*/ 2147483647 h 2826"/>
                <a:gd name="T80" fmla="*/ 2147483647 w 3660"/>
                <a:gd name="T81" fmla="*/ 2147483647 h 2826"/>
                <a:gd name="T82" fmla="*/ 2147483647 w 3660"/>
                <a:gd name="T83" fmla="*/ 2147483647 h 2826"/>
                <a:gd name="T84" fmla="*/ 2147483647 w 3660"/>
                <a:gd name="T85" fmla="*/ 2147483647 h 2826"/>
                <a:gd name="T86" fmla="*/ 2147483647 w 3660"/>
                <a:gd name="T87" fmla="*/ 2147483647 h 2826"/>
                <a:gd name="T88" fmla="*/ 2147483647 w 3660"/>
                <a:gd name="T89" fmla="*/ 2147483647 h 2826"/>
                <a:gd name="T90" fmla="*/ 2147483647 w 3660"/>
                <a:gd name="T91" fmla="*/ 2147483647 h 2826"/>
                <a:gd name="T92" fmla="*/ 2147483647 w 3660"/>
                <a:gd name="T93" fmla="*/ 2147483647 h 2826"/>
                <a:gd name="T94" fmla="*/ 2147483647 w 3660"/>
                <a:gd name="T95" fmla="*/ 2147483647 h 2826"/>
                <a:gd name="T96" fmla="*/ 2147483647 w 3660"/>
                <a:gd name="T97" fmla="*/ 2147483647 h 2826"/>
                <a:gd name="T98" fmla="*/ 2147483647 w 3660"/>
                <a:gd name="T99" fmla="*/ 2147483647 h 2826"/>
                <a:gd name="T100" fmla="*/ 2147483647 w 3660"/>
                <a:gd name="T101" fmla="*/ 2147483647 h 2826"/>
                <a:gd name="T102" fmla="*/ 2147483647 w 3660"/>
                <a:gd name="T103" fmla="*/ 2147483647 h 2826"/>
                <a:gd name="T104" fmla="*/ 2147483647 w 3660"/>
                <a:gd name="T105" fmla="*/ 2147483647 h 2826"/>
                <a:gd name="T106" fmla="*/ 2147483647 w 3660"/>
                <a:gd name="T107" fmla="*/ 2147483647 h 2826"/>
                <a:gd name="T108" fmla="*/ 2147483647 w 3660"/>
                <a:gd name="T109" fmla="*/ 2147483647 h 2826"/>
                <a:gd name="T110" fmla="*/ 2147483647 w 3660"/>
                <a:gd name="T111" fmla="*/ 2147483647 h 2826"/>
                <a:gd name="T112" fmla="*/ 2147483647 w 3660"/>
                <a:gd name="T113" fmla="*/ 2147483647 h 2826"/>
                <a:gd name="T114" fmla="*/ 2147483647 w 3660"/>
                <a:gd name="T115" fmla="*/ 2147483647 h 2826"/>
                <a:gd name="T116" fmla="*/ 2147483647 w 3660"/>
                <a:gd name="T117" fmla="*/ 2147483647 h 2826"/>
                <a:gd name="T118" fmla="*/ 2147483647 w 3660"/>
                <a:gd name="T119" fmla="*/ 2147483647 h 2826"/>
                <a:gd name="T120" fmla="*/ 2147483647 w 3660"/>
                <a:gd name="T121" fmla="*/ 2147483647 h 2826"/>
                <a:gd name="T122" fmla="*/ 2147483647 w 3660"/>
                <a:gd name="T123" fmla="*/ 2147483647 h 282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3660"/>
                <a:gd name="T187" fmla="*/ 0 h 2826"/>
                <a:gd name="T188" fmla="*/ 3660 w 3660"/>
                <a:gd name="T189" fmla="*/ 2826 h 282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3660" h="2826">
                  <a:moveTo>
                    <a:pt x="2862" y="2688"/>
                  </a:moveTo>
                  <a:lnTo>
                    <a:pt x="2850" y="2682"/>
                  </a:lnTo>
                  <a:lnTo>
                    <a:pt x="2772" y="2682"/>
                  </a:lnTo>
                  <a:lnTo>
                    <a:pt x="2766" y="2700"/>
                  </a:lnTo>
                  <a:lnTo>
                    <a:pt x="2748" y="2694"/>
                  </a:lnTo>
                  <a:lnTo>
                    <a:pt x="2736" y="2718"/>
                  </a:lnTo>
                  <a:lnTo>
                    <a:pt x="2730" y="2724"/>
                  </a:lnTo>
                  <a:lnTo>
                    <a:pt x="2712" y="2760"/>
                  </a:lnTo>
                  <a:lnTo>
                    <a:pt x="2718" y="2772"/>
                  </a:lnTo>
                  <a:lnTo>
                    <a:pt x="2724" y="2790"/>
                  </a:lnTo>
                  <a:lnTo>
                    <a:pt x="2754" y="2820"/>
                  </a:lnTo>
                  <a:lnTo>
                    <a:pt x="2766" y="2826"/>
                  </a:lnTo>
                  <a:lnTo>
                    <a:pt x="2772" y="2826"/>
                  </a:lnTo>
                  <a:lnTo>
                    <a:pt x="2802" y="2820"/>
                  </a:lnTo>
                  <a:lnTo>
                    <a:pt x="2820" y="2820"/>
                  </a:lnTo>
                  <a:lnTo>
                    <a:pt x="2844" y="2808"/>
                  </a:lnTo>
                  <a:lnTo>
                    <a:pt x="2850" y="2802"/>
                  </a:lnTo>
                  <a:lnTo>
                    <a:pt x="2850" y="2754"/>
                  </a:lnTo>
                  <a:lnTo>
                    <a:pt x="2856" y="2742"/>
                  </a:lnTo>
                  <a:lnTo>
                    <a:pt x="2862" y="2736"/>
                  </a:lnTo>
                  <a:lnTo>
                    <a:pt x="2868" y="2724"/>
                  </a:lnTo>
                  <a:lnTo>
                    <a:pt x="2868" y="2700"/>
                  </a:lnTo>
                  <a:lnTo>
                    <a:pt x="2862" y="2688"/>
                  </a:lnTo>
                  <a:close/>
                  <a:moveTo>
                    <a:pt x="3660" y="624"/>
                  </a:moveTo>
                  <a:lnTo>
                    <a:pt x="3654" y="600"/>
                  </a:lnTo>
                  <a:lnTo>
                    <a:pt x="3660" y="570"/>
                  </a:lnTo>
                  <a:lnTo>
                    <a:pt x="3642" y="564"/>
                  </a:lnTo>
                  <a:lnTo>
                    <a:pt x="3642" y="540"/>
                  </a:lnTo>
                  <a:lnTo>
                    <a:pt x="3630" y="528"/>
                  </a:lnTo>
                  <a:lnTo>
                    <a:pt x="3630" y="510"/>
                  </a:lnTo>
                  <a:lnTo>
                    <a:pt x="3618" y="492"/>
                  </a:lnTo>
                  <a:lnTo>
                    <a:pt x="3636" y="486"/>
                  </a:lnTo>
                  <a:lnTo>
                    <a:pt x="3636" y="456"/>
                  </a:lnTo>
                  <a:lnTo>
                    <a:pt x="3612" y="444"/>
                  </a:lnTo>
                  <a:lnTo>
                    <a:pt x="3612" y="426"/>
                  </a:lnTo>
                  <a:lnTo>
                    <a:pt x="3606" y="414"/>
                  </a:lnTo>
                  <a:lnTo>
                    <a:pt x="3594" y="408"/>
                  </a:lnTo>
                  <a:lnTo>
                    <a:pt x="3552" y="408"/>
                  </a:lnTo>
                  <a:lnTo>
                    <a:pt x="3546" y="432"/>
                  </a:lnTo>
                  <a:lnTo>
                    <a:pt x="3516" y="432"/>
                  </a:lnTo>
                  <a:lnTo>
                    <a:pt x="3504" y="438"/>
                  </a:lnTo>
                  <a:lnTo>
                    <a:pt x="3498" y="438"/>
                  </a:lnTo>
                  <a:lnTo>
                    <a:pt x="3492" y="444"/>
                  </a:lnTo>
                  <a:lnTo>
                    <a:pt x="3492" y="462"/>
                  </a:lnTo>
                  <a:lnTo>
                    <a:pt x="3462" y="456"/>
                  </a:lnTo>
                  <a:lnTo>
                    <a:pt x="3462" y="468"/>
                  </a:lnTo>
                  <a:lnTo>
                    <a:pt x="3444" y="468"/>
                  </a:lnTo>
                  <a:lnTo>
                    <a:pt x="3432" y="456"/>
                  </a:lnTo>
                  <a:lnTo>
                    <a:pt x="3408" y="462"/>
                  </a:lnTo>
                  <a:lnTo>
                    <a:pt x="3366" y="432"/>
                  </a:lnTo>
                  <a:lnTo>
                    <a:pt x="3366" y="420"/>
                  </a:lnTo>
                  <a:lnTo>
                    <a:pt x="3360" y="408"/>
                  </a:lnTo>
                  <a:lnTo>
                    <a:pt x="3360" y="402"/>
                  </a:lnTo>
                  <a:lnTo>
                    <a:pt x="3354" y="396"/>
                  </a:lnTo>
                  <a:lnTo>
                    <a:pt x="3336" y="396"/>
                  </a:lnTo>
                  <a:lnTo>
                    <a:pt x="3318" y="366"/>
                  </a:lnTo>
                  <a:lnTo>
                    <a:pt x="3276" y="366"/>
                  </a:lnTo>
                  <a:lnTo>
                    <a:pt x="3258" y="348"/>
                  </a:lnTo>
                  <a:lnTo>
                    <a:pt x="3246" y="342"/>
                  </a:lnTo>
                  <a:lnTo>
                    <a:pt x="3228" y="324"/>
                  </a:lnTo>
                  <a:lnTo>
                    <a:pt x="3216" y="324"/>
                  </a:lnTo>
                  <a:lnTo>
                    <a:pt x="3204" y="336"/>
                  </a:lnTo>
                  <a:lnTo>
                    <a:pt x="3192" y="330"/>
                  </a:lnTo>
                  <a:lnTo>
                    <a:pt x="3186" y="324"/>
                  </a:lnTo>
                  <a:lnTo>
                    <a:pt x="3174" y="318"/>
                  </a:lnTo>
                  <a:lnTo>
                    <a:pt x="3126" y="318"/>
                  </a:lnTo>
                  <a:lnTo>
                    <a:pt x="3114" y="312"/>
                  </a:lnTo>
                  <a:lnTo>
                    <a:pt x="3108" y="306"/>
                  </a:lnTo>
                  <a:lnTo>
                    <a:pt x="3084" y="294"/>
                  </a:lnTo>
                  <a:lnTo>
                    <a:pt x="3078" y="288"/>
                  </a:lnTo>
                  <a:lnTo>
                    <a:pt x="3072" y="288"/>
                  </a:lnTo>
                  <a:lnTo>
                    <a:pt x="3066" y="264"/>
                  </a:lnTo>
                  <a:lnTo>
                    <a:pt x="3054" y="264"/>
                  </a:lnTo>
                  <a:lnTo>
                    <a:pt x="3048" y="252"/>
                  </a:lnTo>
                  <a:lnTo>
                    <a:pt x="3030" y="234"/>
                  </a:lnTo>
                  <a:lnTo>
                    <a:pt x="3024" y="222"/>
                  </a:lnTo>
                  <a:lnTo>
                    <a:pt x="2976" y="198"/>
                  </a:lnTo>
                  <a:lnTo>
                    <a:pt x="2964" y="198"/>
                  </a:lnTo>
                  <a:lnTo>
                    <a:pt x="2952" y="168"/>
                  </a:lnTo>
                  <a:lnTo>
                    <a:pt x="2904" y="144"/>
                  </a:lnTo>
                  <a:lnTo>
                    <a:pt x="2898" y="114"/>
                  </a:lnTo>
                  <a:lnTo>
                    <a:pt x="2892" y="114"/>
                  </a:lnTo>
                  <a:lnTo>
                    <a:pt x="2886" y="108"/>
                  </a:lnTo>
                  <a:lnTo>
                    <a:pt x="2874" y="108"/>
                  </a:lnTo>
                  <a:lnTo>
                    <a:pt x="2862" y="96"/>
                  </a:lnTo>
                  <a:lnTo>
                    <a:pt x="2850" y="90"/>
                  </a:lnTo>
                  <a:lnTo>
                    <a:pt x="2838" y="78"/>
                  </a:lnTo>
                  <a:lnTo>
                    <a:pt x="2832" y="78"/>
                  </a:lnTo>
                  <a:lnTo>
                    <a:pt x="2832" y="66"/>
                  </a:lnTo>
                  <a:lnTo>
                    <a:pt x="2820" y="60"/>
                  </a:lnTo>
                  <a:lnTo>
                    <a:pt x="2814" y="54"/>
                  </a:lnTo>
                  <a:lnTo>
                    <a:pt x="2802" y="48"/>
                  </a:lnTo>
                  <a:lnTo>
                    <a:pt x="2796" y="42"/>
                  </a:lnTo>
                  <a:lnTo>
                    <a:pt x="2724" y="42"/>
                  </a:lnTo>
                  <a:lnTo>
                    <a:pt x="2688" y="18"/>
                  </a:lnTo>
                  <a:lnTo>
                    <a:pt x="2652" y="0"/>
                  </a:lnTo>
                  <a:lnTo>
                    <a:pt x="2598" y="12"/>
                  </a:lnTo>
                  <a:lnTo>
                    <a:pt x="2556" y="6"/>
                  </a:lnTo>
                  <a:lnTo>
                    <a:pt x="2550" y="18"/>
                  </a:lnTo>
                  <a:lnTo>
                    <a:pt x="2514" y="24"/>
                  </a:lnTo>
                  <a:lnTo>
                    <a:pt x="2472" y="66"/>
                  </a:lnTo>
                  <a:lnTo>
                    <a:pt x="2466" y="66"/>
                  </a:lnTo>
                  <a:lnTo>
                    <a:pt x="2466" y="78"/>
                  </a:lnTo>
                  <a:lnTo>
                    <a:pt x="2472" y="78"/>
                  </a:lnTo>
                  <a:lnTo>
                    <a:pt x="2490" y="84"/>
                  </a:lnTo>
                  <a:lnTo>
                    <a:pt x="2502" y="84"/>
                  </a:lnTo>
                  <a:lnTo>
                    <a:pt x="2508" y="90"/>
                  </a:lnTo>
                  <a:lnTo>
                    <a:pt x="2520" y="90"/>
                  </a:lnTo>
                  <a:lnTo>
                    <a:pt x="2532" y="102"/>
                  </a:lnTo>
                  <a:lnTo>
                    <a:pt x="2544" y="108"/>
                  </a:lnTo>
                  <a:lnTo>
                    <a:pt x="2550" y="114"/>
                  </a:lnTo>
                  <a:lnTo>
                    <a:pt x="2550" y="126"/>
                  </a:lnTo>
                  <a:lnTo>
                    <a:pt x="2532" y="144"/>
                  </a:lnTo>
                  <a:lnTo>
                    <a:pt x="2532" y="216"/>
                  </a:lnTo>
                  <a:lnTo>
                    <a:pt x="2538" y="258"/>
                  </a:lnTo>
                  <a:lnTo>
                    <a:pt x="2544" y="264"/>
                  </a:lnTo>
                  <a:lnTo>
                    <a:pt x="2556" y="264"/>
                  </a:lnTo>
                  <a:lnTo>
                    <a:pt x="2556" y="276"/>
                  </a:lnTo>
                  <a:lnTo>
                    <a:pt x="2550" y="282"/>
                  </a:lnTo>
                  <a:lnTo>
                    <a:pt x="2538" y="288"/>
                  </a:lnTo>
                  <a:lnTo>
                    <a:pt x="2514" y="288"/>
                  </a:lnTo>
                  <a:lnTo>
                    <a:pt x="2514" y="300"/>
                  </a:lnTo>
                  <a:lnTo>
                    <a:pt x="2496" y="318"/>
                  </a:lnTo>
                  <a:lnTo>
                    <a:pt x="2484" y="318"/>
                  </a:lnTo>
                  <a:lnTo>
                    <a:pt x="2478" y="312"/>
                  </a:lnTo>
                  <a:lnTo>
                    <a:pt x="2442" y="312"/>
                  </a:lnTo>
                  <a:lnTo>
                    <a:pt x="2406" y="288"/>
                  </a:lnTo>
                  <a:lnTo>
                    <a:pt x="2406" y="372"/>
                  </a:lnTo>
                  <a:lnTo>
                    <a:pt x="2412" y="384"/>
                  </a:lnTo>
                  <a:lnTo>
                    <a:pt x="2418" y="408"/>
                  </a:lnTo>
                  <a:lnTo>
                    <a:pt x="2424" y="420"/>
                  </a:lnTo>
                  <a:lnTo>
                    <a:pt x="2418" y="420"/>
                  </a:lnTo>
                  <a:lnTo>
                    <a:pt x="2418" y="438"/>
                  </a:lnTo>
                  <a:lnTo>
                    <a:pt x="2424" y="450"/>
                  </a:lnTo>
                  <a:lnTo>
                    <a:pt x="2436" y="456"/>
                  </a:lnTo>
                  <a:lnTo>
                    <a:pt x="2442" y="462"/>
                  </a:lnTo>
                  <a:lnTo>
                    <a:pt x="2460" y="462"/>
                  </a:lnTo>
                  <a:lnTo>
                    <a:pt x="2460" y="456"/>
                  </a:lnTo>
                  <a:lnTo>
                    <a:pt x="2454" y="456"/>
                  </a:lnTo>
                  <a:lnTo>
                    <a:pt x="2460" y="450"/>
                  </a:lnTo>
                  <a:lnTo>
                    <a:pt x="2514" y="450"/>
                  </a:lnTo>
                  <a:lnTo>
                    <a:pt x="2526" y="462"/>
                  </a:lnTo>
                  <a:lnTo>
                    <a:pt x="2538" y="468"/>
                  </a:lnTo>
                  <a:lnTo>
                    <a:pt x="2544" y="468"/>
                  </a:lnTo>
                  <a:lnTo>
                    <a:pt x="2550" y="462"/>
                  </a:lnTo>
                  <a:lnTo>
                    <a:pt x="2550" y="438"/>
                  </a:lnTo>
                  <a:lnTo>
                    <a:pt x="2616" y="438"/>
                  </a:lnTo>
                  <a:lnTo>
                    <a:pt x="2616" y="450"/>
                  </a:lnTo>
                  <a:lnTo>
                    <a:pt x="2622" y="456"/>
                  </a:lnTo>
                  <a:lnTo>
                    <a:pt x="2634" y="462"/>
                  </a:lnTo>
                  <a:lnTo>
                    <a:pt x="2652" y="462"/>
                  </a:lnTo>
                  <a:lnTo>
                    <a:pt x="2658" y="468"/>
                  </a:lnTo>
                  <a:lnTo>
                    <a:pt x="2670" y="474"/>
                  </a:lnTo>
                  <a:lnTo>
                    <a:pt x="2682" y="486"/>
                  </a:lnTo>
                  <a:lnTo>
                    <a:pt x="2706" y="498"/>
                  </a:lnTo>
                  <a:lnTo>
                    <a:pt x="2718" y="498"/>
                  </a:lnTo>
                  <a:lnTo>
                    <a:pt x="2724" y="510"/>
                  </a:lnTo>
                  <a:lnTo>
                    <a:pt x="2748" y="534"/>
                  </a:lnTo>
                  <a:lnTo>
                    <a:pt x="2748" y="540"/>
                  </a:lnTo>
                  <a:lnTo>
                    <a:pt x="2742" y="546"/>
                  </a:lnTo>
                  <a:lnTo>
                    <a:pt x="2706" y="546"/>
                  </a:lnTo>
                  <a:lnTo>
                    <a:pt x="2700" y="540"/>
                  </a:lnTo>
                  <a:lnTo>
                    <a:pt x="2688" y="534"/>
                  </a:lnTo>
                  <a:lnTo>
                    <a:pt x="2658" y="534"/>
                  </a:lnTo>
                  <a:lnTo>
                    <a:pt x="2652" y="540"/>
                  </a:lnTo>
                  <a:lnTo>
                    <a:pt x="2646" y="540"/>
                  </a:lnTo>
                  <a:lnTo>
                    <a:pt x="2628" y="558"/>
                  </a:lnTo>
                  <a:lnTo>
                    <a:pt x="2598" y="552"/>
                  </a:lnTo>
                  <a:lnTo>
                    <a:pt x="2598" y="570"/>
                  </a:lnTo>
                  <a:lnTo>
                    <a:pt x="2586" y="570"/>
                  </a:lnTo>
                  <a:lnTo>
                    <a:pt x="2550" y="588"/>
                  </a:lnTo>
                  <a:lnTo>
                    <a:pt x="2544" y="594"/>
                  </a:lnTo>
                  <a:lnTo>
                    <a:pt x="2550" y="606"/>
                  </a:lnTo>
                  <a:lnTo>
                    <a:pt x="2562" y="618"/>
                  </a:lnTo>
                  <a:lnTo>
                    <a:pt x="2538" y="642"/>
                  </a:lnTo>
                  <a:lnTo>
                    <a:pt x="2466" y="642"/>
                  </a:lnTo>
                  <a:lnTo>
                    <a:pt x="2466" y="666"/>
                  </a:lnTo>
                  <a:lnTo>
                    <a:pt x="2460" y="672"/>
                  </a:lnTo>
                  <a:lnTo>
                    <a:pt x="2454" y="684"/>
                  </a:lnTo>
                  <a:lnTo>
                    <a:pt x="2442" y="690"/>
                  </a:lnTo>
                  <a:lnTo>
                    <a:pt x="2424" y="690"/>
                  </a:lnTo>
                  <a:lnTo>
                    <a:pt x="2412" y="696"/>
                  </a:lnTo>
                  <a:lnTo>
                    <a:pt x="2388" y="696"/>
                  </a:lnTo>
                  <a:lnTo>
                    <a:pt x="2376" y="690"/>
                  </a:lnTo>
                  <a:lnTo>
                    <a:pt x="2370" y="684"/>
                  </a:lnTo>
                  <a:lnTo>
                    <a:pt x="2358" y="678"/>
                  </a:lnTo>
                  <a:lnTo>
                    <a:pt x="2352" y="672"/>
                  </a:lnTo>
                  <a:lnTo>
                    <a:pt x="2346" y="672"/>
                  </a:lnTo>
                  <a:lnTo>
                    <a:pt x="2340" y="666"/>
                  </a:lnTo>
                  <a:lnTo>
                    <a:pt x="2316" y="666"/>
                  </a:lnTo>
                  <a:lnTo>
                    <a:pt x="2304" y="672"/>
                  </a:lnTo>
                  <a:lnTo>
                    <a:pt x="2304" y="684"/>
                  </a:lnTo>
                  <a:lnTo>
                    <a:pt x="2298" y="696"/>
                  </a:lnTo>
                  <a:lnTo>
                    <a:pt x="2298" y="708"/>
                  </a:lnTo>
                  <a:lnTo>
                    <a:pt x="2304" y="720"/>
                  </a:lnTo>
                  <a:lnTo>
                    <a:pt x="2322" y="738"/>
                  </a:lnTo>
                  <a:lnTo>
                    <a:pt x="2334" y="744"/>
                  </a:lnTo>
                  <a:lnTo>
                    <a:pt x="2352" y="762"/>
                  </a:lnTo>
                  <a:lnTo>
                    <a:pt x="2364" y="768"/>
                  </a:lnTo>
                  <a:lnTo>
                    <a:pt x="2364" y="774"/>
                  </a:lnTo>
                  <a:lnTo>
                    <a:pt x="2358" y="780"/>
                  </a:lnTo>
                  <a:lnTo>
                    <a:pt x="2352" y="792"/>
                  </a:lnTo>
                  <a:lnTo>
                    <a:pt x="2340" y="804"/>
                  </a:lnTo>
                  <a:lnTo>
                    <a:pt x="2316" y="804"/>
                  </a:lnTo>
                  <a:lnTo>
                    <a:pt x="2316" y="810"/>
                  </a:lnTo>
                  <a:lnTo>
                    <a:pt x="2310" y="822"/>
                  </a:lnTo>
                  <a:lnTo>
                    <a:pt x="2310" y="828"/>
                  </a:lnTo>
                  <a:lnTo>
                    <a:pt x="2298" y="852"/>
                  </a:lnTo>
                  <a:lnTo>
                    <a:pt x="2286" y="858"/>
                  </a:lnTo>
                  <a:lnTo>
                    <a:pt x="2262" y="858"/>
                  </a:lnTo>
                  <a:lnTo>
                    <a:pt x="2244" y="882"/>
                  </a:lnTo>
                  <a:lnTo>
                    <a:pt x="2088" y="882"/>
                  </a:lnTo>
                  <a:lnTo>
                    <a:pt x="2070" y="894"/>
                  </a:lnTo>
                  <a:lnTo>
                    <a:pt x="2010" y="930"/>
                  </a:lnTo>
                  <a:lnTo>
                    <a:pt x="1992" y="942"/>
                  </a:lnTo>
                  <a:lnTo>
                    <a:pt x="1986" y="948"/>
                  </a:lnTo>
                  <a:lnTo>
                    <a:pt x="1968" y="948"/>
                  </a:lnTo>
                  <a:lnTo>
                    <a:pt x="1962" y="942"/>
                  </a:lnTo>
                  <a:lnTo>
                    <a:pt x="1956" y="942"/>
                  </a:lnTo>
                  <a:lnTo>
                    <a:pt x="1950" y="930"/>
                  </a:lnTo>
                  <a:lnTo>
                    <a:pt x="1950" y="924"/>
                  </a:lnTo>
                  <a:lnTo>
                    <a:pt x="1938" y="924"/>
                  </a:lnTo>
                  <a:lnTo>
                    <a:pt x="1926" y="930"/>
                  </a:lnTo>
                  <a:lnTo>
                    <a:pt x="1914" y="930"/>
                  </a:lnTo>
                  <a:lnTo>
                    <a:pt x="1908" y="936"/>
                  </a:lnTo>
                  <a:lnTo>
                    <a:pt x="1896" y="936"/>
                  </a:lnTo>
                  <a:lnTo>
                    <a:pt x="1890" y="930"/>
                  </a:lnTo>
                  <a:lnTo>
                    <a:pt x="1866" y="918"/>
                  </a:lnTo>
                  <a:lnTo>
                    <a:pt x="1848" y="912"/>
                  </a:lnTo>
                  <a:lnTo>
                    <a:pt x="1800" y="912"/>
                  </a:lnTo>
                  <a:lnTo>
                    <a:pt x="1776" y="906"/>
                  </a:lnTo>
                  <a:lnTo>
                    <a:pt x="1764" y="900"/>
                  </a:lnTo>
                  <a:lnTo>
                    <a:pt x="1758" y="888"/>
                  </a:lnTo>
                  <a:lnTo>
                    <a:pt x="1740" y="870"/>
                  </a:lnTo>
                  <a:lnTo>
                    <a:pt x="1728" y="870"/>
                  </a:lnTo>
                  <a:lnTo>
                    <a:pt x="1710" y="864"/>
                  </a:lnTo>
                  <a:lnTo>
                    <a:pt x="1656" y="864"/>
                  </a:lnTo>
                  <a:lnTo>
                    <a:pt x="1650" y="858"/>
                  </a:lnTo>
                  <a:lnTo>
                    <a:pt x="1644" y="858"/>
                  </a:lnTo>
                  <a:lnTo>
                    <a:pt x="1632" y="852"/>
                  </a:lnTo>
                  <a:lnTo>
                    <a:pt x="1620" y="852"/>
                  </a:lnTo>
                  <a:lnTo>
                    <a:pt x="1614" y="858"/>
                  </a:lnTo>
                  <a:lnTo>
                    <a:pt x="1602" y="864"/>
                  </a:lnTo>
                  <a:lnTo>
                    <a:pt x="1596" y="870"/>
                  </a:lnTo>
                  <a:lnTo>
                    <a:pt x="1560" y="864"/>
                  </a:lnTo>
                  <a:lnTo>
                    <a:pt x="1512" y="864"/>
                  </a:lnTo>
                  <a:lnTo>
                    <a:pt x="1458" y="858"/>
                  </a:lnTo>
                  <a:lnTo>
                    <a:pt x="1398" y="864"/>
                  </a:lnTo>
                  <a:lnTo>
                    <a:pt x="1386" y="858"/>
                  </a:lnTo>
                  <a:lnTo>
                    <a:pt x="1380" y="846"/>
                  </a:lnTo>
                  <a:lnTo>
                    <a:pt x="1368" y="840"/>
                  </a:lnTo>
                  <a:lnTo>
                    <a:pt x="1338" y="810"/>
                  </a:lnTo>
                  <a:lnTo>
                    <a:pt x="1332" y="798"/>
                  </a:lnTo>
                  <a:lnTo>
                    <a:pt x="1290" y="756"/>
                  </a:lnTo>
                  <a:lnTo>
                    <a:pt x="1278" y="732"/>
                  </a:lnTo>
                  <a:lnTo>
                    <a:pt x="1242" y="732"/>
                  </a:lnTo>
                  <a:lnTo>
                    <a:pt x="1236" y="726"/>
                  </a:lnTo>
                  <a:lnTo>
                    <a:pt x="1224" y="726"/>
                  </a:lnTo>
                  <a:lnTo>
                    <a:pt x="1200" y="714"/>
                  </a:lnTo>
                  <a:lnTo>
                    <a:pt x="1194" y="714"/>
                  </a:lnTo>
                  <a:lnTo>
                    <a:pt x="1188" y="708"/>
                  </a:lnTo>
                  <a:lnTo>
                    <a:pt x="1182" y="708"/>
                  </a:lnTo>
                  <a:lnTo>
                    <a:pt x="1176" y="696"/>
                  </a:lnTo>
                  <a:lnTo>
                    <a:pt x="1164" y="690"/>
                  </a:lnTo>
                  <a:lnTo>
                    <a:pt x="1158" y="690"/>
                  </a:lnTo>
                  <a:lnTo>
                    <a:pt x="1146" y="684"/>
                  </a:lnTo>
                  <a:lnTo>
                    <a:pt x="1140" y="684"/>
                  </a:lnTo>
                  <a:lnTo>
                    <a:pt x="1134" y="678"/>
                  </a:lnTo>
                  <a:lnTo>
                    <a:pt x="1038" y="678"/>
                  </a:lnTo>
                  <a:lnTo>
                    <a:pt x="1014" y="672"/>
                  </a:lnTo>
                  <a:lnTo>
                    <a:pt x="996" y="666"/>
                  </a:lnTo>
                  <a:lnTo>
                    <a:pt x="990" y="666"/>
                  </a:lnTo>
                  <a:lnTo>
                    <a:pt x="978" y="660"/>
                  </a:lnTo>
                  <a:lnTo>
                    <a:pt x="966" y="660"/>
                  </a:lnTo>
                  <a:lnTo>
                    <a:pt x="954" y="654"/>
                  </a:lnTo>
                  <a:lnTo>
                    <a:pt x="948" y="648"/>
                  </a:lnTo>
                  <a:lnTo>
                    <a:pt x="942" y="636"/>
                  </a:lnTo>
                  <a:lnTo>
                    <a:pt x="936" y="618"/>
                  </a:lnTo>
                  <a:lnTo>
                    <a:pt x="936" y="606"/>
                  </a:lnTo>
                  <a:lnTo>
                    <a:pt x="948" y="594"/>
                  </a:lnTo>
                  <a:lnTo>
                    <a:pt x="948" y="588"/>
                  </a:lnTo>
                  <a:lnTo>
                    <a:pt x="942" y="582"/>
                  </a:lnTo>
                  <a:lnTo>
                    <a:pt x="936" y="570"/>
                  </a:lnTo>
                  <a:lnTo>
                    <a:pt x="930" y="564"/>
                  </a:lnTo>
                  <a:lnTo>
                    <a:pt x="930" y="552"/>
                  </a:lnTo>
                  <a:lnTo>
                    <a:pt x="924" y="540"/>
                  </a:lnTo>
                  <a:lnTo>
                    <a:pt x="912" y="528"/>
                  </a:lnTo>
                  <a:lnTo>
                    <a:pt x="888" y="510"/>
                  </a:lnTo>
                  <a:lnTo>
                    <a:pt x="876" y="492"/>
                  </a:lnTo>
                  <a:lnTo>
                    <a:pt x="870" y="480"/>
                  </a:lnTo>
                  <a:lnTo>
                    <a:pt x="852" y="462"/>
                  </a:lnTo>
                  <a:lnTo>
                    <a:pt x="834" y="456"/>
                  </a:lnTo>
                  <a:lnTo>
                    <a:pt x="822" y="450"/>
                  </a:lnTo>
                  <a:lnTo>
                    <a:pt x="810" y="450"/>
                  </a:lnTo>
                  <a:lnTo>
                    <a:pt x="804" y="444"/>
                  </a:lnTo>
                  <a:lnTo>
                    <a:pt x="786" y="432"/>
                  </a:lnTo>
                  <a:lnTo>
                    <a:pt x="750" y="444"/>
                  </a:lnTo>
                  <a:lnTo>
                    <a:pt x="726" y="420"/>
                  </a:lnTo>
                  <a:lnTo>
                    <a:pt x="720" y="408"/>
                  </a:lnTo>
                  <a:lnTo>
                    <a:pt x="708" y="408"/>
                  </a:lnTo>
                  <a:lnTo>
                    <a:pt x="696" y="402"/>
                  </a:lnTo>
                  <a:lnTo>
                    <a:pt x="684" y="402"/>
                  </a:lnTo>
                  <a:lnTo>
                    <a:pt x="672" y="396"/>
                  </a:lnTo>
                  <a:lnTo>
                    <a:pt x="672" y="378"/>
                  </a:lnTo>
                  <a:lnTo>
                    <a:pt x="648" y="378"/>
                  </a:lnTo>
                  <a:lnTo>
                    <a:pt x="654" y="372"/>
                  </a:lnTo>
                  <a:lnTo>
                    <a:pt x="654" y="360"/>
                  </a:lnTo>
                  <a:lnTo>
                    <a:pt x="648" y="354"/>
                  </a:lnTo>
                  <a:lnTo>
                    <a:pt x="612" y="354"/>
                  </a:lnTo>
                  <a:lnTo>
                    <a:pt x="600" y="348"/>
                  </a:lnTo>
                  <a:lnTo>
                    <a:pt x="582" y="348"/>
                  </a:lnTo>
                  <a:lnTo>
                    <a:pt x="576" y="354"/>
                  </a:lnTo>
                  <a:lnTo>
                    <a:pt x="576" y="360"/>
                  </a:lnTo>
                  <a:lnTo>
                    <a:pt x="594" y="378"/>
                  </a:lnTo>
                  <a:lnTo>
                    <a:pt x="594" y="390"/>
                  </a:lnTo>
                  <a:lnTo>
                    <a:pt x="588" y="396"/>
                  </a:lnTo>
                  <a:lnTo>
                    <a:pt x="546" y="396"/>
                  </a:lnTo>
                  <a:lnTo>
                    <a:pt x="534" y="408"/>
                  </a:lnTo>
                  <a:lnTo>
                    <a:pt x="534" y="426"/>
                  </a:lnTo>
                  <a:lnTo>
                    <a:pt x="546" y="450"/>
                  </a:lnTo>
                  <a:lnTo>
                    <a:pt x="558" y="462"/>
                  </a:lnTo>
                  <a:lnTo>
                    <a:pt x="570" y="486"/>
                  </a:lnTo>
                  <a:lnTo>
                    <a:pt x="570" y="504"/>
                  </a:lnTo>
                  <a:lnTo>
                    <a:pt x="564" y="510"/>
                  </a:lnTo>
                  <a:lnTo>
                    <a:pt x="546" y="510"/>
                  </a:lnTo>
                  <a:lnTo>
                    <a:pt x="528" y="528"/>
                  </a:lnTo>
                  <a:lnTo>
                    <a:pt x="516" y="516"/>
                  </a:lnTo>
                  <a:lnTo>
                    <a:pt x="468" y="516"/>
                  </a:lnTo>
                  <a:lnTo>
                    <a:pt x="444" y="504"/>
                  </a:lnTo>
                  <a:lnTo>
                    <a:pt x="432" y="504"/>
                  </a:lnTo>
                  <a:lnTo>
                    <a:pt x="420" y="498"/>
                  </a:lnTo>
                  <a:lnTo>
                    <a:pt x="408" y="498"/>
                  </a:lnTo>
                  <a:lnTo>
                    <a:pt x="408" y="636"/>
                  </a:lnTo>
                  <a:lnTo>
                    <a:pt x="414" y="636"/>
                  </a:lnTo>
                  <a:lnTo>
                    <a:pt x="420" y="642"/>
                  </a:lnTo>
                  <a:lnTo>
                    <a:pt x="426" y="642"/>
                  </a:lnTo>
                  <a:lnTo>
                    <a:pt x="432" y="648"/>
                  </a:lnTo>
                  <a:lnTo>
                    <a:pt x="432" y="660"/>
                  </a:lnTo>
                  <a:lnTo>
                    <a:pt x="426" y="666"/>
                  </a:lnTo>
                  <a:lnTo>
                    <a:pt x="420" y="666"/>
                  </a:lnTo>
                  <a:lnTo>
                    <a:pt x="408" y="654"/>
                  </a:lnTo>
                  <a:lnTo>
                    <a:pt x="390" y="666"/>
                  </a:lnTo>
                  <a:lnTo>
                    <a:pt x="384" y="660"/>
                  </a:lnTo>
                  <a:lnTo>
                    <a:pt x="378" y="648"/>
                  </a:lnTo>
                  <a:lnTo>
                    <a:pt x="372" y="642"/>
                  </a:lnTo>
                  <a:lnTo>
                    <a:pt x="360" y="642"/>
                  </a:lnTo>
                  <a:lnTo>
                    <a:pt x="324" y="660"/>
                  </a:lnTo>
                  <a:lnTo>
                    <a:pt x="312" y="660"/>
                  </a:lnTo>
                  <a:lnTo>
                    <a:pt x="300" y="666"/>
                  </a:lnTo>
                  <a:lnTo>
                    <a:pt x="288" y="666"/>
                  </a:lnTo>
                  <a:lnTo>
                    <a:pt x="276" y="672"/>
                  </a:lnTo>
                  <a:lnTo>
                    <a:pt x="270" y="678"/>
                  </a:lnTo>
                  <a:lnTo>
                    <a:pt x="270" y="684"/>
                  </a:lnTo>
                  <a:lnTo>
                    <a:pt x="276" y="690"/>
                  </a:lnTo>
                  <a:lnTo>
                    <a:pt x="288" y="696"/>
                  </a:lnTo>
                  <a:lnTo>
                    <a:pt x="306" y="696"/>
                  </a:lnTo>
                  <a:lnTo>
                    <a:pt x="306" y="726"/>
                  </a:lnTo>
                  <a:lnTo>
                    <a:pt x="318" y="750"/>
                  </a:lnTo>
                  <a:lnTo>
                    <a:pt x="360" y="792"/>
                  </a:lnTo>
                  <a:lnTo>
                    <a:pt x="366" y="804"/>
                  </a:lnTo>
                  <a:lnTo>
                    <a:pt x="378" y="810"/>
                  </a:lnTo>
                  <a:lnTo>
                    <a:pt x="378" y="822"/>
                  </a:lnTo>
                  <a:lnTo>
                    <a:pt x="360" y="822"/>
                  </a:lnTo>
                  <a:lnTo>
                    <a:pt x="354" y="828"/>
                  </a:lnTo>
                  <a:lnTo>
                    <a:pt x="354" y="834"/>
                  </a:lnTo>
                  <a:lnTo>
                    <a:pt x="372" y="852"/>
                  </a:lnTo>
                  <a:lnTo>
                    <a:pt x="348" y="852"/>
                  </a:lnTo>
                  <a:lnTo>
                    <a:pt x="348" y="864"/>
                  </a:lnTo>
                  <a:lnTo>
                    <a:pt x="354" y="870"/>
                  </a:lnTo>
                  <a:lnTo>
                    <a:pt x="354" y="882"/>
                  </a:lnTo>
                  <a:lnTo>
                    <a:pt x="372" y="900"/>
                  </a:lnTo>
                  <a:lnTo>
                    <a:pt x="372" y="912"/>
                  </a:lnTo>
                  <a:lnTo>
                    <a:pt x="366" y="918"/>
                  </a:lnTo>
                  <a:lnTo>
                    <a:pt x="342" y="918"/>
                  </a:lnTo>
                  <a:lnTo>
                    <a:pt x="294" y="936"/>
                  </a:lnTo>
                  <a:lnTo>
                    <a:pt x="282" y="948"/>
                  </a:lnTo>
                  <a:lnTo>
                    <a:pt x="270" y="954"/>
                  </a:lnTo>
                  <a:lnTo>
                    <a:pt x="264" y="960"/>
                  </a:lnTo>
                  <a:lnTo>
                    <a:pt x="264" y="978"/>
                  </a:lnTo>
                  <a:lnTo>
                    <a:pt x="258" y="990"/>
                  </a:lnTo>
                  <a:lnTo>
                    <a:pt x="252" y="996"/>
                  </a:lnTo>
                  <a:lnTo>
                    <a:pt x="234" y="996"/>
                  </a:lnTo>
                  <a:lnTo>
                    <a:pt x="216" y="990"/>
                  </a:lnTo>
                  <a:lnTo>
                    <a:pt x="186" y="990"/>
                  </a:lnTo>
                  <a:lnTo>
                    <a:pt x="168" y="1008"/>
                  </a:lnTo>
                  <a:lnTo>
                    <a:pt x="162" y="1020"/>
                  </a:lnTo>
                  <a:lnTo>
                    <a:pt x="162" y="1044"/>
                  </a:lnTo>
                  <a:lnTo>
                    <a:pt x="156" y="1050"/>
                  </a:lnTo>
                  <a:lnTo>
                    <a:pt x="126" y="1044"/>
                  </a:lnTo>
                  <a:lnTo>
                    <a:pt x="114" y="1050"/>
                  </a:lnTo>
                  <a:lnTo>
                    <a:pt x="108" y="1044"/>
                  </a:lnTo>
                  <a:lnTo>
                    <a:pt x="102" y="1032"/>
                  </a:lnTo>
                  <a:lnTo>
                    <a:pt x="96" y="1026"/>
                  </a:lnTo>
                  <a:lnTo>
                    <a:pt x="84" y="1026"/>
                  </a:lnTo>
                  <a:lnTo>
                    <a:pt x="72" y="1038"/>
                  </a:lnTo>
                  <a:lnTo>
                    <a:pt x="48" y="1038"/>
                  </a:lnTo>
                  <a:lnTo>
                    <a:pt x="48" y="1056"/>
                  </a:lnTo>
                  <a:lnTo>
                    <a:pt x="36" y="1062"/>
                  </a:lnTo>
                  <a:lnTo>
                    <a:pt x="30" y="1068"/>
                  </a:lnTo>
                  <a:lnTo>
                    <a:pt x="18" y="1068"/>
                  </a:lnTo>
                  <a:lnTo>
                    <a:pt x="6" y="1074"/>
                  </a:lnTo>
                  <a:lnTo>
                    <a:pt x="0" y="1080"/>
                  </a:lnTo>
                  <a:lnTo>
                    <a:pt x="0" y="1086"/>
                  </a:lnTo>
                  <a:lnTo>
                    <a:pt x="12" y="1092"/>
                  </a:lnTo>
                  <a:lnTo>
                    <a:pt x="18" y="1104"/>
                  </a:lnTo>
                  <a:lnTo>
                    <a:pt x="18" y="1116"/>
                  </a:lnTo>
                  <a:lnTo>
                    <a:pt x="0" y="1116"/>
                  </a:lnTo>
                  <a:lnTo>
                    <a:pt x="0" y="1140"/>
                  </a:lnTo>
                  <a:lnTo>
                    <a:pt x="18" y="1140"/>
                  </a:lnTo>
                  <a:lnTo>
                    <a:pt x="18" y="1152"/>
                  </a:lnTo>
                  <a:lnTo>
                    <a:pt x="12" y="1164"/>
                  </a:lnTo>
                  <a:lnTo>
                    <a:pt x="12" y="1176"/>
                  </a:lnTo>
                  <a:lnTo>
                    <a:pt x="24" y="1188"/>
                  </a:lnTo>
                  <a:lnTo>
                    <a:pt x="36" y="1188"/>
                  </a:lnTo>
                  <a:lnTo>
                    <a:pt x="42" y="1182"/>
                  </a:lnTo>
                  <a:lnTo>
                    <a:pt x="66" y="1182"/>
                  </a:lnTo>
                  <a:lnTo>
                    <a:pt x="78" y="1188"/>
                  </a:lnTo>
                  <a:lnTo>
                    <a:pt x="84" y="1188"/>
                  </a:lnTo>
                  <a:lnTo>
                    <a:pt x="96" y="1194"/>
                  </a:lnTo>
                  <a:lnTo>
                    <a:pt x="102" y="1200"/>
                  </a:lnTo>
                  <a:lnTo>
                    <a:pt x="102" y="1242"/>
                  </a:lnTo>
                  <a:lnTo>
                    <a:pt x="114" y="1266"/>
                  </a:lnTo>
                  <a:lnTo>
                    <a:pt x="120" y="1272"/>
                  </a:lnTo>
                  <a:lnTo>
                    <a:pt x="126" y="1272"/>
                  </a:lnTo>
                  <a:lnTo>
                    <a:pt x="138" y="1284"/>
                  </a:lnTo>
                  <a:lnTo>
                    <a:pt x="132" y="1290"/>
                  </a:lnTo>
                  <a:lnTo>
                    <a:pt x="102" y="1290"/>
                  </a:lnTo>
                  <a:lnTo>
                    <a:pt x="96" y="1296"/>
                  </a:lnTo>
                  <a:lnTo>
                    <a:pt x="96" y="1308"/>
                  </a:lnTo>
                  <a:lnTo>
                    <a:pt x="108" y="1314"/>
                  </a:lnTo>
                  <a:lnTo>
                    <a:pt x="114" y="1320"/>
                  </a:lnTo>
                  <a:lnTo>
                    <a:pt x="162" y="1320"/>
                  </a:lnTo>
                  <a:lnTo>
                    <a:pt x="168" y="1332"/>
                  </a:lnTo>
                  <a:lnTo>
                    <a:pt x="180" y="1332"/>
                  </a:lnTo>
                  <a:lnTo>
                    <a:pt x="192" y="1338"/>
                  </a:lnTo>
                  <a:lnTo>
                    <a:pt x="204" y="1350"/>
                  </a:lnTo>
                  <a:lnTo>
                    <a:pt x="216" y="1374"/>
                  </a:lnTo>
                  <a:lnTo>
                    <a:pt x="216" y="1398"/>
                  </a:lnTo>
                  <a:lnTo>
                    <a:pt x="252" y="1410"/>
                  </a:lnTo>
                  <a:lnTo>
                    <a:pt x="264" y="1404"/>
                  </a:lnTo>
                  <a:lnTo>
                    <a:pt x="264" y="1410"/>
                  </a:lnTo>
                  <a:lnTo>
                    <a:pt x="270" y="1416"/>
                  </a:lnTo>
                  <a:lnTo>
                    <a:pt x="276" y="1428"/>
                  </a:lnTo>
                  <a:lnTo>
                    <a:pt x="288" y="1434"/>
                  </a:lnTo>
                  <a:lnTo>
                    <a:pt x="366" y="1434"/>
                  </a:lnTo>
                  <a:lnTo>
                    <a:pt x="378" y="1428"/>
                  </a:lnTo>
                  <a:lnTo>
                    <a:pt x="384" y="1416"/>
                  </a:lnTo>
                  <a:lnTo>
                    <a:pt x="402" y="1410"/>
                  </a:lnTo>
                  <a:lnTo>
                    <a:pt x="426" y="1398"/>
                  </a:lnTo>
                  <a:lnTo>
                    <a:pt x="438" y="1398"/>
                  </a:lnTo>
                  <a:lnTo>
                    <a:pt x="456" y="1410"/>
                  </a:lnTo>
                  <a:lnTo>
                    <a:pt x="480" y="1434"/>
                  </a:lnTo>
                  <a:lnTo>
                    <a:pt x="522" y="1434"/>
                  </a:lnTo>
                  <a:lnTo>
                    <a:pt x="522" y="1494"/>
                  </a:lnTo>
                  <a:lnTo>
                    <a:pt x="516" y="1500"/>
                  </a:lnTo>
                  <a:lnTo>
                    <a:pt x="498" y="1500"/>
                  </a:lnTo>
                  <a:lnTo>
                    <a:pt x="498" y="1506"/>
                  </a:lnTo>
                  <a:lnTo>
                    <a:pt x="504" y="1512"/>
                  </a:lnTo>
                  <a:lnTo>
                    <a:pt x="504" y="1536"/>
                  </a:lnTo>
                  <a:lnTo>
                    <a:pt x="498" y="1548"/>
                  </a:lnTo>
                  <a:lnTo>
                    <a:pt x="486" y="1554"/>
                  </a:lnTo>
                  <a:lnTo>
                    <a:pt x="456" y="1554"/>
                  </a:lnTo>
                  <a:lnTo>
                    <a:pt x="474" y="1578"/>
                  </a:lnTo>
                  <a:lnTo>
                    <a:pt x="456" y="1584"/>
                  </a:lnTo>
                  <a:lnTo>
                    <a:pt x="456" y="1608"/>
                  </a:lnTo>
                  <a:lnTo>
                    <a:pt x="480" y="1620"/>
                  </a:lnTo>
                  <a:lnTo>
                    <a:pt x="492" y="1620"/>
                  </a:lnTo>
                  <a:lnTo>
                    <a:pt x="498" y="1626"/>
                  </a:lnTo>
                  <a:lnTo>
                    <a:pt x="504" y="1638"/>
                  </a:lnTo>
                  <a:lnTo>
                    <a:pt x="522" y="1656"/>
                  </a:lnTo>
                  <a:lnTo>
                    <a:pt x="522" y="1668"/>
                  </a:lnTo>
                  <a:lnTo>
                    <a:pt x="510" y="1674"/>
                  </a:lnTo>
                  <a:lnTo>
                    <a:pt x="504" y="1680"/>
                  </a:lnTo>
                  <a:lnTo>
                    <a:pt x="498" y="1680"/>
                  </a:lnTo>
                  <a:lnTo>
                    <a:pt x="486" y="1698"/>
                  </a:lnTo>
                  <a:lnTo>
                    <a:pt x="474" y="1686"/>
                  </a:lnTo>
                  <a:lnTo>
                    <a:pt x="474" y="1668"/>
                  </a:lnTo>
                  <a:lnTo>
                    <a:pt x="462" y="1668"/>
                  </a:lnTo>
                  <a:lnTo>
                    <a:pt x="456" y="1674"/>
                  </a:lnTo>
                  <a:lnTo>
                    <a:pt x="450" y="1674"/>
                  </a:lnTo>
                  <a:lnTo>
                    <a:pt x="450" y="1692"/>
                  </a:lnTo>
                  <a:lnTo>
                    <a:pt x="456" y="1698"/>
                  </a:lnTo>
                  <a:lnTo>
                    <a:pt x="462" y="1710"/>
                  </a:lnTo>
                  <a:lnTo>
                    <a:pt x="474" y="1722"/>
                  </a:lnTo>
                  <a:lnTo>
                    <a:pt x="480" y="1722"/>
                  </a:lnTo>
                  <a:lnTo>
                    <a:pt x="480" y="1734"/>
                  </a:lnTo>
                  <a:lnTo>
                    <a:pt x="474" y="1740"/>
                  </a:lnTo>
                  <a:lnTo>
                    <a:pt x="474" y="1758"/>
                  </a:lnTo>
                  <a:lnTo>
                    <a:pt x="480" y="1764"/>
                  </a:lnTo>
                  <a:lnTo>
                    <a:pt x="510" y="1764"/>
                  </a:lnTo>
                  <a:lnTo>
                    <a:pt x="516" y="1776"/>
                  </a:lnTo>
                  <a:lnTo>
                    <a:pt x="528" y="1788"/>
                  </a:lnTo>
                  <a:lnTo>
                    <a:pt x="540" y="1794"/>
                  </a:lnTo>
                  <a:lnTo>
                    <a:pt x="552" y="1794"/>
                  </a:lnTo>
                  <a:lnTo>
                    <a:pt x="558" y="1800"/>
                  </a:lnTo>
                  <a:lnTo>
                    <a:pt x="564" y="1800"/>
                  </a:lnTo>
                  <a:lnTo>
                    <a:pt x="582" y="1818"/>
                  </a:lnTo>
                  <a:lnTo>
                    <a:pt x="600" y="1812"/>
                  </a:lnTo>
                  <a:lnTo>
                    <a:pt x="600" y="1830"/>
                  </a:lnTo>
                  <a:lnTo>
                    <a:pt x="612" y="1836"/>
                  </a:lnTo>
                  <a:lnTo>
                    <a:pt x="624" y="1836"/>
                  </a:lnTo>
                  <a:lnTo>
                    <a:pt x="666" y="1872"/>
                  </a:lnTo>
                  <a:lnTo>
                    <a:pt x="690" y="1854"/>
                  </a:lnTo>
                  <a:lnTo>
                    <a:pt x="696" y="1848"/>
                  </a:lnTo>
                  <a:lnTo>
                    <a:pt x="708" y="1842"/>
                  </a:lnTo>
                  <a:lnTo>
                    <a:pt x="720" y="1842"/>
                  </a:lnTo>
                  <a:lnTo>
                    <a:pt x="732" y="1848"/>
                  </a:lnTo>
                  <a:lnTo>
                    <a:pt x="744" y="1860"/>
                  </a:lnTo>
                  <a:lnTo>
                    <a:pt x="750" y="1872"/>
                  </a:lnTo>
                  <a:lnTo>
                    <a:pt x="762" y="1878"/>
                  </a:lnTo>
                  <a:lnTo>
                    <a:pt x="780" y="1896"/>
                  </a:lnTo>
                  <a:lnTo>
                    <a:pt x="822" y="1902"/>
                  </a:lnTo>
                  <a:lnTo>
                    <a:pt x="828" y="1914"/>
                  </a:lnTo>
                  <a:lnTo>
                    <a:pt x="834" y="1920"/>
                  </a:lnTo>
                  <a:lnTo>
                    <a:pt x="840" y="1932"/>
                  </a:lnTo>
                  <a:lnTo>
                    <a:pt x="846" y="1938"/>
                  </a:lnTo>
                  <a:lnTo>
                    <a:pt x="846" y="1950"/>
                  </a:lnTo>
                  <a:lnTo>
                    <a:pt x="858" y="1950"/>
                  </a:lnTo>
                  <a:lnTo>
                    <a:pt x="858" y="1944"/>
                  </a:lnTo>
                  <a:lnTo>
                    <a:pt x="864" y="1938"/>
                  </a:lnTo>
                  <a:lnTo>
                    <a:pt x="870" y="1926"/>
                  </a:lnTo>
                  <a:lnTo>
                    <a:pt x="882" y="1926"/>
                  </a:lnTo>
                  <a:lnTo>
                    <a:pt x="888" y="1932"/>
                  </a:lnTo>
                  <a:lnTo>
                    <a:pt x="894" y="1944"/>
                  </a:lnTo>
                  <a:lnTo>
                    <a:pt x="894" y="1962"/>
                  </a:lnTo>
                  <a:lnTo>
                    <a:pt x="924" y="1992"/>
                  </a:lnTo>
                  <a:lnTo>
                    <a:pt x="936" y="1998"/>
                  </a:lnTo>
                  <a:lnTo>
                    <a:pt x="942" y="1992"/>
                  </a:lnTo>
                  <a:lnTo>
                    <a:pt x="954" y="1986"/>
                  </a:lnTo>
                  <a:lnTo>
                    <a:pt x="960" y="1986"/>
                  </a:lnTo>
                  <a:lnTo>
                    <a:pt x="966" y="1992"/>
                  </a:lnTo>
                  <a:lnTo>
                    <a:pt x="966" y="1998"/>
                  </a:lnTo>
                  <a:lnTo>
                    <a:pt x="960" y="2004"/>
                  </a:lnTo>
                  <a:lnTo>
                    <a:pt x="960" y="2010"/>
                  </a:lnTo>
                  <a:lnTo>
                    <a:pt x="966" y="2010"/>
                  </a:lnTo>
                  <a:lnTo>
                    <a:pt x="972" y="2016"/>
                  </a:lnTo>
                  <a:lnTo>
                    <a:pt x="990" y="2022"/>
                  </a:lnTo>
                  <a:lnTo>
                    <a:pt x="1002" y="2022"/>
                  </a:lnTo>
                  <a:lnTo>
                    <a:pt x="1008" y="2016"/>
                  </a:lnTo>
                  <a:lnTo>
                    <a:pt x="1014" y="2016"/>
                  </a:lnTo>
                  <a:lnTo>
                    <a:pt x="1014" y="2034"/>
                  </a:lnTo>
                  <a:lnTo>
                    <a:pt x="1020" y="2040"/>
                  </a:lnTo>
                  <a:lnTo>
                    <a:pt x="1032" y="2040"/>
                  </a:lnTo>
                  <a:lnTo>
                    <a:pt x="1044" y="2028"/>
                  </a:lnTo>
                  <a:lnTo>
                    <a:pt x="1044" y="2022"/>
                  </a:lnTo>
                  <a:lnTo>
                    <a:pt x="1044" y="2034"/>
                  </a:lnTo>
                  <a:lnTo>
                    <a:pt x="1050" y="2040"/>
                  </a:lnTo>
                  <a:lnTo>
                    <a:pt x="1068" y="2040"/>
                  </a:lnTo>
                  <a:lnTo>
                    <a:pt x="1074" y="2034"/>
                  </a:lnTo>
                  <a:lnTo>
                    <a:pt x="1074" y="2028"/>
                  </a:lnTo>
                  <a:lnTo>
                    <a:pt x="1086" y="2034"/>
                  </a:lnTo>
                  <a:lnTo>
                    <a:pt x="1092" y="2040"/>
                  </a:lnTo>
                  <a:lnTo>
                    <a:pt x="1110" y="2046"/>
                  </a:lnTo>
                  <a:lnTo>
                    <a:pt x="1134" y="2058"/>
                  </a:lnTo>
                  <a:lnTo>
                    <a:pt x="1158" y="2058"/>
                  </a:lnTo>
                  <a:lnTo>
                    <a:pt x="1176" y="2040"/>
                  </a:lnTo>
                  <a:lnTo>
                    <a:pt x="1194" y="2034"/>
                  </a:lnTo>
                  <a:lnTo>
                    <a:pt x="1206" y="2028"/>
                  </a:lnTo>
                  <a:lnTo>
                    <a:pt x="1212" y="2028"/>
                  </a:lnTo>
                  <a:lnTo>
                    <a:pt x="1224" y="2034"/>
                  </a:lnTo>
                  <a:lnTo>
                    <a:pt x="1230" y="2040"/>
                  </a:lnTo>
                  <a:lnTo>
                    <a:pt x="1230" y="2088"/>
                  </a:lnTo>
                  <a:lnTo>
                    <a:pt x="1236" y="2094"/>
                  </a:lnTo>
                  <a:lnTo>
                    <a:pt x="1242" y="2094"/>
                  </a:lnTo>
                  <a:lnTo>
                    <a:pt x="1242" y="2088"/>
                  </a:lnTo>
                  <a:lnTo>
                    <a:pt x="1248" y="2082"/>
                  </a:lnTo>
                  <a:lnTo>
                    <a:pt x="1254" y="2070"/>
                  </a:lnTo>
                  <a:lnTo>
                    <a:pt x="1266" y="2052"/>
                  </a:lnTo>
                  <a:lnTo>
                    <a:pt x="1272" y="2040"/>
                  </a:lnTo>
                  <a:lnTo>
                    <a:pt x="1284" y="2028"/>
                  </a:lnTo>
                  <a:lnTo>
                    <a:pt x="1290" y="2016"/>
                  </a:lnTo>
                  <a:lnTo>
                    <a:pt x="1302" y="2016"/>
                  </a:lnTo>
                  <a:lnTo>
                    <a:pt x="1314" y="2022"/>
                  </a:lnTo>
                  <a:lnTo>
                    <a:pt x="1338" y="2022"/>
                  </a:lnTo>
                  <a:lnTo>
                    <a:pt x="1338" y="2046"/>
                  </a:lnTo>
                  <a:lnTo>
                    <a:pt x="1344" y="2046"/>
                  </a:lnTo>
                  <a:lnTo>
                    <a:pt x="1350" y="2040"/>
                  </a:lnTo>
                  <a:lnTo>
                    <a:pt x="1362" y="2034"/>
                  </a:lnTo>
                  <a:lnTo>
                    <a:pt x="1374" y="2034"/>
                  </a:lnTo>
                  <a:lnTo>
                    <a:pt x="1386" y="2028"/>
                  </a:lnTo>
                  <a:lnTo>
                    <a:pt x="1398" y="2028"/>
                  </a:lnTo>
                  <a:lnTo>
                    <a:pt x="1410" y="2034"/>
                  </a:lnTo>
                  <a:lnTo>
                    <a:pt x="1422" y="2046"/>
                  </a:lnTo>
                  <a:lnTo>
                    <a:pt x="1428" y="2058"/>
                  </a:lnTo>
                  <a:lnTo>
                    <a:pt x="1428" y="2064"/>
                  </a:lnTo>
                  <a:lnTo>
                    <a:pt x="1482" y="2064"/>
                  </a:lnTo>
                  <a:lnTo>
                    <a:pt x="1494" y="2052"/>
                  </a:lnTo>
                  <a:lnTo>
                    <a:pt x="1494" y="2034"/>
                  </a:lnTo>
                  <a:lnTo>
                    <a:pt x="1488" y="2022"/>
                  </a:lnTo>
                  <a:lnTo>
                    <a:pt x="1518" y="2022"/>
                  </a:lnTo>
                  <a:lnTo>
                    <a:pt x="1524" y="2016"/>
                  </a:lnTo>
                  <a:lnTo>
                    <a:pt x="1524" y="1992"/>
                  </a:lnTo>
                  <a:lnTo>
                    <a:pt x="1518" y="1986"/>
                  </a:lnTo>
                  <a:lnTo>
                    <a:pt x="1518" y="1980"/>
                  </a:lnTo>
                  <a:lnTo>
                    <a:pt x="1554" y="1980"/>
                  </a:lnTo>
                  <a:lnTo>
                    <a:pt x="1578" y="1956"/>
                  </a:lnTo>
                  <a:lnTo>
                    <a:pt x="1590" y="1950"/>
                  </a:lnTo>
                  <a:lnTo>
                    <a:pt x="1602" y="1938"/>
                  </a:lnTo>
                  <a:lnTo>
                    <a:pt x="1620" y="1938"/>
                  </a:lnTo>
                  <a:lnTo>
                    <a:pt x="1632" y="1944"/>
                  </a:lnTo>
                  <a:lnTo>
                    <a:pt x="1650" y="1956"/>
                  </a:lnTo>
                  <a:lnTo>
                    <a:pt x="1668" y="1956"/>
                  </a:lnTo>
                  <a:lnTo>
                    <a:pt x="1668" y="1932"/>
                  </a:lnTo>
                  <a:lnTo>
                    <a:pt x="1680" y="1920"/>
                  </a:lnTo>
                  <a:lnTo>
                    <a:pt x="1716" y="1938"/>
                  </a:lnTo>
                  <a:lnTo>
                    <a:pt x="1722" y="1944"/>
                  </a:lnTo>
                  <a:lnTo>
                    <a:pt x="1710" y="1956"/>
                  </a:lnTo>
                  <a:lnTo>
                    <a:pt x="1704" y="1956"/>
                  </a:lnTo>
                  <a:lnTo>
                    <a:pt x="1710" y="1962"/>
                  </a:lnTo>
                  <a:lnTo>
                    <a:pt x="1740" y="1962"/>
                  </a:lnTo>
                  <a:lnTo>
                    <a:pt x="1758" y="1992"/>
                  </a:lnTo>
                  <a:lnTo>
                    <a:pt x="1752" y="1992"/>
                  </a:lnTo>
                  <a:lnTo>
                    <a:pt x="1740" y="2004"/>
                  </a:lnTo>
                  <a:lnTo>
                    <a:pt x="1740" y="2010"/>
                  </a:lnTo>
                  <a:lnTo>
                    <a:pt x="1806" y="2010"/>
                  </a:lnTo>
                  <a:lnTo>
                    <a:pt x="1812" y="2016"/>
                  </a:lnTo>
                  <a:lnTo>
                    <a:pt x="1818" y="2016"/>
                  </a:lnTo>
                  <a:lnTo>
                    <a:pt x="1824" y="1998"/>
                  </a:lnTo>
                  <a:lnTo>
                    <a:pt x="1830" y="1998"/>
                  </a:lnTo>
                  <a:lnTo>
                    <a:pt x="1836" y="2004"/>
                  </a:lnTo>
                  <a:lnTo>
                    <a:pt x="1842" y="2016"/>
                  </a:lnTo>
                  <a:lnTo>
                    <a:pt x="1854" y="2022"/>
                  </a:lnTo>
                  <a:lnTo>
                    <a:pt x="1872" y="2058"/>
                  </a:lnTo>
                  <a:lnTo>
                    <a:pt x="1878" y="2064"/>
                  </a:lnTo>
                  <a:lnTo>
                    <a:pt x="1878" y="2070"/>
                  </a:lnTo>
                  <a:lnTo>
                    <a:pt x="1914" y="2070"/>
                  </a:lnTo>
                  <a:lnTo>
                    <a:pt x="1920" y="2076"/>
                  </a:lnTo>
                  <a:lnTo>
                    <a:pt x="1920" y="2106"/>
                  </a:lnTo>
                  <a:lnTo>
                    <a:pt x="1932" y="2130"/>
                  </a:lnTo>
                  <a:lnTo>
                    <a:pt x="1944" y="2190"/>
                  </a:lnTo>
                  <a:lnTo>
                    <a:pt x="1932" y="2190"/>
                  </a:lnTo>
                  <a:lnTo>
                    <a:pt x="1926" y="2196"/>
                  </a:lnTo>
                  <a:lnTo>
                    <a:pt x="1914" y="2196"/>
                  </a:lnTo>
                  <a:lnTo>
                    <a:pt x="1932" y="2214"/>
                  </a:lnTo>
                  <a:lnTo>
                    <a:pt x="1932" y="2220"/>
                  </a:lnTo>
                  <a:lnTo>
                    <a:pt x="1926" y="2232"/>
                  </a:lnTo>
                  <a:lnTo>
                    <a:pt x="1920" y="2238"/>
                  </a:lnTo>
                  <a:lnTo>
                    <a:pt x="1908" y="2238"/>
                  </a:lnTo>
                  <a:lnTo>
                    <a:pt x="1902" y="2232"/>
                  </a:lnTo>
                  <a:lnTo>
                    <a:pt x="1902" y="2268"/>
                  </a:lnTo>
                  <a:lnTo>
                    <a:pt x="1896" y="2274"/>
                  </a:lnTo>
                  <a:lnTo>
                    <a:pt x="1884" y="2274"/>
                  </a:lnTo>
                  <a:lnTo>
                    <a:pt x="1890" y="2304"/>
                  </a:lnTo>
                  <a:lnTo>
                    <a:pt x="1878" y="2304"/>
                  </a:lnTo>
                  <a:lnTo>
                    <a:pt x="1878" y="2322"/>
                  </a:lnTo>
                  <a:lnTo>
                    <a:pt x="1896" y="2340"/>
                  </a:lnTo>
                  <a:lnTo>
                    <a:pt x="1902" y="2352"/>
                  </a:lnTo>
                  <a:lnTo>
                    <a:pt x="1890" y="2370"/>
                  </a:lnTo>
                  <a:lnTo>
                    <a:pt x="1902" y="2364"/>
                  </a:lnTo>
                  <a:lnTo>
                    <a:pt x="1908" y="2358"/>
                  </a:lnTo>
                  <a:lnTo>
                    <a:pt x="1920" y="2358"/>
                  </a:lnTo>
                  <a:lnTo>
                    <a:pt x="1926" y="2352"/>
                  </a:lnTo>
                  <a:lnTo>
                    <a:pt x="1986" y="2352"/>
                  </a:lnTo>
                  <a:lnTo>
                    <a:pt x="1956" y="2376"/>
                  </a:lnTo>
                  <a:lnTo>
                    <a:pt x="1980" y="2394"/>
                  </a:lnTo>
                  <a:lnTo>
                    <a:pt x="1992" y="2436"/>
                  </a:lnTo>
                  <a:lnTo>
                    <a:pt x="2022" y="2436"/>
                  </a:lnTo>
                  <a:lnTo>
                    <a:pt x="2034" y="2442"/>
                  </a:lnTo>
                  <a:lnTo>
                    <a:pt x="2040" y="2448"/>
                  </a:lnTo>
                  <a:lnTo>
                    <a:pt x="2040" y="2454"/>
                  </a:lnTo>
                  <a:lnTo>
                    <a:pt x="2034" y="2460"/>
                  </a:lnTo>
                  <a:lnTo>
                    <a:pt x="2022" y="2460"/>
                  </a:lnTo>
                  <a:lnTo>
                    <a:pt x="2016" y="2466"/>
                  </a:lnTo>
                  <a:lnTo>
                    <a:pt x="2028" y="2478"/>
                  </a:lnTo>
                  <a:lnTo>
                    <a:pt x="2028" y="2490"/>
                  </a:lnTo>
                  <a:lnTo>
                    <a:pt x="2022" y="2496"/>
                  </a:lnTo>
                  <a:lnTo>
                    <a:pt x="2022" y="2502"/>
                  </a:lnTo>
                  <a:lnTo>
                    <a:pt x="2016" y="2514"/>
                  </a:lnTo>
                  <a:lnTo>
                    <a:pt x="2070" y="2520"/>
                  </a:lnTo>
                  <a:lnTo>
                    <a:pt x="2082" y="2550"/>
                  </a:lnTo>
                  <a:lnTo>
                    <a:pt x="2094" y="2550"/>
                  </a:lnTo>
                  <a:lnTo>
                    <a:pt x="2094" y="2568"/>
                  </a:lnTo>
                  <a:lnTo>
                    <a:pt x="2136" y="2568"/>
                  </a:lnTo>
                  <a:lnTo>
                    <a:pt x="2136" y="2562"/>
                  </a:lnTo>
                  <a:lnTo>
                    <a:pt x="2154" y="2544"/>
                  </a:lnTo>
                  <a:lnTo>
                    <a:pt x="2166" y="2544"/>
                  </a:lnTo>
                  <a:lnTo>
                    <a:pt x="2172" y="2550"/>
                  </a:lnTo>
                  <a:lnTo>
                    <a:pt x="2172" y="2592"/>
                  </a:lnTo>
                  <a:lnTo>
                    <a:pt x="2214" y="2592"/>
                  </a:lnTo>
                  <a:lnTo>
                    <a:pt x="2214" y="2556"/>
                  </a:lnTo>
                  <a:lnTo>
                    <a:pt x="2190" y="2532"/>
                  </a:lnTo>
                  <a:lnTo>
                    <a:pt x="2190" y="2490"/>
                  </a:lnTo>
                  <a:lnTo>
                    <a:pt x="2196" y="2484"/>
                  </a:lnTo>
                  <a:lnTo>
                    <a:pt x="2232" y="2490"/>
                  </a:lnTo>
                  <a:lnTo>
                    <a:pt x="2232" y="2472"/>
                  </a:lnTo>
                  <a:lnTo>
                    <a:pt x="2238" y="2460"/>
                  </a:lnTo>
                  <a:lnTo>
                    <a:pt x="2250" y="2460"/>
                  </a:lnTo>
                  <a:lnTo>
                    <a:pt x="2274" y="2484"/>
                  </a:lnTo>
                  <a:lnTo>
                    <a:pt x="2286" y="2484"/>
                  </a:lnTo>
                  <a:lnTo>
                    <a:pt x="2292" y="2478"/>
                  </a:lnTo>
                  <a:lnTo>
                    <a:pt x="2298" y="2466"/>
                  </a:lnTo>
                  <a:lnTo>
                    <a:pt x="2304" y="2460"/>
                  </a:lnTo>
                  <a:lnTo>
                    <a:pt x="2322" y="2478"/>
                  </a:lnTo>
                  <a:lnTo>
                    <a:pt x="2322" y="2460"/>
                  </a:lnTo>
                  <a:lnTo>
                    <a:pt x="2328" y="2460"/>
                  </a:lnTo>
                  <a:lnTo>
                    <a:pt x="2340" y="2478"/>
                  </a:lnTo>
                  <a:lnTo>
                    <a:pt x="2346" y="2484"/>
                  </a:lnTo>
                  <a:lnTo>
                    <a:pt x="2364" y="2484"/>
                  </a:lnTo>
                  <a:lnTo>
                    <a:pt x="2364" y="2472"/>
                  </a:lnTo>
                  <a:lnTo>
                    <a:pt x="2352" y="2460"/>
                  </a:lnTo>
                  <a:lnTo>
                    <a:pt x="2370" y="2460"/>
                  </a:lnTo>
                  <a:lnTo>
                    <a:pt x="2376" y="2466"/>
                  </a:lnTo>
                  <a:lnTo>
                    <a:pt x="2382" y="2460"/>
                  </a:lnTo>
                  <a:lnTo>
                    <a:pt x="2400" y="2460"/>
                  </a:lnTo>
                  <a:lnTo>
                    <a:pt x="2400" y="2454"/>
                  </a:lnTo>
                  <a:lnTo>
                    <a:pt x="2406" y="2442"/>
                  </a:lnTo>
                  <a:lnTo>
                    <a:pt x="2406" y="2430"/>
                  </a:lnTo>
                  <a:lnTo>
                    <a:pt x="2412" y="2424"/>
                  </a:lnTo>
                  <a:lnTo>
                    <a:pt x="2424" y="2418"/>
                  </a:lnTo>
                  <a:lnTo>
                    <a:pt x="2430" y="2412"/>
                  </a:lnTo>
                  <a:lnTo>
                    <a:pt x="2436" y="2412"/>
                  </a:lnTo>
                  <a:lnTo>
                    <a:pt x="2466" y="2448"/>
                  </a:lnTo>
                  <a:lnTo>
                    <a:pt x="2496" y="2442"/>
                  </a:lnTo>
                  <a:lnTo>
                    <a:pt x="2508" y="2454"/>
                  </a:lnTo>
                  <a:lnTo>
                    <a:pt x="2538" y="2454"/>
                  </a:lnTo>
                  <a:lnTo>
                    <a:pt x="2544" y="2460"/>
                  </a:lnTo>
                  <a:lnTo>
                    <a:pt x="2544" y="2466"/>
                  </a:lnTo>
                  <a:lnTo>
                    <a:pt x="2526" y="2484"/>
                  </a:lnTo>
                  <a:lnTo>
                    <a:pt x="2532" y="2502"/>
                  </a:lnTo>
                  <a:lnTo>
                    <a:pt x="2544" y="2508"/>
                  </a:lnTo>
                  <a:lnTo>
                    <a:pt x="2544" y="2526"/>
                  </a:lnTo>
                  <a:lnTo>
                    <a:pt x="2562" y="2526"/>
                  </a:lnTo>
                  <a:lnTo>
                    <a:pt x="2568" y="2532"/>
                  </a:lnTo>
                  <a:lnTo>
                    <a:pt x="2574" y="2544"/>
                  </a:lnTo>
                  <a:lnTo>
                    <a:pt x="2586" y="2550"/>
                  </a:lnTo>
                  <a:lnTo>
                    <a:pt x="2616" y="2550"/>
                  </a:lnTo>
                  <a:lnTo>
                    <a:pt x="2622" y="2556"/>
                  </a:lnTo>
                  <a:lnTo>
                    <a:pt x="2628" y="2556"/>
                  </a:lnTo>
                  <a:lnTo>
                    <a:pt x="2676" y="2526"/>
                  </a:lnTo>
                  <a:lnTo>
                    <a:pt x="2694" y="2538"/>
                  </a:lnTo>
                  <a:lnTo>
                    <a:pt x="2718" y="2538"/>
                  </a:lnTo>
                  <a:lnTo>
                    <a:pt x="2736" y="2544"/>
                  </a:lnTo>
                  <a:lnTo>
                    <a:pt x="2748" y="2544"/>
                  </a:lnTo>
                  <a:lnTo>
                    <a:pt x="2760" y="2550"/>
                  </a:lnTo>
                  <a:lnTo>
                    <a:pt x="2766" y="2556"/>
                  </a:lnTo>
                  <a:lnTo>
                    <a:pt x="2772" y="2568"/>
                  </a:lnTo>
                  <a:lnTo>
                    <a:pt x="2766" y="2580"/>
                  </a:lnTo>
                  <a:lnTo>
                    <a:pt x="2766" y="2604"/>
                  </a:lnTo>
                  <a:lnTo>
                    <a:pt x="2760" y="2616"/>
                  </a:lnTo>
                  <a:lnTo>
                    <a:pt x="2766" y="2628"/>
                  </a:lnTo>
                  <a:lnTo>
                    <a:pt x="2772" y="2634"/>
                  </a:lnTo>
                  <a:lnTo>
                    <a:pt x="2784" y="2640"/>
                  </a:lnTo>
                  <a:lnTo>
                    <a:pt x="2790" y="2652"/>
                  </a:lnTo>
                  <a:lnTo>
                    <a:pt x="2802" y="2658"/>
                  </a:lnTo>
                  <a:lnTo>
                    <a:pt x="2808" y="2664"/>
                  </a:lnTo>
                  <a:lnTo>
                    <a:pt x="2826" y="2664"/>
                  </a:lnTo>
                  <a:lnTo>
                    <a:pt x="2832" y="2640"/>
                  </a:lnTo>
                  <a:lnTo>
                    <a:pt x="2832" y="2634"/>
                  </a:lnTo>
                  <a:lnTo>
                    <a:pt x="2826" y="2628"/>
                  </a:lnTo>
                  <a:lnTo>
                    <a:pt x="2826" y="2586"/>
                  </a:lnTo>
                  <a:lnTo>
                    <a:pt x="2832" y="2568"/>
                  </a:lnTo>
                  <a:lnTo>
                    <a:pt x="2844" y="2556"/>
                  </a:lnTo>
                  <a:lnTo>
                    <a:pt x="2856" y="2550"/>
                  </a:lnTo>
                  <a:lnTo>
                    <a:pt x="2886" y="2550"/>
                  </a:lnTo>
                  <a:lnTo>
                    <a:pt x="2898" y="2544"/>
                  </a:lnTo>
                  <a:lnTo>
                    <a:pt x="2910" y="2544"/>
                  </a:lnTo>
                  <a:lnTo>
                    <a:pt x="2922" y="2538"/>
                  </a:lnTo>
                  <a:lnTo>
                    <a:pt x="2940" y="2538"/>
                  </a:lnTo>
                  <a:lnTo>
                    <a:pt x="2964" y="2532"/>
                  </a:lnTo>
                  <a:lnTo>
                    <a:pt x="2982" y="2526"/>
                  </a:lnTo>
                  <a:lnTo>
                    <a:pt x="3000" y="2508"/>
                  </a:lnTo>
                  <a:lnTo>
                    <a:pt x="3000" y="2466"/>
                  </a:lnTo>
                  <a:lnTo>
                    <a:pt x="3006" y="2454"/>
                  </a:lnTo>
                  <a:lnTo>
                    <a:pt x="3012" y="2448"/>
                  </a:lnTo>
                  <a:lnTo>
                    <a:pt x="3024" y="2460"/>
                  </a:lnTo>
                  <a:lnTo>
                    <a:pt x="3036" y="2484"/>
                  </a:lnTo>
                  <a:lnTo>
                    <a:pt x="3042" y="2490"/>
                  </a:lnTo>
                  <a:lnTo>
                    <a:pt x="3048" y="2490"/>
                  </a:lnTo>
                  <a:lnTo>
                    <a:pt x="3054" y="2484"/>
                  </a:lnTo>
                  <a:lnTo>
                    <a:pt x="3066" y="2478"/>
                  </a:lnTo>
                  <a:lnTo>
                    <a:pt x="3072" y="2466"/>
                  </a:lnTo>
                  <a:lnTo>
                    <a:pt x="3090" y="2448"/>
                  </a:lnTo>
                  <a:lnTo>
                    <a:pt x="3096" y="2436"/>
                  </a:lnTo>
                  <a:lnTo>
                    <a:pt x="3114" y="2454"/>
                  </a:lnTo>
                  <a:lnTo>
                    <a:pt x="3144" y="2442"/>
                  </a:lnTo>
                  <a:lnTo>
                    <a:pt x="3150" y="2442"/>
                  </a:lnTo>
                  <a:lnTo>
                    <a:pt x="3156" y="2448"/>
                  </a:lnTo>
                  <a:lnTo>
                    <a:pt x="3186" y="2448"/>
                  </a:lnTo>
                  <a:lnTo>
                    <a:pt x="3234" y="2424"/>
                  </a:lnTo>
                  <a:lnTo>
                    <a:pt x="3288" y="2370"/>
                  </a:lnTo>
                  <a:lnTo>
                    <a:pt x="3294" y="2358"/>
                  </a:lnTo>
                  <a:lnTo>
                    <a:pt x="3300" y="2352"/>
                  </a:lnTo>
                  <a:lnTo>
                    <a:pt x="3294" y="2340"/>
                  </a:lnTo>
                  <a:lnTo>
                    <a:pt x="3294" y="2334"/>
                  </a:lnTo>
                  <a:lnTo>
                    <a:pt x="3288" y="2322"/>
                  </a:lnTo>
                  <a:lnTo>
                    <a:pt x="3282" y="2316"/>
                  </a:lnTo>
                  <a:lnTo>
                    <a:pt x="3300" y="2316"/>
                  </a:lnTo>
                  <a:lnTo>
                    <a:pt x="3312" y="2286"/>
                  </a:lnTo>
                  <a:lnTo>
                    <a:pt x="3336" y="2286"/>
                  </a:lnTo>
                  <a:lnTo>
                    <a:pt x="3348" y="2250"/>
                  </a:lnTo>
                  <a:lnTo>
                    <a:pt x="3360" y="2250"/>
                  </a:lnTo>
                  <a:lnTo>
                    <a:pt x="3360" y="2208"/>
                  </a:lnTo>
                  <a:lnTo>
                    <a:pt x="3372" y="2208"/>
                  </a:lnTo>
                  <a:lnTo>
                    <a:pt x="3384" y="2196"/>
                  </a:lnTo>
                  <a:lnTo>
                    <a:pt x="3384" y="2172"/>
                  </a:lnTo>
                  <a:lnTo>
                    <a:pt x="3378" y="2160"/>
                  </a:lnTo>
                  <a:lnTo>
                    <a:pt x="3372" y="2154"/>
                  </a:lnTo>
                  <a:lnTo>
                    <a:pt x="3372" y="2142"/>
                  </a:lnTo>
                  <a:lnTo>
                    <a:pt x="3378" y="2136"/>
                  </a:lnTo>
                  <a:lnTo>
                    <a:pt x="3384" y="2136"/>
                  </a:lnTo>
                  <a:lnTo>
                    <a:pt x="3390" y="2130"/>
                  </a:lnTo>
                  <a:lnTo>
                    <a:pt x="3402" y="2124"/>
                  </a:lnTo>
                  <a:lnTo>
                    <a:pt x="3408" y="2118"/>
                  </a:lnTo>
                  <a:lnTo>
                    <a:pt x="3408" y="2094"/>
                  </a:lnTo>
                  <a:lnTo>
                    <a:pt x="3390" y="2076"/>
                  </a:lnTo>
                  <a:lnTo>
                    <a:pt x="3390" y="2064"/>
                  </a:lnTo>
                  <a:lnTo>
                    <a:pt x="3402" y="2058"/>
                  </a:lnTo>
                  <a:lnTo>
                    <a:pt x="3408" y="2052"/>
                  </a:lnTo>
                  <a:lnTo>
                    <a:pt x="3408" y="2016"/>
                  </a:lnTo>
                  <a:lnTo>
                    <a:pt x="3414" y="2016"/>
                  </a:lnTo>
                  <a:lnTo>
                    <a:pt x="3420" y="2010"/>
                  </a:lnTo>
                  <a:lnTo>
                    <a:pt x="3456" y="1992"/>
                  </a:lnTo>
                  <a:lnTo>
                    <a:pt x="3462" y="1980"/>
                  </a:lnTo>
                  <a:lnTo>
                    <a:pt x="3462" y="1962"/>
                  </a:lnTo>
                  <a:lnTo>
                    <a:pt x="3456" y="1956"/>
                  </a:lnTo>
                  <a:lnTo>
                    <a:pt x="3444" y="1956"/>
                  </a:lnTo>
                  <a:lnTo>
                    <a:pt x="3450" y="1956"/>
                  </a:lnTo>
                  <a:lnTo>
                    <a:pt x="3456" y="1950"/>
                  </a:lnTo>
                  <a:lnTo>
                    <a:pt x="3468" y="1950"/>
                  </a:lnTo>
                  <a:lnTo>
                    <a:pt x="3480" y="1944"/>
                  </a:lnTo>
                  <a:lnTo>
                    <a:pt x="3492" y="1932"/>
                  </a:lnTo>
                  <a:lnTo>
                    <a:pt x="3474" y="1914"/>
                  </a:lnTo>
                  <a:lnTo>
                    <a:pt x="3468" y="1914"/>
                  </a:lnTo>
                  <a:lnTo>
                    <a:pt x="3486" y="1896"/>
                  </a:lnTo>
                  <a:lnTo>
                    <a:pt x="3498" y="1872"/>
                  </a:lnTo>
                  <a:lnTo>
                    <a:pt x="3504" y="1866"/>
                  </a:lnTo>
                  <a:lnTo>
                    <a:pt x="3504" y="1854"/>
                  </a:lnTo>
                  <a:lnTo>
                    <a:pt x="3498" y="1848"/>
                  </a:lnTo>
                  <a:lnTo>
                    <a:pt x="3474" y="1842"/>
                  </a:lnTo>
                  <a:lnTo>
                    <a:pt x="3438" y="1848"/>
                  </a:lnTo>
                  <a:lnTo>
                    <a:pt x="3396" y="1854"/>
                  </a:lnTo>
                  <a:lnTo>
                    <a:pt x="3366" y="1860"/>
                  </a:lnTo>
                  <a:lnTo>
                    <a:pt x="3354" y="1866"/>
                  </a:lnTo>
                  <a:lnTo>
                    <a:pt x="3336" y="1848"/>
                  </a:lnTo>
                  <a:lnTo>
                    <a:pt x="3378" y="1848"/>
                  </a:lnTo>
                  <a:lnTo>
                    <a:pt x="3378" y="1836"/>
                  </a:lnTo>
                  <a:lnTo>
                    <a:pt x="3384" y="1824"/>
                  </a:lnTo>
                  <a:lnTo>
                    <a:pt x="3390" y="1818"/>
                  </a:lnTo>
                  <a:lnTo>
                    <a:pt x="3402" y="1812"/>
                  </a:lnTo>
                  <a:lnTo>
                    <a:pt x="3432" y="1812"/>
                  </a:lnTo>
                  <a:lnTo>
                    <a:pt x="3426" y="1800"/>
                  </a:lnTo>
                  <a:lnTo>
                    <a:pt x="3420" y="1794"/>
                  </a:lnTo>
                  <a:lnTo>
                    <a:pt x="3414" y="1782"/>
                  </a:lnTo>
                  <a:lnTo>
                    <a:pt x="3414" y="1776"/>
                  </a:lnTo>
                  <a:lnTo>
                    <a:pt x="3408" y="1770"/>
                  </a:lnTo>
                  <a:lnTo>
                    <a:pt x="3390" y="1770"/>
                  </a:lnTo>
                  <a:lnTo>
                    <a:pt x="3378" y="1764"/>
                  </a:lnTo>
                  <a:lnTo>
                    <a:pt x="3366" y="1764"/>
                  </a:lnTo>
                  <a:lnTo>
                    <a:pt x="3354" y="1746"/>
                  </a:lnTo>
                  <a:lnTo>
                    <a:pt x="3342" y="1746"/>
                  </a:lnTo>
                  <a:lnTo>
                    <a:pt x="3336" y="1734"/>
                  </a:lnTo>
                  <a:lnTo>
                    <a:pt x="3324" y="1728"/>
                  </a:lnTo>
                  <a:lnTo>
                    <a:pt x="3294" y="1728"/>
                  </a:lnTo>
                  <a:lnTo>
                    <a:pt x="3288" y="1734"/>
                  </a:lnTo>
                  <a:lnTo>
                    <a:pt x="3282" y="1734"/>
                  </a:lnTo>
                  <a:lnTo>
                    <a:pt x="3246" y="1686"/>
                  </a:lnTo>
                  <a:lnTo>
                    <a:pt x="3252" y="1698"/>
                  </a:lnTo>
                  <a:lnTo>
                    <a:pt x="3264" y="1704"/>
                  </a:lnTo>
                  <a:lnTo>
                    <a:pt x="3270" y="1710"/>
                  </a:lnTo>
                  <a:lnTo>
                    <a:pt x="3282" y="1716"/>
                  </a:lnTo>
                  <a:lnTo>
                    <a:pt x="3294" y="1716"/>
                  </a:lnTo>
                  <a:lnTo>
                    <a:pt x="3300" y="1710"/>
                  </a:lnTo>
                  <a:lnTo>
                    <a:pt x="3306" y="1710"/>
                  </a:lnTo>
                  <a:lnTo>
                    <a:pt x="3336" y="1716"/>
                  </a:lnTo>
                  <a:lnTo>
                    <a:pt x="3348" y="1734"/>
                  </a:lnTo>
                  <a:lnTo>
                    <a:pt x="3366" y="1728"/>
                  </a:lnTo>
                  <a:lnTo>
                    <a:pt x="3408" y="1740"/>
                  </a:lnTo>
                  <a:lnTo>
                    <a:pt x="3390" y="1716"/>
                  </a:lnTo>
                  <a:lnTo>
                    <a:pt x="3372" y="1710"/>
                  </a:lnTo>
                  <a:lnTo>
                    <a:pt x="3372" y="1692"/>
                  </a:lnTo>
                  <a:lnTo>
                    <a:pt x="3360" y="1680"/>
                  </a:lnTo>
                  <a:lnTo>
                    <a:pt x="3348" y="1674"/>
                  </a:lnTo>
                  <a:lnTo>
                    <a:pt x="3330" y="1674"/>
                  </a:lnTo>
                  <a:lnTo>
                    <a:pt x="3318" y="1662"/>
                  </a:lnTo>
                  <a:lnTo>
                    <a:pt x="3318" y="1650"/>
                  </a:lnTo>
                  <a:lnTo>
                    <a:pt x="3312" y="1644"/>
                  </a:lnTo>
                  <a:lnTo>
                    <a:pt x="3312" y="1632"/>
                  </a:lnTo>
                  <a:lnTo>
                    <a:pt x="3234" y="1530"/>
                  </a:lnTo>
                  <a:lnTo>
                    <a:pt x="3198" y="1524"/>
                  </a:lnTo>
                  <a:lnTo>
                    <a:pt x="3162" y="1494"/>
                  </a:lnTo>
                  <a:lnTo>
                    <a:pt x="3144" y="1500"/>
                  </a:lnTo>
                  <a:lnTo>
                    <a:pt x="3138" y="1488"/>
                  </a:lnTo>
                  <a:lnTo>
                    <a:pt x="3132" y="1482"/>
                  </a:lnTo>
                  <a:lnTo>
                    <a:pt x="3132" y="1470"/>
                  </a:lnTo>
                  <a:lnTo>
                    <a:pt x="3126" y="1464"/>
                  </a:lnTo>
                  <a:lnTo>
                    <a:pt x="3138" y="1452"/>
                  </a:lnTo>
                  <a:lnTo>
                    <a:pt x="3150" y="1446"/>
                  </a:lnTo>
                  <a:lnTo>
                    <a:pt x="3156" y="1434"/>
                  </a:lnTo>
                  <a:lnTo>
                    <a:pt x="3162" y="1428"/>
                  </a:lnTo>
                  <a:lnTo>
                    <a:pt x="3168" y="1416"/>
                  </a:lnTo>
                  <a:lnTo>
                    <a:pt x="3168" y="1410"/>
                  </a:lnTo>
                  <a:lnTo>
                    <a:pt x="3162" y="1398"/>
                  </a:lnTo>
                  <a:lnTo>
                    <a:pt x="3162" y="1392"/>
                  </a:lnTo>
                  <a:lnTo>
                    <a:pt x="3156" y="1380"/>
                  </a:lnTo>
                  <a:lnTo>
                    <a:pt x="3168" y="1386"/>
                  </a:lnTo>
                  <a:lnTo>
                    <a:pt x="3174" y="1392"/>
                  </a:lnTo>
                  <a:lnTo>
                    <a:pt x="3186" y="1398"/>
                  </a:lnTo>
                  <a:lnTo>
                    <a:pt x="3198" y="1386"/>
                  </a:lnTo>
                  <a:lnTo>
                    <a:pt x="3198" y="1368"/>
                  </a:lnTo>
                  <a:lnTo>
                    <a:pt x="3192" y="1356"/>
                  </a:lnTo>
                  <a:lnTo>
                    <a:pt x="3192" y="1344"/>
                  </a:lnTo>
                  <a:lnTo>
                    <a:pt x="3216" y="1344"/>
                  </a:lnTo>
                  <a:lnTo>
                    <a:pt x="3252" y="1320"/>
                  </a:lnTo>
                  <a:lnTo>
                    <a:pt x="3264" y="1320"/>
                  </a:lnTo>
                  <a:lnTo>
                    <a:pt x="3270" y="1326"/>
                  </a:lnTo>
                  <a:lnTo>
                    <a:pt x="3294" y="1326"/>
                  </a:lnTo>
                  <a:lnTo>
                    <a:pt x="3294" y="1320"/>
                  </a:lnTo>
                  <a:lnTo>
                    <a:pt x="3288" y="1314"/>
                  </a:lnTo>
                  <a:lnTo>
                    <a:pt x="3288" y="1308"/>
                  </a:lnTo>
                  <a:lnTo>
                    <a:pt x="3282" y="1302"/>
                  </a:lnTo>
                  <a:lnTo>
                    <a:pt x="3288" y="1278"/>
                  </a:lnTo>
                  <a:lnTo>
                    <a:pt x="3258" y="1278"/>
                  </a:lnTo>
                  <a:lnTo>
                    <a:pt x="3246" y="1266"/>
                  </a:lnTo>
                  <a:lnTo>
                    <a:pt x="3240" y="1278"/>
                  </a:lnTo>
                  <a:lnTo>
                    <a:pt x="3204" y="1278"/>
                  </a:lnTo>
                  <a:lnTo>
                    <a:pt x="3198" y="1272"/>
                  </a:lnTo>
                  <a:lnTo>
                    <a:pt x="3192" y="1260"/>
                  </a:lnTo>
                  <a:lnTo>
                    <a:pt x="3180" y="1254"/>
                  </a:lnTo>
                  <a:lnTo>
                    <a:pt x="3174" y="1248"/>
                  </a:lnTo>
                  <a:lnTo>
                    <a:pt x="3150" y="1248"/>
                  </a:lnTo>
                  <a:lnTo>
                    <a:pt x="3144" y="1260"/>
                  </a:lnTo>
                  <a:lnTo>
                    <a:pt x="3132" y="1266"/>
                  </a:lnTo>
                  <a:lnTo>
                    <a:pt x="3114" y="1284"/>
                  </a:lnTo>
                  <a:lnTo>
                    <a:pt x="3114" y="1296"/>
                  </a:lnTo>
                  <a:lnTo>
                    <a:pt x="3108" y="1302"/>
                  </a:lnTo>
                  <a:lnTo>
                    <a:pt x="3108" y="1308"/>
                  </a:lnTo>
                  <a:lnTo>
                    <a:pt x="3078" y="1308"/>
                  </a:lnTo>
                  <a:lnTo>
                    <a:pt x="3054" y="1296"/>
                  </a:lnTo>
                  <a:lnTo>
                    <a:pt x="3048" y="1290"/>
                  </a:lnTo>
                  <a:lnTo>
                    <a:pt x="3042" y="1278"/>
                  </a:lnTo>
                  <a:lnTo>
                    <a:pt x="3030" y="1242"/>
                  </a:lnTo>
                  <a:lnTo>
                    <a:pt x="3024" y="1230"/>
                  </a:lnTo>
                  <a:lnTo>
                    <a:pt x="3018" y="1224"/>
                  </a:lnTo>
                  <a:lnTo>
                    <a:pt x="3006" y="1224"/>
                  </a:lnTo>
                  <a:lnTo>
                    <a:pt x="3000" y="1230"/>
                  </a:lnTo>
                  <a:lnTo>
                    <a:pt x="3000" y="1242"/>
                  </a:lnTo>
                  <a:lnTo>
                    <a:pt x="2988" y="1224"/>
                  </a:lnTo>
                  <a:lnTo>
                    <a:pt x="2952" y="1224"/>
                  </a:lnTo>
                  <a:lnTo>
                    <a:pt x="2940" y="1218"/>
                  </a:lnTo>
                  <a:lnTo>
                    <a:pt x="2934" y="1212"/>
                  </a:lnTo>
                  <a:lnTo>
                    <a:pt x="2928" y="1200"/>
                  </a:lnTo>
                  <a:lnTo>
                    <a:pt x="2916" y="1194"/>
                  </a:lnTo>
                  <a:lnTo>
                    <a:pt x="2910" y="1182"/>
                  </a:lnTo>
                  <a:lnTo>
                    <a:pt x="2910" y="1140"/>
                  </a:lnTo>
                  <a:lnTo>
                    <a:pt x="2928" y="1140"/>
                  </a:lnTo>
                  <a:lnTo>
                    <a:pt x="2940" y="1152"/>
                  </a:lnTo>
                  <a:lnTo>
                    <a:pt x="2946" y="1152"/>
                  </a:lnTo>
                  <a:lnTo>
                    <a:pt x="2952" y="1146"/>
                  </a:lnTo>
                  <a:lnTo>
                    <a:pt x="2952" y="1140"/>
                  </a:lnTo>
                  <a:lnTo>
                    <a:pt x="2958" y="1134"/>
                  </a:lnTo>
                  <a:lnTo>
                    <a:pt x="2964" y="1134"/>
                  </a:lnTo>
                  <a:lnTo>
                    <a:pt x="2970" y="1140"/>
                  </a:lnTo>
                  <a:lnTo>
                    <a:pt x="2982" y="1140"/>
                  </a:lnTo>
                  <a:lnTo>
                    <a:pt x="2994" y="1134"/>
                  </a:lnTo>
                  <a:lnTo>
                    <a:pt x="3000" y="1128"/>
                  </a:lnTo>
                  <a:lnTo>
                    <a:pt x="3000" y="1116"/>
                  </a:lnTo>
                  <a:lnTo>
                    <a:pt x="2994" y="1110"/>
                  </a:lnTo>
                  <a:lnTo>
                    <a:pt x="2994" y="1086"/>
                  </a:lnTo>
                  <a:lnTo>
                    <a:pt x="3000" y="1074"/>
                  </a:lnTo>
                  <a:lnTo>
                    <a:pt x="3000" y="1068"/>
                  </a:lnTo>
                  <a:lnTo>
                    <a:pt x="3036" y="1068"/>
                  </a:lnTo>
                  <a:lnTo>
                    <a:pt x="3042" y="1062"/>
                  </a:lnTo>
                  <a:lnTo>
                    <a:pt x="3048" y="1050"/>
                  </a:lnTo>
                  <a:lnTo>
                    <a:pt x="3048" y="1038"/>
                  </a:lnTo>
                  <a:lnTo>
                    <a:pt x="3054" y="1032"/>
                  </a:lnTo>
                  <a:lnTo>
                    <a:pt x="3054" y="1026"/>
                  </a:lnTo>
                  <a:lnTo>
                    <a:pt x="3072" y="1014"/>
                  </a:lnTo>
                  <a:lnTo>
                    <a:pt x="3060" y="1002"/>
                  </a:lnTo>
                  <a:lnTo>
                    <a:pt x="3096" y="1014"/>
                  </a:lnTo>
                  <a:lnTo>
                    <a:pt x="3114" y="996"/>
                  </a:lnTo>
                  <a:lnTo>
                    <a:pt x="3126" y="1002"/>
                  </a:lnTo>
                  <a:lnTo>
                    <a:pt x="3132" y="1014"/>
                  </a:lnTo>
                  <a:lnTo>
                    <a:pt x="3144" y="1020"/>
                  </a:lnTo>
                  <a:lnTo>
                    <a:pt x="3156" y="1044"/>
                  </a:lnTo>
                  <a:lnTo>
                    <a:pt x="3156" y="1050"/>
                  </a:lnTo>
                  <a:lnTo>
                    <a:pt x="3144" y="1074"/>
                  </a:lnTo>
                  <a:lnTo>
                    <a:pt x="3126" y="1092"/>
                  </a:lnTo>
                  <a:lnTo>
                    <a:pt x="3126" y="1104"/>
                  </a:lnTo>
                  <a:lnTo>
                    <a:pt x="3132" y="1116"/>
                  </a:lnTo>
                  <a:lnTo>
                    <a:pt x="3144" y="1128"/>
                  </a:lnTo>
                  <a:lnTo>
                    <a:pt x="3150" y="1128"/>
                  </a:lnTo>
                  <a:lnTo>
                    <a:pt x="3162" y="1122"/>
                  </a:lnTo>
                  <a:lnTo>
                    <a:pt x="3168" y="1122"/>
                  </a:lnTo>
                  <a:lnTo>
                    <a:pt x="3162" y="1152"/>
                  </a:lnTo>
                  <a:lnTo>
                    <a:pt x="3144" y="1170"/>
                  </a:lnTo>
                  <a:lnTo>
                    <a:pt x="3144" y="1176"/>
                  </a:lnTo>
                  <a:lnTo>
                    <a:pt x="3150" y="1176"/>
                  </a:lnTo>
                  <a:lnTo>
                    <a:pt x="3162" y="1170"/>
                  </a:lnTo>
                  <a:lnTo>
                    <a:pt x="3168" y="1164"/>
                  </a:lnTo>
                  <a:lnTo>
                    <a:pt x="3180" y="1158"/>
                  </a:lnTo>
                  <a:lnTo>
                    <a:pt x="3186" y="1158"/>
                  </a:lnTo>
                  <a:lnTo>
                    <a:pt x="3198" y="1146"/>
                  </a:lnTo>
                  <a:lnTo>
                    <a:pt x="3198" y="1122"/>
                  </a:lnTo>
                  <a:lnTo>
                    <a:pt x="3204" y="1122"/>
                  </a:lnTo>
                  <a:lnTo>
                    <a:pt x="3210" y="1116"/>
                  </a:lnTo>
                  <a:lnTo>
                    <a:pt x="3258" y="1092"/>
                  </a:lnTo>
                  <a:lnTo>
                    <a:pt x="3264" y="1086"/>
                  </a:lnTo>
                  <a:lnTo>
                    <a:pt x="3306" y="1086"/>
                  </a:lnTo>
                  <a:lnTo>
                    <a:pt x="3312" y="1074"/>
                  </a:lnTo>
                  <a:lnTo>
                    <a:pt x="3312" y="1062"/>
                  </a:lnTo>
                  <a:lnTo>
                    <a:pt x="3318" y="1056"/>
                  </a:lnTo>
                  <a:lnTo>
                    <a:pt x="3324" y="1044"/>
                  </a:lnTo>
                  <a:lnTo>
                    <a:pt x="3360" y="1026"/>
                  </a:lnTo>
                  <a:lnTo>
                    <a:pt x="3372" y="1014"/>
                  </a:lnTo>
                  <a:lnTo>
                    <a:pt x="3390" y="978"/>
                  </a:lnTo>
                  <a:lnTo>
                    <a:pt x="3390" y="948"/>
                  </a:lnTo>
                  <a:lnTo>
                    <a:pt x="3396" y="942"/>
                  </a:lnTo>
                  <a:lnTo>
                    <a:pt x="3396" y="936"/>
                  </a:lnTo>
                  <a:lnTo>
                    <a:pt x="3408" y="936"/>
                  </a:lnTo>
                  <a:lnTo>
                    <a:pt x="3420" y="942"/>
                  </a:lnTo>
                  <a:lnTo>
                    <a:pt x="3432" y="954"/>
                  </a:lnTo>
                  <a:lnTo>
                    <a:pt x="3444" y="954"/>
                  </a:lnTo>
                  <a:lnTo>
                    <a:pt x="3456" y="960"/>
                  </a:lnTo>
                  <a:lnTo>
                    <a:pt x="3504" y="960"/>
                  </a:lnTo>
                  <a:lnTo>
                    <a:pt x="3504" y="948"/>
                  </a:lnTo>
                  <a:lnTo>
                    <a:pt x="3498" y="948"/>
                  </a:lnTo>
                  <a:lnTo>
                    <a:pt x="3474" y="924"/>
                  </a:lnTo>
                  <a:lnTo>
                    <a:pt x="3474" y="912"/>
                  </a:lnTo>
                  <a:lnTo>
                    <a:pt x="3480" y="906"/>
                  </a:lnTo>
                  <a:lnTo>
                    <a:pt x="3486" y="912"/>
                  </a:lnTo>
                  <a:lnTo>
                    <a:pt x="3510" y="912"/>
                  </a:lnTo>
                  <a:lnTo>
                    <a:pt x="3522" y="918"/>
                  </a:lnTo>
                  <a:lnTo>
                    <a:pt x="3534" y="912"/>
                  </a:lnTo>
                  <a:lnTo>
                    <a:pt x="3540" y="900"/>
                  </a:lnTo>
                  <a:lnTo>
                    <a:pt x="3540" y="894"/>
                  </a:lnTo>
                  <a:lnTo>
                    <a:pt x="3534" y="882"/>
                  </a:lnTo>
                  <a:lnTo>
                    <a:pt x="3558" y="882"/>
                  </a:lnTo>
                  <a:lnTo>
                    <a:pt x="3558" y="864"/>
                  </a:lnTo>
                  <a:lnTo>
                    <a:pt x="3552" y="852"/>
                  </a:lnTo>
                  <a:lnTo>
                    <a:pt x="3546" y="846"/>
                  </a:lnTo>
                  <a:lnTo>
                    <a:pt x="3546" y="840"/>
                  </a:lnTo>
                  <a:lnTo>
                    <a:pt x="3576" y="840"/>
                  </a:lnTo>
                  <a:lnTo>
                    <a:pt x="3594" y="864"/>
                  </a:lnTo>
                  <a:lnTo>
                    <a:pt x="3600" y="840"/>
                  </a:lnTo>
                  <a:lnTo>
                    <a:pt x="3630" y="846"/>
                  </a:lnTo>
                  <a:lnTo>
                    <a:pt x="3624" y="810"/>
                  </a:lnTo>
                  <a:lnTo>
                    <a:pt x="3618" y="798"/>
                  </a:lnTo>
                  <a:lnTo>
                    <a:pt x="3606" y="786"/>
                  </a:lnTo>
                  <a:lnTo>
                    <a:pt x="3606" y="774"/>
                  </a:lnTo>
                  <a:lnTo>
                    <a:pt x="3600" y="756"/>
                  </a:lnTo>
                  <a:lnTo>
                    <a:pt x="3588" y="744"/>
                  </a:lnTo>
                  <a:lnTo>
                    <a:pt x="3576" y="726"/>
                  </a:lnTo>
                  <a:lnTo>
                    <a:pt x="3564" y="720"/>
                  </a:lnTo>
                  <a:lnTo>
                    <a:pt x="3552" y="708"/>
                  </a:lnTo>
                  <a:lnTo>
                    <a:pt x="3546" y="708"/>
                  </a:lnTo>
                  <a:lnTo>
                    <a:pt x="3540" y="696"/>
                  </a:lnTo>
                  <a:lnTo>
                    <a:pt x="3540" y="684"/>
                  </a:lnTo>
                  <a:lnTo>
                    <a:pt x="3564" y="684"/>
                  </a:lnTo>
                  <a:lnTo>
                    <a:pt x="3564" y="672"/>
                  </a:lnTo>
                  <a:lnTo>
                    <a:pt x="3558" y="666"/>
                  </a:lnTo>
                  <a:lnTo>
                    <a:pt x="3564" y="660"/>
                  </a:lnTo>
                  <a:lnTo>
                    <a:pt x="3588" y="660"/>
                  </a:lnTo>
                  <a:lnTo>
                    <a:pt x="3600" y="666"/>
                  </a:lnTo>
                  <a:lnTo>
                    <a:pt x="3618" y="672"/>
                  </a:lnTo>
                  <a:lnTo>
                    <a:pt x="3630" y="672"/>
                  </a:lnTo>
                  <a:lnTo>
                    <a:pt x="3642" y="678"/>
                  </a:lnTo>
                  <a:lnTo>
                    <a:pt x="3648" y="678"/>
                  </a:lnTo>
                  <a:lnTo>
                    <a:pt x="3654" y="672"/>
                  </a:lnTo>
                  <a:lnTo>
                    <a:pt x="3654" y="660"/>
                  </a:lnTo>
                  <a:lnTo>
                    <a:pt x="3648" y="648"/>
                  </a:lnTo>
                  <a:lnTo>
                    <a:pt x="3648" y="630"/>
                  </a:lnTo>
                  <a:lnTo>
                    <a:pt x="3654" y="630"/>
                  </a:lnTo>
                  <a:lnTo>
                    <a:pt x="3660" y="62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43" name="Chad" descr="© INSCALE GmbH, 05.05.2010&#10;http://www.presentationload.com/">
              <a:extLst>
                <a:ext uri="{FF2B5EF4-FFF2-40B4-BE49-F238E27FC236}">
                  <a16:creationId xmlns:a16="http://schemas.microsoft.com/office/drawing/2014/main" id="{34DC04C9-0BAD-1720-B588-34A0808A40FC}"/>
                </a:ext>
              </a:extLst>
            </p:cNvPr>
            <p:cNvSpPr>
              <a:spLocks/>
            </p:cNvSpPr>
            <p:nvPr/>
          </p:nvSpPr>
          <p:spPr bwMode="gray">
            <a:xfrm>
              <a:off x="4595608" y="2501007"/>
              <a:ext cx="281650" cy="489185"/>
            </a:xfrm>
            <a:custGeom>
              <a:avLst/>
              <a:gdLst>
                <a:gd name="T0" fmla="*/ 2147483647 w 744"/>
                <a:gd name="T1" fmla="*/ 2147483647 h 1290"/>
                <a:gd name="T2" fmla="*/ 2147483647 w 744"/>
                <a:gd name="T3" fmla="*/ 0 h 1290"/>
                <a:gd name="T4" fmla="*/ 2147483647 w 744"/>
                <a:gd name="T5" fmla="*/ 2147483647 h 1290"/>
                <a:gd name="T6" fmla="*/ 2147483647 w 744"/>
                <a:gd name="T7" fmla="*/ 2147483647 h 1290"/>
                <a:gd name="T8" fmla="*/ 2147483647 w 744"/>
                <a:gd name="T9" fmla="*/ 2147483647 h 1290"/>
                <a:gd name="T10" fmla="*/ 2147483647 w 744"/>
                <a:gd name="T11" fmla="*/ 2147483647 h 1290"/>
                <a:gd name="T12" fmla="*/ 2147483647 w 744"/>
                <a:gd name="T13" fmla="*/ 2147483647 h 1290"/>
                <a:gd name="T14" fmla="*/ 2147483647 w 744"/>
                <a:gd name="T15" fmla="*/ 2147483647 h 1290"/>
                <a:gd name="T16" fmla="*/ 2147483647 w 744"/>
                <a:gd name="T17" fmla="*/ 2147483647 h 1290"/>
                <a:gd name="T18" fmla="*/ 0 w 744"/>
                <a:gd name="T19" fmla="*/ 2147483647 h 1290"/>
                <a:gd name="T20" fmla="*/ 2147483647 w 744"/>
                <a:gd name="T21" fmla="*/ 2147483647 h 1290"/>
                <a:gd name="T22" fmla="*/ 2147483647 w 744"/>
                <a:gd name="T23" fmla="*/ 2147483647 h 1290"/>
                <a:gd name="T24" fmla="*/ 2147483647 w 744"/>
                <a:gd name="T25" fmla="*/ 2147483647 h 1290"/>
                <a:gd name="T26" fmla="*/ 2147483647 w 744"/>
                <a:gd name="T27" fmla="*/ 2147483647 h 1290"/>
                <a:gd name="T28" fmla="*/ 2147483647 w 744"/>
                <a:gd name="T29" fmla="*/ 2147483647 h 1290"/>
                <a:gd name="T30" fmla="*/ 2147483647 w 744"/>
                <a:gd name="T31" fmla="*/ 2147483647 h 1290"/>
                <a:gd name="T32" fmla="*/ 2147483647 w 744"/>
                <a:gd name="T33" fmla="*/ 2147483647 h 1290"/>
                <a:gd name="T34" fmla="*/ 2147483647 w 744"/>
                <a:gd name="T35" fmla="*/ 2147483647 h 1290"/>
                <a:gd name="T36" fmla="*/ 2147483647 w 744"/>
                <a:gd name="T37" fmla="*/ 2147483647 h 1290"/>
                <a:gd name="T38" fmla="*/ 2147483647 w 744"/>
                <a:gd name="T39" fmla="*/ 2147483647 h 1290"/>
                <a:gd name="T40" fmla="*/ 2147483647 w 744"/>
                <a:gd name="T41" fmla="*/ 2147483647 h 1290"/>
                <a:gd name="T42" fmla="*/ 2147483647 w 744"/>
                <a:gd name="T43" fmla="*/ 2147483647 h 1290"/>
                <a:gd name="T44" fmla="*/ 2147483647 w 744"/>
                <a:gd name="T45" fmla="*/ 2147483647 h 1290"/>
                <a:gd name="T46" fmla="*/ 2147483647 w 744"/>
                <a:gd name="T47" fmla="*/ 2147483647 h 1290"/>
                <a:gd name="T48" fmla="*/ 2147483647 w 744"/>
                <a:gd name="T49" fmla="*/ 2147483647 h 1290"/>
                <a:gd name="T50" fmla="*/ 2147483647 w 744"/>
                <a:gd name="T51" fmla="*/ 2147483647 h 1290"/>
                <a:gd name="T52" fmla="*/ 2147483647 w 744"/>
                <a:gd name="T53" fmla="*/ 2147483647 h 1290"/>
                <a:gd name="T54" fmla="*/ 2147483647 w 744"/>
                <a:gd name="T55" fmla="*/ 2147483647 h 1290"/>
                <a:gd name="T56" fmla="*/ 2147483647 w 744"/>
                <a:gd name="T57" fmla="*/ 2147483647 h 1290"/>
                <a:gd name="T58" fmla="*/ 2147483647 w 744"/>
                <a:gd name="T59" fmla="*/ 2147483647 h 1290"/>
                <a:gd name="T60" fmla="*/ 2147483647 w 744"/>
                <a:gd name="T61" fmla="*/ 2147483647 h 1290"/>
                <a:gd name="T62" fmla="*/ 2147483647 w 744"/>
                <a:gd name="T63" fmla="*/ 2147483647 h 1290"/>
                <a:gd name="T64" fmla="*/ 2147483647 w 744"/>
                <a:gd name="T65" fmla="*/ 2147483647 h 1290"/>
                <a:gd name="T66" fmla="*/ 2147483647 w 744"/>
                <a:gd name="T67" fmla="*/ 2147483647 h 1290"/>
                <a:gd name="T68" fmla="*/ 2147483647 w 744"/>
                <a:gd name="T69" fmla="*/ 2147483647 h 1290"/>
                <a:gd name="T70" fmla="*/ 2147483647 w 744"/>
                <a:gd name="T71" fmla="*/ 2147483647 h 1290"/>
                <a:gd name="T72" fmla="*/ 2147483647 w 744"/>
                <a:gd name="T73" fmla="*/ 2147483647 h 1290"/>
                <a:gd name="T74" fmla="*/ 2147483647 w 744"/>
                <a:gd name="T75" fmla="*/ 2147483647 h 1290"/>
                <a:gd name="T76" fmla="*/ 2147483647 w 744"/>
                <a:gd name="T77" fmla="*/ 2147483647 h 1290"/>
                <a:gd name="T78" fmla="*/ 2147483647 w 744"/>
                <a:gd name="T79" fmla="*/ 2147483647 h 1290"/>
                <a:gd name="T80" fmla="*/ 2147483647 w 744"/>
                <a:gd name="T81" fmla="*/ 2147483647 h 1290"/>
                <a:gd name="T82" fmla="*/ 2147483647 w 744"/>
                <a:gd name="T83" fmla="*/ 2147483647 h 1290"/>
                <a:gd name="T84" fmla="*/ 2147483647 w 744"/>
                <a:gd name="T85" fmla="*/ 2147483647 h 1290"/>
                <a:gd name="T86" fmla="*/ 2147483647 w 744"/>
                <a:gd name="T87" fmla="*/ 2147483647 h 1290"/>
                <a:gd name="T88" fmla="*/ 2147483647 w 744"/>
                <a:gd name="T89" fmla="*/ 2147483647 h 1290"/>
                <a:gd name="T90" fmla="*/ 2147483647 w 744"/>
                <a:gd name="T91" fmla="*/ 2147483647 h 1290"/>
                <a:gd name="T92" fmla="*/ 2147483647 w 744"/>
                <a:gd name="T93" fmla="*/ 2147483647 h 129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44"/>
                <a:gd name="T142" fmla="*/ 0 h 1290"/>
                <a:gd name="T143" fmla="*/ 744 w 744"/>
                <a:gd name="T144" fmla="*/ 1290 h 129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44" h="1290">
                  <a:moveTo>
                    <a:pt x="678" y="624"/>
                  </a:moveTo>
                  <a:lnTo>
                    <a:pt x="720" y="624"/>
                  </a:lnTo>
                  <a:lnTo>
                    <a:pt x="732" y="630"/>
                  </a:lnTo>
                  <a:lnTo>
                    <a:pt x="744" y="630"/>
                  </a:lnTo>
                  <a:lnTo>
                    <a:pt x="738" y="324"/>
                  </a:lnTo>
                  <a:lnTo>
                    <a:pt x="180" y="0"/>
                  </a:lnTo>
                  <a:lnTo>
                    <a:pt x="156" y="12"/>
                  </a:lnTo>
                  <a:lnTo>
                    <a:pt x="144" y="24"/>
                  </a:lnTo>
                  <a:lnTo>
                    <a:pt x="126" y="30"/>
                  </a:lnTo>
                  <a:lnTo>
                    <a:pt x="108" y="42"/>
                  </a:lnTo>
                  <a:lnTo>
                    <a:pt x="126" y="108"/>
                  </a:lnTo>
                  <a:lnTo>
                    <a:pt x="114" y="156"/>
                  </a:lnTo>
                  <a:lnTo>
                    <a:pt x="144" y="192"/>
                  </a:lnTo>
                  <a:lnTo>
                    <a:pt x="150" y="216"/>
                  </a:lnTo>
                  <a:lnTo>
                    <a:pt x="180" y="252"/>
                  </a:lnTo>
                  <a:lnTo>
                    <a:pt x="162" y="288"/>
                  </a:lnTo>
                  <a:lnTo>
                    <a:pt x="144" y="534"/>
                  </a:lnTo>
                  <a:lnTo>
                    <a:pt x="138" y="540"/>
                  </a:lnTo>
                  <a:lnTo>
                    <a:pt x="120" y="564"/>
                  </a:lnTo>
                  <a:lnTo>
                    <a:pt x="96" y="588"/>
                  </a:lnTo>
                  <a:lnTo>
                    <a:pt x="72" y="618"/>
                  </a:lnTo>
                  <a:lnTo>
                    <a:pt x="54" y="636"/>
                  </a:lnTo>
                  <a:lnTo>
                    <a:pt x="48" y="648"/>
                  </a:lnTo>
                  <a:lnTo>
                    <a:pt x="36" y="666"/>
                  </a:lnTo>
                  <a:lnTo>
                    <a:pt x="30" y="678"/>
                  </a:lnTo>
                  <a:lnTo>
                    <a:pt x="24" y="696"/>
                  </a:lnTo>
                  <a:lnTo>
                    <a:pt x="24" y="708"/>
                  </a:lnTo>
                  <a:lnTo>
                    <a:pt x="18" y="714"/>
                  </a:lnTo>
                  <a:lnTo>
                    <a:pt x="18" y="720"/>
                  </a:lnTo>
                  <a:lnTo>
                    <a:pt x="0" y="726"/>
                  </a:lnTo>
                  <a:lnTo>
                    <a:pt x="6" y="786"/>
                  </a:lnTo>
                  <a:lnTo>
                    <a:pt x="18" y="786"/>
                  </a:lnTo>
                  <a:lnTo>
                    <a:pt x="48" y="834"/>
                  </a:lnTo>
                  <a:lnTo>
                    <a:pt x="48" y="846"/>
                  </a:lnTo>
                  <a:lnTo>
                    <a:pt x="48" y="840"/>
                  </a:lnTo>
                  <a:lnTo>
                    <a:pt x="72" y="834"/>
                  </a:lnTo>
                  <a:lnTo>
                    <a:pt x="72" y="852"/>
                  </a:lnTo>
                  <a:lnTo>
                    <a:pt x="78" y="864"/>
                  </a:lnTo>
                  <a:lnTo>
                    <a:pt x="84" y="870"/>
                  </a:lnTo>
                  <a:lnTo>
                    <a:pt x="96" y="870"/>
                  </a:lnTo>
                  <a:lnTo>
                    <a:pt x="102" y="876"/>
                  </a:lnTo>
                  <a:lnTo>
                    <a:pt x="108" y="876"/>
                  </a:lnTo>
                  <a:lnTo>
                    <a:pt x="102" y="912"/>
                  </a:lnTo>
                  <a:lnTo>
                    <a:pt x="114" y="918"/>
                  </a:lnTo>
                  <a:lnTo>
                    <a:pt x="120" y="930"/>
                  </a:lnTo>
                  <a:lnTo>
                    <a:pt x="120" y="966"/>
                  </a:lnTo>
                  <a:lnTo>
                    <a:pt x="114" y="966"/>
                  </a:lnTo>
                  <a:lnTo>
                    <a:pt x="114" y="1002"/>
                  </a:lnTo>
                  <a:lnTo>
                    <a:pt x="120" y="1020"/>
                  </a:lnTo>
                  <a:lnTo>
                    <a:pt x="120" y="1038"/>
                  </a:lnTo>
                  <a:lnTo>
                    <a:pt x="126" y="1050"/>
                  </a:lnTo>
                  <a:lnTo>
                    <a:pt x="138" y="1056"/>
                  </a:lnTo>
                  <a:lnTo>
                    <a:pt x="144" y="1068"/>
                  </a:lnTo>
                  <a:lnTo>
                    <a:pt x="162" y="1086"/>
                  </a:lnTo>
                  <a:lnTo>
                    <a:pt x="66" y="1086"/>
                  </a:lnTo>
                  <a:lnTo>
                    <a:pt x="54" y="1092"/>
                  </a:lnTo>
                  <a:lnTo>
                    <a:pt x="48" y="1098"/>
                  </a:lnTo>
                  <a:lnTo>
                    <a:pt x="48" y="1110"/>
                  </a:lnTo>
                  <a:lnTo>
                    <a:pt x="60" y="1134"/>
                  </a:lnTo>
                  <a:lnTo>
                    <a:pt x="72" y="1146"/>
                  </a:lnTo>
                  <a:lnTo>
                    <a:pt x="78" y="1158"/>
                  </a:lnTo>
                  <a:lnTo>
                    <a:pt x="90" y="1170"/>
                  </a:lnTo>
                  <a:lnTo>
                    <a:pt x="108" y="1182"/>
                  </a:lnTo>
                  <a:lnTo>
                    <a:pt x="120" y="1188"/>
                  </a:lnTo>
                  <a:lnTo>
                    <a:pt x="132" y="1200"/>
                  </a:lnTo>
                  <a:lnTo>
                    <a:pt x="144" y="1224"/>
                  </a:lnTo>
                  <a:lnTo>
                    <a:pt x="144" y="1242"/>
                  </a:lnTo>
                  <a:lnTo>
                    <a:pt x="150" y="1254"/>
                  </a:lnTo>
                  <a:lnTo>
                    <a:pt x="156" y="1272"/>
                  </a:lnTo>
                  <a:lnTo>
                    <a:pt x="156" y="1284"/>
                  </a:lnTo>
                  <a:lnTo>
                    <a:pt x="162" y="1284"/>
                  </a:lnTo>
                  <a:lnTo>
                    <a:pt x="168" y="1290"/>
                  </a:lnTo>
                  <a:lnTo>
                    <a:pt x="186" y="1290"/>
                  </a:lnTo>
                  <a:lnTo>
                    <a:pt x="198" y="1284"/>
                  </a:lnTo>
                  <a:lnTo>
                    <a:pt x="216" y="1266"/>
                  </a:lnTo>
                  <a:lnTo>
                    <a:pt x="228" y="1260"/>
                  </a:lnTo>
                  <a:lnTo>
                    <a:pt x="234" y="1254"/>
                  </a:lnTo>
                  <a:lnTo>
                    <a:pt x="234" y="1278"/>
                  </a:lnTo>
                  <a:lnTo>
                    <a:pt x="240" y="1284"/>
                  </a:lnTo>
                  <a:lnTo>
                    <a:pt x="246" y="1284"/>
                  </a:lnTo>
                  <a:lnTo>
                    <a:pt x="258" y="1278"/>
                  </a:lnTo>
                  <a:lnTo>
                    <a:pt x="270" y="1266"/>
                  </a:lnTo>
                  <a:lnTo>
                    <a:pt x="276" y="1254"/>
                  </a:lnTo>
                  <a:lnTo>
                    <a:pt x="282" y="1248"/>
                  </a:lnTo>
                  <a:lnTo>
                    <a:pt x="372" y="1248"/>
                  </a:lnTo>
                  <a:lnTo>
                    <a:pt x="378" y="1242"/>
                  </a:lnTo>
                  <a:lnTo>
                    <a:pt x="384" y="1230"/>
                  </a:lnTo>
                  <a:lnTo>
                    <a:pt x="390" y="1224"/>
                  </a:lnTo>
                  <a:lnTo>
                    <a:pt x="396" y="1212"/>
                  </a:lnTo>
                  <a:lnTo>
                    <a:pt x="402" y="1206"/>
                  </a:lnTo>
                  <a:lnTo>
                    <a:pt x="402" y="1194"/>
                  </a:lnTo>
                  <a:lnTo>
                    <a:pt x="390" y="1182"/>
                  </a:lnTo>
                  <a:lnTo>
                    <a:pt x="384" y="1182"/>
                  </a:lnTo>
                  <a:lnTo>
                    <a:pt x="402" y="1170"/>
                  </a:lnTo>
                  <a:lnTo>
                    <a:pt x="420" y="1170"/>
                  </a:lnTo>
                  <a:lnTo>
                    <a:pt x="462" y="1164"/>
                  </a:lnTo>
                  <a:lnTo>
                    <a:pt x="510" y="1146"/>
                  </a:lnTo>
                  <a:lnTo>
                    <a:pt x="528" y="1134"/>
                  </a:lnTo>
                  <a:lnTo>
                    <a:pt x="552" y="1110"/>
                  </a:lnTo>
                  <a:lnTo>
                    <a:pt x="552" y="1092"/>
                  </a:lnTo>
                  <a:lnTo>
                    <a:pt x="588" y="1068"/>
                  </a:lnTo>
                  <a:lnTo>
                    <a:pt x="594" y="1038"/>
                  </a:lnTo>
                  <a:lnTo>
                    <a:pt x="648" y="1008"/>
                  </a:lnTo>
                  <a:lnTo>
                    <a:pt x="672" y="1008"/>
                  </a:lnTo>
                  <a:lnTo>
                    <a:pt x="672" y="996"/>
                  </a:lnTo>
                  <a:lnTo>
                    <a:pt x="684" y="996"/>
                  </a:lnTo>
                  <a:lnTo>
                    <a:pt x="684" y="990"/>
                  </a:lnTo>
                  <a:lnTo>
                    <a:pt x="678" y="984"/>
                  </a:lnTo>
                  <a:lnTo>
                    <a:pt x="666" y="966"/>
                  </a:lnTo>
                  <a:lnTo>
                    <a:pt x="654" y="960"/>
                  </a:lnTo>
                  <a:lnTo>
                    <a:pt x="648" y="960"/>
                  </a:lnTo>
                  <a:lnTo>
                    <a:pt x="642" y="936"/>
                  </a:lnTo>
                  <a:lnTo>
                    <a:pt x="660" y="930"/>
                  </a:lnTo>
                  <a:lnTo>
                    <a:pt x="642" y="918"/>
                  </a:lnTo>
                  <a:lnTo>
                    <a:pt x="642" y="876"/>
                  </a:lnTo>
                  <a:lnTo>
                    <a:pt x="636" y="870"/>
                  </a:lnTo>
                  <a:lnTo>
                    <a:pt x="624" y="870"/>
                  </a:lnTo>
                  <a:lnTo>
                    <a:pt x="618" y="876"/>
                  </a:lnTo>
                  <a:lnTo>
                    <a:pt x="606" y="876"/>
                  </a:lnTo>
                  <a:lnTo>
                    <a:pt x="600" y="870"/>
                  </a:lnTo>
                  <a:lnTo>
                    <a:pt x="600" y="852"/>
                  </a:lnTo>
                  <a:lnTo>
                    <a:pt x="606" y="840"/>
                  </a:lnTo>
                  <a:lnTo>
                    <a:pt x="618" y="834"/>
                  </a:lnTo>
                  <a:lnTo>
                    <a:pt x="630" y="822"/>
                  </a:lnTo>
                  <a:lnTo>
                    <a:pt x="630" y="810"/>
                  </a:lnTo>
                  <a:lnTo>
                    <a:pt x="618" y="786"/>
                  </a:lnTo>
                  <a:lnTo>
                    <a:pt x="612" y="780"/>
                  </a:lnTo>
                  <a:lnTo>
                    <a:pt x="630" y="762"/>
                  </a:lnTo>
                  <a:lnTo>
                    <a:pt x="648" y="750"/>
                  </a:lnTo>
                  <a:lnTo>
                    <a:pt x="642" y="732"/>
                  </a:lnTo>
                  <a:lnTo>
                    <a:pt x="636" y="708"/>
                  </a:lnTo>
                  <a:lnTo>
                    <a:pt x="648" y="708"/>
                  </a:lnTo>
                  <a:lnTo>
                    <a:pt x="648" y="690"/>
                  </a:lnTo>
                  <a:lnTo>
                    <a:pt x="660" y="678"/>
                  </a:lnTo>
                  <a:lnTo>
                    <a:pt x="672" y="672"/>
                  </a:lnTo>
                  <a:lnTo>
                    <a:pt x="678" y="666"/>
                  </a:lnTo>
                  <a:lnTo>
                    <a:pt x="678" y="660"/>
                  </a:lnTo>
                  <a:lnTo>
                    <a:pt x="672" y="654"/>
                  </a:lnTo>
                  <a:lnTo>
                    <a:pt x="672" y="642"/>
                  </a:lnTo>
                  <a:lnTo>
                    <a:pt x="666" y="636"/>
                  </a:lnTo>
                  <a:lnTo>
                    <a:pt x="678" y="62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44" name="Central African Republic" descr="© INSCALE GmbH, 05.05.2010&#10;http://www.presentationload.com/">
              <a:extLst>
                <a:ext uri="{FF2B5EF4-FFF2-40B4-BE49-F238E27FC236}">
                  <a16:creationId xmlns:a16="http://schemas.microsoft.com/office/drawing/2014/main" id="{3E86EB90-B784-BB40-B955-2D0F4A1E30D4}"/>
                </a:ext>
              </a:extLst>
            </p:cNvPr>
            <p:cNvSpPr>
              <a:spLocks/>
            </p:cNvSpPr>
            <p:nvPr/>
          </p:nvSpPr>
          <p:spPr bwMode="gray">
            <a:xfrm>
              <a:off x="4622291" y="2883461"/>
              <a:ext cx="346876" cy="265347"/>
            </a:xfrm>
            <a:custGeom>
              <a:avLst/>
              <a:gdLst>
                <a:gd name="T0" fmla="*/ 2147483647 w 912"/>
                <a:gd name="T1" fmla="*/ 2147483647 h 702"/>
                <a:gd name="T2" fmla="*/ 2147483647 w 912"/>
                <a:gd name="T3" fmla="*/ 2147483647 h 702"/>
                <a:gd name="T4" fmla="*/ 2147483647 w 912"/>
                <a:gd name="T5" fmla="*/ 2147483647 h 702"/>
                <a:gd name="T6" fmla="*/ 2147483647 w 912"/>
                <a:gd name="T7" fmla="*/ 2147483647 h 702"/>
                <a:gd name="T8" fmla="*/ 2147483647 w 912"/>
                <a:gd name="T9" fmla="*/ 2147483647 h 702"/>
                <a:gd name="T10" fmla="*/ 2147483647 w 912"/>
                <a:gd name="T11" fmla="*/ 2147483647 h 702"/>
                <a:gd name="T12" fmla="*/ 2147483647 w 912"/>
                <a:gd name="T13" fmla="*/ 2147483647 h 702"/>
                <a:gd name="T14" fmla="*/ 2147483647 w 912"/>
                <a:gd name="T15" fmla="*/ 2147483647 h 702"/>
                <a:gd name="T16" fmla="*/ 2147483647 w 912"/>
                <a:gd name="T17" fmla="*/ 2147483647 h 702"/>
                <a:gd name="T18" fmla="*/ 2147483647 w 912"/>
                <a:gd name="T19" fmla="*/ 2147483647 h 702"/>
                <a:gd name="T20" fmla="*/ 2147483647 w 912"/>
                <a:gd name="T21" fmla="*/ 2147483647 h 702"/>
                <a:gd name="T22" fmla="*/ 2147483647 w 912"/>
                <a:gd name="T23" fmla="*/ 2147483647 h 702"/>
                <a:gd name="T24" fmla="*/ 2147483647 w 912"/>
                <a:gd name="T25" fmla="*/ 2147483647 h 702"/>
                <a:gd name="T26" fmla="*/ 2147483647 w 912"/>
                <a:gd name="T27" fmla="*/ 2147483647 h 702"/>
                <a:gd name="T28" fmla="*/ 2147483647 w 912"/>
                <a:gd name="T29" fmla="*/ 2147483647 h 702"/>
                <a:gd name="T30" fmla="*/ 2147483647 w 912"/>
                <a:gd name="T31" fmla="*/ 0 h 702"/>
                <a:gd name="T32" fmla="*/ 2147483647 w 912"/>
                <a:gd name="T33" fmla="*/ 2147483647 h 702"/>
                <a:gd name="T34" fmla="*/ 2147483647 w 912"/>
                <a:gd name="T35" fmla="*/ 2147483647 h 702"/>
                <a:gd name="T36" fmla="*/ 2147483647 w 912"/>
                <a:gd name="T37" fmla="*/ 2147483647 h 702"/>
                <a:gd name="T38" fmla="*/ 2147483647 w 912"/>
                <a:gd name="T39" fmla="*/ 2147483647 h 702"/>
                <a:gd name="T40" fmla="*/ 2147483647 w 912"/>
                <a:gd name="T41" fmla="*/ 2147483647 h 702"/>
                <a:gd name="T42" fmla="*/ 2147483647 w 912"/>
                <a:gd name="T43" fmla="*/ 2147483647 h 702"/>
                <a:gd name="T44" fmla="*/ 2147483647 w 912"/>
                <a:gd name="T45" fmla="*/ 2147483647 h 702"/>
                <a:gd name="T46" fmla="*/ 2147483647 w 912"/>
                <a:gd name="T47" fmla="*/ 2147483647 h 702"/>
                <a:gd name="T48" fmla="*/ 2147483647 w 912"/>
                <a:gd name="T49" fmla="*/ 2147483647 h 702"/>
                <a:gd name="T50" fmla="*/ 2147483647 w 912"/>
                <a:gd name="T51" fmla="*/ 2147483647 h 702"/>
                <a:gd name="T52" fmla="*/ 2147483647 w 912"/>
                <a:gd name="T53" fmla="*/ 2147483647 h 702"/>
                <a:gd name="T54" fmla="*/ 2147483647 w 912"/>
                <a:gd name="T55" fmla="*/ 2147483647 h 702"/>
                <a:gd name="T56" fmla="*/ 2147483647 w 912"/>
                <a:gd name="T57" fmla="*/ 2147483647 h 702"/>
                <a:gd name="T58" fmla="*/ 2147483647 w 912"/>
                <a:gd name="T59" fmla="*/ 2147483647 h 702"/>
                <a:gd name="T60" fmla="*/ 0 w 912"/>
                <a:gd name="T61" fmla="*/ 2147483647 h 702"/>
                <a:gd name="T62" fmla="*/ 2147483647 w 912"/>
                <a:gd name="T63" fmla="*/ 2147483647 h 702"/>
                <a:gd name="T64" fmla="*/ 2147483647 w 912"/>
                <a:gd name="T65" fmla="*/ 2147483647 h 702"/>
                <a:gd name="T66" fmla="*/ 2147483647 w 912"/>
                <a:gd name="T67" fmla="*/ 2147483647 h 702"/>
                <a:gd name="T68" fmla="*/ 2147483647 w 912"/>
                <a:gd name="T69" fmla="*/ 2147483647 h 702"/>
                <a:gd name="T70" fmla="*/ 2147483647 w 912"/>
                <a:gd name="T71" fmla="*/ 2147483647 h 702"/>
                <a:gd name="T72" fmla="*/ 2147483647 w 912"/>
                <a:gd name="T73" fmla="*/ 2147483647 h 702"/>
                <a:gd name="T74" fmla="*/ 2147483647 w 912"/>
                <a:gd name="T75" fmla="*/ 2147483647 h 702"/>
                <a:gd name="T76" fmla="*/ 2147483647 w 912"/>
                <a:gd name="T77" fmla="*/ 2147483647 h 702"/>
                <a:gd name="T78" fmla="*/ 2147483647 w 912"/>
                <a:gd name="T79" fmla="*/ 2147483647 h 702"/>
                <a:gd name="T80" fmla="*/ 2147483647 w 912"/>
                <a:gd name="T81" fmla="*/ 2147483647 h 702"/>
                <a:gd name="T82" fmla="*/ 2147483647 w 912"/>
                <a:gd name="T83" fmla="*/ 2147483647 h 702"/>
                <a:gd name="T84" fmla="*/ 2147483647 w 912"/>
                <a:gd name="T85" fmla="*/ 2147483647 h 702"/>
                <a:gd name="T86" fmla="*/ 2147483647 w 912"/>
                <a:gd name="T87" fmla="*/ 2147483647 h 702"/>
                <a:gd name="T88" fmla="*/ 2147483647 w 912"/>
                <a:gd name="T89" fmla="*/ 2147483647 h 702"/>
                <a:gd name="T90" fmla="*/ 2147483647 w 912"/>
                <a:gd name="T91" fmla="*/ 2147483647 h 702"/>
                <a:gd name="T92" fmla="*/ 2147483647 w 912"/>
                <a:gd name="T93" fmla="*/ 2147483647 h 702"/>
                <a:gd name="T94" fmla="*/ 2147483647 w 912"/>
                <a:gd name="T95" fmla="*/ 2147483647 h 702"/>
                <a:gd name="T96" fmla="*/ 2147483647 w 912"/>
                <a:gd name="T97" fmla="*/ 2147483647 h 702"/>
                <a:gd name="T98" fmla="*/ 2147483647 w 912"/>
                <a:gd name="T99" fmla="*/ 2147483647 h 702"/>
                <a:gd name="T100" fmla="*/ 2147483647 w 912"/>
                <a:gd name="T101" fmla="*/ 2147483647 h 702"/>
                <a:gd name="T102" fmla="*/ 2147483647 w 912"/>
                <a:gd name="T103" fmla="*/ 2147483647 h 702"/>
                <a:gd name="T104" fmla="*/ 2147483647 w 912"/>
                <a:gd name="T105" fmla="*/ 2147483647 h 702"/>
                <a:gd name="T106" fmla="*/ 2147483647 w 912"/>
                <a:gd name="T107" fmla="*/ 2147483647 h 702"/>
                <a:gd name="T108" fmla="*/ 2147483647 w 912"/>
                <a:gd name="T109" fmla="*/ 2147483647 h 702"/>
                <a:gd name="T110" fmla="*/ 2147483647 w 912"/>
                <a:gd name="T111" fmla="*/ 2147483647 h 702"/>
                <a:gd name="T112" fmla="*/ 2147483647 w 912"/>
                <a:gd name="T113" fmla="*/ 2147483647 h 702"/>
                <a:gd name="T114" fmla="*/ 2147483647 w 912"/>
                <a:gd name="T115" fmla="*/ 2147483647 h 702"/>
                <a:gd name="T116" fmla="*/ 2147483647 w 912"/>
                <a:gd name="T117" fmla="*/ 2147483647 h 702"/>
                <a:gd name="T118" fmla="*/ 2147483647 w 912"/>
                <a:gd name="T119" fmla="*/ 2147483647 h 702"/>
                <a:gd name="T120" fmla="*/ 2147483647 w 912"/>
                <a:gd name="T121" fmla="*/ 2147483647 h 70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912"/>
                <a:gd name="T184" fmla="*/ 0 h 702"/>
                <a:gd name="T185" fmla="*/ 912 w 912"/>
                <a:gd name="T186" fmla="*/ 702 h 702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912" h="702">
                  <a:moveTo>
                    <a:pt x="906" y="420"/>
                  </a:moveTo>
                  <a:lnTo>
                    <a:pt x="900" y="414"/>
                  </a:lnTo>
                  <a:lnTo>
                    <a:pt x="888" y="408"/>
                  </a:lnTo>
                  <a:lnTo>
                    <a:pt x="882" y="402"/>
                  </a:lnTo>
                  <a:lnTo>
                    <a:pt x="858" y="396"/>
                  </a:lnTo>
                  <a:lnTo>
                    <a:pt x="858" y="378"/>
                  </a:lnTo>
                  <a:lnTo>
                    <a:pt x="846" y="366"/>
                  </a:lnTo>
                  <a:lnTo>
                    <a:pt x="846" y="360"/>
                  </a:lnTo>
                  <a:lnTo>
                    <a:pt x="858" y="360"/>
                  </a:lnTo>
                  <a:lnTo>
                    <a:pt x="858" y="348"/>
                  </a:lnTo>
                  <a:lnTo>
                    <a:pt x="852" y="342"/>
                  </a:lnTo>
                  <a:lnTo>
                    <a:pt x="834" y="342"/>
                  </a:lnTo>
                  <a:lnTo>
                    <a:pt x="834" y="336"/>
                  </a:lnTo>
                  <a:lnTo>
                    <a:pt x="828" y="330"/>
                  </a:lnTo>
                  <a:lnTo>
                    <a:pt x="822" y="318"/>
                  </a:lnTo>
                  <a:lnTo>
                    <a:pt x="810" y="306"/>
                  </a:lnTo>
                  <a:lnTo>
                    <a:pt x="798" y="300"/>
                  </a:lnTo>
                  <a:lnTo>
                    <a:pt x="792" y="300"/>
                  </a:lnTo>
                  <a:lnTo>
                    <a:pt x="780" y="294"/>
                  </a:lnTo>
                  <a:lnTo>
                    <a:pt x="768" y="282"/>
                  </a:lnTo>
                  <a:lnTo>
                    <a:pt x="768" y="276"/>
                  </a:lnTo>
                  <a:lnTo>
                    <a:pt x="774" y="276"/>
                  </a:lnTo>
                  <a:lnTo>
                    <a:pt x="774" y="270"/>
                  </a:lnTo>
                  <a:lnTo>
                    <a:pt x="780" y="270"/>
                  </a:lnTo>
                  <a:lnTo>
                    <a:pt x="780" y="264"/>
                  </a:lnTo>
                  <a:lnTo>
                    <a:pt x="768" y="252"/>
                  </a:lnTo>
                  <a:lnTo>
                    <a:pt x="756" y="246"/>
                  </a:lnTo>
                  <a:lnTo>
                    <a:pt x="750" y="246"/>
                  </a:lnTo>
                  <a:lnTo>
                    <a:pt x="750" y="228"/>
                  </a:lnTo>
                  <a:lnTo>
                    <a:pt x="720" y="228"/>
                  </a:lnTo>
                  <a:lnTo>
                    <a:pt x="696" y="216"/>
                  </a:lnTo>
                  <a:lnTo>
                    <a:pt x="696" y="186"/>
                  </a:lnTo>
                  <a:lnTo>
                    <a:pt x="648" y="180"/>
                  </a:lnTo>
                  <a:lnTo>
                    <a:pt x="654" y="162"/>
                  </a:lnTo>
                  <a:lnTo>
                    <a:pt x="648" y="162"/>
                  </a:lnTo>
                  <a:lnTo>
                    <a:pt x="642" y="156"/>
                  </a:lnTo>
                  <a:lnTo>
                    <a:pt x="642" y="150"/>
                  </a:lnTo>
                  <a:lnTo>
                    <a:pt x="648" y="144"/>
                  </a:lnTo>
                  <a:lnTo>
                    <a:pt x="654" y="132"/>
                  </a:lnTo>
                  <a:lnTo>
                    <a:pt x="660" y="126"/>
                  </a:lnTo>
                  <a:lnTo>
                    <a:pt x="660" y="96"/>
                  </a:lnTo>
                  <a:lnTo>
                    <a:pt x="654" y="84"/>
                  </a:lnTo>
                  <a:lnTo>
                    <a:pt x="648" y="66"/>
                  </a:lnTo>
                  <a:lnTo>
                    <a:pt x="636" y="54"/>
                  </a:lnTo>
                  <a:lnTo>
                    <a:pt x="630" y="42"/>
                  </a:lnTo>
                  <a:lnTo>
                    <a:pt x="600" y="12"/>
                  </a:lnTo>
                  <a:lnTo>
                    <a:pt x="600" y="0"/>
                  </a:lnTo>
                  <a:lnTo>
                    <a:pt x="576" y="0"/>
                  </a:lnTo>
                  <a:lnTo>
                    <a:pt x="522" y="30"/>
                  </a:lnTo>
                  <a:lnTo>
                    <a:pt x="516" y="60"/>
                  </a:lnTo>
                  <a:lnTo>
                    <a:pt x="480" y="84"/>
                  </a:lnTo>
                  <a:lnTo>
                    <a:pt x="480" y="102"/>
                  </a:lnTo>
                  <a:lnTo>
                    <a:pt x="456" y="126"/>
                  </a:lnTo>
                  <a:lnTo>
                    <a:pt x="438" y="138"/>
                  </a:lnTo>
                  <a:lnTo>
                    <a:pt x="390" y="156"/>
                  </a:lnTo>
                  <a:lnTo>
                    <a:pt x="348" y="162"/>
                  </a:lnTo>
                  <a:lnTo>
                    <a:pt x="330" y="162"/>
                  </a:lnTo>
                  <a:lnTo>
                    <a:pt x="312" y="174"/>
                  </a:lnTo>
                  <a:lnTo>
                    <a:pt x="318" y="174"/>
                  </a:lnTo>
                  <a:lnTo>
                    <a:pt x="330" y="186"/>
                  </a:lnTo>
                  <a:lnTo>
                    <a:pt x="330" y="198"/>
                  </a:lnTo>
                  <a:lnTo>
                    <a:pt x="324" y="204"/>
                  </a:lnTo>
                  <a:lnTo>
                    <a:pt x="318" y="216"/>
                  </a:lnTo>
                  <a:lnTo>
                    <a:pt x="312" y="222"/>
                  </a:lnTo>
                  <a:lnTo>
                    <a:pt x="306" y="234"/>
                  </a:lnTo>
                  <a:lnTo>
                    <a:pt x="300" y="240"/>
                  </a:lnTo>
                  <a:lnTo>
                    <a:pt x="210" y="240"/>
                  </a:lnTo>
                  <a:lnTo>
                    <a:pt x="204" y="246"/>
                  </a:lnTo>
                  <a:lnTo>
                    <a:pt x="198" y="258"/>
                  </a:lnTo>
                  <a:lnTo>
                    <a:pt x="186" y="270"/>
                  </a:lnTo>
                  <a:lnTo>
                    <a:pt x="174" y="276"/>
                  </a:lnTo>
                  <a:lnTo>
                    <a:pt x="168" y="276"/>
                  </a:lnTo>
                  <a:lnTo>
                    <a:pt x="162" y="270"/>
                  </a:lnTo>
                  <a:lnTo>
                    <a:pt x="162" y="246"/>
                  </a:lnTo>
                  <a:lnTo>
                    <a:pt x="156" y="252"/>
                  </a:lnTo>
                  <a:lnTo>
                    <a:pt x="144" y="258"/>
                  </a:lnTo>
                  <a:lnTo>
                    <a:pt x="126" y="276"/>
                  </a:lnTo>
                  <a:lnTo>
                    <a:pt x="114" y="282"/>
                  </a:lnTo>
                  <a:lnTo>
                    <a:pt x="96" y="282"/>
                  </a:lnTo>
                  <a:lnTo>
                    <a:pt x="90" y="276"/>
                  </a:lnTo>
                  <a:lnTo>
                    <a:pt x="78" y="276"/>
                  </a:lnTo>
                  <a:lnTo>
                    <a:pt x="66" y="288"/>
                  </a:lnTo>
                  <a:lnTo>
                    <a:pt x="60" y="300"/>
                  </a:lnTo>
                  <a:lnTo>
                    <a:pt x="54" y="306"/>
                  </a:lnTo>
                  <a:lnTo>
                    <a:pt x="54" y="324"/>
                  </a:lnTo>
                  <a:lnTo>
                    <a:pt x="48" y="336"/>
                  </a:lnTo>
                  <a:lnTo>
                    <a:pt x="42" y="336"/>
                  </a:lnTo>
                  <a:lnTo>
                    <a:pt x="36" y="372"/>
                  </a:lnTo>
                  <a:lnTo>
                    <a:pt x="30" y="372"/>
                  </a:lnTo>
                  <a:lnTo>
                    <a:pt x="24" y="378"/>
                  </a:lnTo>
                  <a:lnTo>
                    <a:pt x="12" y="384"/>
                  </a:lnTo>
                  <a:lnTo>
                    <a:pt x="0" y="396"/>
                  </a:lnTo>
                  <a:lnTo>
                    <a:pt x="0" y="402"/>
                  </a:lnTo>
                  <a:lnTo>
                    <a:pt x="12" y="408"/>
                  </a:lnTo>
                  <a:lnTo>
                    <a:pt x="18" y="408"/>
                  </a:lnTo>
                  <a:lnTo>
                    <a:pt x="18" y="444"/>
                  </a:lnTo>
                  <a:lnTo>
                    <a:pt x="6" y="456"/>
                  </a:lnTo>
                  <a:lnTo>
                    <a:pt x="24" y="468"/>
                  </a:lnTo>
                  <a:lnTo>
                    <a:pt x="24" y="516"/>
                  </a:lnTo>
                  <a:lnTo>
                    <a:pt x="30" y="516"/>
                  </a:lnTo>
                  <a:lnTo>
                    <a:pt x="48" y="534"/>
                  </a:lnTo>
                  <a:lnTo>
                    <a:pt x="54" y="534"/>
                  </a:lnTo>
                  <a:lnTo>
                    <a:pt x="54" y="576"/>
                  </a:lnTo>
                  <a:lnTo>
                    <a:pt x="60" y="582"/>
                  </a:lnTo>
                  <a:lnTo>
                    <a:pt x="72" y="606"/>
                  </a:lnTo>
                  <a:lnTo>
                    <a:pt x="84" y="618"/>
                  </a:lnTo>
                  <a:lnTo>
                    <a:pt x="96" y="624"/>
                  </a:lnTo>
                  <a:lnTo>
                    <a:pt x="102" y="636"/>
                  </a:lnTo>
                  <a:lnTo>
                    <a:pt x="114" y="642"/>
                  </a:lnTo>
                  <a:lnTo>
                    <a:pt x="120" y="660"/>
                  </a:lnTo>
                  <a:lnTo>
                    <a:pt x="120" y="690"/>
                  </a:lnTo>
                  <a:lnTo>
                    <a:pt x="132" y="702"/>
                  </a:lnTo>
                  <a:lnTo>
                    <a:pt x="138" y="696"/>
                  </a:lnTo>
                  <a:lnTo>
                    <a:pt x="144" y="684"/>
                  </a:lnTo>
                  <a:lnTo>
                    <a:pt x="150" y="678"/>
                  </a:lnTo>
                  <a:lnTo>
                    <a:pt x="156" y="666"/>
                  </a:lnTo>
                  <a:lnTo>
                    <a:pt x="156" y="642"/>
                  </a:lnTo>
                  <a:lnTo>
                    <a:pt x="144" y="630"/>
                  </a:lnTo>
                  <a:lnTo>
                    <a:pt x="162" y="600"/>
                  </a:lnTo>
                  <a:lnTo>
                    <a:pt x="192" y="600"/>
                  </a:lnTo>
                  <a:lnTo>
                    <a:pt x="210" y="582"/>
                  </a:lnTo>
                  <a:lnTo>
                    <a:pt x="228" y="582"/>
                  </a:lnTo>
                  <a:lnTo>
                    <a:pt x="264" y="600"/>
                  </a:lnTo>
                  <a:lnTo>
                    <a:pt x="276" y="600"/>
                  </a:lnTo>
                  <a:lnTo>
                    <a:pt x="288" y="588"/>
                  </a:lnTo>
                  <a:lnTo>
                    <a:pt x="300" y="570"/>
                  </a:lnTo>
                  <a:lnTo>
                    <a:pt x="300" y="552"/>
                  </a:lnTo>
                  <a:lnTo>
                    <a:pt x="294" y="552"/>
                  </a:lnTo>
                  <a:lnTo>
                    <a:pt x="294" y="540"/>
                  </a:lnTo>
                  <a:lnTo>
                    <a:pt x="306" y="528"/>
                  </a:lnTo>
                  <a:lnTo>
                    <a:pt x="312" y="528"/>
                  </a:lnTo>
                  <a:lnTo>
                    <a:pt x="324" y="516"/>
                  </a:lnTo>
                  <a:lnTo>
                    <a:pt x="330" y="504"/>
                  </a:lnTo>
                  <a:lnTo>
                    <a:pt x="330" y="498"/>
                  </a:lnTo>
                  <a:lnTo>
                    <a:pt x="336" y="486"/>
                  </a:lnTo>
                  <a:lnTo>
                    <a:pt x="336" y="480"/>
                  </a:lnTo>
                  <a:lnTo>
                    <a:pt x="342" y="474"/>
                  </a:lnTo>
                  <a:lnTo>
                    <a:pt x="354" y="468"/>
                  </a:lnTo>
                  <a:lnTo>
                    <a:pt x="366" y="468"/>
                  </a:lnTo>
                  <a:lnTo>
                    <a:pt x="384" y="474"/>
                  </a:lnTo>
                  <a:lnTo>
                    <a:pt x="396" y="474"/>
                  </a:lnTo>
                  <a:lnTo>
                    <a:pt x="408" y="480"/>
                  </a:lnTo>
                  <a:lnTo>
                    <a:pt x="408" y="492"/>
                  </a:lnTo>
                  <a:lnTo>
                    <a:pt x="426" y="492"/>
                  </a:lnTo>
                  <a:lnTo>
                    <a:pt x="432" y="498"/>
                  </a:lnTo>
                  <a:lnTo>
                    <a:pt x="432" y="528"/>
                  </a:lnTo>
                  <a:lnTo>
                    <a:pt x="474" y="528"/>
                  </a:lnTo>
                  <a:lnTo>
                    <a:pt x="480" y="534"/>
                  </a:lnTo>
                  <a:lnTo>
                    <a:pt x="492" y="540"/>
                  </a:lnTo>
                  <a:lnTo>
                    <a:pt x="540" y="540"/>
                  </a:lnTo>
                  <a:lnTo>
                    <a:pt x="552" y="546"/>
                  </a:lnTo>
                  <a:lnTo>
                    <a:pt x="558" y="552"/>
                  </a:lnTo>
                  <a:lnTo>
                    <a:pt x="570" y="558"/>
                  </a:lnTo>
                  <a:lnTo>
                    <a:pt x="576" y="552"/>
                  </a:lnTo>
                  <a:lnTo>
                    <a:pt x="582" y="540"/>
                  </a:lnTo>
                  <a:lnTo>
                    <a:pt x="588" y="534"/>
                  </a:lnTo>
                  <a:lnTo>
                    <a:pt x="588" y="522"/>
                  </a:lnTo>
                  <a:lnTo>
                    <a:pt x="606" y="504"/>
                  </a:lnTo>
                  <a:lnTo>
                    <a:pt x="612" y="492"/>
                  </a:lnTo>
                  <a:lnTo>
                    <a:pt x="636" y="516"/>
                  </a:lnTo>
                  <a:lnTo>
                    <a:pt x="642" y="516"/>
                  </a:lnTo>
                  <a:lnTo>
                    <a:pt x="648" y="510"/>
                  </a:lnTo>
                  <a:lnTo>
                    <a:pt x="660" y="504"/>
                  </a:lnTo>
                  <a:lnTo>
                    <a:pt x="672" y="492"/>
                  </a:lnTo>
                  <a:lnTo>
                    <a:pt x="690" y="492"/>
                  </a:lnTo>
                  <a:lnTo>
                    <a:pt x="714" y="474"/>
                  </a:lnTo>
                  <a:lnTo>
                    <a:pt x="726" y="486"/>
                  </a:lnTo>
                  <a:lnTo>
                    <a:pt x="750" y="486"/>
                  </a:lnTo>
                  <a:lnTo>
                    <a:pt x="756" y="480"/>
                  </a:lnTo>
                  <a:lnTo>
                    <a:pt x="768" y="480"/>
                  </a:lnTo>
                  <a:lnTo>
                    <a:pt x="768" y="468"/>
                  </a:lnTo>
                  <a:lnTo>
                    <a:pt x="786" y="450"/>
                  </a:lnTo>
                  <a:lnTo>
                    <a:pt x="792" y="450"/>
                  </a:lnTo>
                  <a:lnTo>
                    <a:pt x="792" y="456"/>
                  </a:lnTo>
                  <a:lnTo>
                    <a:pt x="804" y="468"/>
                  </a:lnTo>
                  <a:lnTo>
                    <a:pt x="840" y="462"/>
                  </a:lnTo>
                  <a:lnTo>
                    <a:pt x="840" y="468"/>
                  </a:lnTo>
                  <a:lnTo>
                    <a:pt x="852" y="480"/>
                  </a:lnTo>
                  <a:lnTo>
                    <a:pt x="876" y="480"/>
                  </a:lnTo>
                  <a:lnTo>
                    <a:pt x="894" y="474"/>
                  </a:lnTo>
                  <a:lnTo>
                    <a:pt x="912" y="456"/>
                  </a:lnTo>
                  <a:lnTo>
                    <a:pt x="912" y="432"/>
                  </a:lnTo>
                  <a:lnTo>
                    <a:pt x="906" y="42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45" name="Canada" descr="© INSCALE GmbH, 05.05.2010&#10;http://www.presentationload.com/">
              <a:extLst>
                <a:ext uri="{FF2B5EF4-FFF2-40B4-BE49-F238E27FC236}">
                  <a16:creationId xmlns:a16="http://schemas.microsoft.com/office/drawing/2014/main" id="{A718A4FF-2A37-8BE0-3A78-6E3F5120B4FD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1241000" y="843708"/>
              <a:ext cx="2112381" cy="1093995"/>
            </a:xfrm>
            <a:custGeom>
              <a:avLst/>
              <a:gdLst>
                <a:gd name="T0" fmla="*/ 2147483647 w 5574"/>
                <a:gd name="T1" fmla="*/ 2147483647 h 2886"/>
                <a:gd name="T2" fmla="*/ 2147483647 w 5574"/>
                <a:gd name="T3" fmla="*/ 2147483647 h 2886"/>
                <a:gd name="T4" fmla="*/ 2147483647 w 5574"/>
                <a:gd name="T5" fmla="*/ 2147483647 h 2886"/>
                <a:gd name="T6" fmla="*/ 2147483647 w 5574"/>
                <a:gd name="T7" fmla="*/ 2147483647 h 2886"/>
                <a:gd name="T8" fmla="*/ 2147483647 w 5574"/>
                <a:gd name="T9" fmla="*/ 2147483647 h 2886"/>
                <a:gd name="T10" fmla="*/ 2147483647 w 5574"/>
                <a:gd name="T11" fmla="*/ 2147483647 h 2886"/>
                <a:gd name="T12" fmla="*/ 2147483647 w 5574"/>
                <a:gd name="T13" fmla="*/ 2147483647 h 2886"/>
                <a:gd name="T14" fmla="*/ 2147483647 w 5574"/>
                <a:gd name="T15" fmla="*/ 2147483647 h 2886"/>
                <a:gd name="T16" fmla="*/ 2147483647 w 5574"/>
                <a:gd name="T17" fmla="*/ 2147483647 h 2886"/>
                <a:gd name="T18" fmla="*/ 2147483647 w 5574"/>
                <a:gd name="T19" fmla="*/ 2147483647 h 2886"/>
                <a:gd name="T20" fmla="*/ 2147483647 w 5574"/>
                <a:gd name="T21" fmla="*/ 2147483647 h 2886"/>
                <a:gd name="T22" fmla="*/ 2147483647 w 5574"/>
                <a:gd name="T23" fmla="*/ 2147483647 h 2886"/>
                <a:gd name="T24" fmla="*/ 2147483647 w 5574"/>
                <a:gd name="T25" fmla="*/ 2147483647 h 2886"/>
                <a:gd name="T26" fmla="*/ 2147483647 w 5574"/>
                <a:gd name="T27" fmla="*/ 2147483647 h 2886"/>
                <a:gd name="T28" fmla="*/ 2147483647 w 5574"/>
                <a:gd name="T29" fmla="*/ 2147483647 h 2886"/>
                <a:gd name="T30" fmla="*/ 2147483647 w 5574"/>
                <a:gd name="T31" fmla="*/ 2147483647 h 2886"/>
                <a:gd name="T32" fmla="*/ 2147483647 w 5574"/>
                <a:gd name="T33" fmla="*/ 2147483647 h 2886"/>
                <a:gd name="T34" fmla="*/ 2147483647 w 5574"/>
                <a:gd name="T35" fmla="*/ 2147483647 h 2886"/>
                <a:gd name="T36" fmla="*/ 2147483647 w 5574"/>
                <a:gd name="T37" fmla="*/ 2147483647 h 2886"/>
                <a:gd name="T38" fmla="*/ 2147483647 w 5574"/>
                <a:gd name="T39" fmla="*/ 2147483647 h 2886"/>
                <a:gd name="T40" fmla="*/ 2147483647 w 5574"/>
                <a:gd name="T41" fmla="*/ 2147483647 h 2886"/>
                <a:gd name="T42" fmla="*/ 2147483647 w 5574"/>
                <a:gd name="T43" fmla="*/ 2147483647 h 2886"/>
                <a:gd name="T44" fmla="*/ 2147483647 w 5574"/>
                <a:gd name="T45" fmla="*/ 2147483647 h 2886"/>
                <a:gd name="T46" fmla="*/ 2147483647 w 5574"/>
                <a:gd name="T47" fmla="*/ 2147483647 h 2886"/>
                <a:gd name="T48" fmla="*/ 2147483647 w 5574"/>
                <a:gd name="T49" fmla="*/ 2147483647 h 2886"/>
                <a:gd name="T50" fmla="*/ 2147483647 w 5574"/>
                <a:gd name="T51" fmla="*/ 2147483647 h 2886"/>
                <a:gd name="T52" fmla="*/ 2147483647 w 5574"/>
                <a:gd name="T53" fmla="*/ 2147483647 h 2886"/>
                <a:gd name="T54" fmla="*/ 2147483647 w 5574"/>
                <a:gd name="T55" fmla="*/ 2147483647 h 2886"/>
                <a:gd name="T56" fmla="*/ 2147483647 w 5574"/>
                <a:gd name="T57" fmla="*/ 2147483647 h 2886"/>
                <a:gd name="T58" fmla="*/ 2147483647 w 5574"/>
                <a:gd name="T59" fmla="*/ 2147483647 h 2886"/>
                <a:gd name="T60" fmla="*/ 2147483647 w 5574"/>
                <a:gd name="T61" fmla="*/ 2147483647 h 2886"/>
                <a:gd name="T62" fmla="*/ 2147483647 w 5574"/>
                <a:gd name="T63" fmla="*/ 2147483647 h 2886"/>
                <a:gd name="T64" fmla="*/ 2147483647 w 5574"/>
                <a:gd name="T65" fmla="*/ 2147483647 h 2886"/>
                <a:gd name="T66" fmla="*/ 2147483647 w 5574"/>
                <a:gd name="T67" fmla="*/ 2147483647 h 2886"/>
                <a:gd name="T68" fmla="*/ 2147483647 w 5574"/>
                <a:gd name="T69" fmla="*/ 2147483647 h 2886"/>
                <a:gd name="T70" fmla="*/ 2147483647 w 5574"/>
                <a:gd name="T71" fmla="*/ 2147483647 h 2886"/>
                <a:gd name="T72" fmla="*/ 2147483647 w 5574"/>
                <a:gd name="T73" fmla="*/ 2147483647 h 2886"/>
                <a:gd name="T74" fmla="*/ 2147483647 w 5574"/>
                <a:gd name="T75" fmla="*/ 2147483647 h 2886"/>
                <a:gd name="T76" fmla="*/ 2147483647 w 5574"/>
                <a:gd name="T77" fmla="*/ 2147483647 h 2886"/>
                <a:gd name="T78" fmla="*/ 2147483647 w 5574"/>
                <a:gd name="T79" fmla="*/ 2147483647 h 2886"/>
                <a:gd name="T80" fmla="*/ 2147483647 w 5574"/>
                <a:gd name="T81" fmla="*/ 2147483647 h 2886"/>
                <a:gd name="T82" fmla="*/ 2147483647 w 5574"/>
                <a:gd name="T83" fmla="*/ 2147483647 h 2886"/>
                <a:gd name="T84" fmla="*/ 2147483647 w 5574"/>
                <a:gd name="T85" fmla="*/ 2147483647 h 2886"/>
                <a:gd name="T86" fmla="*/ 2147483647 w 5574"/>
                <a:gd name="T87" fmla="*/ 2147483647 h 2886"/>
                <a:gd name="T88" fmla="*/ 2147483647 w 5574"/>
                <a:gd name="T89" fmla="*/ 2147483647 h 2886"/>
                <a:gd name="T90" fmla="*/ 2147483647 w 5574"/>
                <a:gd name="T91" fmla="*/ 2147483647 h 2886"/>
                <a:gd name="T92" fmla="*/ 2147483647 w 5574"/>
                <a:gd name="T93" fmla="*/ 2147483647 h 2886"/>
                <a:gd name="T94" fmla="*/ 2147483647 w 5574"/>
                <a:gd name="T95" fmla="*/ 2147483647 h 2886"/>
                <a:gd name="T96" fmla="*/ 2147483647 w 5574"/>
                <a:gd name="T97" fmla="*/ 2147483647 h 2886"/>
                <a:gd name="T98" fmla="*/ 2147483647 w 5574"/>
                <a:gd name="T99" fmla="*/ 2147483647 h 2886"/>
                <a:gd name="T100" fmla="*/ 2147483647 w 5574"/>
                <a:gd name="T101" fmla="*/ 2147483647 h 2886"/>
                <a:gd name="T102" fmla="*/ 2147483647 w 5574"/>
                <a:gd name="T103" fmla="*/ 2147483647 h 2886"/>
                <a:gd name="T104" fmla="*/ 2147483647 w 5574"/>
                <a:gd name="T105" fmla="*/ 2147483647 h 2886"/>
                <a:gd name="T106" fmla="*/ 2147483647 w 5574"/>
                <a:gd name="T107" fmla="*/ 2147483647 h 2886"/>
                <a:gd name="T108" fmla="*/ 2147483647 w 5574"/>
                <a:gd name="T109" fmla="*/ 2147483647 h 2886"/>
                <a:gd name="T110" fmla="*/ 2147483647 w 5574"/>
                <a:gd name="T111" fmla="*/ 2147483647 h 2886"/>
                <a:gd name="T112" fmla="*/ 2147483647 w 5574"/>
                <a:gd name="T113" fmla="*/ 2147483647 h 2886"/>
                <a:gd name="T114" fmla="*/ 2147483647 w 5574"/>
                <a:gd name="T115" fmla="*/ 2147483647 h 2886"/>
                <a:gd name="T116" fmla="*/ 2147483647 w 5574"/>
                <a:gd name="T117" fmla="*/ 2147483647 h 2886"/>
                <a:gd name="T118" fmla="*/ 2147483647 w 5574"/>
                <a:gd name="T119" fmla="*/ 2147483647 h 2886"/>
                <a:gd name="T120" fmla="*/ 2147483647 w 5574"/>
                <a:gd name="T121" fmla="*/ 2147483647 h 2886"/>
                <a:gd name="T122" fmla="*/ 2147483647 w 5574"/>
                <a:gd name="T123" fmla="*/ 2147483647 h 2886"/>
                <a:gd name="T124" fmla="*/ 2147483647 w 5574"/>
                <a:gd name="T125" fmla="*/ 2147483647 h 288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5574"/>
                <a:gd name="T190" fmla="*/ 0 h 2886"/>
                <a:gd name="T191" fmla="*/ 5574 w 5574"/>
                <a:gd name="T192" fmla="*/ 2886 h 288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5574" h="2886">
                  <a:moveTo>
                    <a:pt x="3114" y="252"/>
                  </a:moveTo>
                  <a:lnTo>
                    <a:pt x="3138" y="252"/>
                  </a:lnTo>
                  <a:lnTo>
                    <a:pt x="3150" y="258"/>
                  </a:lnTo>
                  <a:lnTo>
                    <a:pt x="3168" y="258"/>
                  </a:lnTo>
                  <a:lnTo>
                    <a:pt x="3174" y="252"/>
                  </a:lnTo>
                  <a:lnTo>
                    <a:pt x="3174" y="246"/>
                  </a:lnTo>
                  <a:lnTo>
                    <a:pt x="3168" y="234"/>
                  </a:lnTo>
                  <a:lnTo>
                    <a:pt x="3156" y="228"/>
                  </a:lnTo>
                  <a:lnTo>
                    <a:pt x="3108" y="228"/>
                  </a:lnTo>
                  <a:lnTo>
                    <a:pt x="3066" y="234"/>
                  </a:lnTo>
                  <a:lnTo>
                    <a:pt x="3036" y="246"/>
                  </a:lnTo>
                  <a:lnTo>
                    <a:pt x="3018" y="246"/>
                  </a:lnTo>
                  <a:lnTo>
                    <a:pt x="3060" y="246"/>
                  </a:lnTo>
                  <a:lnTo>
                    <a:pt x="3096" y="252"/>
                  </a:lnTo>
                  <a:lnTo>
                    <a:pt x="3114" y="252"/>
                  </a:lnTo>
                  <a:close/>
                  <a:moveTo>
                    <a:pt x="2988" y="318"/>
                  </a:moveTo>
                  <a:lnTo>
                    <a:pt x="3036" y="318"/>
                  </a:lnTo>
                  <a:lnTo>
                    <a:pt x="3048" y="312"/>
                  </a:lnTo>
                  <a:lnTo>
                    <a:pt x="3060" y="312"/>
                  </a:lnTo>
                  <a:lnTo>
                    <a:pt x="3072" y="300"/>
                  </a:lnTo>
                  <a:lnTo>
                    <a:pt x="3072" y="294"/>
                  </a:lnTo>
                  <a:lnTo>
                    <a:pt x="3066" y="282"/>
                  </a:lnTo>
                  <a:lnTo>
                    <a:pt x="3138" y="270"/>
                  </a:lnTo>
                  <a:lnTo>
                    <a:pt x="3120" y="264"/>
                  </a:lnTo>
                  <a:lnTo>
                    <a:pt x="3054" y="264"/>
                  </a:lnTo>
                  <a:lnTo>
                    <a:pt x="3042" y="276"/>
                  </a:lnTo>
                  <a:lnTo>
                    <a:pt x="3030" y="276"/>
                  </a:lnTo>
                  <a:lnTo>
                    <a:pt x="2994" y="270"/>
                  </a:lnTo>
                  <a:lnTo>
                    <a:pt x="2958" y="270"/>
                  </a:lnTo>
                  <a:lnTo>
                    <a:pt x="2940" y="282"/>
                  </a:lnTo>
                  <a:lnTo>
                    <a:pt x="2940" y="294"/>
                  </a:lnTo>
                  <a:lnTo>
                    <a:pt x="2946" y="300"/>
                  </a:lnTo>
                  <a:lnTo>
                    <a:pt x="2970" y="312"/>
                  </a:lnTo>
                  <a:lnTo>
                    <a:pt x="2976" y="318"/>
                  </a:lnTo>
                  <a:lnTo>
                    <a:pt x="2988" y="318"/>
                  </a:lnTo>
                  <a:close/>
                  <a:moveTo>
                    <a:pt x="2682" y="384"/>
                  </a:moveTo>
                  <a:lnTo>
                    <a:pt x="2628" y="408"/>
                  </a:lnTo>
                  <a:lnTo>
                    <a:pt x="2634" y="408"/>
                  </a:lnTo>
                  <a:lnTo>
                    <a:pt x="2646" y="414"/>
                  </a:lnTo>
                  <a:lnTo>
                    <a:pt x="2652" y="414"/>
                  </a:lnTo>
                  <a:lnTo>
                    <a:pt x="2658" y="420"/>
                  </a:lnTo>
                  <a:lnTo>
                    <a:pt x="2658" y="426"/>
                  </a:lnTo>
                  <a:lnTo>
                    <a:pt x="2622" y="426"/>
                  </a:lnTo>
                  <a:lnTo>
                    <a:pt x="2586" y="432"/>
                  </a:lnTo>
                  <a:lnTo>
                    <a:pt x="2556" y="438"/>
                  </a:lnTo>
                  <a:lnTo>
                    <a:pt x="2544" y="438"/>
                  </a:lnTo>
                  <a:lnTo>
                    <a:pt x="2520" y="456"/>
                  </a:lnTo>
                  <a:lnTo>
                    <a:pt x="2580" y="450"/>
                  </a:lnTo>
                  <a:lnTo>
                    <a:pt x="2586" y="450"/>
                  </a:lnTo>
                  <a:lnTo>
                    <a:pt x="2592" y="456"/>
                  </a:lnTo>
                  <a:lnTo>
                    <a:pt x="2610" y="456"/>
                  </a:lnTo>
                  <a:lnTo>
                    <a:pt x="2628" y="462"/>
                  </a:lnTo>
                  <a:lnTo>
                    <a:pt x="2658" y="462"/>
                  </a:lnTo>
                  <a:lnTo>
                    <a:pt x="2694" y="450"/>
                  </a:lnTo>
                  <a:lnTo>
                    <a:pt x="2730" y="444"/>
                  </a:lnTo>
                  <a:lnTo>
                    <a:pt x="2742" y="438"/>
                  </a:lnTo>
                  <a:lnTo>
                    <a:pt x="2742" y="450"/>
                  </a:lnTo>
                  <a:lnTo>
                    <a:pt x="2760" y="450"/>
                  </a:lnTo>
                  <a:lnTo>
                    <a:pt x="2796" y="444"/>
                  </a:lnTo>
                  <a:lnTo>
                    <a:pt x="2856" y="444"/>
                  </a:lnTo>
                  <a:lnTo>
                    <a:pt x="2850" y="444"/>
                  </a:lnTo>
                  <a:lnTo>
                    <a:pt x="2844" y="450"/>
                  </a:lnTo>
                  <a:lnTo>
                    <a:pt x="2832" y="450"/>
                  </a:lnTo>
                  <a:lnTo>
                    <a:pt x="2790" y="456"/>
                  </a:lnTo>
                  <a:lnTo>
                    <a:pt x="2730" y="468"/>
                  </a:lnTo>
                  <a:lnTo>
                    <a:pt x="2706" y="468"/>
                  </a:lnTo>
                  <a:lnTo>
                    <a:pt x="2688" y="474"/>
                  </a:lnTo>
                  <a:lnTo>
                    <a:pt x="2670" y="474"/>
                  </a:lnTo>
                  <a:lnTo>
                    <a:pt x="2652" y="480"/>
                  </a:lnTo>
                  <a:lnTo>
                    <a:pt x="2646" y="486"/>
                  </a:lnTo>
                  <a:lnTo>
                    <a:pt x="2640" y="486"/>
                  </a:lnTo>
                  <a:lnTo>
                    <a:pt x="2658" y="486"/>
                  </a:lnTo>
                  <a:lnTo>
                    <a:pt x="2694" y="492"/>
                  </a:lnTo>
                  <a:lnTo>
                    <a:pt x="2760" y="498"/>
                  </a:lnTo>
                  <a:lnTo>
                    <a:pt x="2808" y="492"/>
                  </a:lnTo>
                  <a:lnTo>
                    <a:pt x="2850" y="480"/>
                  </a:lnTo>
                  <a:lnTo>
                    <a:pt x="2874" y="474"/>
                  </a:lnTo>
                  <a:lnTo>
                    <a:pt x="2886" y="468"/>
                  </a:lnTo>
                  <a:lnTo>
                    <a:pt x="2958" y="450"/>
                  </a:lnTo>
                  <a:lnTo>
                    <a:pt x="3000" y="450"/>
                  </a:lnTo>
                  <a:lnTo>
                    <a:pt x="3054" y="444"/>
                  </a:lnTo>
                  <a:lnTo>
                    <a:pt x="3096" y="438"/>
                  </a:lnTo>
                  <a:lnTo>
                    <a:pt x="3120" y="432"/>
                  </a:lnTo>
                  <a:lnTo>
                    <a:pt x="3138" y="420"/>
                  </a:lnTo>
                  <a:lnTo>
                    <a:pt x="3156" y="414"/>
                  </a:lnTo>
                  <a:lnTo>
                    <a:pt x="3168" y="408"/>
                  </a:lnTo>
                  <a:lnTo>
                    <a:pt x="3168" y="396"/>
                  </a:lnTo>
                  <a:lnTo>
                    <a:pt x="3156" y="384"/>
                  </a:lnTo>
                  <a:lnTo>
                    <a:pt x="3144" y="378"/>
                  </a:lnTo>
                  <a:lnTo>
                    <a:pt x="3120" y="378"/>
                  </a:lnTo>
                  <a:lnTo>
                    <a:pt x="3114" y="384"/>
                  </a:lnTo>
                  <a:lnTo>
                    <a:pt x="3108" y="384"/>
                  </a:lnTo>
                  <a:lnTo>
                    <a:pt x="3108" y="396"/>
                  </a:lnTo>
                  <a:lnTo>
                    <a:pt x="3072" y="396"/>
                  </a:lnTo>
                  <a:lnTo>
                    <a:pt x="3078" y="390"/>
                  </a:lnTo>
                  <a:lnTo>
                    <a:pt x="3078" y="378"/>
                  </a:lnTo>
                  <a:lnTo>
                    <a:pt x="3102" y="354"/>
                  </a:lnTo>
                  <a:lnTo>
                    <a:pt x="3102" y="342"/>
                  </a:lnTo>
                  <a:lnTo>
                    <a:pt x="3096" y="342"/>
                  </a:lnTo>
                  <a:lnTo>
                    <a:pt x="3054" y="348"/>
                  </a:lnTo>
                  <a:lnTo>
                    <a:pt x="2988" y="372"/>
                  </a:lnTo>
                  <a:lnTo>
                    <a:pt x="2976" y="378"/>
                  </a:lnTo>
                  <a:lnTo>
                    <a:pt x="3024" y="378"/>
                  </a:lnTo>
                  <a:lnTo>
                    <a:pt x="3018" y="408"/>
                  </a:lnTo>
                  <a:lnTo>
                    <a:pt x="2898" y="420"/>
                  </a:lnTo>
                  <a:lnTo>
                    <a:pt x="2898" y="414"/>
                  </a:lnTo>
                  <a:lnTo>
                    <a:pt x="2892" y="408"/>
                  </a:lnTo>
                  <a:lnTo>
                    <a:pt x="2892" y="372"/>
                  </a:lnTo>
                  <a:lnTo>
                    <a:pt x="2886" y="366"/>
                  </a:lnTo>
                  <a:lnTo>
                    <a:pt x="2874" y="366"/>
                  </a:lnTo>
                  <a:lnTo>
                    <a:pt x="2856" y="360"/>
                  </a:lnTo>
                  <a:lnTo>
                    <a:pt x="2814" y="360"/>
                  </a:lnTo>
                  <a:lnTo>
                    <a:pt x="2682" y="384"/>
                  </a:lnTo>
                  <a:close/>
                  <a:moveTo>
                    <a:pt x="2832" y="342"/>
                  </a:moveTo>
                  <a:lnTo>
                    <a:pt x="2844" y="330"/>
                  </a:lnTo>
                  <a:lnTo>
                    <a:pt x="2844" y="318"/>
                  </a:lnTo>
                  <a:lnTo>
                    <a:pt x="2838" y="312"/>
                  </a:lnTo>
                  <a:lnTo>
                    <a:pt x="2814" y="312"/>
                  </a:lnTo>
                  <a:lnTo>
                    <a:pt x="2802" y="318"/>
                  </a:lnTo>
                  <a:lnTo>
                    <a:pt x="2796" y="324"/>
                  </a:lnTo>
                  <a:lnTo>
                    <a:pt x="2796" y="330"/>
                  </a:lnTo>
                  <a:lnTo>
                    <a:pt x="2802" y="336"/>
                  </a:lnTo>
                  <a:lnTo>
                    <a:pt x="2814" y="336"/>
                  </a:lnTo>
                  <a:lnTo>
                    <a:pt x="2820" y="342"/>
                  </a:lnTo>
                  <a:lnTo>
                    <a:pt x="2832" y="342"/>
                  </a:lnTo>
                  <a:close/>
                  <a:moveTo>
                    <a:pt x="3012" y="564"/>
                  </a:moveTo>
                  <a:lnTo>
                    <a:pt x="2988" y="540"/>
                  </a:lnTo>
                  <a:lnTo>
                    <a:pt x="2958" y="540"/>
                  </a:lnTo>
                  <a:lnTo>
                    <a:pt x="2952" y="534"/>
                  </a:lnTo>
                  <a:lnTo>
                    <a:pt x="2946" y="534"/>
                  </a:lnTo>
                  <a:lnTo>
                    <a:pt x="2934" y="528"/>
                  </a:lnTo>
                  <a:lnTo>
                    <a:pt x="2916" y="528"/>
                  </a:lnTo>
                  <a:lnTo>
                    <a:pt x="2898" y="534"/>
                  </a:lnTo>
                  <a:lnTo>
                    <a:pt x="2892" y="540"/>
                  </a:lnTo>
                  <a:lnTo>
                    <a:pt x="2892" y="552"/>
                  </a:lnTo>
                  <a:lnTo>
                    <a:pt x="2928" y="570"/>
                  </a:lnTo>
                  <a:lnTo>
                    <a:pt x="2934" y="576"/>
                  </a:lnTo>
                  <a:lnTo>
                    <a:pt x="2946" y="582"/>
                  </a:lnTo>
                  <a:lnTo>
                    <a:pt x="3012" y="564"/>
                  </a:lnTo>
                  <a:close/>
                  <a:moveTo>
                    <a:pt x="2460" y="414"/>
                  </a:moveTo>
                  <a:lnTo>
                    <a:pt x="2442" y="420"/>
                  </a:lnTo>
                  <a:lnTo>
                    <a:pt x="2430" y="426"/>
                  </a:lnTo>
                  <a:lnTo>
                    <a:pt x="2430" y="438"/>
                  </a:lnTo>
                  <a:lnTo>
                    <a:pt x="2442" y="438"/>
                  </a:lnTo>
                  <a:lnTo>
                    <a:pt x="2472" y="432"/>
                  </a:lnTo>
                  <a:lnTo>
                    <a:pt x="2490" y="426"/>
                  </a:lnTo>
                  <a:lnTo>
                    <a:pt x="2502" y="420"/>
                  </a:lnTo>
                  <a:lnTo>
                    <a:pt x="2502" y="414"/>
                  </a:lnTo>
                  <a:lnTo>
                    <a:pt x="2496" y="408"/>
                  </a:lnTo>
                  <a:lnTo>
                    <a:pt x="2484" y="408"/>
                  </a:lnTo>
                  <a:lnTo>
                    <a:pt x="2460" y="414"/>
                  </a:lnTo>
                  <a:close/>
                  <a:moveTo>
                    <a:pt x="2970" y="858"/>
                  </a:moveTo>
                  <a:lnTo>
                    <a:pt x="2988" y="858"/>
                  </a:lnTo>
                  <a:lnTo>
                    <a:pt x="3006" y="864"/>
                  </a:lnTo>
                  <a:lnTo>
                    <a:pt x="3018" y="870"/>
                  </a:lnTo>
                  <a:lnTo>
                    <a:pt x="3036" y="876"/>
                  </a:lnTo>
                  <a:lnTo>
                    <a:pt x="3060" y="882"/>
                  </a:lnTo>
                  <a:lnTo>
                    <a:pt x="3096" y="882"/>
                  </a:lnTo>
                  <a:lnTo>
                    <a:pt x="3126" y="876"/>
                  </a:lnTo>
                  <a:lnTo>
                    <a:pt x="3138" y="876"/>
                  </a:lnTo>
                  <a:lnTo>
                    <a:pt x="3120" y="810"/>
                  </a:lnTo>
                  <a:lnTo>
                    <a:pt x="3018" y="792"/>
                  </a:lnTo>
                  <a:lnTo>
                    <a:pt x="2988" y="828"/>
                  </a:lnTo>
                  <a:lnTo>
                    <a:pt x="2958" y="828"/>
                  </a:lnTo>
                  <a:lnTo>
                    <a:pt x="2952" y="834"/>
                  </a:lnTo>
                  <a:lnTo>
                    <a:pt x="2952" y="846"/>
                  </a:lnTo>
                  <a:lnTo>
                    <a:pt x="2958" y="852"/>
                  </a:lnTo>
                  <a:lnTo>
                    <a:pt x="2970" y="858"/>
                  </a:lnTo>
                  <a:close/>
                  <a:moveTo>
                    <a:pt x="168" y="2034"/>
                  </a:moveTo>
                  <a:lnTo>
                    <a:pt x="168" y="2040"/>
                  </a:lnTo>
                  <a:lnTo>
                    <a:pt x="174" y="2046"/>
                  </a:lnTo>
                  <a:lnTo>
                    <a:pt x="192" y="2046"/>
                  </a:lnTo>
                  <a:lnTo>
                    <a:pt x="186" y="2070"/>
                  </a:lnTo>
                  <a:lnTo>
                    <a:pt x="216" y="2052"/>
                  </a:lnTo>
                  <a:lnTo>
                    <a:pt x="216" y="2028"/>
                  </a:lnTo>
                  <a:lnTo>
                    <a:pt x="174" y="2028"/>
                  </a:lnTo>
                  <a:lnTo>
                    <a:pt x="168" y="2034"/>
                  </a:lnTo>
                  <a:close/>
                  <a:moveTo>
                    <a:pt x="252" y="2298"/>
                  </a:moveTo>
                  <a:lnTo>
                    <a:pt x="252" y="2292"/>
                  </a:lnTo>
                  <a:lnTo>
                    <a:pt x="246" y="2286"/>
                  </a:lnTo>
                  <a:lnTo>
                    <a:pt x="246" y="2268"/>
                  </a:lnTo>
                  <a:lnTo>
                    <a:pt x="252" y="2256"/>
                  </a:lnTo>
                  <a:lnTo>
                    <a:pt x="252" y="2238"/>
                  </a:lnTo>
                  <a:lnTo>
                    <a:pt x="246" y="2226"/>
                  </a:lnTo>
                  <a:lnTo>
                    <a:pt x="228" y="2226"/>
                  </a:lnTo>
                  <a:lnTo>
                    <a:pt x="216" y="2220"/>
                  </a:lnTo>
                  <a:lnTo>
                    <a:pt x="204" y="2220"/>
                  </a:lnTo>
                  <a:lnTo>
                    <a:pt x="192" y="2214"/>
                  </a:lnTo>
                  <a:lnTo>
                    <a:pt x="186" y="2208"/>
                  </a:lnTo>
                  <a:lnTo>
                    <a:pt x="174" y="2202"/>
                  </a:lnTo>
                  <a:lnTo>
                    <a:pt x="150" y="2178"/>
                  </a:lnTo>
                  <a:lnTo>
                    <a:pt x="138" y="2172"/>
                  </a:lnTo>
                  <a:lnTo>
                    <a:pt x="126" y="2172"/>
                  </a:lnTo>
                  <a:lnTo>
                    <a:pt x="102" y="2184"/>
                  </a:lnTo>
                  <a:lnTo>
                    <a:pt x="96" y="2196"/>
                  </a:lnTo>
                  <a:lnTo>
                    <a:pt x="96" y="2202"/>
                  </a:lnTo>
                  <a:lnTo>
                    <a:pt x="108" y="2208"/>
                  </a:lnTo>
                  <a:lnTo>
                    <a:pt x="114" y="2214"/>
                  </a:lnTo>
                  <a:lnTo>
                    <a:pt x="120" y="2214"/>
                  </a:lnTo>
                  <a:lnTo>
                    <a:pt x="132" y="2202"/>
                  </a:lnTo>
                  <a:lnTo>
                    <a:pt x="144" y="2208"/>
                  </a:lnTo>
                  <a:lnTo>
                    <a:pt x="132" y="2220"/>
                  </a:lnTo>
                  <a:lnTo>
                    <a:pt x="120" y="2220"/>
                  </a:lnTo>
                  <a:lnTo>
                    <a:pt x="114" y="2226"/>
                  </a:lnTo>
                  <a:lnTo>
                    <a:pt x="102" y="2232"/>
                  </a:lnTo>
                  <a:lnTo>
                    <a:pt x="102" y="2244"/>
                  </a:lnTo>
                  <a:lnTo>
                    <a:pt x="108" y="2250"/>
                  </a:lnTo>
                  <a:lnTo>
                    <a:pt x="126" y="2250"/>
                  </a:lnTo>
                  <a:lnTo>
                    <a:pt x="138" y="2244"/>
                  </a:lnTo>
                  <a:lnTo>
                    <a:pt x="132" y="2262"/>
                  </a:lnTo>
                  <a:lnTo>
                    <a:pt x="150" y="2262"/>
                  </a:lnTo>
                  <a:lnTo>
                    <a:pt x="132" y="2280"/>
                  </a:lnTo>
                  <a:lnTo>
                    <a:pt x="168" y="2274"/>
                  </a:lnTo>
                  <a:lnTo>
                    <a:pt x="156" y="2280"/>
                  </a:lnTo>
                  <a:lnTo>
                    <a:pt x="144" y="2292"/>
                  </a:lnTo>
                  <a:lnTo>
                    <a:pt x="138" y="2292"/>
                  </a:lnTo>
                  <a:lnTo>
                    <a:pt x="138" y="2298"/>
                  </a:lnTo>
                  <a:lnTo>
                    <a:pt x="150" y="2298"/>
                  </a:lnTo>
                  <a:lnTo>
                    <a:pt x="162" y="2286"/>
                  </a:lnTo>
                  <a:lnTo>
                    <a:pt x="168" y="2286"/>
                  </a:lnTo>
                  <a:lnTo>
                    <a:pt x="174" y="2292"/>
                  </a:lnTo>
                  <a:lnTo>
                    <a:pt x="174" y="2304"/>
                  </a:lnTo>
                  <a:lnTo>
                    <a:pt x="162" y="2316"/>
                  </a:lnTo>
                  <a:lnTo>
                    <a:pt x="162" y="2328"/>
                  </a:lnTo>
                  <a:lnTo>
                    <a:pt x="210" y="2328"/>
                  </a:lnTo>
                  <a:lnTo>
                    <a:pt x="228" y="2316"/>
                  </a:lnTo>
                  <a:lnTo>
                    <a:pt x="210" y="2340"/>
                  </a:lnTo>
                  <a:lnTo>
                    <a:pt x="192" y="2340"/>
                  </a:lnTo>
                  <a:lnTo>
                    <a:pt x="186" y="2346"/>
                  </a:lnTo>
                  <a:lnTo>
                    <a:pt x="186" y="2352"/>
                  </a:lnTo>
                  <a:lnTo>
                    <a:pt x="210" y="2364"/>
                  </a:lnTo>
                  <a:lnTo>
                    <a:pt x="216" y="2364"/>
                  </a:lnTo>
                  <a:lnTo>
                    <a:pt x="228" y="2370"/>
                  </a:lnTo>
                  <a:lnTo>
                    <a:pt x="234" y="2376"/>
                  </a:lnTo>
                  <a:lnTo>
                    <a:pt x="246" y="2376"/>
                  </a:lnTo>
                  <a:lnTo>
                    <a:pt x="258" y="2382"/>
                  </a:lnTo>
                  <a:lnTo>
                    <a:pt x="270" y="2376"/>
                  </a:lnTo>
                  <a:lnTo>
                    <a:pt x="288" y="2358"/>
                  </a:lnTo>
                  <a:lnTo>
                    <a:pt x="294" y="2346"/>
                  </a:lnTo>
                  <a:lnTo>
                    <a:pt x="294" y="2340"/>
                  </a:lnTo>
                  <a:lnTo>
                    <a:pt x="288" y="2334"/>
                  </a:lnTo>
                  <a:lnTo>
                    <a:pt x="282" y="2322"/>
                  </a:lnTo>
                  <a:lnTo>
                    <a:pt x="270" y="2316"/>
                  </a:lnTo>
                  <a:lnTo>
                    <a:pt x="264" y="2304"/>
                  </a:lnTo>
                  <a:lnTo>
                    <a:pt x="252" y="2298"/>
                  </a:lnTo>
                  <a:close/>
                  <a:moveTo>
                    <a:pt x="2304" y="372"/>
                  </a:moveTo>
                  <a:lnTo>
                    <a:pt x="2316" y="372"/>
                  </a:lnTo>
                  <a:lnTo>
                    <a:pt x="2328" y="366"/>
                  </a:lnTo>
                  <a:lnTo>
                    <a:pt x="2376" y="366"/>
                  </a:lnTo>
                  <a:lnTo>
                    <a:pt x="2388" y="378"/>
                  </a:lnTo>
                  <a:lnTo>
                    <a:pt x="2388" y="390"/>
                  </a:lnTo>
                  <a:lnTo>
                    <a:pt x="2424" y="390"/>
                  </a:lnTo>
                  <a:lnTo>
                    <a:pt x="2442" y="384"/>
                  </a:lnTo>
                  <a:lnTo>
                    <a:pt x="2454" y="384"/>
                  </a:lnTo>
                  <a:lnTo>
                    <a:pt x="2466" y="390"/>
                  </a:lnTo>
                  <a:lnTo>
                    <a:pt x="2472" y="396"/>
                  </a:lnTo>
                  <a:lnTo>
                    <a:pt x="2490" y="396"/>
                  </a:lnTo>
                  <a:lnTo>
                    <a:pt x="2514" y="384"/>
                  </a:lnTo>
                  <a:lnTo>
                    <a:pt x="2520" y="372"/>
                  </a:lnTo>
                  <a:lnTo>
                    <a:pt x="2520" y="354"/>
                  </a:lnTo>
                  <a:lnTo>
                    <a:pt x="2550" y="354"/>
                  </a:lnTo>
                  <a:lnTo>
                    <a:pt x="2616" y="336"/>
                  </a:lnTo>
                  <a:lnTo>
                    <a:pt x="2580" y="366"/>
                  </a:lnTo>
                  <a:lnTo>
                    <a:pt x="2634" y="378"/>
                  </a:lnTo>
                  <a:lnTo>
                    <a:pt x="2688" y="354"/>
                  </a:lnTo>
                  <a:lnTo>
                    <a:pt x="2784" y="312"/>
                  </a:lnTo>
                  <a:lnTo>
                    <a:pt x="2778" y="312"/>
                  </a:lnTo>
                  <a:lnTo>
                    <a:pt x="2772" y="306"/>
                  </a:lnTo>
                  <a:lnTo>
                    <a:pt x="2754" y="300"/>
                  </a:lnTo>
                  <a:lnTo>
                    <a:pt x="2736" y="300"/>
                  </a:lnTo>
                  <a:lnTo>
                    <a:pt x="2724" y="294"/>
                  </a:lnTo>
                  <a:lnTo>
                    <a:pt x="2706" y="288"/>
                  </a:lnTo>
                  <a:lnTo>
                    <a:pt x="2676" y="288"/>
                  </a:lnTo>
                  <a:lnTo>
                    <a:pt x="2646" y="282"/>
                  </a:lnTo>
                  <a:lnTo>
                    <a:pt x="2604" y="282"/>
                  </a:lnTo>
                  <a:lnTo>
                    <a:pt x="2526" y="294"/>
                  </a:lnTo>
                  <a:lnTo>
                    <a:pt x="2526" y="318"/>
                  </a:lnTo>
                  <a:lnTo>
                    <a:pt x="2406" y="324"/>
                  </a:lnTo>
                  <a:lnTo>
                    <a:pt x="2400" y="324"/>
                  </a:lnTo>
                  <a:lnTo>
                    <a:pt x="2394" y="318"/>
                  </a:lnTo>
                  <a:lnTo>
                    <a:pt x="2334" y="318"/>
                  </a:lnTo>
                  <a:lnTo>
                    <a:pt x="2322" y="324"/>
                  </a:lnTo>
                  <a:lnTo>
                    <a:pt x="2310" y="324"/>
                  </a:lnTo>
                  <a:lnTo>
                    <a:pt x="2304" y="330"/>
                  </a:lnTo>
                  <a:lnTo>
                    <a:pt x="2304" y="372"/>
                  </a:lnTo>
                  <a:close/>
                  <a:moveTo>
                    <a:pt x="150" y="1980"/>
                  </a:moveTo>
                  <a:lnTo>
                    <a:pt x="162" y="2004"/>
                  </a:lnTo>
                  <a:lnTo>
                    <a:pt x="174" y="2010"/>
                  </a:lnTo>
                  <a:lnTo>
                    <a:pt x="186" y="1980"/>
                  </a:lnTo>
                  <a:lnTo>
                    <a:pt x="180" y="1974"/>
                  </a:lnTo>
                  <a:lnTo>
                    <a:pt x="174" y="1974"/>
                  </a:lnTo>
                  <a:lnTo>
                    <a:pt x="162" y="1968"/>
                  </a:lnTo>
                  <a:lnTo>
                    <a:pt x="156" y="1968"/>
                  </a:lnTo>
                  <a:lnTo>
                    <a:pt x="150" y="1974"/>
                  </a:lnTo>
                  <a:lnTo>
                    <a:pt x="150" y="1980"/>
                  </a:lnTo>
                  <a:close/>
                  <a:moveTo>
                    <a:pt x="126" y="1932"/>
                  </a:moveTo>
                  <a:lnTo>
                    <a:pt x="120" y="1932"/>
                  </a:lnTo>
                  <a:lnTo>
                    <a:pt x="108" y="1938"/>
                  </a:lnTo>
                  <a:lnTo>
                    <a:pt x="96" y="1938"/>
                  </a:lnTo>
                  <a:lnTo>
                    <a:pt x="84" y="1944"/>
                  </a:lnTo>
                  <a:lnTo>
                    <a:pt x="78" y="1944"/>
                  </a:lnTo>
                  <a:lnTo>
                    <a:pt x="78" y="1950"/>
                  </a:lnTo>
                  <a:lnTo>
                    <a:pt x="72" y="1962"/>
                  </a:lnTo>
                  <a:lnTo>
                    <a:pt x="66" y="1968"/>
                  </a:lnTo>
                  <a:lnTo>
                    <a:pt x="48" y="1968"/>
                  </a:lnTo>
                  <a:lnTo>
                    <a:pt x="42" y="1962"/>
                  </a:lnTo>
                  <a:lnTo>
                    <a:pt x="48" y="1956"/>
                  </a:lnTo>
                  <a:lnTo>
                    <a:pt x="60" y="1956"/>
                  </a:lnTo>
                  <a:lnTo>
                    <a:pt x="66" y="1950"/>
                  </a:lnTo>
                  <a:lnTo>
                    <a:pt x="72" y="1950"/>
                  </a:lnTo>
                  <a:lnTo>
                    <a:pt x="78" y="1944"/>
                  </a:lnTo>
                  <a:lnTo>
                    <a:pt x="84" y="1944"/>
                  </a:lnTo>
                  <a:lnTo>
                    <a:pt x="78" y="1938"/>
                  </a:lnTo>
                  <a:lnTo>
                    <a:pt x="54" y="1938"/>
                  </a:lnTo>
                  <a:lnTo>
                    <a:pt x="48" y="1944"/>
                  </a:lnTo>
                  <a:lnTo>
                    <a:pt x="48" y="1932"/>
                  </a:lnTo>
                  <a:lnTo>
                    <a:pt x="36" y="1932"/>
                  </a:lnTo>
                  <a:lnTo>
                    <a:pt x="24" y="1944"/>
                  </a:lnTo>
                  <a:lnTo>
                    <a:pt x="6" y="1980"/>
                  </a:lnTo>
                  <a:lnTo>
                    <a:pt x="6" y="2004"/>
                  </a:lnTo>
                  <a:lnTo>
                    <a:pt x="12" y="2004"/>
                  </a:lnTo>
                  <a:lnTo>
                    <a:pt x="12" y="2010"/>
                  </a:lnTo>
                  <a:lnTo>
                    <a:pt x="18" y="2016"/>
                  </a:lnTo>
                  <a:lnTo>
                    <a:pt x="0" y="2022"/>
                  </a:lnTo>
                  <a:lnTo>
                    <a:pt x="12" y="2076"/>
                  </a:lnTo>
                  <a:lnTo>
                    <a:pt x="12" y="2082"/>
                  </a:lnTo>
                  <a:lnTo>
                    <a:pt x="6" y="2082"/>
                  </a:lnTo>
                  <a:lnTo>
                    <a:pt x="12" y="2088"/>
                  </a:lnTo>
                  <a:lnTo>
                    <a:pt x="12" y="2094"/>
                  </a:lnTo>
                  <a:lnTo>
                    <a:pt x="30" y="2094"/>
                  </a:lnTo>
                  <a:lnTo>
                    <a:pt x="30" y="2070"/>
                  </a:lnTo>
                  <a:lnTo>
                    <a:pt x="24" y="2058"/>
                  </a:lnTo>
                  <a:lnTo>
                    <a:pt x="24" y="2040"/>
                  </a:lnTo>
                  <a:lnTo>
                    <a:pt x="36" y="2028"/>
                  </a:lnTo>
                  <a:lnTo>
                    <a:pt x="42" y="2028"/>
                  </a:lnTo>
                  <a:lnTo>
                    <a:pt x="48" y="2016"/>
                  </a:lnTo>
                  <a:lnTo>
                    <a:pt x="54" y="2010"/>
                  </a:lnTo>
                  <a:lnTo>
                    <a:pt x="54" y="1986"/>
                  </a:lnTo>
                  <a:lnTo>
                    <a:pt x="84" y="1956"/>
                  </a:lnTo>
                  <a:lnTo>
                    <a:pt x="108" y="1944"/>
                  </a:lnTo>
                  <a:lnTo>
                    <a:pt x="114" y="1944"/>
                  </a:lnTo>
                  <a:lnTo>
                    <a:pt x="126" y="1938"/>
                  </a:lnTo>
                  <a:lnTo>
                    <a:pt x="126" y="1932"/>
                  </a:lnTo>
                  <a:close/>
                  <a:moveTo>
                    <a:pt x="1896" y="678"/>
                  </a:moveTo>
                  <a:lnTo>
                    <a:pt x="1896" y="690"/>
                  </a:lnTo>
                  <a:lnTo>
                    <a:pt x="1884" y="702"/>
                  </a:lnTo>
                  <a:lnTo>
                    <a:pt x="1884" y="714"/>
                  </a:lnTo>
                  <a:lnTo>
                    <a:pt x="1902" y="714"/>
                  </a:lnTo>
                  <a:lnTo>
                    <a:pt x="1926" y="708"/>
                  </a:lnTo>
                  <a:lnTo>
                    <a:pt x="1944" y="708"/>
                  </a:lnTo>
                  <a:lnTo>
                    <a:pt x="1980" y="696"/>
                  </a:lnTo>
                  <a:lnTo>
                    <a:pt x="1986" y="690"/>
                  </a:lnTo>
                  <a:lnTo>
                    <a:pt x="1992" y="690"/>
                  </a:lnTo>
                  <a:lnTo>
                    <a:pt x="2034" y="702"/>
                  </a:lnTo>
                  <a:lnTo>
                    <a:pt x="2112" y="642"/>
                  </a:lnTo>
                  <a:lnTo>
                    <a:pt x="2244" y="600"/>
                  </a:lnTo>
                  <a:lnTo>
                    <a:pt x="2370" y="564"/>
                  </a:lnTo>
                  <a:lnTo>
                    <a:pt x="2466" y="546"/>
                  </a:lnTo>
                  <a:lnTo>
                    <a:pt x="2454" y="540"/>
                  </a:lnTo>
                  <a:lnTo>
                    <a:pt x="2448" y="528"/>
                  </a:lnTo>
                  <a:lnTo>
                    <a:pt x="2436" y="522"/>
                  </a:lnTo>
                  <a:lnTo>
                    <a:pt x="2424" y="510"/>
                  </a:lnTo>
                  <a:lnTo>
                    <a:pt x="2412" y="504"/>
                  </a:lnTo>
                  <a:lnTo>
                    <a:pt x="2400" y="492"/>
                  </a:lnTo>
                  <a:lnTo>
                    <a:pt x="2352" y="492"/>
                  </a:lnTo>
                  <a:lnTo>
                    <a:pt x="2340" y="498"/>
                  </a:lnTo>
                  <a:lnTo>
                    <a:pt x="2328" y="498"/>
                  </a:lnTo>
                  <a:lnTo>
                    <a:pt x="2262" y="504"/>
                  </a:lnTo>
                  <a:lnTo>
                    <a:pt x="2226" y="480"/>
                  </a:lnTo>
                  <a:lnTo>
                    <a:pt x="2142" y="486"/>
                  </a:lnTo>
                  <a:lnTo>
                    <a:pt x="2094" y="504"/>
                  </a:lnTo>
                  <a:lnTo>
                    <a:pt x="2076" y="522"/>
                  </a:lnTo>
                  <a:lnTo>
                    <a:pt x="2064" y="552"/>
                  </a:lnTo>
                  <a:lnTo>
                    <a:pt x="2010" y="564"/>
                  </a:lnTo>
                  <a:lnTo>
                    <a:pt x="1944" y="588"/>
                  </a:lnTo>
                  <a:lnTo>
                    <a:pt x="1962" y="600"/>
                  </a:lnTo>
                  <a:lnTo>
                    <a:pt x="1842" y="654"/>
                  </a:lnTo>
                  <a:lnTo>
                    <a:pt x="1854" y="654"/>
                  </a:lnTo>
                  <a:lnTo>
                    <a:pt x="1890" y="672"/>
                  </a:lnTo>
                  <a:lnTo>
                    <a:pt x="1896" y="678"/>
                  </a:lnTo>
                  <a:close/>
                  <a:moveTo>
                    <a:pt x="198" y="1968"/>
                  </a:moveTo>
                  <a:lnTo>
                    <a:pt x="192" y="1992"/>
                  </a:lnTo>
                  <a:lnTo>
                    <a:pt x="192" y="2010"/>
                  </a:lnTo>
                  <a:lnTo>
                    <a:pt x="216" y="1998"/>
                  </a:lnTo>
                  <a:lnTo>
                    <a:pt x="198" y="1968"/>
                  </a:lnTo>
                  <a:close/>
                  <a:moveTo>
                    <a:pt x="4182" y="600"/>
                  </a:moveTo>
                  <a:lnTo>
                    <a:pt x="4194" y="606"/>
                  </a:lnTo>
                  <a:lnTo>
                    <a:pt x="4206" y="600"/>
                  </a:lnTo>
                  <a:lnTo>
                    <a:pt x="4218" y="600"/>
                  </a:lnTo>
                  <a:lnTo>
                    <a:pt x="4242" y="588"/>
                  </a:lnTo>
                  <a:lnTo>
                    <a:pt x="4308" y="588"/>
                  </a:lnTo>
                  <a:lnTo>
                    <a:pt x="4314" y="594"/>
                  </a:lnTo>
                  <a:lnTo>
                    <a:pt x="4350" y="594"/>
                  </a:lnTo>
                  <a:lnTo>
                    <a:pt x="4356" y="588"/>
                  </a:lnTo>
                  <a:lnTo>
                    <a:pt x="4356" y="582"/>
                  </a:lnTo>
                  <a:lnTo>
                    <a:pt x="4344" y="558"/>
                  </a:lnTo>
                  <a:lnTo>
                    <a:pt x="4338" y="552"/>
                  </a:lnTo>
                  <a:lnTo>
                    <a:pt x="4326" y="546"/>
                  </a:lnTo>
                  <a:lnTo>
                    <a:pt x="4230" y="546"/>
                  </a:lnTo>
                  <a:lnTo>
                    <a:pt x="4224" y="540"/>
                  </a:lnTo>
                  <a:lnTo>
                    <a:pt x="4212" y="540"/>
                  </a:lnTo>
                  <a:lnTo>
                    <a:pt x="4200" y="534"/>
                  </a:lnTo>
                  <a:lnTo>
                    <a:pt x="4188" y="534"/>
                  </a:lnTo>
                  <a:lnTo>
                    <a:pt x="4176" y="540"/>
                  </a:lnTo>
                  <a:lnTo>
                    <a:pt x="4158" y="558"/>
                  </a:lnTo>
                  <a:lnTo>
                    <a:pt x="4158" y="564"/>
                  </a:lnTo>
                  <a:lnTo>
                    <a:pt x="4176" y="576"/>
                  </a:lnTo>
                  <a:lnTo>
                    <a:pt x="4170" y="582"/>
                  </a:lnTo>
                  <a:lnTo>
                    <a:pt x="4170" y="594"/>
                  </a:lnTo>
                  <a:lnTo>
                    <a:pt x="4176" y="594"/>
                  </a:lnTo>
                  <a:lnTo>
                    <a:pt x="4182" y="600"/>
                  </a:lnTo>
                  <a:close/>
                  <a:moveTo>
                    <a:pt x="3708" y="516"/>
                  </a:moveTo>
                  <a:lnTo>
                    <a:pt x="3678" y="516"/>
                  </a:lnTo>
                  <a:lnTo>
                    <a:pt x="3624" y="510"/>
                  </a:lnTo>
                  <a:lnTo>
                    <a:pt x="3564" y="504"/>
                  </a:lnTo>
                  <a:lnTo>
                    <a:pt x="3468" y="504"/>
                  </a:lnTo>
                  <a:lnTo>
                    <a:pt x="3468" y="516"/>
                  </a:lnTo>
                  <a:lnTo>
                    <a:pt x="3462" y="522"/>
                  </a:lnTo>
                  <a:lnTo>
                    <a:pt x="3426" y="540"/>
                  </a:lnTo>
                  <a:lnTo>
                    <a:pt x="3396" y="546"/>
                  </a:lnTo>
                  <a:lnTo>
                    <a:pt x="3378" y="552"/>
                  </a:lnTo>
                  <a:lnTo>
                    <a:pt x="3372" y="552"/>
                  </a:lnTo>
                  <a:lnTo>
                    <a:pt x="3372" y="558"/>
                  </a:lnTo>
                  <a:lnTo>
                    <a:pt x="3384" y="570"/>
                  </a:lnTo>
                  <a:lnTo>
                    <a:pt x="3390" y="582"/>
                  </a:lnTo>
                  <a:lnTo>
                    <a:pt x="3390" y="594"/>
                  </a:lnTo>
                  <a:lnTo>
                    <a:pt x="3372" y="618"/>
                  </a:lnTo>
                  <a:lnTo>
                    <a:pt x="3402" y="636"/>
                  </a:lnTo>
                  <a:lnTo>
                    <a:pt x="3480" y="606"/>
                  </a:lnTo>
                  <a:lnTo>
                    <a:pt x="3474" y="600"/>
                  </a:lnTo>
                  <a:lnTo>
                    <a:pt x="3468" y="600"/>
                  </a:lnTo>
                  <a:lnTo>
                    <a:pt x="3468" y="594"/>
                  </a:lnTo>
                  <a:lnTo>
                    <a:pt x="3474" y="588"/>
                  </a:lnTo>
                  <a:lnTo>
                    <a:pt x="3486" y="582"/>
                  </a:lnTo>
                  <a:lnTo>
                    <a:pt x="3522" y="582"/>
                  </a:lnTo>
                  <a:lnTo>
                    <a:pt x="3546" y="594"/>
                  </a:lnTo>
                  <a:lnTo>
                    <a:pt x="3552" y="600"/>
                  </a:lnTo>
                  <a:lnTo>
                    <a:pt x="3606" y="594"/>
                  </a:lnTo>
                  <a:lnTo>
                    <a:pt x="3600" y="570"/>
                  </a:lnTo>
                  <a:lnTo>
                    <a:pt x="3630" y="570"/>
                  </a:lnTo>
                  <a:lnTo>
                    <a:pt x="3648" y="564"/>
                  </a:lnTo>
                  <a:lnTo>
                    <a:pt x="3666" y="564"/>
                  </a:lnTo>
                  <a:lnTo>
                    <a:pt x="3690" y="552"/>
                  </a:lnTo>
                  <a:lnTo>
                    <a:pt x="3696" y="546"/>
                  </a:lnTo>
                  <a:lnTo>
                    <a:pt x="3702" y="534"/>
                  </a:lnTo>
                  <a:lnTo>
                    <a:pt x="3714" y="522"/>
                  </a:lnTo>
                  <a:lnTo>
                    <a:pt x="3720" y="522"/>
                  </a:lnTo>
                  <a:lnTo>
                    <a:pt x="3714" y="516"/>
                  </a:lnTo>
                  <a:lnTo>
                    <a:pt x="3708" y="516"/>
                  </a:lnTo>
                  <a:close/>
                  <a:moveTo>
                    <a:pt x="3792" y="150"/>
                  </a:moveTo>
                  <a:lnTo>
                    <a:pt x="3738" y="156"/>
                  </a:lnTo>
                  <a:lnTo>
                    <a:pt x="3756" y="180"/>
                  </a:lnTo>
                  <a:lnTo>
                    <a:pt x="3792" y="150"/>
                  </a:lnTo>
                  <a:close/>
                  <a:moveTo>
                    <a:pt x="3612" y="480"/>
                  </a:moveTo>
                  <a:lnTo>
                    <a:pt x="3636" y="468"/>
                  </a:lnTo>
                  <a:lnTo>
                    <a:pt x="3642" y="456"/>
                  </a:lnTo>
                  <a:lnTo>
                    <a:pt x="3654" y="450"/>
                  </a:lnTo>
                  <a:lnTo>
                    <a:pt x="3660" y="438"/>
                  </a:lnTo>
                  <a:lnTo>
                    <a:pt x="3660" y="432"/>
                  </a:lnTo>
                  <a:lnTo>
                    <a:pt x="3654" y="426"/>
                  </a:lnTo>
                  <a:lnTo>
                    <a:pt x="3642" y="426"/>
                  </a:lnTo>
                  <a:lnTo>
                    <a:pt x="3630" y="420"/>
                  </a:lnTo>
                  <a:lnTo>
                    <a:pt x="3588" y="420"/>
                  </a:lnTo>
                  <a:lnTo>
                    <a:pt x="3570" y="426"/>
                  </a:lnTo>
                  <a:lnTo>
                    <a:pt x="3552" y="426"/>
                  </a:lnTo>
                  <a:lnTo>
                    <a:pt x="3534" y="438"/>
                  </a:lnTo>
                  <a:lnTo>
                    <a:pt x="3516" y="444"/>
                  </a:lnTo>
                  <a:lnTo>
                    <a:pt x="3504" y="450"/>
                  </a:lnTo>
                  <a:lnTo>
                    <a:pt x="3504" y="462"/>
                  </a:lnTo>
                  <a:lnTo>
                    <a:pt x="3528" y="468"/>
                  </a:lnTo>
                  <a:lnTo>
                    <a:pt x="3600" y="480"/>
                  </a:lnTo>
                  <a:lnTo>
                    <a:pt x="3612" y="480"/>
                  </a:lnTo>
                  <a:close/>
                  <a:moveTo>
                    <a:pt x="3954" y="180"/>
                  </a:moveTo>
                  <a:lnTo>
                    <a:pt x="3900" y="192"/>
                  </a:lnTo>
                  <a:lnTo>
                    <a:pt x="3936" y="210"/>
                  </a:lnTo>
                  <a:lnTo>
                    <a:pt x="3924" y="216"/>
                  </a:lnTo>
                  <a:lnTo>
                    <a:pt x="3918" y="222"/>
                  </a:lnTo>
                  <a:lnTo>
                    <a:pt x="3918" y="228"/>
                  </a:lnTo>
                  <a:lnTo>
                    <a:pt x="3924" y="234"/>
                  </a:lnTo>
                  <a:lnTo>
                    <a:pt x="3936" y="240"/>
                  </a:lnTo>
                  <a:lnTo>
                    <a:pt x="3966" y="240"/>
                  </a:lnTo>
                  <a:lnTo>
                    <a:pt x="3942" y="252"/>
                  </a:lnTo>
                  <a:lnTo>
                    <a:pt x="3954" y="252"/>
                  </a:lnTo>
                  <a:lnTo>
                    <a:pt x="4002" y="276"/>
                  </a:lnTo>
                  <a:lnTo>
                    <a:pt x="4014" y="276"/>
                  </a:lnTo>
                  <a:lnTo>
                    <a:pt x="4026" y="270"/>
                  </a:lnTo>
                  <a:lnTo>
                    <a:pt x="4032" y="264"/>
                  </a:lnTo>
                  <a:lnTo>
                    <a:pt x="4044" y="258"/>
                  </a:lnTo>
                  <a:lnTo>
                    <a:pt x="4050" y="252"/>
                  </a:lnTo>
                  <a:lnTo>
                    <a:pt x="4074" y="246"/>
                  </a:lnTo>
                  <a:lnTo>
                    <a:pt x="4086" y="258"/>
                  </a:lnTo>
                  <a:lnTo>
                    <a:pt x="4092" y="270"/>
                  </a:lnTo>
                  <a:lnTo>
                    <a:pt x="4098" y="276"/>
                  </a:lnTo>
                  <a:lnTo>
                    <a:pt x="4104" y="270"/>
                  </a:lnTo>
                  <a:lnTo>
                    <a:pt x="4116" y="270"/>
                  </a:lnTo>
                  <a:lnTo>
                    <a:pt x="4128" y="264"/>
                  </a:lnTo>
                  <a:lnTo>
                    <a:pt x="4134" y="258"/>
                  </a:lnTo>
                  <a:lnTo>
                    <a:pt x="4146" y="258"/>
                  </a:lnTo>
                  <a:lnTo>
                    <a:pt x="4152" y="252"/>
                  </a:lnTo>
                  <a:lnTo>
                    <a:pt x="4158" y="252"/>
                  </a:lnTo>
                  <a:lnTo>
                    <a:pt x="4170" y="246"/>
                  </a:lnTo>
                  <a:lnTo>
                    <a:pt x="4176" y="234"/>
                  </a:lnTo>
                  <a:lnTo>
                    <a:pt x="4182" y="228"/>
                  </a:lnTo>
                  <a:lnTo>
                    <a:pt x="4194" y="246"/>
                  </a:lnTo>
                  <a:lnTo>
                    <a:pt x="4218" y="222"/>
                  </a:lnTo>
                  <a:lnTo>
                    <a:pt x="4218" y="216"/>
                  </a:lnTo>
                  <a:lnTo>
                    <a:pt x="4236" y="210"/>
                  </a:lnTo>
                  <a:lnTo>
                    <a:pt x="4326" y="210"/>
                  </a:lnTo>
                  <a:lnTo>
                    <a:pt x="4332" y="204"/>
                  </a:lnTo>
                  <a:lnTo>
                    <a:pt x="4332" y="192"/>
                  </a:lnTo>
                  <a:lnTo>
                    <a:pt x="4266" y="186"/>
                  </a:lnTo>
                  <a:lnTo>
                    <a:pt x="4302" y="174"/>
                  </a:lnTo>
                  <a:lnTo>
                    <a:pt x="4302" y="132"/>
                  </a:lnTo>
                  <a:lnTo>
                    <a:pt x="4278" y="132"/>
                  </a:lnTo>
                  <a:lnTo>
                    <a:pt x="4266" y="138"/>
                  </a:lnTo>
                  <a:lnTo>
                    <a:pt x="4260" y="144"/>
                  </a:lnTo>
                  <a:lnTo>
                    <a:pt x="4248" y="150"/>
                  </a:lnTo>
                  <a:lnTo>
                    <a:pt x="4242" y="126"/>
                  </a:lnTo>
                  <a:lnTo>
                    <a:pt x="4194" y="132"/>
                  </a:lnTo>
                  <a:lnTo>
                    <a:pt x="4194" y="120"/>
                  </a:lnTo>
                  <a:lnTo>
                    <a:pt x="4176" y="84"/>
                  </a:lnTo>
                  <a:lnTo>
                    <a:pt x="4140" y="84"/>
                  </a:lnTo>
                  <a:lnTo>
                    <a:pt x="4122" y="90"/>
                  </a:lnTo>
                  <a:lnTo>
                    <a:pt x="4110" y="96"/>
                  </a:lnTo>
                  <a:lnTo>
                    <a:pt x="4104" y="102"/>
                  </a:lnTo>
                  <a:lnTo>
                    <a:pt x="4098" y="102"/>
                  </a:lnTo>
                  <a:lnTo>
                    <a:pt x="4020" y="108"/>
                  </a:lnTo>
                  <a:lnTo>
                    <a:pt x="4044" y="126"/>
                  </a:lnTo>
                  <a:lnTo>
                    <a:pt x="3996" y="126"/>
                  </a:lnTo>
                  <a:lnTo>
                    <a:pt x="3984" y="132"/>
                  </a:lnTo>
                  <a:lnTo>
                    <a:pt x="3972" y="132"/>
                  </a:lnTo>
                  <a:lnTo>
                    <a:pt x="3966" y="138"/>
                  </a:lnTo>
                  <a:lnTo>
                    <a:pt x="3984" y="156"/>
                  </a:lnTo>
                  <a:lnTo>
                    <a:pt x="3972" y="156"/>
                  </a:lnTo>
                  <a:lnTo>
                    <a:pt x="3936" y="150"/>
                  </a:lnTo>
                  <a:lnTo>
                    <a:pt x="3906" y="156"/>
                  </a:lnTo>
                  <a:lnTo>
                    <a:pt x="3888" y="168"/>
                  </a:lnTo>
                  <a:lnTo>
                    <a:pt x="3888" y="174"/>
                  </a:lnTo>
                  <a:lnTo>
                    <a:pt x="3894" y="180"/>
                  </a:lnTo>
                  <a:lnTo>
                    <a:pt x="3954" y="180"/>
                  </a:lnTo>
                  <a:close/>
                  <a:moveTo>
                    <a:pt x="3972" y="294"/>
                  </a:moveTo>
                  <a:lnTo>
                    <a:pt x="3954" y="300"/>
                  </a:lnTo>
                  <a:lnTo>
                    <a:pt x="3942" y="306"/>
                  </a:lnTo>
                  <a:lnTo>
                    <a:pt x="3936" y="312"/>
                  </a:lnTo>
                  <a:lnTo>
                    <a:pt x="3936" y="318"/>
                  </a:lnTo>
                  <a:lnTo>
                    <a:pt x="3966" y="324"/>
                  </a:lnTo>
                  <a:lnTo>
                    <a:pt x="3972" y="324"/>
                  </a:lnTo>
                  <a:lnTo>
                    <a:pt x="3990" y="306"/>
                  </a:lnTo>
                  <a:lnTo>
                    <a:pt x="3990" y="300"/>
                  </a:lnTo>
                  <a:lnTo>
                    <a:pt x="3984" y="294"/>
                  </a:lnTo>
                  <a:lnTo>
                    <a:pt x="3972" y="294"/>
                  </a:lnTo>
                  <a:close/>
                  <a:moveTo>
                    <a:pt x="3738" y="336"/>
                  </a:moveTo>
                  <a:lnTo>
                    <a:pt x="3726" y="336"/>
                  </a:lnTo>
                  <a:lnTo>
                    <a:pt x="3720" y="330"/>
                  </a:lnTo>
                  <a:lnTo>
                    <a:pt x="3672" y="330"/>
                  </a:lnTo>
                  <a:lnTo>
                    <a:pt x="3636" y="336"/>
                  </a:lnTo>
                  <a:lnTo>
                    <a:pt x="3624" y="342"/>
                  </a:lnTo>
                  <a:lnTo>
                    <a:pt x="3642" y="360"/>
                  </a:lnTo>
                  <a:lnTo>
                    <a:pt x="3654" y="360"/>
                  </a:lnTo>
                  <a:lnTo>
                    <a:pt x="3660" y="378"/>
                  </a:lnTo>
                  <a:lnTo>
                    <a:pt x="3768" y="378"/>
                  </a:lnTo>
                  <a:lnTo>
                    <a:pt x="3768" y="390"/>
                  </a:lnTo>
                  <a:lnTo>
                    <a:pt x="3762" y="396"/>
                  </a:lnTo>
                  <a:lnTo>
                    <a:pt x="3762" y="408"/>
                  </a:lnTo>
                  <a:lnTo>
                    <a:pt x="3708" y="450"/>
                  </a:lnTo>
                  <a:lnTo>
                    <a:pt x="3732" y="456"/>
                  </a:lnTo>
                  <a:lnTo>
                    <a:pt x="3720" y="468"/>
                  </a:lnTo>
                  <a:lnTo>
                    <a:pt x="3714" y="468"/>
                  </a:lnTo>
                  <a:lnTo>
                    <a:pt x="3708" y="474"/>
                  </a:lnTo>
                  <a:lnTo>
                    <a:pt x="3708" y="480"/>
                  </a:lnTo>
                  <a:lnTo>
                    <a:pt x="3726" y="480"/>
                  </a:lnTo>
                  <a:lnTo>
                    <a:pt x="3738" y="474"/>
                  </a:lnTo>
                  <a:lnTo>
                    <a:pt x="3744" y="474"/>
                  </a:lnTo>
                  <a:lnTo>
                    <a:pt x="3756" y="468"/>
                  </a:lnTo>
                  <a:lnTo>
                    <a:pt x="3756" y="480"/>
                  </a:lnTo>
                  <a:lnTo>
                    <a:pt x="3792" y="480"/>
                  </a:lnTo>
                  <a:lnTo>
                    <a:pt x="3810" y="474"/>
                  </a:lnTo>
                  <a:lnTo>
                    <a:pt x="3822" y="468"/>
                  </a:lnTo>
                  <a:lnTo>
                    <a:pt x="3840" y="468"/>
                  </a:lnTo>
                  <a:lnTo>
                    <a:pt x="3846" y="462"/>
                  </a:lnTo>
                  <a:lnTo>
                    <a:pt x="3852" y="462"/>
                  </a:lnTo>
                  <a:lnTo>
                    <a:pt x="3858" y="486"/>
                  </a:lnTo>
                  <a:lnTo>
                    <a:pt x="3924" y="480"/>
                  </a:lnTo>
                  <a:lnTo>
                    <a:pt x="4002" y="498"/>
                  </a:lnTo>
                  <a:lnTo>
                    <a:pt x="4098" y="486"/>
                  </a:lnTo>
                  <a:lnTo>
                    <a:pt x="4128" y="468"/>
                  </a:lnTo>
                  <a:lnTo>
                    <a:pt x="4122" y="474"/>
                  </a:lnTo>
                  <a:lnTo>
                    <a:pt x="4122" y="486"/>
                  </a:lnTo>
                  <a:lnTo>
                    <a:pt x="4260" y="486"/>
                  </a:lnTo>
                  <a:lnTo>
                    <a:pt x="4272" y="468"/>
                  </a:lnTo>
                  <a:lnTo>
                    <a:pt x="4338" y="438"/>
                  </a:lnTo>
                  <a:lnTo>
                    <a:pt x="4320" y="432"/>
                  </a:lnTo>
                  <a:lnTo>
                    <a:pt x="4320" y="420"/>
                  </a:lnTo>
                  <a:lnTo>
                    <a:pt x="4314" y="420"/>
                  </a:lnTo>
                  <a:lnTo>
                    <a:pt x="4308" y="414"/>
                  </a:lnTo>
                  <a:lnTo>
                    <a:pt x="4290" y="414"/>
                  </a:lnTo>
                  <a:lnTo>
                    <a:pt x="4278" y="408"/>
                  </a:lnTo>
                  <a:lnTo>
                    <a:pt x="4260" y="408"/>
                  </a:lnTo>
                  <a:lnTo>
                    <a:pt x="4242" y="402"/>
                  </a:lnTo>
                  <a:lnTo>
                    <a:pt x="4206" y="402"/>
                  </a:lnTo>
                  <a:lnTo>
                    <a:pt x="4164" y="414"/>
                  </a:lnTo>
                  <a:lnTo>
                    <a:pt x="4116" y="420"/>
                  </a:lnTo>
                  <a:lnTo>
                    <a:pt x="4074" y="426"/>
                  </a:lnTo>
                  <a:lnTo>
                    <a:pt x="4038" y="438"/>
                  </a:lnTo>
                  <a:lnTo>
                    <a:pt x="4026" y="438"/>
                  </a:lnTo>
                  <a:lnTo>
                    <a:pt x="4014" y="432"/>
                  </a:lnTo>
                  <a:lnTo>
                    <a:pt x="4008" y="426"/>
                  </a:lnTo>
                  <a:lnTo>
                    <a:pt x="3996" y="420"/>
                  </a:lnTo>
                  <a:lnTo>
                    <a:pt x="3984" y="420"/>
                  </a:lnTo>
                  <a:lnTo>
                    <a:pt x="3972" y="426"/>
                  </a:lnTo>
                  <a:lnTo>
                    <a:pt x="3960" y="426"/>
                  </a:lnTo>
                  <a:lnTo>
                    <a:pt x="3948" y="432"/>
                  </a:lnTo>
                  <a:lnTo>
                    <a:pt x="3942" y="438"/>
                  </a:lnTo>
                  <a:lnTo>
                    <a:pt x="3936" y="438"/>
                  </a:lnTo>
                  <a:lnTo>
                    <a:pt x="3912" y="414"/>
                  </a:lnTo>
                  <a:lnTo>
                    <a:pt x="3894" y="426"/>
                  </a:lnTo>
                  <a:lnTo>
                    <a:pt x="3864" y="420"/>
                  </a:lnTo>
                  <a:lnTo>
                    <a:pt x="3894" y="408"/>
                  </a:lnTo>
                  <a:lnTo>
                    <a:pt x="3876" y="396"/>
                  </a:lnTo>
                  <a:lnTo>
                    <a:pt x="3822" y="408"/>
                  </a:lnTo>
                  <a:lnTo>
                    <a:pt x="3858" y="396"/>
                  </a:lnTo>
                  <a:lnTo>
                    <a:pt x="3858" y="390"/>
                  </a:lnTo>
                  <a:lnTo>
                    <a:pt x="3924" y="384"/>
                  </a:lnTo>
                  <a:lnTo>
                    <a:pt x="3888" y="372"/>
                  </a:lnTo>
                  <a:lnTo>
                    <a:pt x="3870" y="372"/>
                  </a:lnTo>
                  <a:lnTo>
                    <a:pt x="3876" y="366"/>
                  </a:lnTo>
                  <a:lnTo>
                    <a:pt x="3876" y="360"/>
                  </a:lnTo>
                  <a:lnTo>
                    <a:pt x="3870" y="354"/>
                  </a:lnTo>
                  <a:lnTo>
                    <a:pt x="3840" y="354"/>
                  </a:lnTo>
                  <a:lnTo>
                    <a:pt x="3822" y="360"/>
                  </a:lnTo>
                  <a:lnTo>
                    <a:pt x="3804" y="360"/>
                  </a:lnTo>
                  <a:lnTo>
                    <a:pt x="3786" y="366"/>
                  </a:lnTo>
                  <a:lnTo>
                    <a:pt x="3774" y="354"/>
                  </a:lnTo>
                  <a:lnTo>
                    <a:pt x="3762" y="348"/>
                  </a:lnTo>
                  <a:lnTo>
                    <a:pt x="3756" y="342"/>
                  </a:lnTo>
                  <a:lnTo>
                    <a:pt x="3744" y="336"/>
                  </a:lnTo>
                  <a:lnTo>
                    <a:pt x="3738" y="336"/>
                  </a:lnTo>
                  <a:close/>
                  <a:moveTo>
                    <a:pt x="3264" y="420"/>
                  </a:moveTo>
                  <a:lnTo>
                    <a:pt x="3282" y="420"/>
                  </a:lnTo>
                  <a:lnTo>
                    <a:pt x="3300" y="426"/>
                  </a:lnTo>
                  <a:lnTo>
                    <a:pt x="3318" y="426"/>
                  </a:lnTo>
                  <a:lnTo>
                    <a:pt x="3330" y="432"/>
                  </a:lnTo>
                  <a:lnTo>
                    <a:pt x="3342" y="432"/>
                  </a:lnTo>
                  <a:lnTo>
                    <a:pt x="3330" y="444"/>
                  </a:lnTo>
                  <a:lnTo>
                    <a:pt x="3324" y="444"/>
                  </a:lnTo>
                  <a:lnTo>
                    <a:pt x="3324" y="456"/>
                  </a:lnTo>
                  <a:lnTo>
                    <a:pt x="3438" y="456"/>
                  </a:lnTo>
                  <a:lnTo>
                    <a:pt x="3462" y="444"/>
                  </a:lnTo>
                  <a:lnTo>
                    <a:pt x="3462" y="432"/>
                  </a:lnTo>
                  <a:lnTo>
                    <a:pt x="3468" y="426"/>
                  </a:lnTo>
                  <a:lnTo>
                    <a:pt x="3480" y="426"/>
                  </a:lnTo>
                  <a:lnTo>
                    <a:pt x="3492" y="420"/>
                  </a:lnTo>
                  <a:lnTo>
                    <a:pt x="3504" y="420"/>
                  </a:lnTo>
                  <a:lnTo>
                    <a:pt x="3510" y="414"/>
                  </a:lnTo>
                  <a:lnTo>
                    <a:pt x="3510" y="408"/>
                  </a:lnTo>
                  <a:lnTo>
                    <a:pt x="3522" y="396"/>
                  </a:lnTo>
                  <a:lnTo>
                    <a:pt x="3534" y="390"/>
                  </a:lnTo>
                  <a:lnTo>
                    <a:pt x="3540" y="384"/>
                  </a:lnTo>
                  <a:lnTo>
                    <a:pt x="3552" y="378"/>
                  </a:lnTo>
                  <a:lnTo>
                    <a:pt x="3552" y="372"/>
                  </a:lnTo>
                  <a:lnTo>
                    <a:pt x="3546" y="366"/>
                  </a:lnTo>
                  <a:lnTo>
                    <a:pt x="3534" y="360"/>
                  </a:lnTo>
                  <a:lnTo>
                    <a:pt x="3510" y="360"/>
                  </a:lnTo>
                  <a:lnTo>
                    <a:pt x="3504" y="366"/>
                  </a:lnTo>
                  <a:lnTo>
                    <a:pt x="3492" y="366"/>
                  </a:lnTo>
                  <a:lnTo>
                    <a:pt x="3486" y="360"/>
                  </a:lnTo>
                  <a:lnTo>
                    <a:pt x="3474" y="360"/>
                  </a:lnTo>
                  <a:lnTo>
                    <a:pt x="3462" y="354"/>
                  </a:lnTo>
                  <a:lnTo>
                    <a:pt x="3450" y="354"/>
                  </a:lnTo>
                  <a:lnTo>
                    <a:pt x="3432" y="348"/>
                  </a:lnTo>
                  <a:lnTo>
                    <a:pt x="3426" y="354"/>
                  </a:lnTo>
                  <a:lnTo>
                    <a:pt x="3420" y="354"/>
                  </a:lnTo>
                  <a:lnTo>
                    <a:pt x="3414" y="366"/>
                  </a:lnTo>
                  <a:lnTo>
                    <a:pt x="3414" y="396"/>
                  </a:lnTo>
                  <a:lnTo>
                    <a:pt x="3396" y="378"/>
                  </a:lnTo>
                  <a:lnTo>
                    <a:pt x="3384" y="372"/>
                  </a:lnTo>
                  <a:lnTo>
                    <a:pt x="3366" y="372"/>
                  </a:lnTo>
                  <a:lnTo>
                    <a:pt x="3354" y="384"/>
                  </a:lnTo>
                  <a:lnTo>
                    <a:pt x="3348" y="396"/>
                  </a:lnTo>
                  <a:lnTo>
                    <a:pt x="3330" y="414"/>
                  </a:lnTo>
                  <a:lnTo>
                    <a:pt x="3324" y="414"/>
                  </a:lnTo>
                  <a:lnTo>
                    <a:pt x="3300" y="366"/>
                  </a:lnTo>
                  <a:lnTo>
                    <a:pt x="3288" y="360"/>
                  </a:lnTo>
                  <a:lnTo>
                    <a:pt x="3258" y="360"/>
                  </a:lnTo>
                  <a:lnTo>
                    <a:pt x="3246" y="366"/>
                  </a:lnTo>
                  <a:lnTo>
                    <a:pt x="3240" y="372"/>
                  </a:lnTo>
                  <a:lnTo>
                    <a:pt x="3240" y="396"/>
                  </a:lnTo>
                  <a:lnTo>
                    <a:pt x="3246" y="408"/>
                  </a:lnTo>
                  <a:lnTo>
                    <a:pt x="3258" y="414"/>
                  </a:lnTo>
                  <a:lnTo>
                    <a:pt x="3264" y="420"/>
                  </a:lnTo>
                  <a:close/>
                  <a:moveTo>
                    <a:pt x="3720" y="288"/>
                  </a:moveTo>
                  <a:lnTo>
                    <a:pt x="3726" y="288"/>
                  </a:lnTo>
                  <a:lnTo>
                    <a:pt x="3732" y="294"/>
                  </a:lnTo>
                  <a:lnTo>
                    <a:pt x="3738" y="306"/>
                  </a:lnTo>
                  <a:lnTo>
                    <a:pt x="3768" y="306"/>
                  </a:lnTo>
                  <a:lnTo>
                    <a:pt x="3780" y="300"/>
                  </a:lnTo>
                  <a:lnTo>
                    <a:pt x="3834" y="300"/>
                  </a:lnTo>
                  <a:lnTo>
                    <a:pt x="3834" y="294"/>
                  </a:lnTo>
                  <a:lnTo>
                    <a:pt x="3828" y="294"/>
                  </a:lnTo>
                  <a:lnTo>
                    <a:pt x="3822" y="288"/>
                  </a:lnTo>
                  <a:lnTo>
                    <a:pt x="3810" y="288"/>
                  </a:lnTo>
                  <a:lnTo>
                    <a:pt x="3804" y="282"/>
                  </a:lnTo>
                  <a:lnTo>
                    <a:pt x="3792" y="282"/>
                  </a:lnTo>
                  <a:lnTo>
                    <a:pt x="3804" y="270"/>
                  </a:lnTo>
                  <a:lnTo>
                    <a:pt x="3816" y="264"/>
                  </a:lnTo>
                  <a:lnTo>
                    <a:pt x="3822" y="264"/>
                  </a:lnTo>
                  <a:lnTo>
                    <a:pt x="3828" y="258"/>
                  </a:lnTo>
                  <a:lnTo>
                    <a:pt x="3822" y="258"/>
                  </a:lnTo>
                  <a:lnTo>
                    <a:pt x="3810" y="252"/>
                  </a:lnTo>
                  <a:lnTo>
                    <a:pt x="3738" y="228"/>
                  </a:lnTo>
                  <a:lnTo>
                    <a:pt x="3732" y="228"/>
                  </a:lnTo>
                  <a:lnTo>
                    <a:pt x="3726" y="234"/>
                  </a:lnTo>
                  <a:lnTo>
                    <a:pt x="3714" y="240"/>
                  </a:lnTo>
                  <a:lnTo>
                    <a:pt x="3702" y="240"/>
                  </a:lnTo>
                  <a:lnTo>
                    <a:pt x="3690" y="252"/>
                  </a:lnTo>
                  <a:lnTo>
                    <a:pt x="3690" y="258"/>
                  </a:lnTo>
                  <a:lnTo>
                    <a:pt x="3696" y="264"/>
                  </a:lnTo>
                  <a:lnTo>
                    <a:pt x="3702" y="276"/>
                  </a:lnTo>
                  <a:lnTo>
                    <a:pt x="3714" y="282"/>
                  </a:lnTo>
                  <a:lnTo>
                    <a:pt x="3720" y="288"/>
                  </a:lnTo>
                  <a:close/>
                  <a:moveTo>
                    <a:pt x="3288" y="504"/>
                  </a:moveTo>
                  <a:lnTo>
                    <a:pt x="3270" y="504"/>
                  </a:lnTo>
                  <a:lnTo>
                    <a:pt x="3234" y="510"/>
                  </a:lnTo>
                  <a:lnTo>
                    <a:pt x="3186" y="516"/>
                  </a:lnTo>
                  <a:lnTo>
                    <a:pt x="3144" y="528"/>
                  </a:lnTo>
                  <a:lnTo>
                    <a:pt x="3132" y="534"/>
                  </a:lnTo>
                  <a:lnTo>
                    <a:pt x="3126" y="540"/>
                  </a:lnTo>
                  <a:lnTo>
                    <a:pt x="3132" y="540"/>
                  </a:lnTo>
                  <a:lnTo>
                    <a:pt x="3150" y="558"/>
                  </a:lnTo>
                  <a:lnTo>
                    <a:pt x="3156" y="570"/>
                  </a:lnTo>
                  <a:lnTo>
                    <a:pt x="3156" y="576"/>
                  </a:lnTo>
                  <a:lnTo>
                    <a:pt x="3138" y="582"/>
                  </a:lnTo>
                  <a:lnTo>
                    <a:pt x="3120" y="570"/>
                  </a:lnTo>
                  <a:lnTo>
                    <a:pt x="3090" y="564"/>
                  </a:lnTo>
                  <a:lnTo>
                    <a:pt x="3048" y="570"/>
                  </a:lnTo>
                  <a:lnTo>
                    <a:pt x="3066" y="606"/>
                  </a:lnTo>
                  <a:lnTo>
                    <a:pt x="3072" y="612"/>
                  </a:lnTo>
                  <a:lnTo>
                    <a:pt x="3084" y="618"/>
                  </a:lnTo>
                  <a:lnTo>
                    <a:pt x="3102" y="624"/>
                  </a:lnTo>
                  <a:lnTo>
                    <a:pt x="3114" y="630"/>
                  </a:lnTo>
                  <a:lnTo>
                    <a:pt x="3120" y="642"/>
                  </a:lnTo>
                  <a:lnTo>
                    <a:pt x="3120" y="654"/>
                  </a:lnTo>
                  <a:lnTo>
                    <a:pt x="3126" y="666"/>
                  </a:lnTo>
                  <a:lnTo>
                    <a:pt x="3126" y="678"/>
                  </a:lnTo>
                  <a:lnTo>
                    <a:pt x="3144" y="678"/>
                  </a:lnTo>
                  <a:lnTo>
                    <a:pt x="3228" y="666"/>
                  </a:lnTo>
                  <a:lnTo>
                    <a:pt x="3264" y="660"/>
                  </a:lnTo>
                  <a:lnTo>
                    <a:pt x="3276" y="654"/>
                  </a:lnTo>
                  <a:lnTo>
                    <a:pt x="3282" y="642"/>
                  </a:lnTo>
                  <a:lnTo>
                    <a:pt x="3288" y="624"/>
                  </a:lnTo>
                  <a:lnTo>
                    <a:pt x="3300" y="600"/>
                  </a:lnTo>
                  <a:lnTo>
                    <a:pt x="3300" y="588"/>
                  </a:lnTo>
                  <a:lnTo>
                    <a:pt x="3228" y="576"/>
                  </a:lnTo>
                  <a:lnTo>
                    <a:pt x="3240" y="570"/>
                  </a:lnTo>
                  <a:lnTo>
                    <a:pt x="3348" y="534"/>
                  </a:lnTo>
                  <a:lnTo>
                    <a:pt x="3360" y="528"/>
                  </a:lnTo>
                  <a:lnTo>
                    <a:pt x="3354" y="522"/>
                  </a:lnTo>
                  <a:lnTo>
                    <a:pt x="3342" y="516"/>
                  </a:lnTo>
                  <a:lnTo>
                    <a:pt x="3324" y="510"/>
                  </a:lnTo>
                  <a:lnTo>
                    <a:pt x="3312" y="510"/>
                  </a:lnTo>
                  <a:lnTo>
                    <a:pt x="3300" y="504"/>
                  </a:lnTo>
                  <a:lnTo>
                    <a:pt x="3288" y="504"/>
                  </a:lnTo>
                  <a:close/>
                  <a:moveTo>
                    <a:pt x="2898" y="744"/>
                  </a:moveTo>
                  <a:lnTo>
                    <a:pt x="2880" y="738"/>
                  </a:lnTo>
                  <a:lnTo>
                    <a:pt x="2796" y="738"/>
                  </a:lnTo>
                  <a:lnTo>
                    <a:pt x="2874" y="696"/>
                  </a:lnTo>
                  <a:lnTo>
                    <a:pt x="2880" y="684"/>
                  </a:lnTo>
                  <a:lnTo>
                    <a:pt x="2886" y="654"/>
                  </a:lnTo>
                  <a:lnTo>
                    <a:pt x="2898" y="624"/>
                  </a:lnTo>
                  <a:lnTo>
                    <a:pt x="2898" y="588"/>
                  </a:lnTo>
                  <a:lnTo>
                    <a:pt x="2880" y="570"/>
                  </a:lnTo>
                  <a:lnTo>
                    <a:pt x="2850" y="570"/>
                  </a:lnTo>
                  <a:lnTo>
                    <a:pt x="2814" y="576"/>
                  </a:lnTo>
                  <a:lnTo>
                    <a:pt x="2796" y="582"/>
                  </a:lnTo>
                  <a:lnTo>
                    <a:pt x="2784" y="588"/>
                  </a:lnTo>
                  <a:lnTo>
                    <a:pt x="2784" y="594"/>
                  </a:lnTo>
                  <a:lnTo>
                    <a:pt x="2766" y="612"/>
                  </a:lnTo>
                  <a:lnTo>
                    <a:pt x="2760" y="630"/>
                  </a:lnTo>
                  <a:lnTo>
                    <a:pt x="2736" y="654"/>
                  </a:lnTo>
                  <a:lnTo>
                    <a:pt x="2718" y="666"/>
                  </a:lnTo>
                  <a:lnTo>
                    <a:pt x="2706" y="672"/>
                  </a:lnTo>
                  <a:lnTo>
                    <a:pt x="2700" y="672"/>
                  </a:lnTo>
                  <a:lnTo>
                    <a:pt x="2694" y="666"/>
                  </a:lnTo>
                  <a:lnTo>
                    <a:pt x="2694" y="660"/>
                  </a:lnTo>
                  <a:lnTo>
                    <a:pt x="2700" y="654"/>
                  </a:lnTo>
                  <a:lnTo>
                    <a:pt x="2706" y="642"/>
                  </a:lnTo>
                  <a:lnTo>
                    <a:pt x="2712" y="636"/>
                  </a:lnTo>
                  <a:lnTo>
                    <a:pt x="2718" y="624"/>
                  </a:lnTo>
                  <a:lnTo>
                    <a:pt x="2718" y="612"/>
                  </a:lnTo>
                  <a:lnTo>
                    <a:pt x="2724" y="606"/>
                  </a:lnTo>
                  <a:lnTo>
                    <a:pt x="2724" y="600"/>
                  </a:lnTo>
                  <a:lnTo>
                    <a:pt x="2706" y="594"/>
                  </a:lnTo>
                  <a:lnTo>
                    <a:pt x="2676" y="588"/>
                  </a:lnTo>
                  <a:lnTo>
                    <a:pt x="2628" y="588"/>
                  </a:lnTo>
                  <a:lnTo>
                    <a:pt x="2622" y="606"/>
                  </a:lnTo>
                  <a:lnTo>
                    <a:pt x="2610" y="612"/>
                  </a:lnTo>
                  <a:lnTo>
                    <a:pt x="2586" y="618"/>
                  </a:lnTo>
                  <a:lnTo>
                    <a:pt x="2550" y="624"/>
                  </a:lnTo>
                  <a:lnTo>
                    <a:pt x="2508" y="630"/>
                  </a:lnTo>
                  <a:lnTo>
                    <a:pt x="2490" y="630"/>
                  </a:lnTo>
                  <a:lnTo>
                    <a:pt x="2496" y="624"/>
                  </a:lnTo>
                  <a:lnTo>
                    <a:pt x="2508" y="618"/>
                  </a:lnTo>
                  <a:lnTo>
                    <a:pt x="2520" y="618"/>
                  </a:lnTo>
                  <a:lnTo>
                    <a:pt x="2538" y="612"/>
                  </a:lnTo>
                  <a:lnTo>
                    <a:pt x="2550" y="606"/>
                  </a:lnTo>
                  <a:lnTo>
                    <a:pt x="2586" y="594"/>
                  </a:lnTo>
                  <a:lnTo>
                    <a:pt x="2598" y="588"/>
                  </a:lnTo>
                  <a:lnTo>
                    <a:pt x="2604" y="588"/>
                  </a:lnTo>
                  <a:lnTo>
                    <a:pt x="2604" y="582"/>
                  </a:lnTo>
                  <a:lnTo>
                    <a:pt x="2592" y="576"/>
                  </a:lnTo>
                  <a:lnTo>
                    <a:pt x="2556" y="576"/>
                  </a:lnTo>
                  <a:lnTo>
                    <a:pt x="2496" y="594"/>
                  </a:lnTo>
                  <a:lnTo>
                    <a:pt x="2460" y="600"/>
                  </a:lnTo>
                  <a:lnTo>
                    <a:pt x="2466" y="594"/>
                  </a:lnTo>
                  <a:lnTo>
                    <a:pt x="2478" y="588"/>
                  </a:lnTo>
                  <a:lnTo>
                    <a:pt x="2490" y="576"/>
                  </a:lnTo>
                  <a:lnTo>
                    <a:pt x="2502" y="570"/>
                  </a:lnTo>
                  <a:lnTo>
                    <a:pt x="2514" y="558"/>
                  </a:lnTo>
                  <a:lnTo>
                    <a:pt x="2508" y="558"/>
                  </a:lnTo>
                  <a:lnTo>
                    <a:pt x="2508" y="552"/>
                  </a:lnTo>
                  <a:lnTo>
                    <a:pt x="2496" y="552"/>
                  </a:lnTo>
                  <a:lnTo>
                    <a:pt x="2346" y="600"/>
                  </a:lnTo>
                  <a:lnTo>
                    <a:pt x="2328" y="600"/>
                  </a:lnTo>
                  <a:lnTo>
                    <a:pt x="2244" y="624"/>
                  </a:lnTo>
                  <a:lnTo>
                    <a:pt x="2250" y="642"/>
                  </a:lnTo>
                  <a:lnTo>
                    <a:pt x="2190" y="660"/>
                  </a:lnTo>
                  <a:lnTo>
                    <a:pt x="2172" y="678"/>
                  </a:lnTo>
                  <a:lnTo>
                    <a:pt x="2202" y="690"/>
                  </a:lnTo>
                  <a:lnTo>
                    <a:pt x="2208" y="684"/>
                  </a:lnTo>
                  <a:lnTo>
                    <a:pt x="2220" y="678"/>
                  </a:lnTo>
                  <a:lnTo>
                    <a:pt x="2238" y="678"/>
                  </a:lnTo>
                  <a:lnTo>
                    <a:pt x="2244" y="684"/>
                  </a:lnTo>
                  <a:lnTo>
                    <a:pt x="2244" y="690"/>
                  </a:lnTo>
                  <a:lnTo>
                    <a:pt x="2238" y="696"/>
                  </a:lnTo>
                  <a:lnTo>
                    <a:pt x="2226" y="696"/>
                  </a:lnTo>
                  <a:lnTo>
                    <a:pt x="2208" y="702"/>
                  </a:lnTo>
                  <a:lnTo>
                    <a:pt x="2196" y="702"/>
                  </a:lnTo>
                  <a:lnTo>
                    <a:pt x="2160" y="720"/>
                  </a:lnTo>
                  <a:lnTo>
                    <a:pt x="2166" y="732"/>
                  </a:lnTo>
                  <a:lnTo>
                    <a:pt x="2196" y="732"/>
                  </a:lnTo>
                  <a:lnTo>
                    <a:pt x="2238" y="738"/>
                  </a:lnTo>
                  <a:lnTo>
                    <a:pt x="2322" y="738"/>
                  </a:lnTo>
                  <a:lnTo>
                    <a:pt x="2352" y="744"/>
                  </a:lnTo>
                  <a:lnTo>
                    <a:pt x="2352" y="750"/>
                  </a:lnTo>
                  <a:lnTo>
                    <a:pt x="2322" y="762"/>
                  </a:lnTo>
                  <a:lnTo>
                    <a:pt x="2280" y="762"/>
                  </a:lnTo>
                  <a:lnTo>
                    <a:pt x="2172" y="774"/>
                  </a:lnTo>
                  <a:lnTo>
                    <a:pt x="2136" y="774"/>
                  </a:lnTo>
                  <a:lnTo>
                    <a:pt x="2112" y="786"/>
                  </a:lnTo>
                  <a:lnTo>
                    <a:pt x="2106" y="792"/>
                  </a:lnTo>
                  <a:lnTo>
                    <a:pt x="2118" y="804"/>
                  </a:lnTo>
                  <a:lnTo>
                    <a:pt x="2130" y="810"/>
                  </a:lnTo>
                  <a:lnTo>
                    <a:pt x="2148" y="810"/>
                  </a:lnTo>
                  <a:lnTo>
                    <a:pt x="2160" y="816"/>
                  </a:lnTo>
                  <a:lnTo>
                    <a:pt x="2178" y="822"/>
                  </a:lnTo>
                  <a:lnTo>
                    <a:pt x="2190" y="828"/>
                  </a:lnTo>
                  <a:lnTo>
                    <a:pt x="2190" y="834"/>
                  </a:lnTo>
                  <a:lnTo>
                    <a:pt x="2184" y="840"/>
                  </a:lnTo>
                  <a:lnTo>
                    <a:pt x="2172" y="840"/>
                  </a:lnTo>
                  <a:lnTo>
                    <a:pt x="2154" y="858"/>
                  </a:lnTo>
                  <a:lnTo>
                    <a:pt x="2166" y="870"/>
                  </a:lnTo>
                  <a:lnTo>
                    <a:pt x="2322" y="870"/>
                  </a:lnTo>
                  <a:lnTo>
                    <a:pt x="2370" y="864"/>
                  </a:lnTo>
                  <a:lnTo>
                    <a:pt x="2436" y="858"/>
                  </a:lnTo>
                  <a:lnTo>
                    <a:pt x="2508" y="846"/>
                  </a:lnTo>
                  <a:lnTo>
                    <a:pt x="2574" y="840"/>
                  </a:lnTo>
                  <a:lnTo>
                    <a:pt x="2616" y="828"/>
                  </a:lnTo>
                  <a:lnTo>
                    <a:pt x="2652" y="828"/>
                  </a:lnTo>
                  <a:lnTo>
                    <a:pt x="2736" y="864"/>
                  </a:lnTo>
                  <a:lnTo>
                    <a:pt x="2778" y="876"/>
                  </a:lnTo>
                  <a:lnTo>
                    <a:pt x="2796" y="876"/>
                  </a:lnTo>
                  <a:lnTo>
                    <a:pt x="2814" y="870"/>
                  </a:lnTo>
                  <a:lnTo>
                    <a:pt x="2832" y="852"/>
                  </a:lnTo>
                  <a:lnTo>
                    <a:pt x="2838" y="840"/>
                  </a:lnTo>
                  <a:lnTo>
                    <a:pt x="2844" y="834"/>
                  </a:lnTo>
                  <a:lnTo>
                    <a:pt x="2844" y="822"/>
                  </a:lnTo>
                  <a:lnTo>
                    <a:pt x="2766" y="822"/>
                  </a:lnTo>
                  <a:lnTo>
                    <a:pt x="2802" y="798"/>
                  </a:lnTo>
                  <a:lnTo>
                    <a:pt x="2850" y="798"/>
                  </a:lnTo>
                  <a:lnTo>
                    <a:pt x="2898" y="792"/>
                  </a:lnTo>
                  <a:lnTo>
                    <a:pt x="2910" y="786"/>
                  </a:lnTo>
                  <a:lnTo>
                    <a:pt x="2916" y="786"/>
                  </a:lnTo>
                  <a:lnTo>
                    <a:pt x="2922" y="780"/>
                  </a:lnTo>
                  <a:lnTo>
                    <a:pt x="2916" y="768"/>
                  </a:lnTo>
                  <a:lnTo>
                    <a:pt x="2898" y="750"/>
                  </a:lnTo>
                  <a:lnTo>
                    <a:pt x="2898" y="744"/>
                  </a:lnTo>
                  <a:close/>
                  <a:moveTo>
                    <a:pt x="2868" y="882"/>
                  </a:moveTo>
                  <a:lnTo>
                    <a:pt x="2886" y="882"/>
                  </a:lnTo>
                  <a:lnTo>
                    <a:pt x="2904" y="876"/>
                  </a:lnTo>
                  <a:lnTo>
                    <a:pt x="2910" y="870"/>
                  </a:lnTo>
                  <a:lnTo>
                    <a:pt x="2910" y="864"/>
                  </a:lnTo>
                  <a:lnTo>
                    <a:pt x="2904" y="858"/>
                  </a:lnTo>
                  <a:lnTo>
                    <a:pt x="2880" y="858"/>
                  </a:lnTo>
                  <a:lnTo>
                    <a:pt x="2868" y="870"/>
                  </a:lnTo>
                  <a:lnTo>
                    <a:pt x="2868" y="882"/>
                  </a:lnTo>
                  <a:close/>
                  <a:moveTo>
                    <a:pt x="3276" y="330"/>
                  </a:moveTo>
                  <a:lnTo>
                    <a:pt x="3288" y="330"/>
                  </a:lnTo>
                  <a:lnTo>
                    <a:pt x="3294" y="324"/>
                  </a:lnTo>
                  <a:lnTo>
                    <a:pt x="3300" y="312"/>
                  </a:lnTo>
                  <a:lnTo>
                    <a:pt x="3300" y="306"/>
                  </a:lnTo>
                  <a:lnTo>
                    <a:pt x="3294" y="294"/>
                  </a:lnTo>
                  <a:lnTo>
                    <a:pt x="3288" y="288"/>
                  </a:lnTo>
                  <a:lnTo>
                    <a:pt x="3276" y="288"/>
                  </a:lnTo>
                  <a:lnTo>
                    <a:pt x="3270" y="300"/>
                  </a:lnTo>
                  <a:lnTo>
                    <a:pt x="3264" y="306"/>
                  </a:lnTo>
                  <a:lnTo>
                    <a:pt x="3264" y="324"/>
                  </a:lnTo>
                  <a:lnTo>
                    <a:pt x="3270" y="330"/>
                  </a:lnTo>
                  <a:lnTo>
                    <a:pt x="3276" y="330"/>
                  </a:lnTo>
                  <a:close/>
                  <a:moveTo>
                    <a:pt x="3462" y="228"/>
                  </a:moveTo>
                  <a:lnTo>
                    <a:pt x="3450" y="240"/>
                  </a:lnTo>
                  <a:lnTo>
                    <a:pt x="3450" y="252"/>
                  </a:lnTo>
                  <a:lnTo>
                    <a:pt x="3456" y="258"/>
                  </a:lnTo>
                  <a:lnTo>
                    <a:pt x="3528" y="258"/>
                  </a:lnTo>
                  <a:lnTo>
                    <a:pt x="3546" y="276"/>
                  </a:lnTo>
                  <a:lnTo>
                    <a:pt x="3558" y="282"/>
                  </a:lnTo>
                  <a:lnTo>
                    <a:pt x="3588" y="282"/>
                  </a:lnTo>
                  <a:lnTo>
                    <a:pt x="3612" y="270"/>
                  </a:lnTo>
                  <a:lnTo>
                    <a:pt x="3618" y="264"/>
                  </a:lnTo>
                  <a:lnTo>
                    <a:pt x="3606" y="252"/>
                  </a:lnTo>
                  <a:lnTo>
                    <a:pt x="3636" y="246"/>
                  </a:lnTo>
                  <a:lnTo>
                    <a:pt x="3594" y="210"/>
                  </a:lnTo>
                  <a:lnTo>
                    <a:pt x="3552" y="216"/>
                  </a:lnTo>
                  <a:lnTo>
                    <a:pt x="3534" y="198"/>
                  </a:lnTo>
                  <a:lnTo>
                    <a:pt x="3450" y="198"/>
                  </a:lnTo>
                  <a:lnTo>
                    <a:pt x="3438" y="204"/>
                  </a:lnTo>
                  <a:lnTo>
                    <a:pt x="3426" y="204"/>
                  </a:lnTo>
                  <a:lnTo>
                    <a:pt x="3420" y="210"/>
                  </a:lnTo>
                  <a:lnTo>
                    <a:pt x="3438" y="228"/>
                  </a:lnTo>
                  <a:lnTo>
                    <a:pt x="3462" y="228"/>
                  </a:lnTo>
                  <a:close/>
                  <a:moveTo>
                    <a:pt x="3432" y="1302"/>
                  </a:moveTo>
                  <a:lnTo>
                    <a:pt x="3408" y="1326"/>
                  </a:lnTo>
                  <a:lnTo>
                    <a:pt x="3408" y="1344"/>
                  </a:lnTo>
                  <a:lnTo>
                    <a:pt x="3438" y="1344"/>
                  </a:lnTo>
                  <a:lnTo>
                    <a:pt x="3462" y="1332"/>
                  </a:lnTo>
                  <a:lnTo>
                    <a:pt x="3468" y="1332"/>
                  </a:lnTo>
                  <a:lnTo>
                    <a:pt x="3480" y="1326"/>
                  </a:lnTo>
                  <a:lnTo>
                    <a:pt x="3486" y="1326"/>
                  </a:lnTo>
                  <a:lnTo>
                    <a:pt x="3504" y="1308"/>
                  </a:lnTo>
                  <a:lnTo>
                    <a:pt x="3516" y="1290"/>
                  </a:lnTo>
                  <a:lnTo>
                    <a:pt x="3516" y="1266"/>
                  </a:lnTo>
                  <a:lnTo>
                    <a:pt x="3510" y="1260"/>
                  </a:lnTo>
                  <a:lnTo>
                    <a:pt x="3498" y="1260"/>
                  </a:lnTo>
                  <a:lnTo>
                    <a:pt x="3480" y="1266"/>
                  </a:lnTo>
                  <a:lnTo>
                    <a:pt x="3432" y="1302"/>
                  </a:lnTo>
                  <a:close/>
                  <a:moveTo>
                    <a:pt x="4416" y="1392"/>
                  </a:moveTo>
                  <a:lnTo>
                    <a:pt x="4428" y="1380"/>
                  </a:lnTo>
                  <a:lnTo>
                    <a:pt x="4428" y="1374"/>
                  </a:lnTo>
                  <a:lnTo>
                    <a:pt x="4386" y="1374"/>
                  </a:lnTo>
                  <a:lnTo>
                    <a:pt x="4386" y="1380"/>
                  </a:lnTo>
                  <a:lnTo>
                    <a:pt x="4404" y="1398"/>
                  </a:lnTo>
                  <a:lnTo>
                    <a:pt x="4416" y="1392"/>
                  </a:lnTo>
                  <a:close/>
                  <a:moveTo>
                    <a:pt x="3120" y="2034"/>
                  </a:moveTo>
                  <a:lnTo>
                    <a:pt x="3132" y="2034"/>
                  </a:lnTo>
                  <a:lnTo>
                    <a:pt x="3138" y="2028"/>
                  </a:lnTo>
                  <a:lnTo>
                    <a:pt x="3132" y="2022"/>
                  </a:lnTo>
                  <a:lnTo>
                    <a:pt x="3120" y="2016"/>
                  </a:lnTo>
                  <a:lnTo>
                    <a:pt x="3114" y="2010"/>
                  </a:lnTo>
                  <a:lnTo>
                    <a:pt x="3108" y="2010"/>
                  </a:lnTo>
                  <a:lnTo>
                    <a:pt x="3090" y="2016"/>
                  </a:lnTo>
                  <a:lnTo>
                    <a:pt x="3078" y="2022"/>
                  </a:lnTo>
                  <a:lnTo>
                    <a:pt x="3072" y="2022"/>
                  </a:lnTo>
                  <a:lnTo>
                    <a:pt x="3072" y="2028"/>
                  </a:lnTo>
                  <a:lnTo>
                    <a:pt x="3078" y="2034"/>
                  </a:lnTo>
                  <a:lnTo>
                    <a:pt x="3120" y="2034"/>
                  </a:lnTo>
                  <a:close/>
                  <a:moveTo>
                    <a:pt x="4758" y="996"/>
                  </a:moveTo>
                  <a:lnTo>
                    <a:pt x="4746" y="996"/>
                  </a:lnTo>
                  <a:lnTo>
                    <a:pt x="4734" y="984"/>
                  </a:lnTo>
                  <a:lnTo>
                    <a:pt x="4704" y="1008"/>
                  </a:lnTo>
                  <a:lnTo>
                    <a:pt x="4704" y="978"/>
                  </a:lnTo>
                  <a:lnTo>
                    <a:pt x="4662" y="978"/>
                  </a:lnTo>
                  <a:lnTo>
                    <a:pt x="4668" y="978"/>
                  </a:lnTo>
                  <a:lnTo>
                    <a:pt x="4674" y="972"/>
                  </a:lnTo>
                  <a:lnTo>
                    <a:pt x="4686" y="972"/>
                  </a:lnTo>
                  <a:lnTo>
                    <a:pt x="4698" y="966"/>
                  </a:lnTo>
                  <a:lnTo>
                    <a:pt x="4704" y="954"/>
                  </a:lnTo>
                  <a:lnTo>
                    <a:pt x="4704" y="948"/>
                  </a:lnTo>
                  <a:lnTo>
                    <a:pt x="4698" y="942"/>
                  </a:lnTo>
                  <a:lnTo>
                    <a:pt x="4680" y="942"/>
                  </a:lnTo>
                  <a:lnTo>
                    <a:pt x="4668" y="936"/>
                  </a:lnTo>
                  <a:lnTo>
                    <a:pt x="4650" y="936"/>
                  </a:lnTo>
                  <a:lnTo>
                    <a:pt x="4632" y="930"/>
                  </a:lnTo>
                  <a:lnTo>
                    <a:pt x="4620" y="930"/>
                  </a:lnTo>
                  <a:lnTo>
                    <a:pt x="4614" y="918"/>
                  </a:lnTo>
                  <a:lnTo>
                    <a:pt x="4566" y="912"/>
                  </a:lnTo>
                  <a:lnTo>
                    <a:pt x="4500" y="870"/>
                  </a:lnTo>
                  <a:lnTo>
                    <a:pt x="4566" y="864"/>
                  </a:lnTo>
                  <a:lnTo>
                    <a:pt x="4536" y="840"/>
                  </a:lnTo>
                  <a:lnTo>
                    <a:pt x="4542" y="840"/>
                  </a:lnTo>
                  <a:lnTo>
                    <a:pt x="4548" y="834"/>
                  </a:lnTo>
                  <a:lnTo>
                    <a:pt x="4584" y="834"/>
                  </a:lnTo>
                  <a:lnTo>
                    <a:pt x="4596" y="840"/>
                  </a:lnTo>
                  <a:lnTo>
                    <a:pt x="4638" y="840"/>
                  </a:lnTo>
                  <a:lnTo>
                    <a:pt x="4638" y="834"/>
                  </a:lnTo>
                  <a:lnTo>
                    <a:pt x="4632" y="828"/>
                  </a:lnTo>
                  <a:lnTo>
                    <a:pt x="4614" y="822"/>
                  </a:lnTo>
                  <a:lnTo>
                    <a:pt x="4596" y="822"/>
                  </a:lnTo>
                  <a:lnTo>
                    <a:pt x="4578" y="816"/>
                  </a:lnTo>
                  <a:lnTo>
                    <a:pt x="4518" y="816"/>
                  </a:lnTo>
                  <a:lnTo>
                    <a:pt x="4536" y="816"/>
                  </a:lnTo>
                  <a:lnTo>
                    <a:pt x="4620" y="804"/>
                  </a:lnTo>
                  <a:lnTo>
                    <a:pt x="4638" y="798"/>
                  </a:lnTo>
                  <a:lnTo>
                    <a:pt x="4638" y="792"/>
                  </a:lnTo>
                  <a:lnTo>
                    <a:pt x="4632" y="792"/>
                  </a:lnTo>
                  <a:lnTo>
                    <a:pt x="4626" y="786"/>
                  </a:lnTo>
                  <a:lnTo>
                    <a:pt x="4608" y="786"/>
                  </a:lnTo>
                  <a:lnTo>
                    <a:pt x="4500" y="798"/>
                  </a:lnTo>
                  <a:lnTo>
                    <a:pt x="4560" y="762"/>
                  </a:lnTo>
                  <a:lnTo>
                    <a:pt x="4620" y="762"/>
                  </a:lnTo>
                  <a:lnTo>
                    <a:pt x="4626" y="756"/>
                  </a:lnTo>
                  <a:lnTo>
                    <a:pt x="4620" y="750"/>
                  </a:lnTo>
                  <a:lnTo>
                    <a:pt x="4584" y="738"/>
                  </a:lnTo>
                  <a:lnTo>
                    <a:pt x="4572" y="732"/>
                  </a:lnTo>
                  <a:lnTo>
                    <a:pt x="4554" y="732"/>
                  </a:lnTo>
                  <a:lnTo>
                    <a:pt x="4518" y="750"/>
                  </a:lnTo>
                  <a:lnTo>
                    <a:pt x="4500" y="744"/>
                  </a:lnTo>
                  <a:lnTo>
                    <a:pt x="4458" y="774"/>
                  </a:lnTo>
                  <a:lnTo>
                    <a:pt x="4464" y="756"/>
                  </a:lnTo>
                  <a:lnTo>
                    <a:pt x="4440" y="774"/>
                  </a:lnTo>
                  <a:lnTo>
                    <a:pt x="4464" y="744"/>
                  </a:lnTo>
                  <a:lnTo>
                    <a:pt x="4500" y="744"/>
                  </a:lnTo>
                  <a:lnTo>
                    <a:pt x="4506" y="738"/>
                  </a:lnTo>
                  <a:lnTo>
                    <a:pt x="4518" y="714"/>
                  </a:lnTo>
                  <a:lnTo>
                    <a:pt x="4518" y="708"/>
                  </a:lnTo>
                  <a:lnTo>
                    <a:pt x="4512" y="702"/>
                  </a:lnTo>
                  <a:lnTo>
                    <a:pt x="4506" y="708"/>
                  </a:lnTo>
                  <a:lnTo>
                    <a:pt x="4494" y="714"/>
                  </a:lnTo>
                  <a:lnTo>
                    <a:pt x="4488" y="726"/>
                  </a:lnTo>
                  <a:lnTo>
                    <a:pt x="4452" y="726"/>
                  </a:lnTo>
                  <a:lnTo>
                    <a:pt x="4428" y="738"/>
                  </a:lnTo>
                  <a:lnTo>
                    <a:pt x="4452" y="708"/>
                  </a:lnTo>
                  <a:lnTo>
                    <a:pt x="4482" y="708"/>
                  </a:lnTo>
                  <a:lnTo>
                    <a:pt x="4494" y="702"/>
                  </a:lnTo>
                  <a:lnTo>
                    <a:pt x="4500" y="702"/>
                  </a:lnTo>
                  <a:lnTo>
                    <a:pt x="4506" y="696"/>
                  </a:lnTo>
                  <a:lnTo>
                    <a:pt x="4506" y="690"/>
                  </a:lnTo>
                  <a:lnTo>
                    <a:pt x="4500" y="684"/>
                  </a:lnTo>
                  <a:lnTo>
                    <a:pt x="4458" y="684"/>
                  </a:lnTo>
                  <a:lnTo>
                    <a:pt x="4446" y="690"/>
                  </a:lnTo>
                  <a:lnTo>
                    <a:pt x="4428" y="696"/>
                  </a:lnTo>
                  <a:lnTo>
                    <a:pt x="4422" y="702"/>
                  </a:lnTo>
                  <a:lnTo>
                    <a:pt x="4416" y="702"/>
                  </a:lnTo>
                  <a:lnTo>
                    <a:pt x="4404" y="684"/>
                  </a:lnTo>
                  <a:lnTo>
                    <a:pt x="4380" y="702"/>
                  </a:lnTo>
                  <a:lnTo>
                    <a:pt x="4398" y="672"/>
                  </a:lnTo>
                  <a:lnTo>
                    <a:pt x="4344" y="696"/>
                  </a:lnTo>
                  <a:lnTo>
                    <a:pt x="4344" y="672"/>
                  </a:lnTo>
                  <a:lnTo>
                    <a:pt x="4350" y="672"/>
                  </a:lnTo>
                  <a:lnTo>
                    <a:pt x="4356" y="666"/>
                  </a:lnTo>
                  <a:lnTo>
                    <a:pt x="4368" y="666"/>
                  </a:lnTo>
                  <a:lnTo>
                    <a:pt x="4386" y="660"/>
                  </a:lnTo>
                  <a:lnTo>
                    <a:pt x="4392" y="660"/>
                  </a:lnTo>
                  <a:lnTo>
                    <a:pt x="4398" y="654"/>
                  </a:lnTo>
                  <a:lnTo>
                    <a:pt x="4356" y="654"/>
                  </a:lnTo>
                  <a:lnTo>
                    <a:pt x="4338" y="660"/>
                  </a:lnTo>
                  <a:lnTo>
                    <a:pt x="4326" y="660"/>
                  </a:lnTo>
                  <a:lnTo>
                    <a:pt x="4320" y="648"/>
                  </a:lnTo>
                  <a:lnTo>
                    <a:pt x="4332" y="648"/>
                  </a:lnTo>
                  <a:lnTo>
                    <a:pt x="4356" y="636"/>
                  </a:lnTo>
                  <a:lnTo>
                    <a:pt x="4368" y="636"/>
                  </a:lnTo>
                  <a:lnTo>
                    <a:pt x="4380" y="630"/>
                  </a:lnTo>
                  <a:lnTo>
                    <a:pt x="4386" y="624"/>
                  </a:lnTo>
                  <a:lnTo>
                    <a:pt x="4368" y="618"/>
                  </a:lnTo>
                  <a:lnTo>
                    <a:pt x="4326" y="612"/>
                  </a:lnTo>
                  <a:lnTo>
                    <a:pt x="4290" y="612"/>
                  </a:lnTo>
                  <a:lnTo>
                    <a:pt x="4266" y="606"/>
                  </a:lnTo>
                  <a:lnTo>
                    <a:pt x="4236" y="606"/>
                  </a:lnTo>
                  <a:lnTo>
                    <a:pt x="4230" y="612"/>
                  </a:lnTo>
                  <a:lnTo>
                    <a:pt x="4230" y="618"/>
                  </a:lnTo>
                  <a:lnTo>
                    <a:pt x="4236" y="624"/>
                  </a:lnTo>
                  <a:lnTo>
                    <a:pt x="4242" y="636"/>
                  </a:lnTo>
                  <a:lnTo>
                    <a:pt x="4206" y="630"/>
                  </a:lnTo>
                  <a:lnTo>
                    <a:pt x="4212" y="660"/>
                  </a:lnTo>
                  <a:lnTo>
                    <a:pt x="4194" y="636"/>
                  </a:lnTo>
                  <a:lnTo>
                    <a:pt x="4152" y="660"/>
                  </a:lnTo>
                  <a:lnTo>
                    <a:pt x="4158" y="654"/>
                  </a:lnTo>
                  <a:lnTo>
                    <a:pt x="4158" y="636"/>
                  </a:lnTo>
                  <a:lnTo>
                    <a:pt x="4152" y="630"/>
                  </a:lnTo>
                  <a:lnTo>
                    <a:pt x="4140" y="630"/>
                  </a:lnTo>
                  <a:lnTo>
                    <a:pt x="4122" y="636"/>
                  </a:lnTo>
                  <a:lnTo>
                    <a:pt x="4110" y="642"/>
                  </a:lnTo>
                  <a:lnTo>
                    <a:pt x="4098" y="642"/>
                  </a:lnTo>
                  <a:lnTo>
                    <a:pt x="4086" y="648"/>
                  </a:lnTo>
                  <a:lnTo>
                    <a:pt x="4080" y="654"/>
                  </a:lnTo>
                  <a:lnTo>
                    <a:pt x="4074" y="654"/>
                  </a:lnTo>
                  <a:lnTo>
                    <a:pt x="4092" y="618"/>
                  </a:lnTo>
                  <a:lnTo>
                    <a:pt x="4110" y="618"/>
                  </a:lnTo>
                  <a:lnTo>
                    <a:pt x="4122" y="612"/>
                  </a:lnTo>
                  <a:lnTo>
                    <a:pt x="4134" y="612"/>
                  </a:lnTo>
                  <a:lnTo>
                    <a:pt x="4146" y="606"/>
                  </a:lnTo>
                  <a:lnTo>
                    <a:pt x="4152" y="600"/>
                  </a:lnTo>
                  <a:lnTo>
                    <a:pt x="4152" y="594"/>
                  </a:lnTo>
                  <a:lnTo>
                    <a:pt x="4146" y="582"/>
                  </a:lnTo>
                  <a:lnTo>
                    <a:pt x="4134" y="570"/>
                  </a:lnTo>
                  <a:lnTo>
                    <a:pt x="4152" y="552"/>
                  </a:lnTo>
                  <a:lnTo>
                    <a:pt x="4152" y="540"/>
                  </a:lnTo>
                  <a:lnTo>
                    <a:pt x="4050" y="540"/>
                  </a:lnTo>
                  <a:lnTo>
                    <a:pt x="4026" y="558"/>
                  </a:lnTo>
                  <a:lnTo>
                    <a:pt x="3942" y="558"/>
                  </a:lnTo>
                  <a:lnTo>
                    <a:pt x="3948" y="576"/>
                  </a:lnTo>
                  <a:lnTo>
                    <a:pt x="3978" y="588"/>
                  </a:lnTo>
                  <a:lnTo>
                    <a:pt x="3936" y="576"/>
                  </a:lnTo>
                  <a:lnTo>
                    <a:pt x="3948" y="600"/>
                  </a:lnTo>
                  <a:lnTo>
                    <a:pt x="3936" y="594"/>
                  </a:lnTo>
                  <a:lnTo>
                    <a:pt x="3930" y="594"/>
                  </a:lnTo>
                  <a:lnTo>
                    <a:pt x="3918" y="588"/>
                  </a:lnTo>
                  <a:lnTo>
                    <a:pt x="3894" y="588"/>
                  </a:lnTo>
                  <a:lnTo>
                    <a:pt x="3882" y="594"/>
                  </a:lnTo>
                  <a:lnTo>
                    <a:pt x="3876" y="606"/>
                  </a:lnTo>
                  <a:lnTo>
                    <a:pt x="3882" y="612"/>
                  </a:lnTo>
                  <a:lnTo>
                    <a:pt x="3888" y="624"/>
                  </a:lnTo>
                  <a:lnTo>
                    <a:pt x="3894" y="630"/>
                  </a:lnTo>
                  <a:lnTo>
                    <a:pt x="3900" y="660"/>
                  </a:lnTo>
                  <a:lnTo>
                    <a:pt x="3894" y="660"/>
                  </a:lnTo>
                  <a:lnTo>
                    <a:pt x="3888" y="654"/>
                  </a:lnTo>
                  <a:lnTo>
                    <a:pt x="3864" y="642"/>
                  </a:lnTo>
                  <a:lnTo>
                    <a:pt x="3852" y="642"/>
                  </a:lnTo>
                  <a:lnTo>
                    <a:pt x="3828" y="666"/>
                  </a:lnTo>
                  <a:lnTo>
                    <a:pt x="3828" y="678"/>
                  </a:lnTo>
                  <a:lnTo>
                    <a:pt x="3846" y="678"/>
                  </a:lnTo>
                  <a:lnTo>
                    <a:pt x="3858" y="690"/>
                  </a:lnTo>
                  <a:lnTo>
                    <a:pt x="3810" y="714"/>
                  </a:lnTo>
                  <a:lnTo>
                    <a:pt x="3750" y="720"/>
                  </a:lnTo>
                  <a:lnTo>
                    <a:pt x="3762" y="720"/>
                  </a:lnTo>
                  <a:lnTo>
                    <a:pt x="3798" y="702"/>
                  </a:lnTo>
                  <a:lnTo>
                    <a:pt x="3810" y="690"/>
                  </a:lnTo>
                  <a:lnTo>
                    <a:pt x="3810" y="684"/>
                  </a:lnTo>
                  <a:lnTo>
                    <a:pt x="3804" y="684"/>
                  </a:lnTo>
                  <a:lnTo>
                    <a:pt x="3792" y="672"/>
                  </a:lnTo>
                  <a:lnTo>
                    <a:pt x="3786" y="672"/>
                  </a:lnTo>
                  <a:lnTo>
                    <a:pt x="3786" y="660"/>
                  </a:lnTo>
                  <a:lnTo>
                    <a:pt x="3804" y="642"/>
                  </a:lnTo>
                  <a:lnTo>
                    <a:pt x="3816" y="636"/>
                  </a:lnTo>
                  <a:lnTo>
                    <a:pt x="3828" y="636"/>
                  </a:lnTo>
                  <a:lnTo>
                    <a:pt x="3828" y="606"/>
                  </a:lnTo>
                  <a:lnTo>
                    <a:pt x="3840" y="600"/>
                  </a:lnTo>
                  <a:lnTo>
                    <a:pt x="3858" y="582"/>
                  </a:lnTo>
                  <a:lnTo>
                    <a:pt x="3876" y="576"/>
                  </a:lnTo>
                  <a:lnTo>
                    <a:pt x="3882" y="570"/>
                  </a:lnTo>
                  <a:lnTo>
                    <a:pt x="3894" y="564"/>
                  </a:lnTo>
                  <a:lnTo>
                    <a:pt x="3906" y="564"/>
                  </a:lnTo>
                  <a:lnTo>
                    <a:pt x="3918" y="558"/>
                  </a:lnTo>
                  <a:lnTo>
                    <a:pt x="3936" y="552"/>
                  </a:lnTo>
                  <a:lnTo>
                    <a:pt x="3954" y="552"/>
                  </a:lnTo>
                  <a:lnTo>
                    <a:pt x="3966" y="546"/>
                  </a:lnTo>
                  <a:lnTo>
                    <a:pt x="3972" y="540"/>
                  </a:lnTo>
                  <a:lnTo>
                    <a:pt x="3942" y="534"/>
                  </a:lnTo>
                  <a:lnTo>
                    <a:pt x="3852" y="534"/>
                  </a:lnTo>
                  <a:lnTo>
                    <a:pt x="3822" y="540"/>
                  </a:lnTo>
                  <a:lnTo>
                    <a:pt x="3786" y="558"/>
                  </a:lnTo>
                  <a:lnTo>
                    <a:pt x="3744" y="576"/>
                  </a:lnTo>
                  <a:lnTo>
                    <a:pt x="3720" y="594"/>
                  </a:lnTo>
                  <a:lnTo>
                    <a:pt x="3708" y="600"/>
                  </a:lnTo>
                  <a:lnTo>
                    <a:pt x="3702" y="600"/>
                  </a:lnTo>
                  <a:lnTo>
                    <a:pt x="3696" y="606"/>
                  </a:lnTo>
                  <a:lnTo>
                    <a:pt x="3684" y="606"/>
                  </a:lnTo>
                  <a:lnTo>
                    <a:pt x="3660" y="618"/>
                  </a:lnTo>
                  <a:lnTo>
                    <a:pt x="3654" y="618"/>
                  </a:lnTo>
                  <a:lnTo>
                    <a:pt x="3642" y="624"/>
                  </a:lnTo>
                  <a:lnTo>
                    <a:pt x="3630" y="636"/>
                  </a:lnTo>
                  <a:lnTo>
                    <a:pt x="3618" y="642"/>
                  </a:lnTo>
                  <a:lnTo>
                    <a:pt x="3600" y="660"/>
                  </a:lnTo>
                  <a:lnTo>
                    <a:pt x="3588" y="666"/>
                  </a:lnTo>
                  <a:lnTo>
                    <a:pt x="3582" y="678"/>
                  </a:lnTo>
                  <a:lnTo>
                    <a:pt x="3582" y="684"/>
                  </a:lnTo>
                  <a:lnTo>
                    <a:pt x="3588" y="690"/>
                  </a:lnTo>
                  <a:lnTo>
                    <a:pt x="3612" y="690"/>
                  </a:lnTo>
                  <a:lnTo>
                    <a:pt x="3648" y="696"/>
                  </a:lnTo>
                  <a:lnTo>
                    <a:pt x="3672" y="696"/>
                  </a:lnTo>
                  <a:lnTo>
                    <a:pt x="3684" y="708"/>
                  </a:lnTo>
                  <a:lnTo>
                    <a:pt x="3666" y="714"/>
                  </a:lnTo>
                  <a:lnTo>
                    <a:pt x="3594" y="726"/>
                  </a:lnTo>
                  <a:lnTo>
                    <a:pt x="3570" y="732"/>
                  </a:lnTo>
                  <a:lnTo>
                    <a:pt x="3576" y="738"/>
                  </a:lnTo>
                  <a:lnTo>
                    <a:pt x="3594" y="750"/>
                  </a:lnTo>
                  <a:lnTo>
                    <a:pt x="3630" y="762"/>
                  </a:lnTo>
                  <a:lnTo>
                    <a:pt x="3642" y="768"/>
                  </a:lnTo>
                  <a:lnTo>
                    <a:pt x="3648" y="768"/>
                  </a:lnTo>
                  <a:lnTo>
                    <a:pt x="3690" y="750"/>
                  </a:lnTo>
                  <a:lnTo>
                    <a:pt x="3690" y="762"/>
                  </a:lnTo>
                  <a:lnTo>
                    <a:pt x="3702" y="774"/>
                  </a:lnTo>
                  <a:lnTo>
                    <a:pt x="3744" y="774"/>
                  </a:lnTo>
                  <a:lnTo>
                    <a:pt x="3786" y="780"/>
                  </a:lnTo>
                  <a:lnTo>
                    <a:pt x="3834" y="786"/>
                  </a:lnTo>
                  <a:lnTo>
                    <a:pt x="3876" y="792"/>
                  </a:lnTo>
                  <a:lnTo>
                    <a:pt x="3894" y="792"/>
                  </a:lnTo>
                  <a:lnTo>
                    <a:pt x="3900" y="786"/>
                  </a:lnTo>
                  <a:lnTo>
                    <a:pt x="3894" y="780"/>
                  </a:lnTo>
                  <a:lnTo>
                    <a:pt x="3882" y="774"/>
                  </a:lnTo>
                  <a:lnTo>
                    <a:pt x="3876" y="768"/>
                  </a:lnTo>
                  <a:lnTo>
                    <a:pt x="3894" y="768"/>
                  </a:lnTo>
                  <a:lnTo>
                    <a:pt x="3930" y="774"/>
                  </a:lnTo>
                  <a:lnTo>
                    <a:pt x="3966" y="774"/>
                  </a:lnTo>
                  <a:lnTo>
                    <a:pt x="3990" y="780"/>
                  </a:lnTo>
                  <a:lnTo>
                    <a:pt x="4002" y="780"/>
                  </a:lnTo>
                  <a:lnTo>
                    <a:pt x="4020" y="786"/>
                  </a:lnTo>
                  <a:lnTo>
                    <a:pt x="4032" y="792"/>
                  </a:lnTo>
                  <a:lnTo>
                    <a:pt x="4050" y="792"/>
                  </a:lnTo>
                  <a:lnTo>
                    <a:pt x="4062" y="786"/>
                  </a:lnTo>
                  <a:lnTo>
                    <a:pt x="4062" y="774"/>
                  </a:lnTo>
                  <a:lnTo>
                    <a:pt x="4056" y="768"/>
                  </a:lnTo>
                  <a:lnTo>
                    <a:pt x="4050" y="756"/>
                  </a:lnTo>
                  <a:lnTo>
                    <a:pt x="4044" y="750"/>
                  </a:lnTo>
                  <a:lnTo>
                    <a:pt x="4092" y="738"/>
                  </a:lnTo>
                  <a:lnTo>
                    <a:pt x="4092" y="744"/>
                  </a:lnTo>
                  <a:lnTo>
                    <a:pt x="4098" y="750"/>
                  </a:lnTo>
                  <a:lnTo>
                    <a:pt x="4104" y="762"/>
                  </a:lnTo>
                  <a:lnTo>
                    <a:pt x="4104" y="768"/>
                  </a:lnTo>
                  <a:lnTo>
                    <a:pt x="4110" y="774"/>
                  </a:lnTo>
                  <a:lnTo>
                    <a:pt x="4116" y="774"/>
                  </a:lnTo>
                  <a:lnTo>
                    <a:pt x="4122" y="780"/>
                  </a:lnTo>
                  <a:lnTo>
                    <a:pt x="4134" y="786"/>
                  </a:lnTo>
                  <a:lnTo>
                    <a:pt x="4140" y="792"/>
                  </a:lnTo>
                  <a:lnTo>
                    <a:pt x="4170" y="786"/>
                  </a:lnTo>
                  <a:lnTo>
                    <a:pt x="4170" y="792"/>
                  </a:lnTo>
                  <a:lnTo>
                    <a:pt x="4164" y="798"/>
                  </a:lnTo>
                  <a:lnTo>
                    <a:pt x="4164" y="816"/>
                  </a:lnTo>
                  <a:lnTo>
                    <a:pt x="4170" y="816"/>
                  </a:lnTo>
                  <a:lnTo>
                    <a:pt x="4182" y="822"/>
                  </a:lnTo>
                  <a:lnTo>
                    <a:pt x="4200" y="822"/>
                  </a:lnTo>
                  <a:lnTo>
                    <a:pt x="4206" y="828"/>
                  </a:lnTo>
                  <a:lnTo>
                    <a:pt x="4212" y="828"/>
                  </a:lnTo>
                  <a:lnTo>
                    <a:pt x="4194" y="846"/>
                  </a:lnTo>
                  <a:lnTo>
                    <a:pt x="4194" y="858"/>
                  </a:lnTo>
                  <a:lnTo>
                    <a:pt x="4230" y="858"/>
                  </a:lnTo>
                  <a:lnTo>
                    <a:pt x="4224" y="882"/>
                  </a:lnTo>
                  <a:lnTo>
                    <a:pt x="4236" y="882"/>
                  </a:lnTo>
                  <a:lnTo>
                    <a:pt x="4248" y="888"/>
                  </a:lnTo>
                  <a:lnTo>
                    <a:pt x="4254" y="888"/>
                  </a:lnTo>
                  <a:lnTo>
                    <a:pt x="4278" y="900"/>
                  </a:lnTo>
                  <a:lnTo>
                    <a:pt x="4278" y="924"/>
                  </a:lnTo>
                  <a:lnTo>
                    <a:pt x="4266" y="948"/>
                  </a:lnTo>
                  <a:lnTo>
                    <a:pt x="4254" y="966"/>
                  </a:lnTo>
                  <a:lnTo>
                    <a:pt x="4248" y="978"/>
                  </a:lnTo>
                  <a:lnTo>
                    <a:pt x="4236" y="990"/>
                  </a:lnTo>
                  <a:lnTo>
                    <a:pt x="4218" y="996"/>
                  </a:lnTo>
                  <a:lnTo>
                    <a:pt x="4182" y="1014"/>
                  </a:lnTo>
                  <a:lnTo>
                    <a:pt x="4140" y="1026"/>
                  </a:lnTo>
                  <a:lnTo>
                    <a:pt x="4092" y="1050"/>
                  </a:lnTo>
                  <a:lnTo>
                    <a:pt x="4098" y="1056"/>
                  </a:lnTo>
                  <a:lnTo>
                    <a:pt x="4110" y="1062"/>
                  </a:lnTo>
                  <a:lnTo>
                    <a:pt x="4122" y="1074"/>
                  </a:lnTo>
                  <a:lnTo>
                    <a:pt x="4122" y="1080"/>
                  </a:lnTo>
                  <a:lnTo>
                    <a:pt x="4116" y="1086"/>
                  </a:lnTo>
                  <a:lnTo>
                    <a:pt x="4080" y="1098"/>
                  </a:lnTo>
                  <a:lnTo>
                    <a:pt x="4062" y="1098"/>
                  </a:lnTo>
                  <a:lnTo>
                    <a:pt x="3984" y="1110"/>
                  </a:lnTo>
                  <a:lnTo>
                    <a:pt x="3978" y="1128"/>
                  </a:lnTo>
                  <a:lnTo>
                    <a:pt x="3960" y="1110"/>
                  </a:lnTo>
                  <a:lnTo>
                    <a:pt x="3954" y="1110"/>
                  </a:lnTo>
                  <a:lnTo>
                    <a:pt x="3948" y="1104"/>
                  </a:lnTo>
                  <a:lnTo>
                    <a:pt x="3930" y="1104"/>
                  </a:lnTo>
                  <a:lnTo>
                    <a:pt x="3918" y="1098"/>
                  </a:lnTo>
                  <a:lnTo>
                    <a:pt x="3900" y="1098"/>
                  </a:lnTo>
                  <a:lnTo>
                    <a:pt x="3888" y="1104"/>
                  </a:lnTo>
                  <a:lnTo>
                    <a:pt x="3882" y="1110"/>
                  </a:lnTo>
                  <a:lnTo>
                    <a:pt x="3882" y="1122"/>
                  </a:lnTo>
                  <a:lnTo>
                    <a:pt x="3870" y="1122"/>
                  </a:lnTo>
                  <a:lnTo>
                    <a:pt x="3858" y="1128"/>
                  </a:lnTo>
                  <a:lnTo>
                    <a:pt x="3840" y="1134"/>
                  </a:lnTo>
                  <a:lnTo>
                    <a:pt x="3828" y="1140"/>
                  </a:lnTo>
                  <a:lnTo>
                    <a:pt x="3822" y="1146"/>
                  </a:lnTo>
                  <a:lnTo>
                    <a:pt x="3816" y="1158"/>
                  </a:lnTo>
                  <a:lnTo>
                    <a:pt x="3816" y="1170"/>
                  </a:lnTo>
                  <a:lnTo>
                    <a:pt x="3822" y="1182"/>
                  </a:lnTo>
                  <a:lnTo>
                    <a:pt x="3834" y="1188"/>
                  </a:lnTo>
                  <a:lnTo>
                    <a:pt x="3864" y="1188"/>
                  </a:lnTo>
                  <a:lnTo>
                    <a:pt x="3876" y="1182"/>
                  </a:lnTo>
                  <a:lnTo>
                    <a:pt x="3894" y="1182"/>
                  </a:lnTo>
                  <a:lnTo>
                    <a:pt x="3906" y="1176"/>
                  </a:lnTo>
                  <a:lnTo>
                    <a:pt x="3924" y="1170"/>
                  </a:lnTo>
                  <a:lnTo>
                    <a:pt x="3936" y="1164"/>
                  </a:lnTo>
                  <a:lnTo>
                    <a:pt x="3966" y="1164"/>
                  </a:lnTo>
                  <a:lnTo>
                    <a:pt x="3978" y="1176"/>
                  </a:lnTo>
                  <a:lnTo>
                    <a:pt x="3996" y="1176"/>
                  </a:lnTo>
                  <a:lnTo>
                    <a:pt x="4002" y="1170"/>
                  </a:lnTo>
                  <a:lnTo>
                    <a:pt x="4002" y="1152"/>
                  </a:lnTo>
                  <a:lnTo>
                    <a:pt x="4026" y="1128"/>
                  </a:lnTo>
                  <a:lnTo>
                    <a:pt x="4014" y="1140"/>
                  </a:lnTo>
                  <a:lnTo>
                    <a:pt x="4014" y="1146"/>
                  </a:lnTo>
                  <a:lnTo>
                    <a:pt x="4020" y="1152"/>
                  </a:lnTo>
                  <a:lnTo>
                    <a:pt x="4086" y="1152"/>
                  </a:lnTo>
                  <a:lnTo>
                    <a:pt x="4080" y="1158"/>
                  </a:lnTo>
                  <a:lnTo>
                    <a:pt x="4068" y="1164"/>
                  </a:lnTo>
                  <a:lnTo>
                    <a:pt x="4062" y="1170"/>
                  </a:lnTo>
                  <a:lnTo>
                    <a:pt x="4062" y="1176"/>
                  </a:lnTo>
                  <a:lnTo>
                    <a:pt x="4068" y="1182"/>
                  </a:lnTo>
                  <a:lnTo>
                    <a:pt x="4080" y="1182"/>
                  </a:lnTo>
                  <a:lnTo>
                    <a:pt x="4086" y="1188"/>
                  </a:lnTo>
                  <a:lnTo>
                    <a:pt x="4098" y="1188"/>
                  </a:lnTo>
                  <a:lnTo>
                    <a:pt x="4086" y="1200"/>
                  </a:lnTo>
                  <a:lnTo>
                    <a:pt x="4086" y="1206"/>
                  </a:lnTo>
                  <a:lnTo>
                    <a:pt x="4092" y="1212"/>
                  </a:lnTo>
                  <a:lnTo>
                    <a:pt x="4116" y="1224"/>
                  </a:lnTo>
                  <a:lnTo>
                    <a:pt x="4146" y="1224"/>
                  </a:lnTo>
                  <a:lnTo>
                    <a:pt x="4098" y="1242"/>
                  </a:lnTo>
                  <a:lnTo>
                    <a:pt x="4098" y="1248"/>
                  </a:lnTo>
                  <a:lnTo>
                    <a:pt x="4110" y="1260"/>
                  </a:lnTo>
                  <a:lnTo>
                    <a:pt x="4110" y="1266"/>
                  </a:lnTo>
                  <a:lnTo>
                    <a:pt x="4116" y="1272"/>
                  </a:lnTo>
                  <a:lnTo>
                    <a:pt x="4122" y="1266"/>
                  </a:lnTo>
                  <a:lnTo>
                    <a:pt x="4128" y="1266"/>
                  </a:lnTo>
                  <a:lnTo>
                    <a:pt x="4140" y="1260"/>
                  </a:lnTo>
                  <a:lnTo>
                    <a:pt x="4146" y="1272"/>
                  </a:lnTo>
                  <a:lnTo>
                    <a:pt x="4158" y="1284"/>
                  </a:lnTo>
                  <a:lnTo>
                    <a:pt x="4182" y="1284"/>
                  </a:lnTo>
                  <a:lnTo>
                    <a:pt x="4194" y="1290"/>
                  </a:lnTo>
                  <a:lnTo>
                    <a:pt x="4206" y="1290"/>
                  </a:lnTo>
                  <a:lnTo>
                    <a:pt x="4206" y="1308"/>
                  </a:lnTo>
                  <a:lnTo>
                    <a:pt x="4212" y="1314"/>
                  </a:lnTo>
                  <a:lnTo>
                    <a:pt x="4224" y="1320"/>
                  </a:lnTo>
                  <a:lnTo>
                    <a:pt x="4272" y="1320"/>
                  </a:lnTo>
                  <a:lnTo>
                    <a:pt x="4290" y="1326"/>
                  </a:lnTo>
                  <a:lnTo>
                    <a:pt x="4350" y="1356"/>
                  </a:lnTo>
                  <a:lnTo>
                    <a:pt x="4356" y="1362"/>
                  </a:lnTo>
                  <a:lnTo>
                    <a:pt x="4362" y="1362"/>
                  </a:lnTo>
                  <a:lnTo>
                    <a:pt x="4362" y="1356"/>
                  </a:lnTo>
                  <a:lnTo>
                    <a:pt x="4368" y="1350"/>
                  </a:lnTo>
                  <a:lnTo>
                    <a:pt x="4368" y="1320"/>
                  </a:lnTo>
                  <a:lnTo>
                    <a:pt x="4362" y="1308"/>
                  </a:lnTo>
                  <a:lnTo>
                    <a:pt x="4350" y="1296"/>
                  </a:lnTo>
                  <a:lnTo>
                    <a:pt x="4338" y="1290"/>
                  </a:lnTo>
                  <a:lnTo>
                    <a:pt x="4320" y="1272"/>
                  </a:lnTo>
                  <a:lnTo>
                    <a:pt x="4314" y="1272"/>
                  </a:lnTo>
                  <a:lnTo>
                    <a:pt x="4308" y="1260"/>
                  </a:lnTo>
                  <a:lnTo>
                    <a:pt x="4302" y="1254"/>
                  </a:lnTo>
                  <a:lnTo>
                    <a:pt x="4290" y="1230"/>
                  </a:lnTo>
                  <a:lnTo>
                    <a:pt x="4290" y="1224"/>
                  </a:lnTo>
                  <a:lnTo>
                    <a:pt x="4308" y="1224"/>
                  </a:lnTo>
                  <a:lnTo>
                    <a:pt x="4314" y="1230"/>
                  </a:lnTo>
                  <a:lnTo>
                    <a:pt x="4326" y="1236"/>
                  </a:lnTo>
                  <a:lnTo>
                    <a:pt x="4332" y="1242"/>
                  </a:lnTo>
                  <a:lnTo>
                    <a:pt x="4332" y="1212"/>
                  </a:lnTo>
                  <a:lnTo>
                    <a:pt x="4332" y="1218"/>
                  </a:lnTo>
                  <a:lnTo>
                    <a:pt x="4344" y="1230"/>
                  </a:lnTo>
                  <a:lnTo>
                    <a:pt x="4350" y="1242"/>
                  </a:lnTo>
                  <a:lnTo>
                    <a:pt x="4362" y="1254"/>
                  </a:lnTo>
                  <a:lnTo>
                    <a:pt x="4374" y="1254"/>
                  </a:lnTo>
                  <a:lnTo>
                    <a:pt x="4386" y="1248"/>
                  </a:lnTo>
                  <a:lnTo>
                    <a:pt x="4398" y="1248"/>
                  </a:lnTo>
                  <a:lnTo>
                    <a:pt x="4398" y="1272"/>
                  </a:lnTo>
                  <a:lnTo>
                    <a:pt x="4404" y="1278"/>
                  </a:lnTo>
                  <a:lnTo>
                    <a:pt x="4416" y="1278"/>
                  </a:lnTo>
                  <a:lnTo>
                    <a:pt x="4428" y="1290"/>
                  </a:lnTo>
                  <a:lnTo>
                    <a:pt x="4452" y="1272"/>
                  </a:lnTo>
                  <a:lnTo>
                    <a:pt x="4464" y="1284"/>
                  </a:lnTo>
                  <a:lnTo>
                    <a:pt x="4470" y="1284"/>
                  </a:lnTo>
                  <a:lnTo>
                    <a:pt x="4476" y="1278"/>
                  </a:lnTo>
                  <a:lnTo>
                    <a:pt x="4476" y="1260"/>
                  </a:lnTo>
                  <a:lnTo>
                    <a:pt x="4470" y="1254"/>
                  </a:lnTo>
                  <a:lnTo>
                    <a:pt x="4488" y="1212"/>
                  </a:lnTo>
                  <a:lnTo>
                    <a:pt x="4488" y="1236"/>
                  </a:lnTo>
                  <a:lnTo>
                    <a:pt x="4500" y="1248"/>
                  </a:lnTo>
                  <a:lnTo>
                    <a:pt x="4512" y="1236"/>
                  </a:lnTo>
                  <a:lnTo>
                    <a:pt x="4518" y="1218"/>
                  </a:lnTo>
                  <a:lnTo>
                    <a:pt x="4518" y="1206"/>
                  </a:lnTo>
                  <a:lnTo>
                    <a:pt x="4494" y="1182"/>
                  </a:lnTo>
                  <a:lnTo>
                    <a:pt x="4518" y="1176"/>
                  </a:lnTo>
                  <a:lnTo>
                    <a:pt x="4500" y="1164"/>
                  </a:lnTo>
                  <a:lnTo>
                    <a:pt x="4500" y="1146"/>
                  </a:lnTo>
                  <a:lnTo>
                    <a:pt x="4470" y="1146"/>
                  </a:lnTo>
                  <a:lnTo>
                    <a:pt x="4470" y="1134"/>
                  </a:lnTo>
                  <a:lnTo>
                    <a:pt x="4446" y="1134"/>
                  </a:lnTo>
                  <a:lnTo>
                    <a:pt x="4446" y="1080"/>
                  </a:lnTo>
                  <a:lnTo>
                    <a:pt x="4416" y="1086"/>
                  </a:lnTo>
                  <a:lnTo>
                    <a:pt x="4410" y="1080"/>
                  </a:lnTo>
                  <a:lnTo>
                    <a:pt x="4410" y="1056"/>
                  </a:lnTo>
                  <a:lnTo>
                    <a:pt x="4416" y="1050"/>
                  </a:lnTo>
                  <a:lnTo>
                    <a:pt x="4428" y="1050"/>
                  </a:lnTo>
                  <a:lnTo>
                    <a:pt x="4434" y="1056"/>
                  </a:lnTo>
                  <a:lnTo>
                    <a:pt x="4446" y="1062"/>
                  </a:lnTo>
                  <a:lnTo>
                    <a:pt x="4452" y="1068"/>
                  </a:lnTo>
                  <a:lnTo>
                    <a:pt x="4458" y="1068"/>
                  </a:lnTo>
                  <a:lnTo>
                    <a:pt x="4464" y="1062"/>
                  </a:lnTo>
                  <a:lnTo>
                    <a:pt x="4464" y="1026"/>
                  </a:lnTo>
                  <a:lnTo>
                    <a:pt x="4488" y="1032"/>
                  </a:lnTo>
                  <a:lnTo>
                    <a:pt x="4524" y="1014"/>
                  </a:lnTo>
                  <a:lnTo>
                    <a:pt x="4524" y="1026"/>
                  </a:lnTo>
                  <a:lnTo>
                    <a:pt x="4530" y="1038"/>
                  </a:lnTo>
                  <a:lnTo>
                    <a:pt x="4530" y="1044"/>
                  </a:lnTo>
                  <a:lnTo>
                    <a:pt x="4536" y="1050"/>
                  </a:lnTo>
                  <a:lnTo>
                    <a:pt x="4548" y="1044"/>
                  </a:lnTo>
                  <a:lnTo>
                    <a:pt x="4566" y="1044"/>
                  </a:lnTo>
                  <a:lnTo>
                    <a:pt x="4554" y="1062"/>
                  </a:lnTo>
                  <a:lnTo>
                    <a:pt x="4578" y="1062"/>
                  </a:lnTo>
                  <a:lnTo>
                    <a:pt x="4566" y="1092"/>
                  </a:lnTo>
                  <a:lnTo>
                    <a:pt x="4566" y="1098"/>
                  </a:lnTo>
                  <a:lnTo>
                    <a:pt x="4584" y="1116"/>
                  </a:lnTo>
                  <a:lnTo>
                    <a:pt x="4590" y="1128"/>
                  </a:lnTo>
                  <a:lnTo>
                    <a:pt x="4614" y="1140"/>
                  </a:lnTo>
                  <a:lnTo>
                    <a:pt x="4626" y="1134"/>
                  </a:lnTo>
                  <a:lnTo>
                    <a:pt x="4638" y="1122"/>
                  </a:lnTo>
                  <a:lnTo>
                    <a:pt x="4656" y="1086"/>
                  </a:lnTo>
                  <a:lnTo>
                    <a:pt x="4656" y="1080"/>
                  </a:lnTo>
                  <a:lnTo>
                    <a:pt x="4662" y="1068"/>
                  </a:lnTo>
                  <a:lnTo>
                    <a:pt x="4668" y="1074"/>
                  </a:lnTo>
                  <a:lnTo>
                    <a:pt x="4680" y="1080"/>
                  </a:lnTo>
                  <a:lnTo>
                    <a:pt x="4692" y="1080"/>
                  </a:lnTo>
                  <a:lnTo>
                    <a:pt x="4698" y="1086"/>
                  </a:lnTo>
                  <a:lnTo>
                    <a:pt x="4710" y="1080"/>
                  </a:lnTo>
                  <a:lnTo>
                    <a:pt x="4722" y="1068"/>
                  </a:lnTo>
                  <a:lnTo>
                    <a:pt x="4728" y="1056"/>
                  </a:lnTo>
                  <a:lnTo>
                    <a:pt x="4728" y="1038"/>
                  </a:lnTo>
                  <a:lnTo>
                    <a:pt x="4794" y="1038"/>
                  </a:lnTo>
                  <a:lnTo>
                    <a:pt x="4806" y="1026"/>
                  </a:lnTo>
                  <a:lnTo>
                    <a:pt x="4812" y="1014"/>
                  </a:lnTo>
                  <a:lnTo>
                    <a:pt x="4800" y="1002"/>
                  </a:lnTo>
                  <a:lnTo>
                    <a:pt x="4788" y="996"/>
                  </a:lnTo>
                  <a:lnTo>
                    <a:pt x="4758" y="996"/>
                  </a:lnTo>
                  <a:close/>
                  <a:moveTo>
                    <a:pt x="4476" y="1308"/>
                  </a:moveTo>
                  <a:lnTo>
                    <a:pt x="4446" y="1308"/>
                  </a:lnTo>
                  <a:lnTo>
                    <a:pt x="4440" y="1326"/>
                  </a:lnTo>
                  <a:lnTo>
                    <a:pt x="4476" y="1320"/>
                  </a:lnTo>
                  <a:lnTo>
                    <a:pt x="4476" y="1308"/>
                  </a:lnTo>
                  <a:close/>
                  <a:moveTo>
                    <a:pt x="4140" y="1290"/>
                  </a:moveTo>
                  <a:lnTo>
                    <a:pt x="4134" y="1290"/>
                  </a:lnTo>
                  <a:lnTo>
                    <a:pt x="4128" y="1296"/>
                  </a:lnTo>
                  <a:lnTo>
                    <a:pt x="4128" y="1308"/>
                  </a:lnTo>
                  <a:lnTo>
                    <a:pt x="4134" y="1314"/>
                  </a:lnTo>
                  <a:lnTo>
                    <a:pt x="4158" y="1314"/>
                  </a:lnTo>
                  <a:lnTo>
                    <a:pt x="4164" y="1308"/>
                  </a:lnTo>
                  <a:lnTo>
                    <a:pt x="4164" y="1296"/>
                  </a:lnTo>
                  <a:lnTo>
                    <a:pt x="4158" y="1290"/>
                  </a:lnTo>
                  <a:lnTo>
                    <a:pt x="4140" y="1290"/>
                  </a:lnTo>
                  <a:close/>
                  <a:moveTo>
                    <a:pt x="3834" y="1242"/>
                  </a:moveTo>
                  <a:lnTo>
                    <a:pt x="3840" y="1236"/>
                  </a:lnTo>
                  <a:lnTo>
                    <a:pt x="3834" y="1230"/>
                  </a:lnTo>
                  <a:lnTo>
                    <a:pt x="3828" y="1230"/>
                  </a:lnTo>
                  <a:lnTo>
                    <a:pt x="3822" y="1224"/>
                  </a:lnTo>
                  <a:lnTo>
                    <a:pt x="3810" y="1224"/>
                  </a:lnTo>
                  <a:lnTo>
                    <a:pt x="3810" y="1236"/>
                  </a:lnTo>
                  <a:lnTo>
                    <a:pt x="3816" y="1242"/>
                  </a:lnTo>
                  <a:lnTo>
                    <a:pt x="3816" y="1248"/>
                  </a:lnTo>
                  <a:lnTo>
                    <a:pt x="3828" y="1248"/>
                  </a:lnTo>
                  <a:lnTo>
                    <a:pt x="3834" y="1242"/>
                  </a:lnTo>
                  <a:close/>
                  <a:moveTo>
                    <a:pt x="4206" y="1452"/>
                  </a:moveTo>
                  <a:lnTo>
                    <a:pt x="4170" y="1452"/>
                  </a:lnTo>
                  <a:lnTo>
                    <a:pt x="4206" y="1476"/>
                  </a:lnTo>
                  <a:lnTo>
                    <a:pt x="4218" y="1470"/>
                  </a:lnTo>
                  <a:lnTo>
                    <a:pt x="4218" y="1458"/>
                  </a:lnTo>
                  <a:lnTo>
                    <a:pt x="4212" y="1458"/>
                  </a:lnTo>
                  <a:lnTo>
                    <a:pt x="4206" y="1452"/>
                  </a:lnTo>
                  <a:close/>
                  <a:moveTo>
                    <a:pt x="4170" y="870"/>
                  </a:moveTo>
                  <a:lnTo>
                    <a:pt x="4152" y="870"/>
                  </a:lnTo>
                  <a:lnTo>
                    <a:pt x="4152" y="876"/>
                  </a:lnTo>
                  <a:lnTo>
                    <a:pt x="4158" y="882"/>
                  </a:lnTo>
                  <a:lnTo>
                    <a:pt x="4164" y="882"/>
                  </a:lnTo>
                  <a:lnTo>
                    <a:pt x="4170" y="888"/>
                  </a:lnTo>
                  <a:lnTo>
                    <a:pt x="4182" y="882"/>
                  </a:lnTo>
                  <a:lnTo>
                    <a:pt x="4188" y="882"/>
                  </a:lnTo>
                  <a:lnTo>
                    <a:pt x="4194" y="876"/>
                  </a:lnTo>
                  <a:lnTo>
                    <a:pt x="4188" y="870"/>
                  </a:lnTo>
                  <a:lnTo>
                    <a:pt x="4170" y="870"/>
                  </a:lnTo>
                  <a:close/>
                  <a:moveTo>
                    <a:pt x="4170" y="936"/>
                  </a:moveTo>
                  <a:lnTo>
                    <a:pt x="4236" y="936"/>
                  </a:lnTo>
                  <a:lnTo>
                    <a:pt x="4236" y="918"/>
                  </a:lnTo>
                  <a:lnTo>
                    <a:pt x="4188" y="918"/>
                  </a:lnTo>
                  <a:lnTo>
                    <a:pt x="4170" y="936"/>
                  </a:lnTo>
                  <a:close/>
                  <a:moveTo>
                    <a:pt x="5574" y="36"/>
                  </a:moveTo>
                  <a:lnTo>
                    <a:pt x="5490" y="36"/>
                  </a:lnTo>
                  <a:lnTo>
                    <a:pt x="5496" y="24"/>
                  </a:lnTo>
                  <a:lnTo>
                    <a:pt x="5490" y="24"/>
                  </a:lnTo>
                  <a:lnTo>
                    <a:pt x="5484" y="18"/>
                  </a:lnTo>
                  <a:lnTo>
                    <a:pt x="5448" y="18"/>
                  </a:lnTo>
                  <a:lnTo>
                    <a:pt x="5430" y="12"/>
                  </a:lnTo>
                  <a:lnTo>
                    <a:pt x="5400" y="12"/>
                  </a:lnTo>
                  <a:lnTo>
                    <a:pt x="5364" y="18"/>
                  </a:lnTo>
                  <a:lnTo>
                    <a:pt x="5334" y="30"/>
                  </a:lnTo>
                  <a:lnTo>
                    <a:pt x="5304" y="36"/>
                  </a:lnTo>
                  <a:lnTo>
                    <a:pt x="5292" y="36"/>
                  </a:lnTo>
                  <a:lnTo>
                    <a:pt x="5346" y="12"/>
                  </a:lnTo>
                  <a:lnTo>
                    <a:pt x="5274" y="18"/>
                  </a:lnTo>
                  <a:lnTo>
                    <a:pt x="5268" y="18"/>
                  </a:lnTo>
                  <a:lnTo>
                    <a:pt x="5262" y="12"/>
                  </a:lnTo>
                  <a:lnTo>
                    <a:pt x="5250" y="12"/>
                  </a:lnTo>
                  <a:lnTo>
                    <a:pt x="5226" y="0"/>
                  </a:lnTo>
                  <a:lnTo>
                    <a:pt x="5196" y="0"/>
                  </a:lnTo>
                  <a:lnTo>
                    <a:pt x="5190" y="6"/>
                  </a:lnTo>
                  <a:lnTo>
                    <a:pt x="5184" y="18"/>
                  </a:lnTo>
                  <a:lnTo>
                    <a:pt x="5178" y="18"/>
                  </a:lnTo>
                  <a:lnTo>
                    <a:pt x="5172" y="12"/>
                  </a:lnTo>
                  <a:lnTo>
                    <a:pt x="5160" y="6"/>
                  </a:lnTo>
                  <a:lnTo>
                    <a:pt x="5148" y="6"/>
                  </a:lnTo>
                  <a:lnTo>
                    <a:pt x="5136" y="0"/>
                  </a:lnTo>
                  <a:lnTo>
                    <a:pt x="5124" y="0"/>
                  </a:lnTo>
                  <a:lnTo>
                    <a:pt x="5112" y="6"/>
                  </a:lnTo>
                  <a:lnTo>
                    <a:pt x="5106" y="12"/>
                  </a:lnTo>
                  <a:lnTo>
                    <a:pt x="5094" y="18"/>
                  </a:lnTo>
                  <a:lnTo>
                    <a:pt x="5088" y="24"/>
                  </a:lnTo>
                  <a:lnTo>
                    <a:pt x="5046" y="12"/>
                  </a:lnTo>
                  <a:lnTo>
                    <a:pt x="4938" y="6"/>
                  </a:lnTo>
                  <a:lnTo>
                    <a:pt x="4968" y="36"/>
                  </a:lnTo>
                  <a:lnTo>
                    <a:pt x="4902" y="12"/>
                  </a:lnTo>
                  <a:lnTo>
                    <a:pt x="4842" y="24"/>
                  </a:lnTo>
                  <a:lnTo>
                    <a:pt x="4830" y="24"/>
                  </a:lnTo>
                  <a:lnTo>
                    <a:pt x="4812" y="18"/>
                  </a:lnTo>
                  <a:lnTo>
                    <a:pt x="4746" y="18"/>
                  </a:lnTo>
                  <a:lnTo>
                    <a:pt x="4710" y="24"/>
                  </a:lnTo>
                  <a:lnTo>
                    <a:pt x="4686" y="36"/>
                  </a:lnTo>
                  <a:lnTo>
                    <a:pt x="4674" y="36"/>
                  </a:lnTo>
                  <a:lnTo>
                    <a:pt x="4764" y="60"/>
                  </a:lnTo>
                  <a:lnTo>
                    <a:pt x="4674" y="48"/>
                  </a:lnTo>
                  <a:lnTo>
                    <a:pt x="4662" y="48"/>
                  </a:lnTo>
                  <a:lnTo>
                    <a:pt x="4590" y="36"/>
                  </a:lnTo>
                  <a:lnTo>
                    <a:pt x="4542" y="36"/>
                  </a:lnTo>
                  <a:lnTo>
                    <a:pt x="4530" y="48"/>
                  </a:lnTo>
                  <a:lnTo>
                    <a:pt x="4530" y="60"/>
                  </a:lnTo>
                  <a:lnTo>
                    <a:pt x="4512" y="60"/>
                  </a:lnTo>
                  <a:lnTo>
                    <a:pt x="4482" y="54"/>
                  </a:lnTo>
                  <a:lnTo>
                    <a:pt x="4392" y="54"/>
                  </a:lnTo>
                  <a:lnTo>
                    <a:pt x="4350" y="60"/>
                  </a:lnTo>
                  <a:lnTo>
                    <a:pt x="4302" y="66"/>
                  </a:lnTo>
                  <a:lnTo>
                    <a:pt x="4260" y="66"/>
                  </a:lnTo>
                  <a:lnTo>
                    <a:pt x="4242" y="72"/>
                  </a:lnTo>
                  <a:lnTo>
                    <a:pt x="4260" y="72"/>
                  </a:lnTo>
                  <a:lnTo>
                    <a:pt x="4266" y="78"/>
                  </a:lnTo>
                  <a:lnTo>
                    <a:pt x="4278" y="78"/>
                  </a:lnTo>
                  <a:lnTo>
                    <a:pt x="4362" y="84"/>
                  </a:lnTo>
                  <a:lnTo>
                    <a:pt x="4278" y="96"/>
                  </a:lnTo>
                  <a:lnTo>
                    <a:pt x="4284" y="96"/>
                  </a:lnTo>
                  <a:lnTo>
                    <a:pt x="4290" y="102"/>
                  </a:lnTo>
                  <a:lnTo>
                    <a:pt x="4314" y="114"/>
                  </a:lnTo>
                  <a:lnTo>
                    <a:pt x="4338" y="114"/>
                  </a:lnTo>
                  <a:lnTo>
                    <a:pt x="4356" y="108"/>
                  </a:lnTo>
                  <a:lnTo>
                    <a:pt x="4392" y="108"/>
                  </a:lnTo>
                  <a:lnTo>
                    <a:pt x="4398" y="102"/>
                  </a:lnTo>
                  <a:lnTo>
                    <a:pt x="4410" y="102"/>
                  </a:lnTo>
                  <a:lnTo>
                    <a:pt x="4416" y="96"/>
                  </a:lnTo>
                  <a:lnTo>
                    <a:pt x="4440" y="96"/>
                  </a:lnTo>
                  <a:lnTo>
                    <a:pt x="4458" y="90"/>
                  </a:lnTo>
                  <a:lnTo>
                    <a:pt x="4500" y="90"/>
                  </a:lnTo>
                  <a:lnTo>
                    <a:pt x="4518" y="96"/>
                  </a:lnTo>
                  <a:lnTo>
                    <a:pt x="4536" y="96"/>
                  </a:lnTo>
                  <a:lnTo>
                    <a:pt x="4548" y="102"/>
                  </a:lnTo>
                  <a:lnTo>
                    <a:pt x="4560" y="102"/>
                  </a:lnTo>
                  <a:lnTo>
                    <a:pt x="4494" y="102"/>
                  </a:lnTo>
                  <a:lnTo>
                    <a:pt x="4482" y="108"/>
                  </a:lnTo>
                  <a:lnTo>
                    <a:pt x="4458" y="108"/>
                  </a:lnTo>
                  <a:lnTo>
                    <a:pt x="4446" y="114"/>
                  </a:lnTo>
                  <a:lnTo>
                    <a:pt x="4434" y="114"/>
                  </a:lnTo>
                  <a:lnTo>
                    <a:pt x="4422" y="120"/>
                  </a:lnTo>
                  <a:lnTo>
                    <a:pt x="4410" y="120"/>
                  </a:lnTo>
                  <a:lnTo>
                    <a:pt x="4404" y="126"/>
                  </a:lnTo>
                  <a:lnTo>
                    <a:pt x="4398" y="126"/>
                  </a:lnTo>
                  <a:lnTo>
                    <a:pt x="4434" y="126"/>
                  </a:lnTo>
                  <a:lnTo>
                    <a:pt x="4452" y="132"/>
                  </a:lnTo>
                  <a:lnTo>
                    <a:pt x="4488" y="132"/>
                  </a:lnTo>
                  <a:lnTo>
                    <a:pt x="4500" y="126"/>
                  </a:lnTo>
                  <a:lnTo>
                    <a:pt x="4506" y="126"/>
                  </a:lnTo>
                  <a:lnTo>
                    <a:pt x="4512" y="120"/>
                  </a:lnTo>
                  <a:lnTo>
                    <a:pt x="4638" y="120"/>
                  </a:lnTo>
                  <a:lnTo>
                    <a:pt x="4656" y="114"/>
                  </a:lnTo>
                  <a:lnTo>
                    <a:pt x="4680" y="114"/>
                  </a:lnTo>
                  <a:lnTo>
                    <a:pt x="4698" y="108"/>
                  </a:lnTo>
                  <a:lnTo>
                    <a:pt x="4710" y="108"/>
                  </a:lnTo>
                  <a:lnTo>
                    <a:pt x="4722" y="96"/>
                  </a:lnTo>
                  <a:lnTo>
                    <a:pt x="4734" y="96"/>
                  </a:lnTo>
                  <a:lnTo>
                    <a:pt x="4752" y="90"/>
                  </a:lnTo>
                  <a:lnTo>
                    <a:pt x="4770" y="90"/>
                  </a:lnTo>
                  <a:lnTo>
                    <a:pt x="4782" y="84"/>
                  </a:lnTo>
                  <a:lnTo>
                    <a:pt x="4830" y="84"/>
                  </a:lnTo>
                  <a:lnTo>
                    <a:pt x="4746" y="114"/>
                  </a:lnTo>
                  <a:lnTo>
                    <a:pt x="4782" y="114"/>
                  </a:lnTo>
                  <a:lnTo>
                    <a:pt x="4734" y="126"/>
                  </a:lnTo>
                  <a:lnTo>
                    <a:pt x="4716" y="126"/>
                  </a:lnTo>
                  <a:lnTo>
                    <a:pt x="4674" y="132"/>
                  </a:lnTo>
                  <a:lnTo>
                    <a:pt x="4620" y="132"/>
                  </a:lnTo>
                  <a:lnTo>
                    <a:pt x="4566" y="138"/>
                  </a:lnTo>
                  <a:lnTo>
                    <a:pt x="4536" y="138"/>
                  </a:lnTo>
                  <a:lnTo>
                    <a:pt x="4524" y="150"/>
                  </a:lnTo>
                  <a:lnTo>
                    <a:pt x="4524" y="156"/>
                  </a:lnTo>
                  <a:lnTo>
                    <a:pt x="4602" y="174"/>
                  </a:lnTo>
                  <a:lnTo>
                    <a:pt x="4596" y="174"/>
                  </a:lnTo>
                  <a:lnTo>
                    <a:pt x="4590" y="180"/>
                  </a:lnTo>
                  <a:lnTo>
                    <a:pt x="4578" y="180"/>
                  </a:lnTo>
                  <a:lnTo>
                    <a:pt x="4566" y="186"/>
                  </a:lnTo>
                  <a:lnTo>
                    <a:pt x="4542" y="186"/>
                  </a:lnTo>
                  <a:lnTo>
                    <a:pt x="4518" y="174"/>
                  </a:lnTo>
                  <a:lnTo>
                    <a:pt x="4500" y="162"/>
                  </a:lnTo>
                  <a:lnTo>
                    <a:pt x="4476" y="150"/>
                  </a:lnTo>
                  <a:lnTo>
                    <a:pt x="4470" y="144"/>
                  </a:lnTo>
                  <a:lnTo>
                    <a:pt x="4356" y="144"/>
                  </a:lnTo>
                  <a:lnTo>
                    <a:pt x="4350" y="150"/>
                  </a:lnTo>
                  <a:lnTo>
                    <a:pt x="4344" y="162"/>
                  </a:lnTo>
                  <a:lnTo>
                    <a:pt x="4338" y="168"/>
                  </a:lnTo>
                  <a:lnTo>
                    <a:pt x="4368" y="186"/>
                  </a:lnTo>
                  <a:lnTo>
                    <a:pt x="4386" y="204"/>
                  </a:lnTo>
                  <a:lnTo>
                    <a:pt x="4410" y="216"/>
                  </a:lnTo>
                  <a:lnTo>
                    <a:pt x="4458" y="216"/>
                  </a:lnTo>
                  <a:lnTo>
                    <a:pt x="4476" y="210"/>
                  </a:lnTo>
                  <a:lnTo>
                    <a:pt x="4488" y="210"/>
                  </a:lnTo>
                  <a:lnTo>
                    <a:pt x="4476" y="216"/>
                  </a:lnTo>
                  <a:lnTo>
                    <a:pt x="4470" y="228"/>
                  </a:lnTo>
                  <a:lnTo>
                    <a:pt x="4398" y="228"/>
                  </a:lnTo>
                  <a:lnTo>
                    <a:pt x="4380" y="222"/>
                  </a:lnTo>
                  <a:lnTo>
                    <a:pt x="4350" y="222"/>
                  </a:lnTo>
                  <a:lnTo>
                    <a:pt x="4314" y="228"/>
                  </a:lnTo>
                  <a:lnTo>
                    <a:pt x="4272" y="234"/>
                  </a:lnTo>
                  <a:lnTo>
                    <a:pt x="4230" y="234"/>
                  </a:lnTo>
                  <a:lnTo>
                    <a:pt x="4218" y="240"/>
                  </a:lnTo>
                  <a:lnTo>
                    <a:pt x="4200" y="246"/>
                  </a:lnTo>
                  <a:lnTo>
                    <a:pt x="4188" y="258"/>
                  </a:lnTo>
                  <a:lnTo>
                    <a:pt x="4176" y="264"/>
                  </a:lnTo>
                  <a:lnTo>
                    <a:pt x="4170" y="270"/>
                  </a:lnTo>
                  <a:lnTo>
                    <a:pt x="4164" y="270"/>
                  </a:lnTo>
                  <a:lnTo>
                    <a:pt x="4236" y="258"/>
                  </a:lnTo>
                  <a:lnTo>
                    <a:pt x="4236" y="276"/>
                  </a:lnTo>
                  <a:lnTo>
                    <a:pt x="4296" y="258"/>
                  </a:lnTo>
                  <a:lnTo>
                    <a:pt x="4224" y="288"/>
                  </a:lnTo>
                  <a:lnTo>
                    <a:pt x="4230" y="288"/>
                  </a:lnTo>
                  <a:lnTo>
                    <a:pt x="4236" y="294"/>
                  </a:lnTo>
                  <a:lnTo>
                    <a:pt x="4248" y="300"/>
                  </a:lnTo>
                  <a:lnTo>
                    <a:pt x="4278" y="300"/>
                  </a:lnTo>
                  <a:lnTo>
                    <a:pt x="4314" y="288"/>
                  </a:lnTo>
                  <a:lnTo>
                    <a:pt x="4326" y="288"/>
                  </a:lnTo>
                  <a:lnTo>
                    <a:pt x="4344" y="282"/>
                  </a:lnTo>
                  <a:lnTo>
                    <a:pt x="4350" y="276"/>
                  </a:lnTo>
                  <a:lnTo>
                    <a:pt x="4356" y="276"/>
                  </a:lnTo>
                  <a:lnTo>
                    <a:pt x="4254" y="312"/>
                  </a:lnTo>
                  <a:lnTo>
                    <a:pt x="4188" y="312"/>
                  </a:lnTo>
                  <a:lnTo>
                    <a:pt x="4176" y="288"/>
                  </a:lnTo>
                  <a:lnTo>
                    <a:pt x="4164" y="288"/>
                  </a:lnTo>
                  <a:lnTo>
                    <a:pt x="4146" y="282"/>
                  </a:lnTo>
                  <a:lnTo>
                    <a:pt x="4110" y="282"/>
                  </a:lnTo>
                  <a:lnTo>
                    <a:pt x="4104" y="288"/>
                  </a:lnTo>
                  <a:lnTo>
                    <a:pt x="4104" y="300"/>
                  </a:lnTo>
                  <a:lnTo>
                    <a:pt x="4110" y="312"/>
                  </a:lnTo>
                  <a:lnTo>
                    <a:pt x="4110" y="318"/>
                  </a:lnTo>
                  <a:lnTo>
                    <a:pt x="4116" y="324"/>
                  </a:lnTo>
                  <a:lnTo>
                    <a:pt x="4092" y="324"/>
                  </a:lnTo>
                  <a:lnTo>
                    <a:pt x="4074" y="330"/>
                  </a:lnTo>
                  <a:lnTo>
                    <a:pt x="4032" y="330"/>
                  </a:lnTo>
                  <a:lnTo>
                    <a:pt x="4020" y="336"/>
                  </a:lnTo>
                  <a:lnTo>
                    <a:pt x="4002" y="342"/>
                  </a:lnTo>
                  <a:lnTo>
                    <a:pt x="3990" y="348"/>
                  </a:lnTo>
                  <a:lnTo>
                    <a:pt x="3972" y="354"/>
                  </a:lnTo>
                  <a:lnTo>
                    <a:pt x="3936" y="354"/>
                  </a:lnTo>
                  <a:lnTo>
                    <a:pt x="3924" y="360"/>
                  </a:lnTo>
                  <a:lnTo>
                    <a:pt x="3918" y="360"/>
                  </a:lnTo>
                  <a:lnTo>
                    <a:pt x="3924" y="360"/>
                  </a:lnTo>
                  <a:lnTo>
                    <a:pt x="3936" y="366"/>
                  </a:lnTo>
                  <a:lnTo>
                    <a:pt x="3978" y="366"/>
                  </a:lnTo>
                  <a:lnTo>
                    <a:pt x="3990" y="360"/>
                  </a:lnTo>
                  <a:lnTo>
                    <a:pt x="3996" y="354"/>
                  </a:lnTo>
                  <a:lnTo>
                    <a:pt x="3984" y="372"/>
                  </a:lnTo>
                  <a:lnTo>
                    <a:pt x="4020" y="366"/>
                  </a:lnTo>
                  <a:lnTo>
                    <a:pt x="4044" y="354"/>
                  </a:lnTo>
                  <a:lnTo>
                    <a:pt x="4044" y="372"/>
                  </a:lnTo>
                  <a:lnTo>
                    <a:pt x="4074" y="366"/>
                  </a:lnTo>
                  <a:lnTo>
                    <a:pt x="4098" y="366"/>
                  </a:lnTo>
                  <a:lnTo>
                    <a:pt x="4098" y="372"/>
                  </a:lnTo>
                  <a:lnTo>
                    <a:pt x="4104" y="378"/>
                  </a:lnTo>
                  <a:lnTo>
                    <a:pt x="4122" y="378"/>
                  </a:lnTo>
                  <a:lnTo>
                    <a:pt x="4146" y="366"/>
                  </a:lnTo>
                  <a:lnTo>
                    <a:pt x="4152" y="366"/>
                  </a:lnTo>
                  <a:lnTo>
                    <a:pt x="4164" y="360"/>
                  </a:lnTo>
                  <a:lnTo>
                    <a:pt x="4170" y="372"/>
                  </a:lnTo>
                  <a:lnTo>
                    <a:pt x="4200" y="354"/>
                  </a:lnTo>
                  <a:lnTo>
                    <a:pt x="4206" y="360"/>
                  </a:lnTo>
                  <a:lnTo>
                    <a:pt x="4212" y="372"/>
                  </a:lnTo>
                  <a:lnTo>
                    <a:pt x="4224" y="372"/>
                  </a:lnTo>
                  <a:lnTo>
                    <a:pt x="4236" y="366"/>
                  </a:lnTo>
                  <a:lnTo>
                    <a:pt x="4242" y="360"/>
                  </a:lnTo>
                  <a:lnTo>
                    <a:pt x="4248" y="360"/>
                  </a:lnTo>
                  <a:lnTo>
                    <a:pt x="4254" y="366"/>
                  </a:lnTo>
                  <a:lnTo>
                    <a:pt x="4266" y="372"/>
                  </a:lnTo>
                  <a:lnTo>
                    <a:pt x="4284" y="372"/>
                  </a:lnTo>
                  <a:lnTo>
                    <a:pt x="4290" y="366"/>
                  </a:lnTo>
                  <a:lnTo>
                    <a:pt x="4290" y="360"/>
                  </a:lnTo>
                  <a:lnTo>
                    <a:pt x="4284" y="354"/>
                  </a:lnTo>
                  <a:lnTo>
                    <a:pt x="4338" y="372"/>
                  </a:lnTo>
                  <a:lnTo>
                    <a:pt x="4344" y="378"/>
                  </a:lnTo>
                  <a:lnTo>
                    <a:pt x="4350" y="390"/>
                  </a:lnTo>
                  <a:lnTo>
                    <a:pt x="4374" y="390"/>
                  </a:lnTo>
                  <a:lnTo>
                    <a:pt x="4410" y="378"/>
                  </a:lnTo>
                  <a:lnTo>
                    <a:pt x="4440" y="372"/>
                  </a:lnTo>
                  <a:lnTo>
                    <a:pt x="4476" y="372"/>
                  </a:lnTo>
                  <a:lnTo>
                    <a:pt x="4494" y="366"/>
                  </a:lnTo>
                  <a:lnTo>
                    <a:pt x="4506" y="360"/>
                  </a:lnTo>
                  <a:lnTo>
                    <a:pt x="4524" y="342"/>
                  </a:lnTo>
                  <a:lnTo>
                    <a:pt x="4464" y="342"/>
                  </a:lnTo>
                  <a:lnTo>
                    <a:pt x="4470" y="336"/>
                  </a:lnTo>
                  <a:lnTo>
                    <a:pt x="4470" y="330"/>
                  </a:lnTo>
                  <a:lnTo>
                    <a:pt x="4416" y="330"/>
                  </a:lnTo>
                  <a:lnTo>
                    <a:pt x="4362" y="318"/>
                  </a:lnTo>
                  <a:lnTo>
                    <a:pt x="4380" y="300"/>
                  </a:lnTo>
                  <a:lnTo>
                    <a:pt x="4440" y="318"/>
                  </a:lnTo>
                  <a:lnTo>
                    <a:pt x="4452" y="318"/>
                  </a:lnTo>
                  <a:lnTo>
                    <a:pt x="4488" y="312"/>
                  </a:lnTo>
                  <a:lnTo>
                    <a:pt x="4566" y="312"/>
                  </a:lnTo>
                  <a:lnTo>
                    <a:pt x="4578" y="300"/>
                  </a:lnTo>
                  <a:lnTo>
                    <a:pt x="4578" y="288"/>
                  </a:lnTo>
                  <a:lnTo>
                    <a:pt x="4584" y="288"/>
                  </a:lnTo>
                  <a:lnTo>
                    <a:pt x="4590" y="282"/>
                  </a:lnTo>
                  <a:lnTo>
                    <a:pt x="4608" y="282"/>
                  </a:lnTo>
                  <a:lnTo>
                    <a:pt x="4626" y="276"/>
                  </a:lnTo>
                  <a:lnTo>
                    <a:pt x="4662" y="276"/>
                  </a:lnTo>
                  <a:lnTo>
                    <a:pt x="4680" y="270"/>
                  </a:lnTo>
                  <a:lnTo>
                    <a:pt x="4710" y="270"/>
                  </a:lnTo>
                  <a:lnTo>
                    <a:pt x="4722" y="264"/>
                  </a:lnTo>
                  <a:lnTo>
                    <a:pt x="4728" y="264"/>
                  </a:lnTo>
                  <a:lnTo>
                    <a:pt x="4704" y="246"/>
                  </a:lnTo>
                  <a:lnTo>
                    <a:pt x="4746" y="246"/>
                  </a:lnTo>
                  <a:lnTo>
                    <a:pt x="4770" y="240"/>
                  </a:lnTo>
                  <a:lnTo>
                    <a:pt x="4782" y="234"/>
                  </a:lnTo>
                  <a:lnTo>
                    <a:pt x="4776" y="228"/>
                  </a:lnTo>
                  <a:lnTo>
                    <a:pt x="4770" y="228"/>
                  </a:lnTo>
                  <a:lnTo>
                    <a:pt x="4758" y="222"/>
                  </a:lnTo>
                  <a:lnTo>
                    <a:pt x="4746" y="222"/>
                  </a:lnTo>
                  <a:lnTo>
                    <a:pt x="4734" y="216"/>
                  </a:lnTo>
                  <a:lnTo>
                    <a:pt x="4686" y="216"/>
                  </a:lnTo>
                  <a:lnTo>
                    <a:pt x="4674" y="210"/>
                  </a:lnTo>
                  <a:lnTo>
                    <a:pt x="4662" y="210"/>
                  </a:lnTo>
                  <a:lnTo>
                    <a:pt x="4662" y="204"/>
                  </a:lnTo>
                  <a:lnTo>
                    <a:pt x="4674" y="198"/>
                  </a:lnTo>
                  <a:lnTo>
                    <a:pt x="4686" y="198"/>
                  </a:lnTo>
                  <a:lnTo>
                    <a:pt x="4704" y="192"/>
                  </a:lnTo>
                  <a:lnTo>
                    <a:pt x="4716" y="186"/>
                  </a:lnTo>
                  <a:lnTo>
                    <a:pt x="4764" y="186"/>
                  </a:lnTo>
                  <a:lnTo>
                    <a:pt x="4782" y="192"/>
                  </a:lnTo>
                  <a:lnTo>
                    <a:pt x="4860" y="192"/>
                  </a:lnTo>
                  <a:lnTo>
                    <a:pt x="4878" y="186"/>
                  </a:lnTo>
                  <a:lnTo>
                    <a:pt x="4902" y="186"/>
                  </a:lnTo>
                  <a:lnTo>
                    <a:pt x="4896" y="180"/>
                  </a:lnTo>
                  <a:lnTo>
                    <a:pt x="4878" y="180"/>
                  </a:lnTo>
                  <a:lnTo>
                    <a:pt x="4866" y="174"/>
                  </a:lnTo>
                  <a:lnTo>
                    <a:pt x="4872" y="168"/>
                  </a:lnTo>
                  <a:lnTo>
                    <a:pt x="4902" y="162"/>
                  </a:lnTo>
                  <a:lnTo>
                    <a:pt x="4944" y="168"/>
                  </a:lnTo>
                  <a:lnTo>
                    <a:pt x="4974" y="174"/>
                  </a:lnTo>
                  <a:lnTo>
                    <a:pt x="4986" y="174"/>
                  </a:lnTo>
                  <a:lnTo>
                    <a:pt x="4992" y="168"/>
                  </a:lnTo>
                  <a:lnTo>
                    <a:pt x="4992" y="150"/>
                  </a:lnTo>
                  <a:lnTo>
                    <a:pt x="5070" y="156"/>
                  </a:lnTo>
                  <a:lnTo>
                    <a:pt x="5070" y="132"/>
                  </a:lnTo>
                  <a:lnTo>
                    <a:pt x="5082" y="132"/>
                  </a:lnTo>
                  <a:lnTo>
                    <a:pt x="5094" y="138"/>
                  </a:lnTo>
                  <a:lnTo>
                    <a:pt x="5112" y="138"/>
                  </a:lnTo>
                  <a:lnTo>
                    <a:pt x="5136" y="126"/>
                  </a:lnTo>
                  <a:lnTo>
                    <a:pt x="5148" y="126"/>
                  </a:lnTo>
                  <a:lnTo>
                    <a:pt x="5154" y="120"/>
                  </a:lnTo>
                  <a:lnTo>
                    <a:pt x="5172" y="120"/>
                  </a:lnTo>
                  <a:lnTo>
                    <a:pt x="5208" y="114"/>
                  </a:lnTo>
                  <a:lnTo>
                    <a:pt x="5256" y="102"/>
                  </a:lnTo>
                  <a:lnTo>
                    <a:pt x="5298" y="96"/>
                  </a:lnTo>
                  <a:lnTo>
                    <a:pt x="5322" y="90"/>
                  </a:lnTo>
                  <a:lnTo>
                    <a:pt x="5340" y="90"/>
                  </a:lnTo>
                  <a:lnTo>
                    <a:pt x="5346" y="84"/>
                  </a:lnTo>
                  <a:lnTo>
                    <a:pt x="5238" y="84"/>
                  </a:lnTo>
                  <a:lnTo>
                    <a:pt x="5214" y="96"/>
                  </a:lnTo>
                  <a:lnTo>
                    <a:pt x="5142" y="96"/>
                  </a:lnTo>
                  <a:lnTo>
                    <a:pt x="5226" y="90"/>
                  </a:lnTo>
                  <a:lnTo>
                    <a:pt x="5220" y="78"/>
                  </a:lnTo>
                  <a:lnTo>
                    <a:pt x="5268" y="84"/>
                  </a:lnTo>
                  <a:lnTo>
                    <a:pt x="5274" y="78"/>
                  </a:lnTo>
                  <a:lnTo>
                    <a:pt x="5286" y="72"/>
                  </a:lnTo>
                  <a:lnTo>
                    <a:pt x="5358" y="72"/>
                  </a:lnTo>
                  <a:lnTo>
                    <a:pt x="5406" y="66"/>
                  </a:lnTo>
                  <a:lnTo>
                    <a:pt x="5454" y="66"/>
                  </a:lnTo>
                  <a:lnTo>
                    <a:pt x="5484" y="60"/>
                  </a:lnTo>
                  <a:lnTo>
                    <a:pt x="5496" y="60"/>
                  </a:lnTo>
                  <a:lnTo>
                    <a:pt x="5514" y="54"/>
                  </a:lnTo>
                  <a:lnTo>
                    <a:pt x="5532" y="54"/>
                  </a:lnTo>
                  <a:lnTo>
                    <a:pt x="5550" y="48"/>
                  </a:lnTo>
                  <a:lnTo>
                    <a:pt x="5562" y="42"/>
                  </a:lnTo>
                  <a:lnTo>
                    <a:pt x="5574" y="42"/>
                  </a:lnTo>
                  <a:lnTo>
                    <a:pt x="5574" y="36"/>
                  </a:lnTo>
                  <a:close/>
                  <a:moveTo>
                    <a:pt x="4032" y="966"/>
                  </a:moveTo>
                  <a:lnTo>
                    <a:pt x="4086" y="966"/>
                  </a:lnTo>
                  <a:lnTo>
                    <a:pt x="4134" y="942"/>
                  </a:lnTo>
                  <a:lnTo>
                    <a:pt x="4140" y="930"/>
                  </a:lnTo>
                  <a:lnTo>
                    <a:pt x="4134" y="918"/>
                  </a:lnTo>
                  <a:lnTo>
                    <a:pt x="4134" y="912"/>
                  </a:lnTo>
                  <a:lnTo>
                    <a:pt x="4122" y="906"/>
                  </a:lnTo>
                  <a:lnTo>
                    <a:pt x="4074" y="906"/>
                  </a:lnTo>
                  <a:lnTo>
                    <a:pt x="4062" y="912"/>
                  </a:lnTo>
                  <a:lnTo>
                    <a:pt x="4050" y="912"/>
                  </a:lnTo>
                  <a:lnTo>
                    <a:pt x="4026" y="924"/>
                  </a:lnTo>
                  <a:lnTo>
                    <a:pt x="4014" y="936"/>
                  </a:lnTo>
                  <a:lnTo>
                    <a:pt x="4002" y="942"/>
                  </a:lnTo>
                  <a:lnTo>
                    <a:pt x="4002" y="954"/>
                  </a:lnTo>
                  <a:lnTo>
                    <a:pt x="4014" y="960"/>
                  </a:lnTo>
                  <a:lnTo>
                    <a:pt x="4032" y="966"/>
                  </a:lnTo>
                  <a:close/>
                  <a:moveTo>
                    <a:pt x="4014" y="840"/>
                  </a:moveTo>
                  <a:lnTo>
                    <a:pt x="4002" y="840"/>
                  </a:lnTo>
                  <a:lnTo>
                    <a:pt x="3990" y="846"/>
                  </a:lnTo>
                  <a:lnTo>
                    <a:pt x="3984" y="852"/>
                  </a:lnTo>
                  <a:lnTo>
                    <a:pt x="3972" y="852"/>
                  </a:lnTo>
                  <a:lnTo>
                    <a:pt x="3990" y="852"/>
                  </a:lnTo>
                  <a:lnTo>
                    <a:pt x="4008" y="846"/>
                  </a:lnTo>
                  <a:lnTo>
                    <a:pt x="4026" y="846"/>
                  </a:lnTo>
                  <a:lnTo>
                    <a:pt x="4044" y="840"/>
                  </a:lnTo>
                  <a:lnTo>
                    <a:pt x="4050" y="834"/>
                  </a:lnTo>
                  <a:lnTo>
                    <a:pt x="4056" y="834"/>
                  </a:lnTo>
                  <a:lnTo>
                    <a:pt x="4068" y="822"/>
                  </a:lnTo>
                  <a:lnTo>
                    <a:pt x="4050" y="822"/>
                  </a:lnTo>
                  <a:lnTo>
                    <a:pt x="4044" y="828"/>
                  </a:lnTo>
                  <a:lnTo>
                    <a:pt x="4032" y="828"/>
                  </a:lnTo>
                  <a:lnTo>
                    <a:pt x="4020" y="834"/>
                  </a:lnTo>
                  <a:lnTo>
                    <a:pt x="4014" y="840"/>
                  </a:lnTo>
                  <a:close/>
                  <a:moveTo>
                    <a:pt x="4122" y="822"/>
                  </a:moveTo>
                  <a:lnTo>
                    <a:pt x="4104" y="822"/>
                  </a:lnTo>
                  <a:lnTo>
                    <a:pt x="4098" y="828"/>
                  </a:lnTo>
                  <a:lnTo>
                    <a:pt x="4098" y="840"/>
                  </a:lnTo>
                  <a:lnTo>
                    <a:pt x="4104" y="846"/>
                  </a:lnTo>
                  <a:lnTo>
                    <a:pt x="4110" y="840"/>
                  </a:lnTo>
                  <a:lnTo>
                    <a:pt x="4116" y="840"/>
                  </a:lnTo>
                  <a:lnTo>
                    <a:pt x="4128" y="828"/>
                  </a:lnTo>
                  <a:lnTo>
                    <a:pt x="4122" y="822"/>
                  </a:lnTo>
                  <a:close/>
                  <a:moveTo>
                    <a:pt x="3528" y="1062"/>
                  </a:moveTo>
                  <a:lnTo>
                    <a:pt x="3522" y="1062"/>
                  </a:lnTo>
                  <a:lnTo>
                    <a:pt x="3504" y="1080"/>
                  </a:lnTo>
                  <a:lnTo>
                    <a:pt x="3504" y="1086"/>
                  </a:lnTo>
                  <a:lnTo>
                    <a:pt x="3510" y="1092"/>
                  </a:lnTo>
                  <a:lnTo>
                    <a:pt x="3528" y="1092"/>
                  </a:lnTo>
                  <a:lnTo>
                    <a:pt x="3534" y="1086"/>
                  </a:lnTo>
                  <a:lnTo>
                    <a:pt x="3540" y="1074"/>
                  </a:lnTo>
                  <a:lnTo>
                    <a:pt x="3540" y="1068"/>
                  </a:lnTo>
                  <a:lnTo>
                    <a:pt x="3534" y="1062"/>
                  </a:lnTo>
                  <a:lnTo>
                    <a:pt x="3528" y="1062"/>
                  </a:lnTo>
                  <a:close/>
                  <a:moveTo>
                    <a:pt x="3588" y="1062"/>
                  </a:moveTo>
                  <a:lnTo>
                    <a:pt x="3582" y="1062"/>
                  </a:lnTo>
                  <a:lnTo>
                    <a:pt x="3576" y="1068"/>
                  </a:lnTo>
                  <a:lnTo>
                    <a:pt x="3576" y="1080"/>
                  </a:lnTo>
                  <a:lnTo>
                    <a:pt x="3582" y="1086"/>
                  </a:lnTo>
                  <a:lnTo>
                    <a:pt x="3594" y="1086"/>
                  </a:lnTo>
                  <a:lnTo>
                    <a:pt x="3600" y="1080"/>
                  </a:lnTo>
                  <a:lnTo>
                    <a:pt x="3600" y="1068"/>
                  </a:lnTo>
                  <a:lnTo>
                    <a:pt x="3588" y="1062"/>
                  </a:lnTo>
                  <a:close/>
                  <a:moveTo>
                    <a:pt x="3756" y="1242"/>
                  </a:moveTo>
                  <a:lnTo>
                    <a:pt x="3744" y="1248"/>
                  </a:lnTo>
                  <a:lnTo>
                    <a:pt x="3744" y="1260"/>
                  </a:lnTo>
                  <a:lnTo>
                    <a:pt x="3750" y="1266"/>
                  </a:lnTo>
                  <a:lnTo>
                    <a:pt x="3762" y="1272"/>
                  </a:lnTo>
                  <a:lnTo>
                    <a:pt x="3768" y="1272"/>
                  </a:lnTo>
                  <a:lnTo>
                    <a:pt x="3786" y="1254"/>
                  </a:lnTo>
                  <a:lnTo>
                    <a:pt x="3786" y="1242"/>
                  </a:lnTo>
                  <a:lnTo>
                    <a:pt x="3780" y="1236"/>
                  </a:lnTo>
                  <a:lnTo>
                    <a:pt x="3768" y="1236"/>
                  </a:lnTo>
                  <a:lnTo>
                    <a:pt x="3756" y="1242"/>
                  </a:lnTo>
                  <a:close/>
                  <a:moveTo>
                    <a:pt x="3984" y="2532"/>
                  </a:moveTo>
                  <a:lnTo>
                    <a:pt x="3948" y="2520"/>
                  </a:lnTo>
                  <a:lnTo>
                    <a:pt x="3942" y="2514"/>
                  </a:lnTo>
                  <a:lnTo>
                    <a:pt x="3936" y="2514"/>
                  </a:lnTo>
                  <a:lnTo>
                    <a:pt x="3924" y="2526"/>
                  </a:lnTo>
                  <a:lnTo>
                    <a:pt x="3930" y="2532"/>
                  </a:lnTo>
                  <a:lnTo>
                    <a:pt x="3942" y="2538"/>
                  </a:lnTo>
                  <a:lnTo>
                    <a:pt x="3948" y="2544"/>
                  </a:lnTo>
                  <a:lnTo>
                    <a:pt x="3954" y="2544"/>
                  </a:lnTo>
                  <a:lnTo>
                    <a:pt x="3960" y="2550"/>
                  </a:lnTo>
                  <a:lnTo>
                    <a:pt x="3996" y="2550"/>
                  </a:lnTo>
                  <a:lnTo>
                    <a:pt x="4008" y="2556"/>
                  </a:lnTo>
                  <a:lnTo>
                    <a:pt x="4020" y="2556"/>
                  </a:lnTo>
                  <a:lnTo>
                    <a:pt x="4038" y="2538"/>
                  </a:lnTo>
                  <a:lnTo>
                    <a:pt x="4008" y="2538"/>
                  </a:lnTo>
                  <a:lnTo>
                    <a:pt x="3984" y="2532"/>
                  </a:lnTo>
                  <a:close/>
                  <a:moveTo>
                    <a:pt x="4098" y="2280"/>
                  </a:moveTo>
                  <a:lnTo>
                    <a:pt x="4092" y="2280"/>
                  </a:lnTo>
                  <a:lnTo>
                    <a:pt x="4086" y="2274"/>
                  </a:lnTo>
                  <a:lnTo>
                    <a:pt x="4050" y="2274"/>
                  </a:lnTo>
                  <a:lnTo>
                    <a:pt x="4032" y="2268"/>
                  </a:lnTo>
                  <a:lnTo>
                    <a:pt x="3996" y="2268"/>
                  </a:lnTo>
                  <a:lnTo>
                    <a:pt x="4002" y="2274"/>
                  </a:lnTo>
                  <a:lnTo>
                    <a:pt x="4008" y="2274"/>
                  </a:lnTo>
                  <a:lnTo>
                    <a:pt x="4014" y="2280"/>
                  </a:lnTo>
                  <a:lnTo>
                    <a:pt x="4026" y="2286"/>
                  </a:lnTo>
                  <a:lnTo>
                    <a:pt x="4032" y="2286"/>
                  </a:lnTo>
                  <a:lnTo>
                    <a:pt x="4032" y="2304"/>
                  </a:lnTo>
                  <a:lnTo>
                    <a:pt x="4044" y="2304"/>
                  </a:lnTo>
                  <a:lnTo>
                    <a:pt x="4080" y="2310"/>
                  </a:lnTo>
                  <a:lnTo>
                    <a:pt x="4128" y="2316"/>
                  </a:lnTo>
                  <a:lnTo>
                    <a:pt x="4164" y="2316"/>
                  </a:lnTo>
                  <a:lnTo>
                    <a:pt x="4170" y="2310"/>
                  </a:lnTo>
                  <a:lnTo>
                    <a:pt x="4170" y="2304"/>
                  </a:lnTo>
                  <a:lnTo>
                    <a:pt x="4164" y="2304"/>
                  </a:lnTo>
                  <a:lnTo>
                    <a:pt x="4152" y="2292"/>
                  </a:lnTo>
                  <a:lnTo>
                    <a:pt x="4128" y="2286"/>
                  </a:lnTo>
                  <a:lnTo>
                    <a:pt x="4098" y="2280"/>
                  </a:lnTo>
                  <a:close/>
                  <a:moveTo>
                    <a:pt x="4194" y="2550"/>
                  </a:moveTo>
                  <a:lnTo>
                    <a:pt x="4164" y="2550"/>
                  </a:lnTo>
                  <a:lnTo>
                    <a:pt x="4152" y="2556"/>
                  </a:lnTo>
                  <a:lnTo>
                    <a:pt x="4146" y="2562"/>
                  </a:lnTo>
                  <a:lnTo>
                    <a:pt x="4182" y="2526"/>
                  </a:lnTo>
                  <a:lnTo>
                    <a:pt x="4176" y="2520"/>
                  </a:lnTo>
                  <a:lnTo>
                    <a:pt x="4152" y="2520"/>
                  </a:lnTo>
                  <a:lnTo>
                    <a:pt x="4140" y="2526"/>
                  </a:lnTo>
                  <a:lnTo>
                    <a:pt x="4128" y="2538"/>
                  </a:lnTo>
                  <a:lnTo>
                    <a:pt x="4104" y="2574"/>
                  </a:lnTo>
                  <a:lnTo>
                    <a:pt x="4164" y="2568"/>
                  </a:lnTo>
                  <a:lnTo>
                    <a:pt x="4176" y="2568"/>
                  </a:lnTo>
                  <a:lnTo>
                    <a:pt x="4182" y="2562"/>
                  </a:lnTo>
                  <a:lnTo>
                    <a:pt x="4194" y="2562"/>
                  </a:lnTo>
                  <a:lnTo>
                    <a:pt x="4200" y="2556"/>
                  </a:lnTo>
                  <a:lnTo>
                    <a:pt x="4200" y="2550"/>
                  </a:lnTo>
                  <a:lnTo>
                    <a:pt x="4194" y="2550"/>
                  </a:lnTo>
                  <a:close/>
                  <a:moveTo>
                    <a:pt x="4590" y="1962"/>
                  </a:moveTo>
                  <a:lnTo>
                    <a:pt x="4578" y="1974"/>
                  </a:lnTo>
                  <a:lnTo>
                    <a:pt x="4578" y="1980"/>
                  </a:lnTo>
                  <a:lnTo>
                    <a:pt x="4572" y="1986"/>
                  </a:lnTo>
                  <a:lnTo>
                    <a:pt x="4566" y="1986"/>
                  </a:lnTo>
                  <a:lnTo>
                    <a:pt x="4554" y="1974"/>
                  </a:lnTo>
                  <a:lnTo>
                    <a:pt x="4554" y="1962"/>
                  </a:lnTo>
                  <a:lnTo>
                    <a:pt x="4566" y="1962"/>
                  </a:lnTo>
                  <a:lnTo>
                    <a:pt x="4572" y="1956"/>
                  </a:lnTo>
                  <a:lnTo>
                    <a:pt x="4566" y="1932"/>
                  </a:lnTo>
                  <a:lnTo>
                    <a:pt x="4536" y="1926"/>
                  </a:lnTo>
                  <a:lnTo>
                    <a:pt x="4530" y="1926"/>
                  </a:lnTo>
                  <a:lnTo>
                    <a:pt x="4524" y="1932"/>
                  </a:lnTo>
                  <a:lnTo>
                    <a:pt x="4512" y="1938"/>
                  </a:lnTo>
                  <a:lnTo>
                    <a:pt x="4494" y="1944"/>
                  </a:lnTo>
                  <a:lnTo>
                    <a:pt x="4470" y="1956"/>
                  </a:lnTo>
                  <a:lnTo>
                    <a:pt x="4464" y="1962"/>
                  </a:lnTo>
                  <a:lnTo>
                    <a:pt x="4458" y="1962"/>
                  </a:lnTo>
                  <a:lnTo>
                    <a:pt x="4446" y="1968"/>
                  </a:lnTo>
                  <a:lnTo>
                    <a:pt x="4434" y="1968"/>
                  </a:lnTo>
                  <a:lnTo>
                    <a:pt x="4416" y="1974"/>
                  </a:lnTo>
                  <a:lnTo>
                    <a:pt x="4404" y="1974"/>
                  </a:lnTo>
                  <a:lnTo>
                    <a:pt x="4374" y="1998"/>
                  </a:lnTo>
                  <a:lnTo>
                    <a:pt x="4386" y="1974"/>
                  </a:lnTo>
                  <a:lnTo>
                    <a:pt x="4362" y="1956"/>
                  </a:lnTo>
                  <a:lnTo>
                    <a:pt x="4398" y="1968"/>
                  </a:lnTo>
                  <a:lnTo>
                    <a:pt x="4410" y="1956"/>
                  </a:lnTo>
                  <a:lnTo>
                    <a:pt x="4440" y="1950"/>
                  </a:lnTo>
                  <a:lnTo>
                    <a:pt x="4440" y="1932"/>
                  </a:lnTo>
                  <a:lnTo>
                    <a:pt x="4494" y="1932"/>
                  </a:lnTo>
                  <a:lnTo>
                    <a:pt x="4518" y="1920"/>
                  </a:lnTo>
                  <a:lnTo>
                    <a:pt x="4524" y="1914"/>
                  </a:lnTo>
                  <a:lnTo>
                    <a:pt x="4536" y="1908"/>
                  </a:lnTo>
                  <a:lnTo>
                    <a:pt x="4608" y="1908"/>
                  </a:lnTo>
                  <a:lnTo>
                    <a:pt x="4602" y="1902"/>
                  </a:lnTo>
                  <a:lnTo>
                    <a:pt x="4596" y="1902"/>
                  </a:lnTo>
                  <a:lnTo>
                    <a:pt x="4584" y="1896"/>
                  </a:lnTo>
                  <a:lnTo>
                    <a:pt x="4578" y="1890"/>
                  </a:lnTo>
                  <a:lnTo>
                    <a:pt x="4578" y="1866"/>
                  </a:lnTo>
                  <a:lnTo>
                    <a:pt x="4572" y="1866"/>
                  </a:lnTo>
                  <a:lnTo>
                    <a:pt x="4566" y="1872"/>
                  </a:lnTo>
                  <a:lnTo>
                    <a:pt x="4542" y="1872"/>
                  </a:lnTo>
                  <a:lnTo>
                    <a:pt x="4530" y="1878"/>
                  </a:lnTo>
                  <a:lnTo>
                    <a:pt x="4518" y="1878"/>
                  </a:lnTo>
                  <a:lnTo>
                    <a:pt x="4518" y="1866"/>
                  </a:lnTo>
                  <a:lnTo>
                    <a:pt x="4512" y="1860"/>
                  </a:lnTo>
                  <a:lnTo>
                    <a:pt x="4452" y="1878"/>
                  </a:lnTo>
                  <a:lnTo>
                    <a:pt x="4458" y="1848"/>
                  </a:lnTo>
                  <a:lnTo>
                    <a:pt x="4410" y="1860"/>
                  </a:lnTo>
                  <a:lnTo>
                    <a:pt x="4416" y="1854"/>
                  </a:lnTo>
                  <a:lnTo>
                    <a:pt x="4422" y="1842"/>
                  </a:lnTo>
                  <a:lnTo>
                    <a:pt x="4440" y="1824"/>
                  </a:lnTo>
                  <a:lnTo>
                    <a:pt x="4446" y="1812"/>
                  </a:lnTo>
                  <a:lnTo>
                    <a:pt x="4446" y="1800"/>
                  </a:lnTo>
                  <a:lnTo>
                    <a:pt x="4434" y="1800"/>
                  </a:lnTo>
                  <a:lnTo>
                    <a:pt x="4422" y="1794"/>
                  </a:lnTo>
                  <a:lnTo>
                    <a:pt x="4398" y="1794"/>
                  </a:lnTo>
                  <a:lnTo>
                    <a:pt x="4404" y="1770"/>
                  </a:lnTo>
                  <a:lnTo>
                    <a:pt x="4368" y="1770"/>
                  </a:lnTo>
                  <a:lnTo>
                    <a:pt x="4380" y="1752"/>
                  </a:lnTo>
                  <a:lnTo>
                    <a:pt x="4356" y="1728"/>
                  </a:lnTo>
                  <a:lnTo>
                    <a:pt x="4368" y="1728"/>
                  </a:lnTo>
                  <a:lnTo>
                    <a:pt x="4380" y="1734"/>
                  </a:lnTo>
                  <a:lnTo>
                    <a:pt x="4404" y="1734"/>
                  </a:lnTo>
                  <a:lnTo>
                    <a:pt x="4410" y="1728"/>
                  </a:lnTo>
                  <a:lnTo>
                    <a:pt x="4422" y="1722"/>
                  </a:lnTo>
                  <a:lnTo>
                    <a:pt x="4434" y="1710"/>
                  </a:lnTo>
                  <a:lnTo>
                    <a:pt x="4440" y="1710"/>
                  </a:lnTo>
                  <a:lnTo>
                    <a:pt x="4398" y="1686"/>
                  </a:lnTo>
                  <a:lnTo>
                    <a:pt x="4446" y="1656"/>
                  </a:lnTo>
                  <a:lnTo>
                    <a:pt x="4398" y="1632"/>
                  </a:lnTo>
                  <a:lnTo>
                    <a:pt x="4350" y="1638"/>
                  </a:lnTo>
                  <a:lnTo>
                    <a:pt x="4404" y="1614"/>
                  </a:lnTo>
                  <a:lnTo>
                    <a:pt x="4368" y="1608"/>
                  </a:lnTo>
                  <a:lnTo>
                    <a:pt x="4410" y="1584"/>
                  </a:lnTo>
                  <a:lnTo>
                    <a:pt x="4404" y="1560"/>
                  </a:lnTo>
                  <a:lnTo>
                    <a:pt x="4374" y="1560"/>
                  </a:lnTo>
                  <a:lnTo>
                    <a:pt x="4380" y="1554"/>
                  </a:lnTo>
                  <a:lnTo>
                    <a:pt x="4392" y="1530"/>
                  </a:lnTo>
                  <a:lnTo>
                    <a:pt x="4374" y="1494"/>
                  </a:lnTo>
                  <a:lnTo>
                    <a:pt x="4362" y="1494"/>
                  </a:lnTo>
                  <a:lnTo>
                    <a:pt x="4374" y="1470"/>
                  </a:lnTo>
                  <a:lnTo>
                    <a:pt x="4362" y="1476"/>
                  </a:lnTo>
                  <a:lnTo>
                    <a:pt x="4356" y="1482"/>
                  </a:lnTo>
                  <a:lnTo>
                    <a:pt x="4344" y="1488"/>
                  </a:lnTo>
                  <a:lnTo>
                    <a:pt x="4332" y="1500"/>
                  </a:lnTo>
                  <a:lnTo>
                    <a:pt x="4332" y="1518"/>
                  </a:lnTo>
                  <a:lnTo>
                    <a:pt x="4302" y="1506"/>
                  </a:lnTo>
                  <a:lnTo>
                    <a:pt x="4308" y="1542"/>
                  </a:lnTo>
                  <a:lnTo>
                    <a:pt x="4284" y="1542"/>
                  </a:lnTo>
                  <a:lnTo>
                    <a:pt x="4272" y="1560"/>
                  </a:lnTo>
                  <a:lnTo>
                    <a:pt x="4278" y="1572"/>
                  </a:lnTo>
                  <a:lnTo>
                    <a:pt x="4254" y="1572"/>
                  </a:lnTo>
                  <a:lnTo>
                    <a:pt x="4230" y="1614"/>
                  </a:lnTo>
                  <a:lnTo>
                    <a:pt x="4218" y="1614"/>
                  </a:lnTo>
                  <a:lnTo>
                    <a:pt x="4236" y="1578"/>
                  </a:lnTo>
                  <a:lnTo>
                    <a:pt x="4224" y="1566"/>
                  </a:lnTo>
                  <a:lnTo>
                    <a:pt x="4212" y="1566"/>
                  </a:lnTo>
                  <a:lnTo>
                    <a:pt x="4194" y="1584"/>
                  </a:lnTo>
                  <a:lnTo>
                    <a:pt x="4182" y="1590"/>
                  </a:lnTo>
                  <a:lnTo>
                    <a:pt x="4176" y="1596"/>
                  </a:lnTo>
                  <a:lnTo>
                    <a:pt x="4164" y="1602"/>
                  </a:lnTo>
                  <a:lnTo>
                    <a:pt x="4158" y="1608"/>
                  </a:lnTo>
                  <a:lnTo>
                    <a:pt x="4146" y="1614"/>
                  </a:lnTo>
                  <a:lnTo>
                    <a:pt x="4140" y="1620"/>
                  </a:lnTo>
                  <a:lnTo>
                    <a:pt x="4116" y="1632"/>
                  </a:lnTo>
                  <a:lnTo>
                    <a:pt x="4110" y="1638"/>
                  </a:lnTo>
                  <a:lnTo>
                    <a:pt x="4116" y="1614"/>
                  </a:lnTo>
                  <a:lnTo>
                    <a:pt x="4116" y="1596"/>
                  </a:lnTo>
                  <a:lnTo>
                    <a:pt x="4080" y="1632"/>
                  </a:lnTo>
                  <a:lnTo>
                    <a:pt x="4014" y="1644"/>
                  </a:lnTo>
                  <a:lnTo>
                    <a:pt x="4074" y="1626"/>
                  </a:lnTo>
                  <a:lnTo>
                    <a:pt x="4080" y="1620"/>
                  </a:lnTo>
                  <a:lnTo>
                    <a:pt x="4092" y="1596"/>
                  </a:lnTo>
                  <a:lnTo>
                    <a:pt x="4098" y="1590"/>
                  </a:lnTo>
                  <a:lnTo>
                    <a:pt x="4098" y="1578"/>
                  </a:lnTo>
                  <a:lnTo>
                    <a:pt x="4092" y="1572"/>
                  </a:lnTo>
                  <a:lnTo>
                    <a:pt x="4050" y="1572"/>
                  </a:lnTo>
                  <a:lnTo>
                    <a:pt x="4038" y="1578"/>
                  </a:lnTo>
                  <a:lnTo>
                    <a:pt x="4032" y="1578"/>
                  </a:lnTo>
                  <a:lnTo>
                    <a:pt x="4020" y="1584"/>
                  </a:lnTo>
                  <a:lnTo>
                    <a:pt x="4002" y="1584"/>
                  </a:lnTo>
                  <a:lnTo>
                    <a:pt x="4002" y="1578"/>
                  </a:lnTo>
                  <a:lnTo>
                    <a:pt x="4008" y="1572"/>
                  </a:lnTo>
                  <a:lnTo>
                    <a:pt x="4020" y="1566"/>
                  </a:lnTo>
                  <a:lnTo>
                    <a:pt x="4026" y="1560"/>
                  </a:lnTo>
                  <a:lnTo>
                    <a:pt x="4032" y="1560"/>
                  </a:lnTo>
                  <a:lnTo>
                    <a:pt x="4032" y="1572"/>
                  </a:lnTo>
                  <a:lnTo>
                    <a:pt x="4050" y="1560"/>
                  </a:lnTo>
                  <a:lnTo>
                    <a:pt x="4044" y="1536"/>
                  </a:lnTo>
                  <a:lnTo>
                    <a:pt x="4050" y="1530"/>
                  </a:lnTo>
                  <a:lnTo>
                    <a:pt x="4062" y="1524"/>
                  </a:lnTo>
                  <a:lnTo>
                    <a:pt x="4074" y="1512"/>
                  </a:lnTo>
                  <a:lnTo>
                    <a:pt x="4074" y="1506"/>
                  </a:lnTo>
                  <a:lnTo>
                    <a:pt x="4068" y="1500"/>
                  </a:lnTo>
                  <a:lnTo>
                    <a:pt x="4056" y="1494"/>
                  </a:lnTo>
                  <a:lnTo>
                    <a:pt x="4044" y="1494"/>
                  </a:lnTo>
                  <a:lnTo>
                    <a:pt x="4032" y="1488"/>
                  </a:lnTo>
                  <a:lnTo>
                    <a:pt x="4014" y="1488"/>
                  </a:lnTo>
                  <a:lnTo>
                    <a:pt x="4044" y="1488"/>
                  </a:lnTo>
                  <a:lnTo>
                    <a:pt x="4056" y="1482"/>
                  </a:lnTo>
                  <a:lnTo>
                    <a:pt x="4074" y="1482"/>
                  </a:lnTo>
                  <a:lnTo>
                    <a:pt x="4086" y="1470"/>
                  </a:lnTo>
                  <a:lnTo>
                    <a:pt x="4098" y="1446"/>
                  </a:lnTo>
                  <a:lnTo>
                    <a:pt x="4104" y="1440"/>
                  </a:lnTo>
                  <a:lnTo>
                    <a:pt x="4110" y="1440"/>
                  </a:lnTo>
                  <a:lnTo>
                    <a:pt x="4122" y="1434"/>
                  </a:lnTo>
                  <a:lnTo>
                    <a:pt x="4128" y="1434"/>
                  </a:lnTo>
                  <a:lnTo>
                    <a:pt x="4134" y="1428"/>
                  </a:lnTo>
                  <a:lnTo>
                    <a:pt x="4122" y="1416"/>
                  </a:lnTo>
                  <a:lnTo>
                    <a:pt x="4110" y="1422"/>
                  </a:lnTo>
                  <a:lnTo>
                    <a:pt x="4098" y="1434"/>
                  </a:lnTo>
                  <a:lnTo>
                    <a:pt x="4092" y="1404"/>
                  </a:lnTo>
                  <a:lnTo>
                    <a:pt x="4068" y="1404"/>
                  </a:lnTo>
                  <a:lnTo>
                    <a:pt x="4050" y="1410"/>
                  </a:lnTo>
                  <a:lnTo>
                    <a:pt x="4026" y="1410"/>
                  </a:lnTo>
                  <a:lnTo>
                    <a:pt x="4020" y="1404"/>
                  </a:lnTo>
                  <a:lnTo>
                    <a:pt x="4020" y="1386"/>
                  </a:lnTo>
                  <a:lnTo>
                    <a:pt x="4038" y="1368"/>
                  </a:lnTo>
                  <a:lnTo>
                    <a:pt x="4032" y="1362"/>
                  </a:lnTo>
                  <a:lnTo>
                    <a:pt x="4014" y="1362"/>
                  </a:lnTo>
                  <a:lnTo>
                    <a:pt x="4008" y="1368"/>
                  </a:lnTo>
                  <a:lnTo>
                    <a:pt x="4020" y="1344"/>
                  </a:lnTo>
                  <a:lnTo>
                    <a:pt x="3984" y="1350"/>
                  </a:lnTo>
                  <a:lnTo>
                    <a:pt x="3984" y="1326"/>
                  </a:lnTo>
                  <a:lnTo>
                    <a:pt x="3978" y="1314"/>
                  </a:lnTo>
                  <a:lnTo>
                    <a:pt x="3972" y="1308"/>
                  </a:lnTo>
                  <a:lnTo>
                    <a:pt x="3948" y="1308"/>
                  </a:lnTo>
                  <a:lnTo>
                    <a:pt x="3930" y="1314"/>
                  </a:lnTo>
                  <a:lnTo>
                    <a:pt x="3906" y="1326"/>
                  </a:lnTo>
                  <a:lnTo>
                    <a:pt x="3900" y="1332"/>
                  </a:lnTo>
                  <a:lnTo>
                    <a:pt x="3894" y="1332"/>
                  </a:lnTo>
                  <a:lnTo>
                    <a:pt x="3888" y="1326"/>
                  </a:lnTo>
                  <a:lnTo>
                    <a:pt x="3876" y="1320"/>
                  </a:lnTo>
                  <a:lnTo>
                    <a:pt x="3864" y="1320"/>
                  </a:lnTo>
                  <a:lnTo>
                    <a:pt x="3852" y="1326"/>
                  </a:lnTo>
                  <a:lnTo>
                    <a:pt x="3846" y="1326"/>
                  </a:lnTo>
                  <a:lnTo>
                    <a:pt x="3834" y="1332"/>
                  </a:lnTo>
                  <a:lnTo>
                    <a:pt x="3822" y="1326"/>
                  </a:lnTo>
                  <a:lnTo>
                    <a:pt x="3762" y="1302"/>
                  </a:lnTo>
                  <a:lnTo>
                    <a:pt x="3738" y="1302"/>
                  </a:lnTo>
                  <a:lnTo>
                    <a:pt x="3714" y="1314"/>
                  </a:lnTo>
                  <a:lnTo>
                    <a:pt x="3708" y="1326"/>
                  </a:lnTo>
                  <a:lnTo>
                    <a:pt x="3702" y="1326"/>
                  </a:lnTo>
                  <a:lnTo>
                    <a:pt x="3684" y="1344"/>
                  </a:lnTo>
                  <a:lnTo>
                    <a:pt x="3684" y="1350"/>
                  </a:lnTo>
                  <a:lnTo>
                    <a:pt x="3696" y="1356"/>
                  </a:lnTo>
                  <a:lnTo>
                    <a:pt x="3702" y="1362"/>
                  </a:lnTo>
                  <a:lnTo>
                    <a:pt x="3708" y="1374"/>
                  </a:lnTo>
                  <a:lnTo>
                    <a:pt x="3708" y="1380"/>
                  </a:lnTo>
                  <a:lnTo>
                    <a:pt x="3702" y="1386"/>
                  </a:lnTo>
                  <a:lnTo>
                    <a:pt x="3690" y="1392"/>
                  </a:lnTo>
                  <a:lnTo>
                    <a:pt x="3672" y="1410"/>
                  </a:lnTo>
                  <a:lnTo>
                    <a:pt x="3660" y="1416"/>
                  </a:lnTo>
                  <a:lnTo>
                    <a:pt x="3636" y="1422"/>
                  </a:lnTo>
                  <a:lnTo>
                    <a:pt x="3660" y="1440"/>
                  </a:lnTo>
                  <a:lnTo>
                    <a:pt x="3654" y="1446"/>
                  </a:lnTo>
                  <a:lnTo>
                    <a:pt x="3642" y="1446"/>
                  </a:lnTo>
                  <a:lnTo>
                    <a:pt x="3636" y="1452"/>
                  </a:lnTo>
                  <a:lnTo>
                    <a:pt x="3636" y="1470"/>
                  </a:lnTo>
                  <a:lnTo>
                    <a:pt x="3642" y="1482"/>
                  </a:lnTo>
                  <a:lnTo>
                    <a:pt x="3642" y="1488"/>
                  </a:lnTo>
                  <a:lnTo>
                    <a:pt x="3636" y="1500"/>
                  </a:lnTo>
                  <a:lnTo>
                    <a:pt x="3624" y="1506"/>
                  </a:lnTo>
                  <a:lnTo>
                    <a:pt x="3618" y="1512"/>
                  </a:lnTo>
                  <a:lnTo>
                    <a:pt x="3606" y="1512"/>
                  </a:lnTo>
                  <a:lnTo>
                    <a:pt x="3582" y="1524"/>
                  </a:lnTo>
                  <a:lnTo>
                    <a:pt x="3576" y="1536"/>
                  </a:lnTo>
                  <a:lnTo>
                    <a:pt x="3576" y="1548"/>
                  </a:lnTo>
                  <a:lnTo>
                    <a:pt x="3570" y="1548"/>
                  </a:lnTo>
                  <a:lnTo>
                    <a:pt x="3564" y="1554"/>
                  </a:lnTo>
                  <a:lnTo>
                    <a:pt x="3552" y="1554"/>
                  </a:lnTo>
                  <a:lnTo>
                    <a:pt x="3540" y="1560"/>
                  </a:lnTo>
                  <a:lnTo>
                    <a:pt x="3534" y="1566"/>
                  </a:lnTo>
                  <a:lnTo>
                    <a:pt x="3522" y="1572"/>
                  </a:lnTo>
                  <a:lnTo>
                    <a:pt x="3504" y="1590"/>
                  </a:lnTo>
                  <a:lnTo>
                    <a:pt x="3510" y="1596"/>
                  </a:lnTo>
                  <a:lnTo>
                    <a:pt x="3522" y="1602"/>
                  </a:lnTo>
                  <a:lnTo>
                    <a:pt x="3534" y="1614"/>
                  </a:lnTo>
                  <a:lnTo>
                    <a:pt x="3552" y="1620"/>
                  </a:lnTo>
                  <a:lnTo>
                    <a:pt x="3558" y="1632"/>
                  </a:lnTo>
                  <a:lnTo>
                    <a:pt x="3564" y="1638"/>
                  </a:lnTo>
                  <a:lnTo>
                    <a:pt x="3564" y="1662"/>
                  </a:lnTo>
                  <a:lnTo>
                    <a:pt x="3558" y="1698"/>
                  </a:lnTo>
                  <a:lnTo>
                    <a:pt x="3540" y="1746"/>
                  </a:lnTo>
                  <a:lnTo>
                    <a:pt x="3510" y="1776"/>
                  </a:lnTo>
                  <a:lnTo>
                    <a:pt x="3468" y="1800"/>
                  </a:lnTo>
                  <a:lnTo>
                    <a:pt x="3426" y="1830"/>
                  </a:lnTo>
                  <a:lnTo>
                    <a:pt x="3390" y="1854"/>
                  </a:lnTo>
                  <a:lnTo>
                    <a:pt x="3366" y="1860"/>
                  </a:lnTo>
                  <a:lnTo>
                    <a:pt x="3336" y="1860"/>
                  </a:lnTo>
                  <a:lnTo>
                    <a:pt x="3300" y="1866"/>
                  </a:lnTo>
                  <a:lnTo>
                    <a:pt x="3276" y="1872"/>
                  </a:lnTo>
                  <a:lnTo>
                    <a:pt x="3258" y="1878"/>
                  </a:lnTo>
                  <a:lnTo>
                    <a:pt x="3258" y="1902"/>
                  </a:lnTo>
                  <a:lnTo>
                    <a:pt x="3264" y="1914"/>
                  </a:lnTo>
                  <a:lnTo>
                    <a:pt x="3264" y="1926"/>
                  </a:lnTo>
                  <a:lnTo>
                    <a:pt x="3270" y="1938"/>
                  </a:lnTo>
                  <a:lnTo>
                    <a:pt x="3270" y="1950"/>
                  </a:lnTo>
                  <a:lnTo>
                    <a:pt x="3252" y="1968"/>
                  </a:lnTo>
                  <a:lnTo>
                    <a:pt x="3234" y="2004"/>
                  </a:lnTo>
                  <a:lnTo>
                    <a:pt x="3234" y="2076"/>
                  </a:lnTo>
                  <a:lnTo>
                    <a:pt x="3210" y="2088"/>
                  </a:lnTo>
                  <a:lnTo>
                    <a:pt x="3204" y="2094"/>
                  </a:lnTo>
                  <a:lnTo>
                    <a:pt x="3180" y="2106"/>
                  </a:lnTo>
                  <a:lnTo>
                    <a:pt x="3180" y="2142"/>
                  </a:lnTo>
                  <a:lnTo>
                    <a:pt x="3156" y="2166"/>
                  </a:lnTo>
                  <a:lnTo>
                    <a:pt x="3156" y="2154"/>
                  </a:lnTo>
                  <a:lnTo>
                    <a:pt x="3162" y="2148"/>
                  </a:lnTo>
                  <a:lnTo>
                    <a:pt x="3162" y="2142"/>
                  </a:lnTo>
                  <a:lnTo>
                    <a:pt x="3156" y="2130"/>
                  </a:lnTo>
                  <a:lnTo>
                    <a:pt x="3138" y="2130"/>
                  </a:lnTo>
                  <a:lnTo>
                    <a:pt x="3126" y="2136"/>
                  </a:lnTo>
                  <a:lnTo>
                    <a:pt x="3108" y="2154"/>
                  </a:lnTo>
                  <a:lnTo>
                    <a:pt x="3108" y="2166"/>
                  </a:lnTo>
                  <a:lnTo>
                    <a:pt x="3114" y="2178"/>
                  </a:lnTo>
                  <a:lnTo>
                    <a:pt x="3114" y="2190"/>
                  </a:lnTo>
                  <a:lnTo>
                    <a:pt x="3108" y="2196"/>
                  </a:lnTo>
                  <a:lnTo>
                    <a:pt x="3108" y="2178"/>
                  </a:lnTo>
                  <a:lnTo>
                    <a:pt x="3102" y="2166"/>
                  </a:lnTo>
                  <a:lnTo>
                    <a:pt x="3090" y="2154"/>
                  </a:lnTo>
                  <a:lnTo>
                    <a:pt x="3078" y="2154"/>
                  </a:lnTo>
                  <a:lnTo>
                    <a:pt x="3066" y="2160"/>
                  </a:lnTo>
                  <a:lnTo>
                    <a:pt x="3042" y="2160"/>
                  </a:lnTo>
                  <a:lnTo>
                    <a:pt x="3036" y="2166"/>
                  </a:lnTo>
                  <a:lnTo>
                    <a:pt x="3030" y="2166"/>
                  </a:lnTo>
                  <a:lnTo>
                    <a:pt x="3042" y="2160"/>
                  </a:lnTo>
                  <a:lnTo>
                    <a:pt x="3060" y="2142"/>
                  </a:lnTo>
                  <a:lnTo>
                    <a:pt x="3072" y="2136"/>
                  </a:lnTo>
                  <a:lnTo>
                    <a:pt x="3078" y="2124"/>
                  </a:lnTo>
                  <a:lnTo>
                    <a:pt x="3078" y="2118"/>
                  </a:lnTo>
                  <a:lnTo>
                    <a:pt x="3072" y="2106"/>
                  </a:lnTo>
                  <a:lnTo>
                    <a:pt x="3060" y="2100"/>
                  </a:lnTo>
                  <a:lnTo>
                    <a:pt x="3048" y="2088"/>
                  </a:lnTo>
                  <a:lnTo>
                    <a:pt x="3030" y="2088"/>
                  </a:lnTo>
                  <a:lnTo>
                    <a:pt x="3024" y="2082"/>
                  </a:lnTo>
                  <a:lnTo>
                    <a:pt x="3018" y="2082"/>
                  </a:lnTo>
                  <a:lnTo>
                    <a:pt x="3024" y="2082"/>
                  </a:lnTo>
                  <a:lnTo>
                    <a:pt x="3042" y="2064"/>
                  </a:lnTo>
                  <a:lnTo>
                    <a:pt x="3042" y="2058"/>
                  </a:lnTo>
                  <a:lnTo>
                    <a:pt x="3030" y="2034"/>
                  </a:lnTo>
                  <a:lnTo>
                    <a:pt x="3030" y="2028"/>
                  </a:lnTo>
                  <a:lnTo>
                    <a:pt x="3024" y="2016"/>
                  </a:lnTo>
                  <a:lnTo>
                    <a:pt x="3060" y="1992"/>
                  </a:lnTo>
                  <a:lnTo>
                    <a:pt x="3060" y="1968"/>
                  </a:lnTo>
                  <a:lnTo>
                    <a:pt x="3084" y="1956"/>
                  </a:lnTo>
                  <a:lnTo>
                    <a:pt x="3084" y="1914"/>
                  </a:lnTo>
                  <a:lnTo>
                    <a:pt x="3090" y="1914"/>
                  </a:lnTo>
                  <a:lnTo>
                    <a:pt x="3102" y="1902"/>
                  </a:lnTo>
                  <a:lnTo>
                    <a:pt x="3114" y="1896"/>
                  </a:lnTo>
                  <a:lnTo>
                    <a:pt x="3132" y="1878"/>
                  </a:lnTo>
                  <a:lnTo>
                    <a:pt x="3126" y="1866"/>
                  </a:lnTo>
                  <a:lnTo>
                    <a:pt x="3120" y="1860"/>
                  </a:lnTo>
                  <a:lnTo>
                    <a:pt x="3084" y="1848"/>
                  </a:lnTo>
                  <a:lnTo>
                    <a:pt x="2976" y="1848"/>
                  </a:lnTo>
                  <a:lnTo>
                    <a:pt x="2940" y="1860"/>
                  </a:lnTo>
                  <a:lnTo>
                    <a:pt x="2946" y="1848"/>
                  </a:lnTo>
                  <a:lnTo>
                    <a:pt x="2952" y="1842"/>
                  </a:lnTo>
                  <a:lnTo>
                    <a:pt x="2952" y="1830"/>
                  </a:lnTo>
                  <a:lnTo>
                    <a:pt x="2958" y="1824"/>
                  </a:lnTo>
                  <a:lnTo>
                    <a:pt x="2952" y="1818"/>
                  </a:lnTo>
                  <a:lnTo>
                    <a:pt x="2940" y="1812"/>
                  </a:lnTo>
                  <a:lnTo>
                    <a:pt x="2928" y="1812"/>
                  </a:lnTo>
                  <a:lnTo>
                    <a:pt x="2892" y="1800"/>
                  </a:lnTo>
                  <a:lnTo>
                    <a:pt x="2874" y="1800"/>
                  </a:lnTo>
                  <a:lnTo>
                    <a:pt x="2868" y="1794"/>
                  </a:lnTo>
                  <a:lnTo>
                    <a:pt x="2862" y="1794"/>
                  </a:lnTo>
                  <a:lnTo>
                    <a:pt x="2862" y="1770"/>
                  </a:lnTo>
                  <a:lnTo>
                    <a:pt x="2856" y="1752"/>
                  </a:lnTo>
                  <a:lnTo>
                    <a:pt x="2844" y="1740"/>
                  </a:lnTo>
                  <a:lnTo>
                    <a:pt x="2790" y="1722"/>
                  </a:lnTo>
                  <a:lnTo>
                    <a:pt x="2778" y="1722"/>
                  </a:lnTo>
                  <a:lnTo>
                    <a:pt x="2778" y="1716"/>
                  </a:lnTo>
                  <a:lnTo>
                    <a:pt x="2766" y="1704"/>
                  </a:lnTo>
                  <a:lnTo>
                    <a:pt x="2754" y="1704"/>
                  </a:lnTo>
                  <a:lnTo>
                    <a:pt x="2736" y="1698"/>
                  </a:lnTo>
                  <a:lnTo>
                    <a:pt x="2694" y="1698"/>
                  </a:lnTo>
                  <a:lnTo>
                    <a:pt x="2646" y="1704"/>
                  </a:lnTo>
                  <a:lnTo>
                    <a:pt x="2610" y="1716"/>
                  </a:lnTo>
                  <a:lnTo>
                    <a:pt x="2592" y="1716"/>
                  </a:lnTo>
                  <a:lnTo>
                    <a:pt x="2598" y="1716"/>
                  </a:lnTo>
                  <a:lnTo>
                    <a:pt x="2604" y="1710"/>
                  </a:lnTo>
                  <a:lnTo>
                    <a:pt x="2616" y="1710"/>
                  </a:lnTo>
                  <a:lnTo>
                    <a:pt x="2628" y="1704"/>
                  </a:lnTo>
                  <a:lnTo>
                    <a:pt x="2634" y="1692"/>
                  </a:lnTo>
                  <a:lnTo>
                    <a:pt x="2640" y="1686"/>
                  </a:lnTo>
                  <a:lnTo>
                    <a:pt x="2646" y="1662"/>
                  </a:lnTo>
                  <a:lnTo>
                    <a:pt x="2658" y="1632"/>
                  </a:lnTo>
                  <a:lnTo>
                    <a:pt x="2664" y="1602"/>
                  </a:lnTo>
                  <a:lnTo>
                    <a:pt x="2670" y="1590"/>
                  </a:lnTo>
                  <a:lnTo>
                    <a:pt x="2658" y="1590"/>
                  </a:lnTo>
                  <a:lnTo>
                    <a:pt x="2646" y="1584"/>
                  </a:lnTo>
                  <a:lnTo>
                    <a:pt x="2616" y="1584"/>
                  </a:lnTo>
                  <a:lnTo>
                    <a:pt x="2610" y="1590"/>
                  </a:lnTo>
                  <a:lnTo>
                    <a:pt x="2598" y="1596"/>
                  </a:lnTo>
                  <a:lnTo>
                    <a:pt x="2592" y="1602"/>
                  </a:lnTo>
                  <a:lnTo>
                    <a:pt x="2580" y="1608"/>
                  </a:lnTo>
                  <a:lnTo>
                    <a:pt x="2598" y="1578"/>
                  </a:lnTo>
                  <a:lnTo>
                    <a:pt x="2592" y="1560"/>
                  </a:lnTo>
                  <a:lnTo>
                    <a:pt x="2610" y="1542"/>
                  </a:lnTo>
                  <a:lnTo>
                    <a:pt x="2616" y="1530"/>
                  </a:lnTo>
                  <a:lnTo>
                    <a:pt x="2640" y="1506"/>
                  </a:lnTo>
                  <a:lnTo>
                    <a:pt x="2646" y="1494"/>
                  </a:lnTo>
                  <a:lnTo>
                    <a:pt x="2664" y="1476"/>
                  </a:lnTo>
                  <a:lnTo>
                    <a:pt x="2694" y="1452"/>
                  </a:lnTo>
                  <a:lnTo>
                    <a:pt x="2730" y="1428"/>
                  </a:lnTo>
                  <a:lnTo>
                    <a:pt x="2754" y="1410"/>
                  </a:lnTo>
                  <a:lnTo>
                    <a:pt x="2766" y="1404"/>
                  </a:lnTo>
                  <a:lnTo>
                    <a:pt x="2760" y="1392"/>
                  </a:lnTo>
                  <a:lnTo>
                    <a:pt x="2826" y="1368"/>
                  </a:lnTo>
                  <a:lnTo>
                    <a:pt x="2826" y="1350"/>
                  </a:lnTo>
                  <a:lnTo>
                    <a:pt x="2868" y="1344"/>
                  </a:lnTo>
                  <a:lnTo>
                    <a:pt x="2868" y="1326"/>
                  </a:lnTo>
                  <a:lnTo>
                    <a:pt x="2898" y="1320"/>
                  </a:lnTo>
                  <a:lnTo>
                    <a:pt x="2952" y="1284"/>
                  </a:lnTo>
                  <a:lnTo>
                    <a:pt x="3006" y="1284"/>
                  </a:lnTo>
                  <a:lnTo>
                    <a:pt x="3042" y="1278"/>
                  </a:lnTo>
                  <a:lnTo>
                    <a:pt x="3060" y="1266"/>
                  </a:lnTo>
                  <a:lnTo>
                    <a:pt x="3060" y="1254"/>
                  </a:lnTo>
                  <a:lnTo>
                    <a:pt x="3030" y="1224"/>
                  </a:lnTo>
                  <a:lnTo>
                    <a:pt x="2970" y="1230"/>
                  </a:lnTo>
                  <a:lnTo>
                    <a:pt x="2982" y="1218"/>
                  </a:lnTo>
                  <a:lnTo>
                    <a:pt x="2928" y="1194"/>
                  </a:lnTo>
                  <a:lnTo>
                    <a:pt x="2952" y="1188"/>
                  </a:lnTo>
                  <a:lnTo>
                    <a:pt x="3036" y="1212"/>
                  </a:lnTo>
                  <a:lnTo>
                    <a:pt x="3054" y="1230"/>
                  </a:lnTo>
                  <a:lnTo>
                    <a:pt x="3066" y="1236"/>
                  </a:lnTo>
                  <a:lnTo>
                    <a:pt x="3096" y="1236"/>
                  </a:lnTo>
                  <a:lnTo>
                    <a:pt x="3108" y="1230"/>
                  </a:lnTo>
                  <a:lnTo>
                    <a:pt x="3114" y="1218"/>
                  </a:lnTo>
                  <a:lnTo>
                    <a:pt x="3126" y="1206"/>
                  </a:lnTo>
                  <a:lnTo>
                    <a:pt x="3132" y="1194"/>
                  </a:lnTo>
                  <a:lnTo>
                    <a:pt x="3144" y="1188"/>
                  </a:lnTo>
                  <a:lnTo>
                    <a:pt x="3150" y="1182"/>
                  </a:lnTo>
                  <a:lnTo>
                    <a:pt x="3156" y="1182"/>
                  </a:lnTo>
                  <a:lnTo>
                    <a:pt x="3180" y="1194"/>
                  </a:lnTo>
                  <a:lnTo>
                    <a:pt x="3198" y="1200"/>
                  </a:lnTo>
                  <a:lnTo>
                    <a:pt x="3210" y="1200"/>
                  </a:lnTo>
                  <a:lnTo>
                    <a:pt x="3246" y="1182"/>
                  </a:lnTo>
                  <a:lnTo>
                    <a:pt x="3282" y="1170"/>
                  </a:lnTo>
                  <a:lnTo>
                    <a:pt x="3318" y="1152"/>
                  </a:lnTo>
                  <a:lnTo>
                    <a:pt x="3336" y="1146"/>
                  </a:lnTo>
                  <a:lnTo>
                    <a:pt x="3360" y="1134"/>
                  </a:lnTo>
                  <a:lnTo>
                    <a:pt x="3372" y="1122"/>
                  </a:lnTo>
                  <a:lnTo>
                    <a:pt x="3366" y="1116"/>
                  </a:lnTo>
                  <a:lnTo>
                    <a:pt x="3342" y="1110"/>
                  </a:lnTo>
                  <a:lnTo>
                    <a:pt x="3264" y="1110"/>
                  </a:lnTo>
                  <a:lnTo>
                    <a:pt x="3258" y="1086"/>
                  </a:lnTo>
                  <a:lnTo>
                    <a:pt x="3174" y="1056"/>
                  </a:lnTo>
                  <a:lnTo>
                    <a:pt x="3186" y="1056"/>
                  </a:lnTo>
                  <a:lnTo>
                    <a:pt x="3216" y="1050"/>
                  </a:lnTo>
                  <a:lnTo>
                    <a:pt x="3252" y="1050"/>
                  </a:lnTo>
                  <a:lnTo>
                    <a:pt x="3282" y="1056"/>
                  </a:lnTo>
                  <a:lnTo>
                    <a:pt x="3294" y="1062"/>
                  </a:lnTo>
                  <a:lnTo>
                    <a:pt x="3306" y="1074"/>
                  </a:lnTo>
                  <a:lnTo>
                    <a:pt x="3324" y="1086"/>
                  </a:lnTo>
                  <a:lnTo>
                    <a:pt x="3336" y="1098"/>
                  </a:lnTo>
                  <a:lnTo>
                    <a:pt x="3348" y="1104"/>
                  </a:lnTo>
                  <a:lnTo>
                    <a:pt x="3372" y="1098"/>
                  </a:lnTo>
                  <a:lnTo>
                    <a:pt x="3408" y="1080"/>
                  </a:lnTo>
                  <a:lnTo>
                    <a:pt x="3444" y="1068"/>
                  </a:lnTo>
                  <a:lnTo>
                    <a:pt x="3474" y="1050"/>
                  </a:lnTo>
                  <a:lnTo>
                    <a:pt x="3486" y="1044"/>
                  </a:lnTo>
                  <a:lnTo>
                    <a:pt x="3462" y="1032"/>
                  </a:lnTo>
                  <a:lnTo>
                    <a:pt x="3468" y="1026"/>
                  </a:lnTo>
                  <a:lnTo>
                    <a:pt x="3492" y="1014"/>
                  </a:lnTo>
                  <a:lnTo>
                    <a:pt x="3522" y="1014"/>
                  </a:lnTo>
                  <a:lnTo>
                    <a:pt x="3528" y="1020"/>
                  </a:lnTo>
                  <a:lnTo>
                    <a:pt x="3534" y="1032"/>
                  </a:lnTo>
                  <a:lnTo>
                    <a:pt x="3540" y="1038"/>
                  </a:lnTo>
                  <a:lnTo>
                    <a:pt x="3570" y="1050"/>
                  </a:lnTo>
                  <a:lnTo>
                    <a:pt x="3576" y="1026"/>
                  </a:lnTo>
                  <a:lnTo>
                    <a:pt x="3594" y="1044"/>
                  </a:lnTo>
                  <a:lnTo>
                    <a:pt x="3600" y="1038"/>
                  </a:lnTo>
                  <a:lnTo>
                    <a:pt x="3600" y="1026"/>
                  </a:lnTo>
                  <a:lnTo>
                    <a:pt x="3594" y="1014"/>
                  </a:lnTo>
                  <a:lnTo>
                    <a:pt x="3582" y="1002"/>
                  </a:lnTo>
                  <a:lnTo>
                    <a:pt x="3564" y="990"/>
                  </a:lnTo>
                  <a:lnTo>
                    <a:pt x="3606" y="984"/>
                  </a:lnTo>
                  <a:lnTo>
                    <a:pt x="3606" y="990"/>
                  </a:lnTo>
                  <a:lnTo>
                    <a:pt x="3612" y="996"/>
                  </a:lnTo>
                  <a:lnTo>
                    <a:pt x="3612" y="1008"/>
                  </a:lnTo>
                  <a:lnTo>
                    <a:pt x="3624" y="1032"/>
                  </a:lnTo>
                  <a:lnTo>
                    <a:pt x="3630" y="1038"/>
                  </a:lnTo>
                  <a:lnTo>
                    <a:pt x="3636" y="1038"/>
                  </a:lnTo>
                  <a:lnTo>
                    <a:pt x="3654" y="1032"/>
                  </a:lnTo>
                  <a:lnTo>
                    <a:pt x="3690" y="1026"/>
                  </a:lnTo>
                  <a:lnTo>
                    <a:pt x="3732" y="1008"/>
                  </a:lnTo>
                  <a:lnTo>
                    <a:pt x="3768" y="990"/>
                  </a:lnTo>
                  <a:lnTo>
                    <a:pt x="3798" y="972"/>
                  </a:lnTo>
                  <a:lnTo>
                    <a:pt x="3798" y="960"/>
                  </a:lnTo>
                  <a:lnTo>
                    <a:pt x="3786" y="942"/>
                  </a:lnTo>
                  <a:lnTo>
                    <a:pt x="3780" y="930"/>
                  </a:lnTo>
                  <a:lnTo>
                    <a:pt x="3774" y="912"/>
                  </a:lnTo>
                  <a:lnTo>
                    <a:pt x="3774" y="900"/>
                  </a:lnTo>
                  <a:lnTo>
                    <a:pt x="3780" y="894"/>
                  </a:lnTo>
                  <a:lnTo>
                    <a:pt x="3792" y="894"/>
                  </a:lnTo>
                  <a:lnTo>
                    <a:pt x="3804" y="888"/>
                  </a:lnTo>
                  <a:lnTo>
                    <a:pt x="3822" y="888"/>
                  </a:lnTo>
                  <a:lnTo>
                    <a:pt x="3840" y="882"/>
                  </a:lnTo>
                  <a:lnTo>
                    <a:pt x="3858" y="882"/>
                  </a:lnTo>
                  <a:lnTo>
                    <a:pt x="3864" y="876"/>
                  </a:lnTo>
                  <a:lnTo>
                    <a:pt x="3870" y="876"/>
                  </a:lnTo>
                  <a:lnTo>
                    <a:pt x="3870" y="858"/>
                  </a:lnTo>
                  <a:lnTo>
                    <a:pt x="3864" y="846"/>
                  </a:lnTo>
                  <a:lnTo>
                    <a:pt x="3864" y="840"/>
                  </a:lnTo>
                  <a:lnTo>
                    <a:pt x="3858" y="828"/>
                  </a:lnTo>
                  <a:lnTo>
                    <a:pt x="3840" y="804"/>
                  </a:lnTo>
                  <a:lnTo>
                    <a:pt x="3822" y="798"/>
                  </a:lnTo>
                  <a:lnTo>
                    <a:pt x="3786" y="792"/>
                  </a:lnTo>
                  <a:lnTo>
                    <a:pt x="3744" y="792"/>
                  </a:lnTo>
                  <a:lnTo>
                    <a:pt x="3708" y="804"/>
                  </a:lnTo>
                  <a:lnTo>
                    <a:pt x="3690" y="822"/>
                  </a:lnTo>
                  <a:lnTo>
                    <a:pt x="3690" y="840"/>
                  </a:lnTo>
                  <a:lnTo>
                    <a:pt x="3696" y="840"/>
                  </a:lnTo>
                  <a:lnTo>
                    <a:pt x="3702" y="846"/>
                  </a:lnTo>
                  <a:lnTo>
                    <a:pt x="3666" y="870"/>
                  </a:lnTo>
                  <a:lnTo>
                    <a:pt x="3642" y="870"/>
                  </a:lnTo>
                  <a:lnTo>
                    <a:pt x="3576" y="918"/>
                  </a:lnTo>
                  <a:lnTo>
                    <a:pt x="3552" y="930"/>
                  </a:lnTo>
                  <a:lnTo>
                    <a:pt x="3546" y="936"/>
                  </a:lnTo>
                  <a:lnTo>
                    <a:pt x="3540" y="948"/>
                  </a:lnTo>
                  <a:lnTo>
                    <a:pt x="3522" y="966"/>
                  </a:lnTo>
                  <a:lnTo>
                    <a:pt x="3492" y="966"/>
                  </a:lnTo>
                  <a:lnTo>
                    <a:pt x="3456" y="984"/>
                  </a:lnTo>
                  <a:lnTo>
                    <a:pt x="3456" y="972"/>
                  </a:lnTo>
                  <a:lnTo>
                    <a:pt x="3450" y="954"/>
                  </a:lnTo>
                  <a:lnTo>
                    <a:pt x="3450" y="918"/>
                  </a:lnTo>
                  <a:lnTo>
                    <a:pt x="3456" y="912"/>
                  </a:lnTo>
                  <a:lnTo>
                    <a:pt x="3480" y="900"/>
                  </a:lnTo>
                  <a:lnTo>
                    <a:pt x="3498" y="900"/>
                  </a:lnTo>
                  <a:lnTo>
                    <a:pt x="3510" y="894"/>
                  </a:lnTo>
                  <a:lnTo>
                    <a:pt x="3516" y="882"/>
                  </a:lnTo>
                  <a:lnTo>
                    <a:pt x="3516" y="870"/>
                  </a:lnTo>
                  <a:lnTo>
                    <a:pt x="3510" y="852"/>
                  </a:lnTo>
                  <a:lnTo>
                    <a:pt x="3504" y="846"/>
                  </a:lnTo>
                  <a:lnTo>
                    <a:pt x="3498" y="834"/>
                  </a:lnTo>
                  <a:lnTo>
                    <a:pt x="3486" y="834"/>
                  </a:lnTo>
                  <a:lnTo>
                    <a:pt x="3450" y="852"/>
                  </a:lnTo>
                  <a:lnTo>
                    <a:pt x="3432" y="858"/>
                  </a:lnTo>
                  <a:lnTo>
                    <a:pt x="3420" y="864"/>
                  </a:lnTo>
                  <a:lnTo>
                    <a:pt x="3414" y="870"/>
                  </a:lnTo>
                  <a:lnTo>
                    <a:pt x="3408" y="870"/>
                  </a:lnTo>
                  <a:lnTo>
                    <a:pt x="3378" y="900"/>
                  </a:lnTo>
                  <a:lnTo>
                    <a:pt x="3372" y="888"/>
                  </a:lnTo>
                  <a:lnTo>
                    <a:pt x="3396" y="858"/>
                  </a:lnTo>
                  <a:lnTo>
                    <a:pt x="3396" y="840"/>
                  </a:lnTo>
                  <a:lnTo>
                    <a:pt x="3438" y="822"/>
                  </a:lnTo>
                  <a:lnTo>
                    <a:pt x="3402" y="816"/>
                  </a:lnTo>
                  <a:lnTo>
                    <a:pt x="3408" y="804"/>
                  </a:lnTo>
                  <a:lnTo>
                    <a:pt x="3360" y="816"/>
                  </a:lnTo>
                  <a:lnTo>
                    <a:pt x="3336" y="804"/>
                  </a:lnTo>
                  <a:lnTo>
                    <a:pt x="3378" y="792"/>
                  </a:lnTo>
                  <a:lnTo>
                    <a:pt x="3378" y="774"/>
                  </a:lnTo>
                  <a:lnTo>
                    <a:pt x="3390" y="774"/>
                  </a:lnTo>
                  <a:lnTo>
                    <a:pt x="3396" y="780"/>
                  </a:lnTo>
                  <a:lnTo>
                    <a:pt x="3420" y="780"/>
                  </a:lnTo>
                  <a:lnTo>
                    <a:pt x="3426" y="774"/>
                  </a:lnTo>
                  <a:lnTo>
                    <a:pt x="3426" y="762"/>
                  </a:lnTo>
                  <a:lnTo>
                    <a:pt x="3420" y="756"/>
                  </a:lnTo>
                  <a:lnTo>
                    <a:pt x="3408" y="756"/>
                  </a:lnTo>
                  <a:lnTo>
                    <a:pt x="3396" y="744"/>
                  </a:lnTo>
                  <a:lnTo>
                    <a:pt x="3396" y="738"/>
                  </a:lnTo>
                  <a:lnTo>
                    <a:pt x="3420" y="690"/>
                  </a:lnTo>
                  <a:lnTo>
                    <a:pt x="3426" y="684"/>
                  </a:lnTo>
                  <a:lnTo>
                    <a:pt x="3426" y="672"/>
                  </a:lnTo>
                  <a:lnTo>
                    <a:pt x="3420" y="666"/>
                  </a:lnTo>
                  <a:lnTo>
                    <a:pt x="3414" y="666"/>
                  </a:lnTo>
                  <a:lnTo>
                    <a:pt x="3372" y="648"/>
                  </a:lnTo>
                  <a:lnTo>
                    <a:pt x="3348" y="660"/>
                  </a:lnTo>
                  <a:lnTo>
                    <a:pt x="3336" y="660"/>
                  </a:lnTo>
                  <a:lnTo>
                    <a:pt x="3318" y="666"/>
                  </a:lnTo>
                  <a:lnTo>
                    <a:pt x="3312" y="666"/>
                  </a:lnTo>
                  <a:lnTo>
                    <a:pt x="3306" y="672"/>
                  </a:lnTo>
                  <a:lnTo>
                    <a:pt x="3306" y="690"/>
                  </a:lnTo>
                  <a:lnTo>
                    <a:pt x="3240" y="690"/>
                  </a:lnTo>
                  <a:lnTo>
                    <a:pt x="3228" y="696"/>
                  </a:lnTo>
                  <a:lnTo>
                    <a:pt x="3222" y="702"/>
                  </a:lnTo>
                  <a:lnTo>
                    <a:pt x="3210" y="708"/>
                  </a:lnTo>
                  <a:lnTo>
                    <a:pt x="3198" y="720"/>
                  </a:lnTo>
                  <a:lnTo>
                    <a:pt x="3204" y="726"/>
                  </a:lnTo>
                  <a:lnTo>
                    <a:pt x="3216" y="732"/>
                  </a:lnTo>
                  <a:lnTo>
                    <a:pt x="3228" y="732"/>
                  </a:lnTo>
                  <a:lnTo>
                    <a:pt x="3234" y="738"/>
                  </a:lnTo>
                  <a:lnTo>
                    <a:pt x="3228" y="738"/>
                  </a:lnTo>
                  <a:lnTo>
                    <a:pt x="3222" y="744"/>
                  </a:lnTo>
                  <a:lnTo>
                    <a:pt x="3204" y="744"/>
                  </a:lnTo>
                  <a:lnTo>
                    <a:pt x="3180" y="756"/>
                  </a:lnTo>
                  <a:lnTo>
                    <a:pt x="3168" y="768"/>
                  </a:lnTo>
                  <a:lnTo>
                    <a:pt x="3168" y="774"/>
                  </a:lnTo>
                  <a:lnTo>
                    <a:pt x="3174" y="786"/>
                  </a:lnTo>
                  <a:lnTo>
                    <a:pt x="3186" y="798"/>
                  </a:lnTo>
                  <a:lnTo>
                    <a:pt x="3198" y="804"/>
                  </a:lnTo>
                  <a:lnTo>
                    <a:pt x="3204" y="810"/>
                  </a:lnTo>
                  <a:lnTo>
                    <a:pt x="3210" y="810"/>
                  </a:lnTo>
                  <a:lnTo>
                    <a:pt x="3234" y="798"/>
                  </a:lnTo>
                  <a:lnTo>
                    <a:pt x="3234" y="822"/>
                  </a:lnTo>
                  <a:lnTo>
                    <a:pt x="3240" y="828"/>
                  </a:lnTo>
                  <a:lnTo>
                    <a:pt x="3246" y="828"/>
                  </a:lnTo>
                  <a:lnTo>
                    <a:pt x="3258" y="822"/>
                  </a:lnTo>
                  <a:lnTo>
                    <a:pt x="3282" y="822"/>
                  </a:lnTo>
                  <a:lnTo>
                    <a:pt x="3276" y="828"/>
                  </a:lnTo>
                  <a:lnTo>
                    <a:pt x="3252" y="840"/>
                  </a:lnTo>
                  <a:lnTo>
                    <a:pt x="3246" y="840"/>
                  </a:lnTo>
                  <a:lnTo>
                    <a:pt x="3228" y="828"/>
                  </a:lnTo>
                  <a:lnTo>
                    <a:pt x="3222" y="846"/>
                  </a:lnTo>
                  <a:lnTo>
                    <a:pt x="3204" y="846"/>
                  </a:lnTo>
                  <a:lnTo>
                    <a:pt x="3192" y="852"/>
                  </a:lnTo>
                  <a:lnTo>
                    <a:pt x="3186" y="852"/>
                  </a:lnTo>
                  <a:lnTo>
                    <a:pt x="3180" y="858"/>
                  </a:lnTo>
                  <a:lnTo>
                    <a:pt x="3204" y="858"/>
                  </a:lnTo>
                  <a:lnTo>
                    <a:pt x="3228" y="846"/>
                  </a:lnTo>
                  <a:lnTo>
                    <a:pt x="3240" y="846"/>
                  </a:lnTo>
                  <a:lnTo>
                    <a:pt x="3240" y="852"/>
                  </a:lnTo>
                  <a:lnTo>
                    <a:pt x="3228" y="870"/>
                  </a:lnTo>
                  <a:lnTo>
                    <a:pt x="3210" y="882"/>
                  </a:lnTo>
                  <a:lnTo>
                    <a:pt x="3198" y="888"/>
                  </a:lnTo>
                  <a:lnTo>
                    <a:pt x="3180" y="894"/>
                  </a:lnTo>
                  <a:lnTo>
                    <a:pt x="3168" y="900"/>
                  </a:lnTo>
                  <a:lnTo>
                    <a:pt x="3162" y="906"/>
                  </a:lnTo>
                  <a:lnTo>
                    <a:pt x="3138" y="918"/>
                  </a:lnTo>
                  <a:lnTo>
                    <a:pt x="3132" y="924"/>
                  </a:lnTo>
                  <a:lnTo>
                    <a:pt x="3120" y="918"/>
                  </a:lnTo>
                  <a:lnTo>
                    <a:pt x="3114" y="918"/>
                  </a:lnTo>
                  <a:lnTo>
                    <a:pt x="3102" y="912"/>
                  </a:lnTo>
                  <a:lnTo>
                    <a:pt x="3090" y="912"/>
                  </a:lnTo>
                  <a:lnTo>
                    <a:pt x="3072" y="930"/>
                  </a:lnTo>
                  <a:lnTo>
                    <a:pt x="3060" y="936"/>
                  </a:lnTo>
                  <a:lnTo>
                    <a:pt x="3054" y="948"/>
                  </a:lnTo>
                  <a:lnTo>
                    <a:pt x="3054" y="972"/>
                  </a:lnTo>
                  <a:lnTo>
                    <a:pt x="3048" y="978"/>
                  </a:lnTo>
                  <a:lnTo>
                    <a:pt x="3042" y="966"/>
                  </a:lnTo>
                  <a:lnTo>
                    <a:pt x="3030" y="966"/>
                  </a:lnTo>
                  <a:lnTo>
                    <a:pt x="3018" y="960"/>
                  </a:lnTo>
                  <a:lnTo>
                    <a:pt x="3012" y="960"/>
                  </a:lnTo>
                  <a:lnTo>
                    <a:pt x="3006" y="954"/>
                  </a:lnTo>
                  <a:lnTo>
                    <a:pt x="3030" y="930"/>
                  </a:lnTo>
                  <a:lnTo>
                    <a:pt x="3042" y="924"/>
                  </a:lnTo>
                  <a:lnTo>
                    <a:pt x="3060" y="906"/>
                  </a:lnTo>
                  <a:lnTo>
                    <a:pt x="3072" y="900"/>
                  </a:lnTo>
                  <a:lnTo>
                    <a:pt x="3036" y="900"/>
                  </a:lnTo>
                  <a:lnTo>
                    <a:pt x="3030" y="888"/>
                  </a:lnTo>
                  <a:lnTo>
                    <a:pt x="3018" y="882"/>
                  </a:lnTo>
                  <a:lnTo>
                    <a:pt x="2994" y="882"/>
                  </a:lnTo>
                  <a:lnTo>
                    <a:pt x="2988" y="888"/>
                  </a:lnTo>
                  <a:lnTo>
                    <a:pt x="2946" y="888"/>
                  </a:lnTo>
                  <a:lnTo>
                    <a:pt x="2946" y="894"/>
                  </a:lnTo>
                  <a:lnTo>
                    <a:pt x="2940" y="906"/>
                  </a:lnTo>
                  <a:lnTo>
                    <a:pt x="2940" y="918"/>
                  </a:lnTo>
                  <a:lnTo>
                    <a:pt x="2946" y="918"/>
                  </a:lnTo>
                  <a:lnTo>
                    <a:pt x="2952" y="924"/>
                  </a:lnTo>
                  <a:lnTo>
                    <a:pt x="2964" y="924"/>
                  </a:lnTo>
                  <a:lnTo>
                    <a:pt x="2976" y="936"/>
                  </a:lnTo>
                  <a:lnTo>
                    <a:pt x="2982" y="936"/>
                  </a:lnTo>
                  <a:lnTo>
                    <a:pt x="2976" y="942"/>
                  </a:lnTo>
                  <a:lnTo>
                    <a:pt x="2958" y="942"/>
                  </a:lnTo>
                  <a:lnTo>
                    <a:pt x="2952" y="936"/>
                  </a:lnTo>
                  <a:lnTo>
                    <a:pt x="2940" y="930"/>
                  </a:lnTo>
                  <a:lnTo>
                    <a:pt x="2934" y="924"/>
                  </a:lnTo>
                  <a:lnTo>
                    <a:pt x="2916" y="912"/>
                  </a:lnTo>
                  <a:lnTo>
                    <a:pt x="2910" y="942"/>
                  </a:lnTo>
                  <a:lnTo>
                    <a:pt x="2904" y="942"/>
                  </a:lnTo>
                  <a:lnTo>
                    <a:pt x="2898" y="948"/>
                  </a:lnTo>
                  <a:lnTo>
                    <a:pt x="2862" y="948"/>
                  </a:lnTo>
                  <a:lnTo>
                    <a:pt x="2844" y="942"/>
                  </a:lnTo>
                  <a:lnTo>
                    <a:pt x="2826" y="942"/>
                  </a:lnTo>
                  <a:lnTo>
                    <a:pt x="2808" y="936"/>
                  </a:lnTo>
                  <a:lnTo>
                    <a:pt x="2718" y="936"/>
                  </a:lnTo>
                  <a:lnTo>
                    <a:pt x="2706" y="930"/>
                  </a:lnTo>
                  <a:lnTo>
                    <a:pt x="2700" y="918"/>
                  </a:lnTo>
                  <a:lnTo>
                    <a:pt x="2688" y="912"/>
                  </a:lnTo>
                  <a:lnTo>
                    <a:pt x="2628" y="918"/>
                  </a:lnTo>
                  <a:lnTo>
                    <a:pt x="2622" y="912"/>
                  </a:lnTo>
                  <a:lnTo>
                    <a:pt x="2616" y="900"/>
                  </a:lnTo>
                  <a:lnTo>
                    <a:pt x="2604" y="894"/>
                  </a:lnTo>
                  <a:lnTo>
                    <a:pt x="2598" y="894"/>
                  </a:lnTo>
                  <a:lnTo>
                    <a:pt x="2586" y="888"/>
                  </a:lnTo>
                  <a:lnTo>
                    <a:pt x="2568" y="888"/>
                  </a:lnTo>
                  <a:lnTo>
                    <a:pt x="2556" y="894"/>
                  </a:lnTo>
                  <a:lnTo>
                    <a:pt x="2538" y="900"/>
                  </a:lnTo>
                  <a:lnTo>
                    <a:pt x="2532" y="906"/>
                  </a:lnTo>
                  <a:lnTo>
                    <a:pt x="2526" y="906"/>
                  </a:lnTo>
                  <a:lnTo>
                    <a:pt x="2526" y="912"/>
                  </a:lnTo>
                  <a:lnTo>
                    <a:pt x="2484" y="912"/>
                  </a:lnTo>
                  <a:lnTo>
                    <a:pt x="2472" y="906"/>
                  </a:lnTo>
                  <a:lnTo>
                    <a:pt x="2442" y="906"/>
                  </a:lnTo>
                  <a:lnTo>
                    <a:pt x="2430" y="918"/>
                  </a:lnTo>
                  <a:lnTo>
                    <a:pt x="2430" y="930"/>
                  </a:lnTo>
                  <a:lnTo>
                    <a:pt x="2418" y="954"/>
                  </a:lnTo>
                  <a:lnTo>
                    <a:pt x="2412" y="960"/>
                  </a:lnTo>
                  <a:lnTo>
                    <a:pt x="2412" y="966"/>
                  </a:lnTo>
                  <a:lnTo>
                    <a:pt x="2400" y="996"/>
                  </a:lnTo>
                  <a:lnTo>
                    <a:pt x="2364" y="996"/>
                  </a:lnTo>
                  <a:lnTo>
                    <a:pt x="2358" y="1026"/>
                  </a:lnTo>
                  <a:lnTo>
                    <a:pt x="2334" y="978"/>
                  </a:lnTo>
                  <a:lnTo>
                    <a:pt x="2340" y="978"/>
                  </a:lnTo>
                  <a:lnTo>
                    <a:pt x="2352" y="984"/>
                  </a:lnTo>
                  <a:lnTo>
                    <a:pt x="2376" y="984"/>
                  </a:lnTo>
                  <a:lnTo>
                    <a:pt x="2388" y="972"/>
                  </a:lnTo>
                  <a:lnTo>
                    <a:pt x="2358" y="942"/>
                  </a:lnTo>
                  <a:lnTo>
                    <a:pt x="2340" y="942"/>
                  </a:lnTo>
                  <a:lnTo>
                    <a:pt x="2328" y="936"/>
                  </a:lnTo>
                  <a:lnTo>
                    <a:pt x="2316" y="936"/>
                  </a:lnTo>
                  <a:lnTo>
                    <a:pt x="2322" y="918"/>
                  </a:lnTo>
                  <a:lnTo>
                    <a:pt x="2304" y="924"/>
                  </a:lnTo>
                  <a:lnTo>
                    <a:pt x="2262" y="930"/>
                  </a:lnTo>
                  <a:lnTo>
                    <a:pt x="2208" y="936"/>
                  </a:lnTo>
                  <a:lnTo>
                    <a:pt x="2160" y="942"/>
                  </a:lnTo>
                  <a:lnTo>
                    <a:pt x="2112" y="942"/>
                  </a:lnTo>
                  <a:lnTo>
                    <a:pt x="2064" y="936"/>
                  </a:lnTo>
                  <a:lnTo>
                    <a:pt x="2034" y="930"/>
                  </a:lnTo>
                  <a:lnTo>
                    <a:pt x="2028" y="924"/>
                  </a:lnTo>
                  <a:lnTo>
                    <a:pt x="2052" y="918"/>
                  </a:lnTo>
                  <a:lnTo>
                    <a:pt x="2082" y="918"/>
                  </a:lnTo>
                  <a:lnTo>
                    <a:pt x="2118" y="912"/>
                  </a:lnTo>
                  <a:lnTo>
                    <a:pt x="2142" y="900"/>
                  </a:lnTo>
                  <a:lnTo>
                    <a:pt x="2142" y="888"/>
                  </a:lnTo>
                  <a:lnTo>
                    <a:pt x="2112" y="864"/>
                  </a:lnTo>
                  <a:lnTo>
                    <a:pt x="2082" y="852"/>
                  </a:lnTo>
                  <a:lnTo>
                    <a:pt x="2004" y="852"/>
                  </a:lnTo>
                  <a:lnTo>
                    <a:pt x="1968" y="840"/>
                  </a:lnTo>
                  <a:lnTo>
                    <a:pt x="1944" y="834"/>
                  </a:lnTo>
                  <a:lnTo>
                    <a:pt x="1938" y="828"/>
                  </a:lnTo>
                  <a:lnTo>
                    <a:pt x="1908" y="828"/>
                  </a:lnTo>
                  <a:lnTo>
                    <a:pt x="1896" y="822"/>
                  </a:lnTo>
                  <a:lnTo>
                    <a:pt x="1866" y="804"/>
                  </a:lnTo>
                  <a:lnTo>
                    <a:pt x="1836" y="792"/>
                  </a:lnTo>
                  <a:lnTo>
                    <a:pt x="1812" y="786"/>
                  </a:lnTo>
                  <a:lnTo>
                    <a:pt x="1800" y="792"/>
                  </a:lnTo>
                  <a:lnTo>
                    <a:pt x="1782" y="798"/>
                  </a:lnTo>
                  <a:lnTo>
                    <a:pt x="1770" y="804"/>
                  </a:lnTo>
                  <a:lnTo>
                    <a:pt x="1758" y="816"/>
                  </a:lnTo>
                  <a:lnTo>
                    <a:pt x="1734" y="828"/>
                  </a:lnTo>
                  <a:lnTo>
                    <a:pt x="1680" y="828"/>
                  </a:lnTo>
                  <a:lnTo>
                    <a:pt x="1710" y="810"/>
                  </a:lnTo>
                  <a:lnTo>
                    <a:pt x="1710" y="798"/>
                  </a:lnTo>
                  <a:lnTo>
                    <a:pt x="1734" y="768"/>
                  </a:lnTo>
                  <a:lnTo>
                    <a:pt x="1728" y="768"/>
                  </a:lnTo>
                  <a:lnTo>
                    <a:pt x="1722" y="774"/>
                  </a:lnTo>
                  <a:lnTo>
                    <a:pt x="1674" y="798"/>
                  </a:lnTo>
                  <a:lnTo>
                    <a:pt x="1650" y="822"/>
                  </a:lnTo>
                  <a:lnTo>
                    <a:pt x="1638" y="828"/>
                  </a:lnTo>
                  <a:lnTo>
                    <a:pt x="1620" y="834"/>
                  </a:lnTo>
                  <a:lnTo>
                    <a:pt x="1608" y="828"/>
                  </a:lnTo>
                  <a:lnTo>
                    <a:pt x="1602" y="816"/>
                  </a:lnTo>
                  <a:lnTo>
                    <a:pt x="1602" y="798"/>
                  </a:lnTo>
                  <a:lnTo>
                    <a:pt x="1614" y="774"/>
                  </a:lnTo>
                  <a:lnTo>
                    <a:pt x="1614" y="762"/>
                  </a:lnTo>
                  <a:lnTo>
                    <a:pt x="1608" y="750"/>
                  </a:lnTo>
                  <a:lnTo>
                    <a:pt x="1596" y="744"/>
                  </a:lnTo>
                  <a:lnTo>
                    <a:pt x="1590" y="738"/>
                  </a:lnTo>
                  <a:lnTo>
                    <a:pt x="1578" y="738"/>
                  </a:lnTo>
                  <a:lnTo>
                    <a:pt x="1572" y="744"/>
                  </a:lnTo>
                  <a:lnTo>
                    <a:pt x="1572" y="750"/>
                  </a:lnTo>
                  <a:lnTo>
                    <a:pt x="1578" y="762"/>
                  </a:lnTo>
                  <a:lnTo>
                    <a:pt x="1584" y="768"/>
                  </a:lnTo>
                  <a:lnTo>
                    <a:pt x="1542" y="768"/>
                  </a:lnTo>
                  <a:lnTo>
                    <a:pt x="1530" y="774"/>
                  </a:lnTo>
                  <a:lnTo>
                    <a:pt x="1512" y="780"/>
                  </a:lnTo>
                  <a:lnTo>
                    <a:pt x="1494" y="798"/>
                  </a:lnTo>
                  <a:lnTo>
                    <a:pt x="1446" y="798"/>
                  </a:lnTo>
                  <a:lnTo>
                    <a:pt x="1428" y="804"/>
                  </a:lnTo>
                  <a:lnTo>
                    <a:pt x="1416" y="804"/>
                  </a:lnTo>
                  <a:lnTo>
                    <a:pt x="1398" y="810"/>
                  </a:lnTo>
                  <a:lnTo>
                    <a:pt x="1380" y="810"/>
                  </a:lnTo>
                  <a:lnTo>
                    <a:pt x="1374" y="816"/>
                  </a:lnTo>
                  <a:lnTo>
                    <a:pt x="1368" y="816"/>
                  </a:lnTo>
                  <a:lnTo>
                    <a:pt x="1356" y="822"/>
                  </a:lnTo>
                  <a:lnTo>
                    <a:pt x="1350" y="828"/>
                  </a:lnTo>
                  <a:lnTo>
                    <a:pt x="1338" y="834"/>
                  </a:lnTo>
                  <a:lnTo>
                    <a:pt x="1314" y="816"/>
                  </a:lnTo>
                  <a:lnTo>
                    <a:pt x="1302" y="822"/>
                  </a:lnTo>
                  <a:lnTo>
                    <a:pt x="1296" y="828"/>
                  </a:lnTo>
                  <a:lnTo>
                    <a:pt x="1272" y="840"/>
                  </a:lnTo>
                  <a:lnTo>
                    <a:pt x="1260" y="840"/>
                  </a:lnTo>
                  <a:lnTo>
                    <a:pt x="1254" y="846"/>
                  </a:lnTo>
                  <a:lnTo>
                    <a:pt x="1242" y="846"/>
                  </a:lnTo>
                  <a:lnTo>
                    <a:pt x="1230" y="852"/>
                  </a:lnTo>
                  <a:lnTo>
                    <a:pt x="1224" y="858"/>
                  </a:lnTo>
                  <a:lnTo>
                    <a:pt x="1212" y="864"/>
                  </a:lnTo>
                  <a:lnTo>
                    <a:pt x="1176" y="864"/>
                  </a:lnTo>
                  <a:lnTo>
                    <a:pt x="1188" y="858"/>
                  </a:lnTo>
                  <a:lnTo>
                    <a:pt x="1194" y="846"/>
                  </a:lnTo>
                  <a:lnTo>
                    <a:pt x="1212" y="840"/>
                  </a:lnTo>
                  <a:lnTo>
                    <a:pt x="1236" y="828"/>
                  </a:lnTo>
                  <a:lnTo>
                    <a:pt x="1254" y="828"/>
                  </a:lnTo>
                  <a:lnTo>
                    <a:pt x="1266" y="822"/>
                  </a:lnTo>
                  <a:lnTo>
                    <a:pt x="1284" y="816"/>
                  </a:lnTo>
                  <a:lnTo>
                    <a:pt x="1290" y="810"/>
                  </a:lnTo>
                  <a:lnTo>
                    <a:pt x="1362" y="810"/>
                  </a:lnTo>
                  <a:lnTo>
                    <a:pt x="1386" y="798"/>
                  </a:lnTo>
                  <a:lnTo>
                    <a:pt x="1422" y="792"/>
                  </a:lnTo>
                  <a:lnTo>
                    <a:pt x="1458" y="780"/>
                  </a:lnTo>
                  <a:lnTo>
                    <a:pt x="1470" y="780"/>
                  </a:lnTo>
                  <a:lnTo>
                    <a:pt x="1476" y="774"/>
                  </a:lnTo>
                  <a:lnTo>
                    <a:pt x="1482" y="774"/>
                  </a:lnTo>
                  <a:lnTo>
                    <a:pt x="1476" y="768"/>
                  </a:lnTo>
                  <a:lnTo>
                    <a:pt x="1410" y="768"/>
                  </a:lnTo>
                  <a:lnTo>
                    <a:pt x="1398" y="774"/>
                  </a:lnTo>
                  <a:lnTo>
                    <a:pt x="1392" y="774"/>
                  </a:lnTo>
                  <a:lnTo>
                    <a:pt x="1380" y="780"/>
                  </a:lnTo>
                  <a:lnTo>
                    <a:pt x="1374" y="786"/>
                  </a:lnTo>
                  <a:lnTo>
                    <a:pt x="1368" y="786"/>
                  </a:lnTo>
                  <a:lnTo>
                    <a:pt x="1362" y="792"/>
                  </a:lnTo>
                  <a:lnTo>
                    <a:pt x="1278" y="792"/>
                  </a:lnTo>
                  <a:lnTo>
                    <a:pt x="1254" y="804"/>
                  </a:lnTo>
                  <a:lnTo>
                    <a:pt x="1248" y="810"/>
                  </a:lnTo>
                  <a:lnTo>
                    <a:pt x="1236" y="816"/>
                  </a:lnTo>
                  <a:lnTo>
                    <a:pt x="1230" y="822"/>
                  </a:lnTo>
                  <a:lnTo>
                    <a:pt x="1212" y="822"/>
                  </a:lnTo>
                  <a:lnTo>
                    <a:pt x="1158" y="846"/>
                  </a:lnTo>
                  <a:lnTo>
                    <a:pt x="1140" y="846"/>
                  </a:lnTo>
                  <a:lnTo>
                    <a:pt x="1128" y="858"/>
                  </a:lnTo>
                  <a:lnTo>
                    <a:pt x="1122" y="870"/>
                  </a:lnTo>
                  <a:lnTo>
                    <a:pt x="1122" y="876"/>
                  </a:lnTo>
                  <a:lnTo>
                    <a:pt x="1116" y="876"/>
                  </a:lnTo>
                  <a:lnTo>
                    <a:pt x="1110" y="870"/>
                  </a:lnTo>
                  <a:lnTo>
                    <a:pt x="1110" y="846"/>
                  </a:lnTo>
                  <a:lnTo>
                    <a:pt x="1116" y="846"/>
                  </a:lnTo>
                  <a:lnTo>
                    <a:pt x="1152" y="834"/>
                  </a:lnTo>
                  <a:lnTo>
                    <a:pt x="1176" y="822"/>
                  </a:lnTo>
                  <a:lnTo>
                    <a:pt x="1194" y="816"/>
                  </a:lnTo>
                  <a:lnTo>
                    <a:pt x="1188" y="810"/>
                  </a:lnTo>
                  <a:lnTo>
                    <a:pt x="1176" y="810"/>
                  </a:lnTo>
                  <a:lnTo>
                    <a:pt x="1164" y="804"/>
                  </a:lnTo>
                  <a:lnTo>
                    <a:pt x="1140" y="804"/>
                  </a:lnTo>
                  <a:lnTo>
                    <a:pt x="1122" y="822"/>
                  </a:lnTo>
                  <a:lnTo>
                    <a:pt x="1110" y="828"/>
                  </a:lnTo>
                  <a:lnTo>
                    <a:pt x="1092" y="828"/>
                  </a:lnTo>
                  <a:lnTo>
                    <a:pt x="1080" y="834"/>
                  </a:lnTo>
                  <a:lnTo>
                    <a:pt x="1068" y="834"/>
                  </a:lnTo>
                  <a:lnTo>
                    <a:pt x="1068" y="840"/>
                  </a:lnTo>
                  <a:lnTo>
                    <a:pt x="1062" y="846"/>
                  </a:lnTo>
                  <a:lnTo>
                    <a:pt x="1062" y="876"/>
                  </a:lnTo>
                  <a:lnTo>
                    <a:pt x="1038" y="858"/>
                  </a:lnTo>
                  <a:lnTo>
                    <a:pt x="972" y="852"/>
                  </a:lnTo>
                  <a:lnTo>
                    <a:pt x="960" y="846"/>
                  </a:lnTo>
                  <a:lnTo>
                    <a:pt x="948" y="834"/>
                  </a:lnTo>
                  <a:lnTo>
                    <a:pt x="936" y="834"/>
                  </a:lnTo>
                  <a:lnTo>
                    <a:pt x="936" y="828"/>
                  </a:lnTo>
                  <a:lnTo>
                    <a:pt x="942" y="822"/>
                  </a:lnTo>
                  <a:lnTo>
                    <a:pt x="942" y="810"/>
                  </a:lnTo>
                  <a:lnTo>
                    <a:pt x="948" y="804"/>
                  </a:lnTo>
                  <a:lnTo>
                    <a:pt x="834" y="804"/>
                  </a:lnTo>
                  <a:lnTo>
                    <a:pt x="852" y="804"/>
                  </a:lnTo>
                  <a:lnTo>
                    <a:pt x="78" y="1440"/>
                  </a:lnTo>
                  <a:lnTo>
                    <a:pt x="72" y="1446"/>
                  </a:lnTo>
                  <a:lnTo>
                    <a:pt x="60" y="1452"/>
                  </a:lnTo>
                  <a:lnTo>
                    <a:pt x="54" y="1464"/>
                  </a:lnTo>
                  <a:lnTo>
                    <a:pt x="54" y="1476"/>
                  </a:lnTo>
                  <a:lnTo>
                    <a:pt x="108" y="1476"/>
                  </a:lnTo>
                  <a:lnTo>
                    <a:pt x="120" y="1464"/>
                  </a:lnTo>
                  <a:lnTo>
                    <a:pt x="156" y="1464"/>
                  </a:lnTo>
                  <a:lnTo>
                    <a:pt x="132" y="1488"/>
                  </a:lnTo>
                  <a:lnTo>
                    <a:pt x="132" y="1494"/>
                  </a:lnTo>
                  <a:lnTo>
                    <a:pt x="138" y="1506"/>
                  </a:lnTo>
                  <a:lnTo>
                    <a:pt x="138" y="1524"/>
                  </a:lnTo>
                  <a:lnTo>
                    <a:pt x="144" y="1530"/>
                  </a:lnTo>
                  <a:lnTo>
                    <a:pt x="156" y="1536"/>
                  </a:lnTo>
                  <a:lnTo>
                    <a:pt x="162" y="1542"/>
                  </a:lnTo>
                  <a:lnTo>
                    <a:pt x="144" y="1560"/>
                  </a:lnTo>
                  <a:lnTo>
                    <a:pt x="144" y="1572"/>
                  </a:lnTo>
                  <a:lnTo>
                    <a:pt x="150" y="1572"/>
                  </a:lnTo>
                  <a:lnTo>
                    <a:pt x="156" y="1566"/>
                  </a:lnTo>
                  <a:lnTo>
                    <a:pt x="168" y="1560"/>
                  </a:lnTo>
                  <a:lnTo>
                    <a:pt x="174" y="1554"/>
                  </a:lnTo>
                  <a:lnTo>
                    <a:pt x="180" y="1554"/>
                  </a:lnTo>
                  <a:lnTo>
                    <a:pt x="186" y="1548"/>
                  </a:lnTo>
                  <a:lnTo>
                    <a:pt x="198" y="1548"/>
                  </a:lnTo>
                  <a:lnTo>
                    <a:pt x="210" y="1542"/>
                  </a:lnTo>
                  <a:lnTo>
                    <a:pt x="222" y="1542"/>
                  </a:lnTo>
                  <a:lnTo>
                    <a:pt x="234" y="1536"/>
                  </a:lnTo>
                  <a:lnTo>
                    <a:pt x="240" y="1530"/>
                  </a:lnTo>
                  <a:lnTo>
                    <a:pt x="258" y="1530"/>
                  </a:lnTo>
                  <a:lnTo>
                    <a:pt x="258" y="1518"/>
                  </a:lnTo>
                  <a:lnTo>
                    <a:pt x="264" y="1518"/>
                  </a:lnTo>
                  <a:lnTo>
                    <a:pt x="270" y="1512"/>
                  </a:lnTo>
                  <a:lnTo>
                    <a:pt x="282" y="1512"/>
                  </a:lnTo>
                  <a:lnTo>
                    <a:pt x="300" y="1506"/>
                  </a:lnTo>
                  <a:lnTo>
                    <a:pt x="312" y="1506"/>
                  </a:lnTo>
                  <a:lnTo>
                    <a:pt x="330" y="1512"/>
                  </a:lnTo>
                  <a:lnTo>
                    <a:pt x="336" y="1518"/>
                  </a:lnTo>
                  <a:lnTo>
                    <a:pt x="330" y="1524"/>
                  </a:lnTo>
                  <a:lnTo>
                    <a:pt x="324" y="1524"/>
                  </a:lnTo>
                  <a:lnTo>
                    <a:pt x="318" y="1530"/>
                  </a:lnTo>
                  <a:lnTo>
                    <a:pt x="318" y="1560"/>
                  </a:lnTo>
                  <a:lnTo>
                    <a:pt x="306" y="1572"/>
                  </a:lnTo>
                  <a:lnTo>
                    <a:pt x="324" y="1590"/>
                  </a:lnTo>
                  <a:lnTo>
                    <a:pt x="330" y="1602"/>
                  </a:lnTo>
                  <a:lnTo>
                    <a:pt x="330" y="1620"/>
                  </a:lnTo>
                  <a:lnTo>
                    <a:pt x="312" y="1656"/>
                  </a:lnTo>
                  <a:lnTo>
                    <a:pt x="312" y="1698"/>
                  </a:lnTo>
                  <a:lnTo>
                    <a:pt x="306" y="1704"/>
                  </a:lnTo>
                  <a:lnTo>
                    <a:pt x="300" y="1716"/>
                  </a:lnTo>
                  <a:lnTo>
                    <a:pt x="300" y="1728"/>
                  </a:lnTo>
                  <a:lnTo>
                    <a:pt x="294" y="1740"/>
                  </a:lnTo>
                  <a:lnTo>
                    <a:pt x="294" y="1746"/>
                  </a:lnTo>
                  <a:lnTo>
                    <a:pt x="300" y="1752"/>
                  </a:lnTo>
                  <a:lnTo>
                    <a:pt x="312" y="1758"/>
                  </a:lnTo>
                  <a:lnTo>
                    <a:pt x="318" y="1764"/>
                  </a:lnTo>
                  <a:lnTo>
                    <a:pt x="324" y="1764"/>
                  </a:lnTo>
                  <a:lnTo>
                    <a:pt x="330" y="1770"/>
                  </a:lnTo>
                  <a:lnTo>
                    <a:pt x="330" y="1776"/>
                  </a:lnTo>
                  <a:lnTo>
                    <a:pt x="348" y="1776"/>
                  </a:lnTo>
                  <a:lnTo>
                    <a:pt x="354" y="1782"/>
                  </a:lnTo>
                  <a:lnTo>
                    <a:pt x="354" y="1794"/>
                  </a:lnTo>
                  <a:lnTo>
                    <a:pt x="342" y="1800"/>
                  </a:lnTo>
                  <a:lnTo>
                    <a:pt x="330" y="1812"/>
                  </a:lnTo>
                  <a:lnTo>
                    <a:pt x="318" y="1818"/>
                  </a:lnTo>
                  <a:lnTo>
                    <a:pt x="318" y="1830"/>
                  </a:lnTo>
                  <a:lnTo>
                    <a:pt x="312" y="1842"/>
                  </a:lnTo>
                  <a:lnTo>
                    <a:pt x="294" y="1860"/>
                  </a:lnTo>
                  <a:lnTo>
                    <a:pt x="282" y="1866"/>
                  </a:lnTo>
                  <a:lnTo>
                    <a:pt x="270" y="1878"/>
                  </a:lnTo>
                  <a:lnTo>
                    <a:pt x="252" y="1884"/>
                  </a:lnTo>
                  <a:lnTo>
                    <a:pt x="234" y="1896"/>
                  </a:lnTo>
                  <a:lnTo>
                    <a:pt x="228" y="1902"/>
                  </a:lnTo>
                  <a:lnTo>
                    <a:pt x="222" y="1914"/>
                  </a:lnTo>
                  <a:lnTo>
                    <a:pt x="222" y="1926"/>
                  </a:lnTo>
                  <a:lnTo>
                    <a:pt x="216" y="1932"/>
                  </a:lnTo>
                  <a:lnTo>
                    <a:pt x="216" y="1944"/>
                  </a:lnTo>
                  <a:lnTo>
                    <a:pt x="204" y="1956"/>
                  </a:lnTo>
                  <a:lnTo>
                    <a:pt x="210" y="1962"/>
                  </a:lnTo>
                  <a:lnTo>
                    <a:pt x="216" y="1962"/>
                  </a:lnTo>
                  <a:lnTo>
                    <a:pt x="216" y="1974"/>
                  </a:lnTo>
                  <a:lnTo>
                    <a:pt x="228" y="1986"/>
                  </a:lnTo>
                  <a:lnTo>
                    <a:pt x="240" y="1980"/>
                  </a:lnTo>
                  <a:lnTo>
                    <a:pt x="246" y="1968"/>
                  </a:lnTo>
                  <a:lnTo>
                    <a:pt x="258" y="1962"/>
                  </a:lnTo>
                  <a:lnTo>
                    <a:pt x="276" y="1956"/>
                  </a:lnTo>
                  <a:lnTo>
                    <a:pt x="294" y="1938"/>
                  </a:lnTo>
                  <a:lnTo>
                    <a:pt x="306" y="1938"/>
                  </a:lnTo>
                  <a:lnTo>
                    <a:pt x="306" y="1944"/>
                  </a:lnTo>
                  <a:lnTo>
                    <a:pt x="300" y="1950"/>
                  </a:lnTo>
                  <a:lnTo>
                    <a:pt x="288" y="1956"/>
                  </a:lnTo>
                  <a:lnTo>
                    <a:pt x="282" y="1956"/>
                  </a:lnTo>
                  <a:lnTo>
                    <a:pt x="276" y="1962"/>
                  </a:lnTo>
                  <a:lnTo>
                    <a:pt x="276" y="1974"/>
                  </a:lnTo>
                  <a:lnTo>
                    <a:pt x="282" y="1986"/>
                  </a:lnTo>
                  <a:lnTo>
                    <a:pt x="294" y="1998"/>
                  </a:lnTo>
                  <a:lnTo>
                    <a:pt x="252" y="1992"/>
                  </a:lnTo>
                  <a:lnTo>
                    <a:pt x="246" y="1998"/>
                  </a:lnTo>
                  <a:lnTo>
                    <a:pt x="240" y="2010"/>
                  </a:lnTo>
                  <a:lnTo>
                    <a:pt x="234" y="2016"/>
                  </a:lnTo>
                  <a:lnTo>
                    <a:pt x="228" y="2028"/>
                  </a:lnTo>
                  <a:lnTo>
                    <a:pt x="228" y="2034"/>
                  </a:lnTo>
                  <a:lnTo>
                    <a:pt x="234" y="2034"/>
                  </a:lnTo>
                  <a:lnTo>
                    <a:pt x="240" y="2040"/>
                  </a:lnTo>
                  <a:lnTo>
                    <a:pt x="252" y="2040"/>
                  </a:lnTo>
                  <a:lnTo>
                    <a:pt x="258" y="2046"/>
                  </a:lnTo>
                  <a:lnTo>
                    <a:pt x="252" y="2052"/>
                  </a:lnTo>
                  <a:lnTo>
                    <a:pt x="252" y="2058"/>
                  </a:lnTo>
                  <a:lnTo>
                    <a:pt x="246" y="2070"/>
                  </a:lnTo>
                  <a:lnTo>
                    <a:pt x="246" y="2076"/>
                  </a:lnTo>
                  <a:lnTo>
                    <a:pt x="252" y="2070"/>
                  </a:lnTo>
                  <a:lnTo>
                    <a:pt x="288" y="2052"/>
                  </a:lnTo>
                  <a:lnTo>
                    <a:pt x="306" y="2034"/>
                  </a:lnTo>
                  <a:lnTo>
                    <a:pt x="318" y="2028"/>
                  </a:lnTo>
                  <a:lnTo>
                    <a:pt x="318" y="2040"/>
                  </a:lnTo>
                  <a:lnTo>
                    <a:pt x="288" y="2058"/>
                  </a:lnTo>
                  <a:lnTo>
                    <a:pt x="312" y="2064"/>
                  </a:lnTo>
                  <a:lnTo>
                    <a:pt x="312" y="2076"/>
                  </a:lnTo>
                  <a:lnTo>
                    <a:pt x="294" y="2094"/>
                  </a:lnTo>
                  <a:lnTo>
                    <a:pt x="276" y="2076"/>
                  </a:lnTo>
                  <a:lnTo>
                    <a:pt x="270" y="2076"/>
                  </a:lnTo>
                  <a:lnTo>
                    <a:pt x="264" y="2082"/>
                  </a:lnTo>
                  <a:lnTo>
                    <a:pt x="240" y="2094"/>
                  </a:lnTo>
                  <a:lnTo>
                    <a:pt x="228" y="2094"/>
                  </a:lnTo>
                  <a:lnTo>
                    <a:pt x="216" y="2106"/>
                  </a:lnTo>
                  <a:lnTo>
                    <a:pt x="210" y="2118"/>
                  </a:lnTo>
                  <a:lnTo>
                    <a:pt x="204" y="2124"/>
                  </a:lnTo>
                  <a:lnTo>
                    <a:pt x="210" y="2118"/>
                  </a:lnTo>
                  <a:lnTo>
                    <a:pt x="222" y="2118"/>
                  </a:lnTo>
                  <a:lnTo>
                    <a:pt x="228" y="2112"/>
                  </a:lnTo>
                  <a:lnTo>
                    <a:pt x="276" y="2112"/>
                  </a:lnTo>
                  <a:lnTo>
                    <a:pt x="270" y="2112"/>
                  </a:lnTo>
                  <a:lnTo>
                    <a:pt x="264" y="2118"/>
                  </a:lnTo>
                  <a:lnTo>
                    <a:pt x="252" y="2118"/>
                  </a:lnTo>
                  <a:lnTo>
                    <a:pt x="240" y="2124"/>
                  </a:lnTo>
                  <a:lnTo>
                    <a:pt x="228" y="2124"/>
                  </a:lnTo>
                  <a:lnTo>
                    <a:pt x="216" y="2130"/>
                  </a:lnTo>
                  <a:lnTo>
                    <a:pt x="210" y="2130"/>
                  </a:lnTo>
                  <a:lnTo>
                    <a:pt x="210" y="2148"/>
                  </a:lnTo>
                  <a:lnTo>
                    <a:pt x="204" y="2148"/>
                  </a:lnTo>
                  <a:lnTo>
                    <a:pt x="198" y="2142"/>
                  </a:lnTo>
                  <a:lnTo>
                    <a:pt x="174" y="2142"/>
                  </a:lnTo>
                  <a:lnTo>
                    <a:pt x="174" y="2154"/>
                  </a:lnTo>
                  <a:lnTo>
                    <a:pt x="180" y="2166"/>
                  </a:lnTo>
                  <a:lnTo>
                    <a:pt x="192" y="2172"/>
                  </a:lnTo>
                  <a:lnTo>
                    <a:pt x="198" y="2178"/>
                  </a:lnTo>
                  <a:lnTo>
                    <a:pt x="246" y="2160"/>
                  </a:lnTo>
                  <a:lnTo>
                    <a:pt x="264" y="2184"/>
                  </a:lnTo>
                  <a:lnTo>
                    <a:pt x="300" y="2166"/>
                  </a:lnTo>
                  <a:lnTo>
                    <a:pt x="294" y="2172"/>
                  </a:lnTo>
                  <a:lnTo>
                    <a:pt x="288" y="2184"/>
                  </a:lnTo>
                  <a:lnTo>
                    <a:pt x="276" y="2190"/>
                  </a:lnTo>
                  <a:lnTo>
                    <a:pt x="270" y="2196"/>
                  </a:lnTo>
                  <a:lnTo>
                    <a:pt x="264" y="2208"/>
                  </a:lnTo>
                  <a:lnTo>
                    <a:pt x="264" y="2214"/>
                  </a:lnTo>
                  <a:lnTo>
                    <a:pt x="276" y="2214"/>
                  </a:lnTo>
                  <a:lnTo>
                    <a:pt x="282" y="2208"/>
                  </a:lnTo>
                  <a:lnTo>
                    <a:pt x="300" y="2202"/>
                  </a:lnTo>
                  <a:lnTo>
                    <a:pt x="318" y="2184"/>
                  </a:lnTo>
                  <a:lnTo>
                    <a:pt x="330" y="2178"/>
                  </a:lnTo>
                  <a:lnTo>
                    <a:pt x="306" y="2202"/>
                  </a:lnTo>
                  <a:lnTo>
                    <a:pt x="300" y="2214"/>
                  </a:lnTo>
                  <a:lnTo>
                    <a:pt x="294" y="2220"/>
                  </a:lnTo>
                  <a:lnTo>
                    <a:pt x="300" y="2220"/>
                  </a:lnTo>
                  <a:lnTo>
                    <a:pt x="312" y="2214"/>
                  </a:lnTo>
                  <a:lnTo>
                    <a:pt x="324" y="2214"/>
                  </a:lnTo>
                  <a:lnTo>
                    <a:pt x="318" y="2220"/>
                  </a:lnTo>
                  <a:lnTo>
                    <a:pt x="306" y="2226"/>
                  </a:lnTo>
                  <a:lnTo>
                    <a:pt x="300" y="2238"/>
                  </a:lnTo>
                  <a:lnTo>
                    <a:pt x="282" y="2256"/>
                  </a:lnTo>
                  <a:lnTo>
                    <a:pt x="288" y="2262"/>
                  </a:lnTo>
                  <a:lnTo>
                    <a:pt x="294" y="2262"/>
                  </a:lnTo>
                  <a:lnTo>
                    <a:pt x="342" y="2238"/>
                  </a:lnTo>
                  <a:lnTo>
                    <a:pt x="348" y="2232"/>
                  </a:lnTo>
                  <a:lnTo>
                    <a:pt x="324" y="2256"/>
                  </a:lnTo>
                  <a:lnTo>
                    <a:pt x="318" y="2268"/>
                  </a:lnTo>
                  <a:lnTo>
                    <a:pt x="318" y="2274"/>
                  </a:lnTo>
                  <a:lnTo>
                    <a:pt x="330" y="2280"/>
                  </a:lnTo>
                  <a:lnTo>
                    <a:pt x="342" y="2280"/>
                  </a:lnTo>
                  <a:lnTo>
                    <a:pt x="354" y="2292"/>
                  </a:lnTo>
                  <a:lnTo>
                    <a:pt x="354" y="2298"/>
                  </a:lnTo>
                  <a:lnTo>
                    <a:pt x="348" y="2304"/>
                  </a:lnTo>
                  <a:lnTo>
                    <a:pt x="348" y="2340"/>
                  </a:lnTo>
                  <a:lnTo>
                    <a:pt x="2058" y="2340"/>
                  </a:lnTo>
                  <a:lnTo>
                    <a:pt x="2064" y="2328"/>
                  </a:lnTo>
                  <a:lnTo>
                    <a:pt x="2064" y="2322"/>
                  </a:lnTo>
                  <a:lnTo>
                    <a:pt x="2070" y="2310"/>
                  </a:lnTo>
                  <a:lnTo>
                    <a:pt x="2076" y="2304"/>
                  </a:lnTo>
                  <a:lnTo>
                    <a:pt x="2088" y="2298"/>
                  </a:lnTo>
                  <a:lnTo>
                    <a:pt x="2100" y="2310"/>
                  </a:lnTo>
                  <a:lnTo>
                    <a:pt x="2088" y="2322"/>
                  </a:lnTo>
                  <a:lnTo>
                    <a:pt x="2082" y="2334"/>
                  </a:lnTo>
                  <a:lnTo>
                    <a:pt x="2082" y="2346"/>
                  </a:lnTo>
                  <a:lnTo>
                    <a:pt x="2094" y="2352"/>
                  </a:lnTo>
                  <a:lnTo>
                    <a:pt x="2112" y="2358"/>
                  </a:lnTo>
                  <a:lnTo>
                    <a:pt x="2124" y="2358"/>
                  </a:lnTo>
                  <a:lnTo>
                    <a:pt x="2142" y="2376"/>
                  </a:lnTo>
                  <a:lnTo>
                    <a:pt x="2154" y="2376"/>
                  </a:lnTo>
                  <a:lnTo>
                    <a:pt x="2154" y="2370"/>
                  </a:lnTo>
                  <a:lnTo>
                    <a:pt x="2166" y="2358"/>
                  </a:lnTo>
                  <a:lnTo>
                    <a:pt x="2178" y="2358"/>
                  </a:lnTo>
                  <a:lnTo>
                    <a:pt x="2190" y="2364"/>
                  </a:lnTo>
                  <a:lnTo>
                    <a:pt x="2202" y="2376"/>
                  </a:lnTo>
                  <a:lnTo>
                    <a:pt x="2202" y="2382"/>
                  </a:lnTo>
                  <a:lnTo>
                    <a:pt x="2208" y="2388"/>
                  </a:lnTo>
                  <a:lnTo>
                    <a:pt x="2238" y="2388"/>
                  </a:lnTo>
                  <a:lnTo>
                    <a:pt x="2256" y="2406"/>
                  </a:lnTo>
                  <a:lnTo>
                    <a:pt x="2268" y="2406"/>
                  </a:lnTo>
                  <a:lnTo>
                    <a:pt x="2280" y="2394"/>
                  </a:lnTo>
                  <a:lnTo>
                    <a:pt x="2292" y="2388"/>
                  </a:lnTo>
                  <a:lnTo>
                    <a:pt x="2298" y="2382"/>
                  </a:lnTo>
                  <a:lnTo>
                    <a:pt x="2298" y="2400"/>
                  </a:lnTo>
                  <a:lnTo>
                    <a:pt x="2346" y="2394"/>
                  </a:lnTo>
                  <a:lnTo>
                    <a:pt x="2346" y="2400"/>
                  </a:lnTo>
                  <a:lnTo>
                    <a:pt x="2352" y="2400"/>
                  </a:lnTo>
                  <a:lnTo>
                    <a:pt x="2364" y="2406"/>
                  </a:lnTo>
                  <a:lnTo>
                    <a:pt x="2382" y="2406"/>
                  </a:lnTo>
                  <a:lnTo>
                    <a:pt x="2394" y="2394"/>
                  </a:lnTo>
                  <a:lnTo>
                    <a:pt x="2406" y="2388"/>
                  </a:lnTo>
                  <a:lnTo>
                    <a:pt x="2412" y="2376"/>
                  </a:lnTo>
                  <a:lnTo>
                    <a:pt x="2412" y="2370"/>
                  </a:lnTo>
                  <a:lnTo>
                    <a:pt x="2430" y="2370"/>
                  </a:lnTo>
                  <a:lnTo>
                    <a:pt x="2436" y="2376"/>
                  </a:lnTo>
                  <a:lnTo>
                    <a:pt x="2442" y="2376"/>
                  </a:lnTo>
                  <a:lnTo>
                    <a:pt x="2454" y="2364"/>
                  </a:lnTo>
                  <a:lnTo>
                    <a:pt x="2460" y="2352"/>
                  </a:lnTo>
                  <a:lnTo>
                    <a:pt x="2466" y="2346"/>
                  </a:lnTo>
                  <a:lnTo>
                    <a:pt x="2472" y="2346"/>
                  </a:lnTo>
                  <a:lnTo>
                    <a:pt x="2472" y="2352"/>
                  </a:lnTo>
                  <a:lnTo>
                    <a:pt x="2478" y="2358"/>
                  </a:lnTo>
                  <a:lnTo>
                    <a:pt x="2502" y="2352"/>
                  </a:lnTo>
                  <a:lnTo>
                    <a:pt x="2496" y="2346"/>
                  </a:lnTo>
                  <a:lnTo>
                    <a:pt x="2496" y="2334"/>
                  </a:lnTo>
                  <a:lnTo>
                    <a:pt x="2502" y="2328"/>
                  </a:lnTo>
                  <a:lnTo>
                    <a:pt x="2514" y="2322"/>
                  </a:lnTo>
                  <a:lnTo>
                    <a:pt x="2532" y="2340"/>
                  </a:lnTo>
                  <a:lnTo>
                    <a:pt x="2556" y="2340"/>
                  </a:lnTo>
                  <a:lnTo>
                    <a:pt x="2562" y="2346"/>
                  </a:lnTo>
                  <a:lnTo>
                    <a:pt x="2580" y="2346"/>
                  </a:lnTo>
                  <a:lnTo>
                    <a:pt x="2604" y="2358"/>
                  </a:lnTo>
                  <a:lnTo>
                    <a:pt x="2604" y="2370"/>
                  </a:lnTo>
                  <a:lnTo>
                    <a:pt x="2598" y="2382"/>
                  </a:lnTo>
                  <a:lnTo>
                    <a:pt x="2598" y="2388"/>
                  </a:lnTo>
                  <a:lnTo>
                    <a:pt x="2592" y="2400"/>
                  </a:lnTo>
                  <a:lnTo>
                    <a:pt x="2604" y="2412"/>
                  </a:lnTo>
                  <a:lnTo>
                    <a:pt x="2592" y="2436"/>
                  </a:lnTo>
                  <a:lnTo>
                    <a:pt x="2598" y="2436"/>
                  </a:lnTo>
                  <a:lnTo>
                    <a:pt x="2604" y="2430"/>
                  </a:lnTo>
                  <a:lnTo>
                    <a:pt x="2616" y="2424"/>
                  </a:lnTo>
                  <a:lnTo>
                    <a:pt x="2634" y="2418"/>
                  </a:lnTo>
                  <a:lnTo>
                    <a:pt x="2646" y="2412"/>
                  </a:lnTo>
                  <a:lnTo>
                    <a:pt x="2670" y="2412"/>
                  </a:lnTo>
                  <a:lnTo>
                    <a:pt x="2670" y="2424"/>
                  </a:lnTo>
                  <a:lnTo>
                    <a:pt x="2658" y="2430"/>
                  </a:lnTo>
                  <a:lnTo>
                    <a:pt x="2652" y="2436"/>
                  </a:lnTo>
                  <a:lnTo>
                    <a:pt x="2646" y="2436"/>
                  </a:lnTo>
                  <a:lnTo>
                    <a:pt x="2640" y="2442"/>
                  </a:lnTo>
                  <a:lnTo>
                    <a:pt x="2646" y="2448"/>
                  </a:lnTo>
                  <a:lnTo>
                    <a:pt x="2652" y="2448"/>
                  </a:lnTo>
                  <a:lnTo>
                    <a:pt x="2664" y="2460"/>
                  </a:lnTo>
                  <a:lnTo>
                    <a:pt x="2640" y="2484"/>
                  </a:lnTo>
                  <a:lnTo>
                    <a:pt x="2640" y="2490"/>
                  </a:lnTo>
                  <a:lnTo>
                    <a:pt x="2652" y="2490"/>
                  </a:lnTo>
                  <a:lnTo>
                    <a:pt x="2652" y="2502"/>
                  </a:lnTo>
                  <a:lnTo>
                    <a:pt x="2640" y="2514"/>
                  </a:lnTo>
                  <a:lnTo>
                    <a:pt x="2640" y="2526"/>
                  </a:lnTo>
                  <a:lnTo>
                    <a:pt x="2658" y="2526"/>
                  </a:lnTo>
                  <a:lnTo>
                    <a:pt x="2652" y="2544"/>
                  </a:lnTo>
                  <a:lnTo>
                    <a:pt x="2658" y="2544"/>
                  </a:lnTo>
                  <a:lnTo>
                    <a:pt x="2670" y="2550"/>
                  </a:lnTo>
                  <a:lnTo>
                    <a:pt x="2754" y="2550"/>
                  </a:lnTo>
                  <a:lnTo>
                    <a:pt x="2766" y="2556"/>
                  </a:lnTo>
                  <a:lnTo>
                    <a:pt x="2784" y="2568"/>
                  </a:lnTo>
                  <a:lnTo>
                    <a:pt x="2838" y="2568"/>
                  </a:lnTo>
                  <a:lnTo>
                    <a:pt x="2850" y="2574"/>
                  </a:lnTo>
                  <a:lnTo>
                    <a:pt x="2856" y="2580"/>
                  </a:lnTo>
                  <a:lnTo>
                    <a:pt x="2856" y="2610"/>
                  </a:lnTo>
                  <a:lnTo>
                    <a:pt x="2874" y="2610"/>
                  </a:lnTo>
                  <a:lnTo>
                    <a:pt x="2874" y="2628"/>
                  </a:lnTo>
                  <a:lnTo>
                    <a:pt x="2862" y="2640"/>
                  </a:lnTo>
                  <a:lnTo>
                    <a:pt x="2862" y="2652"/>
                  </a:lnTo>
                  <a:lnTo>
                    <a:pt x="2874" y="2664"/>
                  </a:lnTo>
                  <a:lnTo>
                    <a:pt x="2880" y="2664"/>
                  </a:lnTo>
                  <a:lnTo>
                    <a:pt x="2856" y="2658"/>
                  </a:lnTo>
                  <a:lnTo>
                    <a:pt x="2856" y="2670"/>
                  </a:lnTo>
                  <a:lnTo>
                    <a:pt x="2850" y="2676"/>
                  </a:lnTo>
                  <a:lnTo>
                    <a:pt x="2844" y="2688"/>
                  </a:lnTo>
                  <a:lnTo>
                    <a:pt x="2838" y="2694"/>
                  </a:lnTo>
                  <a:lnTo>
                    <a:pt x="2832" y="2688"/>
                  </a:lnTo>
                  <a:lnTo>
                    <a:pt x="2820" y="2682"/>
                  </a:lnTo>
                  <a:lnTo>
                    <a:pt x="2802" y="2670"/>
                  </a:lnTo>
                  <a:lnTo>
                    <a:pt x="2790" y="2664"/>
                  </a:lnTo>
                  <a:lnTo>
                    <a:pt x="2784" y="2652"/>
                  </a:lnTo>
                  <a:lnTo>
                    <a:pt x="2784" y="2628"/>
                  </a:lnTo>
                  <a:lnTo>
                    <a:pt x="2766" y="2622"/>
                  </a:lnTo>
                  <a:lnTo>
                    <a:pt x="2772" y="2640"/>
                  </a:lnTo>
                  <a:lnTo>
                    <a:pt x="2772" y="2646"/>
                  </a:lnTo>
                  <a:lnTo>
                    <a:pt x="2778" y="2652"/>
                  </a:lnTo>
                  <a:lnTo>
                    <a:pt x="2778" y="2664"/>
                  </a:lnTo>
                  <a:lnTo>
                    <a:pt x="2772" y="2676"/>
                  </a:lnTo>
                  <a:lnTo>
                    <a:pt x="2760" y="2688"/>
                  </a:lnTo>
                  <a:lnTo>
                    <a:pt x="2754" y="2700"/>
                  </a:lnTo>
                  <a:lnTo>
                    <a:pt x="2736" y="2706"/>
                  </a:lnTo>
                  <a:lnTo>
                    <a:pt x="2718" y="2724"/>
                  </a:lnTo>
                  <a:lnTo>
                    <a:pt x="2712" y="2742"/>
                  </a:lnTo>
                  <a:lnTo>
                    <a:pt x="2700" y="2760"/>
                  </a:lnTo>
                  <a:lnTo>
                    <a:pt x="2694" y="2778"/>
                  </a:lnTo>
                  <a:lnTo>
                    <a:pt x="2688" y="2784"/>
                  </a:lnTo>
                  <a:lnTo>
                    <a:pt x="2664" y="2796"/>
                  </a:lnTo>
                  <a:lnTo>
                    <a:pt x="2652" y="2796"/>
                  </a:lnTo>
                  <a:lnTo>
                    <a:pt x="2646" y="2790"/>
                  </a:lnTo>
                  <a:lnTo>
                    <a:pt x="2640" y="2802"/>
                  </a:lnTo>
                  <a:lnTo>
                    <a:pt x="2634" y="2808"/>
                  </a:lnTo>
                  <a:lnTo>
                    <a:pt x="2634" y="2832"/>
                  </a:lnTo>
                  <a:lnTo>
                    <a:pt x="2628" y="2838"/>
                  </a:lnTo>
                  <a:lnTo>
                    <a:pt x="2622" y="2838"/>
                  </a:lnTo>
                  <a:lnTo>
                    <a:pt x="2586" y="2856"/>
                  </a:lnTo>
                  <a:lnTo>
                    <a:pt x="2562" y="2880"/>
                  </a:lnTo>
                  <a:lnTo>
                    <a:pt x="2562" y="2886"/>
                  </a:lnTo>
                  <a:lnTo>
                    <a:pt x="2568" y="2886"/>
                  </a:lnTo>
                  <a:lnTo>
                    <a:pt x="2580" y="2880"/>
                  </a:lnTo>
                  <a:lnTo>
                    <a:pt x="2592" y="2880"/>
                  </a:lnTo>
                  <a:lnTo>
                    <a:pt x="2598" y="2886"/>
                  </a:lnTo>
                  <a:lnTo>
                    <a:pt x="2610" y="2880"/>
                  </a:lnTo>
                  <a:lnTo>
                    <a:pt x="2616" y="2868"/>
                  </a:lnTo>
                  <a:lnTo>
                    <a:pt x="2628" y="2862"/>
                  </a:lnTo>
                  <a:lnTo>
                    <a:pt x="2658" y="2862"/>
                  </a:lnTo>
                  <a:lnTo>
                    <a:pt x="2658" y="2856"/>
                  </a:lnTo>
                  <a:lnTo>
                    <a:pt x="2664" y="2844"/>
                  </a:lnTo>
                  <a:lnTo>
                    <a:pt x="2676" y="2838"/>
                  </a:lnTo>
                  <a:lnTo>
                    <a:pt x="2682" y="2832"/>
                  </a:lnTo>
                  <a:lnTo>
                    <a:pt x="2754" y="2832"/>
                  </a:lnTo>
                  <a:lnTo>
                    <a:pt x="2766" y="2838"/>
                  </a:lnTo>
                  <a:lnTo>
                    <a:pt x="2790" y="2820"/>
                  </a:lnTo>
                  <a:lnTo>
                    <a:pt x="2856" y="2820"/>
                  </a:lnTo>
                  <a:lnTo>
                    <a:pt x="2862" y="2814"/>
                  </a:lnTo>
                  <a:lnTo>
                    <a:pt x="2862" y="2790"/>
                  </a:lnTo>
                  <a:lnTo>
                    <a:pt x="2844" y="2796"/>
                  </a:lnTo>
                  <a:lnTo>
                    <a:pt x="2832" y="2796"/>
                  </a:lnTo>
                  <a:lnTo>
                    <a:pt x="2826" y="2790"/>
                  </a:lnTo>
                  <a:lnTo>
                    <a:pt x="2826" y="2784"/>
                  </a:lnTo>
                  <a:lnTo>
                    <a:pt x="2832" y="2772"/>
                  </a:lnTo>
                  <a:lnTo>
                    <a:pt x="2850" y="2754"/>
                  </a:lnTo>
                  <a:lnTo>
                    <a:pt x="2868" y="2742"/>
                  </a:lnTo>
                  <a:lnTo>
                    <a:pt x="2880" y="2736"/>
                  </a:lnTo>
                  <a:lnTo>
                    <a:pt x="2910" y="2736"/>
                  </a:lnTo>
                  <a:lnTo>
                    <a:pt x="2928" y="2730"/>
                  </a:lnTo>
                  <a:lnTo>
                    <a:pt x="2952" y="2730"/>
                  </a:lnTo>
                  <a:lnTo>
                    <a:pt x="2964" y="2724"/>
                  </a:lnTo>
                  <a:lnTo>
                    <a:pt x="2970" y="2724"/>
                  </a:lnTo>
                  <a:lnTo>
                    <a:pt x="2976" y="2718"/>
                  </a:lnTo>
                  <a:lnTo>
                    <a:pt x="2982" y="2718"/>
                  </a:lnTo>
                  <a:lnTo>
                    <a:pt x="2994" y="2724"/>
                  </a:lnTo>
                  <a:lnTo>
                    <a:pt x="3000" y="2724"/>
                  </a:lnTo>
                  <a:lnTo>
                    <a:pt x="3012" y="2730"/>
                  </a:lnTo>
                  <a:lnTo>
                    <a:pt x="3018" y="2736"/>
                  </a:lnTo>
                  <a:lnTo>
                    <a:pt x="3024" y="2736"/>
                  </a:lnTo>
                  <a:lnTo>
                    <a:pt x="3030" y="2730"/>
                  </a:lnTo>
                  <a:lnTo>
                    <a:pt x="3030" y="2712"/>
                  </a:lnTo>
                  <a:lnTo>
                    <a:pt x="3036" y="2706"/>
                  </a:lnTo>
                  <a:lnTo>
                    <a:pt x="3048" y="2700"/>
                  </a:lnTo>
                  <a:lnTo>
                    <a:pt x="3060" y="2700"/>
                  </a:lnTo>
                  <a:lnTo>
                    <a:pt x="3066" y="2706"/>
                  </a:lnTo>
                  <a:lnTo>
                    <a:pt x="3072" y="2706"/>
                  </a:lnTo>
                  <a:lnTo>
                    <a:pt x="3072" y="2700"/>
                  </a:lnTo>
                  <a:lnTo>
                    <a:pt x="3102" y="2700"/>
                  </a:lnTo>
                  <a:lnTo>
                    <a:pt x="3114" y="2688"/>
                  </a:lnTo>
                  <a:lnTo>
                    <a:pt x="3126" y="2682"/>
                  </a:lnTo>
                  <a:lnTo>
                    <a:pt x="3150" y="2658"/>
                  </a:lnTo>
                  <a:lnTo>
                    <a:pt x="3162" y="2652"/>
                  </a:lnTo>
                  <a:lnTo>
                    <a:pt x="3174" y="2640"/>
                  </a:lnTo>
                  <a:lnTo>
                    <a:pt x="3408" y="2640"/>
                  </a:lnTo>
                  <a:lnTo>
                    <a:pt x="3408" y="2634"/>
                  </a:lnTo>
                  <a:lnTo>
                    <a:pt x="3420" y="2622"/>
                  </a:lnTo>
                  <a:lnTo>
                    <a:pt x="3438" y="2622"/>
                  </a:lnTo>
                  <a:lnTo>
                    <a:pt x="3450" y="2616"/>
                  </a:lnTo>
                  <a:lnTo>
                    <a:pt x="3456" y="2616"/>
                  </a:lnTo>
                  <a:lnTo>
                    <a:pt x="3456" y="2610"/>
                  </a:lnTo>
                  <a:lnTo>
                    <a:pt x="3468" y="2598"/>
                  </a:lnTo>
                  <a:lnTo>
                    <a:pt x="3480" y="2592"/>
                  </a:lnTo>
                  <a:lnTo>
                    <a:pt x="3486" y="2586"/>
                  </a:lnTo>
                  <a:lnTo>
                    <a:pt x="3498" y="2586"/>
                  </a:lnTo>
                  <a:lnTo>
                    <a:pt x="3504" y="2592"/>
                  </a:lnTo>
                  <a:lnTo>
                    <a:pt x="3510" y="2592"/>
                  </a:lnTo>
                  <a:lnTo>
                    <a:pt x="3510" y="2568"/>
                  </a:lnTo>
                  <a:lnTo>
                    <a:pt x="3516" y="2556"/>
                  </a:lnTo>
                  <a:lnTo>
                    <a:pt x="3528" y="2544"/>
                  </a:lnTo>
                  <a:lnTo>
                    <a:pt x="3534" y="2544"/>
                  </a:lnTo>
                  <a:lnTo>
                    <a:pt x="3546" y="2532"/>
                  </a:lnTo>
                  <a:lnTo>
                    <a:pt x="3546" y="2508"/>
                  </a:lnTo>
                  <a:lnTo>
                    <a:pt x="3588" y="2484"/>
                  </a:lnTo>
                  <a:lnTo>
                    <a:pt x="3594" y="2472"/>
                  </a:lnTo>
                  <a:lnTo>
                    <a:pt x="3618" y="2448"/>
                  </a:lnTo>
                  <a:lnTo>
                    <a:pt x="3630" y="2448"/>
                  </a:lnTo>
                  <a:lnTo>
                    <a:pt x="3636" y="2454"/>
                  </a:lnTo>
                  <a:lnTo>
                    <a:pt x="3636" y="2460"/>
                  </a:lnTo>
                  <a:lnTo>
                    <a:pt x="3642" y="2466"/>
                  </a:lnTo>
                  <a:lnTo>
                    <a:pt x="3654" y="2466"/>
                  </a:lnTo>
                  <a:lnTo>
                    <a:pt x="3666" y="2460"/>
                  </a:lnTo>
                  <a:lnTo>
                    <a:pt x="3702" y="2460"/>
                  </a:lnTo>
                  <a:lnTo>
                    <a:pt x="3708" y="2466"/>
                  </a:lnTo>
                  <a:lnTo>
                    <a:pt x="3708" y="2472"/>
                  </a:lnTo>
                  <a:lnTo>
                    <a:pt x="3702" y="2496"/>
                  </a:lnTo>
                  <a:lnTo>
                    <a:pt x="3690" y="2520"/>
                  </a:lnTo>
                  <a:lnTo>
                    <a:pt x="3678" y="2550"/>
                  </a:lnTo>
                  <a:lnTo>
                    <a:pt x="3666" y="2574"/>
                  </a:lnTo>
                  <a:lnTo>
                    <a:pt x="3666" y="2586"/>
                  </a:lnTo>
                  <a:lnTo>
                    <a:pt x="3672" y="2592"/>
                  </a:lnTo>
                  <a:lnTo>
                    <a:pt x="3678" y="2592"/>
                  </a:lnTo>
                  <a:lnTo>
                    <a:pt x="3684" y="2598"/>
                  </a:lnTo>
                  <a:lnTo>
                    <a:pt x="3672" y="2610"/>
                  </a:lnTo>
                  <a:lnTo>
                    <a:pt x="3666" y="2622"/>
                  </a:lnTo>
                  <a:lnTo>
                    <a:pt x="3666" y="2628"/>
                  </a:lnTo>
                  <a:lnTo>
                    <a:pt x="3690" y="2628"/>
                  </a:lnTo>
                  <a:lnTo>
                    <a:pt x="3690" y="2634"/>
                  </a:lnTo>
                  <a:lnTo>
                    <a:pt x="3696" y="2640"/>
                  </a:lnTo>
                  <a:lnTo>
                    <a:pt x="3714" y="2640"/>
                  </a:lnTo>
                  <a:lnTo>
                    <a:pt x="3750" y="2622"/>
                  </a:lnTo>
                  <a:lnTo>
                    <a:pt x="3768" y="2604"/>
                  </a:lnTo>
                  <a:lnTo>
                    <a:pt x="3780" y="2622"/>
                  </a:lnTo>
                  <a:lnTo>
                    <a:pt x="3786" y="2622"/>
                  </a:lnTo>
                  <a:lnTo>
                    <a:pt x="3792" y="2616"/>
                  </a:lnTo>
                  <a:lnTo>
                    <a:pt x="3816" y="2604"/>
                  </a:lnTo>
                  <a:lnTo>
                    <a:pt x="3828" y="2604"/>
                  </a:lnTo>
                  <a:lnTo>
                    <a:pt x="3840" y="2592"/>
                  </a:lnTo>
                  <a:lnTo>
                    <a:pt x="3852" y="2592"/>
                  </a:lnTo>
                  <a:lnTo>
                    <a:pt x="3864" y="2580"/>
                  </a:lnTo>
                  <a:lnTo>
                    <a:pt x="3870" y="2580"/>
                  </a:lnTo>
                  <a:lnTo>
                    <a:pt x="3888" y="2586"/>
                  </a:lnTo>
                  <a:lnTo>
                    <a:pt x="3846" y="2616"/>
                  </a:lnTo>
                  <a:lnTo>
                    <a:pt x="3936" y="2610"/>
                  </a:lnTo>
                  <a:lnTo>
                    <a:pt x="3918" y="2610"/>
                  </a:lnTo>
                  <a:lnTo>
                    <a:pt x="3906" y="2616"/>
                  </a:lnTo>
                  <a:lnTo>
                    <a:pt x="3894" y="2616"/>
                  </a:lnTo>
                  <a:lnTo>
                    <a:pt x="3888" y="2622"/>
                  </a:lnTo>
                  <a:lnTo>
                    <a:pt x="3888" y="2634"/>
                  </a:lnTo>
                  <a:lnTo>
                    <a:pt x="3882" y="2640"/>
                  </a:lnTo>
                  <a:lnTo>
                    <a:pt x="3876" y="2640"/>
                  </a:lnTo>
                  <a:lnTo>
                    <a:pt x="3870" y="2634"/>
                  </a:lnTo>
                  <a:lnTo>
                    <a:pt x="3864" y="2634"/>
                  </a:lnTo>
                  <a:lnTo>
                    <a:pt x="3852" y="2628"/>
                  </a:lnTo>
                  <a:lnTo>
                    <a:pt x="3846" y="2628"/>
                  </a:lnTo>
                  <a:lnTo>
                    <a:pt x="3828" y="2634"/>
                  </a:lnTo>
                  <a:lnTo>
                    <a:pt x="3738" y="2688"/>
                  </a:lnTo>
                  <a:lnTo>
                    <a:pt x="3726" y="2700"/>
                  </a:lnTo>
                  <a:lnTo>
                    <a:pt x="3720" y="2712"/>
                  </a:lnTo>
                  <a:lnTo>
                    <a:pt x="3720" y="2748"/>
                  </a:lnTo>
                  <a:lnTo>
                    <a:pt x="3726" y="2748"/>
                  </a:lnTo>
                  <a:lnTo>
                    <a:pt x="3732" y="2742"/>
                  </a:lnTo>
                  <a:lnTo>
                    <a:pt x="3738" y="2742"/>
                  </a:lnTo>
                  <a:lnTo>
                    <a:pt x="3738" y="2754"/>
                  </a:lnTo>
                  <a:lnTo>
                    <a:pt x="3744" y="2760"/>
                  </a:lnTo>
                  <a:lnTo>
                    <a:pt x="3756" y="2760"/>
                  </a:lnTo>
                  <a:lnTo>
                    <a:pt x="3762" y="2754"/>
                  </a:lnTo>
                  <a:lnTo>
                    <a:pt x="3768" y="2742"/>
                  </a:lnTo>
                  <a:lnTo>
                    <a:pt x="3774" y="2736"/>
                  </a:lnTo>
                  <a:lnTo>
                    <a:pt x="3786" y="2736"/>
                  </a:lnTo>
                  <a:lnTo>
                    <a:pt x="3804" y="2730"/>
                  </a:lnTo>
                  <a:lnTo>
                    <a:pt x="3816" y="2724"/>
                  </a:lnTo>
                  <a:lnTo>
                    <a:pt x="3834" y="2718"/>
                  </a:lnTo>
                  <a:lnTo>
                    <a:pt x="3846" y="2706"/>
                  </a:lnTo>
                  <a:lnTo>
                    <a:pt x="3852" y="2694"/>
                  </a:lnTo>
                  <a:lnTo>
                    <a:pt x="3870" y="2676"/>
                  </a:lnTo>
                  <a:lnTo>
                    <a:pt x="3876" y="2664"/>
                  </a:lnTo>
                  <a:lnTo>
                    <a:pt x="3876" y="2670"/>
                  </a:lnTo>
                  <a:lnTo>
                    <a:pt x="3882" y="2682"/>
                  </a:lnTo>
                  <a:lnTo>
                    <a:pt x="3888" y="2688"/>
                  </a:lnTo>
                  <a:lnTo>
                    <a:pt x="3894" y="2688"/>
                  </a:lnTo>
                  <a:lnTo>
                    <a:pt x="3930" y="2676"/>
                  </a:lnTo>
                  <a:lnTo>
                    <a:pt x="3954" y="2664"/>
                  </a:lnTo>
                  <a:lnTo>
                    <a:pt x="3972" y="2658"/>
                  </a:lnTo>
                  <a:lnTo>
                    <a:pt x="3984" y="2652"/>
                  </a:lnTo>
                  <a:lnTo>
                    <a:pt x="4008" y="2646"/>
                  </a:lnTo>
                  <a:lnTo>
                    <a:pt x="4068" y="2634"/>
                  </a:lnTo>
                  <a:lnTo>
                    <a:pt x="4080" y="2628"/>
                  </a:lnTo>
                  <a:lnTo>
                    <a:pt x="4068" y="2616"/>
                  </a:lnTo>
                  <a:lnTo>
                    <a:pt x="4074" y="2598"/>
                  </a:lnTo>
                  <a:lnTo>
                    <a:pt x="4038" y="2604"/>
                  </a:lnTo>
                  <a:lnTo>
                    <a:pt x="4038" y="2580"/>
                  </a:lnTo>
                  <a:lnTo>
                    <a:pt x="4026" y="2586"/>
                  </a:lnTo>
                  <a:lnTo>
                    <a:pt x="4020" y="2586"/>
                  </a:lnTo>
                  <a:lnTo>
                    <a:pt x="4008" y="2592"/>
                  </a:lnTo>
                  <a:lnTo>
                    <a:pt x="4002" y="2598"/>
                  </a:lnTo>
                  <a:lnTo>
                    <a:pt x="3990" y="2598"/>
                  </a:lnTo>
                  <a:lnTo>
                    <a:pt x="3990" y="2580"/>
                  </a:lnTo>
                  <a:lnTo>
                    <a:pt x="3930" y="2580"/>
                  </a:lnTo>
                  <a:lnTo>
                    <a:pt x="3924" y="2574"/>
                  </a:lnTo>
                  <a:lnTo>
                    <a:pt x="3924" y="2568"/>
                  </a:lnTo>
                  <a:lnTo>
                    <a:pt x="3918" y="2562"/>
                  </a:lnTo>
                  <a:lnTo>
                    <a:pt x="3918" y="2556"/>
                  </a:lnTo>
                  <a:lnTo>
                    <a:pt x="3930" y="2556"/>
                  </a:lnTo>
                  <a:lnTo>
                    <a:pt x="3918" y="2544"/>
                  </a:lnTo>
                  <a:lnTo>
                    <a:pt x="3888" y="2544"/>
                  </a:lnTo>
                  <a:lnTo>
                    <a:pt x="3882" y="2532"/>
                  </a:lnTo>
                  <a:lnTo>
                    <a:pt x="3882" y="2526"/>
                  </a:lnTo>
                  <a:lnTo>
                    <a:pt x="3876" y="2514"/>
                  </a:lnTo>
                  <a:lnTo>
                    <a:pt x="3876" y="2502"/>
                  </a:lnTo>
                  <a:lnTo>
                    <a:pt x="3894" y="2484"/>
                  </a:lnTo>
                  <a:lnTo>
                    <a:pt x="3870" y="2484"/>
                  </a:lnTo>
                  <a:lnTo>
                    <a:pt x="3876" y="2478"/>
                  </a:lnTo>
                  <a:lnTo>
                    <a:pt x="3888" y="2472"/>
                  </a:lnTo>
                  <a:lnTo>
                    <a:pt x="3894" y="2460"/>
                  </a:lnTo>
                  <a:lnTo>
                    <a:pt x="3906" y="2454"/>
                  </a:lnTo>
                  <a:lnTo>
                    <a:pt x="3918" y="2442"/>
                  </a:lnTo>
                  <a:lnTo>
                    <a:pt x="3924" y="2430"/>
                  </a:lnTo>
                  <a:lnTo>
                    <a:pt x="3936" y="2424"/>
                  </a:lnTo>
                  <a:lnTo>
                    <a:pt x="3942" y="2412"/>
                  </a:lnTo>
                  <a:lnTo>
                    <a:pt x="3948" y="2406"/>
                  </a:lnTo>
                  <a:lnTo>
                    <a:pt x="3936" y="2400"/>
                  </a:lnTo>
                  <a:lnTo>
                    <a:pt x="3912" y="2430"/>
                  </a:lnTo>
                  <a:lnTo>
                    <a:pt x="3894" y="2418"/>
                  </a:lnTo>
                  <a:lnTo>
                    <a:pt x="3864" y="2436"/>
                  </a:lnTo>
                  <a:lnTo>
                    <a:pt x="3858" y="2418"/>
                  </a:lnTo>
                  <a:lnTo>
                    <a:pt x="3828" y="2406"/>
                  </a:lnTo>
                  <a:lnTo>
                    <a:pt x="3810" y="2412"/>
                  </a:lnTo>
                  <a:lnTo>
                    <a:pt x="3864" y="2394"/>
                  </a:lnTo>
                  <a:lnTo>
                    <a:pt x="3870" y="2400"/>
                  </a:lnTo>
                  <a:lnTo>
                    <a:pt x="3882" y="2406"/>
                  </a:lnTo>
                  <a:lnTo>
                    <a:pt x="3900" y="2406"/>
                  </a:lnTo>
                  <a:lnTo>
                    <a:pt x="3918" y="2388"/>
                  </a:lnTo>
                  <a:lnTo>
                    <a:pt x="3930" y="2382"/>
                  </a:lnTo>
                  <a:lnTo>
                    <a:pt x="3936" y="2376"/>
                  </a:lnTo>
                  <a:lnTo>
                    <a:pt x="3978" y="2376"/>
                  </a:lnTo>
                  <a:lnTo>
                    <a:pt x="3978" y="2364"/>
                  </a:lnTo>
                  <a:lnTo>
                    <a:pt x="3972" y="2358"/>
                  </a:lnTo>
                  <a:lnTo>
                    <a:pt x="3966" y="2346"/>
                  </a:lnTo>
                  <a:lnTo>
                    <a:pt x="3990" y="2346"/>
                  </a:lnTo>
                  <a:lnTo>
                    <a:pt x="3978" y="2334"/>
                  </a:lnTo>
                  <a:lnTo>
                    <a:pt x="3972" y="2322"/>
                  </a:lnTo>
                  <a:lnTo>
                    <a:pt x="3960" y="2316"/>
                  </a:lnTo>
                  <a:lnTo>
                    <a:pt x="3942" y="2310"/>
                  </a:lnTo>
                  <a:lnTo>
                    <a:pt x="3918" y="2310"/>
                  </a:lnTo>
                  <a:lnTo>
                    <a:pt x="3852" y="2316"/>
                  </a:lnTo>
                  <a:lnTo>
                    <a:pt x="3792" y="2334"/>
                  </a:lnTo>
                  <a:lnTo>
                    <a:pt x="3744" y="2352"/>
                  </a:lnTo>
                  <a:lnTo>
                    <a:pt x="3684" y="2376"/>
                  </a:lnTo>
                  <a:lnTo>
                    <a:pt x="3660" y="2388"/>
                  </a:lnTo>
                  <a:lnTo>
                    <a:pt x="3642" y="2400"/>
                  </a:lnTo>
                  <a:lnTo>
                    <a:pt x="3624" y="2418"/>
                  </a:lnTo>
                  <a:lnTo>
                    <a:pt x="3606" y="2430"/>
                  </a:lnTo>
                  <a:lnTo>
                    <a:pt x="3594" y="2442"/>
                  </a:lnTo>
                  <a:lnTo>
                    <a:pt x="3576" y="2454"/>
                  </a:lnTo>
                  <a:lnTo>
                    <a:pt x="3564" y="2466"/>
                  </a:lnTo>
                  <a:lnTo>
                    <a:pt x="3528" y="2484"/>
                  </a:lnTo>
                  <a:lnTo>
                    <a:pt x="3516" y="2484"/>
                  </a:lnTo>
                  <a:lnTo>
                    <a:pt x="3498" y="2490"/>
                  </a:lnTo>
                  <a:lnTo>
                    <a:pt x="3486" y="2490"/>
                  </a:lnTo>
                  <a:lnTo>
                    <a:pt x="3492" y="2490"/>
                  </a:lnTo>
                  <a:lnTo>
                    <a:pt x="3498" y="2484"/>
                  </a:lnTo>
                  <a:lnTo>
                    <a:pt x="3510" y="2478"/>
                  </a:lnTo>
                  <a:lnTo>
                    <a:pt x="3522" y="2466"/>
                  </a:lnTo>
                  <a:lnTo>
                    <a:pt x="3540" y="2460"/>
                  </a:lnTo>
                  <a:lnTo>
                    <a:pt x="3552" y="2448"/>
                  </a:lnTo>
                  <a:lnTo>
                    <a:pt x="3576" y="2436"/>
                  </a:lnTo>
                  <a:lnTo>
                    <a:pt x="3600" y="2412"/>
                  </a:lnTo>
                  <a:lnTo>
                    <a:pt x="3606" y="2400"/>
                  </a:lnTo>
                  <a:lnTo>
                    <a:pt x="3582" y="2388"/>
                  </a:lnTo>
                  <a:lnTo>
                    <a:pt x="3588" y="2388"/>
                  </a:lnTo>
                  <a:lnTo>
                    <a:pt x="3594" y="2394"/>
                  </a:lnTo>
                  <a:lnTo>
                    <a:pt x="3624" y="2394"/>
                  </a:lnTo>
                  <a:lnTo>
                    <a:pt x="3642" y="2382"/>
                  </a:lnTo>
                  <a:lnTo>
                    <a:pt x="3702" y="2334"/>
                  </a:lnTo>
                  <a:lnTo>
                    <a:pt x="3750" y="2310"/>
                  </a:lnTo>
                  <a:lnTo>
                    <a:pt x="3768" y="2304"/>
                  </a:lnTo>
                  <a:lnTo>
                    <a:pt x="3804" y="2304"/>
                  </a:lnTo>
                  <a:lnTo>
                    <a:pt x="3852" y="2256"/>
                  </a:lnTo>
                  <a:lnTo>
                    <a:pt x="3870" y="2244"/>
                  </a:lnTo>
                  <a:lnTo>
                    <a:pt x="3888" y="2238"/>
                  </a:lnTo>
                  <a:lnTo>
                    <a:pt x="3936" y="2232"/>
                  </a:lnTo>
                  <a:lnTo>
                    <a:pt x="3990" y="2232"/>
                  </a:lnTo>
                  <a:lnTo>
                    <a:pt x="4044" y="2226"/>
                  </a:lnTo>
                  <a:lnTo>
                    <a:pt x="4074" y="2226"/>
                  </a:lnTo>
                  <a:lnTo>
                    <a:pt x="4104" y="2232"/>
                  </a:lnTo>
                  <a:lnTo>
                    <a:pt x="4176" y="2244"/>
                  </a:lnTo>
                  <a:lnTo>
                    <a:pt x="4200" y="2250"/>
                  </a:lnTo>
                  <a:lnTo>
                    <a:pt x="4212" y="2244"/>
                  </a:lnTo>
                  <a:lnTo>
                    <a:pt x="4248" y="2232"/>
                  </a:lnTo>
                  <a:lnTo>
                    <a:pt x="4260" y="2226"/>
                  </a:lnTo>
                  <a:lnTo>
                    <a:pt x="4278" y="2226"/>
                  </a:lnTo>
                  <a:lnTo>
                    <a:pt x="4296" y="2220"/>
                  </a:lnTo>
                  <a:lnTo>
                    <a:pt x="4320" y="2214"/>
                  </a:lnTo>
                  <a:lnTo>
                    <a:pt x="4338" y="2208"/>
                  </a:lnTo>
                  <a:lnTo>
                    <a:pt x="4374" y="2172"/>
                  </a:lnTo>
                  <a:lnTo>
                    <a:pt x="4392" y="2166"/>
                  </a:lnTo>
                  <a:lnTo>
                    <a:pt x="4404" y="2154"/>
                  </a:lnTo>
                  <a:lnTo>
                    <a:pt x="4410" y="2154"/>
                  </a:lnTo>
                  <a:lnTo>
                    <a:pt x="4422" y="2148"/>
                  </a:lnTo>
                  <a:lnTo>
                    <a:pt x="4452" y="2148"/>
                  </a:lnTo>
                  <a:lnTo>
                    <a:pt x="4458" y="2142"/>
                  </a:lnTo>
                  <a:lnTo>
                    <a:pt x="4470" y="2136"/>
                  </a:lnTo>
                  <a:lnTo>
                    <a:pt x="4476" y="2130"/>
                  </a:lnTo>
                  <a:lnTo>
                    <a:pt x="4494" y="2130"/>
                  </a:lnTo>
                  <a:lnTo>
                    <a:pt x="4500" y="2136"/>
                  </a:lnTo>
                  <a:lnTo>
                    <a:pt x="4518" y="2136"/>
                  </a:lnTo>
                  <a:lnTo>
                    <a:pt x="4530" y="2130"/>
                  </a:lnTo>
                  <a:lnTo>
                    <a:pt x="4536" y="2130"/>
                  </a:lnTo>
                  <a:lnTo>
                    <a:pt x="4542" y="2124"/>
                  </a:lnTo>
                  <a:lnTo>
                    <a:pt x="4596" y="2106"/>
                  </a:lnTo>
                  <a:lnTo>
                    <a:pt x="4620" y="2094"/>
                  </a:lnTo>
                  <a:lnTo>
                    <a:pt x="4620" y="2088"/>
                  </a:lnTo>
                  <a:lnTo>
                    <a:pt x="4614" y="2076"/>
                  </a:lnTo>
                  <a:lnTo>
                    <a:pt x="4602" y="2070"/>
                  </a:lnTo>
                  <a:lnTo>
                    <a:pt x="4584" y="2052"/>
                  </a:lnTo>
                  <a:lnTo>
                    <a:pt x="4578" y="2052"/>
                  </a:lnTo>
                  <a:lnTo>
                    <a:pt x="4602" y="2052"/>
                  </a:lnTo>
                  <a:lnTo>
                    <a:pt x="4614" y="2046"/>
                  </a:lnTo>
                  <a:lnTo>
                    <a:pt x="4614" y="2028"/>
                  </a:lnTo>
                  <a:lnTo>
                    <a:pt x="4608" y="2022"/>
                  </a:lnTo>
                  <a:lnTo>
                    <a:pt x="4608" y="2010"/>
                  </a:lnTo>
                  <a:lnTo>
                    <a:pt x="4632" y="2010"/>
                  </a:lnTo>
                  <a:lnTo>
                    <a:pt x="4644" y="1998"/>
                  </a:lnTo>
                  <a:lnTo>
                    <a:pt x="4644" y="1992"/>
                  </a:lnTo>
                  <a:lnTo>
                    <a:pt x="4632" y="1980"/>
                  </a:lnTo>
                  <a:lnTo>
                    <a:pt x="4626" y="1968"/>
                  </a:lnTo>
                  <a:lnTo>
                    <a:pt x="4608" y="1962"/>
                  </a:lnTo>
                  <a:lnTo>
                    <a:pt x="4602" y="1956"/>
                  </a:lnTo>
                  <a:lnTo>
                    <a:pt x="4590" y="196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46" name="Cameroon" descr="© INSCALE GmbH, 05.05.2010&#10;http://www.presentationload.com/">
              <a:extLst>
                <a:ext uri="{FF2B5EF4-FFF2-40B4-BE49-F238E27FC236}">
                  <a16:creationId xmlns:a16="http://schemas.microsoft.com/office/drawing/2014/main" id="{CE63441E-7E47-1B4F-1AA7-12AB617EC83B}"/>
                </a:ext>
              </a:extLst>
            </p:cNvPr>
            <p:cNvSpPr>
              <a:spLocks/>
            </p:cNvSpPr>
            <p:nvPr/>
          </p:nvSpPr>
          <p:spPr bwMode="gray">
            <a:xfrm>
              <a:off x="4465160" y="2816755"/>
              <a:ext cx="207532" cy="351324"/>
            </a:xfrm>
            <a:custGeom>
              <a:avLst/>
              <a:gdLst>
                <a:gd name="T0" fmla="*/ 2147483647 w 546"/>
                <a:gd name="T1" fmla="*/ 0 h 924"/>
                <a:gd name="T2" fmla="*/ 2147483647 w 546"/>
                <a:gd name="T3" fmla="*/ 2147483647 h 924"/>
                <a:gd name="T4" fmla="*/ 2147483647 w 546"/>
                <a:gd name="T5" fmla="*/ 2147483647 h 924"/>
                <a:gd name="T6" fmla="*/ 2147483647 w 546"/>
                <a:gd name="T7" fmla="*/ 2147483647 h 924"/>
                <a:gd name="T8" fmla="*/ 2147483647 w 546"/>
                <a:gd name="T9" fmla="*/ 2147483647 h 924"/>
                <a:gd name="T10" fmla="*/ 2147483647 w 546"/>
                <a:gd name="T11" fmla="*/ 2147483647 h 924"/>
                <a:gd name="T12" fmla="*/ 2147483647 w 546"/>
                <a:gd name="T13" fmla="*/ 2147483647 h 924"/>
                <a:gd name="T14" fmla="*/ 2147483647 w 546"/>
                <a:gd name="T15" fmla="*/ 2147483647 h 924"/>
                <a:gd name="T16" fmla="*/ 2147483647 w 546"/>
                <a:gd name="T17" fmla="*/ 2147483647 h 924"/>
                <a:gd name="T18" fmla="*/ 2147483647 w 546"/>
                <a:gd name="T19" fmla="*/ 2147483647 h 924"/>
                <a:gd name="T20" fmla="*/ 2147483647 w 546"/>
                <a:gd name="T21" fmla="*/ 2147483647 h 924"/>
                <a:gd name="T22" fmla="*/ 2147483647 w 546"/>
                <a:gd name="T23" fmla="*/ 2147483647 h 924"/>
                <a:gd name="T24" fmla="*/ 2147483647 w 546"/>
                <a:gd name="T25" fmla="*/ 2147483647 h 924"/>
                <a:gd name="T26" fmla="*/ 2147483647 w 546"/>
                <a:gd name="T27" fmla="*/ 2147483647 h 924"/>
                <a:gd name="T28" fmla="*/ 2147483647 w 546"/>
                <a:gd name="T29" fmla="*/ 2147483647 h 924"/>
                <a:gd name="T30" fmla="*/ 2147483647 w 546"/>
                <a:gd name="T31" fmla="*/ 2147483647 h 924"/>
                <a:gd name="T32" fmla="*/ 2147483647 w 546"/>
                <a:gd name="T33" fmla="*/ 2147483647 h 924"/>
                <a:gd name="T34" fmla="*/ 2147483647 w 546"/>
                <a:gd name="T35" fmla="*/ 2147483647 h 924"/>
                <a:gd name="T36" fmla="*/ 2147483647 w 546"/>
                <a:gd name="T37" fmla="*/ 2147483647 h 924"/>
                <a:gd name="T38" fmla="*/ 2147483647 w 546"/>
                <a:gd name="T39" fmla="*/ 2147483647 h 924"/>
                <a:gd name="T40" fmla="*/ 2147483647 w 546"/>
                <a:gd name="T41" fmla="*/ 2147483647 h 924"/>
                <a:gd name="T42" fmla="*/ 2147483647 w 546"/>
                <a:gd name="T43" fmla="*/ 2147483647 h 924"/>
                <a:gd name="T44" fmla="*/ 2147483647 w 546"/>
                <a:gd name="T45" fmla="*/ 2147483647 h 924"/>
                <a:gd name="T46" fmla="*/ 2147483647 w 546"/>
                <a:gd name="T47" fmla="*/ 2147483647 h 924"/>
                <a:gd name="T48" fmla="*/ 2147483647 w 546"/>
                <a:gd name="T49" fmla="*/ 2147483647 h 924"/>
                <a:gd name="T50" fmla="*/ 2147483647 w 546"/>
                <a:gd name="T51" fmla="*/ 2147483647 h 924"/>
                <a:gd name="T52" fmla="*/ 2147483647 w 546"/>
                <a:gd name="T53" fmla="*/ 2147483647 h 924"/>
                <a:gd name="T54" fmla="*/ 2147483647 w 546"/>
                <a:gd name="T55" fmla="*/ 2147483647 h 924"/>
                <a:gd name="T56" fmla="*/ 2147483647 w 546"/>
                <a:gd name="T57" fmla="*/ 2147483647 h 924"/>
                <a:gd name="T58" fmla="*/ 2147483647 w 546"/>
                <a:gd name="T59" fmla="*/ 2147483647 h 924"/>
                <a:gd name="T60" fmla="*/ 2147483647 w 546"/>
                <a:gd name="T61" fmla="*/ 2147483647 h 924"/>
                <a:gd name="T62" fmla="*/ 2147483647 w 546"/>
                <a:gd name="T63" fmla="*/ 2147483647 h 924"/>
                <a:gd name="T64" fmla="*/ 2147483647 w 546"/>
                <a:gd name="T65" fmla="*/ 2147483647 h 924"/>
                <a:gd name="T66" fmla="*/ 2147483647 w 546"/>
                <a:gd name="T67" fmla="*/ 2147483647 h 924"/>
                <a:gd name="T68" fmla="*/ 2147483647 w 546"/>
                <a:gd name="T69" fmla="*/ 2147483647 h 924"/>
                <a:gd name="T70" fmla="*/ 2147483647 w 546"/>
                <a:gd name="T71" fmla="*/ 2147483647 h 924"/>
                <a:gd name="T72" fmla="*/ 2147483647 w 546"/>
                <a:gd name="T73" fmla="*/ 2147483647 h 924"/>
                <a:gd name="T74" fmla="*/ 2147483647 w 546"/>
                <a:gd name="T75" fmla="*/ 2147483647 h 924"/>
                <a:gd name="T76" fmla="*/ 2147483647 w 546"/>
                <a:gd name="T77" fmla="*/ 2147483647 h 924"/>
                <a:gd name="T78" fmla="*/ 2147483647 w 546"/>
                <a:gd name="T79" fmla="*/ 2147483647 h 924"/>
                <a:gd name="T80" fmla="*/ 2147483647 w 546"/>
                <a:gd name="T81" fmla="*/ 2147483647 h 924"/>
                <a:gd name="T82" fmla="*/ 2147483647 w 546"/>
                <a:gd name="T83" fmla="*/ 2147483647 h 924"/>
                <a:gd name="T84" fmla="*/ 2147483647 w 546"/>
                <a:gd name="T85" fmla="*/ 2147483647 h 924"/>
                <a:gd name="T86" fmla="*/ 2147483647 w 546"/>
                <a:gd name="T87" fmla="*/ 2147483647 h 924"/>
                <a:gd name="T88" fmla="*/ 2147483647 w 546"/>
                <a:gd name="T89" fmla="*/ 2147483647 h 924"/>
                <a:gd name="T90" fmla="*/ 2147483647 w 546"/>
                <a:gd name="T91" fmla="*/ 2147483647 h 924"/>
                <a:gd name="T92" fmla="*/ 2147483647 w 546"/>
                <a:gd name="T93" fmla="*/ 2147483647 h 924"/>
                <a:gd name="T94" fmla="*/ 2147483647 w 546"/>
                <a:gd name="T95" fmla="*/ 2147483647 h 924"/>
                <a:gd name="T96" fmla="*/ 2147483647 w 546"/>
                <a:gd name="T97" fmla="*/ 2147483647 h 924"/>
                <a:gd name="T98" fmla="*/ 2147483647 w 546"/>
                <a:gd name="T99" fmla="*/ 2147483647 h 924"/>
                <a:gd name="T100" fmla="*/ 2147483647 w 546"/>
                <a:gd name="T101" fmla="*/ 2147483647 h 924"/>
                <a:gd name="T102" fmla="*/ 2147483647 w 546"/>
                <a:gd name="T103" fmla="*/ 2147483647 h 924"/>
                <a:gd name="T104" fmla="*/ 2147483647 w 546"/>
                <a:gd name="T105" fmla="*/ 2147483647 h 924"/>
                <a:gd name="T106" fmla="*/ 2147483647 w 546"/>
                <a:gd name="T107" fmla="*/ 2147483647 h 924"/>
                <a:gd name="T108" fmla="*/ 2147483647 w 546"/>
                <a:gd name="T109" fmla="*/ 2147483647 h 924"/>
                <a:gd name="T110" fmla="*/ 2147483647 w 546"/>
                <a:gd name="T111" fmla="*/ 2147483647 h 924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546"/>
                <a:gd name="T169" fmla="*/ 0 h 924"/>
                <a:gd name="T170" fmla="*/ 546 w 546"/>
                <a:gd name="T171" fmla="*/ 924 h 924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546" h="924">
                  <a:moveTo>
                    <a:pt x="420" y="30"/>
                  </a:moveTo>
                  <a:lnTo>
                    <a:pt x="414" y="18"/>
                  </a:lnTo>
                  <a:lnTo>
                    <a:pt x="414" y="0"/>
                  </a:lnTo>
                  <a:lnTo>
                    <a:pt x="390" y="6"/>
                  </a:lnTo>
                  <a:lnTo>
                    <a:pt x="390" y="54"/>
                  </a:lnTo>
                  <a:lnTo>
                    <a:pt x="396" y="60"/>
                  </a:lnTo>
                  <a:lnTo>
                    <a:pt x="396" y="66"/>
                  </a:lnTo>
                  <a:lnTo>
                    <a:pt x="426" y="66"/>
                  </a:lnTo>
                  <a:lnTo>
                    <a:pt x="426" y="96"/>
                  </a:lnTo>
                  <a:lnTo>
                    <a:pt x="420" y="102"/>
                  </a:lnTo>
                  <a:lnTo>
                    <a:pt x="420" y="108"/>
                  </a:lnTo>
                  <a:lnTo>
                    <a:pt x="426" y="114"/>
                  </a:lnTo>
                  <a:lnTo>
                    <a:pt x="426" y="126"/>
                  </a:lnTo>
                  <a:lnTo>
                    <a:pt x="408" y="144"/>
                  </a:lnTo>
                  <a:lnTo>
                    <a:pt x="396" y="150"/>
                  </a:lnTo>
                  <a:lnTo>
                    <a:pt x="384" y="150"/>
                  </a:lnTo>
                  <a:lnTo>
                    <a:pt x="384" y="156"/>
                  </a:lnTo>
                  <a:lnTo>
                    <a:pt x="378" y="162"/>
                  </a:lnTo>
                  <a:lnTo>
                    <a:pt x="378" y="168"/>
                  </a:lnTo>
                  <a:lnTo>
                    <a:pt x="372" y="174"/>
                  </a:lnTo>
                  <a:lnTo>
                    <a:pt x="372" y="180"/>
                  </a:lnTo>
                  <a:lnTo>
                    <a:pt x="360" y="192"/>
                  </a:lnTo>
                  <a:lnTo>
                    <a:pt x="354" y="204"/>
                  </a:lnTo>
                  <a:lnTo>
                    <a:pt x="348" y="234"/>
                  </a:lnTo>
                  <a:lnTo>
                    <a:pt x="342" y="240"/>
                  </a:lnTo>
                  <a:lnTo>
                    <a:pt x="342" y="270"/>
                  </a:lnTo>
                  <a:lnTo>
                    <a:pt x="336" y="288"/>
                  </a:lnTo>
                  <a:lnTo>
                    <a:pt x="330" y="294"/>
                  </a:lnTo>
                  <a:lnTo>
                    <a:pt x="312" y="294"/>
                  </a:lnTo>
                  <a:lnTo>
                    <a:pt x="312" y="324"/>
                  </a:lnTo>
                  <a:lnTo>
                    <a:pt x="306" y="342"/>
                  </a:lnTo>
                  <a:lnTo>
                    <a:pt x="306" y="354"/>
                  </a:lnTo>
                  <a:lnTo>
                    <a:pt x="300" y="360"/>
                  </a:lnTo>
                  <a:lnTo>
                    <a:pt x="288" y="366"/>
                  </a:lnTo>
                  <a:lnTo>
                    <a:pt x="282" y="372"/>
                  </a:lnTo>
                  <a:lnTo>
                    <a:pt x="270" y="378"/>
                  </a:lnTo>
                  <a:lnTo>
                    <a:pt x="258" y="426"/>
                  </a:lnTo>
                  <a:lnTo>
                    <a:pt x="234" y="456"/>
                  </a:lnTo>
                  <a:lnTo>
                    <a:pt x="234" y="486"/>
                  </a:lnTo>
                  <a:lnTo>
                    <a:pt x="228" y="492"/>
                  </a:lnTo>
                  <a:lnTo>
                    <a:pt x="216" y="498"/>
                  </a:lnTo>
                  <a:lnTo>
                    <a:pt x="210" y="510"/>
                  </a:lnTo>
                  <a:lnTo>
                    <a:pt x="210" y="522"/>
                  </a:lnTo>
                  <a:lnTo>
                    <a:pt x="192" y="540"/>
                  </a:lnTo>
                  <a:lnTo>
                    <a:pt x="186" y="540"/>
                  </a:lnTo>
                  <a:lnTo>
                    <a:pt x="180" y="534"/>
                  </a:lnTo>
                  <a:lnTo>
                    <a:pt x="174" y="522"/>
                  </a:lnTo>
                  <a:lnTo>
                    <a:pt x="174" y="516"/>
                  </a:lnTo>
                  <a:lnTo>
                    <a:pt x="168" y="504"/>
                  </a:lnTo>
                  <a:lnTo>
                    <a:pt x="156" y="492"/>
                  </a:lnTo>
                  <a:lnTo>
                    <a:pt x="150" y="480"/>
                  </a:lnTo>
                  <a:lnTo>
                    <a:pt x="138" y="480"/>
                  </a:lnTo>
                  <a:lnTo>
                    <a:pt x="144" y="486"/>
                  </a:lnTo>
                  <a:lnTo>
                    <a:pt x="144" y="498"/>
                  </a:lnTo>
                  <a:lnTo>
                    <a:pt x="138" y="504"/>
                  </a:lnTo>
                  <a:lnTo>
                    <a:pt x="132" y="504"/>
                  </a:lnTo>
                  <a:lnTo>
                    <a:pt x="120" y="498"/>
                  </a:lnTo>
                  <a:lnTo>
                    <a:pt x="114" y="492"/>
                  </a:lnTo>
                  <a:lnTo>
                    <a:pt x="108" y="492"/>
                  </a:lnTo>
                  <a:lnTo>
                    <a:pt x="102" y="498"/>
                  </a:lnTo>
                  <a:lnTo>
                    <a:pt x="90" y="522"/>
                  </a:lnTo>
                  <a:lnTo>
                    <a:pt x="84" y="528"/>
                  </a:lnTo>
                  <a:lnTo>
                    <a:pt x="84" y="534"/>
                  </a:lnTo>
                  <a:lnTo>
                    <a:pt x="18" y="588"/>
                  </a:lnTo>
                  <a:lnTo>
                    <a:pt x="18" y="642"/>
                  </a:lnTo>
                  <a:lnTo>
                    <a:pt x="12" y="654"/>
                  </a:lnTo>
                  <a:lnTo>
                    <a:pt x="12" y="666"/>
                  </a:lnTo>
                  <a:lnTo>
                    <a:pt x="6" y="672"/>
                  </a:lnTo>
                  <a:lnTo>
                    <a:pt x="6" y="678"/>
                  </a:lnTo>
                  <a:lnTo>
                    <a:pt x="0" y="690"/>
                  </a:lnTo>
                  <a:lnTo>
                    <a:pt x="24" y="684"/>
                  </a:lnTo>
                  <a:lnTo>
                    <a:pt x="24" y="708"/>
                  </a:lnTo>
                  <a:lnTo>
                    <a:pt x="36" y="732"/>
                  </a:lnTo>
                  <a:lnTo>
                    <a:pt x="60" y="744"/>
                  </a:lnTo>
                  <a:lnTo>
                    <a:pt x="66" y="750"/>
                  </a:lnTo>
                  <a:lnTo>
                    <a:pt x="84" y="726"/>
                  </a:lnTo>
                  <a:lnTo>
                    <a:pt x="66" y="756"/>
                  </a:lnTo>
                  <a:lnTo>
                    <a:pt x="84" y="786"/>
                  </a:lnTo>
                  <a:lnTo>
                    <a:pt x="102" y="792"/>
                  </a:lnTo>
                  <a:lnTo>
                    <a:pt x="102" y="840"/>
                  </a:lnTo>
                  <a:lnTo>
                    <a:pt x="90" y="840"/>
                  </a:lnTo>
                  <a:lnTo>
                    <a:pt x="90" y="870"/>
                  </a:lnTo>
                  <a:lnTo>
                    <a:pt x="102" y="882"/>
                  </a:lnTo>
                  <a:lnTo>
                    <a:pt x="198" y="882"/>
                  </a:lnTo>
                  <a:lnTo>
                    <a:pt x="216" y="864"/>
                  </a:lnTo>
                  <a:lnTo>
                    <a:pt x="228" y="882"/>
                  </a:lnTo>
                  <a:lnTo>
                    <a:pt x="258" y="882"/>
                  </a:lnTo>
                  <a:lnTo>
                    <a:pt x="270" y="870"/>
                  </a:lnTo>
                  <a:lnTo>
                    <a:pt x="276" y="870"/>
                  </a:lnTo>
                  <a:lnTo>
                    <a:pt x="288" y="876"/>
                  </a:lnTo>
                  <a:lnTo>
                    <a:pt x="294" y="876"/>
                  </a:lnTo>
                  <a:lnTo>
                    <a:pt x="342" y="870"/>
                  </a:lnTo>
                  <a:lnTo>
                    <a:pt x="342" y="888"/>
                  </a:lnTo>
                  <a:lnTo>
                    <a:pt x="372" y="888"/>
                  </a:lnTo>
                  <a:lnTo>
                    <a:pt x="390" y="882"/>
                  </a:lnTo>
                  <a:lnTo>
                    <a:pt x="438" y="882"/>
                  </a:lnTo>
                  <a:lnTo>
                    <a:pt x="450" y="888"/>
                  </a:lnTo>
                  <a:lnTo>
                    <a:pt x="456" y="894"/>
                  </a:lnTo>
                  <a:lnTo>
                    <a:pt x="468" y="894"/>
                  </a:lnTo>
                  <a:lnTo>
                    <a:pt x="474" y="900"/>
                  </a:lnTo>
                  <a:lnTo>
                    <a:pt x="510" y="900"/>
                  </a:lnTo>
                  <a:lnTo>
                    <a:pt x="534" y="924"/>
                  </a:lnTo>
                  <a:lnTo>
                    <a:pt x="540" y="882"/>
                  </a:lnTo>
                  <a:lnTo>
                    <a:pt x="546" y="876"/>
                  </a:lnTo>
                  <a:lnTo>
                    <a:pt x="534" y="864"/>
                  </a:lnTo>
                  <a:lnTo>
                    <a:pt x="534" y="834"/>
                  </a:lnTo>
                  <a:lnTo>
                    <a:pt x="528" y="816"/>
                  </a:lnTo>
                  <a:lnTo>
                    <a:pt x="516" y="810"/>
                  </a:lnTo>
                  <a:lnTo>
                    <a:pt x="510" y="798"/>
                  </a:lnTo>
                  <a:lnTo>
                    <a:pt x="498" y="792"/>
                  </a:lnTo>
                  <a:lnTo>
                    <a:pt x="486" y="780"/>
                  </a:lnTo>
                  <a:lnTo>
                    <a:pt x="474" y="756"/>
                  </a:lnTo>
                  <a:lnTo>
                    <a:pt x="468" y="750"/>
                  </a:lnTo>
                  <a:lnTo>
                    <a:pt x="468" y="708"/>
                  </a:lnTo>
                  <a:lnTo>
                    <a:pt x="462" y="708"/>
                  </a:lnTo>
                  <a:lnTo>
                    <a:pt x="444" y="690"/>
                  </a:lnTo>
                  <a:lnTo>
                    <a:pt x="438" y="690"/>
                  </a:lnTo>
                  <a:lnTo>
                    <a:pt x="438" y="642"/>
                  </a:lnTo>
                  <a:lnTo>
                    <a:pt x="420" y="630"/>
                  </a:lnTo>
                  <a:lnTo>
                    <a:pt x="432" y="618"/>
                  </a:lnTo>
                  <a:lnTo>
                    <a:pt x="432" y="582"/>
                  </a:lnTo>
                  <a:lnTo>
                    <a:pt x="426" y="582"/>
                  </a:lnTo>
                  <a:lnTo>
                    <a:pt x="414" y="576"/>
                  </a:lnTo>
                  <a:lnTo>
                    <a:pt x="414" y="570"/>
                  </a:lnTo>
                  <a:lnTo>
                    <a:pt x="426" y="558"/>
                  </a:lnTo>
                  <a:lnTo>
                    <a:pt x="438" y="552"/>
                  </a:lnTo>
                  <a:lnTo>
                    <a:pt x="444" y="546"/>
                  </a:lnTo>
                  <a:lnTo>
                    <a:pt x="450" y="546"/>
                  </a:lnTo>
                  <a:lnTo>
                    <a:pt x="456" y="510"/>
                  </a:lnTo>
                  <a:lnTo>
                    <a:pt x="462" y="510"/>
                  </a:lnTo>
                  <a:lnTo>
                    <a:pt x="468" y="498"/>
                  </a:lnTo>
                  <a:lnTo>
                    <a:pt x="468" y="480"/>
                  </a:lnTo>
                  <a:lnTo>
                    <a:pt x="474" y="474"/>
                  </a:lnTo>
                  <a:lnTo>
                    <a:pt x="480" y="462"/>
                  </a:lnTo>
                  <a:lnTo>
                    <a:pt x="492" y="450"/>
                  </a:lnTo>
                  <a:lnTo>
                    <a:pt x="498" y="450"/>
                  </a:lnTo>
                  <a:lnTo>
                    <a:pt x="498" y="438"/>
                  </a:lnTo>
                  <a:lnTo>
                    <a:pt x="492" y="420"/>
                  </a:lnTo>
                  <a:lnTo>
                    <a:pt x="486" y="408"/>
                  </a:lnTo>
                  <a:lnTo>
                    <a:pt x="486" y="390"/>
                  </a:lnTo>
                  <a:lnTo>
                    <a:pt x="474" y="366"/>
                  </a:lnTo>
                  <a:lnTo>
                    <a:pt x="462" y="354"/>
                  </a:lnTo>
                  <a:lnTo>
                    <a:pt x="450" y="348"/>
                  </a:lnTo>
                  <a:lnTo>
                    <a:pt x="432" y="336"/>
                  </a:lnTo>
                  <a:lnTo>
                    <a:pt x="420" y="324"/>
                  </a:lnTo>
                  <a:lnTo>
                    <a:pt x="414" y="312"/>
                  </a:lnTo>
                  <a:lnTo>
                    <a:pt x="402" y="300"/>
                  </a:lnTo>
                  <a:lnTo>
                    <a:pt x="390" y="276"/>
                  </a:lnTo>
                  <a:lnTo>
                    <a:pt x="390" y="264"/>
                  </a:lnTo>
                  <a:lnTo>
                    <a:pt x="396" y="258"/>
                  </a:lnTo>
                  <a:lnTo>
                    <a:pt x="408" y="252"/>
                  </a:lnTo>
                  <a:lnTo>
                    <a:pt x="504" y="252"/>
                  </a:lnTo>
                  <a:lnTo>
                    <a:pt x="486" y="234"/>
                  </a:lnTo>
                  <a:lnTo>
                    <a:pt x="480" y="222"/>
                  </a:lnTo>
                  <a:lnTo>
                    <a:pt x="468" y="216"/>
                  </a:lnTo>
                  <a:lnTo>
                    <a:pt x="462" y="204"/>
                  </a:lnTo>
                  <a:lnTo>
                    <a:pt x="462" y="186"/>
                  </a:lnTo>
                  <a:lnTo>
                    <a:pt x="456" y="168"/>
                  </a:lnTo>
                  <a:lnTo>
                    <a:pt x="456" y="132"/>
                  </a:lnTo>
                  <a:lnTo>
                    <a:pt x="462" y="132"/>
                  </a:lnTo>
                  <a:lnTo>
                    <a:pt x="462" y="96"/>
                  </a:lnTo>
                  <a:lnTo>
                    <a:pt x="456" y="84"/>
                  </a:lnTo>
                  <a:lnTo>
                    <a:pt x="444" y="78"/>
                  </a:lnTo>
                  <a:lnTo>
                    <a:pt x="450" y="42"/>
                  </a:lnTo>
                  <a:lnTo>
                    <a:pt x="444" y="42"/>
                  </a:lnTo>
                  <a:lnTo>
                    <a:pt x="438" y="36"/>
                  </a:lnTo>
                  <a:lnTo>
                    <a:pt x="426" y="36"/>
                  </a:lnTo>
                  <a:lnTo>
                    <a:pt x="420" y="3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47" name="Cambodia" descr="© INSCALE GmbH, 05.05.2010&#10;http://www.presentationload.com/">
              <a:extLst>
                <a:ext uri="{FF2B5EF4-FFF2-40B4-BE49-F238E27FC236}">
                  <a16:creationId xmlns:a16="http://schemas.microsoft.com/office/drawing/2014/main" id="{C678EDF0-8E4A-84C8-39F0-3A49AA964235}"/>
                </a:ext>
              </a:extLst>
            </p:cNvPr>
            <p:cNvSpPr>
              <a:spLocks/>
            </p:cNvSpPr>
            <p:nvPr/>
          </p:nvSpPr>
          <p:spPr bwMode="gray">
            <a:xfrm>
              <a:off x="6979264" y="2773765"/>
              <a:ext cx="143790" cy="127485"/>
            </a:xfrm>
            <a:custGeom>
              <a:avLst/>
              <a:gdLst>
                <a:gd name="T0" fmla="*/ 2147483647 w 378"/>
                <a:gd name="T1" fmla="*/ 2147483647 h 336"/>
                <a:gd name="T2" fmla="*/ 2147483647 w 378"/>
                <a:gd name="T3" fmla="*/ 2147483647 h 336"/>
                <a:gd name="T4" fmla="*/ 2147483647 w 378"/>
                <a:gd name="T5" fmla="*/ 2147483647 h 336"/>
                <a:gd name="T6" fmla="*/ 2147483647 w 378"/>
                <a:gd name="T7" fmla="*/ 2147483647 h 336"/>
                <a:gd name="T8" fmla="*/ 2147483647 w 378"/>
                <a:gd name="T9" fmla="*/ 2147483647 h 336"/>
                <a:gd name="T10" fmla="*/ 2147483647 w 378"/>
                <a:gd name="T11" fmla="*/ 2147483647 h 336"/>
                <a:gd name="T12" fmla="*/ 2147483647 w 378"/>
                <a:gd name="T13" fmla="*/ 2147483647 h 336"/>
                <a:gd name="T14" fmla="*/ 2147483647 w 378"/>
                <a:gd name="T15" fmla="*/ 2147483647 h 336"/>
                <a:gd name="T16" fmla="*/ 2147483647 w 378"/>
                <a:gd name="T17" fmla="*/ 2147483647 h 336"/>
                <a:gd name="T18" fmla="*/ 2147483647 w 378"/>
                <a:gd name="T19" fmla="*/ 2147483647 h 336"/>
                <a:gd name="T20" fmla="*/ 2147483647 w 378"/>
                <a:gd name="T21" fmla="*/ 2147483647 h 336"/>
                <a:gd name="T22" fmla="*/ 2147483647 w 378"/>
                <a:gd name="T23" fmla="*/ 2147483647 h 336"/>
                <a:gd name="T24" fmla="*/ 2147483647 w 378"/>
                <a:gd name="T25" fmla="*/ 2147483647 h 336"/>
                <a:gd name="T26" fmla="*/ 2147483647 w 378"/>
                <a:gd name="T27" fmla="*/ 2147483647 h 336"/>
                <a:gd name="T28" fmla="*/ 0 w 378"/>
                <a:gd name="T29" fmla="*/ 2147483647 h 336"/>
                <a:gd name="T30" fmla="*/ 2147483647 w 378"/>
                <a:gd name="T31" fmla="*/ 2147483647 h 336"/>
                <a:gd name="T32" fmla="*/ 2147483647 w 378"/>
                <a:gd name="T33" fmla="*/ 2147483647 h 336"/>
                <a:gd name="T34" fmla="*/ 2147483647 w 378"/>
                <a:gd name="T35" fmla="*/ 2147483647 h 336"/>
                <a:gd name="T36" fmla="*/ 2147483647 w 378"/>
                <a:gd name="T37" fmla="*/ 2147483647 h 336"/>
                <a:gd name="T38" fmla="*/ 2147483647 w 378"/>
                <a:gd name="T39" fmla="*/ 2147483647 h 336"/>
                <a:gd name="T40" fmla="*/ 2147483647 w 378"/>
                <a:gd name="T41" fmla="*/ 2147483647 h 336"/>
                <a:gd name="T42" fmla="*/ 2147483647 w 378"/>
                <a:gd name="T43" fmla="*/ 2147483647 h 336"/>
                <a:gd name="T44" fmla="*/ 2147483647 w 378"/>
                <a:gd name="T45" fmla="*/ 2147483647 h 336"/>
                <a:gd name="T46" fmla="*/ 2147483647 w 378"/>
                <a:gd name="T47" fmla="*/ 2147483647 h 336"/>
                <a:gd name="T48" fmla="*/ 2147483647 w 378"/>
                <a:gd name="T49" fmla="*/ 2147483647 h 336"/>
                <a:gd name="T50" fmla="*/ 2147483647 w 378"/>
                <a:gd name="T51" fmla="*/ 2147483647 h 336"/>
                <a:gd name="T52" fmla="*/ 2147483647 w 378"/>
                <a:gd name="T53" fmla="*/ 2147483647 h 336"/>
                <a:gd name="T54" fmla="*/ 2147483647 w 378"/>
                <a:gd name="T55" fmla="*/ 2147483647 h 336"/>
                <a:gd name="T56" fmla="*/ 2147483647 w 378"/>
                <a:gd name="T57" fmla="*/ 2147483647 h 336"/>
                <a:gd name="T58" fmla="*/ 2147483647 w 378"/>
                <a:gd name="T59" fmla="*/ 2147483647 h 336"/>
                <a:gd name="T60" fmla="*/ 2147483647 w 378"/>
                <a:gd name="T61" fmla="*/ 2147483647 h 336"/>
                <a:gd name="T62" fmla="*/ 2147483647 w 378"/>
                <a:gd name="T63" fmla="*/ 2147483647 h 336"/>
                <a:gd name="T64" fmla="*/ 2147483647 w 378"/>
                <a:gd name="T65" fmla="*/ 2147483647 h 336"/>
                <a:gd name="T66" fmla="*/ 2147483647 w 378"/>
                <a:gd name="T67" fmla="*/ 2147483647 h 336"/>
                <a:gd name="T68" fmla="*/ 2147483647 w 378"/>
                <a:gd name="T69" fmla="*/ 2147483647 h 336"/>
                <a:gd name="T70" fmla="*/ 2147483647 w 378"/>
                <a:gd name="T71" fmla="*/ 2147483647 h 336"/>
                <a:gd name="T72" fmla="*/ 2147483647 w 378"/>
                <a:gd name="T73" fmla="*/ 2147483647 h 336"/>
                <a:gd name="T74" fmla="*/ 2147483647 w 378"/>
                <a:gd name="T75" fmla="*/ 2147483647 h 336"/>
                <a:gd name="T76" fmla="*/ 2147483647 w 378"/>
                <a:gd name="T77" fmla="*/ 2147483647 h 336"/>
                <a:gd name="T78" fmla="*/ 2147483647 w 378"/>
                <a:gd name="T79" fmla="*/ 2147483647 h 336"/>
                <a:gd name="T80" fmla="*/ 2147483647 w 378"/>
                <a:gd name="T81" fmla="*/ 2147483647 h 336"/>
                <a:gd name="T82" fmla="*/ 2147483647 w 378"/>
                <a:gd name="T83" fmla="*/ 2147483647 h 336"/>
                <a:gd name="T84" fmla="*/ 2147483647 w 378"/>
                <a:gd name="T85" fmla="*/ 2147483647 h 336"/>
                <a:gd name="T86" fmla="*/ 2147483647 w 378"/>
                <a:gd name="T87" fmla="*/ 2147483647 h 336"/>
                <a:gd name="T88" fmla="*/ 2147483647 w 378"/>
                <a:gd name="T89" fmla="*/ 2147483647 h 336"/>
                <a:gd name="T90" fmla="*/ 2147483647 w 378"/>
                <a:gd name="T91" fmla="*/ 2147483647 h 336"/>
                <a:gd name="T92" fmla="*/ 2147483647 w 378"/>
                <a:gd name="T93" fmla="*/ 2147483647 h 336"/>
                <a:gd name="T94" fmla="*/ 2147483647 w 378"/>
                <a:gd name="T95" fmla="*/ 0 h 3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378"/>
                <a:gd name="T145" fmla="*/ 0 h 336"/>
                <a:gd name="T146" fmla="*/ 378 w 378"/>
                <a:gd name="T147" fmla="*/ 336 h 3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378" h="336">
                  <a:moveTo>
                    <a:pt x="324" y="0"/>
                  </a:moveTo>
                  <a:lnTo>
                    <a:pt x="312" y="12"/>
                  </a:lnTo>
                  <a:lnTo>
                    <a:pt x="276" y="0"/>
                  </a:lnTo>
                  <a:lnTo>
                    <a:pt x="264" y="12"/>
                  </a:lnTo>
                  <a:lnTo>
                    <a:pt x="246" y="24"/>
                  </a:lnTo>
                  <a:lnTo>
                    <a:pt x="258" y="36"/>
                  </a:lnTo>
                  <a:lnTo>
                    <a:pt x="258" y="48"/>
                  </a:lnTo>
                  <a:lnTo>
                    <a:pt x="252" y="54"/>
                  </a:lnTo>
                  <a:lnTo>
                    <a:pt x="240" y="54"/>
                  </a:lnTo>
                  <a:lnTo>
                    <a:pt x="228" y="42"/>
                  </a:lnTo>
                  <a:lnTo>
                    <a:pt x="228" y="36"/>
                  </a:lnTo>
                  <a:lnTo>
                    <a:pt x="222" y="36"/>
                  </a:lnTo>
                  <a:lnTo>
                    <a:pt x="216" y="30"/>
                  </a:lnTo>
                  <a:lnTo>
                    <a:pt x="192" y="30"/>
                  </a:lnTo>
                  <a:lnTo>
                    <a:pt x="192" y="18"/>
                  </a:lnTo>
                  <a:lnTo>
                    <a:pt x="186" y="18"/>
                  </a:lnTo>
                  <a:lnTo>
                    <a:pt x="186" y="24"/>
                  </a:lnTo>
                  <a:lnTo>
                    <a:pt x="180" y="18"/>
                  </a:lnTo>
                  <a:lnTo>
                    <a:pt x="168" y="12"/>
                  </a:lnTo>
                  <a:lnTo>
                    <a:pt x="138" y="12"/>
                  </a:lnTo>
                  <a:lnTo>
                    <a:pt x="126" y="18"/>
                  </a:lnTo>
                  <a:lnTo>
                    <a:pt x="114" y="18"/>
                  </a:lnTo>
                  <a:lnTo>
                    <a:pt x="108" y="12"/>
                  </a:lnTo>
                  <a:lnTo>
                    <a:pt x="72" y="12"/>
                  </a:lnTo>
                  <a:lnTo>
                    <a:pt x="54" y="18"/>
                  </a:lnTo>
                  <a:lnTo>
                    <a:pt x="42" y="24"/>
                  </a:lnTo>
                  <a:lnTo>
                    <a:pt x="36" y="30"/>
                  </a:lnTo>
                  <a:lnTo>
                    <a:pt x="30" y="42"/>
                  </a:lnTo>
                  <a:lnTo>
                    <a:pt x="30" y="48"/>
                  </a:lnTo>
                  <a:lnTo>
                    <a:pt x="0" y="78"/>
                  </a:lnTo>
                  <a:lnTo>
                    <a:pt x="6" y="114"/>
                  </a:lnTo>
                  <a:lnTo>
                    <a:pt x="18" y="126"/>
                  </a:lnTo>
                  <a:lnTo>
                    <a:pt x="18" y="156"/>
                  </a:lnTo>
                  <a:lnTo>
                    <a:pt x="30" y="168"/>
                  </a:lnTo>
                  <a:lnTo>
                    <a:pt x="30" y="198"/>
                  </a:lnTo>
                  <a:lnTo>
                    <a:pt x="42" y="210"/>
                  </a:lnTo>
                  <a:lnTo>
                    <a:pt x="48" y="222"/>
                  </a:lnTo>
                  <a:lnTo>
                    <a:pt x="54" y="228"/>
                  </a:lnTo>
                  <a:lnTo>
                    <a:pt x="54" y="234"/>
                  </a:lnTo>
                  <a:lnTo>
                    <a:pt x="42" y="246"/>
                  </a:lnTo>
                  <a:lnTo>
                    <a:pt x="54" y="270"/>
                  </a:lnTo>
                  <a:lnTo>
                    <a:pt x="60" y="276"/>
                  </a:lnTo>
                  <a:lnTo>
                    <a:pt x="72" y="282"/>
                  </a:lnTo>
                  <a:lnTo>
                    <a:pt x="78" y="282"/>
                  </a:lnTo>
                  <a:lnTo>
                    <a:pt x="90" y="270"/>
                  </a:lnTo>
                  <a:lnTo>
                    <a:pt x="90" y="264"/>
                  </a:lnTo>
                  <a:lnTo>
                    <a:pt x="90" y="288"/>
                  </a:lnTo>
                  <a:lnTo>
                    <a:pt x="96" y="300"/>
                  </a:lnTo>
                  <a:lnTo>
                    <a:pt x="102" y="306"/>
                  </a:lnTo>
                  <a:lnTo>
                    <a:pt x="114" y="306"/>
                  </a:lnTo>
                  <a:lnTo>
                    <a:pt x="120" y="300"/>
                  </a:lnTo>
                  <a:lnTo>
                    <a:pt x="132" y="300"/>
                  </a:lnTo>
                  <a:lnTo>
                    <a:pt x="138" y="306"/>
                  </a:lnTo>
                  <a:lnTo>
                    <a:pt x="138" y="312"/>
                  </a:lnTo>
                  <a:lnTo>
                    <a:pt x="150" y="336"/>
                  </a:lnTo>
                  <a:lnTo>
                    <a:pt x="168" y="336"/>
                  </a:lnTo>
                  <a:lnTo>
                    <a:pt x="180" y="324"/>
                  </a:lnTo>
                  <a:lnTo>
                    <a:pt x="192" y="318"/>
                  </a:lnTo>
                  <a:lnTo>
                    <a:pt x="210" y="318"/>
                  </a:lnTo>
                  <a:lnTo>
                    <a:pt x="222" y="312"/>
                  </a:lnTo>
                  <a:lnTo>
                    <a:pt x="222" y="306"/>
                  </a:lnTo>
                  <a:lnTo>
                    <a:pt x="216" y="300"/>
                  </a:lnTo>
                  <a:lnTo>
                    <a:pt x="210" y="300"/>
                  </a:lnTo>
                  <a:lnTo>
                    <a:pt x="204" y="294"/>
                  </a:lnTo>
                  <a:lnTo>
                    <a:pt x="240" y="294"/>
                  </a:lnTo>
                  <a:lnTo>
                    <a:pt x="240" y="288"/>
                  </a:lnTo>
                  <a:lnTo>
                    <a:pt x="246" y="282"/>
                  </a:lnTo>
                  <a:lnTo>
                    <a:pt x="258" y="282"/>
                  </a:lnTo>
                  <a:lnTo>
                    <a:pt x="270" y="288"/>
                  </a:lnTo>
                  <a:lnTo>
                    <a:pt x="276" y="294"/>
                  </a:lnTo>
                  <a:lnTo>
                    <a:pt x="288" y="300"/>
                  </a:lnTo>
                  <a:lnTo>
                    <a:pt x="294" y="306"/>
                  </a:lnTo>
                  <a:lnTo>
                    <a:pt x="294" y="294"/>
                  </a:lnTo>
                  <a:lnTo>
                    <a:pt x="276" y="276"/>
                  </a:lnTo>
                  <a:lnTo>
                    <a:pt x="264" y="252"/>
                  </a:lnTo>
                  <a:lnTo>
                    <a:pt x="264" y="228"/>
                  </a:lnTo>
                  <a:lnTo>
                    <a:pt x="306" y="228"/>
                  </a:lnTo>
                  <a:lnTo>
                    <a:pt x="306" y="204"/>
                  </a:lnTo>
                  <a:lnTo>
                    <a:pt x="336" y="204"/>
                  </a:lnTo>
                  <a:lnTo>
                    <a:pt x="336" y="186"/>
                  </a:lnTo>
                  <a:lnTo>
                    <a:pt x="342" y="180"/>
                  </a:lnTo>
                  <a:lnTo>
                    <a:pt x="360" y="180"/>
                  </a:lnTo>
                  <a:lnTo>
                    <a:pt x="372" y="186"/>
                  </a:lnTo>
                  <a:lnTo>
                    <a:pt x="372" y="156"/>
                  </a:lnTo>
                  <a:lnTo>
                    <a:pt x="366" y="150"/>
                  </a:lnTo>
                  <a:lnTo>
                    <a:pt x="366" y="120"/>
                  </a:lnTo>
                  <a:lnTo>
                    <a:pt x="360" y="114"/>
                  </a:lnTo>
                  <a:lnTo>
                    <a:pt x="360" y="102"/>
                  </a:lnTo>
                  <a:lnTo>
                    <a:pt x="366" y="102"/>
                  </a:lnTo>
                  <a:lnTo>
                    <a:pt x="378" y="90"/>
                  </a:lnTo>
                  <a:lnTo>
                    <a:pt x="378" y="84"/>
                  </a:lnTo>
                  <a:lnTo>
                    <a:pt x="366" y="60"/>
                  </a:lnTo>
                  <a:lnTo>
                    <a:pt x="354" y="48"/>
                  </a:lnTo>
                  <a:lnTo>
                    <a:pt x="348" y="48"/>
                  </a:lnTo>
                  <a:lnTo>
                    <a:pt x="348" y="6"/>
                  </a:lnTo>
                  <a:lnTo>
                    <a:pt x="324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48" name="Burundi" descr="© INSCALE GmbH, 05.05.2010&#10;http://www.presentationload.com/">
              <a:extLst>
                <a:ext uri="{FF2B5EF4-FFF2-40B4-BE49-F238E27FC236}">
                  <a16:creationId xmlns:a16="http://schemas.microsoft.com/office/drawing/2014/main" id="{5449C5DE-30FE-6972-FAA1-95E0F1A909C3}"/>
                </a:ext>
              </a:extLst>
            </p:cNvPr>
            <p:cNvSpPr>
              <a:spLocks/>
            </p:cNvSpPr>
            <p:nvPr/>
          </p:nvSpPr>
          <p:spPr bwMode="gray">
            <a:xfrm>
              <a:off x="5016603" y="3292597"/>
              <a:ext cx="50401" cy="63743"/>
            </a:xfrm>
            <a:custGeom>
              <a:avLst/>
              <a:gdLst>
                <a:gd name="T0" fmla="*/ 2147483647 w 132"/>
                <a:gd name="T1" fmla="*/ 2147483647 h 168"/>
                <a:gd name="T2" fmla="*/ 2147483647 w 132"/>
                <a:gd name="T3" fmla="*/ 2147483647 h 168"/>
                <a:gd name="T4" fmla="*/ 2147483647 w 132"/>
                <a:gd name="T5" fmla="*/ 2147483647 h 168"/>
                <a:gd name="T6" fmla="*/ 2147483647 w 132"/>
                <a:gd name="T7" fmla="*/ 2147483647 h 168"/>
                <a:gd name="T8" fmla="*/ 2147483647 w 132"/>
                <a:gd name="T9" fmla="*/ 2147483647 h 168"/>
                <a:gd name="T10" fmla="*/ 2147483647 w 132"/>
                <a:gd name="T11" fmla="*/ 2147483647 h 168"/>
                <a:gd name="T12" fmla="*/ 2147483647 w 132"/>
                <a:gd name="T13" fmla="*/ 2147483647 h 168"/>
                <a:gd name="T14" fmla="*/ 2147483647 w 132"/>
                <a:gd name="T15" fmla="*/ 2147483647 h 168"/>
                <a:gd name="T16" fmla="*/ 2147483647 w 132"/>
                <a:gd name="T17" fmla="*/ 2147483647 h 168"/>
                <a:gd name="T18" fmla="*/ 2147483647 w 132"/>
                <a:gd name="T19" fmla="*/ 2147483647 h 168"/>
                <a:gd name="T20" fmla="*/ 2147483647 w 132"/>
                <a:gd name="T21" fmla="*/ 2147483647 h 168"/>
                <a:gd name="T22" fmla="*/ 2147483647 w 132"/>
                <a:gd name="T23" fmla="*/ 2147483647 h 168"/>
                <a:gd name="T24" fmla="*/ 2147483647 w 132"/>
                <a:gd name="T25" fmla="*/ 2147483647 h 168"/>
                <a:gd name="T26" fmla="*/ 2147483647 w 132"/>
                <a:gd name="T27" fmla="*/ 2147483647 h 168"/>
                <a:gd name="T28" fmla="*/ 2147483647 w 132"/>
                <a:gd name="T29" fmla="*/ 2147483647 h 168"/>
                <a:gd name="T30" fmla="*/ 2147483647 w 132"/>
                <a:gd name="T31" fmla="*/ 2147483647 h 168"/>
                <a:gd name="T32" fmla="*/ 2147483647 w 132"/>
                <a:gd name="T33" fmla="*/ 2147483647 h 168"/>
                <a:gd name="T34" fmla="*/ 2147483647 w 132"/>
                <a:gd name="T35" fmla="*/ 2147483647 h 168"/>
                <a:gd name="T36" fmla="*/ 2147483647 w 132"/>
                <a:gd name="T37" fmla="*/ 2147483647 h 168"/>
                <a:gd name="T38" fmla="*/ 2147483647 w 132"/>
                <a:gd name="T39" fmla="*/ 2147483647 h 168"/>
                <a:gd name="T40" fmla="*/ 2147483647 w 132"/>
                <a:gd name="T41" fmla="*/ 2147483647 h 168"/>
                <a:gd name="T42" fmla="*/ 2147483647 w 132"/>
                <a:gd name="T43" fmla="*/ 2147483647 h 168"/>
                <a:gd name="T44" fmla="*/ 2147483647 w 132"/>
                <a:gd name="T45" fmla="*/ 2147483647 h 168"/>
                <a:gd name="T46" fmla="*/ 2147483647 w 132"/>
                <a:gd name="T47" fmla="*/ 0 h 168"/>
                <a:gd name="T48" fmla="*/ 2147483647 w 132"/>
                <a:gd name="T49" fmla="*/ 0 h 168"/>
                <a:gd name="T50" fmla="*/ 2147483647 w 132"/>
                <a:gd name="T51" fmla="*/ 0 h 168"/>
                <a:gd name="T52" fmla="*/ 2147483647 w 132"/>
                <a:gd name="T53" fmla="*/ 2147483647 h 168"/>
                <a:gd name="T54" fmla="*/ 2147483647 w 132"/>
                <a:gd name="T55" fmla="*/ 2147483647 h 168"/>
                <a:gd name="T56" fmla="*/ 2147483647 w 132"/>
                <a:gd name="T57" fmla="*/ 2147483647 h 168"/>
                <a:gd name="T58" fmla="*/ 2147483647 w 132"/>
                <a:gd name="T59" fmla="*/ 2147483647 h 168"/>
                <a:gd name="T60" fmla="*/ 2147483647 w 132"/>
                <a:gd name="T61" fmla="*/ 2147483647 h 168"/>
                <a:gd name="T62" fmla="*/ 2147483647 w 132"/>
                <a:gd name="T63" fmla="*/ 2147483647 h 168"/>
                <a:gd name="T64" fmla="*/ 0 w 132"/>
                <a:gd name="T65" fmla="*/ 2147483647 h 168"/>
                <a:gd name="T66" fmla="*/ 2147483647 w 132"/>
                <a:gd name="T67" fmla="*/ 2147483647 h 168"/>
                <a:gd name="T68" fmla="*/ 2147483647 w 132"/>
                <a:gd name="T69" fmla="*/ 2147483647 h 168"/>
                <a:gd name="T70" fmla="*/ 2147483647 w 132"/>
                <a:gd name="T71" fmla="*/ 2147483647 h 168"/>
                <a:gd name="T72" fmla="*/ 2147483647 w 132"/>
                <a:gd name="T73" fmla="*/ 2147483647 h 168"/>
                <a:gd name="T74" fmla="*/ 2147483647 w 132"/>
                <a:gd name="T75" fmla="*/ 2147483647 h 16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32"/>
                <a:gd name="T115" fmla="*/ 0 h 168"/>
                <a:gd name="T116" fmla="*/ 132 w 132"/>
                <a:gd name="T117" fmla="*/ 168 h 16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32" h="168">
                  <a:moveTo>
                    <a:pt x="36" y="72"/>
                  </a:moveTo>
                  <a:lnTo>
                    <a:pt x="36" y="96"/>
                  </a:lnTo>
                  <a:lnTo>
                    <a:pt x="30" y="102"/>
                  </a:lnTo>
                  <a:lnTo>
                    <a:pt x="30" y="138"/>
                  </a:lnTo>
                  <a:lnTo>
                    <a:pt x="36" y="156"/>
                  </a:lnTo>
                  <a:lnTo>
                    <a:pt x="42" y="168"/>
                  </a:lnTo>
                  <a:lnTo>
                    <a:pt x="54" y="168"/>
                  </a:lnTo>
                  <a:lnTo>
                    <a:pt x="60" y="162"/>
                  </a:lnTo>
                  <a:lnTo>
                    <a:pt x="72" y="156"/>
                  </a:lnTo>
                  <a:lnTo>
                    <a:pt x="84" y="144"/>
                  </a:lnTo>
                  <a:lnTo>
                    <a:pt x="90" y="132"/>
                  </a:lnTo>
                  <a:lnTo>
                    <a:pt x="90" y="114"/>
                  </a:lnTo>
                  <a:lnTo>
                    <a:pt x="96" y="102"/>
                  </a:lnTo>
                  <a:lnTo>
                    <a:pt x="114" y="84"/>
                  </a:lnTo>
                  <a:lnTo>
                    <a:pt x="126" y="84"/>
                  </a:lnTo>
                  <a:lnTo>
                    <a:pt x="120" y="72"/>
                  </a:lnTo>
                  <a:lnTo>
                    <a:pt x="132" y="66"/>
                  </a:lnTo>
                  <a:lnTo>
                    <a:pt x="132" y="48"/>
                  </a:lnTo>
                  <a:lnTo>
                    <a:pt x="114" y="48"/>
                  </a:lnTo>
                  <a:lnTo>
                    <a:pt x="108" y="42"/>
                  </a:lnTo>
                  <a:lnTo>
                    <a:pt x="102" y="42"/>
                  </a:lnTo>
                  <a:lnTo>
                    <a:pt x="102" y="24"/>
                  </a:lnTo>
                  <a:lnTo>
                    <a:pt x="108" y="12"/>
                  </a:lnTo>
                  <a:lnTo>
                    <a:pt x="108" y="0"/>
                  </a:lnTo>
                  <a:lnTo>
                    <a:pt x="120" y="0"/>
                  </a:lnTo>
                  <a:lnTo>
                    <a:pt x="66" y="0"/>
                  </a:lnTo>
                  <a:lnTo>
                    <a:pt x="60" y="24"/>
                  </a:lnTo>
                  <a:lnTo>
                    <a:pt x="48" y="30"/>
                  </a:lnTo>
                  <a:lnTo>
                    <a:pt x="42" y="36"/>
                  </a:lnTo>
                  <a:lnTo>
                    <a:pt x="30" y="36"/>
                  </a:lnTo>
                  <a:lnTo>
                    <a:pt x="24" y="30"/>
                  </a:lnTo>
                  <a:lnTo>
                    <a:pt x="18" y="18"/>
                  </a:lnTo>
                  <a:lnTo>
                    <a:pt x="0" y="18"/>
                  </a:lnTo>
                  <a:lnTo>
                    <a:pt x="12" y="48"/>
                  </a:lnTo>
                  <a:lnTo>
                    <a:pt x="18" y="54"/>
                  </a:lnTo>
                  <a:lnTo>
                    <a:pt x="30" y="60"/>
                  </a:lnTo>
                  <a:lnTo>
                    <a:pt x="36" y="66"/>
                  </a:lnTo>
                  <a:lnTo>
                    <a:pt x="36" y="7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49" name="Burkina Faso" descr="© INSCALE GmbH, 05.05.2010&#10;http://www.presentationload.com/">
              <a:extLst>
                <a:ext uri="{FF2B5EF4-FFF2-40B4-BE49-F238E27FC236}">
                  <a16:creationId xmlns:a16="http://schemas.microsoft.com/office/drawing/2014/main" id="{4FE72273-E159-47AE-5D04-9DB9031752E4}"/>
                </a:ext>
              </a:extLst>
            </p:cNvPr>
            <p:cNvSpPr>
              <a:spLocks/>
            </p:cNvSpPr>
            <p:nvPr/>
          </p:nvSpPr>
          <p:spPr bwMode="gray">
            <a:xfrm>
              <a:off x="4085673" y="2758941"/>
              <a:ext cx="216427" cy="170474"/>
            </a:xfrm>
            <a:custGeom>
              <a:avLst/>
              <a:gdLst>
                <a:gd name="T0" fmla="*/ 2147483647 w 570"/>
                <a:gd name="T1" fmla="*/ 2147483647 h 450"/>
                <a:gd name="T2" fmla="*/ 2147483647 w 570"/>
                <a:gd name="T3" fmla="*/ 2147483647 h 450"/>
                <a:gd name="T4" fmla="*/ 2147483647 w 570"/>
                <a:gd name="T5" fmla="*/ 2147483647 h 450"/>
                <a:gd name="T6" fmla="*/ 2147483647 w 570"/>
                <a:gd name="T7" fmla="*/ 2147483647 h 450"/>
                <a:gd name="T8" fmla="*/ 2147483647 w 570"/>
                <a:gd name="T9" fmla="*/ 2147483647 h 450"/>
                <a:gd name="T10" fmla="*/ 2147483647 w 570"/>
                <a:gd name="T11" fmla="*/ 2147483647 h 450"/>
                <a:gd name="T12" fmla="*/ 2147483647 w 570"/>
                <a:gd name="T13" fmla="*/ 2147483647 h 450"/>
                <a:gd name="T14" fmla="*/ 2147483647 w 570"/>
                <a:gd name="T15" fmla="*/ 2147483647 h 450"/>
                <a:gd name="T16" fmla="*/ 2147483647 w 570"/>
                <a:gd name="T17" fmla="*/ 2147483647 h 450"/>
                <a:gd name="T18" fmla="*/ 2147483647 w 570"/>
                <a:gd name="T19" fmla="*/ 2147483647 h 450"/>
                <a:gd name="T20" fmla="*/ 2147483647 w 570"/>
                <a:gd name="T21" fmla="*/ 2147483647 h 450"/>
                <a:gd name="T22" fmla="*/ 2147483647 w 570"/>
                <a:gd name="T23" fmla="*/ 2147483647 h 450"/>
                <a:gd name="T24" fmla="*/ 2147483647 w 570"/>
                <a:gd name="T25" fmla="*/ 2147483647 h 450"/>
                <a:gd name="T26" fmla="*/ 2147483647 w 570"/>
                <a:gd name="T27" fmla="*/ 2147483647 h 450"/>
                <a:gd name="T28" fmla="*/ 2147483647 w 570"/>
                <a:gd name="T29" fmla="*/ 2147483647 h 450"/>
                <a:gd name="T30" fmla="*/ 2147483647 w 570"/>
                <a:gd name="T31" fmla="*/ 2147483647 h 450"/>
                <a:gd name="T32" fmla="*/ 2147483647 w 570"/>
                <a:gd name="T33" fmla="*/ 2147483647 h 450"/>
                <a:gd name="T34" fmla="*/ 2147483647 w 570"/>
                <a:gd name="T35" fmla="*/ 2147483647 h 450"/>
                <a:gd name="T36" fmla="*/ 2147483647 w 570"/>
                <a:gd name="T37" fmla="*/ 2147483647 h 450"/>
                <a:gd name="T38" fmla="*/ 2147483647 w 570"/>
                <a:gd name="T39" fmla="*/ 2147483647 h 450"/>
                <a:gd name="T40" fmla="*/ 2147483647 w 570"/>
                <a:gd name="T41" fmla="*/ 2147483647 h 450"/>
                <a:gd name="T42" fmla="*/ 2147483647 w 570"/>
                <a:gd name="T43" fmla="*/ 2147483647 h 450"/>
                <a:gd name="T44" fmla="*/ 2147483647 w 570"/>
                <a:gd name="T45" fmla="*/ 2147483647 h 450"/>
                <a:gd name="T46" fmla="*/ 2147483647 w 570"/>
                <a:gd name="T47" fmla="*/ 2147483647 h 450"/>
                <a:gd name="T48" fmla="*/ 2147483647 w 570"/>
                <a:gd name="T49" fmla="*/ 2147483647 h 450"/>
                <a:gd name="T50" fmla="*/ 2147483647 w 570"/>
                <a:gd name="T51" fmla="*/ 2147483647 h 450"/>
                <a:gd name="T52" fmla="*/ 2147483647 w 570"/>
                <a:gd name="T53" fmla="*/ 2147483647 h 450"/>
                <a:gd name="T54" fmla="*/ 2147483647 w 570"/>
                <a:gd name="T55" fmla="*/ 2147483647 h 450"/>
                <a:gd name="T56" fmla="*/ 2147483647 w 570"/>
                <a:gd name="T57" fmla="*/ 2147483647 h 450"/>
                <a:gd name="T58" fmla="*/ 2147483647 w 570"/>
                <a:gd name="T59" fmla="*/ 2147483647 h 450"/>
                <a:gd name="T60" fmla="*/ 2147483647 w 570"/>
                <a:gd name="T61" fmla="*/ 2147483647 h 450"/>
                <a:gd name="T62" fmla="*/ 2147483647 w 570"/>
                <a:gd name="T63" fmla="*/ 2147483647 h 450"/>
                <a:gd name="T64" fmla="*/ 2147483647 w 570"/>
                <a:gd name="T65" fmla="*/ 2147483647 h 450"/>
                <a:gd name="T66" fmla="*/ 2147483647 w 570"/>
                <a:gd name="T67" fmla="*/ 0 h 450"/>
                <a:gd name="T68" fmla="*/ 2147483647 w 570"/>
                <a:gd name="T69" fmla="*/ 2147483647 h 450"/>
                <a:gd name="T70" fmla="*/ 2147483647 w 570"/>
                <a:gd name="T71" fmla="*/ 2147483647 h 450"/>
                <a:gd name="T72" fmla="*/ 2147483647 w 570"/>
                <a:gd name="T73" fmla="*/ 2147483647 h 450"/>
                <a:gd name="T74" fmla="*/ 2147483647 w 570"/>
                <a:gd name="T75" fmla="*/ 2147483647 h 450"/>
                <a:gd name="T76" fmla="*/ 2147483647 w 570"/>
                <a:gd name="T77" fmla="*/ 2147483647 h 450"/>
                <a:gd name="T78" fmla="*/ 2147483647 w 570"/>
                <a:gd name="T79" fmla="*/ 2147483647 h 450"/>
                <a:gd name="T80" fmla="*/ 2147483647 w 570"/>
                <a:gd name="T81" fmla="*/ 2147483647 h 450"/>
                <a:gd name="T82" fmla="*/ 2147483647 w 570"/>
                <a:gd name="T83" fmla="*/ 2147483647 h 450"/>
                <a:gd name="T84" fmla="*/ 2147483647 w 570"/>
                <a:gd name="T85" fmla="*/ 2147483647 h 450"/>
                <a:gd name="T86" fmla="*/ 2147483647 w 570"/>
                <a:gd name="T87" fmla="*/ 2147483647 h 450"/>
                <a:gd name="T88" fmla="*/ 2147483647 w 570"/>
                <a:gd name="T89" fmla="*/ 2147483647 h 450"/>
                <a:gd name="T90" fmla="*/ 2147483647 w 570"/>
                <a:gd name="T91" fmla="*/ 2147483647 h 450"/>
                <a:gd name="T92" fmla="*/ 2147483647 w 570"/>
                <a:gd name="T93" fmla="*/ 2147483647 h 450"/>
                <a:gd name="T94" fmla="*/ 2147483647 w 570"/>
                <a:gd name="T95" fmla="*/ 2147483647 h 450"/>
                <a:gd name="T96" fmla="*/ 2147483647 w 570"/>
                <a:gd name="T97" fmla="*/ 2147483647 h 450"/>
                <a:gd name="T98" fmla="*/ 2147483647 w 570"/>
                <a:gd name="T99" fmla="*/ 2147483647 h 450"/>
                <a:gd name="T100" fmla="*/ 2147483647 w 570"/>
                <a:gd name="T101" fmla="*/ 2147483647 h 450"/>
                <a:gd name="T102" fmla="*/ 2147483647 w 570"/>
                <a:gd name="T103" fmla="*/ 2147483647 h 45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570"/>
                <a:gd name="T157" fmla="*/ 0 h 450"/>
                <a:gd name="T158" fmla="*/ 570 w 570"/>
                <a:gd name="T159" fmla="*/ 450 h 450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570" h="450">
                  <a:moveTo>
                    <a:pt x="0" y="312"/>
                  </a:moveTo>
                  <a:lnTo>
                    <a:pt x="6" y="366"/>
                  </a:lnTo>
                  <a:lnTo>
                    <a:pt x="6" y="390"/>
                  </a:lnTo>
                  <a:lnTo>
                    <a:pt x="30" y="384"/>
                  </a:lnTo>
                  <a:lnTo>
                    <a:pt x="30" y="390"/>
                  </a:lnTo>
                  <a:lnTo>
                    <a:pt x="36" y="396"/>
                  </a:lnTo>
                  <a:lnTo>
                    <a:pt x="36" y="408"/>
                  </a:lnTo>
                  <a:lnTo>
                    <a:pt x="42" y="420"/>
                  </a:lnTo>
                  <a:lnTo>
                    <a:pt x="54" y="426"/>
                  </a:lnTo>
                  <a:lnTo>
                    <a:pt x="60" y="432"/>
                  </a:lnTo>
                  <a:lnTo>
                    <a:pt x="72" y="432"/>
                  </a:lnTo>
                  <a:lnTo>
                    <a:pt x="78" y="438"/>
                  </a:lnTo>
                  <a:lnTo>
                    <a:pt x="90" y="438"/>
                  </a:lnTo>
                  <a:lnTo>
                    <a:pt x="96" y="432"/>
                  </a:lnTo>
                  <a:lnTo>
                    <a:pt x="96" y="426"/>
                  </a:lnTo>
                  <a:lnTo>
                    <a:pt x="120" y="414"/>
                  </a:lnTo>
                  <a:lnTo>
                    <a:pt x="150" y="414"/>
                  </a:lnTo>
                  <a:lnTo>
                    <a:pt x="168" y="420"/>
                  </a:lnTo>
                  <a:lnTo>
                    <a:pt x="186" y="438"/>
                  </a:lnTo>
                  <a:lnTo>
                    <a:pt x="186" y="450"/>
                  </a:lnTo>
                  <a:lnTo>
                    <a:pt x="204" y="444"/>
                  </a:lnTo>
                  <a:lnTo>
                    <a:pt x="198" y="450"/>
                  </a:lnTo>
                  <a:lnTo>
                    <a:pt x="198" y="396"/>
                  </a:lnTo>
                  <a:lnTo>
                    <a:pt x="192" y="366"/>
                  </a:lnTo>
                  <a:lnTo>
                    <a:pt x="186" y="366"/>
                  </a:lnTo>
                  <a:lnTo>
                    <a:pt x="186" y="348"/>
                  </a:lnTo>
                  <a:lnTo>
                    <a:pt x="192" y="336"/>
                  </a:lnTo>
                  <a:lnTo>
                    <a:pt x="198" y="330"/>
                  </a:lnTo>
                  <a:lnTo>
                    <a:pt x="354" y="330"/>
                  </a:lnTo>
                  <a:lnTo>
                    <a:pt x="378" y="318"/>
                  </a:lnTo>
                  <a:lnTo>
                    <a:pt x="396" y="324"/>
                  </a:lnTo>
                  <a:lnTo>
                    <a:pt x="414" y="324"/>
                  </a:lnTo>
                  <a:lnTo>
                    <a:pt x="438" y="330"/>
                  </a:lnTo>
                  <a:lnTo>
                    <a:pt x="456" y="330"/>
                  </a:lnTo>
                  <a:lnTo>
                    <a:pt x="462" y="318"/>
                  </a:lnTo>
                  <a:lnTo>
                    <a:pt x="474" y="318"/>
                  </a:lnTo>
                  <a:lnTo>
                    <a:pt x="480" y="306"/>
                  </a:lnTo>
                  <a:lnTo>
                    <a:pt x="498" y="288"/>
                  </a:lnTo>
                  <a:lnTo>
                    <a:pt x="528" y="288"/>
                  </a:lnTo>
                  <a:lnTo>
                    <a:pt x="534" y="294"/>
                  </a:lnTo>
                  <a:lnTo>
                    <a:pt x="534" y="282"/>
                  </a:lnTo>
                  <a:lnTo>
                    <a:pt x="540" y="282"/>
                  </a:lnTo>
                  <a:lnTo>
                    <a:pt x="546" y="276"/>
                  </a:lnTo>
                  <a:lnTo>
                    <a:pt x="558" y="276"/>
                  </a:lnTo>
                  <a:lnTo>
                    <a:pt x="564" y="258"/>
                  </a:lnTo>
                  <a:lnTo>
                    <a:pt x="570" y="252"/>
                  </a:lnTo>
                  <a:lnTo>
                    <a:pt x="564" y="252"/>
                  </a:lnTo>
                  <a:lnTo>
                    <a:pt x="540" y="216"/>
                  </a:lnTo>
                  <a:lnTo>
                    <a:pt x="564" y="210"/>
                  </a:lnTo>
                  <a:lnTo>
                    <a:pt x="558" y="198"/>
                  </a:lnTo>
                  <a:lnTo>
                    <a:pt x="546" y="186"/>
                  </a:lnTo>
                  <a:lnTo>
                    <a:pt x="534" y="186"/>
                  </a:lnTo>
                  <a:lnTo>
                    <a:pt x="522" y="198"/>
                  </a:lnTo>
                  <a:lnTo>
                    <a:pt x="504" y="198"/>
                  </a:lnTo>
                  <a:lnTo>
                    <a:pt x="498" y="186"/>
                  </a:lnTo>
                  <a:lnTo>
                    <a:pt x="486" y="180"/>
                  </a:lnTo>
                  <a:lnTo>
                    <a:pt x="462" y="156"/>
                  </a:lnTo>
                  <a:lnTo>
                    <a:pt x="462" y="150"/>
                  </a:lnTo>
                  <a:lnTo>
                    <a:pt x="480" y="132"/>
                  </a:lnTo>
                  <a:lnTo>
                    <a:pt x="468" y="132"/>
                  </a:lnTo>
                  <a:lnTo>
                    <a:pt x="468" y="114"/>
                  </a:lnTo>
                  <a:lnTo>
                    <a:pt x="444" y="114"/>
                  </a:lnTo>
                  <a:lnTo>
                    <a:pt x="432" y="108"/>
                  </a:lnTo>
                  <a:lnTo>
                    <a:pt x="420" y="84"/>
                  </a:lnTo>
                  <a:lnTo>
                    <a:pt x="420" y="60"/>
                  </a:lnTo>
                  <a:lnTo>
                    <a:pt x="414" y="48"/>
                  </a:lnTo>
                  <a:lnTo>
                    <a:pt x="414" y="12"/>
                  </a:lnTo>
                  <a:lnTo>
                    <a:pt x="390" y="0"/>
                  </a:lnTo>
                  <a:lnTo>
                    <a:pt x="342" y="0"/>
                  </a:lnTo>
                  <a:lnTo>
                    <a:pt x="324" y="18"/>
                  </a:lnTo>
                  <a:lnTo>
                    <a:pt x="300" y="18"/>
                  </a:lnTo>
                  <a:lnTo>
                    <a:pt x="282" y="42"/>
                  </a:lnTo>
                  <a:lnTo>
                    <a:pt x="258" y="42"/>
                  </a:lnTo>
                  <a:lnTo>
                    <a:pt x="258" y="60"/>
                  </a:lnTo>
                  <a:lnTo>
                    <a:pt x="252" y="66"/>
                  </a:lnTo>
                  <a:lnTo>
                    <a:pt x="252" y="72"/>
                  </a:lnTo>
                  <a:lnTo>
                    <a:pt x="240" y="72"/>
                  </a:lnTo>
                  <a:lnTo>
                    <a:pt x="228" y="60"/>
                  </a:lnTo>
                  <a:lnTo>
                    <a:pt x="222" y="60"/>
                  </a:lnTo>
                  <a:lnTo>
                    <a:pt x="216" y="66"/>
                  </a:lnTo>
                  <a:lnTo>
                    <a:pt x="210" y="78"/>
                  </a:lnTo>
                  <a:lnTo>
                    <a:pt x="198" y="84"/>
                  </a:lnTo>
                  <a:lnTo>
                    <a:pt x="192" y="96"/>
                  </a:lnTo>
                  <a:lnTo>
                    <a:pt x="186" y="102"/>
                  </a:lnTo>
                  <a:lnTo>
                    <a:pt x="186" y="108"/>
                  </a:lnTo>
                  <a:lnTo>
                    <a:pt x="168" y="108"/>
                  </a:lnTo>
                  <a:lnTo>
                    <a:pt x="168" y="144"/>
                  </a:lnTo>
                  <a:lnTo>
                    <a:pt x="144" y="150"/>
                  </a:lnTo>
                  <a:lnTo>
                    <a:pt x="114" y="120"/>
                  </a:lnTo>
                  <a:lnTo>
                    <a:pt x="96" y="150"/>
                  </a:lnTo>
                  <a:lnTo>
                    <a:pt x="102" y="156"/>
                  </a:lnTo>
                  <a:lnTo>
                    <a:pt x="102" y="186"/>
                  </a:lnTo>
                  <a:lnTo>
                    <a:pt x="84" y="186"/>
                  </a:lnTo>
                  <a:lnTo>
                    <a:pt x="84" y="216"/>
                  </a:lnTo>
                  <a:lnTo>
                    <a:pt x="78" y="222"/>
                  </a:lnTo>
                  <a:lnTo>
                    <a:pt x="72" y="222"/>
                  </a:lnTo>
                  <a:lnTo>
                    <a:pt x="78" y="228"/>
                  </a:lnTo>
                  <a:lnTo>
                    <a:pt x="78" y="240"/>
                  </a:lnTo>
                  <a:lnTo>
                    <a:pt x="42" y="240"/>
                  </a:lnTo>
                  <a:lnTo>
                    <a:pt x="36" y="246"/>
                  </a:lnTo>
                  <a:lnTo>
                    <a:pt x="30" y="246"/>
                  </a:lnTo>
                  <a:lnTo>
                    <a:pt x="12" y="258"/>
                  </a:lnTo>
                  <a:lnTo>
                    <a:pt x="36" y="288"/>
                  </a:lnTo>
                  <a:lnTo>
                    <a:pt x="24" y="312"/>
                  </a:lnTo>
                  <a:lnTo>
                    <a:pt x="0" y="31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50" name="Bulgaria" descr="© INSCALE GmbH, 05.05.2010&#10;http://www.presentationload.com/">
              <a:extLst>
                <a:ext uri="{FF2B5EF4-FFF2-40B4-BE49-F238E27FC236}">
                  <a16:creationId xmlns:a16="http://schemas.microsoft.com/office/drawing/2014/main" id="{2AFA2403-0649-752B-58AE-AEF0181B05AE}"/>
                </a:ext>
              </a:extLst>
            </p:cNvPr>
            <p:cNvSpPr>
              <a:spLocks/>
            </p:cNvSpPr>
            <p:nvPr/>
          </p:nvSpPr>
          <p:spPr bwMode="gray">
            <a:xfrm>
              <a:off x="4807587" y="1870997"/>
              <a:ext cx="149720" cy="85978"/>
            </a:xfrm>
            <a:custGeom>
              <a:avLst/>
              <a:gdLst>
                <a:gd name="T0" fmla="*/ 2147483647 w 396"/>
                <a:gd name="T1" fmla="*/ 2147483647 h 228"/>
                <a:gd name="T2" fmla="*/ 2147483647 w 396"/>
                <a:gd name="T3" fmla="*/ 2147483647 h 228"/>
                <a:gd name="T4" fmla="*/ 2147483647 w 396"/>
                <a:gd name="T5" fmla="*/ 2147483647 h 228"/>
                <a:gd name="T6" fmla="*/ 2147483647 w 396"/>
                <a:gd name="T7" fmla="*/ 2147483647 h 228"/>
                <a:gd name="T8" fmla="*/ 2147483647 w 396"/>
                <a:gd name="T9" fmla="*/ 2147483647 h 228"/>
                <a:gd name="T10" fmla="*/ 2147483647 w 396"/>
                <a:gd name="T11" fmla="*/ 2147483647 h 228"/>
                <a:gd name="T12" fmla="*/ 2147483647 w 396"/>
                <a:gd name="T13" fmla="*/ 2147483647 h 228"/>
                <a:gd name="T14" fmla="*/ 2147483647 w 396"/>
                <a:gd name="T15" fmla="*/ 0 h 228"/>
                <a:gd name="T16" fmla="*/ 2147483647 w 396"/>
                <a:gd name="T17" fmla="*/ 2147483647 h 228"/>
                <a:gd name="T18" fmla="*/ 2147483647 w 396"/>
                <a:gd name="T19" fmla="*/ 2147483647 h 228"/>
                <a:gd name="T20" fmla="*/ 2147483647 w 396"/>
                <a:gd name="T21" fmla="*/ 2147483647 h 228"/>
                <a:gd name="T22" fmla="*/ 2147483647 w 396"/>
                <a:gd name="T23" fmla="*/ 2147483647 h 228"/>
                <a:gd name="T24" fmla="*/ 2147483647 w 396"/>
                <a:gd name="T25" fmla="*/ 2147483647 h 228"/>
                <a:gd name="T26" fmla="*/ 2147483647 w 396"/>
                <a:gd name="T27" fmla="*/ 2147483647 h 228"/>
                <a:gd name="T28" fmla="*/ 2147483647 w 396"/>
                <a:gd name="T29" fmla="*/ 2147483647 h 228"/>
                <a:gd name="T30" fmla="*/ 2147483647 w 396"/>
                <a:gd name="T31" fmla="*/ 2147483647 h 228"/>
                <a:gd name="T32" fmla="*/ 2147483647 w 396"/>
                <a:gd name="T33" fmla="*/ 2147483647 h 228"/>
                <a:gd name="T34" fmla="*/ 2147483647 w 396"/>
                <a:gd name="T35" fmla="*/ 2147483647 h 228"/>
                <a:gd name="T36" fmla="*/ 2147483647 w 396"/>
                <a:gd name="T37" fmla="*/ 2147483647 h 228"/>
                <a:gd name="T38" fmla="*/ 2147483647 w 396"/>
                <a:gd name="T39" fmla="*/ 2147483647 h 228"/>
                <a:gd name="T40" fmla="*/ 2147483647 w 396"/>
                <a:gd name="T41" fmla="*/ 2147483647 h 228"/>
                <a:gd name="T42" fmla="*/ 2147483647 w 396"/>
                <a:gd name="T43" fmla="*/ 0 h 228"/>
                <a:gd name="T44" fmla="*/ 0 w 396"/>
                <a:gd name="T45" fmla="*/ 2147483647 h 228"/>
                <a:gd name="T46" fmla="*/ 2147483647 w 396"/>
                <a:gd name="T47" fmla="*/ 2147483647 h 228"/>
                <a:gd name="T48" fmla="*/ 2147483647 w 396"/>
                <a:gd name="T49" fmla="*/ 2147483647 h 228"/>
                <a:gd name="T50" fmla="*/ 2147483647 w 396"/>
                <a:gd name="T51" fmla="*/ 2147483647 h 228"/>
                <a:gd name="T52" fmla="*/ 2147483647 w 396"/>
                <a:gd name="T53" fmla="*/ 2147483647 h 228"/>
                <a:gd name="T54" fmla="*/ 2147483647 w 396"/>
                <a:gd name="T55" fmla="*/ 2147483647 h 228"/>
                <a:gd name="T56" fmla="*/ 0 w 396"/>
                <a:gd name="T57" fmla="*/ 2147483647 h 228"/>
                <a:gd name="T58" fmla="*/ 2147483647 w 396"/>
                <a:gd name="T59" fmla="*/ 2147483647 h 228"/>
                <a:gd name="T60" fmla="*/ 2147483647 w 396"/>
                <a:gd name="T61" fmla="*/ 2147483647 h 228"/>
                <a:gd name="T62" fmla="*/ 2147483647 w 396"/>
                <a:gd name="T63" fmla="*/ 2147483647 h 228"/>
                <a:gd name="T64" fmla="*/ 2147483647 w 396"/>
                <a:gd name="T65" fmla="*/ 2147483647 h 228"/>
                <a:gd name="T66" fmla="*/ 2147483647 w 396"/>
                <a:gd name="T67" fmla="*/ 2147483647 h 228"/>
                <a:gd name="T68" fmla="*/ 2147483647 w 396"/>
                <a:gd name="T69" fmla="*/ 2147483647 h 228"/>
                <a:gd name="T70" fmla="*/ 2147483647 w 396"/>
                <a:gd name="T71" fmla="*/ 2147483647 h 228"/>
                <a:gd name="T72" fmla="*/ 2147483647 w 396"/>
                <a:gd name="T73" fmla="*/ 2147483647 h 228"/>
                <a:gd name="T74" fmla="*/ 2147483647 w 396"/>
                <a:gd name="T75" fmla="*/ 2147483647 h 228"/>
                <a:gd name="T76" fmla="*/ 2147483647 w 396"/>
                <a:gd name="T77" fmla="*/ 2147483647 h 228"/>
                <a:gd name="T78" fmla="*/ 2147483647 w 396"/>
                <a:gd name="T79" fmla="*/ 2147483647 h 228"/>
                <a:gd name="T80" fmla="*/ 2147483647 w 396"/>
                <a:gd name="T81" fmla="*/ 2147483647 h 228"/>
                <a:gd name="T82" fmla="*/ 2147483647 w 396"/>
                <a:gd name="T83" fmla="*/ 2147483647 h 228"/>
                <a:gd name="T84" fmla="*/ 2147483647 w 396"/>
                <a:gd name="T85" fmla="*/ 2147483647 h 228"/>
                <a:gd name="T86" fmla="*/ 2147483647 w 396"/>
                <a:gd name="T87" fmla="*/ 2147483647 h 228"/>
                <a:gd name="T88" fmla="*/ 2147483647 w 396"/>
                <a:gd name="T89" fmla="*/ 2147483647 h 228"/>
                <a:gd name="T90" fmla="*/ 2147483647 w 396"/>
                <a:gd name="T91" fmla="*/ 2147483647 h 228"/>
                <a:gd name="T92" fmla="*/ 2147483647 w 396"/>
                <a:gd name="T93" fmla="*/ 2147483647 h 228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396"/>
                <a:gd name="T142" fmla="*/ 0 h 228"/>
                <a:gd name="T143" fmla="*/ 396 w 396"/>
                <a:gd name="T144" fmla="*/ 228 h 228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396" h="228">
                  <a:moveTo>
                    <a:pt x="372" y="168"/>
                  </a:moveTo>
                  <a:lnTo>
                    <a:pt x="336" y="126"/>
                  </a:lnTo>
                  <a:lnTo>
                    <a:pt x="354" y="108"/>
                  </a:lnTo>
                  <a:lnTo>
                    <a:pt x="354" y="78"/>
                  </a:lnTo>
                  <a:lnTo>
                    <a:pt x="360" y="72"/>
                  </a:lnTo>
                  <a:lnTo>
                    <a:pt x="372" y="66"/>
                  </a:lnTo>
                  <a:lnTo>
                    <a:pt x="396" y="66"/>
                  </a:lnTo>
                  <a:lnTo>
                    <a:pt x="396" y="48"/>
                  </a:lnTo>
                  <a:lnTo>
                    <a:pt x="390" y="36"/>
                  </a:lnTo>
                  <a:lnTo>
                    <a:pt x="372" y="36"/>
                  </a:lnTo>
                  <a:lnTo>
                    <a:pt x="348" y="12"/>
                  </a:lnTo>
                  <a:lnTo>
                    <a:pt x="324" y="12"/>
                  </a:lnTo>
                  <a:lnTo>
                    <a:pt x="312" y="6"/>
                  </a:lnTo>
                  <a:lnTo>
                    <a:pt x="300" y="6"/>
                  </a:lnTo>
                  <a:lnTo>
                    <a:pt x="288" y="0"/>
                  </a:lnTo>
                  <a:lnTo>
                    <a:pt x="282" y="0"/>
                  </a:lnTo>
                  <a:lnTo>
                    <a:pt x="282" y="12"/>
                  </a:lnTo>
                  <a:lnTo>
                    <a:pt x="252" y="6"/>
                  </a:lnTo>
                  <a:lnTo>
                    <a:pt x="252" y="12"/>
                  </a:lnTo>
                  <a:lnTo>
                    <a:pt x="246" y="12"/>
                  </a:lnTo>
                  <a:lnTo>
                    <a:pt x="234" y="18"/>
                  </a:lnTo>
                  <a:lnTo>
                    <a:pt x="228" y="18"/>
                  </a:lnTo>
                  <a:lnTo>
                    <a:pt x="222" y="24"/>
                  </a:lnTo>
                  <a:lnTo>
                    <a:pt x="222" y="36"/>
                  </a:lnTo>
                  <a:lnTo>
                    <a:pt x="216" y="42"/>
                  </a:lnTo>
                  <a:lnTo>
                    <a:pt x="198" y="42"/>
                  </a:lnTo>
                  <a:lnTo>
                    <a:pt x="186" y="36"/>
                  </a:lnTo>
                  <a:lnTo>
                    <a:pt x="180" y="30"/>
                  </a:lnTo>
                  <a:lnTo>
                    <a:pt x="156" y="30"/>
                  </a:lnTo>
                  <a:lnTo>
                    <a:pt x="138" y="24"/>
                  </a:lnTo>
                  <a:lnTo>
                    <a:pt x="138" y="30"/>
                  </a:lnTo>
                  <a:lnTo>
                    <a:pt x="132" y="36"/>
                  </a:lnTo>
                  <a:lnTo>
                    <a:pt x="108" y="36"/>
                  </a:lnTo>
                  <a:lnTo>
                    <a:pt x="102" y="30"/>
                  </a:lnTo>
                  <a:lnTo>
                    <a:pt x="90" y="30"/>
                  </a:lnTo>
                  <a:lnTo>
                    <a:pt x="66" y="18"/>
                  </a:lnTo>
                  <a:lnTo>
                    <a:pt x="54" y="30"/>
                  </a:lnTo>
                  <a:lnTo>
                    <a:pt x="36" y="30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36" y="12"/>
                  </a:lnTo>
                  <a:lnTo>
                    <a:pt x="42" y="6"/>
                  </a:lnTo>
                  <a:lnTo>
                    <a:pt x="36" y="0"/>
                  </a:lnTo>
                  <a:lnTo>
                    <a:pt x="12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42"/>
                  </a:lnTo>
                  <a:lnTo>
                    <a:pt x="18" y="48"/>
                  </a:lnTo>
                  <a:lnTo>
                    <a:pt x="12" y="60"/>
                  </a:lnTo>
                  <a:lnTo>
                    <a:pt x="30" y="66"/>
                  </a:lnTo>
                  <a:lnTo>
                    <a:pt x="36" y="72"/>
                  </a:lnTo>
                  <a:lnTo>
                    <a:pt x="36" y="96"/>
                  </a:lnTo>
                  <a:lnTo>
                    <a:pt x="30" y="102"/>
                  </a:lnTo>
                  <a:lnTo>
                    <a:pt x="6" y="102"/>
                  </a:lnTo>
                  <a:lnTo>
                    <a:pt x="6" y="108"/>
                  </a:lnTo>
                  <a:lnTo>
                    <a:pt x="12" y="114"/>
                  </a:lnTo>
                  <a:lnTo>
                    <a:pt x="12" y="138"/>
                  </a:lnTo>
                  <a:lnTo>
                    <a:pt x="0" y="138"/>
                  </a:lnTo>
                  <a:lnTo>
                    <a:pt x="12" y="156"/>
                  </a:lnTo>
                  <a:lnTo>
                    <a:pt x="18" y="156"/>
                  </a:lnTo>
                  <a:lnTo>
                    <a:pt x="18" y="168"/>
                  </a:lnTo>
                  <a:lnTo>
                    <a:pt x="36" y="180"/>
                  </a:lnTo>
                  <a:lnTo>
                    <a:pt x="42" y="186"/>
                  </a:lnTo>
                  <a:lnTo>
                    <a:pt x="48" y="198"/>
                  </a:lnTo>
                  <a:lnTo>
                    <a:pt x="48" y="210"/>
                  </a:lnTo>
                  <a:lnTo>
                    <a:pt x="42" y="222"/>
                  </a:lnTo>
                  <a:lnTo>
                    <a:pt x="48" y="222"/>
                  </a:lnTo>
                  <a:lnTo>
                    <a:pt x="54" y="228"/>
                  </a:lnTo>
                  <a:lnTo>
                    <a:pt x="66" y="228"/>
                  </a:lnTo>
                  <a:lnTo>
                    <a:pt x="78" y="222"/>
                  </a:lnTo>
                  <a:lnTo>
                    <a:pt x="84" y="216"/>
                  </a:lnTo>
                  <a:lnTo>
                    <a:pt x="108" y="222"/>
                  </a:lnTo>
                  <a:lnTo>
                    <a:pt x="114" y="204"/>
                  </a:lnTo>
                  <a:lnTo>
                    <a:pt x="144" y="198"/>
                  </a:lnTo>
                  <a:lnTo>
                    <a:pt x="144" y="204"/>
                  </a:lnTo>
                  <a:lnTo>
                    <a:pt x="162" y="222"/>
                  </a:lnTo>
                  <a:lnTo>
                    <a:pt x="174" y="222"/>
                  </a:lnTo>
                  <a:lnTo>
                    <a:pt x="180" y="216"/>
                  </a:lnTo>
                  <a:lnTo>
                    <a:pt x="192" y="228"/>
                  </a:lnTo>
                  <a:lnTo>
                    <a:pt x="204" y="228"/>
                  </a:lnTo>
                  <a:lnTo>
                    <a:pt x="216" y="216"/>
                  </a:lnTo>
                  <a:lnTo>
                    <a:pt x="228" y="228"/>
                  </a:lnTo>
                  <a:lnTo>
                    <a:pt x="246" y="228"/>
                  </a:lnTo>
                  <a:lnTo>
                    <a:pt x="252" y="222"/>
                  </a:lnTo>
                  <a:lnTo>
                    <a:pt x="252" y="204"/>
                  </a:lnTo>
                  <a:lnTo>
                    <a:pt x="246" y="198"/>
                  </a:lnTo>
                  <a:lnTo>
                    <a:pt x="264" y="192"/>
                  </a:lnTo>
                  <a:lnTo>
                    <a:pt x="282" y="168"/>
                  </a:lnTo>
                  <a:lnTo>
                    <a:pt x="312" y="174"/>
                  </a:lnTo>
                  <a:lnTo>
                    <a:pt x="324" y="156"/>
                  </a:lnTo>
                  <a:lnTo>
                    <a:pt x="336" y="174"/>
                  </a:lnTo>
                  <a:lnTo>
                    <a:pt x="348" y="174"/>
                  </a:lnTo>
                  <a:lnTo>
                    <a:pt x="360" y="180"/>
                  </a:lnTo>
                  <a:lnTo>
                    <a:pt x="372" y="180"/>
                  </a:lnTo>
                  <a:lnTo>
                    <a:pt x="372" y="168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51" name="Brazil" descr="© INSCALE GmbH, 05.05.2010&#10;http://www.presentationload.com/">
              <a:extLst>
                <a:ext uri="{FF2B5EF4-FFF2-40B4-BE49-F238E27FC236}">
                  <a16:creationId xmlns:a16="http://schemas.microsoft.com/office/drawing/2014/main" id="{659AED94-50FE-7C5A-E2F8-58CCA0014D19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2243083" y="3056900"/>
              <a:ext cx="1055450" cy="1193315"/>
            </a:xfrm>
            <a:custGeom>
              <a:avLst/>
              <a:gdLst>
                <a:gd name="T0" fmla="*/ 2147483647 w 2784"/>
                <a:gd name="T1" fmla="*/ 2147483647 h 3150"/>
                <a:gd name="T2" fmla="*/ 2147483647 w 2784"/>
                <a:gd name="T3" fmla="*/ 2147483647 h 3150"/>
                <a:gd name="T4" fmla="*/ 2147483647 w 2784"/>
                <a:gd name="T5" fmla="*/ 2147483647 h 3150"/>
                <a:gd name="T6" fmla="*/ 2147483647 w 2784"/>
                <a:gd name="T7" fmla="*/ 2147483647 h 3150"/>
                <a:gd name="T8" fmla="*/ 2147483647 w 2784"/>
                <a:gd name="T9" fmla="*/ 2147483647 h 3150"/>
                <a:gd name="T10" fmla="*/ 2147483647 w 2784"/>
                <a:gd name="T11" fmla="*/ 2147483647 h 3150"/>
                <a:gd name="T12" fmla="*/ 2147483647 w 2784"/>
                <a:gd name="T13" fmla="*/ 2147483647 h 3150"/>
                <a:gd name="T14" fmla="*/ 2147483647 w 2784"/>
                <a:gd name="T15" fmla="*/ 2147483647 h 3150"/>
                <a:gd name="T16" fmla="*/ 2147483647 w 2784"/>
                <a:gd name="T17" fmla="*/ 2147483647 h 3150"/>
                <a:gd name="T18" fmla="*/ 2147483647 w 2784"/>
                <a:gd name="T19" fmla="*/ 2147483647 h 3150"/>
                <a:gd name="T20" fmla="*/ 2147483647 w 2784"/>
                <a:gd name="T21" fmla="*/ 2147483647 h 3150"/>
                <a:gd name="T22" fmla="*/ 2147483647 w 2784"/>
                <a:gd name="T23" fmla="*/ 2147483647 h 3150"/>
                <a:gd name="T24" fmla="*/ 2147483647 w 2784"/>
                <a:gd name="T25" fmla="*/ 2147483647 h 3150"/>
                <a:gd name="T26" fmla="*/ 2147483647 w 2784"/>
                <a:gd name="T27" fmla="*/ 2147483647 h 3150"/>
                <a:gd name="T28" fmla="*/ 2147483647 w 2784"/>
                <a:gd name="T29" fmla="*/ 2147483647 h 3150"/>
                <a:gd name="T30" fmla="*/ 2147483647 w 2784"/>
                <a:gd name="T31" fmla="*/ 2147483647 h 3150"/>
                <a:gd name="T32" fmla="*/ 2147483647 w 2784"/>
                <a:gd name="T33" fmla="*/ 2147483647 h 3150"/>
                <a:gd name="T34" fmla="*/ 2147483647 w 2784"/>
                <a:gd name="T35" fmla="*/ 2147483647 h 3150"/>
                <a:gd name="T36" fmla="*/ 2147483647 w 2784"/>
                <a:gd name="T37" fmla="*/ 2147483647 h 3150"/>
                <a:gd name="T38" fmla="*/ 2147483647 w 2784"/>
                <a:gd name="T39" fmla="*/ 2147483647 h 3150"/>
                <a:gd name="T40" fmla="*/ 2147483647 w 2784"/>
                <a:gd name="T41" fmla="*/ 2147483647 h 3150"/>
                <a:gd name="T42" fmla="*/ 2147483647 w 2784"/>
                <a:gd name="T43" fmla="*/ 2147483647 h 3150"/>
                <a:gd name="T44" fmla="*/ 2147483647 w 2784"/>
                <a:gd name="T45" fmla="*/ 2147483647 h 3150"/>
                <a:gd name="T46" fmla="*/ 2147483647 w 2784"/>
                <a:gd name="T47" fmla="*/ 2147483647 h 3150"/>
                <a:gd name="T48" fmla="*/ 2147483647 w 2784"/>
                <a:gd name="T49" fmla="*/ 2147483647 h 3150"/>
                <a:gd name="T50" fmla="*/ 2147483647 w 2784"/>
                <a:gd name="T51" fmla="*/ 2147483647 h 3150"/>
                <a:gd name="T52" fmla="*/ 2147483647 w 2784"/>
                <a:gd name="T53" fmla="*/ 2147483647 h 3150"/>
                <a:gd name="T54" fmla="*/ 2147483647 w 2784"/>
                <a:gd name="T55" fmla="*/ 2147483647 h 3150"/>
                <a:gd name="T56" fmla="*/ 2147483647 w 2784"/>
                <a:gd name="T57" fmla="*/ 2147483647 h 3150"/>
                <a:gd name="T58" fmla="*/ 2147483647 w 2784"/>
                <a:gd name="T59" fmla="*/ 2147483647 h 3150"/>
                <a:gd name="T60" fmla="*/ 2147483647 w 2784"/>
                <a:gd name="T61" fmla="*/ 2147483647 h 3150"/>
                <a:gd name="T62" fmla="*/ 2147483647 w 2784"/>
                <a:gd name="T63" fmla="*/ 2147483647 h 3150"/>
                <a:gd name="T64" fmla="*/ 2147483647 w 2784"/>
                <a:gd name="T65" fmla="*/ 2147483647 h 3150"/>
                <a:gd name="T66" fmla="*/ 2147483647 w 2784"/>
                <a:gd name="T67" fmla="*/ 2147483647 h 3150"/>
                <a:gd name="T68" fmla="*/ 2147483647 w 2784"/>
                <a:gd name="T69" fmla="*/ 2147483647 h 3150"/>
                <a:gd name="T70" fmla="*/ 2147483647 w 2784"/>
                <a:gd name="T71" fmla="*/ 2147483647 h 3150"/>
                <a:gd name="T72" fmla="*/ 2147483647 w 2784"/>
                <a:gd name="T73" fmla="*/ 2147483647 h 3150"/>
                <a:gd name="T74" fmla="*/ 2147483647 w 2784"/>
                <a:gd name="T75" fmla="*/ 2147483647 h 3150"/>
                <a:gd name="T76" fmla="*/ 2147483647 w 2784"/>
                <a:gd name="T77" fmla="*/ 2147483647 h 3150"/>
                <a:gd name="T78" fmla="*/ 2147483647 w 2784"/>
                <a:gd name="T79" fmla="*/ 2147483647 h 3150"/>
                <a:gd name="T80" fmla="*/ 2147483647 w 2784"/>
                <a:gd name="T81" fmla="*/ 2147483647 h 3150"/>
                <a:gd name="T82" fmla="*/ 2147483647 w 2784"/>
                <a:gd name="T83" fmla="*/ 2147483647 h 3150"/>
                <a:gd name="T84" fmla="*/ 2147483647 w 2784"/>
                <a:gd name="T85" fmla="*/ 2147483647 h 3150"/>
                <a:gd name="T86" fmla="*/ 2147483647 w 2784"/>
                <a:gd name="T87" fmla="*/ 2147483647 h 3150"/>
                <a:gd name="T88" fmla="*/ 2147483647 w 2784"/>
                <a:gd name="T89" fmla="*/ 2147483647 h 3150"/>
                <a:gd name="T90" fmla="*/ 2147483647 w 2784"/>
                <a:gd name="T91" fmla="*/ 2147483647 h 3150"/>
                <a:gd name="T92" fmla="*/ 2147483647 w 2784"/>
                <a:gd name="T93" fmla="*/ 2147483647 h 3150"/>
                <a:gd name="T94" fmla="*/ 2147483647 w 2784"/>
                <a:gd name="T95" fmla="*/ 2147483647 h 3150"/>
                <a:gd name="T96" fmla="*/ 2147483647 w 2784"/>
                <a:gd name="T97" fmla="*/ 2147483647 h 3150"/>
                <a:gd name="T98" fmla="*/ 2147483647 w 2784"/>
                <a:gd name="T99" fmla="*/ 2147483647 h 3150"/>
                <a:gd name="T100" fmla="*/ 2147483647 w 2784"/>
                <a:gd name="T101" fmla="*/ 2147483647 h 3150"/>
                <a:gd name="T102" fmla="*/ 2147483647 w 2784"/>
                <a:gd name="T103" fmla="*/ 2147483647 h 3150"/>
                <a:gd name="T104" fmla="*/ 2147483647 w 2784"/>
                <a:gd name="T105" fmla="*/ 2147483647 h 3150"/>
                <a:gd name="T106" fmla="*/ 2147483647 w 2784"/>
                <a:gd name="T107" fmla="*/ 2147483647 h 3150"/>
                <a:gd name="T108" fmla="*/ 2147483647 w 2784"/>
                <a:gd name="T109" fmla="*/ 2147483647 h 3150"/>
                <a:gd name="T110" fmla="*/ 2147483647 w 2784"/>
                <a:gd name="T111" fmla="*/ 2147483647 h 3150"/>
                <a:gd name="T112" fmla="*/ 2147483647 w 2784"/>
                <a:gd name="T113" fmla="*/ 2147483647 h 3150"/>
                <a:gd name="T114" fmla="*/ 2147483647 w 2784"/>
                <a:gd name="T115" fmla="*/ 2147483647 h 3150"/>
                <a:gd name="T116" fmla="*/ 2147483647 w 2784"/>
                <a:gd name="T117" fmla="*/ 2147483647 h 3150"/>
                <a:gd name="T118" fmla="*/ 2147483647 w 2784"/>
                <a:gd name="T119" fmla="*/ 2147483647 h 315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2784"/>
                <a:gd name="T181" fmla="*/ 0 h 3150"/>
                <a:gd name="T182" fmla="*/ 2784 w 2784"/>
                <a:gd name="T183" fmla="*/ 3150 h 315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2784" h="3150">
                  <a:moveTo>
                    <a:pt x="1716" y="450"/>
                  </a:moveTo>
                  <a:lnTo>
                    <a:pt x="1710" y="450"/>
                  </a:lnTo>
                  <a:lnTo>
                    <a:pt x="1698" y="444"/>
                  </a:lnTo>
                  <a:lnTo>
                    <a:pt x="1680" y="444"/>
                  </a:lnTo>
                  <a:lnTo>
                    <a:pt x="1662" y="438"/>
                  </a:lnTo>
                  <a:lnTo>
                    <a:pt x="1650" y="438"/>
                  </a:lnTo>
                  <a:lnTo>
                    <a:pt x="1644" y="444"/>
                  </a:lnTo>
                  <a:lnTo>
                    <a:pt x="1644" y="450"/>
                  </a:lnTo>
                  <a:lnTo>
                    <a:pt x="1650" y="462"/>
                  </a:lnTo>
                  <a:lnTo>
                    <a:pt x="1650" y="468"/>
                  </a:lnTo>
                  <a:lnTo>
                    <a:pt x="1656" y="480"/>
                  </a:lnTo>
                  <a:lnTo>
                    <a:pt x="1638" y="480"/>
                  </a:lnTo>
                  <a:lnTo>
                    <a:pt x="1638" y="504"/>
                  </a:lnTo>
                  <a:lnTo>
                    <a:pt x="1656" y="516"/>
                  </a:lnTo>
                  <a:lnTo>
                    <a:pt x="1644" y="528"/>
                  </a:lnTo>
                  <a:lnTo>
                    <a:pt x="1644" y="540"/>
                  </a:lnTo>
                  <a:lnTo>
                    <a:pt x="1656" y="564"/>
                  </a:lnTo>
                  <a:lnTo>
                    <a:pt x="1668" y="570"/>
                  </a:lnTo>
                  <a:lnTo>
                    <a:pt x="1674" y="576"/>
                  </a:lnTo>
                  <a:lnTo>
                    <a:pt x="1686" y="576"/>
                  </a:lnTo>
                  <a:lnTo>
                    <a:pt x="1698" y="570"/>
                  </a:lnTo>
                  <a:lnTo>
                    <a:pt x="1710" y="570"/>
                  </a:lnTo>
                  <a:lnTo>
                    <a:pt x="1716" y="564"/>
                  </a:lnTo>
                  <a:lnTo>
                    <a:pt x="1716" y="558"/>
                  </a:lnTo>
                  <a:lnTo>
                    <a:pt x="1728" y="558"/>
                  </a:lnTo>
                  <a:lnTo>
                    <a:pt x="1740" y="552"/>
                  </a:lnTo>
                  <a:lnTo>
                    <a:pt x="1758" y="552"/>
                  </a:lnTo>
                  <a:lnTo>
                    <a:pt x="1770" y="546"/>
                  </a:lnTo>
                  <a:lnTo>
                    <a:pt x="1776" y="534"/>
                  </a:lnTo>
                  <a:lnTo>
                    <a:pt x="1788" y="492"/>
                  </a:lnTo>
                  <a:lnTo>
                    <a:pt x="1794" y="480"/>
                  </a:lnTo>
                  <a:lnTo>
                    <a:pt x="1794" y="474"/>
                  </a:lnTo>
                  <a:lnTo>
                    <a:pt x="1800" y="462"/>
                  </a:lnTo>
                  <a:lnTo>
                    <a:pt x="1800" y="444"/>
                  </a:lnTo>
                  <a:lnTo>
                    <a:pt x="1794" y="438"/>
                  </a:lnTo>
                  <a:lnTo>
                    <a:pt x="1752" y="438"/>
                  </a:lnTo>
                  <a:lnTo>
                    <a:pt x="1740" y="444"/>
                  </a:lnTo>
                  <a:lnTo>
                    <a:pt x="1734" y="444"/>
                  </a:lnTo>
                  <a:lnTo>
                    <a:pt x="1722" y="450"/>
                  </a:lnTo>
                  <a:lnTo>
                    <a:pt x="1716" y="450"/>
                  </a:lnTo>
                  <a:close/>
                  <a:moveTo>
                    <a:pt x="1716" y="438"/>
                  </a:moveTo>
                  <a:lnTo>
                    <a:pt x="1740" y="432"/>
                  </a:lnTo>
                  <a:lnTo>
                    <a:pt x="1722" y="414"/>
                  </a:lnTo>
                  <a:lnTo>
                    <a:pt x="1698" y="438"/>
                  </a:lnTo>
                  <a:lnTo>
                    <a:pt x="1716" y="438"/>
                  </a:lnTo>
                  <a:close/>
                  <a:moveTo>
                    <a:pt x="1686" y="408"/>
                  </a:moveTo>
                  <a:lnTo>
                    <a:pt x="1662" y="408"/>
                  </a:lnTo>
                  <a:lnTo>
                    <a:pt x="1662" y="426"/>
                  </a:lnTo>
                  <a:lnTo>
                    <a:pt x="1698" y="426"/>
                  </a:lnTo>
                  <a:lnTo>
                    <a:pt x="1716" y="402"/>
                  </a:lnTo>
                  <a:lnTo>
                    <a:pt x="1698" y="384"/>
                  </a:lnTo>
                  <a:lnTo>
                    <a:pt x="1686" y="408"/>
                  </a:lnTo>
                  <a:close/>
                  <a:moveTo>
                    <a:pt x="1572" y="492"/>
                  </a:moveTo>
                  <a:lnTo>
                    <a:pt x="1572" y="510"/>
                  </a:lnTo>
                  <a:lnTo>
                    <a:pt x="1554" y="546"/>
                  </a:lnTo>
                  <a:lnTo>
                    <a:pt x="1584" y="528"/>
                  </a:lnTo>
                  <a:lnTo>
                    <a:pt x="1590" y="516"/>
                  </a:lnTo>
                  <a:lnTo>
                    <a:pt x="1596" y="510"/>
                  </a:lnTo>
                  <a:lnTo>
                    <a:pt x="1608" y="486"/>
                  </a:lnTo>
                  <a:lnTo>
                    <a:pt x="1608" y="480"/>
                  </a:lnTo>
                  <a:lnTo>
                    <a:pt x="1602" y="474"/>
                  </a:lnTo>
                  <a:lnTo>
                    <a:pt x="1596" y="474"/>
                  </a:lnTo>
                  <a:lnTo>
                    <a:pt x="1584" y="480"/>
                  </a:lnTo>
                  <a:lnTo>
                    <a:pt x="1572" y="492"/>
                  </a:lnTo>
                  <a:close/>
                  <a:moveTo>
                    <a:pt x="1632" y="426"/>
                  </a:moveTo>
                  <a:lnTo>
                    <a:pt x="1608" y="450"/>
                  </a:lnTo>
                  <a:lnTo>
                    <a:pt x="1626" y="456"/>
                  </a:lnTo>
                  <a:lnTo>
                    <a:pt x="1644" y="432"/>
                  </a:lnTo>
                  <a:lnTo>
                    <a:pt x="1632" y="426"/>
                  </a:lnTo>
                  <a:close/>
                  <a:moveTo>
                    <a:pt x="2778" y="1002"/>
                  </a:moveTo>
                  <a:lnTo>
                    <a:pt x="2778" y="984"/>
                  </a:lnTo>
                  <a:lnTo>
                    <a:pt x="2772" y="972"/>
                  </a:lnTo>
                  <a:lnTo>
                    <a:pt x="2760" y="954"/>
                  </a:lnTo>
                  <a:lnTo>
                    <a:pt x="2754" y="936"/>
                  </a:lnTo>
                  <a:lnTo>
                    <a:pt x="2754" y="870"/>
                  </a:lnTo>
                  <a:lnTo>
                    <a:pt x="2724" y="840"/>
                  </a:lnTo>
                  <a:lnTo>
                    <a:pt x="2694" y="834"/>
                  </a:lnTo>
                  <a:lnTo>
                    <a:pt x="2646" y="840"/>
                  </a:lnTo>
                  <a:lnTo>
                    <a:pt x="2628" y="822"/>
                  </a:lnTo>
                  <a:lnTo>
                    <a:pt x="2610" y="822"/>
                  </a:lnTo>
                  <a:lnTo>
                    <a:pt x="2592" y="798"/>
                  </a:lnTo>
                  <a:lnTo>
                    <a:pt x="2568" y="798"/>
                  </a:lnTo>
                  <a:lnTo>
                    <a:pt x="2538" y="768"/>
                  </a:lnTo>
                  <a:lnTo>
                    <a:pt x="2526" y="750"/>
                  </a:lnTo>
                  <a:lnTo>
                    <a:pt x="2490" y="714"/>
                  </a:lnTo>
                  <a:lnTo>
                    <a:pt x="2418" y="666"/>
                  </a:lnTo>
                  <a:lnTo>
                    <a:pt x="2394" y="660"/>
                  </a:lnTo>
                  <a:lnTo>
                    <a:pt x="2316" y="660"/>
                  </a:lnTo>
                  <a:lnTo>
                    <a:pt x="2316" y="672"/>
                  </a:lnTo>
                  <a:lnTo>
                    <a:pt x="2310" y="672"/>
                  </a:lnTo>
                  <a:lnTo>
                    <a:pt x="2298" y="660"/>
                  </a:lnTo>
                  <a:lnTo>
                    <a:pt x="2286" y="654"/>
                  </a:lnTo>
                  <a:lnTo>
                    <a:pt x="2274" y="654"/>
                  </a:lnTo>
                  <a:lnTo>
                    <a:pt x="2262" y="648"/>
                  </a:lnTo>
                  <a:lnTo>
                    <a:pt x="2232" y="648"/>
                  </a:lnTo>
                  <a:lnTo>
                    <a:pt x="2226" y="642"/>
                  </a:lnTo>
                  <a:lnTo>
                    <a:pt x="2214" y="636"/>
                  </a:lnTo>
                  <a:lnTo>
                    <a:pt x="2196" y="630"/>
                  </a:lnTo>
                  <a:lnTo>
                    <a:pt x="2184" y="624"/>
                  </a:lnTo>
                  <a:lnTo>
                    <a:pt x="2166" y="618"/>
                  </a:lnTo>
                  <a:lnTo>
                    <a:pt x="2154" y="618"/>
                  </a:lnTo>
                  <a:lnTo>
                    <a:pt x="2142" y="624"/>
                  </a:lnTo>
                  <a:lnTo>
                    <a:pt x="2112" y="654"/>
                  </a:lnTo>
                  <a:lnTo>
                    <a:pt x="2106" y="666"/>
                  </a:lnTo>
                  <a:lnTo>
                    <a:pt x="2088" y="642"/>
                  </a:lnTo>
                  <a:lnTo>
                    <a:pt x="2088" y="678"/>
                  </a:lnTo>
                  <a:lnTo>
                    <a:pt x="2058" y="702"/>
                  </a:lnTo>
                  <a:lnTo>
                    <a:pt x="2076" y="636"/>
                  </a:lnTo>
                  <a:lnTo>
                    <a:pt x="2082" y="636"/>
                  </a:lnTo>
                  <a:lnTo>
                    <a:pt x="2094" y="624"/>
                  </a:lnTo>
                  <a:lnTo>
                    <a:pt x="2094" y="606"/>
                  </a:lnTo>
                  <a:lnTo>
                    <a:pt x="2088" y="600"/>
                  </a:lnTo>
                  <a:lnTo>
                    <a:pt x="2082" y="600"/>
                  </a:lnTo>
                  <a:lnTo>
                    <a:pt x="2064" y="618"/>
                  </a:lnTo>
                  <a:lnTo>
                    <a:pt x="2076" y="582"/>
                  </a:lnTo>
                  <a:lnTo>
                    <a:pt x="2070" y="582"/>
                  </a:lnTo>
                  <a:lnTo>
                    <a:pt x="2064" y="576"/>
                  </a:lnTo>
                  <a:lnTo>
                    <a:pt x="2064" y="570"/>
                  </a:lnTo>
                  <a:lnTo>
                    <a:pt x="2040" y="546"/>
                  </a:lnTo>
                  <a:lnTo>
                    <a:pt x="2034" y="546"/>
                  </a:lnTo>
                  <a:lnTo>
                    <a:pt x="2022" y="564"/>
                  </a:lnTo>
                  <a:lnTo>
                    <a:pt x="2016" y="552"/>
                  </a:lnTo>
                  <a:lnTo>
                    <a:pt x="2004" y="546"/>
                  </a:lnTo>
                  <a:lnTo>
                    <a:pt x="1998" y="534"/>
                  </a:lnTo>
                  <a:lnTo>
                    <a:pt x="1986" y="528"/>
                  </a:lnTo>
                  <a:lnTo>
                    <a:pt x="1980" y="522"/>
                  </a:lnTo>
                  <a:lnTo>
                    <a:pt x="1968" y="516"/>
                  </a:lnTo>
                  <a:lnTo>
                    <a:pt x="1944" y="516"/>
                  </a:lnTo>
                  <a:lnTo>
                    <a:pt x="1932" y="510"/>
                  </a:lnTo>
                  <a:lnTo>
                    <a:pt x="1926" y="510"/>
                  </a:lnTo>
                  <a:lnTo>
                    <a:pt x="1914" y="498"/>
                  </a:lnTo>
                  <a:lnTo>
                    <a:pt x="1902" y="492"/>
                  </a:lnTo>
                  <a:lnTo>
                    <a:pt x="1896" y="480"/>
                  </a:lnTo>
                  <a:lnTo>
                    <a:pt x="1884" y="474"/>
                  </a:lnTo>
                  <a:lnTo>
                    <a:pt x="1878" y="486"/>
                  </a:lnTo>
                  <a:lnTo>
                    <a:pt x="1824" y="486"/>
                  </a:lnTo>
                  <a:lnTo>
                    <a:pt x="1812" y="498"/>
                  </a:lnTo>
                  <a:lnTo>
                    <a:pt x="1806" y="510"/>
                  </a:lnTo>
                  <a:lnTo>
                    <a:pt x="1806" y="522"/>
                  </a:lnTo>
                  <a:lnTo>
                    <a:pt x="1800" y="528"/>
                  </a:lnTo>
                  <a:lnTo>
                    <a:pt x="1800" y="534"/>
                  </a:lnTo>
                  <a:lnTo>
                    <a:pt x="1812" y="552"/>
                  </a:lnTo>
                  <a:lnTo>
                    <a:pt x="1776" y="552"/>
                  </a:lnTo>
                  <a:lnTo>
                    <a:pt x="1770" y="564"/>
                  </a:lnTo>
                  <a:lnTo>
                    <a:pt x="1758" y="576"/>
                  </a:lnTo>
                  <a:lnTo>
                    <a:pt x="1752" y="588"/>
                  </a:lnTo>
                  <a:lnTo>
                    <a:pt x="1752" y="594"/>
                  </a:lnTo>
                  <a:lnTo>
                    <a:pt x="1746" y="600"/>
                  </a:lnTo>
                  <a:lnTo>
                    <a:pt x="1746" y="612"/>
                  </a:lnTo>
                  <a:lnTo>
                    <a:pt x="1740" y="624"/>
                  </a:lnTo>
                  <a:lnTo>
                    <a:pt x="1728" y="636"/>
                  </a:lnTo>
                  <a:lnTo>
                    <a:pt x="1722" y="636"/>
                  </a:lnTo>
                  <a:lnTo>
                    <a:pt x="1728" y="630"/>
                  </a:lnTo>
                  <a:lnTo>
                    <a:pt x="1728" y="618"/>
                  </a:lnTo>
                  <a:lnTo>
                    <a:pt x="1734" y="606"/>
                  </a:lnTo>
                  <a:lnTo>
                    <a:pt x="1734" y="600"/>
                  </a:lnTo>
                  <a:lnTo>
                    <a:pt x="1740" y="588"/>
                  </a:lnTo>
                  <a:lnTo>
                    <a:pt x="1740" y="582"/>
                  </a:lnTo>
                  <a:lnTo>
                    <a:pt x="1734" y="576"/>
                  </a:lnTo>
                  <a:lnTo>
                    <a:pt x="1728" y="576"/>
                  </a:lnTo>
                  <a:lnTo>
                    <a:pt x="1722" y="582"/>
                  </a:lnTo>
                  <a:lnTo>
                    <a:pt x="1716" y="582"/>
                  </a:lnTo>
                  <a:lnTo>
                    <a:pt x="1704" y="594"/>
                  </a:lnTo>
                  <a:lnTo>
                    <a:pt x="1692" y="588"/>
                  </a:lnTo>
                  <a:lnTo>
                    <a:pt x="1656" y="588"/>
                  </a:lnTo>
                  <a:lnTo>
                    <a:pt x="1644" y="582"/>
                  </a:lnTo>
                  <a:lnTo>
                    <a:pt x="1632" y="570"/>
                  </a:lnTo>
                  <a:lnTo>
                    <a:pt x="1632" y="522"/>
                  </a:lnTo>
                  <a:lnTo>
                    <a:pt x="1626" y="516"/>
                  </a:lnTo>
                  <a:lnTo>
                    <a:pt x="1626" y="504"/>
                  </a:lnTo>
                  <a:lnTo>
                    <a:pt x="1620" y="504"/>
                  </a:lnTo>
                  <a:lnTo>
                    <a:pt x="1614" y="510"/>
                  </a:lnTo>
                  <a:lnTo>
                    <a:pt x="1602" y="516"/>
                  </a:lnTo>
                  <a:lnTo>
                    <a:pt x="1596" y="522"/>
                  </a:lnTo>
                  <a:lnTo>
                    <a:pt x="1590" y="534"/>
                  </a:lnTo>
                  <a:lnTo>
                    <a:pt x="1584" y="540"/>
                  </a:lnTo>
                  <a:lnTo>
                    <a:pt x="1560" y="552"/>
                  </a:lnTo>
                  <a:lnTo>
                    <a:pt x="1554" y="558"/>
                  </a:lnTo>
                  <a:lnTo>
                    <a:pt x="1512" y="558"/>
                  </a:lnTo>
                  <a:lnTo>
                    <a:pt x="1500" y="552"/>
                  </a:lnTo>
                  <a:lnTo>
                    <a:pt x="1542" y="540"/>
                  </a:lnTo>
                  <a:lnTo>
                    <a:pt x="1548" y="528"/>
                  </a:lnTo>
                  <a:lnTo>
                    <a:pt x="1566" y="510"/>
                  </a:lnTo>
                  <a:lnTo>
                    <a:pt x="1566" y="492"/>
                  </a:lnTo>
                  <a:lnTo>
                    <a:pt x="1572" y="486"/>
                  </a:lnTo>
                  <a:lnTo>
                    <a:pt x="1590" y="450"/>
                  </a:lnTo>
                  <a:lnTo>
                    <a:pt x="1626" y="414"/>
                  </a:lnTo>
                  <a:lnTo>
                    <a:pt x="1638" y="408"/>
                  </a:lnTo>
                  <a:lnTo>
                    <a:pt x="1656" y="390"/>
                  </a:lnTo>
                  <a:lnTo>
                    <a:pt x="1656" y="378"/>
                  </a:lnTo>
                  <a:lnTo>
                    <a:pt x="1662" y="366"/>
                  </a:lnTo>
                  <a:lnTo>
                    <a:pt x="1674" y="354"/>
                  </a:lnTo>
                  <a:lnTo>
                    <a:pt x="1686" y="348"/>
                  </a:lnTo>
                  <a:lnTo>
                    <a:pt x="1692" y="342"/>
                  </a:lnTo>
                  <a:lnTo>
                    <a:pt x="1704" y="336"/>
                  </a:lnTo>
                  <a:lnTo>
                    <a:pt x="1680" y="330"/>
                  </a:lnTo>
                  <a:lnTo>
                    <a:pt x="1698" y="312"/>
                  </a:lnTo>
                  <a:lnTo>
                    <a:pt x="1698" y="294"/>
                  </a:lnTo>
                  <a:lnTo>
                    <a:pt x="1692" y="288"/>
                  </a:lnTo>
                  <a:lnTo>
                    <a:pt x="1680" y="282"/>
                  </a:lnTo>
                  <a:lnTo>
                    <a:pt x="1662" y="282"/>
                  </a:lnTo>
                  <a:lnTo>
                    <a:pt x="1650" y="276"/>
                  </a:lnTo>
                  <a:lnTo>
                    <a:pt x="1644" y="270"/>
                  </a:lnTo>
                  <a:lnTo>
                    <a:pt x="1638" y="252"/>
                  </a:lnTo>
                  <a:lnTo>
                    <a:pt x="1632" y="216"/>
                  </a:lnTo>
                  <a:lnTo>
                    <a:pt x="1626" y="168"/>
                  </a:lnTo>
                  <a:lnTo>
                    <a:pt x="1620" y="138"/>
                  </a:lnTo>
                  <a:lnTo>
                    <a:pt x="1614" y="114"/>
                  </a:lnTo>
                  <a:lnTo>
                    <a:pt x="1608" y="96"/>
                  </a:lnTo>
                  <a:lnTo>
                    <a:pt x="1602" y="84"/>
                  </a:lnTo>
                  <a:lnTo>
                    <a:pt x="1590" y="78"/>
                  </a:lnTo>
                  <a:lnTo>
                    <a:pt x="1584" y="78"/>
                  </a:lnTo>
                  <a:lnTo>
                    <a:pt x="1584" y="90"/>
                  </a:lnTo>
                  <a:lnTo>
                    <a:pt x="1590" y="96"/>
                  </a:lnTo>
                  <a:lnTo>
                    <a:pt x="1590" y="108"/>
                  </a:lnTo>
                  <a:lnTo>
                    <a:pt x="1572" y="108"/>
                  </a:lnTo>
                  <a:lnTo>
                    <a:pt x="1572" y="102"/>
                  </a:lnTo>
                  <a:lnTo>
                    <a:pt x="1566" y="108"/>
                  </a:lnTo>
                  <a:lnTo>
                    <a:pt x="1560" y="120"/>
                  </a:lnTo>
                  <a:lnTo>
                    <a:pt x="1560" y="126"/>
                  </a:lnTo>
                  <a:lnTo>
                    <a:pt x="1554" y="132"/>
                  </a:lnTo>
                  <a:lnTo>
                    <a:pt x="1548" y="144"/>
                  </a:lnTo>
                  <a:lnTo>
                    <a:pt x="1536" y="156"/>
                  </a:lnTo>
                  <a:lnTo>
                    <a:pt x="1518" y="192"/>
                  </a:lnTo>
                  <a:lnTo>
                    <a:pt x="1518" y="210"/>
                  </a:lnTo>
                  <a:lnTo>
                    <a:pt x="1494" y="246"/>
                  </a:lnTo>
                  <a:lnTo>
                    <a:pt x="1488" y="246"/>
                  </a:lnTo>
                  <a:lnTo>
                    <a:pt x="1482" y="252"/>
                  </a:lnTo>
                  <a:lnTo>
                    <a:pt x="1464" y="252"/>
                  </a:lnTo>
                  <a:lnTo>
                    <a:pt x="1452" y="240"/>
                  </a:lnTo>
                  <a:lnTo>
                    <a:pt x="1446" y="246"/>
                  </a:lnTo>
                  <a:lnTo>
                    <a:pt x="1434" y="246"/>
                  </a:lnTo>
                  <a:lnTo>
                    <a:pt x="1428" y="240"/>
                  </a:lnTo>
                  <a:lnTo>
                    <a:pt x="1416" y="240"/>
                  </a:lnTo>
                  <a:lnTo>
                    <a:pt x="1410" y="246"/>
                  </a:lnTo>
                  <a:lnTo>
                    <a:pt x="1410" y="252"/>
                  </a:lnTo>
                  <a:lnTo>
                    <a:pt x="1404" y="258"/>
                  </a:lnTo>
                  <a:lnTo>
                    <a:pt x="1380" y="258"/>
                  </a:lnTo>
                  <a:lnTo>
                    <a:pt x="1368" y="246"/>
                  </a:lnTo>
                  <a:lnTo>
                    <a:pt x="1368" y="240"/>
                  </a:lnTo>
                  <a:lnTo>
                    <a:pt x="1350" y="234"/>
                  </a:lnTo>
                  <a:lnTo>
                    <a:pt x="1344" y="228"/>
                  </a:lnTo>
                  <a:lnTo>
                    <a:pt x="1338" y="216"/>
                  </a:lnTo>
                  <a:lnTo>
                    <a:pt x="1332" y="216"/>
                  </a:lnTo>
                  <a:lnTo>
                    <a:pt x="1320" y="222"/>
                  </a:lnTo>
                  <a:lnTo>
                    <a:pt x="1314" y="228"/>
                  </a:lnTo>
                  <a:lnTo>
                    <a:pt x="1302" y="234"/>
                  </a:lnTo>
                  <a:lnTo>
                    <a:pt x="1278" y="234"/>
                  </a:lnTo>
                  <a:lnTo>
                    <a:pt x="1278" y="222"/>
                  </a:lnTo>
                  <a:lnTo>
                    <a:pt x="1272" y="222"/>
                  </a:lnTo>
                  <a:lnTo>
                    <a:pt x="1260" y="228"/>
                  </a:lnTo>
                  <a:lnTo>
                    <a:pt x="1260" y="252"/>
                  </a:lnTo>
                  <a:lnTo>
                    <a:pt x="1272" y="264"/>
                  </a:lnTo>
                  <a:lnTo>
                    <a:pt x="1272" y="270"/>
                  </a:lnTo>
                  <a:lnTo>
                    <a:pt x="1278" y="276"/>
                  </a:lnTo>
                  <a:lnTo>
                    <a:pt x="1272" y="282"/>
                  </a:lnTo>
                  <a:lnTo>
                    <a:pt x="1254" y="282"/>
                  </a:lnTo>
                  <a:lnTo>
                    <a:pt x="1230" y="270"/>
                  </a:lnTo>
                  <a:lnTo>
                    <a:pt x="1224" y="270"/>
                  </a:lnTo>
                  <a:lnTo>
                    <a:pt x="1212" y="264"/>
                  </a:lnTo>
                  <a:lnTo>
                    <a:pt x="1212" y="270"/>
                  </a:lnTo>
                  <a:lnTo>
                    <a:pt x="1206" y="276"/>
                  </a:lnTo>
                  <a:lnTo>
                    <a:pt x="1200" y="276"/>
                  </a:lnTo>
                  <a:lnTo>
                    <a:pt x="1188" y="264"/>
                  </a:lnTo>
                  <a:lnTo>
                    <a:pt x="1176" y="264"/>
                  </a:lnTo>
                  <a:lnTo>
                    <a:pt x="1158" y="282"/>
                  </a:lnTo>
                  <a:lnTo>
                    <a:pt x="1158" y="288"/>
                  </a:lnTo>
                  <a:lnTo>
                    <a:pt x="1128" y="288"/>
                  </a:lnTo>
                  <a:lnTo>
                    <a:pt x="1122" y="300"/>
                  </a:lnTo>
                  <a:lnTo>
                    <a:pt x="1104" y="300"/>
                  </a:lnTo>
                  <a:lnTo>
                    <a:pt x="1092" y="312"/>
                  </a:lnTo>
                  <a:lnTo>
                    <a:pt x="1092" y="324"/>
                  </a:lnTo>
                  <a:lnTo>
                    <a:pt x="1086" y="330"/>
                  </a:lnTo>
                  <a:lnTo>
                    <a:pt x="1050" y="330"/>
                  </a:lnTo>
                  <a:lnTo>
                    <a:pt x="1044" y="318"/>
                  </a:lnTo>
                  <a:lnTo>
                    <a:pt x="1032" y="318"/>
                  </a:lnTo>
                  <a:lnTo>
                    <a:pt x="1002" y="282"/>
                  </a:lnTo>
                  <a:lnTo>
                    <a:pt x="1002" y="252"/>
                  </a:lnTo>
                  <a:lnTo>
                    <a:pt x="978" y="228"/>
                  </a:lnTo>
                  <a:lnTo>
                    <a:pt x="972" y="216"/>
                  </a:lnTo>
                  <a:lnTo>
                    <a:pt x="972" y="210"/>
                  </a:lnTo>
                  <a:lnTo>
                    <a:pt x="978" y="198"/>
                  </a:lnTo>
                  <a:lnTo>
                    <a:pt x="978" y="192"/>
                  </a:lnTo>
                  <a:lnTo>
                    <a:pt x="984" y="180"/>
                  </a:lnTo>
                  <a:lnTo>
                    <a:pt x="996" y="138"/>
                  </a:lnTo>
                  <a:lnTo>
                    <a:pt x="1008" y="126"/>
                  </a:lnTo>
                  <a:lnTo>
                    <a:pt x="1014" y="114"/>
                  </a:lnTo>
                  <a:lnTo>
                    <a:pt x="1014" y="102"/>
                  </a:lnTo>
                  <a:lnTo>
                    <a:pt x="1008" y="102"/>
                  </a:lnTo>
                  <a:lnTo>
                    <a:pt x="1002" y="96"/>
                  </a:lnTo>
                  <a:lnTo>
                    <a:pt x="1002" y="66"/>
                  </a:lnTo>
                  <a:lnTo>
                    <a:pt x="996" y="66"/>
                  </a:lnTo>
                  <a:lnTo>
                    <a:pt x="984" y="72"/>
                  </a:lnTo>
                  <a:lnTo>
                    <a:pt x="978" y="72"/>
                  </a:lnTo>
                  <a:lnTo>
                    <a:pt x="972" y="66"/>
                  </a:lnTo>
                  <a:lnTo>
                    <a:pt x="972" y="60"/>
                  </a:lnTo>
                  <a:lnTo>
                    <a:pt x="978" y="54"/>
                  </a:lnTo>
                  <a:lnTo>
                    <a:pt x="984" y="42"/>
                  </a:lnTo>
                  <a:lnTo>
                    <a:pt x="984" y="24"/>
                  </a:lnTo>
                  <a:lnTo>
                    <a:pt x="978" y="12"/>
                  </a:lnTo>
                  <a:lnTo>
                    <a:pt x="966" y="0"/>
                  </a:lnTo>
                  <a:lnTo>
                    <a:pt x="960" y="12"/>
                  </a:lnTo>
                  <a:lnTo>
                    <a:pt x="936" y="6"/>
                  </a:lnTo>
                  <a:lnTo>
                    <a:pt x="936" y="42"/>
                  </a:lnTo>
                  <a:lnTo>
                    <a:pt x="930" y="48"/>
                  </a:lnTo>
                  <a:lnTo>
                    <a:pt x="918" y="48"/>
                  </a:lnTo>
                  <a:lnTo>
                    <a:pt x="918" y="60"/>
                  </a:lnTo>
                  <a:lnTo>
                    <a:pt x="894" y="60"/>
                  </a:lnTo>
                  <a:lnTo>
                    <a:pt x="882" y="66"/>
                  </a:lnTo>
                  <a:lnTo>
                    <a:pt x="858" y="90"/>
                  </a:lnTo>
                  <a:lnTo>
                    <a:pt x="846" y="96"/>
                  </a:lnTo>
                  <a:lnTo>
                    <a:pt x="828" y="96"/>
                  </a:lnTo>
                  <a:lnTo>
                    <a:pt x="822" y="90"/>
                  </a:lnTo>
                  <a:lnTo>
                    <a:pt x="804" y="90"/>
                  </a:lnTo>
                  <a:lnTo>
                    <a:pt x="798" y="96"/>
                  </a:lnTo>
                  <a:lnTo>
                    <a:pt x="798" y="108"/>
                  </a:lnTo>
                  <a:lnTo>
                    <a:pt x="792" y="120"/>
                  </a:lnTo>
                  <a:lnTo>
                    <a:pt x="792" y="138"/>
                  </a:lnTo>
                  <a:lnTo>
                    <a:pt x="786" y="144"/>
                  </a:lnTo>
                  <a:lnTo>
                    <a:pt x="774" y="138"/>
                  </a:lnTo>
                  <a:lnTo>
                    <a:pt x="762" y="126"/>
                  </a:lnTo>
                  <a:lnTo>
                    <a:pt x="756" y="114"/>
                  </a:lnTo>
                  <a:lnTo>
                    <a:pt x="750" y="108"/>
                  </a:lnTo>
                  <a:lnTo>
                    <a:pt x="738" y="108"/>
                  </a:lnTo>
                  <a:lnTo>
                    <a:pt x="732" y="114"/>
                  </a:lnTo>
                  <a:lnTo>
                    <a:pt x="720" y="108"/>
                  </a:lnTo>
                  <a:lnTo>
                    <a:pt x="708" y="114"/>
                  </a:lnTo>
                  <a:lnTo>
                    <a:pt x="696" y="114"/>
                  </a:lnTo>
                  <a:lnTo>
                    <a:pt x="696" y="96"/>
                  </a:lnTo>
                  <a:lnTo>
                    <a:pt x="690" y="90"/>
                  </a:lnTo>
                  <a:lnTo>
                    <a:pt x="648" y="90"/>
                  </a:lnTo>
                  <a:lnTo>
                    <a:pt x="648" y="84"/>
                  </a:lnTo>
                  <a:lnTo>
                    <a:pt x="642" y="78"/>
                  </a:lnTo>
                  <a:lnTo>
                    <a:pt x="642" y="108"/>
                  </a:lnTo>
                  <a:lnTo>
                    <a:pt x="660" y="126"/>
                  </a:lnTo>
                  <a:lnTo>
                    <a:pt x="672" y="132"/>
                  </a:lnTo>
                  <a:lnTo>
                    <a:pt x="678" y="138"/>
                  </a:lnTo>
                  <a:lnTo>
                    <a:pt x="678" y="168"/>
                  </a:lnTo>
                  <a:lnTo>
                    <a:pt x="672" y="174"/>
                  </a:lnTo>
                  <a:lnTo>
                    <a:pt x="684" y="186"/>
                  </a:lnTo>
                  <a:lnTo>
                    <a:pt x="690" y="198"/>
                  </a:lnTo>
                  <a:lnTo>
                    <a:pt x="690" y="228"/>
                  </a:lnTo>
                  <a:lnTo>
                    <a:pt x="738" y="234"/>
                  </a:lnTo>
                  <a:lnTo>
                    <a:pt x="744" y="240"/>
                  </a:lnTo>
                  <a:lnTo>
                    <a:pt x="744" y="246"/>
                  </a:lnTo>
                  <a:lnTo>
                    <a:pt x="738" y="258"/>
                  </a:lnTo>
                  <a:lnTo>
                    <a:pt x="732" y="264"/>
                  </a:lnTo>
                  <a:lnTo>
                    <a:pt x="690" y="264"/>
                  </a:lnTo>
                  <a:lnTo>
                    <a:pt x="690" y="294"/>
                  </a:lnTo>
                  <a:lnTo>
                    <a:pt x="684" y="306"/>
                  </a:lnTo>
                  <a:lnTo>
                    <a:pt x="648" y="324"/>
                  </a:lnTo>
                  <a:lnTo>
                    <a:pt x="642" y="330"/>
                  </a:lnTo>
                  <a:lnTo>
                    <a:pt x="624" y="330"/>
                  </a:lnTo>
                  <a:lnTo>
                    <a:pt x="612" y="342"/>
                  </a:lnTo>
                  <a:lnTo>
                    <a:pt x="600" y="366"/>
                  </a:lnTo>
                  <a:lnTo>
                    <a:pt x="588" y="378"/>
                  </a:lnTo>
                  <a:lnTo>
                    <a:pt x="582" y="378"/>
                  </a:lnTo>
                  <a:lnTo>
                    <a:pt x="582" y="354"/>
                  </a:lnTo>
                  <a:lnTo>
                    <a:pt x="576" y="348"/>
                  </a:lnTo>
                  <a:lnTo>
                    <a:pt x="570" y="354"/>
                  </a:lnTo>
                  <a:lnTo>
                    <a:pt x="558" y="360"/>
                  </a:lnTo>
                  <a:lnTo>
                    <a:pt x="552" y="366"/>
                  </a:lnTo>
                  <a:lnTo>
                    <a:pt x="540" y="372"/>
                  </a:lnTo>
                  <a:lnTo>
                    <a:pt x="534" y="372"/>
                  </a:lnTo>
                  <a:lnTo>
                    <a:pt x="522" y="366"/>
                  </a:lnTo>
                  <a:lnTo>
                    <a:pt x="516" y="366"/>
                  </a:lnTo>
                  <a:lnTo>
                    <a:pt x="504" y="354"/>
                  </a:lnTo>
                  <a:lnTo>
                    <a:pt x="504" y="348"/>
                  </a:lnTo>
                  <a:lnTo>
                    <a:pt x="498" y="336"/>
                  </a:lnTo>
                  <a:lnTo>
                    <a:pt x="492" y="330"/>
                  </a:lnTo>
                  <a:lnTo>
                    <a:pt x="468" y="330"/>
                  </a:lnTo>
                  <a:lnTo>
                    <a:pt x="468" y="300"/>
                  </a:lnTo>
                  <a:lnTo>
                    <a:pt x="462" y="288"/>
                  </a:lnTo>
                  <a:lnTo>
                    <a:pt x="462" y="276"/>
                  </a:lnTo>
                  <a:lnTo>
                    <a:pt x="456" y="270"/>
                  </a:lnTo>
                  <a:lnTo>
                    <a:pt x="456" y="258"/>
                  </a:lnTo>
                  <a:lnTo>
                    <a:pt x="450" y="258"/>
                  </a:lnTo>
                  <a:lnTo>
                    <a:pt x="420" y="288"/>
                  </a:lnTo>
                  <a:lnTo>
                    <a:pt x="396" y="264"/>
                  </a:lnTo>
                  <a:lnTo>
                    <a:pt x="390" y="264"/>
                  </a:lnTo>
                  <a:lnTo>
                    <a:pt x="384" y="270"/>
                  </a:lnTo>
                  <a:lnTo>
                    <a:pt x="384" y="288"/>
                  </a:lnTo>
                  <a:lnTo>
                    <a:pt x="318" y="294"/>
                  </a:lnTo>
                  <a:lnTo>
                    <a:pt x="306" y="282"/>
                  </a:lnTo>
                  <a:lnTo>
                    <a:pt x="288" y="282"/>
                  </a:lnTo>
                  <a:lnTo>
                    <a:pt x="282" y="288"/>
                  </a:lnTo>
                  <a:lnTo>
                    <a:pt x="276" y="300"/>
                  </a:lnTo>
                  <a:lnTo>
                    <a:pt x="276" y="312"/>
                  </a:lnTo>
                  <a:lnTo>
                    <a:pt x="282" y="324"/>
                  </a:lnTo>
                  <a:lnTo>
                    <a:pt x="282" y="336"/>
                  </a:lnTo>
                  <a:lnTo>
                    <a:pt x="306" y="348"/>
                  </a:lnTo>
                  <a:lnTo>
                    <a:pt x="318" y="342"/>
                  </a:lnTo>
                  <a:lnTo>
                    <a:pt x="330" y="354"/>
                  </a:lnTo>
                  <a:lnTo>
                    <a:pt x="330" y="360"/>
                  </a:lnTo>
                  <a:lnTo>
                    <a:pt x="336" y="366"/>
                  </a:lnTo>
                  <a:lnTo>
                    <a:pt x="336" y="372"/>
                  </a:lnTo>
                  <a:lnTo>
                    <a:pt x="330" y="378"/>
                  </a:lnTo>
                  <a:lnTo>
                    <a:pt x="300" y="378"/>
                  </a:lnTo>
                  <a:lnTo>
                    <a:pt x="294" y="372"/>
                  </a:lnTo>
                  <a:lnTo>
                    <a:pt x="264" y="378"/>
                  </a:lnTo>
                  <a:lnTo>
                    <a:pt x="258" y="444"/>
                  </a:lnTo>
                  <a:lnTo>
                    <a:pt x="264" y="444"/>
                  </a:lnTo>
                  <a:lnTo>
                    <a:pt x="276" y="456"/>
                  </a:lnTo>
                  <a:lnTo>
                    <a:pt x="288" y="462"/>
                  </a:lnTo>
                  <a:lnTo>
                    <a:pt x="294" y="468"/>
                  </a:lnTo>
                  <a:lnTo>
                    <a:pt x="294" y="492"/>
                  </a:lnTo>
                  <a:lnTo>
                    <a:pt x="300" y="498"/>
                  </a:lnTo>
                  <a:lnTo>
                    <a:pt x="300" y="504"/>
                  </a:lnTo>
                  <a:lnTo>
                    <a:pt x="312" y="516"/>
                  </a:lnTo>
                  <a:lnTo>
                    <a:pt x="318" y="528"/>
                  </a:lnTo>
                  <a:lnTo>
                    <a:pt x="318" y="540"/>
                  </a:lnTo>
                  <a:lnTo>
                    <a:pt x="312" y="552"/>
                  </a:lnTo>
                  <a:lnTo>
                    <a:pt x="300" y="564"/>
                  </a:lnTo>
                  <a:lnTo>
                    <a:pt x="306" y="612"/>
                  </a:lnTo>
                  <a:lnTo>
                    <a:pt x="288" y="660"/>
                  </a:lnTo>
                  <a:lnTo>
                    <a:pt x="282" y="732"/>
                  </a:lnTo>
                  <a:lnTo>
                    <a:pt x="282" y="762"/>
                  </a:lnTo>
                  <a:lnTo>
                    <a:pt x="276" y="774"/>
                  </a:lnTo>
                  <a:lnTo>
                    <a:pt x="270" y="780"/>
                  </a:lnTo>
                  <a:lnTo>
                    <a:pt x="252" y="780"/>
                  </a:lnTo>
                  <a:lnTo>
                    <a:pt x="252" y="774"/>
                  </a:lnTo>
                  <a:lnTo>
                    <a:pt x="240" y="762"/>
                  </a:lnTo>
                  <a:lnTo>
                    <a:pt x="222" y="762"/>
                  </a:lnTo>
                  <a:lnTo>
                    <a:pt x="216" y="768"/>
                  </a:lnTo>
                  <a:lnTo>
                    <a:pt x="210" y="780"/>
                  </a:lnTo>
                  <a:lnTo>
                    <a:pt x="204" y="786"/>
                  </a:lnTo>
                  <a:lnTo>
                    <a:pt x="174" y="780"/>
                  </a:lnTo>
                  <a:lnTo>
                    <a:pt x="168" y="792"/>
                  </a:lnTo>
                  <a:lnTo>
                    <a:pt x="138" y="792"/>
                  </a:lnTo>
                  <a:lnTo>
                    <a:pt x="126" y="798"/>
                  </a:lnTo>
                  <a:lnTo>
                    <a:pt x="120" y="804"/>
                  </a:lnTo>
                  <a:lnTo>
                    <a:pt x="108" y="810"/>
                  </a:lnTo>
                  <a:lnTo>
                    <a:pt x="96" y="822"/>
                  </a:lnTo>
                  <a:lnTo>
                    <a:pt x="96" y="828"/>
                  </a:lnTo>
                  <a:lnTo>
                    <a:pt x="90" y="834"/>
                  </a:lnTo>
                  <a:lnTo>
                    <a:pt x="90" y="840"/>
                  </a:lnTo>
                  <a:lnTo>
                    <a:pt x="66" y="840"/>
                  </a:lnTo>
                  <a:lnTo>
                    <a:pt x="66" y="894"/>
                  </a:lnTo>
                  <a:lnTo>
                    <a:pt x="48" y="912"/>
                  </a:lnTo>
                  <a:lnTo>
                    <a:pt x="48" y="924"/>
                  </a:lnTo>
                  <a:lnTo>
                    <a:pt x="54" y="930"/>
                  </a:lnTo>
                  <a:lnTo>
                    <a:pt x="54" y="948"/>
                  </a:lnTo>
                  <a:lnTo>
                    <a:pt x="60" y="954"/>
                  </a:lnTo>
                  <a:lnTo>
                    <a:pt x="54" y="954"/>
                  </a:lnTo>
                  <a:lnTo>
                    <a:pt x="48" y="948"/>
                  </a:lnTo>
                  <a:lnTo>
                    <a:pt x="18" y="978"/>
                  </a:lnTo>
                  <a:lnTo>
                    <a:pt x="12" y="990"/>
                  </a:lnTo>
                  <a:lnTo>
                    <a:pt x="12" y="1014"/>
                  </a:lnTo>
                  <a:lnTo>
                    <a:pt x="18" y="1020"/>
                  </a:lnTo>
                  <a:lnTo>
                    <a:pt x="6" y="1026"/>
                  </a:lnTo>
                  <a:lnTo>
                    <a:pt x="0" y="1032"/>
                  </a:lnTo>
                  <a:lnTo>
                    <a:pt x="0" y="1044"/>
                  </a:lnTo>
                  <a:lnTo>
                    <a:pt x="6" y="1050"/>
                  </a:lnTo>
                  <a:lnTo>
                    <a:pt x="18" y="1056"/>
                  </a:lnTo>
                  <a:lnTo>
                    <a:pt x="24" y="1080"/>
                  </a:lnTo>
                  <a:lnTo>
                    <a:pt x="24" y="1086"/>
                  </a:lnTo>
                  <a:lnTo>
                    <a:pt x="30" y="1092"/>
                  </a:lnTo>
                  <a:lnTo>
                    <a:pt x="42" y="1116"/>
                  </a:lnTo>
                  <a:lnTo>
                    <a:pt x="54" y="1128"/>
                  </a:lnTo>
                  <a:lnTo>
                    <a:pt x="66" y="1134"/>
                  </a:lnTo>
                  <a:lnTo>
                    <a:pt x="90" y="1158"/>
                  </a:lnTo>
                  <a:lnTo>
                    <a:pt x="84" y="1164"/>
                  </a:lnTo>
                  <a:lnTo>
                    <a:pt x="78" y="1176"/>
                  </a:lnTo>
                  <a:lnTo>
                    <a:pt x="66" y="1182"/>
                  </a:lnTo>
                  <a:lnTo>
                    <a:pt x="60" y="1188"/>
                  </a:lnTo>
                  <a:lnTo>
                    <a:pt x="102" y="1188"/>
                  </a:lnTo>
                  <a:lnTo>
                    <a:pt x="114" y="1194"/>
                  </a:lnTo>
                  <a:lnTo>
                    <a:pt x="120" y="1194"/>
                  </a:lnTo>
                  <a:lnTo>
                    <a:pt x="126" y="1200"/>
                  </a:lnTo>
                  <a:lnTo>
                    <a:pt x="126" y="1212"/>
                  </a:lnTo>
                  <a:lnTo>
                    <a:pt x="132" y="1224"/>
                  </a:lnTo>
                  <a:lnTo>
                    <a:pt x="138" y="1230"/>
                  </a:lnTo>
                  <a:lnTo>
                    <a:pt x="138" y="1236"/>
                  </a:lnTo>
                  <a:lnTo>
                    <a:pt x="198" y="1230"/>
                  </a:lnTo>
                  <a:lnTo>
                    <a:pt x="252" y="1182"/>
                  </a:lnTo>
                  <a:lnTo>
                    <a:pt x="252" y="1194"/>
                  </a:lnTo>
                  <a:lnTo>
                    <a:pt x="258" y="1206"/>
                  </a:lnTo>
                  <a:lnTo>
                    <a:pt x="258" y="1224"/>
                  </a:lnTo>
                  <a:lnTo>
                    <a:pt x="252" y="1230"/>
                  </a:lnTo>
                  <a:lnTo>
                    <a:pt x="252" y="1242"/>
                  </a:lnTo>
                  <a:lnTo>
                    <a:pt x="246" y="1254"/>
                  </a:lnTo>
                  <a:lnTo>
                    <a:pt x="246" y="1266"/>
                  </a:lnTo>
                  <a:lnTo>
                    <a:pt x="252" y="1284"/>
                  </a:lnTo>
                  <a:lnTo>
                    <a:pt x="252" y="1314"/>
                  </a:lnTo>
                  <a:lnTo>
                    <a:pt x="264" y="1308"/>
                  </a:lnTo>
                  <a:lnTo>
                    <a:pt x="264" y="1314"/>
                  </a:lnTo>
                  <a:lnTo>
                    <a:pt x="270" y="1320"/>
                  </a:lnTo>
                  <a:lnTo>
                    <a:pt x="282" y="1320"/>
                  </a:lnTo>
                  <a:lnTo>
                    <a:pt x="282" y="1314"/>
                  </a:lnTo>
                  <a:lnTo>
                    <a:pt x="288" y="1314"/>
                  </a:lnTo>
                  <a:lnTo>
                    <a:pt x="294" y="1308"/>
                  </a:lnTo>
                  <a:lnTo>
                    <a:pt x="324" y="1308"/>
                  </a:lnTo>
                  <a:lnTo>
                    <a:pt x="336" y="1314"/>
                  </a:lnTo>
                  <a:lnTo>
                    <a:pt x="366" y="1314"/>
                  </a:lnTo>
                  <a:lnTo>
                    <a:pt x="372" y="1320"/>
                  </a:lnTo>
                  <a:lnTo>
                    <a:pt x="372" y="1326"/>
                  </a:lnTo>
                  <a:lnTo>
                    <a:pt x="390" y="1326"/>
                  </a:lnTo>
                  <a:lnTo>
                    <a:pt x="414" y="1314"/>
                  </a:lnTo>
                  <a:lnTo>
                    <a:pt x="420" y="1308"/>
                  </a:lnTo>
                  <a:lnTo>
                    <a:pt x="432" y="1290"/>
                  </a:lnTo>
                  <a:lnTo>
                    <a:pt x="468" y="1290"/>
                  </a:lnTo>
                  <a:lnTo>
                    <a:pt x="474" y="1260"/>
                  </a:lnTo>
                  <a:lnTo>
                    <a:pt x="510" y="1260"/>
                  </a:lnTo>
                  <a:lnTo>
                    <a:pt x="510" y="1254"/>
                  </a:lnTo>
                  <a:lnTo>
                    <a:pt x="516" y="1248"/>
                  </a:lnTo>
                  <a:lnTo>
                    <a:pt x="522" y="1236"/>
                  </a:lnTo>
                  <a:lnTo>
                    <a:pt x="528" y="1230"/>
                  </a:lnTo>
                  <a:lnTo>
                    <a:pt x="540" y="1224"/>
                  </a:lnTo>
                  <a:lnTo>
                    <a:pt x="576" y="1224"/>
                  </a:lnTo>
                  <a:lnTo>
                    <a:pt x="588" y="1212"/>
                  </a:lnTo>
                  <a:lnTo>
                    <a:pt x="600" y="1224"/>
                  </a:lnTo>
                  <a:lnTo>
                    <a:pt x="606" y="1224"/>
                  </a:lnTo>
                  <a:lnTo>
                    <a:pt x="606" y="1218"/>
                  </a:lnTo>
                  <a:lnTo>
                    <a:pt x="618" y="1212"/>
                  </a:lnTo>
                  <a:lnTo>
                    <a:pt x="630" y="1212"/>
                  </a:lnTo>
                  <a:lnTo>
                    <a:pt x="630" y="1242"/>
                  </a:lnTo>
                  <a:lnTo>
                    <a:pt x="624" y="1248"/>
                  </a:lnTo>
                  <a:lnTo>
                    <a:pt x="624" y="1254"/>
                  </a:lnTo>
                  <a:lnTo>
                    <a:pt x="618" y="1260"/>
                  </a:lnTo>
                  <a:lnTo>
                    <a:pt x="618" y="1290"/>
                  </a:lnTo>
                  <a:lnTo>
                    <a:pt x="624" y="1296"/>
                  </a:lnTo>
                  <a:lnTo>
                    <a:pt x="630" y="1308"/>
                  </a:lnTo>
                  <a:lnTo>
                    <a:pt x="630" y="1326"/>
                  </a:lnTo>
                  <a:lnTo>
                    <a:pt x="624" y="1332"/>
                  </a:lnTo>
                  <a:lnTo>
                    <a:pt x="624" y="1344"/>
                  </a:lnTo>
                  <a:lnTo>
                    <a:pt x="636" y="1356"/>
                  </a:lnTo>
                  <a:lnTo>
                    <a:pt x="648" y="1362"/>
                  </a:lnTo>
                  <a:lnTo>
                    <a:pt x="654" y="1368"/>
                  </a:lnTo>
                  <a:lnTo>
                    <a:pt x="660" y="1398"/>
                  </a:lnTo>
                  <a:lnTo>
                    <a:pt x="684" y="1398"/>
                  </a:lnTo>
                  <a:lnTo>
                    <a:pt x="690" y="1404"/>
                  </a:lnTo>
                  <a:lnTo>
                    <a:pt x="690" y="1410"/>
                  </a:lnTo>
                  <a:lnTo>
                    <a:pt x="696" y="1422"/>
                  </a:lnTo>
                  <a:lnTo>
                    <a:pt x="696" y="1428"/>
                  </a:lnTo>
                  <a:lnTo>
                    <a:pt x="702" y="1434"/>
                  </a:lnTo>
                  <a:lnTo>
                    <a:pt x="714" y="1440"/>
                  </a:lnTo>
                  <a:lnTo>
                    <a:pt x="744" y="1440"/>
                  </a:lnTo>
                  <a:lnTo>
                    <a:pt x="750" y="1434"/>
                  </a:lnTo>
                  <a:lnTo>
                    <a:pt x="756" y="1446"/>
                  </a:lnTo>
                  <a:lnTo>
                    <a:pt x="768" y="1452"/>
                  </a:lnTo>
                  <a:lnTo>
                    <a:pt x="780" y="1452"/>
                  </a:lnTo>
                  <a:lnTo>
                    <a:pt x="786" y="1446"/>
                  </a:lnTo>
                  <a:lnTo>
                    <a:pt x="798" y="1446"/>
                  </a:lnTo>
                  <a:lnTo>
                    <a:pt x="798" y="1452"/>
                  </a:lnTo>
                  <a:lnTo>
                    <a:pt x="804" y="1464"/>
                  </a:lnTo>
                  <a:lnTo>
                    <a:pt x="816" y="1470"/>
                  </a:lnTo>
                  <a:lnTo>
                    <a:pt x="828" y="1482"/>
                  </a:lnTo>
                  <a:lnTo>
                    <a:pt x="840" y="1488"/>
                  </a:lnTo>
                  <a:lnTo>
                    <a:pt x="864" y="1488"/>
                  </a:lnTo>
                  <a:lnTo>
                    <a:pt x="864" y="1494"/>
                  </a:lnTo>
                  <a:lnTo>
                    <a:pt x="876" y="1506"/>
                  </a:lnTo>
                  <a:lnTo>
                    <a:pt x="888" y="1512"/>
                  </a:lnTo>
                  <a:lnTo>
                    <a:pt x="894" y="1518"/>
                  </a:lnTo>
                  <a:lnTo>
                    <a:pt x="954" y="1518"/>
                  </a:lnTo>
                  <a:lnTo>
                    <a:pt x="978" y="1530"/>
                  </a:lnTo>
                  <a:lnTo>
                    <a:pt x="984" y="1542"/>
                  </a:lnTo>
                  <a:lnTo>
                    <a:pt x="990" y="1548"/>
                  </a:lnTo>
                  <a:lnTo>
                    <a:pt x="990" y="1578"/>
                  </a:lnTo>
                  <a:lnTo>
                    <a:pt x="996" y="1590"/>
                  </a:lnTo>
                  <a:lnTo>
                    <a:pt x="1002" y="1596"/>
                  </a:lnTo>
                  <a:lnTo>
                    <a:pt x="1008" y="1608"/>
                  </a:lnTo>
                  <a:lnTo>
                    <a:pt x="1008" y="1638"/>
                  </a:lnTo>
                  <a:lnTo>
                    <a:pt x="990" y="1638"/>
                  </a:lnTo>
                  <a:lnTo>
                    <a:pt x="990" y="1644"/>
                  </a:lnTo>
                  <a:lnTo>
                    <a:pt x="996" y="1650"/>
                  </a:lnTo>
                  <a:lnTo>
                    <a:pt x="1002" y="1662"/>
                  </a:lnTo>
                  <a:lnTo>
                    <a:pt x="1014" y="1668"/>
                  </a:lnTo>
                  <a:lnTo>
                    <a:pt x="1020" y="1674"/>
                  </a:lnTo>
                  <a:lnTo>
                    <a:pt x="1014" y="1686"/>
                  </a:lnTo>
                  <a:lnTo>
                    <a:pt x="1014" y="1728"/>
                  </a:lnTo>
                  <a:lnTo>
                    <a:pt x="1020" y="1734"/>
                  </a:lnTo>
                  <a:lnTo>
                    <a:pt x="1050" y="1740"/>
                  </a:lnTo>
                  <a:lnTo>
                    <a:pt x="1098" y="1746"/>
                  </a:lnTo>
                  <a:lnTo>
                    <a:pt x="1158" y="1746"/>
                  </a:lnTo>
                  <a:lnTo>
                    <a:pt x="1158" y="1752"/>
                  </a:lnTo>
                  <a:lnTo>
                    <a:pt x="1152" y="1758"/>
                  </a:lnTo>
                  <a:lnTo>
                    <a:pt x="1152" y="1770"/>
                  </a:lnTo>
                  <a:lnTo>
                    <a:pt x="1146" y="1788"/>
                  </a:lnTo>
                  <a:lnTo>
                    <a:pt x="1146" y="1800"/>
                  </a:lnTo>
                  <a:lnTo>
                    <a:pt x="1152" y="1812"/>
                  </a:lnTo>
                  <a:lnTo>
                    <a:pt x="1164" y="1818"/>
                  </a:lnTo>
                  <a:lnTo>
                    <a:pt x="1170" y="1824"/>
                  </a:lnTo>
                  <a:lnTo>
                    <a:pt x="1194" y="1836"/>
                  </a:lnTo>
                  <a:lnTo>
                    <a:pt x="1206" y="1848"/>
                  </a:lnTo>
                  <a:lnTo>
                    <a:pt x="1212" y="1860"/>
                  </a:lnTo>
                  <a:lnTo>
                    <a:pt x="1224" y="1896"/>
                  </a:lnTo>
                  <a:lnTo>
                    <a:pt x="1224" y="1908"/>
                  </a:lnTo>
                  <a:lnTo>
                    <a:pt x="1218" y="1920"/>
                  </a:lnTo>
                  <a:lnTo>
                    <a:pt x="1218" y="1944"/>
                  </a:lnTo>
                  <a:lnTo>
                    <a:pt x="1212" y="1950"/>
                  </a:lnTo>
                  <a:lnTo>
                    <a:pt x="1212" y="1956"/>
                  </a:lnTo>
                  <a:lnTo>
                    <a:pt x="1218" y="1968"/>
                  </a:lnTo>
                  <a:lnTo>
                    <a:pt x="1212" y="1980"/>
                  </a:lnTo>
                  <a:lnTo>
                    <a:pt x="1206" y="1986"/>
                  </a:lnTo>
                  <a:lnTo>
                    <a:pt x="1200" y="1998"/>
                  </a:lnTo>
                  <a:lnTo>
                    <a:pt x="1200" y="2022"/>
                  </a:lnTo>
                  <a:lnTo>
                    <a:pt x="1206" y="2028"/>
                  </a:lnTo>
                  <a:lnTo>
                    <a:pt x="1218" y="2034"/>
                  </a:lnTo>
                  <a:lnTo>
                    <a:pt x="1212" y="2040"/>
                  </a:lnTo>
                  <a:lnTo>
                    <a:pt x="1200" y="2046"/>
                  </a:lnTo>
                  <a:lnTo>
                    <a:pt x="1194" y="2052"/>
                  </a:lnTo>
                  <a:lnTo>
                    <a:pt x="1194" y="2064"/>
                  </a:lnTo>
                  <a:lnTo>
                    <a:pt x="1200" y="2070"/>
                  </a:lnTo>
                  <a:lnTo>
                    <a:pt x="1212" y="2076"/>
                  </a:lnTo>
                  <a:lnTo>
                    <a:pt x="1212" y="2112"/>
                  </a:lnTo>
                  <a:lnTo>
                    <a:pt x="1224" y="2112"/>
                  </a:lnTo>
                  <a:lnTo>
                    <a:pt x="1224" y="2130"/>
                  </a:lnTo>
                  <a:lnTo>
                    <a:pt x="1218" y="2142"/>
                  </a:lnTo>
                  <a:lnTo>
                    <a:pt x="1218" y="2184"/>
                  </a:lnTo>
                  <a:lnTo>
                    <a:pt x="1224" y="2196"/>
                  </a:lnTo>
                  <a:lnTo>
                    <a:pt x="1230" y="2202"/>
                  </a:lnTo>
                  <a:lnTo>
                    <a:pt x="1266" y="2214"/>
                  </a:lnTo>
                  <a:lnTo>
                    <a:pt x="1308" y="2220"/>
                  </a:lnTo>
                  <a:lnTo>
                    <a:pt x="1380" y="2220"/>
                  </a:lnTo>
                  <a:lnTo>
                    <a:pt x="1392" y="2226"/>
                  </a:lnTo>
                  <a:lnTo>
                    <a:pt x="1398" y="2232"/>
                  </a:lnTo>
                  <a:lnTo>
                    <a:pt x="1398" y="2256"/>
                  </a:lnTo>
                  <a:lnTo>
                    <a:pt x="1404" y="2274"/>
                  </a:lnTo>
                  <a:lnTo>
                    <a:pt x="1404" y="2298"/>
                  </a:lnTo>
                  <a:lnTo>
                    <a:pt x="1410" y="2316"/>
                  </a:lnTo>
                  <a:lnTo>
                    <a:pt x="1410" y="2334"/>
                  </a:lnTo>
                  <a:lnTo>
                    <a:pt x="1422" y="2358"/>
                  </a:lnTo>
                  <a:lnTo>
                    <a:pt x="1434" y="2364"/>
                  </a:lnTo>
                  <a:lnTo>
                    <a:pt x="1446" y="2364"/>
                  </a:lnTo>
                  <a:lnTo>
                    <a:pt x="1464" y="2346"/>
                  </a:lnTo>
                  <a:lnTo>
                    <a:pt x="1476" y="2346"/>
                  </a:lnTo>
                  <a:lnTo>
                    <a:pt x="1488" y="2352"/>
                  </a:lnTo>
                  <a:lnTo>
                    <a:pt x="1500" y="2364"/>
                  </a:lnTo>
                  <a:lnTo>
                    <a:pt x="1506" y="2376"/>
                  </a:lnTo>
                  <a:lnTo>
                    <a:pt x="1506" y="2394"/>
                  </a:lnTo>
                  <a:lnTo>
                    <a:pt x="1500" y="2412"/>
                  </a:lnTo>
                  <a:lnTo>
                    <a:pt x="1500" y="2442"/>
                  </a:lnTo>
                  <a:lnTo>
                    <a:pt x="1494" y="2448"/>
                  </a:lnTo>
                  <a:lnTo>
                    <a:pt x="1494" y="2454"/>
                  </a:lnTo>
                  <a:lnTo>
                    <a:pt x="1488" y="2466"/>
                  </a:lnTo>
                  <a:lnTo>
                    <a:pt x="1488" y="2478"/>
                  </a:lnTo>
                  <a:lnTo>
                    <a:pt x="1494" y="2496"/>
                  </a:lnTo>
                  <a:lnTo>
                    <a:pt x="1506" y="2490"/>
                  </a:lnTo>
                  <a:lnTo>
                    <a:pt x="1512" y="2484"/>
                  </a:lnTo>
                  <a:lnTo>
                    <a:pt x="1530" y="2484"/>
                  </a:lnTo>
                  <a:lnTo>
                    <a:pt x="1536" y="2490"/>
                  </a:lnTo>
                  <a:lnTo>
                    <a:pt x="1548" y="2514"/>
                  </a:lnTo>
                  <a:lnTo>
                    <a:pt x="1548" y="2526"/>
                  </a:lnTo>
                  <a:lnTo>
                    <a:pt x="1554" y="2526"/>
                  </a:lnTo>
                  <a:lnTo>
                    <a:pt x="1560" y="2532"/>
                  </a:lnTo>
                  <a:lnTo>
                    <a:pt x="1560" y="2562"/>
                  </a:lnTo>
                  <a:lnTo>
                    <a:pt x="1566" y="2580"/>
                  </a:lnTo>
                  <a:lnTo>
                    <a:pt x="1566" y="2616"/>
                  </a:lnTo>
                  <a:lnTo>
                    <a:pt x="1512" y="2634"/>
                  </a:lnTo>
                  <a:lnTo>
                    <a:pt x="1506" y="2640"/>
                  </a:lnTo>
                  <a:lnTo>
                    <a:pt x="1500" y="2652"/>
                  </a:lnTo>
                  <a:lnTo>
                    <a:pt x="1500" y="2670"/>
                  </a:lnTo>
                  <a:lnTo>
                    <a:pt x="1464" y="2670"/>
                  </a:lnTo>
                  <a:lnTo>
                    <a:pt x="1464" y="2688"/>
                  </a:lnTo>
                  <a:lnTo>
                    <a:pt x="1458" y="2694"/>
                  </a:lnTo>
                  <a:lnTo>
                    <a:pt x="1452" y="2718"/>
                  </a:lnTo>
                  <a:lnTo>
                    <a:pt x="1428" y="2724"/>
                  </a:lnTo>
                  <a:lnTo>
                    <a:pt x="1428" y="2736"/>
                  </a:lnTo>
                  <a:lnTo>
                    <a:pt x="1422" y="2748"/>
                  </a:lnTo>
                  <a:lnTo>
                    <a:pt x="1422" y="2760"/>
                  </a:lnTo>
                  <a:lnTo>
                    <a:pt x="1404" y="2778"/>
                  </a:lnTo>
                  <a:lnTo>
                    <a:pt x="1392" y="2778"/>
                  </a:lnTo>
                  <a:lnTo>
                    <a:pt x="1392" y="2802"/>
                  </a:lnTo>
                  <a:lnTo>
                    <a:pt x="1386" y="2808"/>
                  </a:lnTo>
                  <a:lnTo>
                    <a:pt x="1380" y="2820"/>
                  </a:lnTo>
                  <a:lnTo>
                    <a:pt x="1374" y="2826"/>
                  </a:lnTo>
                  <a:lnTo>
                    <a:pt x="1356" y="2826"/>
                  </a:lnTo>
                  <a:lnTo>
                    <a:pt x="1350" y="2832"/>
                  </a:lnTo>
                  <a:lnTo>
                    <a:pt x="1350" y="2844"/>
                  </a:lnTo>
                  <a:lnTo>
                    <a:pt x="1344" y="2856"/>
                  </a:lnTo>
                  <a:lnTo>
                    <a:pt x="1344" y="2868"/>
                  </a:lnTo>
                  <a:lnTo>
                    <a:pt x="1368" y="2868"/>
                  </a:lnTo>
                  <a:lnTo>
                    <a:pt x="1374" y="2862"/>
                  </a:lnTo>
                  <a:lnTo>
                    <a:pt x="1386" y="2856"/>
                  </a:lnTo>
                  <a:lnTo>
                    <a:pt x="1398" y="2856"/>
                  </a:lnTo>
                  <a:lnTo>
                    <a:pt x="1404" y="2862"/>
                  </a:lnTo>
                  <a:lnTo>
                    <a:pt x="1428" y="2874"/>
                  </a:lnTo>
                  <a:lnTo>
                    <a:pt x="1434" y="2886"/>
                  </a:lnTo>
                  <a:lnTo>
                    <a:pt x="1446" y="2892"/>
                  </a:lnTo>
                  <a:lnTo>
                    <a:pt x="1452" y="2898"/>
                  </a:lnTo>
                  <a:lnTo>
                    <a:pt x="1458" y="2910"/>
                  </a:lnTo>
                  <a:lnTo>
                    <a:pt x="1470" y="2922"/>
                  </a:lnTo>
                  <a:lnTo>
                    <a:pt x="1470" y="2934"/>
                  </a:lnTo>
                  <a:lnTo>
                    <a:pt x="1482" y="2934"/>
                  </a:lnTo>
                  <a:lnTo>
                    <a:pt x="1482" y="2928"/>
                  </a:lnTo>
                  <a:lnTo>
                    <a:pt x="1494" y="2916"/>
                  </a:lnTo>
                  <a:lnTo>
                    <a:pt x="1500" y="2916"/>
                  </a:lnTo>
                  <a:lnTo>
                    <a:pt x="1512" y="2922"/>
                  </a:lnTo>
                  <a:lnTo>
                    <a:pt x="1518" y="2934"/>
                  </a:lnTo>
                  <a:lnTo>
                    <a:pt x="1536" y="2952"/>
                  </a:lnTo>
                  <a:lnTo>
                    <a:pt x="1554" y="2952"/>
                  </a:lnTo>
                  <a:lnTo>
                    <a:pt x="1572" y="2970"/>
                  </a:lnTo>
                  <a:lnTo>
                    <a:pt x="1578" y="2970"/>
                  </a:lnTo>
                  <a:lnTo>
                    <a:pt x="1578" y="2982"/>
                  </a:lnTo>
                  <a:lnTo>
                    <a:pt x="1584" y="2988"/>
                  </a:lnTo>
                  <a:lnTo>
                    <a:pt x="1596" y="2994"/>
                  </a:lnTo>
                  <a:lnTo>
                    <a:pt x="1614" y="3000"/>
                  </a:lnTo>
                  <a:lnTo>
                    <a:pt x="1626" y="3000"/>
                  </a:lnTo>
                  <a:lnTo>
                    <a:pt x="1632" y="3012"/>
                  </a:lnTo>
                  <a:lnTo>
                    <a:pt x="1638" y="3018"/>
                  </a:lnTo>
                  <a:lnTo>
                    <a:pt x="1644" y="3030"/>
                  </a:lnTo>
                  <a:lnTo>
                    <a:pt x="1662" y="3048"/>
                  </a:lnTo>
                  <a:lnTo>
                    <a:pt x="1668" y="3048"/>
                  </a:lnTo>
                  <a:lnTo>
                    <a:pt x="1680" y="3054"/>
                  </a:lnTo>
                  <a:lnTo>
                    <a:pt x="1686" y="3054"/>
                  </a:lnTo>
                  <a:lnTo>
                    <a:pt x="1686" y="3066"/>
                  </a:lnTo>
                  <a:lnTo>
                    <a:pt x="1674" y="3090"/>
                  </a:lnTo>
                  <a:lnTo>
                    <a:pt x="1668" y="3096"/>
                  </a:lnTo>
                  <a:lnTo>
                    <a:pt x="1668" y="3120"/>
                  </a:lnTo>
                  <a:lnTo>
                    <a:pt x="1674" y="3120"/>
                  </a:lnTo>
                  <a:lnTo>
                    <a:pt x="1674" y="3150"/>
                  </a:lnTo>
                  <a:lnTo>
                    <a:pt x="1692" y="3150"/>
                  </a:lnTo>
                  <a:lnTo>
                    <a:pt x="1692" y="3144"/>
                  </a:lnTo>
                  <a:lnTo>
                    <a:pt x="1698" y="3132"/>
                  </a:lnTo>
                  <a:lnTo>
                    <a:pt x="1710" y="3126"/>
                  </a:lnTo>
                  <a:lnTo>
                    <a:pt x="1716" y="3114"/>
                  </a:lnTo>
                  <a:lnTo>
                    <a:pt x="1728" y="3102"/>
                  </a:lnTo>
                  <a:lnTo>
                    <a:pt x="1734" y="3090"/>
                  </a:lnTo>
                  <a:lnTo>
                    <a:pt x="1734" y="3060"/>
                  </a:lnTo>
                  <a:lnTo>
                    <a:pt x="1728" y="3054"/>
                  </a:lnTo>
                  <a:lnTo>
                    <a:pt x="1728" y="3048"/>
                  </a:lnTo>
                  <a:lnTo>
                    <a:pt x="1746" y="3018"/>
                  </a:lnTo>
                  <a:lnTo>
                    <a:pt x="1734" y="3012"/>
                  </a:lnTo>
                  <a:lnTo>
                    <a:pt x="1728" y="3000"/>
                  </a:lnTo>
                  <a:lnTo>
                    <a:pt x="1728" y="2988"/>
                  </a:lnTo>
                  <a:lnTo>
                    <a:pt x="1740" y="2976"/>
                  </a:lnTo>
                  <a:lnTo>
                    <a:pt x="1746" y="2976"/>
                  </a:lnTo>
                  <a:lnTo>
                    <a:pt x="1746" y="2952"/>
                  </a:lnTo>
                  <a:lnTo>
                    <a:pt x="1764" y="2952"/>
                  </a:lnTo>
                  <a:lnTo>
                    <a:pt x="1776" y="2940"/>
                  </a:lnTo>
                  <a:lnTo>
                    <a:pt x="1776" y="2904"/>
                  </a:lnTo>
                  <a:lnTo>
                    <a:pt x="1782" y="2898"/>
                  </a:lnTo>
                  <a:lnTo>
                    <a:pt x="1788" y="2886"/>
                  </a:lnTo>
                  <a:lnTo>
                    <a:pt x="1800" y="2874"/>
                  </a:lnTo>
                  <a:lnTo>
                    <a:pt x="1812" y="2868"/>
                  </a:lnTo>
                  <a:lnTo>
                    <a:pt x="1818" y="2862"/>
                  </a:lnTo>
                  <a:lnTo>
                    <a:pt x="1824" y="2862"/>
                  </a:lnTo>
                  <a:lnTo>
                    <a:pt x="1824" y="2898"/>
                  </a:lnTo>
                  <a:lnTo>
                    <a:pt x="1818" y="2904"/>
                  </a:lnTo>
                  <a:lnTo>
                    <a:pt x="1818" y="2910"/>
                  </a:lnTo>
                  <a:lnTo>
                    <a:pt x="1812" y="2916"/>
                  </a:lnTo>
                  <a:lnTo>
                    <a:pt x="1812" y="2934"/>
                  </a:lnTo>
                  <a:lnTo>
                    <a:pt x="1800" y="2940"/>
                  </a:lnTo>
                  <a:lnTo>
                    <a:pt x="1800" y="2952"/>
                  </a:lnTo>
                  <a:lnTo>
                    <a:pt x="1776" y="2982"/>
                  </a:lnTo>
                  <a:lnTo>
                    <a:pt x="1746" y="3006"/>
                  </a:lnTo>
                  <a:lnTo>
                    <a:pt x="1752" y="3012"/>
                  </a:lnTo>
                  <a:lnTo>
                    <a:pt x="1770" y="3012"/>
                  </a:lnTo>
                  <a:lnTo>
                    <a:pt x="1770" y="2994"/>
                  </a:lnTo>
                  <a:lnTo>
                    <a:pt x="1776" y="2988"/>
                  </a:lnTo>
                  <a:lnTo>
                    <a:pt x="1788" y="2988"/>
                  </a:lnTo>
                  <a:lnTo>
                    <a:pt x="1794" y="2982"/>
                  </a:lnTo>
                  <a:lnTo>
                    <a:pt x="1800" y="2982"/>
                  </a:lnTo>
                  <a:lnTo>
                    <a:pt x="1812" y="2964"/>
                  </a:lnTo>
                  <a:lnTo>
                    <a:pt x="1824" y="2940"/>
                  </a:lnTo>
                  <a:lnTo>
                    <a:pt x="1848" y="2880"/>
                  </a:lnTo>
                  <a:lnTo>
                    <a:pt x="1860" y="2832"/>
                  </a:lnTo>
                  <a:lnTo>
                    <a:pt x="1872" y="2808"/>
                  </a:lnTo>
                  <a:lnTo>
                    <a:pt x="1878" y="2790"/>
                  </a:lnTo>
                  <a:lnTo>
                    <a:pt x="1884" y="2778"/>
                  </a:lnTo>
                  <a:lnTo>
                    <a:pt x="1896" y="2772"/>
                  </a:lnTo>
                  <a:lnTo>
                    <a:pt x="1902" y="2760"/>
                  </a:lnTo>
                  <a:lnTo>
                    <a:pt x="1926" y="2736"/>
                  </a:lnTo>
                  <a:lnTo>
                    <a:pt x="1926" y="2724"/>
                  </a:lnTo>
                  <a:lnTo>
                    <a:pt x="1920" y="2718"/>
                  </a:lnTo>
                  <a:lnTo>
                    <a:pt x="1938" y="2706"/>
                  </a:lnTo>
                  <a:lnTo>
                    <a:pt x="1932" y="2670"/>
                  </a:lnTo>
                  <a:lnTo>
                    <a:pt x="1938" y="2646"/>
                  </a:lnTo>
                  <a:lnTo>
                    <a:pt x="1926" y="2640"/>
                  </a:lnTo>
                  <a:lnTo>
                    <a:pt x="1932" y="2634"/>
                  </a:lnTo>
                  <a:lnTo>
                    <a:pt x="1938" y="2622"/>
                  </a:lnTo>
                  <a:lnTo>
                    <a:pt x="1938" y="2610"/>
                  </a:lnTo>
                  <a:lnTo>
                    <a:pt x="1932" y="2604"/>
                  </a:lnTo>
                  <a:lnTo>
                    <a:pt x="1920" y="2598"/>
                  </a:lnTo>
                  <a:lnTo>
                    <a:pt x="1914" y="2592"/>
                  </a:lnTo>
                  <a:lnTo>
                    <a:pt x="1914" y="2556"/>
                  </a:lnTo>
                  <a:lnTo>
                    <a:pt x="1896" y="2544"/>
                  </a:lnTo>
                  <a:lnTo>
                    <a:pt x="1920" y="2544"/>
                  </a:lnTo>
                  <a:lnTo>
                    <a:pt x="1914" y="2520"/>
                  </a:lnTo>
                  <a:lnTo>
                    <a:pt x="1902" y="2508"/>
                  </a:lnTo>
                  <a:lnTo>
                    <a:pt x="1908" y="2508"/>
                  </a:lnTo>
                  <a:lnTo>
                    <a:pt x="1920" y="2502"/>
                  </a:lnTo>
                  <a:lnTo>
                    <a:pt x="1920" y="2490"/>
                  </a:lnTo>
                  <a:lnTo>
                    <a:pt x="1914" y="2490"/>
                  </a:lnTo>
                  <a:lnTo>
                    <a:pt x="1902" y="2484"/>
                  </a:lnTo>
                  <a:lnTo>
                    <a:pt x="1896" y="2478"/>
                  </a:lnTo>
                  <a:lnTo>
                    <a:pt x="1920" y="2460"/>
                  </a:lnTo>
                  <a:lnTo>
                    <a:pt x="1932" y="2472"/>
                  </a:lnTo>
                  <a:lnTo>
                    <a:pt x="1944" y="2478"/>
                  </a:lnTo>
                  <a:lnTo>
                    <a:pt x="1950" y="2478"/>
                  </a:lnTo>
                  <a:lnTo>
                    <a:pt x="1950" y="2448"/>
                  </a:lnTo>
                  <a:lnTo>
                    <a:pt x="1962" y="2424"/>
                  </a:lnTo>
                  <a:lnTo>
                    <a:pt x="1974" y="2418"/>
                  </a:lnTo>
                  <a:lnTo>
                    <a:pt x="1980" y="2418"/>
                  </a:lnTo>
                  <a:lnTo>
                    <a:pt x="2004" y="2406"/>
                  </a:lnTo>
                  <a:lnTo>
                    <a:pt x="2010" y="2394"/>
                  </a:lnTo>
                  <a:lnTo>
                    <a:pt x="2010" y="2382"/>
                  </a:lnTo>
                  <a:lnTo>
                    <a:pt x="2016" y="2376"/>
                  </a:lnTo>
                  <a:lnTo>
                    <a:pt x="2028" y="2376"/>
                  </a:lnTo>
                  <a:lnTo>
                    <a:pt x="2034" y="2370"/>
                  </a:lnTo>
                  <a:lnTo>
                    <a:pt x="2046" y="2370"/>
                  </a:lnTo>
                  <a:lnTo>
                    <a:pt x="2046" y="2358"/>
                  </a:lnTo>
                  <a:lnTo>
                    <a:pt x="2070" y="2358"/>
                  </a:lnTo>
                  <a:lnTo>
                    <a:pt x="2070" y="2340"/>
                  </a:lnTo>
                  <a:lnTo>
                    <a:pt x="2118" y="2340"/>
                  </a:lnTo>
                  <a:lnTo>
                    <a:pt x="2124" y="2358"/>
                  </a:lnTo>
                  <a:lnTo>
                    <a:pt x="2136" y="2352"/>
                  </a:lnTo>
                  <a:lnTo>
                    <a:pt x="2118" y="2334"/>
                  </a:lnTo>
                  <a:lnTo>
                    <a:pt x="2136" y="2316"/>
                  </a:lnTo>
                  <a:lnTo>
                    <a:pt x="2142" y="2316"/>
                  </a:lnTo>
                  <a:lnTo>
                    <a:pt x="2154" y="2310"/>
                  </a:lnTo>
                  <a:lnTo>
                    <a:pt x="2178" y="2310"/>
                  </a:lnTo>
                  <a:lnTo>
                    <a:pt x="2160" y="2292"/>
                  </a:lnTo>
                  <a:lnTo>
                    <a:pt x="2172" y="2286"/>
                  </a:lnTo>
                  <a:lnTo>
                    <a:pt x="2178" y="2280"/>
                  </a:lnTo>
                  <a:lnTo>
                    <a:pt x="2190" y="2280"/>
                  </a:lnTo>
                  <a:lnTo>
                    <a:pt x="2190" y="2304"/>
                  </a:lnTo>
                  <a:lnTo>
                    <a:pt x="2196" y="2304"/>
                  </a:lnTo>
                  <a:lnTo>
                    <a:pt x="2196" y="2298"/>
                  </a:lnTo>
                  <a:lnTo>
                    <a:pt x="2202" y="2286"/>
                  </a:lnTo>
                  <a:lnTo>
                    <a:pt x="2208" y="2280"/>
                  </a:lnTo>
                  <a:lnTo>
                    <a:pt x="2244" y="2286"/>
                  </a:lnTo>
                  <a:lnTo>
                    <a:pt x="2244" y="2280"/>
                  </a:lnTo>
                  <a:lnTo>
                    <a:pt x="2250" y="2274"/>
                  </a:lnTo>
                  <a:lnTo>
                    <a:pt x="2250" y="2268"/>
                  </a:lnTo>
                  <a:lnTo>
                    <a:pt x="2256" y="2262"/>
                  </a:lnTo>
                  <a:lnTo>
                    <a:pt x="2268" y="2256"/>
                  </a:lnTo>
                  <a:lnTo>
                    <a:pt x="2274" y="2256"/>
                  </a:lnTo>
                  <a:lnTo>
                    <a:pt x="2280" y="2262"/>
                  </a:lnTo>
                  <a:lnTo>
                    <a:pt x="2280" y="2286"/>
                  </a:lnTo>
                  <a:lnTo>
                    <a:pt x="2346" y="2280"/>
                  </a:lnTo>
                  <a:lnTo>
                    <a:pt x="2352" y="2262"/>
                  </a:lnTo>
                  <a:lnTo>
                    <a:pt x="2346" y="2250"/>
                  </a:lnTo>
                  <a:lnTo>
                    <a:pt x="2352" y="2244"/>
                  </a:lnTo>
                  <a:lnTo>
                    <a:pt x="2358" y="2232"/>
                  </a:lnTo>
                  <a:lnTo>
                    <a:pt x="2370" y="2220"/>
                  </a:lnTo>
                  <a:lnTo>
                    <a:pt x="2406" y="2202"/>
                  </a:lnTo>
                  <a:lnTo>
                    <a:pt x="2418" y="2202"/>
                  </a:lnTo>
                  <a:lnTo>
                    <a:pt x="2412" y="2190"/>
                  </a:lnTo>
                  <a:lnTo>
                    <a:pt x="2412" y="2112"/>
                  </a:lnTo>
                  <a:lnTo>
                    <a:pt x="2442" y="2082"/>
                  </a:lnTo>
                  <a:lnTo>
                    <a:pt x="2442" y="2058"/>
                  </a:lnTo>
                  <a:lnTo>
                    <a:pt x="2460" y="2052"/>
                  </a:lnTo>
                  <a:lnTo>
                    <a:pt x="2460" y="2022"/>
                  </a:lnTo>
                  <a:lnTo>
                    <a:pt x="2466" y="2022"/>
                  </a:lnTo>
                  <a:lnTo>
                    <a:pt x="2472" y="2016"/>
                  </a:lnTo>
                  <a:lnTo>
                    <a:pt x="2478" y="2016"/>
                  </a:lnTo>
                  <a:lnTo>
                    <a:pt x="2478" y="2010"/>
                  </a:lnTo>
                  <a:lnTo>
                    <a:pt x="2484" y="2004"/>
                  </a:lnTo>
                  <a:lnTo>
                    <a:pt x="2484" y="1956"/>
                  </a:lnTo>
                  <a:lnTo>
                    <a:pt x="2478" y="1944"/>
                  </a:lnTo>
                  <a:lnTo>
                    <a:pt x="2478" y="1926"/>
                  </a:lnTo>
                  <a:lnTo>
                    <a:pt x="2472" y="1908"/>
                  </a:lnTo>
                  <a:lnTo>
                    <a:pt x="2484" y="1884"/>
                  </a:lnTo>
                  <a:lnTo>
                    <a:pt x="2514" y="1854"/>
                  </a:lnTo>
                  <a:lnTo>
                    <a:pt x="2514" y="1848"/>
                  </a:lnTo>
                  <a:lnTo>
                    <a:pt x="2508" y="1836"/>
                  </a:lnTo>
                  <a:lnTo>
                    <a:pt x="2508" y="1830"/>
                  </a:lnTo>
                  <a:lnTo>
                    <a:pt x="2502" y="1818"/>
                  </a:lnTo>
                  <a:lnTo>
                    <a:pt x="2508" y="1764"/>
                  </a:lnTo>
                  <a:lnTo>
                    <a:pt x="2508" y="1758"/>
                  </a:lnTo>
                  <a:lnTo>
                    <a:pt x="2514" y="1752"/>
                  </a:lnTo>
                  <a:lnTo>
                    <a:pt x="2514" y="1722"/>
                  </a:lnTo>
                  <a:lnTo>
                    <a:pt x="2520" y="1710"/>
                  </a:lnTo>
                  <a:lnTo>
                    <a:pt x="2520" y="1680"/>
                  </a:lnTo>
                  <a:lnTo>
                    <a:pt x="2508" y="1644"/>
                  </a:lnTo>
                  <a:lnTo>
                    <a:pt x="2502" y="1608"/>
                  </a:lnTo>
                  <a:lnTo>
                    <a:pt x="2502" y="1596"/>
                  </a:lnTo>
                  <a:lnTo>
                    <a:pt x="2508" y="1560"/>
                  </a:lnTo>
                  <a:lnTo>
                    <a:pt x="2508" y="1548"/>
                  </a:lnTo>
                  <a:lnTo>
                    <a:pt x="2502" y="1536"/>
                  </a:lnTo>
                  <a:lnTo>
                    <a:pt x="2502" y="1500"/>
                  </a:lnTo>
                  <a:lnTo>
                    <a:pt x="2508" y="1488"/>
                  </a:lnTo>
                  <a:lnTo>
                    <a:pt x="2520" y="1476"/>
                  </a:lnTo>
                  <a:lnTo>
                    <a:pt x="2508" y="1458"/>
                  </a:lnTo>
                  <a:lnTo>
                    <a:pt x="2520" y="1446"/>
                  </a:lnTo>
                  <a:lnTo>
                    <a:pt x="2532" y="1446"/>
                  </a:lnTo>
                  <a:lnTo>
                    <a:pt x="2532" y="1452"/>
                  </a:lnTo>
                  <a:lnTo>
                    <a:pt x="2538" y="1464"/>
                  </a:lnTo>
                  <a:lnTo>
                    <a:pt x="2544" y="1470"/>
                  </a:lnTo>
                  <a:lnTo>
                    <a:pt x="2556" y="1464"/>
                  </a:lnTo>
                  <a:lnTo>
                    <a:pt x="2562" y="1452"/>
                  </a:lnTo>
                  <a:lnTo>
                    <a:pt x="2574" y="1446"/>
                  </a:lnTo>
                  <a:lnTo>
                    <a:pt x="2580" y="1434"/>
                  </a:lnTo>
                  <a:lnTo>
                    <a:pt x="2586" y="1428"/>
                  </a:lnTo>
                  <a:lnTo>
                    <a:pt x="2592" y="1416"/>
                  </a:lnTo>
                  <a:lnTo>
                    <a:pt x="2592" y="1404"/>
                  </a:lnTo>
                  <a:lnTo>
                    <a:pt x="2598" y="1386"/>
                  </a:lnTo>
                  <a:lnTo>
                    <a:pt x="2598" y="1374"/>
                  </a:lnTo>
                  <a:lnTo>
                    <a:pt x="2604" y="1356"/>
                  </a:lnTo>
                  <a:lnTo>
                    <a:pt x="2604" y="1344"/>
                  </a:lnTo>
                  <a:lnTo>
                    <a:pt x="2610" y="1338"/>
                  </a:lnTo>
                  <a:lnTo>
                    <a:pt x="2616" y="1338"/>
                  </a:lnTo>
                  <a:lnTo>
                    <a:pt x="2628" y="1326"/>
                  </a:lnTo>
                  <a:lnTo>
                    <a:pt x="2634" y="1314"/>
                  </a:lnTo>
                  <a:lnTo>
                    <a:pt x="2640" y="1308"/>
                  </a:lnTo>
                  <a:lnTo>
                    <a:pt x="2640" y="1296"/>
                  </a:lnTo>
                  <a:lnTo>
                    <a:pt x="2652" y="1290"/>
                  </a:lnTo>
                  <a:lnTo>
                    <a:pt x="2658" y="1284"/>
                  </a:lnTo>
                  <a:lnTo>
                    <a:pt x="2670" y="1284"/>
                  </a:lnTo>
                  <a:lnTo>
                    <a:pt x="2682" y="1272"/>
                  </a:lnTo>
                  <a:lnTo>
                    <a:pt x="2682" y="1254"/>
                  </a:lnTo>
                  <a:lnTo>
                    <a:pt x="2688" y="1254"/>
                  </a:lnTo>
                  <a:lnTo>
                    <a:pt x="2724" y="1218"/>
                  </a:lnTo>
                  <a:lnTo>
                    <a:pt x="2736" y="1188"/>
                  </a:lnTo>
                  <a:lnTo>
                    <a:pt x="2754" y="1158"/>
                  </a:lnTo>
                  <a:lnTo>
                    <a:pt x="2760" y="1134"/>
                  </a:lnTo>
                  <a:lnTo>
                    <a:pt x="2766" y="1122"/>
                  </a:lnTo>
                  <a:lnTo>
                    <a:pt x="2772" y="1116"/>
                  </a:lnTo>
                  <a:lnTo>
                    <a:pt x="2778" y="1104"/>
                  </a:lnTo>
                  <a:lnTo>
                    <a:pt x="2784" y="1098"/>
                  </a:lnTo>
                  <a:lnTo>
                    <a:pt x="2784" y="1080"/>
                  </a:lnTo>
                  <a:lnTo>
                    <a:pt x="2778" y="1068"/>
                  </a:lnTo>
                  <a:lnTo>
                    <a:pt x="2778" y="100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52" name="Botswana" descr="© INSCALE GmbH, 05.05.2010&#10;http://www.presentationload.com/">
              <a:extLst>
                <a:ext uri="{FF2B5EF4-FFF2-40B4-BE49-F238E27FC236}">
                  <a16:creationId xmlns:a16="http://schemas.microsoft.com/office/drawing/2014/main" id="{E232C624-EE4B-4EEB-C457-391FBF95B360}"/>
                </a:ext>
              </a:extLst>
            </p:cNvPr>
            <p:cNvSpPr>
              <a:spLocks/>
            </p:cNvSpPr>
            <p:nvPr/>
          </p:nvSpPr>
          <p:spPr bwMode="gray">
            <a:xfrm>
              <a:off x="4766081" y="3761029"/>
              <a:ext cx="246074" cy="277205"/>
            </a:xfrm>
            <a:custGeom>
              <a:avLst/>
              <a:gdLst>
                <a:gd name="T0" fmla="*/ 2147483647 w 648"/>
                <a:gd name="T1" fmla="*/ 2147483647 h 732"/>
                <a:gd name="T2" fmla="*/ 2147483647 w 648"/>
                <a:gd name="T3" fmla="*/ 2147483647 h 732"/>
                <a:gd name="T4" fmla="*/ 2147483647 w 648"/>
                <a:gd name="T5" fmla="*/ 2147483647 h 732"/>
                <a:gd name="T6" fmla="*/ 2147483647 w 648"/>
                <a:gd name="T7" fmla="*/ 2147483647 h 732"/>
                <a:gd name="T8" fmla="*/ 2147483647 w 648"/>
                <a:gd name="T9" fmla="*/ 2147483647 h 732"/>
                <a:gd name="T10" fmla="*/ 2147483647 w 648"/>
                <a:gd name="T11" fmla="*/ 2147483647 h 732"/>
                <a:gd name="T12" fmla="*/ 2147483647 w 648"/>
                <a:gd name="T13" fmla="*/ 2147483647 h 732"/>
                <a:gd name="T14" fmla="*/ 2147483647 w 648"/>
                <a:gd name="T15" fmla="*/ 2147483647 h 732"/>
                <a:gd name="T16" fmla="*/ 2147483647 w 648"/>
                <a:gd name="T17" fmla="*/ 2147483647 h 732"/>
                <a:gd name="T18" fmla="*/ 2147483647 w 648"/>
                <a:gd name="T19" fmla="*/ 2147483647 h 732"/>
                <a:gd name="T20" fmla="*/ 2147483647 w 648"/>
                <a:gd name="T21" fmla="*/ 2147483647 h 732"/>
                <a:gd name="T22" fmla="*/ 2147483647 w 648"/>
                <a:gd name="T23" fmla="*/ 2147483647 h 732"/>
                <a:gd name="T24" fmla="*/ 2147483647 w 648"/>
                <a:gd name="T25" fmla="*/ 2147483647 h 732"/>
                <a:gd name="T26" fmla="*/ 2147483647 w 648"/>
                <a:gd name="T27" fmla="*/ 2147483647 h 732"/>
                <a:gd name="T28" fmla="*/ 2147483647 w 648"/>
                <a:gd name="T29" fmla="*/ 2147483647 h 732"/>
                <a:gd name="T30" fmla="*/ 2147483647 w 648"/>
                <a:gd name="T31" fmla="*/ 2147483647 h 732"/>
                <a:gd name="T32" fmla="*/ 2147483647 w 648"/>
                <a:gd name="T33" fmla="*/ 2147483647 h 732"/>
                <a:gd name="T34" fmla="*/ 2147483647 w 648"/>
                <a:gd name="T35" fmla="*/ 2147483647 h 732"/>
                <a:gd name="T36" fmla="*/ 2147483647 w 648"/>
                <a:gd name="T37" fmla="*/ 2147483647 h 732"/>
                <a:gd name="T38" fmla="*/ 2147483647 w 648"/>
                <a:gd name="T39" fmla="*/ 2147483647 h 732"/>
                <a:gd name="T40" fmla="*/ 2147483647 w 648"/>
                <a:gd name="T41" fmla="*/ 2147483647 h 732"/>
                <a:gd name="T42" fmla="*/ 2147483647 w 648"/>
                <a:gd name="T43" fmla="*/ 2147483647 h 732"/>
                <a:gd name="T44" fmla="*/ 2147483647 w 648"/>
                <a:gd name="T45" fmla="*/ 2147483647 h 732"/>
                <a:gd name="T46" fmla="*/ 2147483647 w 648"/>
                <a:gd name="T47" fmla="*/ 2147483647 h 732"/>
                <a:gd name="T48" fmla="*/ 2147483647 w 648"/>
                <a:gd name="T49" fmla="*/ 2147483647 h 732"/>
                <a:gd name="T50" fmla="*/ 2147483647 w 648"/>
                <a:gd name="T51" fmla="*/ 2147483647 h 732"/>
                <a:gd name="T52" fmla="*/ 2147483647 w 648"/>
                <a:gd name="T53" fmla="*/ 2147483647 h 732"/>
                <a:gd name="T54" fmla="*/ 2147483647 w 648"/>
                <a:gd name="T55" fmla="*/ 2147483647 h 732"/>
                <a:gd name="T56" fmla="*/ 2147483647 w 648"/>
                <a:gd name="T57" fmla="*/ 2147483647 h 732"/>
                <a:gd name="T58" fmla="*/ 2147483647 w 648"/>
                <a:gd name="T59" fmla="*/ 2147483647 h 732"/>
                <a:gd name="T60" fmla="*/ 2147483647 w 648"/>
                <a:gd name="T61" fmla="*/ 2147483647 h 732"/>
                <a:gd name="T62" fmla="*/ 2147483647 w 648"/>
                <a:gd name="T63" fmla="*/ 2147483647 h 732"/>
                <a:gd name="T64" fmla="*/ 2147483647 w 648"/>
                <a:gd name="T65" fmla="*/ 2147483647 h 732"/>
                <a:gd name="T66" fmla="*/ 2147483647 w 648"/>
                <a:gd name="T67" fmla="*/ 2147483647 h 732"/>
                <a:gd name="T68" fmla="*/ 2147483647 w 648"/>
                <a:gd name="T69" fmla="*/ 2147483647 h 732"/>
                <a:gd name="T70" fmla="*/ 2147483647 w 648"/>
                <a:gd name="T71" fmla="*/ 2147483647 h 732"/>
                <a:gd name="T72" fmla="*/ 2147483647 w 648"/>
                <a:gd name="T73" fmla="*/ 2147483647 h 732"/>
                <a:gd name="T74" fmla="*/ 2147483647 w 648"/>
                <a:gd name="T75" fmla="*/ 2147483647 h 732"/>
                <a:gd name="T76" fmla="*/ 2147483647 w 648"/>
                <a:gd name="T77" fmla="*/ 2147483647 h 732"/>
                <a:gd name="T78" fmla="*/ 2147483647 w 648"/>
                <a:gd name="T79" fmla="*/ 2147483647 h 732"/>
                <a:gd name="T80" fmla="*/ 2147483647 w 648"/>
                <a:gd name="T81" fmla="*/ 2147483647 h 732"/>
                <a:gd name="T82" fmla="*/ 2147483647 w 648"/>
                <a:gd name="T83" fmla="*/ 2147483647 h 732"/>
                <a:gd name="T84" fmla="*/ 2147483647 w 648"/>
                <a:gd name="T85" fmla="*/ 2147483647 h 732"/>
                <a:gd name="T86" fmla="*/ 2147483647 w 648"/>
                <a:gd name="T87" fmla="*/ 2147483647 h 732"/>
                <a:gd name="T88" fmla="*/ 2147483647 w 648"/>
                <a:gd name="T89" fmla="*/ 2147483647 h 732"/>
                <a:gd name="T90" fmla="*/ 2147483647 w 648"/>
                <a:gd name="T91" fmla="*/ 2147483647 h 732"/>
                <a:gd name="T92" fmla="*/ 2147483647 w 648"/>
                <a:gd name="T93" fmla="*/ 2147483647 h 732"/>
                <a:gd name="T94" fmla="*/ 2147483647 w 648"/>
                <a:gd name="T95" fmla="*/ 0 h 732"/>
                <a:gd name="T96" fmla="*/ 2147483647 w 648"/>
                <a:gd name="T97" fmla="*/ 2147483647 h 732"/>
                <a:gd name="T98" fmla="*/ 2147483647 w 648"/>
                <a:gd name="T99" fmla="*/ 2147483647 h 732"/>
                <a:gd name="T100" fmla="*/ 2147483647 w 648"/>
                <a:gd name="T101" fmla="*/ 2147483647 h 732"/>
                <a:gd name="T102" fmla="*/ 2147483647 w 648"/>
                <a:gd name="T103" fmla="*/ 2147483647 h 732"/>
                <a:gd name="T104" fmla="*/ 2147483647 w 648"/>
                <a:gd name="T105" fmla="*/ 2147483647 h 732"/>
                <a:gd name="T106" fmla="*/ 2147483647 w 648"/>
                <a:gd name="T107" fmla="*/ 2147483647 h 732"/>
                <a:gd name="T108" fmla="*/ 2147483647 w 648"/>
                <a:gd name="T109" fmla="*/ 2147483647 h 732"/>
                <a:gd name="T110" fmla="*/ 2147483647 w 648"/>
                <a:gd name="T111" fmla="*/ 2147483647 h 732"/>
                <a:gd name="T112" fmla="*/ 2147483647 w 648"/>
                <a:gd name="T113" fmla="*/ 2147483647 h 732"/>
                <a:gd name="T114" fmla="*/ 0 w 648"/>
                <a:gd name="T115" fmla="*/ 2147483647 h 73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648"/>
                <a:gd name="T175" fmla="*/ 0 h 732"/>
                <a:gd name="T176" fmla="*/ 648 w 648"/>
                <a:gd name="T177" fmla="*/ 732 h 732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648" h="732">
                  <a:moveTo>
                    <a:pt x="0" y="570"/>
                  </a:moveTo>
                  <a:lnTo>
                    <a:pt x="12" y="576"/>
                  </a:lnTo>
                  <a:lnTo>
                    <a:pt x="18" y="582"/>
                  </a:lnTo>
                  <a:lnTo>
                    <a:pt x="30" y="588"/>
                  </a:lnTo>
                  <a:lnTo>
                    <a:pt x="36" y="594"/>
                  </a:lnTo>
                  <a:lnTo>
                    <a:pt x="42" y="612"/>
                  </a:lnTo>
                  <a:lnTo>
                    <a:pt x="48" y="624"/>
                  </a:lnTo>
                  <a:lnTo>
                    <a:pt x="48" y="642"/>
                  </a:lnTo>
                  <a:lnTo>
                    <a:pt x="54" y="648"/>
                  </a:lnTo>
                  <a:lnTo>
                    <a:pt x="54" y="672"/>
                  </a:lnTo>
                  <a:lnTo>
                    <a:pt x="48" y="684"/>
                  </a:lnTo>
                  <a:lnTo>
                    <a:pt x="48" y="690"/>
                  </a:lnTo>
                  <a:lnTo>
                    <a:pt x="42" y="702"/>
                  </a:lnTo>
                  <a:lnTo>
                    <a:pt x="42" y="732"/>
                  </a:lnTo>
                  <a:lnTo>
                    <a:pt x="120" y="732"/>
                  </a:lnTo>
                  <a:lnTo>
                    <a:pt x="120" y="714"/>
                  </a:lnTo>
                  <a:lnTo>
                    <a:pt x="144" y="714"/>
                  </a:lnTo>
                  <a:lnTo>
                    <a:pt x="144" y="708"/>
                  </a:lnTo>
                  <a:lnTo>
                    <a:pt x="150" y="702"/>
                  </a:lnTo>
                  <a:lnTo>
                    <a:pt x="156" y="690"/>
                  </a:lnTo>
                  <a:lnTo>
                    <a:pt x="162" y="684"/>
                  </a:lnTo>
                  <a:lnTo>
                    <a:pt x="168" y="684"/>
                  </a:lnTo>
                  <a:lnTo>
                    <a:pt x="174" y="678"/>
                  </a:lnTo>
                  <a:lnTo>
                    <a:pt x="186" y="678"/>
                  </a:lnTo>
                  <a:lnTo>
                    <a:pt x="186" y="654"/>
                  </a:lnTo>
                  <a:lnTo>
                    <a:pt x="192" y="642"/>
                  </a:lnTo>
                  <a:lnTo>
                    <a:pt x="192" y="630"/>
                  </a:lnTo>
                  <a:lnTo>
                    <a:pt x="198" y="618"/>
                  </a:lnTo>
                  <a:lnTo>
                    <a:pt x="204" y="612"/>
                  </a:lnTo>
                  <a:lnTo>
                    <a:pt x="216" y="606"/>
                  </a:lnTo>
                  <a:lnTo>
                    <a:pt x="228" y="606"/>
                  </a:lnTo>
                  <a:lnTo>
                    <a:pt x="240" y="612"/>
                  </a:lnTo>
                  <a:lnTo>
                    <a:pt x="246" y="618"/>
                  </a:lnTo>
                  <a:lnTo>
                    <a:pt x="258" y="624"/>
                  </a:lnTo>
                  <a:lnTo>
                    <a:pt x="270" y="636"/>
                  </a:lnTo>
                  <a:lnTo>
                    <a:pt x="300" y="636"/>
                  </a:lnTo>
                  <a:lnTo>
                    <a:pt x="306" y="642"/>
                  </a:lnTo>
                  <a:lnTo>
                    <a:pt x="318" y="648"/>
                  </a:lnTo>
                  <a:lnTo>
                    <a:pt x="324" y="654"/>
                  </a:lnTo>
                  <a:lnTo>
                    <a:pt x="336" y="654"/>
                  </a:lnTo>
                  <a:lnTo>
                    <a:pt x="348" y="648"/>
                  </a:lnTo>
                  <a:lnTo>
                    <a:pt x="354" y="642"/>
                  </a:lnTo>
                  <a:lnTo>
                    <a:pt x="360" y="648"/>
                  </a:lnTo>
                  <a:lnTo>
                    <a:pt x="372" y="648"/>
                  </a:lnTo>
                  <a:lnTo>
                    <a:pt x="384" y="642"/>
                  </a:lnTo>
                  <a:lnTo>
                    <a:pt x="390" y="636"/>
                  </a:lnTo>
                  <a:lnTo>
                    <a:pt x="396" y="624"/>
                  </a:lnTo>
                  <a:lnTo>
                    <a:pt x="402" y="606"/>
                  </a:lnTo>
                  <a:lnTo>
                    <a:pt x="408" y="594"/>
                  </a:lnTo>
                  <a:lnTo>
                    <a:pt x="408" y="582"/>
                  </a:lnTo>
                  <a:lnTo>
                    <a:pt x="426" y="564"/>
                  </a:lnTo>
                  <a:lnTo>
                    <a:pt x="444" y="558"/>
                  </a:lnTo>
                  <a:lnTo>
                    <a:pt x="456" y="552"/>
                  </a:lnTo>
                  <a:lnTo>
                    <a:pt x="462" y="546"/>
                  </a:lnTo>
                  <a:lnTo>
                    <a:pt x="468" y="534"/>
                  </a:lnTo>
                  <a:lnTo>
                    <a:pt x="480" y="528"/>
                  </a:lnTo>
                  <a:lnTo>
                    <a:pt x="480" y="492"/>
                  </a:lnTo>
                  <a:lnTo>
                    <a:pt x="492" y="468"/>
                  </a:lnTo>
                  <a:lnTo>
                    <a:pt x="504" y="462"/>
                  </a:lnTo>
                  <a:lnTo>
                    <a:pt x="510" y="462"/>
                  </a:lnTo>
                  <a:lnTo>
                    <a:pt x="522" y="456"/>
                  </a:lnTo>
                  <a:lnTo>
                    <a:pt x="564" y="414"/>
                  </a:lnTo>
                  <a:lnTo>
                    <a:pt x="576" y="390"/>
                  </a:lnTo>
                  <a:lnTo>
                    <a:pt x="582" y="384"/>
                  </a:lnTo>
                  <a:lnTo>
                    <a:pt x="594" y="384"/>
                  </a:lnTo>
                  <a:lnTo>
                    <a:pt x="606" y="378"/>
                  </a:lnTo>
                  <a:lnTo>
                    <a:pt x="618" y="378"/>
                  </a:lnTo>
                  <a:lnTo>
                    <a:pt x="630" y="354"/>
                  </a:lnTo>
                  <a:lnTo>
                    <a:pt x="648" y="354"/>
                  </a:lnTo>
                  <a:lnTo>
                    <a:pt x="648" y="348"/>
                  </a:lnTo>
                  <a:lnTo>
                    <a:pt x="642" y="336"/>
                  </a:lnTo>
                  <a:lnTo>
                    <a:pt x="624" y="318"/>
                  </a:lnTo>
                  <a:lnTo>
                    <a:pt x="606" y="312"/>
                  </a:lnTo>
                  <a:lnTo>
                    <a:pt x="594" y="312"/>
                  </a:lnTo>
                  <a:lnTo>
                    <a:pt x="576" y="306"/>
                  </a:lnTo>
                  <a:lnTo>
                    <a:pt x="564" y="306"/>
                  </a:lnTo>
                  <a:lnTo>
                    <a:pt x="564" y="276"/>
                  </a:lnTo>
                  <a:lnTo>
                    <a:pt x="546" y="276"/>
                  </a:lnTo>
                  <a:lnTo>
                    <a:pt x="546" y="246"/>
                  </a:lnTo>
                  <a:lnTo>
                    <a:pt x="552" y="240"/>
                  </a:lnTo>
                  <a:lnTo>
                    <a:pt x="546" y="216"/>
                  </a:lnTo>
                  <a:lnTo>
                    <a:pt x="516" y="216"/>
                  </a:lnTo>
                  <a:lnTo>
                    <a:pt x="516" y="186"/>
                  </a:lnTo>
                  <a:lnTo>
                    <a:pt x="510" y="180"/>
                  </a:lnTo>
                  <a:lnTo>
                    <a:pt x="480" y="180"/>
                  </a:lnTo>
                  <a:lnTo>
                    <a:pt x="462" y="162"/>
                  </a:lnTo>
                  <a:lnTo>
                    <a:pt x="450" y="156"/>
                  </a:lnTo>
                  <a:lnTo>
                    <a:pt x="432" y="120"/>
                  </a:lnTo>
                  <a:lnTo>
                    <a:pt x="432" y="96"/>
                  </a:lnTo>
                  <a:lnTo>
                    <a:pt x="426" y="90"/>
                  </a:lnTo>
                  <a:lnTo>
                    <a:pt x="414" y="66"/>
                  </a:lnTo>
                  <a:lnTo>
                    <a:pt x="408" y="60"/>
                  </a:lnTo>
                  <a:lnTo>
                    <a:pt x="396" y="60"/>
                  </a:lnTo>
                  <a:lnTo>
                    <a:pt x="396" y="30"/>
                  </a:lnTo>
                  <a:lnTo>
                    <a:pt x="384" y="18"/>
                  </a:lnTo>
                  <a:lnTo>
                    <a:pt x="378" y="0"/>
                  </a:lnTo>
                  <a:lnTo>
                    <a:pt x="342" y="6"/>
                  </a:lnTo>
                  <a:lnTo>
                    <a:pt x="330" y="18"/>
                  </a:lnTo>
                  <a:lnTo>
                    <a:pt x="306" y="18"/>
                  </a:lnTo>
                  <a:lnTo>
                    <a:pt x="264" y="60"/>
                  </a:lnTo>
                  <a:lnTo>
                    <a:pt x="258" y="60"/>
                  </a:lnTo>
                  <a:lnTo>
                    <a:pt x="258" y="42"/>
                  </a:lnTo>
                  <a:lnTo>
                    <a:pt x="252" y="42"/>
                  </a:lnTo>
                  <a:lnTo>
                    <a:pt x="252" y="24"/>
                  </a:lnTo>
                  <a:lnTo>
                    <a:pt x="246" y="18"/>
                  </a:lnTo>
                  <a:lnTo>
                    <a:pt x="228" y="18"/>
                  </a:lnTo>
                  <a:lnTo>
                    <a:pt x="216" y="24"/>
                  </a:lnTo>
                  <a:lnTo>
                    <a:pt x="168" y="36"/>
                  </a:lnTo>
                  <a:lnTo>
                    <a:pt x="132" y="36"/>
                  </a:lnTo>
                  <a:lnTo>
                    <a:pt x="114" y="42"/>
                  </a:lnTo>
                  <a:lnTo>
                    <a:pt x="78" y="42"/>
                  </a:lnTo>
                  <a:lnTo>
                    <a:pt x="78" y="216"/>
                  </a:lnTo>
                  <a:lnTo>
                    <a:pt x="72" y="222"/>
                  </a:lnTo>
                  <a:lnTo>
                    <a:pt x="78" y="348"/>
                  </a:lnTo>
                  <a:lnTo>
                    <a:pt x="6" y="348"/>
                  </a:lnTo>
                  <a:lnTo>
                    <a:pt x="0" y="57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53" name="Bosnia and Herzegovina" descr="© INSCALE GmbH, 05.05.2010&#10;http://www.presentationload.com/">
              <a:extLst>
                <a:ext uri="{FF2B5EF4-FFF2-40B4-BE49-F238E27FC236}">
                  <a16:creationId xmlns:a16="http://schemas.microsoft.com/office/drawing/2014/main" id="{0A36FDB8-554C-74E7-68A6-0C3A42E5B427}"/>
                </a:ext>
              </a:extLst>
            </p:cNvPr>
            <p:cNvSpPr>
              <a:spLocks/>
            </p:cNvSpPr>
            <p:nvPr/>
          </p:nvSpPr>
          <p:spPr bwMode="gray">
            <a:xfrm>
              <a:off x="4638597" y="1836902"/>
              <a:ext cx="100801" cy="88942"/>
            </a:xfrm>
            <a:custGeom>
              <a:avLst/>
              <a:gdLst>
                <a:gd name="T0" fmla="*/ 2147483647 w 264"/>
                <a:gd name="T1" fmla="*/ 2147483647 h 234"/>
                <a:gd name="T2" fmla="*/ 2147483647 w 264"/>
                <a:gd name="T3" fmla="*/ 2147483647 h 234"/>
                <a:gd name="T4" fmla="*/ 2147483647 w 264"/>
                <a:gd name="T5" fmla="*/ 2147483647 h 234"/>
                <a:gd name="T6" fmla="*/ 2147483647 w 264"/>
                <a:gd name="T7" fmla="*/ 2147483647 h 234"/>
                <a:gd name="T8" fmla="*/ 2147483647 w 264"/>
                <a:gd name="T9" fmla="*/ 2147483647 h 234"/>
                <a:gd name="T10" fmla="*/ 2147483647 w 264"/>
                <a:gd name="T11" fmla="*/ 2147483647 h 234"/>
                <a:gd name="T12" fmla="*/ 2147483647 w 264"/>
                <a:gd name="T13" fmla="*/ 2147483647 h 234"/>
                <a:gd name="T14" fmla="*/ 2147483647 w 264"/>
                <a:gd name="T15" fmla="*/ 2147483647 h 234"/>
                <a:gd name="T16" fmla="*/ 2147483647 w 264"/>
                <a:gd name="T17" fmla="*/ 2147483647 h 234"/>
                <a:gd name="T18" fmla="*/ 2147483647 w 264"/>
                <a:gd name="T19" fmla="*/ 2147483647 h 234"/>
                <a:gd name="T20" fmla="*/ 2147483647 w 264"/>
                <a:gd name="T21" fmla="*/ 2147483647 h 234"/>
                <a:gd name="T22" fmla="*/ 2147483647 w 264"/>
                <a:gd name="T23" fmla="*/ 2147483647 h 234"/>
                <a:gd name="T24" fmla="*/ 2147483647 w 264"/>
                <a:gd name="T25" fmla="*/ 2147483647 h 234"/>
                <a:gd name="T26" fmla="*/ 2147483647 w 264"/>
                <a:gd name="T27" fmla="*/ 2147483647 h 234"/>
                <a:gd name="T28" fmla="*/ 2147483647 w 264"/>
                <a:gd name="T29" fmla="*/ 2147483647 h 234"/>
                <a:gd name="T30" fmla="*/ 2147483647 w 264"/>
                <a:gd name="T31" fmla="*/ 2147483647 h 234"/>
                <a:gd name="T32" fmla="*/ 2147483647 w 264"/>
                <a:gd name="T33" fmla="*/ 2147483647 h 234"/>
                <a:gd name="T34" fmla="*/ 2147483647 w 264"/>
                <a:gd name="T35" fmla="*/ 2147483647 h 234"/>
                <a:gd name="T36" fmla="*/ 2147483647 w 264"/>
                <a:gd name="T37" fmla="*/ 2147483647 h 234"/>
                <a:gd name="T38" fmla="*/ 2147483647 w 264"/>
                <a:gd name="T39" fmla="*/ 0 h 234"/>
                <a:gd name="T40" fmla="*/ 2147483647 w 264"/>
                <a:gd name="T41" fmla="*/ 0 h 234"/>
                <a:gd name="T42" fmla="*/ 2147483647 w 264"/>
                <a:gd name="T43" fmla="*/ 2147483647 h 234"/>
                <a:gd name="T44" fmla="*/ 0 w 264"/>
                <a:gd name="T45" fmla="*/ 2147483647 h 234"/>
                <a:gd name="T46" fmla="*/ 2147483647 w 264"/>
                <a:gd name="T47" fmla="*/ 2147483647 h 234"/>
                <a:gd name="T48" fmla="*/ 2147483647 w 264"/>
                <a:gd name="T49" fmla="*/ 2147483647 h 234"/>
                <a:gd name="T50" fmla="*/ 2147483647 w 264"/>
                <a:gd name="T51" fmla="*/ 2147483647 h 234"/>
                <a:gd name="T52" fmla="*/ 2147483647 w 264"/>
                <a:gd name="T53" fmla="*/ 2147483647 h 234"/>
                <a:gd name="T54" fmla="*/ 2147483647 w 264"/>
                <a:gd name="T55" fmla="*/ 2147483647 h 234"/>
                <a:gd name="T56" fmla="*/ 2147483647 w 264"/>
                <a:gd name="T57" fmla="*/ 2147483647 h 234"/>
                <a:gd name="T58" fmla="*/ 2147483647 w 264"/>
                <a:gd name="T59" fmla="*/ 2147483647 h 234"/>
                <a:gd name="T60" fmla="*/ 2147483647 w 264"/>
                <a:gd name="T61" fmla="*/ 2147483647 h 234"/>
                <a:gd name="T62" fmla="*/ 2147483647 w 264"/>
                <a:gd name="T63" fmla="*/ 2147483647 h 234"/>
                <a:gd name="T64" fmla="*/ 2147483647 w 264"/>
                <a:gd name="T65" fmla="*/ 2147483647 h 234"/>
                <a:gd name="T66" fmla="*/ 2147483647 w 264"/>
                <a:gd name="T67" fmla="*/ 2147483647 h 234"/>
                <a:gd name="T68" fmla="*/ 2147483647 w 264"/>
                <a:gd name="T69" fmla="*/ 2147483647 h 234"/>
                <a:gd name="T70" fmla="*/ 2147483647 w 264"/>
                <a:gd name="T71" fmla="*/ 2147483647 h 234"/>
                <a:gd name="T72" fmla="*/ 2147483647 w 264"/>
                <a:gd name="T73" fmla="*/ 2147483647 h 234"/>
                <a:gd name="T74" fmla="*/ 2147483647 w 264"/>
                <a:gd name="T75" fmla="*/ 2147483647 h 234"/>
                <a:gd name="T76" fmla="*/ 2147483647 w 264"/>
                <a:gd name="T77" fmla="*/ 2147483647 h 234"/>
                <a:gd name="T78" fmla="*/ 2147483647 w 264"/>
                <a:gd name="T79" fmla="*/ 2147483647 h 234"/>
                <a:gd name="T80" fmla="*/ 2147483647 w 264"/>
                <a:gd name="T81" fmla="*/ 2147483647 h 234"/>
                <a:gd name="T82" fmla="*/ 2147483647 w 264"/>
                <a:gd name="T83" fmla="*/ 2147483647 h 234"/>
                <a:gd name="T84" fmla="*/ 2147483647 w 264"/>
                <a:gd name="T85" fmla="*/ 2147483647 h 234"/>
                <a:gd name="T86" fmla="*/ 2147483647 w 264"/>
                <a:gd name="T87" fmla="*/ 2147483647 h 234"/>
                <a:gd name="T88" fmla="*/ 2147483647 w 264"/>
                <a:gd name="T89" fmla="*/ 2147483647 h 234"/>
                <a:gd name="T90" fmla="*/ 2147483647 w 264"/>
                <a:gd name="T91" fmla="*/ 2147483647 h 234"/>
                <a:gd name="T92" fmla="*/ 2147483647 w 264"/>
                <a:gd name="T93" fmla="*/ 2147483647 h 234"/>
                <a:gd name="T94" fmla="*/ 2147483647 w 264"/>
                <a:gd name="T95" fmla="*/ 2147483647 h 234"/>
                <a:gd name="T96" fmla="*/ 2147483647 w 264"/>
                <a:gd name="T97" fmla="*/ 2147483647 h 234"/>
                <a:gd name="T98" fmla="*/ 2147483647 w 264"/>
                <a:gd name="T99" fmla="*/ 2147483647 h 234"/>
                <a:gd name="T100" fmla="*/ 2147483647 w 264"/>
                <a:gd name="T101" fmla="*/ 2147483647 h 234"/>
                <a:gd name="T102" fmla="*/ 2147483647 w 264"/>
                <a:gd name="T103" fmla="*/ 2147483647 h 234"/>
                <a:gd name="T104" fmla="*/ 2147483647 w 264"/>
                <a:gd name="T105" fmla="*/ 2147483647 h 234"/>
                <a:gd name="T106" fmla="*/ 2147483647 w 264"/>
                <a:gd name="T107" fmla="*/ 2147483647 h 234"/>
                <a:gd name="T108" fmla="*/ 2147483647 w 264"/>
                <a:gd name="T109" fmla="*/ 2147483647 h 234"/>
                <a:gd name="T110" fmla="*/ 2147483647 w 264"/>
                <a:gd name="T111" fmla="*/ 2147483647 h 234"/>
                <a:gd name="T112" fmla="*/ 2147483647 w 264"/>
                <a:gd name="T113" fmla="*/ 2147483647 h 234"/>
                <a:gd name="T114" fmla="*/ 2147483647 w 264"/>
                <a:gd name="T115" fmla="*/ 2147483647 h 234"/>
                <a:gd name="T116" fmla="*/ 2147483647 w 264"/>
                <a:gd name="T117" fmla="*/ 2147483647 h 234"/>
                <a:gd name="T118" fmla="*/ 2147483647 w 264"/>
                <a:gd name="T119" fmla="*/ 2147483647 h 234"/>
                <a:gd name="T120" fmla="*/ 2147483647 w 264"/>
                <a:gd name="T121" fmla="*/ 2147483647 h 234"/>
                <a:gd name="T122" fmla="*/ 2147483647 w 264"/>
                <a:gd name="T123" fmla="*/ 2147483647 h 234"/>
                <a:gd name="T124" fmla="*/ 2147483647 w 264"/>
                <a:gd name="T125" fmla="*/ 2147483647 h 23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64"/>
                <a:gd name="T190" fmla="*/ 0 h 234"/>
                <a:gd name="T191" fmla="*/ 264 w 264"/>
                <a:gd name="T192" fmla="*/ 234 h 234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64" h="234">
                  <a:moveTo>
                    <a:pt x="246" y="78"/>
                  </a:moveTo>
                  <a:lnTo>
                    <a:pt x="228" y="78"/>
                  </a:lnTo>
                  <a:lnTo>
                    <a:pt x="228" y="60"/>
                  </a:lnTo>
                  <a:lnTo>
                    <a:pt x="246" y="42"/>
                  </a:lnTo>
                  <a:lnTo>
                    <a:pt x="246" y="30"/>
                  </a:lnTo>
                  <a:lnTo>
                    <a:pt x="234" y="30"/>
                  </a:lnTo>
                  <a:lnTo>
                    <a:pt x="222" y="36"/>
                  </a:lnTo>
                  <a:lnTo>
                    <a:pt x="216" y="36"/>
                  </a:lnTo>
                  <a:lnTo>
                    <a:pt x="216" y="30"/>
                  </a:lnTo>
                  <a:lnTo>
                    <a:pt x="204" y="30"/>
                  </a:lnTo>
                  <a:lnTo>
                    <a:pt x="192" y="12"/>
                  </a:lnTo>
                  <a:lnTo>
                    <a:pt x="138" y="12"/>
                  </a:lnTo>
                  <a:lnTo>
                    <a:pt x="132" y="6"/>
                  </a:lnTo>
                  <a:lnTo>
                    <a:pt x="120" y="6"/>
                  </a:lnTo>
                  <a:lnTo>
                    <a:pt x="108" y="12"/>
                  </a:lnTo>
                  <a:lnTo>
                    <a:pt x="90" y="6"/>
                  </a:lnTo>
                  <a:lnTo>
                    <a:pt x="66" y="6"/>
                  </a:lnTo>
                  <a:lnTo>
                    <a:pt x="42" y="12"/>
                  </a:lnTo>
                  <a:lnTo>
                    <a:pt x="30" y="6"/>
                  </a:lnTo>
                  <a:lnTo>
                    <a:pt x="24" y="0"/>
                  </a:lnTo>
                  <a:lnTo>
                    <a:pt x="18" y="0"/>
                  </a:lnTo>
                  <a:lnTo>
                    <a:pt x="18" y="24"/>
                  </a:lnTo>
                  <a:lnTo>
                    <a:pt x="0" y="30"/>
                  </a:lnTo>
                  <a:lnTo>
                    <a:pt x="12" y="42"/>
                  </a:lnTo>
                  <a:lnTo>
                    <a:pt x="30" y="48"/>
                  </a:lnTo>
                  <a:lnTo>
                    <a:pt x="30" y="60"/>
                  </a:lnTo>
                  <a:lnTo>
                    <a:pt x="36" y="60"/>
                  </a:lnTo>
                  <a:lnTo>
                    <a:pt x="42" y="66"/>
                  </a:lnTo>
                  <a:lnTo>
                    <a:pt x="42" y="84"/>
                  </a:lnTo>
                  <a:lnTo>
                    <a:pt x="60" y="90"/>
                  </a:lnTo>
                  <a:lnTo>
                    <a:pt x="72" y="120"/>
                  </a:lnTo>
                  <a:lnTo>
                    <a:pt x="84" y="132"/>
                  </a:lnTo>
                  <a:lnTo>
                    <a:pt x="96" y="138"/>
                  </a:lnTo>
                  <a:lnTo>
                    <a:pt x="114" y="150"/>
                  </a:lnTo>
                  <a:lnTo>
                    <a:pt x="126" y="156"/>
                  </a:lnTo>
                  <a:lnTo>
                    <a:pt x="132" y="168"/>
                  </a:lnTo>
                  <a:lnTo>
                    <a:pt x="132" y="174"/>
                  </a:lnTo>
                  <a:lnTo>
                    <a:pt x="126" y="180"/>
                  </a:lnTo>
                  <a:lnTo>
                    <a:pt x="138" y="180"/>
                  </a:lnTo>
                  <a:lnTo>
                    <a:pt x="156" y="198"/>
                  </a:lnTo>
                  <a:lnTo>
                    <a:pt x="162" y="210"/>
                  </a:lnTo>
                  <a:lnTo>
                    <a:pt x="174" y="216"/>
                  </a:lnTo>
                  <a:lnTo>
                    <a:pt x="192" y="234"/>
                  </a:lnTo>
                  <a:lnTo>
                    <a:pt x="210" y="204"/>
                  </a:lnTo>
                  <a:lnTo>
                    <a:pt x="198" y="198"/>
                  </a:lnTo>
                  <a:lnTo>
                    <a:pt x="192" y="198"/>
                  </a:lnTo>
                  <a:lnTo>
                    <a:pt x="186" y="192"/>
                  </a:lnTo>
                  <a:lnTo>
                    <a:pt x="186" y="186"/>
                  </a:lnTo>
                  <a:lnTo>
                    <a:pt x="192" y="180"/>
                  </a:lnTo>
                  <a:lnTo>
                    <a:pt x="198" y="180"/>
                  </a:lnTo>
                  <a:lnTo>
                    <a:pt x="204" y="168"/>
                  </a:lnTo>
                  <a:lnTo>
                    <a:pt x="204" y="162"/>
                  </a:lnTo>
                  <a:lnTo>
                    <a:pt x="210" y="156"/>
                  </a:lnTo>
                  <a:lnTo>
                    <a:pt x="228" y="156"/>
                  </a:lnTo>
                  <a:lnTo>
                    <a:pt x="228" y="132"/>
                  </a:lnTo>
                  <a:lnTo>
                    <a:pt x="258" y="132"/>
                  </a:lnTo>
                  <a:lnTo>
                    <a:pt x="258" y="126"/>
                  </a:lnTo>
                  <a:lnTo>
                    <a:pt x="252" y="114"/>
                  </a:lnTo>
                  <a:lnTo>
                    <a:pt x="240" y="102"/>
                  </a:lnTo>
                  <a:lnTo>
                    <a:pt x="264" y="96"/>
                  </a:lnTo>
                  <a:lnTo>
                    <a:pt x="258" y="84"/>
                  </a:lnTo>
                  <a:lnTo>
                    <a:pt x="252" y="78"/>
                  </a:lnTo>
                  <a:lnTo>
                    <a:pt x="246" y="78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54" name="Bolivia" descr="© INSCALE GmbH, 05.05.2010&#10;http://www.presentationload.com/">
              <a:extLst>
                <a:ext uri="{FF2B5EF4-FFF2-40B4-BE49-F238E27FC236}">
                  <a16:creationId xmlns:a16="http://schemas.microsoft.com/office/drawing/2014/main" id="{551EC3B9-3BDB-64ED-AF45-E08C51F118C7}"/>
                </a:ext>
              </a:extLst>
            </p:cNvPr>
            <p:cNvSpPr>
              <a:spLocks/>
            </p:cNvSpPr>
            <p:nvPr/>
          </p:nvSpPr>
          <p:spPr bwMode="gray">
            <a:xfrm>
              <a:off x="2369085" y="3514955"/>
              <a:ext cx="337980" cy="401725"/>
            </a:xfrm>
            <a:custGeom>
              <a:avLst/>
              <a:gdLst>
                <a:gd name="T0" fmla="*/ 2147483647 w 894"/>
                <a:gd name="T1" fmla="*/ 2147483647 h 1056"/>
                <a:gd name="T2" fmla="*/ 2147483647 w 894"/>
                <a:gd name="T3" fmla="*/ 2147483647 h 1056"/>
                <a:gd name="T4" fmla="*/ 2147483647 w 894"/>
                <a:gd name="T5" fmla="*/ 2147483647 h 1056"/>
                <a:gd name="T6" fmla="*/ 2147483647 w 894"/>
                <a:gd name="T7" fmla="*/ 2147483647 h 1056"/>
                <a:gd name="T8" fmla="*/ 2147483647 w 894"/>
                <a:gd name="T9" fmla="*/ 2147483647 h 1056"/>
                <a:gd name="T10" fmla="*/ 2147483647 w 894"/>
                <a:gd name="T11" fmla="*/ 2147483647 h 1056"/>
                <a:gd name="T12" fmla="*/ 2147483647 w 894"/>
                <a:gd name="T13" fmla="*/ 2147483647 h 1056"/>
                <a:gd name="T14" fmla="*/ 2147483647 w 894"/>
                <a:gd name="T15" fmla="*/ 2147483647 h 1056"/>
                <a:gd name="T16" fmla="*/ 2147483647 w 894"/>
                <a:gd name="T17" fmla="*/ 2147483647 h 1056"/>
                <a:gd name="T18" fmla="*/ 2147483647 w 894"/>
                <a:gd name="T19" fmla="*/ 2147483647 h 1056"/>
                <a:gd name="T20" fmla="*/ 2147483647 w 894"/>
                <a:gd name="T21" fmla="*/ 2147483647 h 1056"/>
                <a:gd name="T22" fmla="*/ 2147483647 w 894"/>
                <a:gd name="T23" fmla="*/ 2147483647 h 1056"/>
                <a:gd name="T24" fmla="*/ 2147483647 w 894"/>
                <a:gd name="T25" fmla="*/ 2147483647 h 1056"/>
                <a:gd name="T26" fmla="*/ 2147483647 w 894"/>
                <a:gd name="T27" fmla="*/ 2147483647 h 1056"/>
                <a:gd name="T28" fmla="*/ 2147483647 w 894"/>
                <a:gd name="T29" fmla="*/ 2147483647 h 1056"/>
                <a:gd name="T30" fmla="*/ 2147483647 w 894"/>
                <a:gd name="T31" fmla="*/ 2147483647 h 1056"/>
                <a:gd name="T32" fmla="*/ 2147483647 w 894"/>
                <a:gd name="T33" fmla="*/ 2147483647 h 1056"/>
                <a:gd name="T34" fmla="*/ 2147483647 w 894"/>
                <a:gd name="T35" fmla="*/ 2147483647 h 1056"/>
                <a:gd name="T36" fmla="*/ 2147483647 w 894"/>
                <a:gd name="T37" fmla="*/ 2147483647 h 1056"/>
                <a:gd name="T38" fmla="*/ 2147483647 w 894"/>
                <a:gd name="T39" fmla="*/ 2147483647 h 1056"/>
                <a:gd name="T40" fmla="*/ 2147483647 w 894"/>
                <a:gd name="T41" fmla="*/ 2147483647 h 1056"/>
                <a:gd name="T42" fmla="*/ 2147483647 w 894"/>
                <a:gd name="T43" fmla="*/ 2147483647 h 1056"/>
                <a:gd name="T44" fmla="*/ 2147483647 w 894"/>
                <a:gd name="T45" fmla="*/ 2147483647 h 1056"/>
                <a:gd name="T46" fmla="*/ 2147483647 w 894"/>
                <a:gd name="T47" fmla="*/ 2147483647 h 1056"/>
                <a:gd name="T48" fmla="*/ 0 w 894"/>
                <a:gd name="T49" fmla="*/ 2147483647 h 1056"/>
                <a:gd name="T50" fmla="*/ 2147483647 w 894"/>
                <a:gd name="T51" fmla="*/ 2147483647 h 1056"/>
                <a:gd name="T52" fmla="*/ 2147483647 w 894"/>
                <a:gd name="T53" fmla="*/ 2147483647 h 1056"/>
                <a:gd name="T54" fmla="*/ 2147483647 w 894"/>
                <a:gd name="T55" fmla="*/ 2147483647 h 1056"/>
                <a:gd name="T56" fmla="*/ 2147483647 w 894"/>
                <a:gd name="T57" fmla="*/ 2147483647 h 1056"/>
                <a:gd name="T58" fmla="*/ 2147483647 w 894"/>
                <a:gd name="T59" fmla="*/ 2147483647 h 1056"/>
                <a:gd name="T60" fmla="*/ 2147483647 w 894"/>
                <a:gd name="T61" fmla="*/ 2147483647 h 1056"/>
                <a:gd name="T62" fmla="*/ 2147483647 w 894"/>
                <a:gd name="T63" fmla="*/ 2147483647 h 1056"/>
                <a:gd name="T64" fmla="*/ 2147483647 w 894"/>
                <a:gd name="T65" fmla="*/ 2147483647 h 1056"/>
                <a:gd name="T66" fmla="*/ 2147483647 w 894"/>
                <a:gd name="T67" fmla="*/ 2147483647 h 1056"/>
                <a:gd name="T68" fmla="*/ 2147483647 w 894"/>
                <a:gd name="T69" fmla="*/ 2147483647 h 1056"/>
                <a:gd name="T70" fmla="*/ 2147483647 w 894"/>
                <a:gd name="T71" fmla="*/ 2147483647 h 1056"/>
                <a:gd name="T72" fmla="*/ 2147483647 w 894"/>
                <a:gd name="T73" fmla="*/ 2147483647 h 1056"/>
                <a:gd name="T74" fmla="*/ 2147483647 w 894"/>
                <a:gd name="T75" fmla="*/ 2147483647 h 1056"/>
                <a:gd name="T76" fmla="*/ 2147483647 w 894"/>
                <a:gd name="T77" fmla="*/ 2147483647 h 1056"/>
                <a:gd name="T78" fmla="*/ 2147483647 w 894"/>
                <a:gd name="T79" fmla="*/ 2147483647 h 1056"/>
                <a:gd name="T80" fmla="*/ 2147483647 w 894"/>
                <a:gd name="T81" fmla="*/ 2147483647 h 1056"/>
                <a:gd name="T82" fmla="*/ 2147483647 w 894"/>
                <a:gd name="T83" fmla="*/ 2147483647 h 1056"/>
                <a:gd name="T84" fmla="*/ 2147483647 w 894"/>
                <a:gd name="T85" fmla="*/ 2147483647 h 1056"/>
                <a:gd name="T86" fmla="*/ 2147483647 w 894"/>
                <a:gd name="T87" fmla="*/ 2147483647 h 1056"/>
                <a:gd name="T88" fmla="*/ 2147483647 w 894"/>
                <a:gd name="T89" fmla="*/ 2147483647 h 1056"/>
                <a:gd name="T90" fmla="*/ 2147483647 w 894"/>
                <a:gd name="T91" fmla="*/ 2147483647 h 1056"/>
                <a:gd name="T92" fmla="*/ 2147483647 w 894"/>
                <a:gd name="T93" fmla="*/ 2147483647 h 1056"/>
                <a:gd name="T94" fmla="*/ 2147483647 w 894"/>
                <a:gd name="T95" fmla="*/ 2147483647 h 1056"/>
                <a:gd name="T96" fmla="*/ 2147483647 w 894"/>
                <a:gd name="T97" fmla="*/ 2147483647 h 1056"/>
                <a:gd name="T98" fmla="*/ 2147483647 w 894"/>
                <a:gd name="T99" fmla="*/ 2147483647 h 1056"/>
                <a:gd name="T100" fmla="*/ 2147483647 w 894"/>
                <a:gd name="T101" fmla="*/ 2147483647 h 105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894"/>
                <a:gd name="T154" fmla="*/ 0 h 1056"/>
                <a:gd name="T155" fmla="*/ 894 w 894"/>
                <a:gd name="T156" fmla="*/ 1056 h 105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894" h="1056">
                  <a:moveTo>
                    <a:pt x="882" y="744"/>
                  </a:moveTo>
                  <a:lnTo>
                    <a:pt x="882" y="738"/>
                  </a:lnTo>
                  <a:lnTo>
                    <a:pt x="888" y="732"/>
                  </a:lnTo>
                  <a:lnTo>
                    <a:pt x="888" y="708"/>
                  </a:lnTo>
                  <a:lnTo>
                    <a:pt x="894" y="696"/>
                  </a:lnTo>
                  <a:lnTo>
                    <a:pt x="894" y="684"/>
                  </a:lnTo>
                  <a:lnTo>
                    <a:pt x="882" y="648"/>
                  </a:lnTo>
                  <a:lnTo>
                    <a:pt x="876" y="636"/>
                  </a:lnTo>
                  <a:lnTo>
                    <a:pt x="864" y="624"/>
                  </a:lnTo>
                  <a:lnTo>
                    <a:pt x="840" y="612"/>
                  </a:lnTo>
                  <a:lnTo>
                    <a:pt x="834" y="606"/>
                  </a:lnTo>
                  <a:lnTo>
                    <a:pt x="822" y="600"/>
                  </a:lnTo>
                  <a:lnTo>
                    <a:pt x="816" y="588"/>
                  </a:lnTo>
                  <a:lnTo>
                    <a:pt x="816" y="576"/>
                  </a:lnTo>
                  <a:lnTo>
                    <a:pt x="822" y="558"/>
                  </a:lnTo>
                  <a:lnTo>
                    <a:pt x="822" y="546"/>
                  </a:lnTo>
                  <a:lnTo>
                    <a:pt x="828" y="540"/>
                  </a:lnTo>
                  <a:lnTo>
                    <a:pt x="828" y="534"/>
                  </a:lnTo>
                  <a:lnTo>
                    <a:pt x="768" y="534"/>
                  </a:lnTo>
                  <a:lnTo>
                    <a:pt x="720" y="528"/>
                  </a:lnTo>
                  <a:lnTo>
                    <a:pt x="690" y="522"/>
                  </a:lnTo>
                  <a:lnTo>
                    <a:pt x="684" y="516"/>
                  </a:lnTo>
                  <a:lnTo>
                    <a:pt x="684" y="474"/>
                  </a:lnTo>
                  <a:lnTo>
                    <a:pt x="690" y="462"/>
                  </a:lnTo>
                  <a:lnTo>
                    <a:pt x="684" y="456"/>
                  </a:lnTo>
                  <a:lnTo>
                    <a:pt x="672" y="450"/>
                  </a:lnTo>
                  <a:lnTo>
                    <a:pt x="666" y="438"/>
                  </a:lnTo>
                  <a:lnTo>
                    <a:pt x="660" y="432"/>
                  </a:lnTo>
                  <a:lnTo>
                    <a:pt x="660" y="426"/>
                  </a:lnTo>
                  <a:lnTo>
                    <a:pt x="678" y="426"/>
                  </a:lnTo>
                  <a:lnTo>
                    <a:pt x="678" y="396"/>
                  </a:lnTo>
                  <a:lnTo>
                    <a:pt x="672" y="384"/>
                  </a:lnTo>
                  <a:lnTo>
                    <a:pt x="666" y="378"/>
                  </a:lnTo>
                  <a:lnTo>
                    <a:pt x="660" y="366"/>
                  </a:lnTo>
                  <a:lnTo>
                    <a:pt x="660" y="336"/>
                  </a:lnTo>
                  <a:lnTo>
                    <a:pt x="654" y="330"/>
                  </a:lnTo>
                  <a:lnTo>
                    <a:pt x="648" y="318"/>
                  </a:lnTo>
                  <a:lnTo>
                    <a:pt x="624" y="306"/>
                  </a:lnTo>
                  <a:lnTo>
                    <a:pt x="564" y="306"/>
                  </a:lnTo>
                  <a:lnTo>
                    <a:pt x="558" y="300"/>
                  </a:lnTo>
                  <a:lnTo>
                    <a:pt x="546" y="294"/>
                  </a:lnTo>
                  <a:lnTo>
                    <a:pt x="534" y="282"/>
                  </a:lnTo>
                  <a:lnTo>
                    <a:pt x="534" y="276"/>
                  </a:lnTo>
                  <a:lnTo>
                    <a:pt x="510" y="276"/>
                  </a:lnTo>
                  <a:lnTo>
                    <a:pt x="498" y="270"/>
                  </a:lnTo>
                  <a:lnTo>
                    <a:pt x="486" y="258"/>
                  </a:lnTo>
                  <a:lnTo>
                    <a:pt x="474" y="252"/>
                  </a:lnTo>
                  <a:lnTo>
                    <a:pt x="468" y="240"/>
                  </a:lnTo>
                  <a:lnTo>
                    <a:pt x="468" y="234"/>
                  </a:lnTo>
                  <a:lnTo>
                    <a:pt x="456" y="234"/>
                  </a:lnTo>
                  <a:lnTo>
                    <a:pt x="450" y="240"/>
                  </a:lnTo>
                  <a:lnTo>
                    <a:pt x="438" y="240"/>
                  </a:lnTo>
                  <a:lnTo>
                    <a:pt x="426" y="234"/>
                  </a:lnTo>
                  <a:lnTo>
                    <a:pt x="420" y="222"/>
                  </a:lnTo>
                  <a:lnTo>
                    <a:pt x="414" y="228"/>
                  </a:lnTo>
                  <a:lnTo>
                    <a:pt x="384" y="228"/>
                  </a:lnTo>
                  <a:lnTo>
                    <a:pt x="372" y="222"/>
                  </a:lnTo>
                  <a:lnTo>
                    <a:pt x="366" y="216"/>
                  </a:lnTo>
                  <a:lnTo>
                    <a:pt x="366" y="210"/>
                  </a:lnTo>
                  <a:lnTo>
                    <a:pt x="360" y="198"/>
                  </a:lnTo>
                  <a:lnTo>
                    <a:pt x="360" y="192"/>
                  </a:lnTo>
                  <a:lnTo>
                    <a:pt x="354" y="186"/>
                  </a:lnTo>
                  <a:lnTo>
                    <a:pt x="330" y="186"/>
                  </a:lnTo>
                  <a:lnTo>
                    <a:pt x="324" y="156"/>
                  </a:lnTo>
                  <a:lnTo>
                    <a:pt x="318" y="150"/>
                  </a:lnTo>
                  <a:lnTo>
                    <a:pt x="306" y="144"/>
                  </a:lnTo>
                  <a:lnTo>
                    <a:pt x="294" y="132"/>
                  </a:lnTo>
                  <a:lnTo>
                    <a:pt x="294" y="120"/>
                  </a:lnTo>
                  <a:lnTo>
                    <a:pt x="300" y="114"/>
                  </a:lnTo>
                  <a:lnTo>
                    <a:pt x="300" y="96"/>
                  </a:lnTo>
                  <a:lnTo>
                    <a:pt x="294" y="84"/>
                  </a:lnTo>
                  <a:lnTo>
                    <a:pt x="288" y="78"/>
                  </a:lnTo>
                  <a:lnTo>
                    <a:pt x="288" y="48"/>
                  </a:lnTo>
                  <a:lnTo>
                    <a:pt x="294" y="42"/>
                  </a:lnTo>
                  <a:lnTo>
                    <a:pt x="294" y="36"/>
                  </a:lnTo>
                  <a:lnTo>
                    <a:pt x="300" y="30"/>
                  </a:lnTo>
                  <a:lnTo>
                    <a:pt x="300" y="0"/>
                  </a:lnTo>
                  <a:lnTo>
                    <a:pt x="288" y="0"/>
                  </a:lnTo>
                  <a:lnTo>
                    <a:pt x="276" y="6"/>
                  </a:lnTo>
                  <a:lnTo>
                    <a:pt x="276" y="12"/>
                  </a:lnTo>
                  <a:lnTo>
                    <a:pt x="270" y="12"/>
                  </a:lnTo>
                  <a:lnTo>
                    <a:pt x="258" y="0"/>
                  </a:lnTo>
                  <a:lnTo>
                    <a:pt x="246" y="12"/>
                  </a:lnTo>
                  <a:lnTo>
                    <a:pt x="210" y="12"/>
                  </a:lnTo>
                  <a:lnTo>
                    <a:pt x="198" y="18"/>
                  </a:lnTo>
                  <a:lnTo>
                    <a:pt x="192" y="24"/>
                  </a:lnTo>
                  <a:lnTo>
                    <a:pt x="186" y="36"/>
                  </a:lnTo>
                  <a:lnTo>
                    <a:pt x="180" y="42"/>
                  </a:lnTo>
                  <a:lnTo>
                    <a:pt x="180" y="48"/>
                  </a:lnTo>
                  <a:lnTo>
                    <a:pt x="144" y="48"/>
                  </a:lnTo>
                  <a:lnTo>
                    <a:pt x="138" y="78"/>
                  </a:lnTo>
                  <a:lnTo>
                    <a:pt x="102" y="78"/>
                  </a:lnTo>
                  <a:lnTo>
                    <a:pt x="90" y="96"/>
                  </a:lnTo>
                  <a:lnTo>
                    <a:pt x="84" y="102"/>
                  </a:lnTo>
                  <a:lnTo>
                    <a:pt x="60" y="114"/>
                  </a:lnTo>
                  <a:lnTo>
                    <a:pt x="42" y="114"/>
                  </a:lnTo>
                  <a:lnTo>
                    <a:pt x="42" y="108"/>
                  </a:lnTo>
                  <a:lnTo>
                    <a:pt x="36" y="102"/>
                  </a:lnTo>
                  <a:lnTo>
                    <a:pt x="12" y="102"/>
                  </a:lnTo>
                  <a:lnTo>
                    <a:pt x="0" y="96"/>
                  </a:lnTo>
                  <a:lnTo>
                    <a:pt x="0" y="114"/>
                  </a:lnTo>
                  <a:lnTo>
                    <a:pt x="6" y="132"/>
                  </a:lnTo>
                  <a:lnTo>
                    <a:pt x="18" y="144"/>
                  </a:lnTo>
                  <a:lnTo>
                    <a:pt x="30" y="162"/>
                  </a:lnTo>
                  <a:lnTo>
                    <a:pt x="42" y="174"/>
                  </a:lnTo>
                  <a:lnTo>
                    <a:pt x="54" y="192"/>
                  </a:lnTo>
                  <a:lnTo>
                    <a:pt x="66" y="216"/>
                  </a:lnTo>
                  <a:lnTo>
                    <a:pt x="66" y="228"/>
                  </a:lnTo>
                  <a:lnTo>
                    <a:pt x="60" y="234"/>
                  </a:lnTo>
                  <a:lnTo>
                    <a:pt x="54" y="246"/>
                  </a:lnTo>
                  <a:lnTo>
                    <a:pt x="48" y="252"/>
                  </a:lnTo>
                  <a:lnTo>
                    <a:pt x="60" y="300"/>
                  </a:lnTo>
                  <a:lnTo>
                    <a:pt x="42" y="330"/>
                  </a:lnTo>
                  <a:lnTo>
                    <a:pt x="48" y="330"/>
                  </a:lnTo>
                  <a:lnTo>
                    <a:pt x="60" y="342"/>
                  </a:lnTo>
                  <a:lnTo>
                    <a:pt x="66" y="354"/>
                  </a:lnTo>
                  <a:lnTo>
                    <a:pt x="66" y="360"/>
                  </a:lnTo>
                  <a:lnTo>
                    <a:pt x="60" y="372"/>
                  </a:lnTo>
                  <a:lnTo>
                    <a:pt x="48" y="384"/>
                  </a:lnTo>
                  <a:lnTo>
                    <a:pt x="36" y="408"/>
                  </a:lnTo>
                  <a:lnTo>
                    <a:pt x="42" y="426"/>
                  </a:lnTo>
                  <a:lnTo>
                    <a:pt x="48" y="438"/>
                  </a:lnTo>
                  <a:lnTo>
                    <a:pt x="54" y="444"/>
                  </a:lnTo>
                  <a:lnTo>
                    <a:pt x="54" y="450"/>
                  </a:lnTo>
                  <a:lnTo>
                    <a:pt x="42" y="468"/>
                  </a:lnTo>
                  <a:lnTo>
                    <a:pt x="54" y="480"/>
                  </a:lnTo>
                  <a:lnTo>
                    <a:pt x="78" y="498"/>
                  </a:lnTo>
                  <a:lnTo>
                    <a:pt x="78" y="516"/>
                  </a:lnTo>
                  <a:lnTo>
                    <a:pt x="102" y="528"/>
                  </a:lnTo>
                  <a:lnTo>
                    <a:pt x="90" y="558"/>
                  </a:lnTo>
                  <a:lnTo>
                    <a:pt x="78" y="546"/>
                  </a:lnTo>
                  <a:lnTo>
                    <a:pt x="78" y="558"/>
                  </a:lnTo>
                  <a:lnTo>
                    <a:pt x="66" y="582"/>
                  </a:lnTo>
                  <a:lnTo>
                    <a:pt x="54" y="588"/>
                  </a:lnTo>
                  <a:lnTo>
                    <a:pt x="36" y="606"/>
                  </a:lnTo>
                  <a:lnTo>
                    <a:pt x="48" y="630"/>
                  </a:lnTo>
                  <a:lnTo>
                    <a:pt x="42" y="636"/>
                  </a:lnTo>
                  <a:lnTo>
                    <a:pt x="60" y="666"/>
                  </a:lnTo>
                  <a:lnTo>
                    <a:pt x="84" y="666"/>
                  </a:lnTo>
                  <a:lnTo>
                    <a:pt x="96" y="744"/>
                  </a:lnTo>
                  <a:lnTo>
                    <a:pt x="108" y="750"/>
                  </a:lnTo>
                  <a:lnTo>
                    <a:pt x="114" y="750"/>
                  </a:lnTo>
                  <a:lnTo>
                    <a:pt x="138" y="762"/>
                  </a:lnTo>
                  <a:lnTo>
                    <a:pt x="144" y="774"/>
                  </a:lnTo>
                  <a:lnTo>
                    <a:pt x="144" y="780"/>
                  </a:lnTo>
                  <a:lnTo>
                    <a:pt x="138" y="792"/>
                  </a:lnTo>
                  <a:lnTo>
                    <a:pt x="126" y="804"/>
                  </a:lnTo>
                  <a:lnTo>
                    <a:pt x="144" y="822"/>
                  </a:lnTo>
                  <a:lnTo>
                    <a:pt x="138" y="828"/>
                  </a:lnTo>
                  <a:lnTo>
                    <a:pt x="132" y="840"/>
                  </a:lnTo>
                  <a:lnTo>
                    <a:pt x="126" y="846"/>
                  </a:lnTo>
                  <a:lnTo>
                    <a:pt x="126" y="858"/>
                  </a:lnTo>
                  <a:lnTo>
                    <a:pt x="132" y="870"/>
                  </a:lnTo>
                  <a:lnTo>
                    <a:pt x="138" y="876"/>
                  </a:lnTo>
                  <a:lnTo>
                    <a:pt x="138" y="900"/>
                  </a:lnTo>
                  <a:lnTo>
                    <a:pt x="144" y="900"/>
                  </a:lnTo>
                  <a:lnTo>
                    <a:pt x="150" y="906"/>
                  </a:lnTo>
                  <a:lnTo>
                    <a:pt x="162" y="912"/>
                  </a:lnTo>
                  <a:lnTo>
                    <a:pt x="168" y="918"/>
                  </a:lnTo>
                  <a:lnTo>
                    <a:pt x="180" y="924"/>
                  </a:lnTo>
                  <a:lnTo>
                    <a:pt x="186" y="930"/>
                  </a:lnTo>
                  <a:lnTo>
                    <a:pt x="186" y="996"/>
                  </a:lnTo>
                  <a:lnTo>
                    <a:pt x="210" y="1020"/>
                  </a:lnTo>
                  <a:lnTo>
                    <a:pt x="210" y="1044"/>
                  </a:lnTo>
                  <a:lnTo>
                    <a:pt x="216" y="1056"/>
                  </a:lnTo>
                  <a:lnTo>
                    <a:pt x="270" y="1056"/>
                  </a:lnTo>
                  <a:lnTo>
                    <a:pt x="270" y="1026"/>
                  </a:lnTo>
                  <a:lnTo>
                    <a:pt x="282" y="1026"/>
                  </a:lnTo>
                  <a:lnTo>
                    <a:pt x="282" y="1008"/>
                  </a:lnTo>
                  <a:lnTo>
                    <a:pt x="306" y="1002"/>
                  </a:lnTo>
                  <a:lnTo>
                    <a:pt x="318" y="978"/>
                  </a:lnTo>
                  <a:lnTo>
                    <a:pt x="324" y="984"/>
                  </a:lnTo>
                  <a:lnTo>
                    <a:pt x="348" y="996"/>
                  </a:lnTo>
                  <a:lnTo>
                    <a:pt x="360" y="996"/>
                  </a:lnTo>
                  <a:lnTo>
                    <a:pt x="378" y="1002"/>
                  </a:lnTo>
                  <a:lnTo>
                    <a:pt x="432" y="1002"/>
                  </a:lnTo>
                  <a:lnTo>
                    <a:pt x="462" y="1050"/>
                  </a:lnTo>
                  <a:lnTo>
                    <a:pt x="474" y="996"/>
                  </a:lnTo>
                  <a:lnTo>
                    <a:pt x="546" y="990"/>
                  </a:lnTo>
                  <a:lnTo>
                    <a:pt x="582" y="1014"/>
                  </a:lnTo>
                  <a:lnTo>
                    <a:pt x="582" y="996"/>
                  </a:lnTo>
                  <a:lnTo>
                    <a:pt x="594" y="924"/>
                  </a:lnTo>
                  <a:lnTo>
                    <a:pt x="594" y="900"/>
                  </a:lnTo>
                  <a:lnTo>
                    <a:pt x="588" y="894"/>
                  </a:lnTo>
                  <a:lnTo>
                    <a:pt x="588" y="888"/>
                  </a:lnTo>
                  <a:lnTo>
                    <a:pt x="576" y="864"/>
                  </a:lnTo>
                  <a:lnTo>
                    <a:pt x="576" y="852"/>
                  </a:lnTo>
                  <a:lnTo>
                    <a:pt x="582" y="846"/>
                  </a:lnTo>
                  <a:lnTo>
                    <a:pt x="594" y="840"/>
                  </a:lnTo>
                  <a:lnTo>
                    <a:pt x="606" y="828"/>
                  </a:lnTo>
                  <a:lnTo>
                    <a:pt x="612" y="798"/>
                  </a:lnTo>
                  <a:lnTo>
                    <a:pt x="714" y="780"/>
                  </a:lnTo>
                  <a:lnTo>
                    <a:pt x="792" y="768"/>
                  </a:lnTo>
                  <a:lnTo>
                    <a:pt x="846" y="810"/>
                  </a:lnTo>
                  <a:lnTo>
                    <a:pt x="864" y="846"/>
                  </a:lnTo>
                  <a:lnTo>
                    <a:pt x="864" y="840"/>
                  </a:lnTo>
                  <a:lnTo>
                    <a:pt x="870" y="834"/>
                  </a:lnTo>
                  <a:lnTo>
                    <a:pt x="882" y="828"/>
                  </a:lnTo>
                  <a:lnTo>
                    <a:pt x="888" y="822"/>
                  </a:lnTo>
                  <a:lnTo>
                    <a:pt x="876" y="816"/>
                  </a:lnTo>
                  <a:lnTo>
                    <a:pt x="870" y="810"/>
                  </a:lnTo>
                  <a:lnTo>
                    <a:pt x="870" y="786"/>
                  </a:lnTo>
                  <a:lnTo>
                    <a:pt x="876" y="774"/>
                  </a:lnTo>
                  <a:lnTo>
                    <a:pt x="882" y="768"/>
                  </a:lnTo>
                  <a:lnTo>
                    <a:pt x="888" y="756"/>
                  </a:lnTo>
                  <a:lnTo>
                    <a:pt x="882" y="74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55" name="Bhutan" descr="© INSCALE GmbH, 05.05.2010&#10;http://www.presentationload.com/">
              <a:extLst>
                <a:ext uri="{FF2B5EF4-FFF2-40B4-BE49-F238E27FC236}">
                  <a16:creationId xmlns:a16="http://schemas.microsoft.com/office/drawing/2014/main" id="{99E2A72D-9A73-564A-FF53-3097C7AAD2DE}"/>
                </a:ext>
              </a:extLst>
            </p:cNvPr>
            <p:cNvSpPr>
              <a:spLocks/>
            </p:cNvSpPr>
            <p:nvPr/>
          </p:nvSpPr>
          <p:spPr bwMode="gray">
            <a:xfrm>
              <a:off x="6562717" y="2352770"/>
              <a:ext cx="88942" cy="50401"/>
            </a:xfrm>
            <a:custGeom>
              <a:avLst/>
              <a:gdLst>
                <a:gd name="T0" fmla="*/ 2147483647 w 234"/>
                <a:gd name="T1" fmla="*/ 2147483647 h 132"/>
                <a:gd name="T2" fmla="*/ 2147483647 w 234"/>
                <a:gd name="T3" fmla="*/ 2147483647 h 132"/>
                <a:gd name="T4" fmla="*/ 2147483647 w 234"/>
                <a:gd name="T5" fmla="*/ 2147483647 h 132"/>
                <a:gd name="T6" fmla="*/ 2147483647 w 234"/>
                <a:gd name="T7" fmla="*/ 2147483647 h 132"/>
                <a:gd name="T8" fmla="*/ 2147483647 w 234"/>
                <a:gd name="T9" fmla="*/ 2147483647 h 132"/>
                <a:gd name="T10" fmla="*/ 2147483647 w 234"/>
                <a:gd name="T11" fmla="*/ 2147483647 h 132"/>
                <a:gd name="T12" fmla="*/ 2147483647 w 234"/>
                <a:gd name="T13" fmla="*/ 2147483647 h 132"/>
                <a:gd name="T14" fmla="*/ 2147483647 w 234"/>
                <a:gd name="T15" fmla="*/ 2147483647 h 132"/>
                <a:gd name="T16" fmla="*/ 2147483647 w 234"/>
                <a:gd name="T17" fmla="*/ 2147483647 h 132"/>
                <a:gd name="T18" fmla="*/ 2147483647 w 234"/>
                <a:gd name="T19" fmla="*/ 2147483647 h 132"/>
                <a:gd name="T20" fmla="*/ 2147483647 w 234"/>
                <a:gd name="T21" fmla="*/ 2147483647 h 132"/>
                <a:gd name="T22" fmla="*/ 2147483647 w 234"/>
                <a:gd name="T23" fmla="*/ 2147483647 h 132"/>
                <a:gd name="T24" fmla="*/ 2147483647 w 234"/>
                <a:gd name="T25" fmla="*/ 2147483647 h 132"/>
                <a:gd name="T26" fmla="*/ 2147483647 w 234"/>
                <a:gd name="T27" fmla="*/ 2147483647 h 132"/>
                <a:gd name="T28" fmla="*/ 2147483647 w 234"/>
                <a:gd name="T29" fmla="*/ 2147483647 h 132"/>
                <a:gd name="T30" fmla="*/ 2147483647 w 234"/>
                <a:gd name="T31" fmla="*/ 2147483647 h 132"/>
                <a:gd name="T32" fmla="*/ 2147483647 w 234"/>
                <a:gd name="T33" fmla="*/ 2147483647 h 132"/>
                <a:gd name="T34" fmla="*/ 2147483647 w 234"/>
                <a:gd name="T35" fmla="*/ 2147483647 h 132"/>
                <a:gd name="T36" fmla="*/ 2147483647 w 234"/>
                <a:gd name="T37" fmla="*/ 2147483647 h 132"/>
                <a:gd name="T38" fmla="*/ 2147483647 w 234"/>
                <a:gd name="T39" fmla="*/ 2147483647 h 132"/>
                <a:gd name="T40" fmla="*/ 2147483647 w 234"/>
                <a:gd name="T41" fmla="*/ 2147483647 h 132"/>
                <a:gd name="T42" fmla="*/ 2147483647 w 234"/>
                <a:gd name="T43" fmla="*/ 2147483647 h 132"/>
                <a:gd name="T44" fmla="*/ 2147483647 w 234"/>
                <a:gd name="T45" fmla="*/ 2147483647 h 132"/>
                <a:gd name="T46" fmla="*/ 2147483647 w 234"/>
                <a:gd name="T47" fmla="*/ 2147483647 h 132"/>
                <a:gd name="T48" fmla="*/ 2147483647 w 234"/>
                <a:gd name="T49" fmla="*/ 2147483647 h 132"/>
                <a:gd name="T50" fmla="*/ 2147483647 w 234"/>
                <a:gd name="T51" fmla="*/ 2147483647 h 132"/>
                <a:gd name="T52" fmla="*/ 2147483647 w 234"/>
                <a:gd name="T53" fmla="*/ 2147483647 h 132"/>
                <a:gd name="T54" fmla="*/ 2147483647 w 234"/>
                <a:gd name="T55" fmla="*/ 2147483647 h 132"/>
                <a:gd name="T56" fmla="*/ 2147483647 w 234"/>
                <a:gd name="T57" fmla="*/ 2147483647 h 132"/>
                <a:gd name="T58" fmla="*/ 2147483647 w 234"/>
                <a:gd name="T59" fmla="*/ 0 h 132"/>
                <a:gd name="T60" fmla="*/ 2147483647 w 234"/>
                <a:gd name="T61" fmla="*/ 0 h 132"/>
                <a:gd name="T62" fmla="*/ 2147483647 w 234"/>
                <a:gd name="T63" fmla="*/ 2147483647 h 132"/>
                <a:gd name="T64" fmla="*/ 2147483647 w 234"/>
                <a:gd name="T65" fmla="*/ 2147483647 h 132"/>
                <a:gd name="T66" fmla="*/ 2147483647 w 234"/>
                <a:gd name="T67" fmla="*/ 2147483647 h 132"/>
                <a:gd name="T68" fmla="*/ 2147483647 w 234"/>
                <a:gd name="T69" fmla="*/ 2147483647 h 132"/>
                <a:gd name="T70" fmla="*/ 2147483647 w 234"/>
                <a:gd name="T71" fmla="*/ 2147483647 h 132"/>
                <a:gd name="T72" fmla="*/ 2147483647 w 234"/>
                <a:gd name="T73" fmla="*/ 2147483647 h 132"/>
                <a:gd name="T74" fmla="*/ 2147483647 w 234"/>
                <a:gd name="T75" fmla="*/ 2147483647 h 132"/>
                <a:gd name="T76" fmla="*/ 0 w 234"/>
                <a:gd name="T77" fmla="*/ 2147483647 h 132"/>
                <a:gd name="T78" fmla="*/ 0 w 234"/>
                <a:gd name="T79" fmla="*/ 2147483647 h 132"/>
                <a:gd name="T80" fmla="*/ 2147483647 w 234"/>
                <a:gd name="T81" fmla="*/ 2147483647 h 132"/>
                <a:gd name="T82" fmla="*/ 2147483647 w 234"/>
                <a:gd name="T83" fmla="*/ 2147483647 h 132"/>
                <a:gd name="T84" fmla="*/ 2147483647 w 234"/>
                <a:gd name="T85" fmla="*/ 2147483647 h 132"/>
                <a:gd name="T86" fmla="*/ 2147483647 w 234"/>
                <a:gd name="T87" fmla="*/ 2147483647 h 132"/>
                <a:gd name="T88" fmla="*/ 2147483647 w 234"/>
                <a:gd name="T89" fmla="*/ 2147483647 h 132"/>
                <a:gd name="T90" fmla="*/ 2147483647 w 234"/>
                <a:gd name="T91" fmla="*/ 2147483647 h 132"/>
                <a:gd name="T92" fmla="*/ 2147483647 w 234"/>
                <a:gd name="T93" fmla="*/ 2147483647 h 1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234"/>
                <a:gd name="T142" fmla="*/ 0 h 132"/>
                <a:gd name="T143" fmla="*/ 234 w 234"/>
                <a:gd name="T144" fmla="*/ 132 h 132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234" h="132">
                  <a:moveTo>
                    <a:pt x="78" y="132"/>
                  </a:moveTo>
                  <a:lnTo>
                    <a:pt x="90" y="132"/>
                  </a:lnTo>
                  <a:lnTo>
                    <a:pt x="102" y="126"/>
                  </a:lnTo>
                  <a:lnTo>
                    <a:pt x="108" y="120"/>
                  </a:lnTo>
                  <a:lnTo>
                    <a:pt x="126" y="120"/>
                  </a:lnTo>
                  <a:lnTo>
                    <a:pt x="138" y="126"/>
                  </a:lnTo>
                  <a:lnTo>
                    <a:pt x="168" y="126"/>
                  </a:lnTo>
                  <a:lnTo>
                    <a:pt x="180" y="120"/>
                  </a:lnTo>
                  <a:lnTo>
                    <a:pt x="192" y="120"/>
                  </a:lnTo>
                  <a:lnTo>
                    <a:pt x="198" y="126"/>
                  </a:lnTo>
                  <a:lnTo>
                    <a:pt x="210" y="126"/>
                  </a:lnTo>
                  <a:lnTo>
                    <a:pt x="234" y="114"/>
                  </a:lnTo>
                  <a:lnTo>
                    <a:pt x="234" y="108"/>
                  </a:lnTo>
                  <a:lnTo>
                    <a:pt x="222" y="96"/>
                  </a:lnTo>
                  <a:lnTo>
                    <a:pt x="222" y="72"/>
                  </a:lnTo>
                  <a:lnTo>
                    <a:pt x="198" y="72"/>
                  </a:lnTo>
                  <a:lnTo>
                    <a:pt x="192" y="66"/>
                  </a:lnTo>
                  <a:lnTo>
                    <a:pt x="192" y="42"/>
                  </a:lnTo>
                  <a:lnTo>
                    <a:pt x="186" y="30"/>
                  </a:lnTo>
                  <a:lnTo>
                    <a:pt x="174" y="18"/>
                  </a:lnTo>
                  <a:lnTo>
                    <a:pt x="162" y="12"/>
                  </a:lnTo>
                  <a:lnTo>
                    <a:pt x="150" y="12"/>
                  </a:lnTo>
                  <a:lnTo>
                    <a:pt x="138" y="18"/>
                  </a:lnTo>
                  <a:lnTo>
                    <a:pt x="126" y="18"/>
                  </a:lnTo>
                  <a:lnTo>
                    <a:pt x="114" y="24"/>
                  </a:lnTo>
                  <a:lnTo>
                    <a:pt x="108" y="30"/>
                  </a:lnTo>
                  <a:lnTo>
                    <a:pt x="102" y="30"/>
                  </a:lnTo>
                  <a:lnTo>
                    <a:pt x="102" y="6"/>
                  </a:lnTo>
                  <a:lnTo>
                    <a:pt x="78" y="6"/>
                  </a:lnTo>
                  <a:lnTo>
                    <a:pt x="66" y="0"/>
                  </a:lnTo>
                  <a:lnTo>
                    <a:pt x="54" y="0"/>
                  </a:lnTo>
                  <a:lnTo>
                    <a:pt x="48" y="12"/>
                  </a:lnTo>
                  <a:lnTo>
                    <a:pt x="36" y="24"/>
                  </a:lnTo>
                  <a:lnTo>
                    <a:pt x="30" y="36"/>
                  </a:lnTo>
                  <a:lnTo>
                    <a:pt x="18" y="54"/>
                  </a:lnTo>
                  <a:lnTo>
                    <a:pt x="12" y="66"/>
                  </a:lnTo>
                  <a:lnTo>
                    <a:pt x="6" y="72"/>
                  </a:lnTo>
                  <a:lnTo>
                    <a:pt x="6" y="78"/>
                  </a:lnTo>
                  <a:lnTo>
                    <a:pt x="0" y="78"/>
                  </a:lnTo>
                  <a:lnTo>
                    <a:pt x="0" y="90"/>
                  </a:lnTo>
                  <a:lnTo>
                    <a:pt x="18" y="108"/>
                  </a:lnTo>
                  <a:lnTo>
                    <a:pt x="42" y="120"/>
                  </a:lnTo>
                  <a:lnTo>
                    <a:pt x="54" y="120"/>
                  </a:lnTo>
                  <a:lnTo>
                    <a:pt x="54" y="114"/>
                  </a:lnTo>
                  <a:lnTo>
                    <a:pt x="54" y="120"/>
                  </a:lnTo>
                  <a:lnTo>
                    <a:pt x="66" y="132"/>
                  </a:lnTo>
                  <a:lnTo>
                    <a:pt x="78" y="13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56" name="Benin" descr="© INSCALE GmbH, 05.05.2010&#10;http://www.presentationload.com/">
              <a:extLst>
                <a:ext uri="{FF2B5EF4-FFF2-40B4-BE49-F238E27FC236}">
                  <a16:creationId xmlns:a16="http://schemas.microsoft.com/office/drawing/2014/main" id="{C4A92F38-A09B-80DE-7439-E6CCC51BD5C7}"/>
                </a:ext>
              </a:extLst>
            </p:cNvPr>
            <p:cNvSpPr>
              <a:spLocks/>
            </p:cNvSpPr>
            <p:nvPr/>
          </p:nvSpPr>
          <p:spPr bwMode="gray">
            <a:xfrm>
              <a:off x="4256145" y="2840473"/>
              <a:ext cx="84496" cy="188262"/>
            </a:xfrm>
            <a:custGeom>
              <a:avLst/>
              <a:gdLst>
                <a:gd name="T0" fmla="*/ 2147483647 w 222"/>
                <a:gd name="T1" fmla="*/ 2147483647 h 498"/>
                <a:gd name="T2" fmla="*/ 2147483647 w 222"/>
                <a:gd name="T3" fmla="*/ 2147483647 h 498"/>
                <a:gd name="T4" fmla="*/ 2147483647 w 222"/>
                <a:gd name="T5" fmla="*/ 2147483647 h 498"/>
                <a:gd name="T6" fmla="*/ 2147483647 w 222"/>
                <a:gd name="T7" fmla="*/ 2147483647 h 498"/>
                <a:gd name="T8" fmla="*/ 2147483647 w 222"/>
                <a:gd name="T9" fmla="*/ 2147483647 h 498"/>
                <a:gd name="T10" fmla="*/ 2147483647 w 222"/>
                <a:gd name="T11" fmla="*/ 2147483647 h 498"/>
                <a:gd name="T12" fmla="*/ 2147483647 w 222"/>
                <a:gd name="T13" fmla="*/ 2147483647 h 498"/>
                <a:gd name="T14" fmla="*/ 2147483647 w 222"/>
                <a:gd name="T15" fmla="*/ 2147483647 h 498"/>
                <a:gd name="T16" fmla="*/ 2147483647 w 222"/>
                <a:gd name="T17" fmla="*/ 2147483647 h 498"/>
                <a:gd name="T18" fmla="*/ 2147483647 w 222"/>
                <a:gd name="T19" fmla="*/ 2147483647 h 498"/>
                <a:gd name="T20" fmla="*/ 2147483647 w 222"/>
                <a:gd name="T21" fmla="*/ 2147483647 h 498"/>
                <a:gd name="T22" fmla="*/ 2147483647 w 222"/>
                <a:gd name="T23" fmla="*/ 2147483647 h 498"/>
                <a:gd name="T24" fmla="*/ 2147483647 w 222"/>
                <a:gd name="T25" fmla="*/ 2147483647 h 498"/>
                <a:gd name="T26" fmla="*/ 2147483647 w 222"/>
                <a:gd name="T27" fmla="*/ 2147483647 h 498"/>
                <a:gd name="T28" fmla="*/ 2147483647 w 222"/>
                <a:gd name="T29" fmla="*/ 2147483647 h 498"/>
                <a:gd name="T30" fmla="*/ 2147483647 w 222"/>
                <a:gd name="T31" fmla="*/ 2147483647 h 498"/>
                <a:gd name="T32" fmla="*/ 2147483647 w 222"/>
                <a:gd name="T33" fmla="*/ 2147483647 h 498"/>
                <a:gd name="T34" fmla="*/ 2147483647 w 222"/>
                <a:gd name="T35" fmla="*/ 2147483647 h 498"/>
                <a:gd name="T36" fmla="*/ 2147483647 w 222"/>
                <a:gd name="T37" fmla="*/ 2147483647 h 498"/>
                <a:gd name="T38" fmla="*/ 2147483647 w 222"/>
                <a:gd name="T39" fmla="*/ 2147483647 h 498"/>
                <a:gd name="T40" fmla="*/ 2147483647 w 222"/>
                <a:gd name="T41" fmla="*/ 2147483647 h 498"/>
                <a:gd name="T42" fmla="*/ 2147483647 w 222"/>
                <a:gd name="T43" fmla="*/ 2147483647 h 498"/>
                <a:gd name="T44" fmla="*/ 2147483647 w 222"/>
                <a:gd name="T45" fmla="*/ 2147483647 h 498"/>
                <a:gd name="T46" fmla="*/ 0 w 222"/>
                <a:gd name="T47" fmla="*/ 2147483647 h 498"/>
                <a:gd name="T48" fmla="*/ 2147483647 w 222"/>
                <a:gd name="T49" fmla="*/ 2147483647 h 498"/>
                <a:gd name="T50" fmla="*/ 2147483647 w 222"/>
                <a:gd name="T51" fmla="*/ 2147483647 h 498"/>
                <a:gd name="T52" fmla="*/ 2147483647 w 222"/>
                <a:gd name="T53" fmla="*/ 2147483647 h 498"/>
                <a:gd name="T54" fmla="*/ 2147483647 w 222"/>
                <a:gd name="T55" fmla="*/ 2147483647 h 498"/>
                <a:gd name="T56" fmla="*/ 2147483647 w 222"/>
                <a:gd name="T57" fmla="*/ 2147483647 h 498"/>
                <a:gd name="T58" fmla="*/ 2147483647 w 222"/>
                <a:gd name="T59" fmla="*/ 2147483647 h 498"/>
                <a:gd name="T60" fmla="*/ 2147483647 w 222"/>
                <a:gd name="T61" fmla="*/ 2147483647 h 498"/>
                <a:gd name="T62" fmla="*/ 2147483647 w 222"/>
                <a:gd name="T63" fmla="*/ 2147483647 h 498"/>
                <a:gd name="T64" fmla="*/ 2147483647 w 222"/>
                <a:gd name="T65" fmla="*/ 2147483647 h 498"/>
                <a:gd name="T66" fmla="*/ 2147483647 w 222"/>
                <a:gd name="T67" fmla="*/ 2147483647 h 498"/>
                <a:gd name="T68" fmla="*/ 2147483647 w 222"/>
                <a:gd name="T69" fmla="*/ 2147483647 h 49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22"/>
                <a:gd name="T106" fmla="*/ 0 h 498"/>
                <a:gd name="T107" fmla="*/ 222 w 222"/>
                <a:gd name="T108" fmla="*/ 498 h 49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22" h="498">
                  <a:moveTo>
                    <a:pt x="138" y="372"/>
                  </a:moveTo>
                  <a:lnTo>
                    <a:pt x="144" y="342"/>
                  </a:lnTo>
                  <a:lnTo>
                    <a:pt x="138" y="306"/>
                  </a:lnTo>
                  <a:lnTo>
                    <a:pt x="144" y="276"/>
                  </a:lnTo>
                  <a:lnTo>
                    <a:pt x="162" y="276"/>
                  </a:lnTo>
                  <a:lnTo>
                    <a:pt x="174" y="252"/>
                  </a:lnTo>
                  <a:lnTo>
                    <a:pt x="174" y="222"/>
                  </a:lnTo>
                  <a:lnTo>
                    <a:pt x="180" y="216"/>
                  </a:lnTo>
                  <a:lnTo>
                    <a:pt x="186" y="204"/>
                  </a:lnTo>
                  <a:lnTo>
                    <a:pt x="198" y="198"/>
                  </a:lnTo>
                  <a:lnTo>
                    <a:pt x="198" y="156"/>
                  </a:lnTo>
                  <a:lnTo>
                    <a:pt x="210" y="150"/>
                  </a:lnTo>
                  <a:lnTo>
                    <a:pt x="216" y="150"/>
                  </a:lnTo>
                  <a:lnTo>
                    <a:pt x="222" y="144"/>
                  </a:lnTo>
                  <a:lnTo>
                    <a:pt x="222" y="132"/>
                  </a:lnTo>
                  <a:lnTo>
                    <a:pt x="216" y="126"/>
                  </a:lnTo>
                  <a:lnTo>
                    <a:pt x="216" y="114"/>
                  </a:lnTo>
                  <a:lnTo>
                    <a:pt x="210" y="102"/>
                  </a:lnTo>
                  <a:lnTo>
                    <a:pt x="204" y="96"/>
                  </a:lnTo>
                  <a:lnTo>
                    <a:pt x="192" y="72"/>
                  </a:lnTo>
                  <a:lnTo>
                    <a:pt x="198" y="66"/>
                  </a:lnTo>
                  <a:lnTo>
                    <a:pt x="198" y="60"/>
                  </a:lnTo>
                  <a:lnTo>
                    <a:pt x="204" y="48"/>
                  </a:lnTo>
                  <a:lnTo>
                    <a:pt x="198" y="42"/>
                  </a:lnTo>
                  <a:lnTo>
                    <a:pt x="186" y="36"/>
                  </a:lnTo>
                  <a:lnTo>
                    <a:pt x="180" y="36"/>
                  </a:lnTo>
                  <a:lnTo>
                    <a:pt x="174" y="30"/>
                  </a:lnTo>
                  <a:lnTo>
                    <a:pt x="168" y="30"/>
                  </a:lnTo>
                  <a:lnTo>
                    <a:pt x="162" y="24"/>
                  </a:lnTo>
                  <a:lnTo>
                    <a:pt x="156" y="12"/>
                  </a:lnTo>
                  <a:lnTo>
                    <a:pt x="144" y="0"/>
                  </a:lnTo>
                  <a:lnTo>
                    <a:pt x="114" y="12"/>
                  </a:lnTo>
                  <a:lnTo>
                    <a:pt x="114" y="36"/>
                  </a:lnTo>
                  <a:lnTo>
                    <a:pt x="120" y="36"/>
                  </a:lnTo>
                  <a:lnTo>
                    <a:pt x="114" y="42"/>
                  </a:lnTo>
                  <a:lnTo>
                    <a:pt x="108" y="60"/>
                  </a:lnTo>
                  <a:lnTo>
                    <a:pt x="96" y="60"/>
                  </a:lnTo>
                  <a:lnTo>
                    <a:pt x="90" y="66"/>
                  </a:lnTo>
                  <a:lnTo>
                    <a:pt x="84" y="66"/>
                  </a:lnTo>
                  <a:lnTo>
                    <a:pt x="84" y="78"/>
                  </a:lnTo>
                  <a:lnTo>
                    <a:pt x="78" y="72"/>
                  </a:lnTo>
                  <a:lnTo>
                    <a:pt x="48" y="72"/>
                  </a:lnTo>
                  <a:lnTo>
                    <a:pt x="30" y="90"/>
                  </a:lnTo>
                  <a:lnTo>
                    <a:pt x="24" y="102"/>
                  </a:lnTo>
                  <a:lnTo>
                    <a:pt x="12" y="102"/>
                  </a:lnTo>
                  <a:lnTo>
                    <a:pt x="6" y="114"/>
                  </a:lnTo>
                  <a:lnTo>
                    <a:pt x="0" y="132"/>
                  </a:lnTo>
                  <a:lnTo>
                    <a:pt x="0" y="162"/>
                  </a:lnTo>
                  <a:lnTo>
                    <a:pt x="12" y="168"/>
                  </a:lnTo>
                  <a:lnTo>
                    <a:pt x="42" y="198"/>
                  </a:lnTo>
                  <a:lnTo>
                    <a:pt x="42" y="240"/>
                  </a:lnTo>
                  <a:lnTo>
                    <a:pt x="54" y="252"/>
                  </a:lnTo>
                  <a:lnTo>
                    <a:pt x="60" y="264"/>
                  </a:lnTo>
                  <a:lnTo>
                    <a:pt x="60" y="294"/>
                  </a:lnTo>
                  <a:lnTo>
                    <a:pt x="66" y="306"/>
                  </a:lnTo>
                  <a:lnTo>
                    <a:pt x="54" y="318"/>
                  </a:lnTo>
                  <a:lnTo>
                    <a:pt x="54" y="378"/>
                  </a:lnTo>
                  <a:lnTo>
                    <a:pt x="66" y="390"/>
                  </a:lnTo>
                  <a:lnTo>
                    <a:pt x="54" y="396"/>
                  </a:lnTo>
                  <a:lnTo>
                    <a:pt x="60" y="462"/>
                  </a:lnTo>
                  <a:lnTo>
                    <a:pt x="60" y="468"/>
                  </a:lnTo>
                  <a:lnTo>
                    <a:pt x="72" y="480"/>
                  </a:lnTo>
                  <a:lnTo>
                    <a:pt x="72" y="492"/>
                  </a:lnTo>
                  <a:lnTo>
                    <a:pt x="84" y="492"/>
                  </a:lnTo>
                  <a:lnTo>
                    <a:pt x="96" y="498"/>
                  </a:lnTo>
                  <a:lnTo>
                    <a:pt x="108" y="498"/>
                  </a:lnTo>
                  <a:lnTo>
                    <a:pt x="120" y="474"/>
                  </a:lnTo>
                  <a:lnTo>
                    <a:pt x="126" y="480"/>
                  </a:lnTo>
                  <a:lnTo>
                    <a:pt x="138" y="486"/>
                  </a:lnTo>
                  <a:lnTo>
                    <a:pt x="138" y="37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57" name="Belize" descr="© INSCALE GmbH, 05.05.2010&#10;http://www.presentationload.com/">
              <a:extLst>
                <a:ext uri="{FF2B5EF4-FFF2-40B4-BE49-F238E27FC236}">
                  <a16:creationId xmlns:a16="http://schemas.microsoft.com/office/drawing/2014/main" id="{32AD783C-26C2-EA24-989D-1C8BD974770C}"/>
                </a:ext>
              </a:extLst>
            </p:cNvPr>
            <p:cNvSpPr>
              <a:spLocks/>
            </p:cNvSpPr>
            <p:nvPr/>
          </p:nvSpPr>
          <p:spPr bwMode="gray">
            <a:xfrm>
              <a:off x="1854703" y="2653693"/>
              <a:ext cx="41506" cy="80048"/>
            </a:xfrm>
            <a:custGeom>
              <a:avLst/>
              <a:gdLst>
                <a:gd name="T0" fmla="*/ 2147483647 w 108"/>
                <a:gd name="T1" fmla="*/ 2147483647 h 210"/>
                <a:gd name="T2" fmla="*/ 2147483647 w 108"/>
                <a:gd name="T3" fmla="*/ 2147483647 h 210"/>
                <a:gd name="T4" fmla="*/ 2147483647 w 108"/>
                <a:gd name="T5" fmla="*/ 2147483647 h 210"/>
                <a:gd name="T6" fmla="*/ 2147483647 w 108"/>
                <a:gd name="T7" fmla="*/ 2147483647 h 210"/>
                <a:gd name="T8" fmla="*/ 2147483647 w 108"/>
                <a:gd name="T9" fmla="*/ 2147483647 h 210"/>
                <a:gd name="T10" fmla="*/ 2147483647 w 108"/>
                <a:gd name="T11" fmla="*/ 0 h 210"/>
                <a:gd name="T12" fmla="*/ 2147483647 w 108"/>
                <a:gd name="T13" fmla="*/ 2147483647 h 210"/>
                <a:gd name="T14" fmla="*/ 2147483647 w 108"/>
                <a:gd name="T15" fmla="*/ 2147483647 h 210"/>
                <a:gd name="T16" fmla="*/ 2147483647 w 108"/>
                <a:gd name="T17" fmla="*/ 2147483647 h 210"/>
                <a:gd name="T18" fmla="*/ 2147483647 w 108"/>
                <a:gd name="T19" fmla="*/ 2147483647 h 210"/>
                <a:gd name="T20" fmla="*/ 2147483647 w 108"/>
                <a:gd name="T21" fmla="*/ 2147483647 h 210"/>
                <a:gd name="T22" fmla="*/ 2147483647 w 108"/>
                <a:gd name="T23" fmla="*/ 2147483647 h 210"/>
                <a:gd name="T24" fmla="*/ 2147483647 w 108"/>
                <a:gd name="T25" fmla="*/ 2147483647 h 210"/>
                <a:gd name="T26" fmla="*/ 2147483647 w 108"/>
                <a:gd name="T27" fmla="*/ 2147483647 h 210"/>
                <a:gd name="T28" fmla="*/ 2147483647 w 108"/>
                <a:gd name="T29" fmla="*/ 2147483647 h 210"/>
                <a:gd name="T30" fmla="*/ 2147483647 w 108"/>
                <a:gd name="T31" fmla="*/ 2147483647 h 210"/>
                <a:gd name="T32" fmla="*/ 2147483647 w 108"/>
                <a:gd name="T33" fmla="*/ 2147483647 h 210"/>
                <a:gd name="T34" fmla="*/ 2147483647 w 108"/>
                <a:gd name="T35" fmla="*/ 2147483647 h 210"/>
                <a:gd name="T36" fmla="*/ 0 w 108"/>
                <a:gd name="T37" fmla="*/ 2147483647 h 210"/>
                <a:gd name="T38" fmla="*/ 2147483647 w 108"/>
                <a:gd name="T39" fmla="*/ 2147483647 h 210"/>
                <a:gd name="T40" fmla="*/ 2147483647 w 108"/>
                <a:gd name="T41" fmla="*/ 2147483647 h 210"/>
                <a:gd name="T42" fmla="*/ 2147483647 w 108"/>
                <a:gd name="T43" fmla="*/ 2147483647 h 210"/>
                <a:gd name="T44" fmla="*/ 2147483647 w 108"/>
                <a:gd name="T45" fmla="*/ 2147483647 h 210"/>
                <a:gd name="T46" fmla="*/ 2147483647 w 108"/>
                <a:gd name="T47" fmla="*/ 2147483647 h 210"/>
                <a:gd name="T48" fmla="*/ 2147483647 w 108"/>
                <a:gd name="T49" fmla="*/ 2147483647 h 210"/>
                <a:gd name="T50" fmla="*/ 2147483647 w 108"/>
                <a:gd name="T51" fmla="*/ 2147483647 h 210"/>
                <a:gd name="T52" fmla="*/ 2147483647 w 108"/>
                <a:gd name="T53" fmla="*/ 2147483647 h 210"/>
                <a:gd name="T54" fmla="*/ 2147483647 w 108"/>
                <a:gd name="T55" fmla="*/ 2147483647 h 210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08"/>
                <a:gd name="T85" fmla="*/ 0 h 210"/>
                <a:gd name="T86" fmla="*/ 108 w 108"/>
                <a:gd name="T87" fmla="*/ 210 h 210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08" h="210">
                  <a:moveTo>
                    <a:pt x="108" y="30"/>
                  </a:moveTo>
                  <a:lnTo>
                    <a:pt x="108" y="24"/>
                  </a:lnTo>
                  <a:lnTo>
                    <a:pt x="102" y="24"/>
                  </a:lnTo>
                  <a:lnTo>
                    <a:pt x="90" y="18"/>
                  </a:lnTo>
                  <a:lnTo>
                    <a:pt x="84" y="12"/>
                  </a:lnTo>
                  <a:lnTo>
                    <a:pt x="78" y="0"/>
                  </a:lnTo>
                  <a:lnTo>
                    <a:pt x="78" y="6"/>
                  </a:lnTo>
                  <a:lnTo>
                    <a:pt x="72" y="12"/>
                  </a:lnTo>
                  <a:lnTo>
                    <a:pt x="72" y="24"/>
                  </a:lnTo>
                  <a:lnTo>
                    <a:pt x="66" y="36"/>
                  </a:lnTo>
                  <a:lnTo>
                    <a:pt x="54" y="42"/>
                  </a:lnTo>
                  <a:lnTo>
                    <a:pt x="48" y="48"/>
                  </a:lnTo>
                  <a:lnTo>
                    <a:pt x="42" y="48"/>
                  </a:lnTo>
                  <a:lnTo>
                    <a:pt x="42" y="42"/>
                  </a:lnTo>
                  <a:lnTo>
                    <a:pt x="36" y="36"/>
                  </a:lnTo>
                  <a:lnTo>
                    <a:pt x="30" y="36"/>
                  </a:lnTo>
                  <a:lnTo>
                    <a:pt x="30" y="42"/>
                  </a:lnTo>
                  <a:lnTo>
                    <a:pt x="24" y="54"/>
                  </a:lnTo>
                  <a:lnTo>
                    <a:pt x="0" y="210"/>
                  </a:lnTo>
                  <a:lnTo>
                    <a:pt x="30" y="210"/>
                  </a:lnTo>
                  <a:lnTo>
                    <a:pt x="42" y="168"/>
                  </a:lnTo>
                  <a:lnTo>
                    <a:pt x="60" y="174"/>
                  </a:lnTo>
                  <a:lnTo>
                    <a:pt x="84" y="150"/>
                  </a:lnTo>
                  <a:lnTo>
                    <a:pt x="84" y="90"/>
                  </a:lnTo>
                  <a:lnTo>
                    <a:pt x="90" y="78"/>
                  </a:lnTo>
                  <a:lnTo>
                    <a:pt x="96" y="60"/>
                  </a:lnTo>
                  <a:lnTo>
                    <a:pt x="108" y="36"/>
                  </a:lnTo>
                  <a:lnTo>
                    <a:pt x="108" y="3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58" name="Belgium" descr="© INSCALE GmbH, 05.05.2010&#10;http://www.presentationload.com/">
              <a:extLst>
                <a:ext uri="{FF2B5EF4-FFF2-40B4-BE49-F238E27FC236}">
                  <a16:creationId xmlns:a16="http://schemas.microsoft.com/office/drawing/2014/main" id="{B2ECB111-6850-95A2-93F5-659A8153817F}"/>
                </a:ext>
              </a:extLst>
            </p:cNvPr>
            <p:cNvSpPr>
              <a:spLocks/>
            </p:cNvSpPr>
            <p:nvPr/>
          </p:nvSpPr>
          <p:spPr bwMode="gray">
            <a:xfrm>
              <a:off x="4336193" y="1654570"/>
              <a:ext cx="84496" cy="57813"/>
            </a:xfrm>
            <a:custGeom>
              <a:avLst/>
              <a:gdLst>
                <a:gd name="T0" fmla="*/ 0 w 222"/>
                <a:gd name="T1" fmla="*/ 2147483647 h 150"/>
                <a:gd name="T2" fmla="*/ 2147483647 w 222"/>
                <a:gd name="T3" fmla="*/ 2147483647 h 150"/>
                <a:gd name="T4" fmla="*/ 2147483647 w 222"/>
                <a:gd name="T5" fmla="*/ 2147483647 h 150"/>
                <a:gd name="T6" fmla="*/ 2147483647 w 222"/>
                <a:gd name="T7" fmla="*/ 2147483647 h 150"/>
                <a:gd name="T8" fmla="*/ 2147483647 w 222"/>
                <a:gd name="T9" fmla="*/ 2147483647 h 150"/>
                <a:gd name="T10" fmla="*/ 2147483647 w 222"/>
                <a:gd name="T11" fmla="*/ 2147483647 h 150"/>
                <a:gd name="T12" fmla="*/ 2147483647 w 222"/>
                <a:gd name="T13" fmla="*/ 2147483647 h 150"/>
                <a:gd name="T14" fmla="*/ 2147483647 w 222"/>
                <a:gd name="T15" fmla="*/ 2147483647 h 150"/>
                <a:gd name="T16" fmla="*/ 2147483647 w 222"/>
                <a:gd name="T17" fmla="*/ 2147483647 h 150"/>
                <a:gd name="T18" fmla="*/ 2147483647 w 222"/>
                <a:gd name="T19" fmla="*/ 2147483647 h 150"/>
                <a:gd name="T20" fmla="*/ 2147483647 w 222"/>
                <a:gd name="T21" fmla="*/ 2147483647 h 150"/>
                <a:gd name="T22" fmla="*/ 2147483647 w 222"/>
                <a:gd name="T23" fmla="*/ 2147483647 h 150"/>
                <a:gd name="T24" fmla="*/ 2147483647 w 222"/>
                <a:gd name="T25" fmla="*/ 2147483647 h 150"/>
                <a:gd name="T26" fmla="*/ 2147483647 w 222"/>
                <a:gd name="T27" fmla="*/ 2147483647 h 150"/>
                <a:gd name="T28" fmla="*/ 2147483647 w 222"/>
                <a:gd name="T29" fmla="*/ 2147483647 h 150"/>
                <a:gd name="T30" fmla="*/ 2147483647 w 222"/>
                <a:gd name="T31" fmla="*/ 2147483647 h 150"/>
                <a:gd name="T32" fmla="*/ 2147483647 w 222"/>
                <a:gd name="T33" fmla="*/ 2147483647 h 150"/>
                <a:gd name="T34" fmla="*/ 2147483647 w 222"/>
                <a:gd name="T35" fmla="*/ 2147483647 h 150"/>
                <a:gd name="T36" fmla="*/ 2147483647 w 222"/>
                <a:gd name="T37" fmla="*/ 2147483647 h 150"/>
                <a:gd name="T38" fmla="*/ 2147483647 w 222"/>
                <a:gd name="T39" fmla="*/ 2147483647 h 150"/>
                <a:gd name="T40" fmla="*/ 2147483647 w 222"/>
                <a:gd name="T41" fmla="*/ 2147483647 h 150"/>
                <a:gd name="T42" fmla="*/ 2147483647 w 222"/>
                <a:gd name="T43" fmla="*/ 2147483647 h 150"/>
                <a:gd name="T44" fmla="*/ 2147483647 w 222"/>
                <a:gd name="T45" fmla="*/ 2147483647 h 150"/>
                <a:gd name="T46" fmla="*/ 2147483647 w 222"/>
                <a:gd name="T47" fmla="*/ 2147483647 h 150"/>
                <a:gd name="T48" fmla="*/ 2147483647 w 222"/>
                <a:gd name="T49" fmla="*/ 2147483647 h 150"/>
                <a:gd name="T50" fmla="*/ 2147483647 w 222"/>
                <a:gd name="T51" fmla="*/ 2147483647 h 150"/>
                <a:gd name="T52" fmla="*/ 2147483647 w 222"/>
                <a:gd name="T53" fmla="*/ 2147483647 h 150"/>
                <a:gd name="T54" fmla="*/ 2147483647 w 222"/>
                <a:gd name="T55" fmla="*/ 2147483647 h 150"/>
                <a:gd name="T56" fmla="*/ 2147483647 w 222"/>
                <a:gd name="T57" fmla="*/ 2147483647 h 150"/>
                <a:gd name="T58" fmla="*/ 2147483647 w 222"/>
                <a:gd name="T59" fmla="*/ 2147483647 h 150"/>
                <a:gd name="T60" fmla="*/ 2147483647 w 222"/>
                <a:gd name="T61" fmla="*/ 2147483647 h 150"/>
                <a:gd name="T62" fmla="*/ 2147483647 w 222"/>
                <a:gd name="T63" fmla="*/ 2147483647 h 150"/>
                <a:gd name="T64" fmla="*/ 2147483647 w 222"/>
                <a:gd name="T65" fmla="*/ 2147483647 h 150"/>
                <a:gd name="T66" fmla="*/ 2147483647 w 222"/>
                <a:gd name="T67" fmla="*/ 2147483647 h 150"/>
                <a:gd name="T68" fmla="*/ 2147483647 w 222"/>
                <a:gd name="T69" fmla="*/ 2147483647 h 150"/>
                <a:gd name="T70" fmla="*/ 2147483647 w 222"/>
                <a:gd name="T71" fmla="*/ 2147483647 h 150"/>
                <a:gd name="T72" fmla="*/ 2147483647 w 222"/>
                <a:gd name="T73" fmla="*/ 2147483647 h 150"/>
                <a:gd name="T74" fmla="*/ 2147483647 w 222"/>
                <a:gd name="T75" fmla="*/ 2147483647 h 150"/>
                <a:gd name="T76" fmla="*/ 2147483647 w 222"/>
                <a:gd name="T77" fmla="*/ 2147483647 h 150"/>
                <a:gd name="T78" fmla="*/ 2147483647 w 222"/>
                <a:gd name="T79" fmla="*/ 2147483647 h 150"/>
                <a:gd name="T80" fmla="*/ 2147483647 w 222"/>
                <a:gd name="T81" fmla="*/ 0 h 150"/>
                <a:gd name="T82" fmla="*/ 2147483647 w 222"/>
                <a:gd name="T83" fmla="*/ 0 h 150"/>
                <a:gd name="T84" fmla="*/ 2147483647 w 222"/>
                <a:gd name="T85" fmla="*/ 2147483647 h 150"/>
                <a:gd name="T86" fmla="*/ 2147483647 w 222"/>
                <a:gd name="T87" fmla="*/ 0 h 150"/>
                <a:gd name="T88" fmla="*/ 2147483647 w 222"/>
                <a:gd name="T89" fmla="*/ 2147483647 h 150"/>
                <a:gd name="T90" fmla="*/ 2147483647 w 222"/>
                <a:gd name="T91" fmla="*/ 2147483647 h 150"/>
                <a:gd name="T92" fmla="*/ 2147483647 w 222"/>
                <a:gd name="T93" fmla="*/ 2147483647 h 150"/>
                <a:gd name="T94" fmla="*/ 2147483647 w 222"/>
                <a:gd name="T95" fmla="*/ 2147483647 h 150"/>
                <a:gd name="T96" fmla="*/ 2147483647 w 222"/>
                <a:gd name="T97" fmla="*/ 2147483647 h 150"/>
                <a:gd name="T98" fmla="*/ 2147483647 w 222"/>
                <a:gd name="T99" fmla="*/ 2147483647 h 150"/>
                <a:gd name="T100" fmla="*/ 2147483647 w 222"/>
                <a:gd name="T101" fmla="*/ 2147483647 h 150"/>
                <a:gd name="T102" fmla="*/ 0 w 222"/>
                <a:gd name="T103" fmla="*/ 2147483647 h 150"/>
                <a:gd name="T104" fmla="*/ 0 w 222"/>
                <a:gd name="T105" fmla="*/ 2147483647 h 15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222"/>
                <a:gd name="T160" fmla="*/ 0 h 150"/>
                <a:gd name="T161" fmla="*/ 222 w 222"/>
                <a:gd name="T162" fmla="*/ 150 h 150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222" h="150">
                  <a:moveTo>
                    <a:pt x="0" y="42"/>
                  </a:moveTo>
                  <a:lnTo>
                    <a:pt x="6" y="60"/>
                  </a:lnTo>
                  <a:lnTo>
                    <a:pt x="30" y="66"/>
                  </a:lnTo>
                  <a:lnTo>
                    <a:pt x="42" y="78"/>
                  </a:lnTo>
                  <a:lnTo>
                    <a:pt x="66" y="78"/>
                  </a:lnTo>
                  <a:lnTo>
                    <a:pt x="78" y="84"/>
                  </a:lnTo>
                  <a:lnTo>
                    <a:pt x="84" y="90"/>
                  </a:lnTo>
                  <a:lnTo>
                    <a:pt x="84" y="114"/>
                  </a:lnTo>
                  <a:lnTo>
                    <a:pt x="108" y="114"/>
                  </a:lnTo>
                  <a:lnTo>
                    <a:pt x="120" y="102"/>
                  </a:lnTo>
                  <a:lnTo>
                    <a:pt x="120" y="126"/>
                  </a:lnTo>
                  <a:lnTo>
                    <a:pt x="132" y="126"/>
                  </a:lnTo>
                  <a:lnTo>
                    <a:pt x="144" y="132"/>
                  </a:lnTo>
                  <a:lnTo>
                    <a:pt x="150" y="132"/>
                  </a:lnTo>
                  <a:lnTo>
                    <a:pt x="162" y="144"/>
                  </a:lnTo>
                  <a:lnTo>
                    <a:pt x="180" y="144"/>
                  </a:lnTo>
                  <a:lnTo>
                    <a:pt x="192" y="150"/>
                  </a:lnTo>
                  <a:lnTo>
                    <a:pt x="192" y="144"/>
                  </a:lnTo>
                  <a:lnTo>
                    <a:pt x="186" y="132"/>
                  </a:lnTo>
                  <a:lnTo>
                    <a:pt x="174" y="120"/>
                  </a:lnTo>
                  <a:lnTo>
                    <a:pt x="174" y="114"/>
                  </a:lnTo>
                  <a:lnTo>
                    <a:pt x="180" y="114"/>
                  </a:lnTo>
                  <a:lnTo>
                    <a:pt x="192" y="108"/>
                  </a:lnTo>
                  <a:lnTo>
                    <a:pt x="198" y="102"/>
                  </a:lnTo>
                  <a:lnTo>
                    <a:pt x="204" y="102"/>
                  </a:lnTo>
                  <a:lnTo>
                    <a:pt x="204" y="96"/>
                  </a:lnTo>
                  <a:lnTo>
                    <a:pt x="210" y="90"/>
                  </a:lnTo>
                  <a:lnTo>
                    <a:pt x="222" y="90"/>
                  </a:lnTo>
                  <a:lnTo>
                    <a:pt x="216" y="84"/>
                  </a:lnTo>
                  <a:lnTo>
                    <a:pt x="216" y="66"/>
                  </a:lnTo>
                  <a:lnTo>
                    <a:pt x="204" y="54"/>
                  </a:lnTo>
                  <a:lnTo>
                    <a:pt x="180" y="54"/>
                  </a:lnTo>
                  <a:lnTo>
                    <a:pt x="180" y="42"/>
                  </a:lnTo>
                  <a:lnTo>
                    <a:pt x="186" y="36"/>
                  </a:lnTo>
                  <a:lnTo>
                    <a:pt x="186" y="18"/>
                  </a:lnTo>
                  <a:lnTo>
                    <a:pt x="180" y="12"/>
                  </a:lnTo>
                  <a:lnTo>
                    <a:pt x="174" y="12"/>
                  </a:lnTo>
                  <a:lnTo>
                    <a:pt x="162" y="18"/>
                  </a:lnTo>
                  <a:lnTo>
                    <a:pt x="150" y="18"/>
                  </a:lnTo>
                  <a:lnTo>
                    <a:pt x="144" y="12"/>
                  </a:lnTo>
                  <a:lnTo>
                    <a:pt x="144" y="0"/>
                  </a:lnTo>
                  <a:lnTo>
                    <a:pt x="108" y="0"/>
                  </a:lnTo>
                  <a:lnTo>
                    <a:pt x="108" y="6"/>
                  </a:lnTo>
                  <a:lnTo>
                    <a:pt x="96" y="0"/>
                  </a:lnTo>
                  <a:lnTo>
                    <a:pt x="96" y="12"/>
                  </a:lnTo>
                  <a:lnTo>
                    <a:pt x="78" y="6"/>
                  </a:lnTo>
                  <a:lnTo>
                    <a:pt x="72" y="18"/>
                  </a:lnTo>
                  <a:lnTo>
                    <a:pt x="66" y="12"/>
                  </a:lnTo>
                  <a:lnTo>
                    <a:pt x="42" y="12"/>
                  </a:lnTo>
                  <a:lnTo>
                    <a:pt x="36" y="6"/>
                  </a:lnTo>
                  <a:lnTo>
                    <a:pt x="24" y="6"/>
                  </a:lnTo>
                  <a:lnTo>
                    <a:pt x="0" y="24"/>
                  </a:lnTo>
                  <a:lnTo>
                    <a:pt x="0" y="4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59" name="Bangladesh" descr="© INSCALE GmbH, 05.05.2010&#10;http://www.presentationload.com/">
              <a:extLst>
                <a:ext uri="{FF2B5EF4-FFF2-40B4-BE49-F238E27FC236}">
                  <a16:creationId xmlns:a16="http://schemas.microsoft.com/office/drawing/2014/main" id="{D5FCEC82-94C3-AAF3-1270-2DF1B58A05B0}"/>
                </a:ext>
              </a:extLst>
            </p:cNvPr>
            <p:cNvSpPr>
              <a:spLocks/>
            </p:cNvSpPr>
            <p:nvPr/>
          </p:nvSpPr>
          <p:spPr bwMode="gray">
            <a:xfrm>
              <a:off x="6550859" y="2407618"/>
              <a:ext cx="142308" cy="161579"/>
            </a:xfrm>
            <a:custGeom>
              <a:avLst/>
              <a:gdLst>
                <a:gd name="T0" fmla="*/ 2147483647 w 372"/>
                <a:gd name="T1" fmla="*/ 2147483647 h 426"/>
                <a:gd name="T2" fmla="*/ 2147483647 w 372"/>
                <a:gd name="T3" fmla="*/ 2147483647 h 426"/>
                <a:gd name="T4" fmla="*/ 2147483647 w 372"/>
                <a:gd name="T5" fmla="*/ 2147483647 h 426"/>
                <a:gd name="T6" fmla="*/ 2147483647 w 372"/>
                <a:gd name="T7" fmla="*/ 2147483647 h 426"/>
                <a:gd name="T8" fmla="*/ 2147483647 w 372"/>
                <a:gd name="T9" fmla="*/ 2147483647 h 426"/>
                <a:gd name="T10" fmla="*/ 2147483647 w 372"/>
                <a:gd name="T11" fmla="*/ 2147483647 h 426"/>
                <a:gd name="T12" fmla="*/ 2147483647 w 372"/>
                <a:gd name="T13" fmla="*/ 2147483647 h 426"/>
                <a:gd name="T14" fmla="*/ 2147483647 w 372"/>
                <a:gd name="T15" fmla="*/ 2147483647 h 426"/>
                <a:gd name="T16" fmla="*/ 2147483647 w 372"/>
                <a:gd name="T17" fmla="*/ 2147483647 h 426"/>
                <a:gd name="T18" fmla="*/ 2147483647 w 372"/>
                <a:gd name="T19" fmla="*/ 2147483647 h 426"/>
                <a:gd name="T20" fmla="*/ 2147483647 w 372"/>
                <a:gd name="T21" fmla="*/ 2147483647 h 426"/>
                <a:gd name="T22" fmla="*/ 2147483647 w 372"/>
                <a:gd name="T23" fmla="*/ 2147483647 h 426"/>
                <a:gd name="T24" fmla="*/ 2147483647 w 372"/>
                <a:gd name="T25" fmla="*/ 2147483647 h 426"/>
                <a:gd name="T26" fmla="*/ 2147483647 w 372"/>
                <a:gd name="T27" fmla="*/ 2147483647 h 426"/>
                <a:gd name="T28" fmla="*/ 2147483647 w 372"/>
                <a:gd name="T29" fmla="*/ 2147483647 h 426"/>
                <a:gd name="T30" fmla="*/ 2147483647 w 372"/>
                <a:gd name="T31" fmla="*/ 2147483647 h 426"/>
                <a:gd name="T32" fmla="*/ 2147483647 w 372"/>
                <a:gd name="T33" fmla="*/ 2147483647 h 426"/>
                <a:gd name="T34" fmla="*/ 2147483647 w 372"/>
                <a:gd name="T35" fmla="*/ 2147483647 h 426"/>
                <a:gd name="T36" fmla="*/ 2147483647 w 372"/>
                <a:gd name="T37" fmla="*/ 2147483647 h 426"/>
                <a:gd name="T38" fmla="*/ 2147483647 w 372"/>
                <a:gd name="T39" fmla="*/ 2147483647 h 426"/>
                <a:gd name="T40" fmla="*/ 2147483647 w 372"/>
                <a:gd name="T41" fmla="*/ 2147483647 h 426"/>
                <a:gd name="T42" fmla="*/ 2147483647 w 372"/>
                <a:gd name="T43" fmla="*/ 2147483647 h 426"/>
                <a:gd name="T44" fmla="*/ 2147483647 w 372"/>
                <a:gd name="T45" fmla="*/ 2147483647 h 426"/>
                <a:gd name="T46" fmla="*/ 2147483647 w 372"/>
                <a:gd name="T47" fmla="*/ 2147483647 h 426"/>
                <a:gd name="T48" fmla="*/ 2147483647 w 372"/>
                <a:gd name="T49" fmla="*/ 2147483647 h 426"/>
                <a:gd name="T50" fmla="*/ 2147483647 w 372"/>
                <a:gd name="T51" fmla="*/ 2147483647 h 426"/>
                <a:gd name="T52" fmla="*/ 2147483647 w 372"/>
                <a:gd name="T53" fmla="*/ 2147483647 h 426"/>
                <a:gd name="T54" fmla="*/ 2147483647 w 372"/>
                <a:gd name="T55" fmla="*/ 2147483647 h 426"/>
                <a:gd name="T56" fmla="*/ 2147483647 w 372"/>
                <a:gd name="T57" fmla="*/ 2147483647 h 426"/>
                <a:gd name="T58" fmla="*/ 2147483647 w 372"/>
                <a:gd name="T59" fmla="*/ 2147483647 h 426"/>
                <a:gd name="T60" fmla="*/ 2147483647 w 372"/>
                <a:gd name="T61" fmla="*/ 2147483647 h 426"/>
                <a:gd name="T62" fmla="*/ 2147483647 w 372"/>
                <a:gd name="T63" fmla="*/ 2147483647 h 426"/>
                <a:gd name="T64" fmla="*/ 2147483647 w 372"/>
                <a:gd name="T65" fmla="*/ 2147483647 h 426"/>
                <a:gd name="T66" fmla="*/ 2147483647 w 372"/>
                <a:gd name="T67" fmla="*/ 2147483647 h 426"/>
                <a:gd name="T68" fmla="*/ 2147483647 w 372"/>
                <a:gd name="T69" fmla="*/ 2147483647 h 426"/>
                <a:gd name="T70" fmla="*/ 2147483647 w 372"/>
                <a:gd name="T71" fmla="*/ 2147483647 h 426"/>
                <a:gd name="T72" fmla="*/ 2147483647 w 372"/>
                <a:gd name="T73" fmla="*/ 2147483647 h 426"/>
                <a:gd name="T74" fmla="*/ 2147483647 w 372"/>
                <a:gd name="T75" fmla="*/ 2147483647 h 426"/>
                <a:gd name="T76" fmla="*/ 2147483647 w 372"/>
                <a:gd name="T77" fmla="*/ 2147483647 h 426"/>
                <a:gd name="T78" fmla="*/ 2147483647 w 372"/>
                <a:gd name="T79" fmla="*/ 2147483647 h 426"/>
                <a:gd name="T80" fmla="*/ 2147483647 w 372"/>
                <a:gd name="T81" fmla="*/ 2147483647 h 426"/>
                <a:gd name="T82" fmla="*/ 2147483647 w 372"/>
                <a:gd name="T83" fmla="*/ 2147483647 h 426"/>
                <a:gd name="T84" fmla="*/ 2147483647 w 372"/>
                <a:gd name="T85" fmla="*/ 0 h 426"/>
                <a:gd name="T86" fmla="*/ 2147483647 w 372"/>
                <a:gd name="T87" fmla="*/ 2147483647 h 426"/>
                <a:gd name="T88" fmla="*/ 0 w 372"/>
                <a:gd name="T89" fmla="*/ 2147483647 h 426"/>
                <a:gd name="T90" fmla="*/ 2147483647 w 372"/>
                <a:gd name="T91" fmla="*/ 2147483647 h 426"/>
                <a:gd name="T92" fmla="*/ 2147483647 w 372"/>
                <a:gd name="T93" fmla="*/ 2147483647 h 426"/>
                <a:gd name="T94" fmla="*/ 2147483647 w 372"/>
                <a:gd name="T95" fmla="*/ 2147483647 h 426"/>
                <a:gd name="T96" fmla="*/ 2147483647 w 372"/>
                <a:gd name="T97" fmla="*/ 2147483647 h 426"/>
                <a:gd name="T98" fmla="*/ 2147483647 w 372"/>
                <a:gd name="T99" fmla="*/ 2147483647 h 426"/>
                <a:gd name="T100" fmla="*/ 2147483647 w 372"/>
                <a:gd name="T101" fmla="*/ 2147483647 h 426"/>
                <a:gd name="T102" fmla="*/ 2147483647 w 372"/>
                <a:gd name="T103" fmla="*/ 2147483647 h 426"/>
                <a:gd name="T104" fmla="*/ 2147483647 w 372"/>
                <a:gd name="T105" fmla="*/ 2147483647 h 426"/>
                <a:gd name="T106" fmla="*/ 2147483647 w 372"/>
                <a:gd name="T107" fmla="*/ 2147483647 h 426"/>
                <a:gd name="T108" fmla="*/ 2147483647 w 372"/>
                <a:gd name="T109" fmla="*/ 2147483647 h 426"/>
                <a:gd name="T110" fmla="*/ 2147483647 w 372"/>
                <a:gd name="T111" fmla="*/ 2147483647 h 426"/>
                <a:gd name="T112" fmla="*/ 2147483647 w 372"/>
                <a:gd name="T113" fmla="*/ 2147483647 h 426"/>
                <a:gd name="T114" fmla="*/ 2147483647 w 372"/>
                <a:gd name="T115" fmla="*/ 2147483647 h 42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72"/>
                <a:gd name="T175" fmla="*/ 0 h 426"/>
                <a:gd name="T176" fmla="*/ 372 w 372"/>
                <a:gd name="T177" fmla="*/ 426 h 42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72" h="426">
                  <a:moveTo>
                    <a:pt x="132" y="414"/>
                  </a:moveTo>
                  <a:lnTo>
                    <a:pt x="138" y="354"/>
                  </a:lnTo>
                  <a:lnTo>
                    <a:pt x="144" y="354"/>
                  </a:lnTo>
                  <a:lnTo>
                    <a:pt x="150" y="360"/>
                  </a:lnTo>
                  <a:lnTo>
                    <a:pt x="162" y="360"/>
                  </a:lnTo>
                  <a:lnTo>
                    <a:pt x="174" y="366"/>
                  </a:lnTo>
                  <a:lnTo>
                    <a:pt x="192" y="372"/>
                  </a:lnTo>
                  <a:lnTo>
                    <a:pt x="216" y="372"/>
                  </a:lnTo>
                  <a:lnTo>
                    <a:pt x="210" y="366"/>
                  </a:lnTo>
                  <a:lnTo>
                    <a:pt x="210" y="348"/>
                  </a:lnTo>
                  <a:lnTo>
                    <a:pt x="204" y="342"/>
                  </a:lnTo>
                  <a:lnTo>
                    <a:pt x="222" y="342"/>
                  </a:lnTo>
                  <a:lnTo>
                    <a:pt x="258" y="360"/>
                  </a:lnTo>
                  <a:lnTo>
                    <a:pt x="270" y="360"/>
                  </a:lnTo>
                  <a:lnTo>
                    <a:pt x="282" y="348"/>
                  </a:lnTo>
                  <a:lnTo>
                    <a:pt x="282" y="336"/>
                  </a:lnTo>
                  <a:lnTo>
                    <a:pt x="270" y="300"/>
                  </a:lnTo>
                  <a:lnTo>
                    <a:pt x="318" y="354"/>
                  </a:lnTo>
                  <a:lnTo>
                    <a:pt x="318" y="360"/>
                  </a:lnTo>
                  <a:lnTo>
                    <a:pt x="312" y="366"/>
                  </a:lnTo>
                  <a:lnTo>
                    <a:pt x="312" y="390"/>
                  </a:lnTo>
                  <a:lnTo>
                    <a:pt x="306" y="402"/>
                  </a:lnTo>
                  <a:lnTo>
                    <a:pt x="306" y="414"/>
                  </a:lnTo>
                  <a:lnTo>
                    <a:pt x="312" y="420"/>
                  </a:lnTo>
                  <a:lnTo>
                    <a:pt x="324" y="420"/>
                  </a:lnTo>
                  <a:lnTo>
                    <a:pt x="330" y="426"/>
                  </a:lnTo>
                  <a:lnTo>
                    <a:pt x="336" y="414"/>
                  </a:lnTo>
                  <a:lnTo>
                    <a:pt x="336" y="408"/>
                  </a:lnTo>
                  <a:lnTo>
                    <a:pt x="372" y="414"/>
                  </a:lnTo>
                  <a:lnTo>
                    <a:pt x="360" y="354"/>
                  </a:lnTo>
                  <a:lnTo>
                    <a:pt x="360" y="348"/>
                  </a:lnTo>
                  <a:lnTo>
                    <a:pt x="354" y="342"/>
                  </a:lnTo>
                  <a:lnTo>
                    <a:pt x="348" y="330"/>
                  </a:lnTo>
                  <a:lnTo>
                    <a:pt x="342" y="312"/>
                  </a:lnTo>
                  <a:lnTo>
                    <a:pt x="336" y="300"/>
                  </a:lnTo>
                  <a:lnTo>
                    <a:pt x="336" y="288"/>
                  </a:lnTo>
                  <a:lnTo>
                    <a:pt x="330" y="276"/>
                  </a:lnTo>
                  <a:lnTo>
                    <a:pt x="330" y="270"/>
                  </a:lnTo>
                  <a:lnTo>
                    <a:pt x="324" y="258"/>
                  </a:lnTo>
                  <a:lnTo>
                    <a:pt x="324" y="240"/>
                  </a:lnTo>
                  <a:lnTo>
                    <a:pt x="318" y="234"/>
                  </a:lnTo>
                  <a:lnTo>
                    <a:pt x="306" y="228"/>
                  </a:lnTo>
                  <a:lnTo>
                    <a:pt x="288" y="228"/>
                  </a:lnTo>
                  <a:lnTo>
                    <a:pt x="288" y="252"/>
                  </a:lnTo>
                  <a:lnTo>
                    <a:pt x="282" y="288"/>
                  </a:lnTo>
                  <a:lnTo>
                    <a:pt x="264" y="264"/>
                  </a:lnTo>
                  <a:lnTo>
                    <a:pt x="258" y="264"/>
                  </a:lnTo>
                  <a:lnTo>
                    <a:pt x="240" y="246"/>
                  </a:lnTo>
                  <a:lnTo>
                    <a:pt x="234" y="234"/>
                  </a:lnTo>
                  <a:lnTo>
                    <a:pt x="234" y="216"/>
                  </a:lnTo>
                  <a:lnTo>
                    <a:pt x="240" y="204"/>
                  </a:lnTo>
                  <a:lnTo>
                    <a:pt x="252" y="192"/>
                  </a:lnTo>
                  <a:lnTo>
                    <a:pt x="258" y="192"/>
                  </a:lnTo>
                  <a:lnTo>
                    <a:pt x="270" y="186"/>
                  </a:lnTo>
                  <a:lnTo>
                    <a:pt x="276" y="186"/>
                  </a:lnTo>
                  <a:lnTo>
                    <a:pt x="282" y="180"/>
                  </a:lnTo>
                  <a:lnTo>
                    <a:pt x="288" y="168"/>
                  </a:lnTo>
                  <a:lnTo>
                    <a:pt x="294" y="150"/>
                  </a:lnTo>
                  <a:lnTo>
                    <a:pt x="294" y="138"/>
                  </a:lnTo>
                  <a:lnTo>
                    <a:pt x="300" y="138"/>
                  </a:lnTo>
                  <a:lnTo>
                    <a:pt x="306" y="132"/>
                  </a:lnTo>
                  <a:lnTo>
                    <a:pt x="306" y="126"/>
                  </a:lnTo>
                  <a:lnTo>
                    <a:pt x="282" y="102"/>
                  </a:lnTo>
                  <a:lnTo>
                    <a:pt x="276" y="102"/>
                  </a:lnTo>
                  <a:lnTo>
                    <a:pt x="228" y="114"/>
                  </a:lnTo>
                  <a:lnTo>
                    <a:pt x="210" y="114"/>
                  </a:lnTo>
                  <a:lnTo>
                    <a:pt x="198" y="108"/>
                  </a:lnTo>
                  <a:lnTo>
                    <a:pt x="138" y="108"/>
                  </a:lnTo>
                  <a:lnTo>
                    <a:pt x="132" y="102"/>
                  </a:lnTo>
                  <a:lnTo>
                    <a:pt x="126" y="102"/>
                  </a:lnTo>
                  <a:lnTo>
                    <a:pt x="126" y="66"/>
                  </a:lnTo>
                  <a:lnTo>
                    <a:pt x="120" y="66"/>
                  </a:lnTo>
                  <a:lnTo>
                    <a:pt x="120" y="36"/>
                  </a:lnTo>
                  <a:lnTo>
                    <a:pt x="114" y="30"/>
                  </a:lnTo>
                  <a:lnTo>
                    <a:pt x="108" y="30"/>
                  </a:lnTo>
                  <a:lnTo>
                    <a:pt x="102" y="24"/>
                  </a:lnTo>
                  <a:lnTo>
                    <a:pt x="96" y="42"/>
                  </a:lnTo>
                  <a:lnTo>
                    <a:pt x="90" y="36"/>
                  </a:lnTo>
                  <a:lnTo>
                    <a:pt x="78" y="36"/>
                  </a:lnTo>
                  <a:lnTo>
                    <a:pt x="72" y="30"/>
                  </a:lnTo>
                  <a:lnTo>
                    <a:pt x="66" y="18"/>
                  </a:lnTo>
                  <a:lnTo>
                    <a:pt x="66" y="12"/>
                  </a:lnTo>
                  <a:lnTo>
                    <a:pt x="60" y="0"/>
                  </a:lnTo>
                  <a:lnTo>
                    <a:pt x="42" y="6"/>
                  </a:lnTo>
                  <a:lnTo>
                    <a:pt x="48" y="12"/>
                  </a:lnTo>
                  <a:lnTo>
                    <a:pt x="24" y="0"/>
                  </a:lnTo>
                  <a:lnTo>
                    <a:pt x="6" y="0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0" y="48"/>
                  </a:lnTo>
                  <a:lnTo>
                    <a:pt x="6" y="60"/>
                  </a:lnTo>
                  <a:lnTo>
                    <a:pt x="18" y="66"/>
                  </a:lnTo>
                  <a:lnTo>
                    <a:pt x="30" y="78"/>
                  </a:lnTo>
                  <a:lnTo>
                    <a:pt x="36" y="78"/>
                  </a:lnTo>
                  <a:lnTo>
                    <a:pt x="66" y="96"/>
                  </a:lnTo>
                  <a:lnTo>
                    <a:pt x="66" y="108"/>
                  </a:lnTo>
                  <a:lnTo>
                    <a:pt x="30" y="108"/>
                  </a:lnTo>
                  <a:lnTo>
                    <a:pt x="30" y="138"/>
                  </a:lnTo>
                  <a:lnTo>
                    <a:pt x="24" y="138"/>
                  </a:lnTo>
                  <a:lnTo>
                    <a:pt x="12" y="150"/>
                  </a:lnTo>
                  <a:lnTo>
                    <a:pt x="24" y="162"/>
                  </a:lnTo>
                  <a:lnTo>
                    <a:pt x="36" y="168"/>
                  </a:lnTo>
                  <a:lnTo>
                    <a:pt x="54" y="168"/>
                  </a:lnTo>
                  <a:lnTo>
                    <a:pt x="66" y="174"/>
                  </a:lnTo>
                  <a:lnTo>
                    <a:pt x="72" y="180"/>
                  </a:lnTo>
                  <a:lnTo>
                    <a:pt x="72" y="186"/>
                  </a:lnTo>
                  <a:lnTo>
                    <a:pt x="66" y="204"/>
                  </a:lnTo>
                  <a:lnTo>
                    <a:pt x="60" y="210"/>
                  </a:lnTo>
                  <a:lnTo>
                    <a:pt x="54" y="222"/>
                  </a:lnTo>
                  <a:lnTo>
                    <a:pt x="66" y="252"/>
                  </a:lnTo>
                  <a:lnTo>
                    <a:pt x="96" y="276"/>
                  </a:lnTo>
                  <a:lnTo>
                    <a:pt x="96" y="306"/>
                  </a:lnTo>
                  <a:lnTo>
                    <a:pt x="114" y="348"/>
                  </a:lnTo>
                  <a:lnTo>
                    <a:pt x="108" y="378"/>
                  </a:lnTo>
                  <a:lnTo>
                    <a:pt x="132" y="41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60" name="Bahrain" descr="© INSCALE GmbH, 05.05.2010&#10;http://www.presentationload.com/">
              <a:extLst>
                <a:ext uri="{FF2B5EF4-FFF2-40B4-BE49-F238E27FC236}">
                  <a16:creationId xmlns:a16="http://schemas.microsoft.com/office/drawing/2014/main" id="{ED57602E-2D2A-60ED-0F4C-FE5D45D7EC7E}"/>
                </a:ext>
              </a:extLst>
            </p:cNvPr>
            <p:cNvSpPr>
              <a:spLocks/>
            </p:cNvSpPr>
            <p:nvPr/>
          </p:nvSpPr>
          <p:spPr bwMode="gray">
            <a:xfrm>
              <a:off x="5569528" y="2413548"/>
              <a:ext cx="10377" cy="20753"/>
            </a:xfrm>
            <a:custGeom>
              <a:avLst/>
              <a:gdLst>
                <a:gd name="T0" fmla="*/ 2147483647 w 15"/>
                <a:gd name="T1" fmla="*/ 0 h 28"/>
                <a:gd name="T2" fmla="*/ 2147483647 w 15"/>
                <a:gd name="T3" fmla="*/ 2147483647 h 28"/>
                <a:gd name="T4" fmla="*/ 2147483647 w 15"/>
                <a:gd name="T5" fmla="*/ 2147483647 h 28"/>
                <a:gd name="T6" fmla="*/ 2032697641 w 15"/>
                <a:gd name="T7" fmla="*/ 2147483647 h 28"/>
                <a:gd name="T8" fmla="*/ 813299296 w 15"/>
                <a:gd name="T9" fmla="*/ 2147483647 h 28"/>
                <a:gd name="T10" fmla="*/ 2147483647 w 15"/>
                <a:gd name="T11" fmla="*/ 0 h 2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5"/>
                <a:gd name="T19" fmla="*/ 0 h 28"/>
                <a:gd name="T20" fmla="*/ 15 w 15"/>
                <a:gd name="T21" fmla="*/ 28 h 2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5" h="28">
                  <a:moveTo>
                    <a:pt x="9" y="0"/>
                  </a:moveTo>
                  <a:cubicBezTo>
                    <a:pt x="14" y="0"/>
                    <a:pt x="15" y="10"/>
                    <a:pt x="14" y="14"/>
                  </a:cubicBezTo>
                  <a:cubicBezTo>
                    <a:pt x="13" y="18"/>
                    <a:pt x="15" y="28"/>
                    <a:pt x="9" y="28"/>
                  </a:cubicBezTo>
                  <a:cubicBezTo>
                    <a:pt x="4" y="27"/>
                    <a:pt x="5" y="21"/>
                    <a:pt x="5" y="18"/>
                  </a:cubicBezTo>
                  <a:cubicBezTo>
                    <a:pt x="5" y="14"/>
                    <a:pt x="0" y="14"/>
                    <a:pt x="2" y="8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61" name="Belarus" descr="© INSCALE GmbH, 05.05.2010&#10;http://www.presentationload.com/">
              <a:extLst>
                <a:ext uri="{FF2B5EF4-FFF2-40B4-BE49-F238E27FC236}">
                  <a16:creationId xmlns:a16="http://schemas.microsoft.com/office/drawing/2014/main" id="{39E3EAED-0DBE-C33A-207A-C88D738DF0C0}"/>
                </a:ext>
              </a:extLst>
            </p:cNvPr>
            <p:cNvSpPr>
              <a:spLocks/>
            </p:cNvSpPr>
            <p:nvPr/>
          </p:nvSpPr>
          <p:spPr bwMode="gray">
            <a:xfrm>
              <a:off x="4809071" y="1516708"/>
              <a:ext cx="216427" cy="140826"/>
            </a:xfrm>
            <a:custGeom>
              <a:avLst/>
              <a:gdLst>
                <a:gd name="T0" fmla="*/ 2147483647 w 570"/>
                <a:gd name="T1" fmla="*/ 2147483647 h 372"/>
                <a:gd name="T2" fmla="*/ 2147483647 w 570"/>
                <a:gd name="T3" fmla="*/ 2147483647 h 372"/>
                <a:gd name="T4" fmla="*/ 2147483647 w 570"/>
                <a:gd name="T5" fmla="*/ 2147483647 h 372"/>
                <a:gd name="T6" fmla="*/ 2147483647 w 570"/>
                <a:gd name="T7" fmla="*/ 2147483647 h 372"/>
                <a:gd name="T8" fmla="*/ 2147483647 w 570"/>
                <a:gd name="T9" fmla="*/ 2147483647 h 372"/>
                <a:gd name="T10" fmla="*/ 2147483647 w 570"/>
                <a:gd name="T11" fmla="*/ 2147483647 h 372"/>
                <a:gd name="T12" fmla="*/ 2147483647 w 570"/>
                <a:gd name="T13" fmla="*/ 2147483647 h 372"/>
                <a:gd name="T14" fmla="*/ 2147483647 w 570"/>
                <a:gd name="T15" fmla="*/ 2147483647 h 372"/>
                <a:gd name="T16" fmla="*/ 2147483647 w 570"/>
                <a:gd name="T17" fmla="*/ 2147483647 h 372"/>
                <a:gd name="T18" fmla="*/ 2147483647 w 570"/>
                <a:gd name="T19" fmla="*/ 2147483647 h 372"/>
                <a:gd name="T20" fmla="*/ 2147483647 w 570"/>
                <a:gd name="T21" fmla="*/ 2147483647 h 372"/>
                <a:gd name="T22" fmla="*/ 2147483647 w 570"/>
                <a:gd name="T23" fmla="*/ 2147483647 h 372"/>
                <a:gd name="T24" fmla="*/ 2147483647 w 570"/>
                <a:gd name="T25" fmla="*/ 2147483647 h 372"/>
                <a:gd name="T26" fmla="*/ 2147483647 w 570"/>
                <a:gd name="T27" fmla="*/ 2147483647 h 372"/>
                <a:gd name="T28" fmla="*/ 2147483647 w 570"/>
                <a:gd name="T29" fmla="*/ 2147483647 h 372"/>
                <a:gd name="T30" fmla="*/ 2147483647 w 570"/>
                <a:gd name="T31" fmla="*/ 2147483647 h 372"/>
                <a:gd name="T32" fmla="*/ 2147483647 w 570"/>
                <a:gd name="T33" fmla="*/ 2147483647 h 372"/>
                <a:gd name="T34" fmla="*/ 2147483647 w 570"/>
                <a:gd name="T35" fmla="*/ 2147483647 h 372"/>
                <a:gd name="T36" fmla="*/ 2147483647 w 570"/>
                <a:gd name="T37" fmla="*/ 2147483647 h 372"/>
                <a:gd name="T38" fmla="*/ 2147483647 w 570"/>
                <a:gd name="T39" fmla="*/ 2147483647 h 372"/>
                <a:gd name="T40" fmla="*/ 2147483647 w 570"/>
                <a:gd name="T41" fmla="*/ 2147483647 h 372"/>
                <a:gd name="T42" fmla="*/ 2147483647 w 570"/>
                <a:gd name="T43" fmla="*/ 2147483647 h 372"/>
                <a:gd name="T44" fmla="*/ 2147483647 w 570"/>
                <a:gd name="T45" fmla="*/ 2147483647 h 372"/>
                <a:gd name="T46" fmla="*/ 2147483647 w 570"/>
                <a:gd name="T47" fmla="*/ 2147483647 h 372"/>
                <a:gd name="T48" fmla="*/ 2147483647 w 570"/>
                <a:gd name="T49" fmla="*/ 2147483647 h 372"/>
                <a:gd name="T50" fmla="*/ 2147483647 w 570"/>
                <a:gd name="T51" fmla="*/ 2147483647 h 372"/>
                <a:gd name="T52" fmla="*/ 2147483647 w 570"/>
                <a:gd name="T53" fmla="*/ 2147483647 h 372"/>
                <a:gd name="T54" fmla="*/ 2147483647 w 570"/>
                <a:gd name="T55" fmla="*/ 2147483647 h 372"/>
                <a:gd name="T56" fmla="*/ 2147483647 w 570"/>
                <a:gd name="T57" fmla="*/ 0 h 372"/>
                <a:gd name="T58" fmla="*/ 2147483647 w 570"/>
                <a:gd name="T59" fmla="*/ 2147483647 h 372"/>
                <a:gd name="T60" fmla="*/ 2147483647 w 570"/>
                <a:gd name="T61" fmla="*/ 2147483647 h 372"/>
                <a:gd name="T62" fmla="*/ 2147483647 w 570"/>
                <a:gd name="T63" fmla="*/ 2147483647 h 372"/>
                <a:gd name="T64" fmla="*/ 2147483647 w 570"/>
                <a:gd name="T65" fmla="*/ 2147483647 h 372"/>
                <a:gd name="T66" fmla="*/ 2147483647 w 570"/>
                <a:gd name="T67" fmla="*/ 2147483647 h 372"/>
                <a:gd name="T68" fmla="*/ 2147483647 w 570"/>
                <a:gd name="T69" fmla="*/ 2147483647 h 372"/>
                <a:gd name="T70" fmla="*/ 2147483647 w 570"/>
                <a:gd name="T71" fmla="*/ 2147483647 h 372"/>
                <a:gd name="T72" fmla="*/ 2147483647 w 570"/>
                <a:gd name="T73" fmla="*/ 2147483647 h 372"/>
                <a:gd name="T74" fmla="*/ 2147483647 w 570"/>
                <a:gd name="T75" fmla="*/ 2147483647 h 372"/>
                <a:gd name="T76" fmla="*/ 2147483647 w 570"/>
                <a:gd name="T77" fmla="*/ 2147483647 h 372"/>
                <a:gd name="T78" fmla="*/ 2147483647 w 570"/>
                <a:gd name="T79" fmla="*/ 2147483647 h 372"/>
                <a:gd name="T80" fmla="*/ 2147483647 w 570"/>
                <a:gd name="T81" fmla="*/ 2147483647 h 372"/>
                <a:gd name="T82" fmla="*/ 2147483647 w 570"/>
                <a:gd name="T83" fmla="*/ 2147483647 h 372"/>
                <a:gd name="T84" fmla="*/ 2147483647 w 570"/>
                <a:gd name="T85" fmla="*/ 2147483647 h 372"/>
                <a:gd name="T86" fmla="*/ 2147483647 w 570"/>
                <a:gd name="T87" fmla="*/ 2147483647 h 372"/>
                <a:gd name="T88" fmla="*/ 2147483647 w 570"/>
                <a:gd name="T89" fmla="*/ 2147483647 h 372"/>
                <a:gd name="T90" fmla="*/ 2147483647 w 570"/>
                <a:gd name="T91" fmla="*/ 2147483647 h 372"/>
                <a:gd name="T92" fmla="*/ 2147483647 w 570"/>
                <a:gd name="T93" fmla="*/ 2147483647 h 372"/>
                <a:gd name="T94" fmla="*/ 2147483647 w 570"/>
                <a:gd name="T95" fmla="*/ 2147483647 h 372"/>
                <a:gd name="T96" fmla="*/ 2147483647 w 570"/>
                <a:gd name="T97" fmla="*/ 2147483647 h 37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570"/>
                <a:gd name="T148" fmla="*/ 0 h 372"/>
                <a:gd name="T149" fmla="*/ 570 w 570"/>
                <a:gd name="T150" fmla="*/ 372 h 372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570" h="372">
                  <a:moveTo>
                    <a:pt x="24" y="312"/>
                  </a:moveTo>
                  <a:lnTo>
                    <a:pt x="24" y="342"/>
                  </a:lnTo>
                  <a:lnTo>
                    <a:pt x="30" y="354"/>
                  </a:lnTo>
                  <a:lnTo>
                    <a:pt x="36" y="360"/>
                  </a:lnTo>
                  <a:lnTo>
                    <a:pt x="48" y="360"/>
                  </a:lnTo>
                  <a:lnTo>
                    <a:pt x="60" y="354"/>
                  </a:lnTo>
                  <a:lnTo>
                    <a:pt x="72" y="342"/>
                  </a:lnTo>
                  <a:lnTo>
                    <a:pt x="72" y="336"/>
                  </a:lnTo>
                  <a:lnTo>
                    <a:pt x="108" y="336"/>
                  </a:lnTo>
                  <a:lnTo>
                    <a:pt x="120" y="330"/>
                  </a:lnTo>
                  <a:lnTo>
                    <a:pt x="126" y="324"/>
                  </a:lnTo>
                  <a:lnTo>
                    <a:pt x="174" y="324"/>
                  </a:lnTo>
                  <a:lnTo>
                    <a:pt x="174" y="330"/>
                  </a:lnTo>
                  <a:lnTo>
                    <a:pt x="180" y="336"/>
                  </a:lnTo>
                  <a:lnTo>
                    <a:pt x="216" y="336"/>
                  </a:lnTo>
                  <a:lnTo>
                    <a:pt x="240" y="342"/>
                  </a:lnTo>
                  <a:lnTo>
                    <a:pt x="258" y="354"/>
                  </a:lnTo>
                  <a:lnTo>
                    <a:pt x="264" y="348"/>
                  </a:lnTo>
                  <a:lnTo>
                    <a:pt x="282" y="360"/>
                  </a:lnTo>
                  <a:lnTo>
                    <a:pt x="294" y="348"/>
                  </a:lnTo>
                  <a:lnTo>
                    <a:pt x="300" y="360"/>
                  </a:lnTo>
                  <a:lnTo>
                    <a:pt x="318" y="354"/>
                  </a:lnTo>
                  <a:lnTo>
                    <a:pt x="324" y="360"/>
                  </a:lnTo>
                  <a:lnTo>
                    <a:pt x="336" y="354"/>
                  </a:lnTo>
                  <a:lnTo>
                    <a:pt x="348" y="366"/>
                  </a:lnTo>
                  <a:lnTo>
                    <a:pt x="348" y="360"/>
                  </a:lnTo>
                  <a:lnTo>
                    <a:pt x="354" y="354"/>
                  </a:lnTo>
                  <a:lnTo>
                    <a:pt x="372" y="354"/>
                  </a:lnTo>
                  <a:lnTo>
                    <a:pt x="378" y="360"/>
                  </a:lnTo>
                  <a:lnTo>
                    <a:pt x="378" y="372"/>
                  </a:lnTo>
                  <a:lnTo>
                    <a:pt x="384" y="372"/>
                  </a:lnTo>
                  <a:lnTo>
                    <a:pt x="396" y="366"/>
                  </a:lnTo>
                  <a:lnTo>
                    <a:pt x="420" y="366"/>
                  </a:lnTo>
                  <a:lnTo>
                    <a:pt x="426" y="372"/>
                  </a:lnTo>
                  <a:lnTo>
                    <a:pt x="444" y="372"/>
                  </a:lnTo>
                  <a:lnTo>
                    <a:pt x="450" y="366"/>
                  </a:lnTo>
                  <a:lnTo>
                    <a:pt x="450" y="354"/>
                  </a:lnTo>
                  <a:lnTo>
                    <a:pt x="444" y="348"/>
                  </a:lnTo>
                  <a:lnTo>
                    <a:pt x="450" y="336"/>
                  </a:lnTo>
                  <a:lnTo>
                    <a:pt x="456" y="330"/>
                  </a:lnTo>
                  <a:lnTo>
                    <a:pt x="468" y="324"/>
                  </a:lnTo>
                  <a:lnTo>
                    <a:pt x="474" y="312"/>
                  </a:lnTo>
                  <a:lnTo>
                    <a:pt x="498" y="312"/>
                  </a:lnTo>
                  <a:lnTo>
                    <a:pt x="516" y="318"/>
                  </a:lnTo>
                  <a:lnTo>
                    <a:pt x="516" y="300"/>
                  </a:lnTo>
                  <a:lnTo>
                    <a:pt x="510" y="288"/>
                  </a:lnTo>
                  <a:lnTo>
                    <a:pt x="504" y="282"/>
                  </a:lnTo>
                  <a:lnTo>
                    <a:pt x="504" y="264"/>
                  </a:lnTo>
                  <a:lnTo>
                    <a:pt x="480" y="240"/>
                  </a:lnTo>
                  <a:lnTo>
                    <a:pt x="480" y="234"/>
                  </a:lnTo>
                  <a:lnTo>
                    <a:pt x="486" y="228"/>
                  </a:lnTo>
                  <a:lnTo>
                    <a:pt x="510" y="228"/>
                  </a:lnTo>
                  <a:lnTo>
                    <a:pt x="510" y="234"/>
                  </a:lnTo>
                  <a:lnTo>
                    <a:pt x="516" y="234"/>
                  </a:lnTo>
                  <a:lnTo>
                    <a:pt x="522" y="240"/>
                  </a:lnTo>
                  <a:lnTo>
                    <a:pt x="528" y="240"/>
                  </a:lnTo>
                  <a:lnTo>
                    <a:pt x="552" y="228"/>
                  </a:lnTo>
                  <a:lnTo>
                    <a:pt x="558" y="216"/>
                  </a:lnTo>
                  <a:lnTo>
                    <a:pt x="570" y="210"/>
                  </a:lnTo>
                  <a:lnTo>
                    <a:pt x="546" y="198"/>
                  </a:lnTo>
                  <a:lnTo>
                    <a:pt x="552" y="192"/>
                  </a:lnTo>
                  <a:lnTo>
                    <a:pt x="552" y="186"/>
                  </a:lnTo>
                  <a:lnTo>
                    <a:pt x="546" y="186"/>
                  </a:lnTo>
                  <a:lnTo>
                    <a:pt x="540" y="180"/>
                  </a:lnTo>
                  <a:lnTo>
                    <a:pt x="504" y="180"/>
                  </a:lnTo>
                  <a:lnTo>
                    <a:pt x="504" y="156"/>
                  </a:lnTo>
                  <a:lnTo>
                    <a:pt x="474" y="144"/>
                  </a:lnTo>
                  <a:lnTo>
                    <a:pt x="474" y="132"/>
                  </a:lnTo>
                  <a:lnTo>
                    <a:pt x="456" y="114"/>
                  </a:lnTo>
                  <a:lnTo>
                    <a:pt x="444" y="108"/>
                  </a:lnTo>
                  <a:lnTo>
                    <a:pt x="438" y="102"/>
                  </a:lnTo>
                  <a:lnTo>
                    <a:pt x="444" y="84"/>
                  </a:lnTo>
                  <a:lnTo>
                    <a:pt x="432" y="66"/>
                  </a:lnTo>
                  <a:lnTo>
                    <a:pt x="438" y="60"/>
                  </a:lnTo>
                  <a:lnTo>
                    <a:pt x="438" y="48"/>
                  </a:lnTo>
                  <a:lnTo>
                    <a:pt x="432" y="42"/>
                  </a:lnTo>
                  <a:lnTo>
                    <a:pt x="396" y="24"/>
                  </a:lnTo>
                  <a:lnTo>
                    <a:pt x="390" y="18"/>
                  </a:lnTo>
                  <a:lnTo>
                    <a:pt x="384" y="18"/>
                  </a:lnTo>
                  <a:lnTo>
                    <a:pt x="354" y="36"/>
                  </a:lnTo>
                  <a:lnTo>
                    <a:pt x="348" y="18"/>
                  </a:lnTo>
                  <a:lnTo>
                    <a:pt x="312" y="12"/>
                  </a:lnTo>
                  <a:lnTo>
                    <a:pt x="300" y="18"/>
                  </a:lnTo>
                  <a:lnTo>
                    <a:pt x="300" y="12"/>
                  </a:lnTo>
                  <a:lnTo>
                    <a:pt x="294" y="6"/>
                  </a:lnTo>
                  <a:lnTo>
                    <a:pt x="276" y="6"/>
                  </a:lnTo>
                  <a:lnTo>
                    <a:pt x="270" y="0"/>
                  </a:lnTo>
                  <a:lnTo>
                    <a:pt x="258" y="0"/>
                  </a:lnTo>
                  <a:lnTo>
                    <a:pt x="252" y="6"/>
                  </a:lnTo>
                  <a:lnTo>
                    <a:pt x="246" y="18"/>
                  </a:lnTo>
                  <a:lnTo>
                    <a:pt x="240" y="24"/>
                  </a:lnTo>
                  <a:lnTo>
                    <a:pt x="234" y="24"/>
                  </a:lnTo>
                  <a:lnTo>
                    <a:pt x="228" y="30"/>
                  </a:lnTo>
                  <a:lnTo>
                    <a:pt x="222" y="24"/>
                  </a:lnTo>
                  <a:lnTo>
                    <a:pt x="198" y="24"/>
                  </a:lnTo>
                  <a:lnTo>
                    <a:pt x="192" y="30"/>
                  </a:lnTo>
                  <a:lnTo>
                    <a:pt x="180" y="36"/>
                  </a:lnTo>
                  <a:lnTo>
                    <a:pt x="174" y="42"/>
                  </a:lnTo>
                  <a:lnTo>
                    <a:pt x="174" y="54"/>
                  </a:lnTo>
                  <a:lnTo>
                    <a:pt x="192" y="72"/>
                  </a:lnTo>
                  <a:lnTo>
                    <a:pt x="186" y="78"/>
                  </a:lnTo>
                  <a:lnTo>
                    <a:pt x="168" y="78"/>
                  </a:lnTo>
                  <a:lnTo>
                    <a:pt x="162" y="72"/>
                  </a:lnTo>
                  <a:lnTo>
                    <a:pt x="156" y="72"/>
                  </a:lnTo>
                  <a:lnTo>
                    <a:pt x="162" y="90"/>
                  </a:lnTo>
                  <a:lnTo>
                    <a:pt x="144" y="90"/>
                  </a:lnTo>
                  <a:lnTo>
                    <a:pt x="138" y="96"/>
                  </a:lnTo>
                  <a:lnTo>
                    <a:pt x="138" y="102"/>
                  </a:lnTo>
                  <a:lnTo>
                    <a:pt x="144" y="114"/>
                  </a:lnTo>
                  <a:lnTo>
                    <a:pt x="144" y="120"/>
                  </a:lnTo>
                  <a:lnTo>
                    <a:pt x="132" y="120"/>
                  </a:lnTo>
                  <a:lnTo>
                    <a:pt x="132" y="126"/>
                  </a:lnTo>
                  <a:lnTo>
                    <a:pt x="138" y="132"/>
                  </a:lnTo>
                  <a:lnTo>
                    <a:pt x="138" y="144"/>
                  </a:lnTo>
                  <a:lnTo>
                    <a:pt x="144" y="150"/>
                  </a:lnTo>
                  <a:lnTo>
                    <a:pt x="144" y="156"/>
                  </a:lnTo>
                  <a:lnTo>
                    <a:pt x="132" y="156"/>
                  </a:lnTo>
                  <a:lnTo>
                    <a:pt x="138" y="150"/>
                  </a:lnTo>
                  <a:lnTo>
                    <a:pt x="138" y="144"/>
                  </a:lnTo>
                  <a:lnTo>
                    <a:pt x="120" y="144"/>
                  </a:lnTo>
                  <a:lnTo>
                    <a:pt x="108" y="150"/>
                  </a:lnTo>
                  <a:lnTo>
                    <a:pt x="102" y="156"/>
                  </a:lnTo>
                  <a:lnTo>
                    <a:pt x="96" y="168"/>
                  </a:lnTo>
                  <a:lnTo>
                    <a:pt x="84" y="156"/>
                  </a:lnTo>
                  <a:lnTo>
                    <a:pt x="84" y="174"/>
                  </a:lnTo>
                  <a:lnTo>
                    <a:pt x="54" y="174"/>
                  </a:lnTo>
                  <a:lnTo>
                    <a:pt x="54" y="168"/>
                  </a:lnTo>
                  <a:lnTo>
                    <a:pt x="48" y="162"/>
                  </a:lnTo>
                  <a:lnTo>
                    <a:pt x="42" y="162"/>
                  </a:lnTo>
                  <a:lnTo>
                    <a:pt x="30" y="168"/>
                  </a:lnTo>
                  <a:lnTo>
                    <a:pt x="18" y="168"/>
                  </a:lnTo>
                  <a:lnTo>
                    <a:pt x="12" y="174"/>
                  </a:lnTo>
                  <a:lnTo>
                    <a:pt x="6" y="174"/>
                  </a:lnTo>
                  <a:lnTo>
                    <a:pt x="12" y="186"/>
                  </a:lnTo>
                  <a:lnTo>
                    <a:pt x="18" y="192"/>
                  </a:lnTo>
                  <a:lnTo>
                    <a:pt x="18" y="204"/>
                  </a:lnTo>
                  <a:lnTo>
                    <a:pt x="24" y="210"/>
                  </a:lnTo>
                  <a:lnTo>
                    <a:pt x="36" y="234"/>
                  </a:lnTo>
                  <a:lnTo>
                    <a:pt x="42" y="240"/>
                  </a:lnTo>
                  <a:lnTo>
                    <a:pt x="42" y="246"/>
                  </a:lnTo>
                  <a:lnTo>
                    <a:pt x="36" y="252"/>
                  </a:lnTo>
                  <a:lnTo>
                    <a:pt x="36" y="264"/>
                  </a:lnTo>
                  <a:lnTo>
                    <a:pt x="12" y="270"/>
                  </a:lnTo>
                  <a:lnTo>
                    <a:pt x="12" y="288"/>
                  </a:lnTo>
                  <a:lnTo>
                    <a:pt x="0" y="288"/>
                  </a:lnTo>
                  <a:lnTo>
                    <a:pt x="0" y="294"/>
                  </a:lnTo>
                  <a:lnTo>
                    <a:pt x="6" y="300"/>
                  </a:lnTo>
                  <a:lnTo>
                    <a:pt x="12" y="300"/>
                  </a:lnTo>
                  <a:lnTo>
                    <a:pt x="24" y="31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62" name="Azerbaijan" descr="© INSCALE GmbH, 05.05.2010&#10;http://www.presentationload.com/">
              <a:extLst>
                <a:ext uri="{FF2B5EF4-FFF2-40B4-BE49-F238E27FC236}">
                  <a16:creationId xmlns:a16="http://schemas.microsoft.com/office/drawing/2014/main" id="{27AD5F45-F8E1-2AC7-E5D4-BBE8B239F8A3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5370891" y="1939187"/>
              <a:ext cx="136378" cy="109696"/>
            </a:xfrm>
            <a:custGeom>
              <a:avLst/>
              <a:gdLst>
                <a:gd name="T0" fmla="*/ 2147483647 w 360"/>
                <a:gd name="T1" fmla="*/ 2147483647 h 288"/>
                <a:gd name="T2" fmla="*/ 2147483647 w 360"/>
                <a:gd name="T3" fmla="*/ 2147483647 h 288"/>
                <a:gd name="T4" fmla="*/ 2147483647 w 360"/>
                <a:gd name="T5" fmla="*/ 2147483647 h 288"/>
                <a:gd name="T6" fmla="*/ 2147483647 w 360"/>
                <a:gd name="T7" fmla="*/ 2147483647 h 288"/>
                <a:gd name="T8" fmla="*/ 2147483647 w 360"/>
                <a:gd name="T9" fmla="*/ 2147483647 h 288"/>
                <a:gd name="T10" fmla="*/ 2147483647 w 360"/>
                <a:gd name="T11" fmla="*/ 2147483647 h 288"/>
                <a:gd name="T12" fmla="*/ 2147483647 w 360"/>
                <a:gd name="T13" fmla="*/ 2147483647 h 288"/>
                <a:gd name="T14" fmla="*/ 2147483647 w 360"/>
                <a:gd name="T15" fmla="*/ 2147483647 h 288"/>
                <a:gd name="T16" fmla="*/ 2147483647 w 360"/>
                <a:gd name="T17" fmla="*/ 2147483647 h 288"/>
                <a:gd name="T18" fmla="*/ 2147483647 w 360"/>
                <a:gd name="T19" fmla="*/ 2147483647 h 288"/>
                <a:gd name="T20" fmla="*/ 2147483647 w 360"/>
                <a:gd name="T21" fmla="*/ 2147483647 h 288"/>
                <a:gd name="T22" fmla="*/ 2147483647 w 360"/>
                <a:gd name="T23" fmla="*/ 2147483647 h 288"/>
                <a:gd name="T24" fmla="*/ 2147483647 w 360"/>
                <a:gd name="T25" fmla="*/ 2147483647 h 288"/>
                <a:gd name="T26" fmla="*/ 2147483647 w 360"/>
                <a:gd name="T27" fmla="*/ 0 h 288"/>
                <a:gd name="T28" fmla="*/ 2147483647 w 360"/>
                <a:gd name="T29" fmla="*/ 2147483647 h 288"/>
                <a:gd name="T30" fmla="*/ 2147483647 w 360"/>
                <a:gd name="T31" fmla="*/ 2147483647 h 288"/>
                <a:gd name="T32" fmla="*/ 2147483647 w 360"/>
                <a:gd name="T33" fmla="*/ 2147483647 h 288"/>
                <a:gd name="T34" fmla="*/ 2147483647 w 360"/>
                <a:gd name="T35" fmla="*/ 2147483647 h 288"/>
                <a:gd name="T36" fmla="*/ 2147483647 w 360"/>
                <a:gd name="T37" fmla="*/ 2147483647 h 288"/>
                <a:gd name="T38" fmla="*/ 2147483647 w 360"/>
                <a:gd name="T39" fmla="*/ 0 h 288"/>
                <a:gd name="T40" fmla="*/ 2147483647 w 360"/>
                <a:gd name="T41" fmla="*/ 2147483647 h 288"/>
                <a:gd name="T42" fmla="*/ 2147483647 w 360"/>
                <a:gd name="T43" fmla="*/ 2147483647 h 288"/>
                <a:gd name="T44" fmla="*/ 2147483647 w 360"/>
                <a:gd name="T45" fmla="*/ 2147483647 h 288"/>
                <a:gd name="T46" fmla="*/ 2147483647 w 360"/>
                <a:gd name="T47" fmla="*/ 2147483647 h 288"/>
                <a:gd name="T48" fmla="*/ 2147483647 w 360"/>
                <a:gd name="T49" fmla="*/ 2147483647 h 288"/>
                <a:gd name="T50" fmla="*/ 2147483647 w 360"/>
                <a:gd name="T51" fmla="*/ 2147483647 h 288"/>
                <a:gd name="T52" fmla="*/ 2147483647 w 360"/>
                <a:gd name="T53" fmla="*/ 2147483647 h 288"/>
                <a:gd name="T54" fmla="*/ 0 w 360"/>
                <a:gd name="T55" fmla="*/ 2147483647 h 288"/>
                <a:gd name="T56" fmla="*/ 2147483647 w 360"/>
                <a:gd name="T57" fmla="*/ 2147483647 h 288"/>
                <a:gd name="T58" fmla="*/ 2147483647 w 360"/>
                <a:gd name="T59" fmla="*/ 2147483647 h 288"/>
                <a:gd name="T60" fmla="*/ 2147483647 w 360"/>
                <a:gd name="T61" fmla="*/ 2147483647 h 288"/>
                <a:gd name="T62" fmla="*/ 2147483647 w 360"/>
                <a:gd name="T63" fmla="*/ 2147483647 h 288"/>
                <a:gd name="T64" fmla="*/ 2147483647 w 360"/>
                <a:gd name="T65" fmla="*/ 2147483647 h 288"/>
                <a:gd name="T66" fmla="*/ 2147483647 w 360"/>
                <a:gd name="T67" fmla="*/ 2147483647 h 288"/>
                <a:gd name="T68" fmla="*/ 2147483647 w 360"/>
                <a:gd name="T69" fmla="*/ 2147483647 h 288"/>
                <a:gd name="T70" fmla="*/ 2147483647 w 360"/>
                <a:gd name="T71" fmla="*/ 2147483647 h 288"/>
                <a:gd name="T72" fmla="*/ 2147483647 w 360"/>
                <a:gd name="T73" fmla="*/ 2147483647 h 288"/>
                <a:gd name="T74" fmla="*/ 2147483647 w 360"/>
                <a:gd name="T75" fmla="*/ 2147483647 h 288"/>
                <a:gd name="T76" fmla="*/ 2147483647 w 360"/>
                <a:gd name="T77" fmla="*/ 2147483647 h 288"/>
                <a:gd name="T78" fmla="*/ 2147483647 w 360"/>
                <a:gd name="T79" fmla="*/ 2147483647 h 288"/>
                <a:gd name="T80" fmla="*/ 2147483647 w 360"/>
                <a:gd name="T81" fmla="*/ 2147483647 h 288"/>
                <a:gd name="T82" fmla="*/ 2147483647 w 360"/>
                <a:gd name="T83" fmla="*/ 2147483647 h 288"/>
                <a:gd name="T84" fmla="*/ 2147483647 w 360"/>
                <a:gd name="T85" fmla="*/ 2147483647 h 288"/>
                <a:gd name="T86" fmla="*/ 2147483647 w 360"/>
                <a:gd name="T87" fmla="*/ 2147483647 h 288"/>
                <a:gd name="T88" fmla="*/ 2147483647 w 360"/>
                <a:gd name="T89" fmla="*/ 2147483647 h 288"/>
                <a:gd name="T90" fmla="*/ 2147483647 w 360"/>
                <a:gd name="T91" fmla="*/ 2147483647 h 288"/>
                <a:gd name="T92" fmla="*/ 2147483647 w 360"/>
                <a:gd name="T93" fmla="*/ 2147483647 h 288"/>
                <a:gd name="T94" fmla="*/ 2147483647 w 360"/>
                <a:gd name="T95" fmla="*/ 2147483647 h 288"/>
                <a:gd name="T96" fmla="*/ 2147483647 w 360"/>
                <a:gd name="T97" fmla="*/ 2147483647 h 288"/>
                <a:gd name="T98" fmla="*/ 2147483647 w 360"/>
                <a:gd name="T99" fmla="*/ 2147483647 h 288"/>
                <a:gd name="T100" fmla="*/ 2147483647 w 360"/>
                <a:gd name="T101" fmla="*/ 2147483647 h 288"/>
                <a:gd name="T102" fmla="*/ 2147483647 w 360"/>
                <a:gd name="T103" fmla="*/ 2147483647 h 288"/>
                <a:gd name="T104" fmla="*/ 2147483647 w 360"/>
                <a:gd name="T105" fmla="*/ 2147483647 h 288"/>
                <a:gd name="T106" fmla="*/ 2147483647 w 360"/>
                <a:gd name="T107" fmla="*/ 2147483647 h 288"/>
                <a:gd name="T108" fmla="*/ 2147483647 w 360"/>
                <a:gd name="T109" fmla="*/ 2147483647 h 288"/>
                <a:gd name="T110" fmla="*/ 2147483647 w 360"/>
                <a:gd name="T111" fmla="*/ 2147483647 h 288"/>
                <a:gd name="T112" fmla="*/ 2147483647 w 360"/>
                <a:gd name="T113" fmla="*/ 2147483647 h 288"/>
                <a:gd name="T114" fmla="*/ 2147483647 w 360"/>
                <a:gd name="T115" fmla="*/ 2147483647 h 288"/>
                <a:gd name="T116" fmla="*/ 2147483647 w 360"/>
                <a:gd name="T117" fmla="*/ 2147483647 h 288"/>
                <a:gd name="T118" fmla="*/ 2147483647 w 360"/>
                <a:gd name="T119" fmla="*/ 2147483647 h 288"/>
                <a:gd name="T120" fmla="*/ 2147483647 w 360"/>
                <a:gd name="T121" fmla="*/ 2147483647 h 28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360"/>
                <a:gd name="T184" fmla="*/ 0 h 288"/>
                <a:gd name="T185" fmla="*/ 360 w 360"/>
                <a:gd name="T186" fmla="*/ 288 h 288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360" h="288">
                  <a:moveTo>
                    <a:pt x="66" y="186"/>
                  </a:moveTo>
                  <a:lnTo>
                    <a:pt x="36" y="186"/>
                  </a:lnTo>
                  <a:lnTo>
                    <a:pt x="24" y="174"/>
                  </a:lnTo>
                  <a:lnTo>
                    <a:pt x="6" y="174"/>
                  </a:lnTo>
                  <a:lnTo>
                    <a:pt x="12" y="186"/>
                  </a:lnTo>
                  <a:lnTo>
                    <a:pt x="12" y="192"/>
                  </a:lnTo>
                  <a:lnTo>
                    <a:pt x="18" y="204"/>
                  </a:lnTo>
                  <a:lnTo>
                    <a:pt x="36" y="222"/>
                  </a:lnTo>
                  <a:lnTo>
                    <a:pt x="48" y="228"/>
                  </a:lnTo>
                  <a:lnTo>
                    <a:pt x="84" y="240"/>
                  </a:lnTo>
                  <a:lnTo>
                    <a:pt x="90" y="240"/>
                  </a:lnTo>
                  <a:lnTo>
                    <a:pt x="84" y="234"/>
                  </a:lnTo>
                  <a:lnTo>
                    <a:pt x="84" y="222"/>
                  </a:lnTo>
                  <a:lnTo>
                    <a:pt x="78" y="216"/>
                  </a:lnTo>
                  <a:lnTo>
                    <a:pt x="78" y="204"/>
                  </a:lnTo>
                  <a:lnTo>
                    <a:pt x="72" y="198"/>
                  </a:lnTo>
                  <a:lnTo>
                    <a:pt x="72" y="186"/>
                  </a:lnTo>
                  <a:lnTo>
                    <a:pt x="66" y="186"/>
                  </a:lnTo>
                  <a:close/>
                  <a:moveTo>
                    <a:pt x="354" y="108"/>
                  </a:moveTo>
                  <a:lnTo>
                    <a:pt x="348" y="102"/>
                  </a:lnTo>
                  <a:lnTo>
                    <a:pt x="330" y="102"/>
                  </a:lnTo>
                  <a:lnTo>
                    <a:pt x="318" y="108"/>
                  </a:lnTo>
                  <a:lnTo>
                    <a:pt x="306" y="108"/>
                  </a:lnTo>
                  <a:lnTo>
                    <a:pt x="288" y="90"/>
                  </a:lnTo>
                  <a:lnTo>
                    <a:pt x="288" y="84"/>
                  </a:lnTo>
                  <a:lnTo>
                    <a:pt x="264" y="54"/>
                  </a:lnTo>
                  <a:lnTo>
                    <a:pt x="264" y="42"/>
                  </a:lnTo>
                  <a:lnTo>
                    <a:pt x="216" y="0"/>
                  </a:lnTo>
                  <a:lnTo>
                    <a:pt x="216" y="30"/>
                  </a:lnTo>
                  <a:lnTo>
                    <a:pt x="210" y="36"/>
                  </a:lnTo>
                  <a:lnTo>
                    <a:pt x="192" y="36"/>
                  </a:lnTo>
                  <a:lnTo>
                    <a:pt x="192" y="48"/>
                  </a:lnTo>
                  <a:lnTo>
                    <a:pt x="186" y="54"/>
                  </a:lnTo>
                  <a:lnTo>
                    <a:pt x="162" y="54"/>
                  </a:lnTo>
                  <a:lnTo>
                    <a:pt x="156" y="48"/>
                  </a:lnTo>
                  <a:lnTo>
                    <a:pt x="144" y="42"/>
                  </a:lnTo>
                  <a:lnTo>
                    <a:pt x="138" y="30"/>
                  </a:lnTo>
                  <a:lnTo>
                    <a:pt x="120" y="12"/>
                  </a:lnTo>
                  <a:lnTo>
                    <a:pt x="84" y="0"/>
                  </a:lnTo>
                  <a:lnTo>
                    <a:pt x="72" y="0"/>
                  </a:lnTo>
                  <a:lnTo>
                    <a:pt x="60" y="12"/>
                  </a:lnTo>
                  <a:lnTo>
                    <a:pt x="78" y="30"/>
                  </a:lnTo>
                  <a:lnTo>
                    <a:pt x="84" y="30"/>
                  </a:lnTo>
                  <a:lnTo>
                    <a:pt x="90" y="36"/>
                  </a:lnTo>
                  <a:lnTo>
                    <a:pt x="96" y="48"/>
                  </a:lnTo>
                  <a:lnTo>
                    <a:pt x="102" y="54"/>
                  </a:lnTo>
                  <a:lnTo>
                    <a:pt x="108" y="66"/>
                  </a:lnTo>
                  <a:lnTo>
                    <a:pt x="102" y="72"/>
                  </a:lnTo>
                  <a:lnTo>
                    <a:pt x="84" y="54"/>
                  </a:lnTo>
                  <a:lnTo>
                    <a:pt x="72" y="54"/>
                  </a:lnTo>
                  <a:lnTo>
                    <a:pt x="60" y="60"/>
                  </a:lnTo>
                  <a:lnTo>
                    <a:pt x="42" y="42"/>
                  </a:lnTo>
                  <a:lnTo>
                    <a:pt x="42" y="36"/>
                  </a:lnTo>
                  <a:lnTo>
                    <a:pt x="36" y="30"/>
                  </a:lnTo>
                  <a:lnTo>
                    <a:pt x="12" y="30"/>
                  </a:lnTo>
                  <a:lnTo>
                    <a:pt x="0" y="42"/>
                  </a:lnTo>
                  <a:lnTo>
                    <a:pt x="0" y="48"/>
                  </a:lnTo>
                  <a:lnTo>
                    <a:pt x="6" y="48"/>
                  </a:lnTo>
                  <a:lnTo>
                    <a:pt x="12" y="54"/>
                  </a:lnTo>
                  <a:lnTo>
                    <a:pt x="12" y="66"/>
                  </a:lnTo>
                  <a:lnTo>
                    <a:pt x="30" y="66"/>
                  </a:lnTo>
                  <a:lnTo>
                    <a:pt x="36" y="72"/>
                  </a:lnTo>
                  <a:lnTo>
                    <a:pt x="36" y="96"/>
                  </a:lnTo>
                  <a:lnTo>
                    <a:pt x="30" y="102"/>
                  </a:lnTo>
                  <a:lnTo>
                    <a:pt x="36" y="102"/>
                  </a:lnTo>
                  <a:lnTo>
                    <a:pt x="42" y="108"/>
                  </a:lnTo>
                  <a:lnTo>
                    <a:pt x="66" y="120"/>
                  </a:lnTo>
                  <a:lnTo>
                    <a:pt x="72" y="126"/>
                  </a:lnTo>
                  <a:lnTo>
                    <a:pt x="72" y="132"/>
                  </a:lnTo>
                  <a:lnTo>
                    <a:pt x="54" y="150"/>
                  </a:lnTo>
                  <a:lnTo>
                    <a:pt x="42" y="150"/>
                  </a:lnTo>
                  <a:lnTo>
                    <a:pt x="72" y="162"/>
                  </a:lnTo>
                  <a:lnTo>
                    <a:pt x="84" y="180"/>
                  </a:lnTo>
                  <a:lnTo>
                    <a:pt x="114" y="186"/>
                  </a:lnTo>
                  <a:lnTo>
                    <a:pt x="114" y="198"/>
                  </a:lnTo>
                  <a:lnTo>
                    <a:pt x="120" y="210"/>
                  </a:lnTo>
                  <a:lnTo>
                    <a:pt x="120" y="240"/>
                  </a:lnTo>
                  <a:lnTo>
                    <a:pt x="132" y="240"/>
                  </a:lnTo>
                  <a:lnTo>
                    <a:pt x="138" y="228"/>
                  </a:lnTo>
                  <a:lnTo>
                    <a:pt x="144" y="222"/>
                  </a:lnTo>
                  <a:lnTo>
                    <a:pt x="144" y="216"/>
                  </a:lnTo>
                  <a:lnTo>
                    <a:pt x="156" y="204"/>
                  </a:lnTo>
                  <a:lnTo>
                    <a:pt x="174" y="192"/>
                  </a:lnTo>
                  <a:lnTo>
                    <a:pt x="186" y="186"/>
                  </a:lnTo>
                  <a:lnTo>
                    <a:pt x="198" y="174"/>
                  </a:lnTo>
                  <a:lnTo>
                    <a:pt x="210" y="168"/>
                  </a:lnTo>
                  <a:lnTo>
                    <a:pt x="222" y="168"/>
                  </a:lnTo>
                  <a:lnTo>
                    <a:pt x="228" y="180"/>
                  </a:lnTo>
                  <a:lnTo>
                    <a:pt x="234" y="186"/>
                  </a:lnTo>
                  <a:lnTo>
                    <a:pt x="234" y="204"/>
                  </a:lnTo>
                  <a:lnTo>
                    <a:pt x="228" y="210"/>
                  </a:lnTo>
                  <a:lnTo>
                    <a:pt x="228" y="222"/>
                  </a:lnTo>
                  <a:lnTo>
                    <a:pt x="234" y="222"/>
                  </a:lnTo>
                  <a:lnTo>
                    <a:pt x="240" y="228"/>
                  </a:lnTo>
                  <a:lnTo>
                    <a:pt x="240" y="234"/>
                  </a:lnTo>
                  <a:lnTo>
                    <a:pt x="234" y="240"/>
                  </a:lnTo>
                  <a:lnTo>
                    <a:pt x="222" y="240"/>
                  </a:lnTo>
                  <a:lnTo>
                    <a:pt x="222" y="246"/>
                  </a:lnTo>
                  <a:lnTo>
                    <a:pt x="234" y="258"/>
                  </a:lnTo>
                  <a:lnTo>
                    <a:pt x="246" y="264"/>
                  </a:lnTo>
                  <a:lnTo>
                    <a:pt x="252" y="270"/>
                  </a:lnTo>
                  <a:lnTo>
                    <a:pt x="258" y="270"/>
                  </a:lnTo>
                  <a:lnTo>
                    <a:pt x="264" y="276"/>
                  </a:lnTo>
                  <a:lnTo>
                    <a:pt x="264" y="282"/>
                  </a:lnTo>
                  <a:lnTo>
                    <a:pt x="282" y="282"/>
                  </a:lnTo>
                  <a:lnTo>
                    <a:pt x="282" y="288"/>
                  </a:lnTo>
                  <a:lnTo>
                    <a:pt x="288" y="282"/>
                  </a:lnTo>
                  <a:lnTo>
                    <a:pt x="288" y="258"/>
                  </a:lnTo>
                  <a:lnTo>
                    <a:pt x="282" y="252"/>
                  </a:lnTo>
                  <a:lnTo>
                    <a:pt x="276" y="252"/>
                  </a:lnTo>
                  <a:lnTo>
                    <a:pt x="270" y="246"/>
                  </a:lnTo>
                  <a:lnTo>
                    <a:pt x="288" y="240"/>
                  </a:lnTo>
                  <a:lnTo>
                    <a:pt x="288" y="210"/>
                  </a:lnTo>
                  <a:lnTo>
                    <a:pt x="300" y="222"/>
                  </a:lnTo>
                  <a:lnTo>
                    <a:pt x="306" y="222"/>
                  </a:lnTo>
                  <a:lnTo>
                    <a:pt x="318" y="210"/>
                  </a:lnTo>
                  <a:lnTo>
                    <a:pt x="300" y="192"/>
                  </a:lnTo>
                  <a:lnTo>
                    <a:pt x="300" y="138"/>
                  </a:lnTo>
                  <a:lnTo>
                    <a:pt x="318" y="138"/>
                  </a:lnTo>
                  <a:lnTo>
                    <a:pt x="330" y="126"/>
                  </a:lnTo>
                  <a:lnTo>
                    <a:pt x="360" y="132"/>
                  </a:lnTo>
                  <a:lnTo>
                    <a:pt x="360" y="120"/>
                  </a:lnTo>
                  <a:lnTo>
                    <a:pt x="354" y="108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63" name="Austria" descr="© INSCALE GmbH, 05.05.2010&#10;http://www.presentationload.com/">
              <a:extLst>
                <a:ext uri="{FF2B5EF4-FFF2-40B4-BE49-F238E27FC236}">
                  <a16:creationId xmlns:a16="http://schemas.microsoft.com/office/drawing/2014/main" id="{ABBCBE70-15BF-B30C-FC8B-D9F46598D06B}"/>
                </a:ext>
              </a:extLst>
            </p:cNvPr>
            <p:cNvSpPr>
              <a:spLocks/>
            </p:cNvSpPr>
            <p:nvPr/>
          </p:nvSpPr>
          <p:spPr bwMode="gray">
            <a:xfrm>
              <a:off x="4494808" y="1725724"/>
              <a:ext cx="173437" cy="77083"/>
            </a:xfrm>
            <a:custGeom>
              <a:avLst/>
              <a:gdLst>
                <a:gd name="T0" fmla="*/ 2147483647 w 456"/>
                <a:gd name="T1" fmla="*/ 2147483647 h 204"/>
                <a:gd name="T2" fmla="*/ 2147483647 w 456"/>
                <a:gd name="T3" fmla="*/ 2147483647 h 204"/>
                <a:gd name="T4" fmla="*/ 2147483647 w 456"/>
                <a:gd name="T5" fmla="*/ 2147483647 h 204"/>
                <a:gd name="T6" fmla="*/ 2147483647 w 456"/>
                <a:gd name="T7" fmla="*/ 2147483647 h 204"/>
                <a:gd name="T8" fmla="*/ 2147483647 w 456"/>
                <a:gd name="T9" fmla="*/ 2147483647 h 204"/>
                <a:gd name="T10" fmla="*/ 2147483647 w 456"/>
                <a:gd name="T11" fmla="*/ 2147483647 h 204"/>
                <a:gd name="T12" fmla="*/ 2147483647 w 456"/>
                <a:gd name="T13" fmla="*/ 2147483647 h 204"/>
                <a:gd name="T14" fmla="*/ 2147483647 w 456"/>
                <a:gd name="T15" fmla="*/ 0 h 204"/>
                <a:gd name="T16" fmla="*/ 2147483647 w 456"/>
                <a:gd name="T17" fmla="*/ 2147483647 h 204"/>
                <a:gd name="T18" fmla="*/ 2147483647 w 456"/>
                <a:gd name="T19" fmla="*/ 2147483647 h 204"/>
                <a:gd name="T20" fmla="*/ 2147483647 w 456"/>
                <a:gd name="T21" fmla="*/ 2147483647 h 204"/>
                <a:gd name="T22" fmla="*/ 2147483647 w 456"/>
                <a:gd name="T23" fmla="*/ 2147483647 h 204"/>
                <a:gd name="T24" fmla="*/ 2147483647 w 456"/>
                <a:gd name="T25" fmla="*/ 2147483647 h 204"/>
                <a:gd name="T26" fmla="*/ 2147483647 w 456"/>
                <a:gd name="T27" fmla="*/ 2147483647 h 204"/>
                <a:gd name="T28" fmla="*/ 2147483647 w 456"/>
                <a:gd name="T29" fmla="*/ 2147483647 h 204"/>
                <a:gd name="T30" fmla="*/ 2147483647 w 456"/>
                <a:gd name="T31" fmla="*/ 2147483647 h 204"/>
                <a:gd name="T32" fmla="*/ 2147483647 w 456"/>
                <a:gd name="T33" fmla="*/ 2147483647 h 204"/>
                <a:gd name="T34" fmla="*/ 2147483647 w 456"/>
                <a:gd name="T35" fmla="*/ 2147483647 h 204"/>
                <a:gd name="T36" fmla="*/ 2147483647 w 456"/>
                <a:gd name="T37" fmla="*/ 2147483647 h 204"/>
                <a:gd name="T38" fmla="*/ 2147483647 w 456"/>
                <a:gd name="T39" fmla="*/ 2147483647 h 204"/>
                <a:gd name="T40" fmla="*/ 2147483647 w 456"/>
                <a:gd name="T41" fmla="*/ 2147483647 h 204"/>
                <a:gd name="T42" fmla="*/ 2147483647 w 456"/>
                <a:gd name="T43" fmla="*/ 2147483647 h 204"/>
                <a:gd name="T44" fmla="*/ 2147483647 w 456"/>
                <a:gd name="T45" fmla="*/ 2147483647 h 204"/>
                <a:gd name="T46" fmla="*/ 2147483647 w 456"/>
                <a:gd name="T47" fmla="*/ 2147483647 h 204"/>
                <a:gd name="T48" fmla="*/ 2147483647 w 456"/>
                <a:gd name="T49" fmla="*/ 2147483647 h 204"/>
                <a:gd name="T50" fmla="*/ 2147483647 w 456"/>
                <a:gd name="T51" fmla="*/ 2147483647 h 204"/>
                <a:gd name="T52" fmla="*/ 2147483647 w 456"/>
                <a:gd name="T53" fmla="*/ 2147483647 h 204"/>
                <a:gd name="T54" fmla="*/ 0 w 456"/>
                <a:gd name="T55" fmla="*/ 2147483647 h 204"/>
                <a:gd name="T56" fmla="*/ 2147483647 w 456"/>
                <a:gd name="T57" fmla="*/ 2147483647 h 204"/>
                <a:gd name="T58" fmla="*/ 2147483647 w 456"/>
                <a:gd name="T59" fmla="*/ 2147483647 h 204"/>
                <a:gd name="T60" fmla="*/ 2147483647 w 456"/>
                <a:gd name="T61" fmla="*/ 2147483647 h 204"/>
                <a:gd name="T62" fmla="*/ 2147483647 w 456"/>
                <a:gd name="T63" fmla="*/ 2147483647 h 204"/>
                <a:gd name="T64" fmla="*/ 2147483647 w 456"/>
                <a:gd name="T65" fmla="*/ 2147483647 h 204"/>
                <a:gd name="T66" fmla="*/ 2147483647 w 456"/>
                <a:gd name="T67" fmla="*/ 2147483647 h 204"/>
                <a:gd name="T68" fmla="*/ 2147483647 w 456"/>
                <a:gd name="T69" fmla="*/ 2147483647 h 204"/>
                <a:gd name="T70" fmla="*/ 2147483647 w 456"/>
                <a:gd name="T71" fmla="*/ 2147483647 h 204"/>
                <a:gd name="T72" fmla="*/ 2147483647 w 456"/>
                <a:gd name="T73" fmla="*/ 2147483647 h 204"/>
                <a:gd name="T74" fmla="*/ 2147483647 w 456"/>
                <a:gd name="T75" fmla="*/ 2147483647 h 204"/>
                <a:gd name="T76" fmla="*/ 2147483647 w 456"/>
                <a:gd name="T77" fmla="*/ 2147483647 h 204"/>
                <a:gd name="T78" fmla="*/ 2147483647 w 456"/>
                <a:gd name="T79" fmla="*/ 2147483647 h 204"/>
                <a:gd name="T80" fmla="*/ 2147483647 w 456"/>
                <a:gd name="T81" fmla="*/ 2147483647 h 204"/>
                <a:gd name="T82" fmla="*/ 2147483647 w 456"/>
                <a:gd name="T83" fmla="*/ 2147483647 h 204"/>
                <a:gd name="T84" fmla="*/ 2147483647 w 456"/>
                <a:gd name="T85" fmla="*/ 2147483647 h 204"/>
                <a:gd name="T86" fmla="*/ 2147483647 w 456"/>
                <a:gd name="T87" fmla="*/ 2147483647 h 204"/>
                <a:gd name="T88" fmla="*/ 2147483647 w 456"/>
                <a:gd name="T89" fmla="*/ 2147483647 h 204"/>
                <a:gd name="T90" fmla="*/ 2147483647 w 456"/>
                <a:gd name="T91" fmla="*/ 2147483647 h 20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456"/>
                <a:gd name="T139" fmla="*/ 0 h 204"/>
                <a:gd name="T140" fmla="*/ 456 w 456"/>
                <a:gd name="T141" fmla="*/ 204 h 20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456" h="204">
                  <a:moveTo>
                    <a:pt x="456" y="102"/>
                  </a:moveTo>
                  <a:lnTo>
                    <a:pt x="456" y="60"/>
                  </a:lnTo>
                  <a:lnTo>
                    <a:pt x="450" y="60"/>
                  </a:lnTo>
                  <a:lnTo>
                    <a:pt x="450" y="48"/>
                  </a:lnTo>
                  <a:lnTo>
                    <a:pt x="456" y="24"/>
                  </a:lnTo>
                  <a:lnTo>
                    <a:pt x="444" y="18"/>
                  </a:lnTo>
                  <a:lnTo>
                    <a:pt x="438" y="18"/>
                  </a:lnTo>
                  <a:lnTo>
                    <a:pt x="432" y="12"/>
                  </a:lnTo>
                  <a:lnTo>
                    <a:pt x="420" y="12"/>
                  </a:lnTo>
                  <a:lnTo>
                    <a:pt x="414" y="18"/>
                  </a:lnTo>
                  <a:lnTo>
                    <a:pt x="402" y="24"/>
                  </a:lnTo>
                  <a:lnTo>
                    <a:pt x="390" y="12"/>
                  </a:lnTo>
                  <a:lnTo>
                    <a:pt x="378" y="18"/>
                  </a:lnTo>
                  <a:lnTo>
                    <a:pt x="366" y="6"/>
                  </a:lnTo>
                  <a:lnTo>
                    <a:pt x="354" y="0"/>
                  </a:lnTo>
                  <a:lnTo>
                    <a:pt x="336" y="0"/>
                  </a:lnTo>
                  <a:lnTo>
                    <a:pt x="330" y="6"/>
                  </a:lnTo>
                  <a:lnTo>
                    <a:pt x="324" y="18"/>
                  </a:lnTo>
                  <a:lnTo>
                    <a:pt x="318" y="18"/>
                  </a:lnTo>
                  <a:lnTo>
                    <a:pt x="318" y="36"/>
                  </a:lnTo>
                  <a:lnTo>
                    <a:pt x="306" y="30"/>
                  </a:lnTo>
                  <a:lnTo>
                    <a:pt x="300" y="30"/>
                  </a:lnTo>
                  <a:lnTo>
                    <a:pt x="288" y="36"/>
                  </a:lnTo>
                  <a:lnTo>
                    <a:pt x="276" y="36"/>
                  </a:lnTo>
                  <a:lnTo>
                    <a:pt x="258" y="18"/>
                  </a:lnTo>
                  <a:lnTo>
                    <a:pt x="252" y="36"/>
                  </a:lnTo>
                  <a:lnTo>
                    <a:pt x="234" y="36"/>
                  </a:lnTo>
                  <a:lnTo>
                    <a:pt x="240" y="48"/>
                  </a:lnTo>
                  <a:lnTo>
                    <a:pt x="240" y="66"/>
                  </a:lnTo>
                  <a:lnTo>
                    <a:pt x="234" y="66"/>
                  </a:lnTo>
                  <a:lnTo>
                    <a:pt x="228" y="60"/>
                  </a:lnTo>
                  <a:lnTo>
                    <a:pt x="210" y="60"/>
                  </a:lnTo>
                  <a:lnTo>
                    <a:pt x="204" y="66"/>
                  </a:lnTo>
                  <a:lnTo>
                    <a:pt x="204" y="72"/>
                  </a:lnTo>
                  <a:lnTo>
                    <a:pt x="198" y="78"/>
                  </a:lnTo>
                  <a:lnTo>
                    <a:pt x="198" y="84"/>
                  </a:lnTo>
                  <a:lnTo>
                    <a:pt x="210" y="84"/>
                  </a:lnTo>
                  <a:lnTo>
                    <a:pt x="210" y="126"/>
                  </a:lnTo>
                  <a:lnTo>
                    <a:pt x="204" y="126"/>
                  </a:lnTo>
                  <a:lnTo>
                    <a:pt x="192" y="114"/>
                  </a:lnTo>
                  <a:lnTo>
                    <a:pt x="174" y="108"/>
                  </a:lnTo>
                  <a:lnTo>
                    <a:pt x="162" y="102"/>
                  </a:lnTo>
                  <a:lnTo>
                    <a:pt x="144" y="114"/>
                  </a:lnTo>
                  <a:lnTo>
                    <a:pt x="126" y="114"/>
                  </a:lnTo>
                  <a:lnTo>
                    <a:pt x="108" y="126"/>
                  </a:lnTo>
                  <a:lnTo>
                    <a:pt x="102" y="132"/>
                  </a:lnTo>
                  <a:lnTo>
                    <a:pt x="84" y="132"/>
                  </a:lnTo>
                  <a:lnTo>
                    <a:pt x="66" y="114"/>
                  </a:lnTo>
                  <a:lnTo>
                    <a:pt x="48" y="114"/>
                  </a:lnTo>
                  <a:lnTo>
                    <a:pt x="48" y="126"/>
                  </a:lnTo>
                  <a:lnTo>
                    <a:pt x="42" y="132"/>
                  </a:lnTo>
                  <a:lnTo>
                    <a:pt x="30" y="132"/>
                  </a:lnTo>
                  <a:lnTo>
                    <a:pt x="30" y="126"/>
                  </a:lnTo>
                  <a:lnTo>
                    <a:pt x="24" y="120"/>
                  </a:lnTo>
                  <a:lnTo>
                    <a:pt x="0" y="120"/>
                  </a:lnTo>
                  <a:lnTo>
                    <a:pt x="0" y="156"/>
                  </a:lnTo>
                  <a:lnTo>
                    <a:pt x="18" y="156"/>
                  </a:lnTo>
                  <a:lnTo>
                    <a:pt x="18" y="174"/>
                  </a:lnTo>
                  <a:lnTo>
                    <a:pt x="24" y="174"/>
                  </a:lnTo>
                  <a:lnTo>
                    <a:pt x="42" y="156"/>
                  </a:lnTo>
                  <a:lnTo>
                    <a:pt x="48" y="156"/>
                  </a:lnTo>
                  <a:lnTo>
                    <a:pt x="60" y="168"/>
                  </a:lnTo>
                  <a:lnTo>
                    <a:pt x="60" y="174"/>
                  </a:lnTo>
                  <a:lnTo>
                    <a:pt x="72" y="174"/>
                  </a:lnTo>
                  <a:lnTo>
                    <a:pt x="84" y="180"/>
                  </a:lnTo>
                  <a:lnTo>
                    <a:pt x="96" y="162"/>
                  </a:lnTo>
                  <a:lnTo>
                    <a:pt x="138" y="162"/>
                  </a:lnTo>
                  <a:lnTo>
                    <a:pt x="138" y="156"/>
                  </a:lnTo>
                  <a:lnTo>
                    <a:pt x="144" y="150"/>
                  </a:lnTo>
                  <a:lnTo>
                    <a:pt x="162" y="150"/>
                  </a:lnTo>
                  <a:lnTo>
                    <a:pt x="168" y="156"/>
                  </a:lnTo>
                  <a:lnTo>
                    <a:pt x="168" y="174"/>
                  </a:lnTo>
                  <a:lnTo>
                    <a:pt x="180" y="174"/>
                  </a:lnTo>
                  <a:lnTo>
                    <a:pt x="186" y="192"/>
                  </a:lnTo>
                  <a:lnTo>
                    <a:pt x="240" y="192"/>
                  </a:lnTo>
                  <a:lnTo>
                    <a:pt x="240" y="204"/>
                  </a:lnTo>
                  <a:lnTo>
                    <a:pt x="258" y="204"/>
                  </a:lnTo>
                  <a:lnTo>
                    <a:pt x="264" y="198"/>
                  </a:lnTo>
                  <a:lnTo>
                    <a:pt x="282" y="198"/>
                  </a:lnTo>
                  <a:lnTo>
                    <a:pt x="288" y="204"/>
                  </a:lnTo>
                  <a:lnTo>
                    <a:pt x="318" y="204"/>
                  </a:lnTo>
                  <a:lnTo>
                    <a:pt x="318" y="192"/>
                  </a:lnTo>
                  <a:lnTo>
                    <a:pt x="366" y="192"/>
                  </a:lnTo>
                  <a:lnTo>
                    <a:pt x="378" y="186"/>
                  </a:lnTo>
                  <a:lnTo>
                    <a:pt x="402" y="192"/>
                  </a:lnTo>
                  <a:lnTo>
                    <a:pt x="414" y="156"/>
                  </a:lnTo>
                  <a:lnTo>
                    <a:pt x="432" y="156"/>
                  </a:lnTo>
                  <a:lnTo>
                    <a:pt x="432" y="132"/>
                  </a:lnTo>
                  <a:lnTo>
                    <a:pt x="444" y="114"/>
                  </a:lnTo>
                  <a:lnTo>
                    <a:pt x="432" y="114"/>
                  </a:lnTo>
                  <a:lnTo>
                    <a:pt x="438" y="102"/>
                  </a:lnTo>
                  <a:lnTo>
                    <a:pt x="456" y="10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64" name="Australia" descr="© INSCALE GmbH, 05.05.2010&#10;http://www.presentationload.com/">
              <a:extLst>
                <a:ext uri="{FF2B5EF4-FFF2-40B4-BE49-F238E27FC236}">
                  <a16:creationId xmlns:a16="http://schemas.microsoft.com/office/drawing/2014/main" id="{AF62A221-40B9-7686-B4A0-C580C9583A31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7170490" y="3543119"/>
              <a:ext cx="1076203" cy="1009500"/>
            </a:xfrm>
            <a:custGeom>
              <a:avLst/>
              <a:gdLst>
                <a:gd name="T0" fmla="*/ 2147483647 w 2838"/>
                <a:gd name="T1" fmla="*/ 2147483647 h 2664"/>
                <a:gd name="T2" fmla="*/ 2147483647 w 2838"/>
                <a:gd name="T3" fmla="*/ 2147483647 h 2664"/>
                <a:gd name="T4" fmla="*/ 2147483647 w 2838"/>
                <a:gd name="T5" fmla="*/ 2147483647 h 2664"/>
                <a:gd name="T6" fmla="*/ 2147483647 w 2838"/>
                <a:gd name="T7" fmla="*/ 2147483647 h 2664"/>
                <a:gd name="T8" fmla="*/ 2147483647 w 2838"/>
                <a:gd name="T9" fmla="*/ 2147483647 h 2664"/>
                <a:gd name="T10" fmla="*/ 2147483647 w 2838"/>
                <a:gd name="T11" fmla="*/ 2147483647 h 2664"/>
                <a:gd name="T12" fmla="*/ 2147483647 w 2838"/>
                <a:gd name="T13" fmla="*/ 2147483647 h 2664"/>
                <a:gd name="T14" fmla="*/ 2147483647 w 2838"/>
                <a:gd name="T15" fmla="*/ 2147483647 h 2664"/>
                <a:gd name="T16" fmla="*/ 2147483647 w 2838"/>
                <a:gd name="T17" fmla="*/ 2147483647 h 2664"/>
                <a:gd name="T18" fmla="*/ 2147483647 w 2838"/>
                <a:gd name="T19" fmla="*/ 2147483647 h 2664"/>
                <a:gd name="T20" fmla="*/ 2147483647 w 2838"/>
                <a:gd name="T21" fmla="*/ 2147483647 h 2664"/>
                <a:gd name="T22" fmla="*/ 2147483647 w 2838"/>
                <a:gd name="T23" fmla="*/ 2147483647 h 2664"/>
                <a:gd name="T24" fmla="*/ 2147483647 w 2838"/>
                <a:gd name="T25" fmla="*/ 2147483647 h 2664"/>
                <a:gd name="T26" fmla="*/ 2147483647 w 2838"/>
                <a:gd name="T27" fmla="*/ 2147483647 h 2664"/>
                <a:gd name="T28" fmla="*/ 2147483647 w 2838"/>
                <a:gd name="T29" fmla="*/ 2147483647 h 2664"/>
                <a:gd name="T30" fmla="*/ 2147483647 w 2838"/>
                <a:gd name="T31" fmla="*/ 2147483647 h 2664"/>
                <a:gd name="T32" fmla="*/ 2147483647 w 2838"/>
                <a:gd name="T33" fmla="*/ 2147483647 h 2664"/>
                <a:gd name="T34" fmla="*/ 2147483647 w 2838"/>
                <a:gd name="T35" fmla="*/ 2147483647 h 2664"/>
                <a:gd name="T36" fmla="*/ 2147483647 w 2838"/>
                <a:gd name="T37" fmla="*/ 2147483647 h 2664"/>
                <a:gd name="T38" fmla="*/ 2147483647 w 2838"/>
                <a:gd name="T39" fmla="*/ 2147483647 h 2664"/>
                <a:gd name="T40" fmla="*/ 2147483647 w 2838"/>
                <a:gd name="T41" fmla="*/ 2147483647 h 2664"/>
                <a:gd name="T42" fmla="*/ 2147483647 w 2838"/>
                <a:gd name="T43" fmla="*/ 2147483647 h 2664"/>
                <a:gd name="T44" fmla="*/ 2147483647 w 2838"/>
                <a:gd name="T45" fmla="*/ 2147483647 h 2664"/>
                <a:gd name="T46" fmla="*/ 2147483647 w 2838"/>
                <a:gd name="T47" fmla="*/ 2147483647 h 2664"/>
                <a:gd name="T48" fmla="*/ 2147483647 w 2838"/>
                <a:gd name="T49" fmla="*/ 2147483647 h 2664"/>
                <a:gd name="T50" fmla="*/ 2147483647 w 2838"/>
                <a:gd name="T51" fmla="*/ 2147483647 h 2664"/>
                <a:gd name="T52" fmla="*/ 2147483647 w 2838"/>
                <a:gd name="T53" fmla="*/ 2147483647 h 2664"/>
                <a:gd name="T54" fmla="*/ 2147483647 w 2838"/>
                <a:gd name="T55" fmla="*/ 2147483647 h 2664"/>
                <a:gd name="T56" fmla="*/ 2147483647 w 2838"/>
                <a:gd name="T57" fmla="*/ 2147483647 h 2664"/>
                <a:gd name="T58" fmla="*/ 2147483647 w 2838"/>
                <a:gd name="T59" fmla="*/ 2147483647 h 2664"/>
                <a:gd name="T60" fmla="*/ 2147483647 w 2838"/>
                <a:gd name="T61" fmla="*/ 2147483647 h 2664"/>
                <a:gd name="T62" fmla="*/ 2147483647 w 2838"/>
                <a:gd name="T63" fmla="*/ 2147483647 h 2664"/>
                <a:gd name="T64" fmla="*/ 2147483647 w 2838"/>
                <a:gd name="T65" fmla="*/ 2147483647 h 2664"/>
                <a:gd name="T66" fmla="*/ 2147483647 w 2838"/>
                <a:gd name="T67" fmla="*/ 2147483647 h 2664"/>
                <a:gd name="T68" fmla="*/ 2147483647 w 2838"/>
                <a:gd name="T69" fmla="*/ 2147483647 h 2664"/>
                <a:gd name="T70" fmla="*/ 2147483647 w 2838"/>
                <a:gd name="T71" fmla="*/ 2147483647 h 2664"/>
                <a:gd name="T72" fmla="*/ 2147483647 w 2838"/>
                <a:gd name="T73" fmla="*/ 2147483647 h 2664"/>
                <a:gd name="T74" fmla="*/ 2147483647 w 2838"/>
                <a:gd name="T75" fmla="*/ 2147483647 h 2664"/>
                <a:gd name="T76" fmla="*/ 2147483647 w 2838"/>
                <a:gd name="T77" fmla="*/ 2147483647 h 2664"/>
                <a:gd name="T78" fmla="*/ 2147483647 w 2838"/>
                <a:gd name="T79" fmla="*/ 2147483647 h 2664"/>
                <a:gd name="T80" fmla="*/ 2147483647 w 2838"/>
                <a:gd name="T81" fmla="*/ 2147483647 h 2664"/>
                <a:gd name="T82" fmla="*/ 2147483647 w 2838"/>
                <a:gd name="T83" fmla="*/ 2147483647 h 2664"/>
                <a:gd name="T84" fmla="*/ 2147483647 w 2838"/>
                <a:gd name="T85" fmla="*/ 2147483647 h 2664"/>
                <a:gd name="T86" fmla="*/ 2147483647 w 2838"/>
                <a:gd name="T87" fmla="*/ 2147483647 h 2664"/>
                <a:gd name="T88" fmla="*/ 2147483647 w 2838"/>
                <a:gd name="T89" fmla="*/ 2147483647 h 2664"/>
                <a:gd name="T90" fmla="*/ 2147483647 w 2838"/>
                <a:gd name="T91" fmla="*/ 2147483647 h 2664"/>
                <a:gd name="T92" fmla="*/ 2147483647 w 2838"/>
                <a:gd name="T93" fmla="*/ 2147483647 h 2664"/>
                <a:gd name="T94" fmla="*/ 2147483647 w 2838"/>
                <a:gd name="T95" fmla="*/ 2147483647 h 2664"/>
                <a:gd name="T96" fmla="*/ 2147483647 w 2838"/>
                <a:gd name="T97" fmla="*/ 2147483647 h 2664"/>
                <a:gd name="T98" fmla="*/ 2147483647 w 2838"/>
                <a:gd name="T99" fmla="*/ 2147483647 h 2664"/>
                <a:gd name="T100" fmla="*/ 2147483647 w 2838"/>
                <a:gd name="T101" fmla="*/ 2147483647 h 2664"/>
                <a:gd name="T102" fmla="*/ 2147483647 w 2838"/>
                <a:gd name="T103" fmla="*/ 2147483647 h 2664"/>
                <a:gd name="T104" fmla="*/ 2147483647 w 2838"/>
                <a:gd name="T105" fmla="*/ 2147483647 h 2664"/>
                <a:gd name="T106" fmla="*/ 2147483647 w 2838"/>
                <a:gd name="T107" fmla="*/ 2147483647 h 2664"/>
                <a:gd name="T108" fmla="*/ 2147483647 w 2838"/>
                <a:gd name="T109" fmla="*/ 2147483647 h 2664"/>
                <a:gd name="T110" fmla="*/ 2147483647 w 2838"/>
                <a:gd name="T111" fmla="*/ 2147483647 h 2664"/>
                <a:gd name="T112" fmla="*/ 2147483647 w 2838"/>
                <a:gd name="T113" fmla="*/ 2147483647 h 2664"/>
                <a:gd name="T114" fmla="*/ 2147483647 w 2838"/>
                <a:gd name="T115" fmla="*/ 2147483647 h 2664"/>
                <a:gd name="T116" fmla="*/ 2147483647 w 2838"/>
                <a:gd name="T117" fmla="*/ 2147483647 h 266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2838"/>
                <a:gd name="T178" fmla="*/ 0 h 2664"/>
                <a:gd name="T179" fmla="*/ 2838 w 2838"/>
                <a:gd name="T180" fmla="*/ 2664 h 2664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2838" h="2664">
                  <a:moveTo>
                    <a:pt x="1530" y="66"/>
                  </a:moveTo>
                  <a:lnTo>
                    <a:pt x="1524" y="60"/>
                  </a:lnTo>
                  <a:lnTo>
                    <a:pt x="1518" y="60"/>
                  </a:lnTo>
                  <a:lnTo>
                    <a:pt x="1506" y="66"/>
                  </a:lnTo>
                  <a:lnTo>
                    <a:pt x="1500" y="72"/>
                  </a:lnTo>
                  <a:lnTo>
                    <a:pt x="1494" y="84"/>
                  </a:lnTo>
                  <a:lnTo>
                    <a:pt x="1494" y="102"/>
                  </a:lnTo>
                  <a:lnTo>
                    <a:pt x="1506" y="102"/>
                  </a:lnTo>
                  <a:lnTo>
                    <a:pt x="1512" y="90"/>
                  </a:lnTo>
                  <a:lnTo>
                    <a:pt x="1524" y="78"/>
                  </a:lnTo>
                  <a:lnTo>
                    <a:pt x="1530" y="66"/>
                  </a:lnTo>
                  <a:close/>
                  <a:moveTo>
                    <a:pt x="1476" y="2016"/>
                  </a:moveTo>
                  <a:lnTo>
                    <a:pt x="1464" y="2016"/>
                  </a:lnTo>
                  <a:lnTo>
                    <a:pt x="1440" y="2028"/>
                  </a:lnTo>
                  <a:lnTo>
                    <a:pt x="1440" y="2034"/>
                  </a:lnTo>
                  <a:lnTo>
                    <a:pt x="1452" y="2046"/>
                  </a:lnTo>
                  <a:lnTo>
                    <a:pt x="1452" y="2052"/>
                  </a:lnTo>
                  <a:lnTo>
                    <a:pt x="1470" y="2052"/>
                  </a:lnTo>
                  <a:lnTo>
                    <a:pt x="1482" y="2046"/>
                  </a:lnTo>
                  <a:lnTo>
                    <a:pt x="1488" y="2040"/>
                  </a:lnTo>
                  <a:lnTo>
                    <a:pt x="1506" y="2040"/>
                  </a:lnTo>
                  <a:lnTo>
                    <a:pt x="1512" y="2034"/>
                  </a:lnTo>
                  <a:lnTo>
                    <a:pt x="1530" y="2034"/>
                  </a:lnTo>
                  <a:lnTo>
                    <a:pt x="1536" y="2028"/>
                  </a:lnTo>
                  <a:lnTo>
                    <a:pt x="1512" y="2028"/>
                  </a:lnTo>
                  <a:lnTo>
                    <a:pt x="1500" y="2016"/>
                  </a:lnTo>
                  <a:lnTo>
                    <a:pt x="1476" y="2016"/>
                  </a:lnTo>
                  <a:close/>
                  <a:moveTo>
                    <a:pt x="2802" y="1164"/>
                  </a:moveTo>
                  <a:lnTo>
                    <a:pt x="2802" y="1134"/>
                  </a:lnTo>
                  <a:lnTo>
                    <a:pt x="2796" y="1116"/>
                  </a:lnTo>
                  <a:lnTo>
                    <a:pt x="2796" y="1092"/>
                  </a:lnTo>
                  <a:lnTo>
                    <a:pt x="2790" y="1086"/>
                  </a:lnTo>
                  <a:lnTo>
                    <a:pt x="2778" y="1086"/>
                  </a:lnTo>
                  <a:lnTo>
                    <a:pt x="2772" y="1080"/>
                  </a:lnTo>
                  <a:lnTo>
                    <a:pt x="2760" y="1080"/>
                  </a:lnTo>
                  <a:lnTo>
                    <a:pt x="2760" y="1062"/>
                  </a:lnTo>
                  <a:lnTo>
                    <a:pt x="2742" y="1050"/>
                  </a:lnTo>
                  <a:lnTo>
                    <a:pt x="2742" y="1014"/>
                  </a:lnTo>
                  <a:lnTo>
                    <a:pt x="2736" y="1008"/>
                  </a:lnTo>
                  <a:lnTo>
                    <a:pt x="2724" y="1002"/>
                  </a:lnTo>
                  <a:lnTo>
                    <a:pt x="2718" y="996"/>
                  </a:lnTo>
                  <a:lnTo>
                    <a:pt x="2706" y="996"/>
                  </a:lnTo>
                  <a:lnTo>
                    <a:pt x="2712" y="996"/>
                  </a:lnTo>
                  <a:lnTo>
                    <a:pt x="2718" y="990"/>
                  </a:lnTo>
                  <a:lnTo>
                    <a:pt x="2730" y="990"/>
                  </a:lnTo>
                  <a:lnTo>
                    <a:pt x="2742" y="984"/>
                  </a:lnTo>
                  <a:lnTo>
                    <a:pt x="2760" y="966"/>
                  </a:lnTo>
                  <a:lnTo>
                    <a:pt x="2754" y="954"/>
                  </a:lnTo>
                  <a:lnTo>
                    <a:pt x="2736" y="936"/>
                  </a:lnTo>
                  <a:lnTo>
                    <a:pt x="2730" y="936"/>
                  </a:lnTo>
                  <a:lnTo>
                    <a:pt x="2730" y="930"/>
                  </a:lnTo>
                  <a:lnTo>
                    <a:pt x="2712" y="912"/>
                  </a:lnTo>
                  <a:lnTo>
                    <a:pt x="2700" y="906"/>
                  </a:lnTo>
                  <a:lnTo>
                    <a:pt x="2694" y="912"/>
                  </a:lnTo>
                  <a:lnTo>
                    <a:pt x="2694" y="936"/>
                  </a:lnTo>
                  <a:lnTo>
                    <a:pt x="2670" y="930"/>
                  </a:lnTo>
                  <a:lnTo>
                    <a:pt x="2670" y="924"/>
                  </a:lnTo>
                  <a:lnTo>
                    <a:pt x="2676" y="918"/>
                  </a:lnTo>
                  <a:lnTo>
                    <a:pt x="2676" y="906"/>
                  </a:lnTo>
                  <a:lnTo>
                    <a:pt x="2682" y="894"/>
                  </a:lnTo>
                  <a:lnTo>
                    <a:pt x="2688" y="876"/>
                  </a:lnTo>
                  <a:lnTo>
                    <a:pt x="2688" y="858"/>
                  </a:lnTo>
                  <a:lnTo>
                    <a:pt x="2682" y="852"/>
                  </a:lnTo>
                  <a:lnTo>
                    <a:pt x="2676" y="840"/>
                  </a:lnTo>
                  <a:lnTo>
                    <a:pt x="2670" y="840"/>
                  </a:lnTo>
                  <a:lnTo>
                    <a:pt x="2652" y="822"/>
                  </a:lnTo>
                  <a:lnTo>
                    <a:pt x="2652" y="816"/>
                  </a:lnTo>
                  <a:lnTo>
                    <a:pt x="2658" y="804"/>
                  </a:lnTo>
                  <a:lnTo>
                    <a:pt x="2658" y="792"/>
                  </a:lnTo>
                  <a:lnTo>
                    <a:pt x="2664" y="774"/>
                  </a:lnTo>
                  <a:lnTo>
                    <a:pt x="2664" y="762"/>
                  </a:lnTo>
                  <a:lnTo>
                    <a:pt x="2652" y="750"/>
                  </a:lnTo>
                  <a:lnTo>
                    <a:pt x="2628" y="732"/>
                  </a:lnTo>
                  <a:lnTo>
                    <a:pt x="2598" y="720"/>
                  </a:lnTo>
                  <a:lnTo>
                    <a:pt x="2580" y="708"/>
                  </a:lnTo>
                  <a:lnTo>
                    <a:pt x="2568" y="702"/>
                  </a:lnTo>
                  <a:lnTo>
                    <a:pt x="2556" y="708"/>
                  </a:lnTo>
                  <a:lnTo>
                    <a:pt x="2550" y="696"/>
                  </a:lnTo>
                  <a:lnTo>
                    <a:pt x="2538" y="684"/>
                  </a:lnTo>
                  <a:lnTo>
                    <a:pt x="2532" y="672"/>
                  </a:lnTo>
                  <a:lnTo>
                    <a:pt x="2520" y="660"/>
                  </a:lnTo>
                  <a:lnTo>
                    <a:pt x="2514" y="642"/>
                  </a:lnTo>
                  <a:lnTo>
                    <a:pt x="2514" y="594"/>
                  </a:lnTo>
                  <a:lnTo>
                    <a:pt x="2520" y="576"/>
                  </a:lnTo>
                  <a:lnTo>
                    <a:pt x="2526" y="564"/>
                  </a:lnTo>
                  <a:lnTo>
                    <a:pt x="2526" y="546"/>
                  </a:lnTo>
                  <a:lnTo>
                    <a:pt x="2520" y="504"/>
                  </a:lnTo>
                  <a:lnTo>
                    <a:pt x="2502" y="462"/>
                  </a:lnTo>
                  <a:lnTo>
                    <a:pt x="2490" y="426"/>
                  </a:lnTo>
                  <a:lnTo>
                    <a:pt x="2490" y="402"/>
                  </a:lnTo>
                  <a:lnTo>
                    <a:pt x="2496" y="390"/>
                  </a:lnTo>
                  <a:lnTo>
                    <a:pt x="2502" y="384"/>
                  </a:lnTo>
                  <a:lnTo>
                    <a:pt x="2502" y="324"/>
                  </a:lnTo>
                  <a:lnTo>
                    <a:pt x="2496" y="312"/>
                  </a:lnTo>
                  <a:lnTo>
                    <a:pt x="2496" y="300"/>
                  </a:lnTo>
                  <a:lnTo>
                    <a:pt x="2472" y="294"/>
                  </a:lnTo>
                  <a:lnTo>
                    <a:pt x="2460" y="288"/>
                  </a:lnTo>
                  <a:lnTo>
                    <a:pt x="2454" y="276"/>
                  </a:lnTo>
                  <a:lnTo>
                    <a:pt x="2442" y="270"/>
                  </a:lnTo>
                  <a:lnTo>
                    <a:pt x="2424" y="270"/>
                  </a:lnTo>
                  <a:lnTo>
                    <a:pt x="2418" y="282"/>
                  </a:lnTo>
                  <a:lnTo>
                    <a:pt x="2412" y="288"/>
                  </a:lnTo>
                  <a:lnTo>
                    <a:pt x="2412" y="282"/>
                  </a:lnTo>
                  <a:lnTo>
                    <a:pt x="2406" y="276"/>
                  </a:lnTo>
                  <a:lnTo>
                    <a:pt x="2400" y="264"/>
                  </a:lnTo>
                  <a:lnTo>
                    <a:pt x="2400" y="228"/>
                  </a:lnTo>
                  <a:lnTo>
                    <a:pt x="2406" y="216"/>
                  </a:lnTo>
                  <a:lnTo>
                    <a:pt x="2406" y="204"/>
                  </a:lnTo>
                  <a:lnTo>
                    <a:pt x="2388" y="180"/>
                  </a:lnTo>
                  <a:lnTo>
                    <a:pt x="2394" y="96"/>
                  </a:lnTo>
                  <a:lnTo>
                    <a:pt x="2382" y="90"/>
                  </a:lnTo>
                  <a:lnTo>
                    <a:pt x="2364" y="72"/>
                  </a:lnTo>
                  <a:lnTo>
                    <a:pt x="2364" y="66"/>
                  </a:lnTo>
                  <a:lnTo>
                    <a:pt x="2370" y="48"/>
                  </a:lnTo>
                  <a:lnTo>
                    <a:pt x="2370" y="24"/>
                  </a:lnTo>
                  <a:lnTo>
                    <a:pt x="2364" y="18"/>
                  </a:lnTo>
                  <a:lnTo>
                    <a:pt x="2346" y="18"/>
                  </a:lnTo>
                  <a:lnTo>
                    <a:pt x="2346" y="0"/>
                  </a:lnTo>
                  <a:lnTo>
                    <a:pt x="2316" y="12"/>
                  </a:lnTo>
                  <a:lnTo>
                    <a:pt x="2310" y="30"/>
                  </a:lnTo>
                  <a:lnTo>
                    <a:pt x="2298" y="36"/>
                  </a:lnTo>
                  <a:lnTo>
                    <a:pt x="2292" y="42"/>
                  </a:lnTo>
                  <a:lnTo>
                    <a:pt x="2280" y="48"/>
                  </a:lnTo>
                  <a:lnTo>
                    <a:pt x="2280" y="66"/>
                  </a:lnTo>
                  <a:lnTo>
                    <a:pt x="2286" y="78"/>
                  </a:lnTo>
                  <a:lnTo>
                    <a:pt x="2286" y="90"/>
                  </a:lnTo>
                  <a:lnTo>
                    <a:pt x="2292" y="102"/>
                  </a:lnTo>
                  <a:lnTo>
                    <a:pt x="2292" y="114"/>
                  </a:lnTo>
                  <a:lnTo>
                    <a:pt x="2286" y="126"/>
                  </a:lnTo>
                  <a:lnTo>
                    <a:pt x="2274" y="138"/>
                  </a:lnTo>
                  <a:lnTo>
                    <a:pt x="2268" y="150"/>
                  </a:lnTo>
                  <a:lnTo>
                    <a:pt x="2238" y="180"/>
                  </a:lnTo>
                  <a:lnTo>
                    <a:pt x="2256" y="192"/>
                  </a:lnTo>
                  <a:lnTo>
                    <a:pt x="2256" y="198"/>
                  </a:lnTo>
                  <a:lnTo>
                    <a:pt x="2250" y="204"/>
                  </a:lnTo>
                  <a:lnTo>
                    <a:pt x="2238" y="228"/>
                  </a:lnTo>
                  <a:lnTo>
                    <a:pt x="2232" y="234"/>
                  </a:lnTo>
                  <a:lnTo>
                    <a:pt x="2232" y="264"/>
                  </a:lnTo>
                  <a:lnTo>
                    <a:pt x="2238" y="276"/>
                  </a:lnTo>
                  <a:lnTo>
                    <a:pt x="2238" y="288"/>
                  </a:lnTo>
                  <a:lnTo>
                    <a:pt x="2232" y="300"/>
                  </a:lnTo>
                  <a:lnTo>
                    <a:pt x="2214" y="408"/>
                  </a:lnTo>
                  <a:lnTo>
                    <a:pt x="2208" y="432"/>
                  </a:lnTo>
                  <a:lnTo>
                    <a:pt x="2202" y="438"/>
                  </a:lnTo>
                  <a:lnTo>
                    <a:pt x="2190" y="462"/>
                  </a:lnTo>
                  <a:lnTo>
                    <a:pt x="2178" y="474"/>
                  </a:lnTo>
                  <a:lnTo>
                    <a:pt x="2172" y="486"/>
                  </a:lnTo>
                  <a:lnTo>
                    <a:pt x="2166" y="492"/>
                  </a:lnTo>
                  <a:lnTo>
                    <a:pt x="2166" y="516"/>
                  </a:lnTo>
                  <a:lnTo>
                    <a:pt x="2160" y="534"/>
                  </a:lnTo>
                  <a:lnTo>
                    <a:pt x="2154" y="546"/>
                  </a:lnTo>
                  <a:lnTo>
                    <a:pt x="2142" y="552"/>
                  </a:lnTo>
                  <a:lnTo>
                    <a:pt x="2088" y="570"/>
                  </a:lnTo>
                  <a:lnTo>
                    <a:pt x="2076" y="570"/>
                  </a:lnTo>
                  <a:lnTo>
                    <a:pt x="2064" y="576"/>
                  </a:lnTo>
                  <a:lnTo>
                    <a:pt x="2058" y="576"/>
                  </a:lnTo>
                  <a:lnTo>
                    <a:pt x="2058" y="570"/>
                  </a:lnTo>
                  <a:lnTo>
                    <a:pt x="2052" y="564"/>
                  </a:lnTo>
                  <a:lnTo>
                    <a:pt x="2028" y="516"/>
                  </a:lnTo>
                  <a:lnTo>
                    <a:pt x="2022" y="510"/>
                  </a:lnTo>
                  <a:lnTo>
                    <a:pt x="1998" y="492"/>
                  </a:lnTo>
                  <a:lnTo>
                    <a:pt x="1956" y="474"/>
                  </a:lnTo>
                  <a:lnTo>
                    <a:pt x="1920" y="462"/>
                  </a:lnTo>
                  <a:lnTo>
                    <a:pt x="1908" y="456"/>
                  </a:lnTo>
                  <a:lnTo>
                    <a:pt x="1896" y="438"/>
                  </a:lnTo>
                  <a:lnTo>
                    <a:pt x="1884" y="426"/>
                  </a:lnTo>
                  <a:lnTo>
                    <a:pt x="1872" y="402"/>
                  </a:lnTo>
                  <a:lnTo>
                    <a:pt x="1866" y="396"/>
                  </a:lnTo>
                  <a:lnTo>
                    <a:pt x="1830" y="396"/>
                  </a:lnTo>
                  <a:lnTo>
                    <a:pt x="1806" y="348"/>
                  </a:lnTo>
                  <a:lnTo>
                    <a:pt x="1824" y="330"/>
                  </a:lnTo>
                  <a:lnTo>
                    <a:pt x="1824" y="306"/>
                  </a:lnTo>
                  <a:lnTo>
                    <a:pt x="1830" y="294"/>
                  </a:lnTo>
                  <a:lnTo>
                    <a:pt x="1836" y="288"/>
                  </a:lnTo>
                  <a:lnTo>
                    <a:pt x="1848" y="282"/>
                  </a:lnTo>
                  <a:lnTo>
                    <a:pt x="1854" y="276"/>
                  </a:lnTo>
                  <a:lnTo>
                    <a:pt x="1848" y="228"/>
                  </a:lnTo>
                  <a:lnTo>
                    <a:pt x="1866" y="210"/>
                  </a:lnTo>
                  <a:lnTo>
                    <a:pt x="1872" y="216"/>
                  </a:lnTo>
                  <a:lnTo>
                    <a:pt x="1884" y="216"/>
                  </a:lnTo>
                  <a:lnTo>
                    <a:pt x="1890" y="222"/>
                  </a:lnTo>
                  <a:lnTo>
                    <a:pt x="1896" y="222"/>
                  </a:lnTo>
                  <a:lnTo>
                    <a:pt x="1902" y="216"/>
                  </a:lnTo>
                  <a:lnTo>
                    <a:pt x="1908" y="204"/>
                  </a:lnTo>
                  <a:lnTo>
                    <a:pt x="1908" y="180"/>
                  </a:lnTo>
                  <a:lnTo>
                    <a:pt x="1944" y="144"/>
                  </a:lnTo>
                  <a:lnTo>
                    <a:pt x="1938" y="132"/>
                  </a:lnTo>
                  <a:lnTo>
                    <a:pt x="1914" y="108"/>
                  </a:lnTo>
                  <a:lnTo>
                    <a:pt x="1890" y="108"/>
                  </a:lnTo>
                  <a:lnTo>
                    <a:pt x="1872" y="114"/>
                  </a:lnTo>
                  <a:lnTo>
                    <a:pt x="1848" y="126"/>
                  </a:lnTo>
                  <a:lnTo>
                    <a:pt x="1842" y="138"/>
                  </a:lnTo>
                  <a:lnTo>
                    <a:pt x="1842" y="120"/>
                  </a:lnTo>
                  <a:lnTo>
                    <a:pt x="1812" y="126"/>
                  </a:lnTo>
                  <a:lnTo>
                    <a:pt x="1794" y="138"/>
                  </a:lnTo>
                  <a:lnTo>
                    <a:pt x="1788" y="120"/>
                  </a:lnTo>
                  <a:lnTo>
                    <a:pt x="1752" y="114"/>
                  </a:lnTo>
                  <a:lnTo>
                    <a:pt x="1746" y="108"/>
                  </a:lnTo>
                  <a:lnTo>
                    <a:pt x="1734" y="102"/>
                  </a:lnTo>
                  <a:lnTo>
                    <a:pt x="1728" y="96"/>
                  </a:lnTo>
                  <a:lnTo>
                    <a:pt x="1716" y="90"/>
                  </a:lnTo>
                  <a:lnTo>
                    <a:pt x="1674" y="90"/>
                  </a:lnTo>
                  <a:lnTo>
                    <a:pt x="1662" y="84"/>
                  </a:lnTo>
                  <a:lnTo>
                    <a:pt x="1650" y="84"/>
                  </a:lnTo>
                  <a:lnTo>
                    <a:pt x="1650" y="78"/>
                  </a:lnTo>
                  <a:lnTo>
                    <a:pt x="1644" y="72"/>
                  </a:lnTo>
                  <a:lnTo>
                    <a:pt x="1632" y="48"/>
                  </a:lnTo>
                  <a:lnTo>
                    <a:pt x="1626" y="42"/>
                  </a:lnTo>
                  <a:lnTo>
                    <a:pt x="1620" y="42"/>
                  </a:lnTo>
                  <a:lnTo>
                    <a:pt x="1620" y="54"/>
                  </a:lnTo>
                  <a:lnTo>
                    <a:pt x="1614" y="60"/>
                  </a:lnTo>
                  <a:lnTo>
                    <a:pt x="1602" y="54"/>
                  </a:lnTo>
                  <a:lnTo>
                    <a:pt x="1596" y="54"/>
                  </a:lnTo>
                  <a:lnTo>
                    <a:pt x="1584" y="48"/>
                  </a:lnTo>
                  <a:lnTo>
                    <a:pt x="1566" y="48"/>
                  </a:lnTo>
                  <a:lnTo>
                    <a:pt x="1566" y="60"/>
                  </a:lnTo>
                  <a:lnTo>
                    <a:pt x="1572" y="66"/>
                  </a:lnTo>
                  <a:lnTo>
                    <a:pt x="1554" y="66"/>
                  </a:lnTo>
                  <a:lnTo>
                    <a:pt x="1548" y="72"/>
                  </a:lnTo>
                  <a:lnTo>
                    <a:pt x="1548" y="78"/>
                  </a:lnTo>
                  <a:lnTo>
                    <a:pt x="1554" y="84"/>
                  </a:lnTo>
                  <a:lnTo>
                    <a:pt x="1566" y="84"/>
                  </a:lnTo>
                  <a:lnTo>
                    <a:pt x="1590" y="96"/>
                  </a:lnTo>
                  <a:lnTo>
                    <a:pt x="1596" y="96"/>
                  </a:lnTo>
                  <a:lnTo>
                    <a:pt x="1608" y="90"/>
                  </a:lnTo>
                  <a:lnTo>
                    <a:pt x="1614" y="84"/>
                  </a:lnTo>
                  <a:lnTo>
                    <a:pt x="1644" y="102"/>
                  </a:lnTo>
                  <a:lnTo>
                    <a:pt x="1638" y="102"/>
                  </a:lnTo>
                  <a:lnTo>
                    <a:pt x="1632" y="108"/>
                  </a:lnTo>
                  <a:lnTo>
                    <a:pt x="1596" y="126"/>
                  </a:lnTo>
                  <a:lnTo>
                    <a:pt x="1572" y="126"/>
                  </a:lnTo>
                  <a:lnTo>
                    <a:pt x="1554" y="132"/>
                  </a:lnTo>
                  <a:lnTo>
                    <a:pt x="1512" y="132"/>
                  </a:lnTo>
                  <a:lnTo>
                    <a:pt x="1500" y="138"/>
                  </a:lnTo>
                  <a:lnTo>
                    <a:pt x="1482" y="144"/>
                  </a:lnTo>
                  <a:lnTo>
                    <a:pt x="1470" y="156"/>
                  </a:lnTo>
                  <a:lnTo>
                    <a:pt x="1452" y="162"/>
                  </a:lnTo>
                  <a:lnTo>
                    <a:pt x="1440" y="168"/>
                  </a:lnTo>
                  <a:lnTo>
                    <a:pt x="1434" y="174"/>
                  </a:lnTo>
                  <a:lnTo>
                    <a:pt x="1428" y="174"/>
                  </a:lnTo>
                  <a:lnTo>
                    <a:pt x="1428" y="186"/>
                  </a:lnTo>
                  <a:lnTo>
                    <a:pt x="1422" y="204"/>
                  </a:lnTo>
                  <a:lnTo>
                    <a:pt x="1422" y="228"/>
                  </a:lnTo>
                  <a:lnTo>
                    <a:pt x="1428" y="234"/>
                  </a:lnTo>
                  <a:lnTo>
                    <a:pt x="1440" y="240"/>
                  </a:lnTo>
                  <a:lnTo>
                    <a:pt x="1446" y="246"/>
                  </a:lnTo>
                  <a:lnTo>
                    <a:pt x="1452" y="246"/>
                  </a:lnTo>
                  <a:lnTo>
                    <a:pt x="1398" y="246"/>
                  </a:lnTo>
                  <a:lnTo>
                    <a:pt x="1368" y="282"/>
                  </a:lnTo>
                  <a:lnTo>
                    <a:pt x="1368" y="312"/>
                  </a:lnTo>
                  <a:lnTo>
                    <a:pt x="1362" y="324"/>
                  </a:lnTo>
                  <a:lnTo>
                    <a:pt x="1362" y="330"/>
                  </a:lnTo>
                  <a:lnTo>
                    <a:pt x="1368" y="336"/>
                  </a:lnTo>
                  <a:lnTo>
                    <a:pt x="1380" y="336"/>
                  </a:lnTo>
                  <a:lnTo>
                    <a:pt x="1404" y="348"/>
                  </a:lnTo>
                  <a:lnTo>
                    <a:pt x="1410" y="354"/>
                  </a:lnTo>
                  <a:lnTo>
                    <a:pt x="1410" y="390"/>
                  </a:lnTo>
                  <a:lnTo>
                    <a:pt x="1386" y="366"/>
                  </a:lnTo>
                  <a:lnTo>
                    <a:pt x="1356" y="366"/>
                  </a:lnTo>
                  <a:lnTo>
                    <a:pt x="1344" y="390"/>
                  </a:lnTo>
                  <a:lnTo>
                    <a:pt x="1308" y="354"/>
                  </a:lnTo>
                  <a:lnTo>
                    <a:pt x="1302" y="384"/>
                  </a:lnTo>
                  <a:lnTo>
                    <a:pt x="1278" y="396"/>
                  </a:lnTo>
                  <a:lnTo>
                    <a:pt x="1284" y="420"/>
                  </a:lnTo>
                  <a:lnTo>
                    <a:pt x="1254" y="414"/>
                  </a:lnTo>
                  <a:lnTo>
                    <a:pt x="1284" y="354"/>
                  </a:lnTo>
                  <a:lnTo>
                    <a:pt x="1278" y="348"/>
                  </a:lnTo>
                  <a:lnTo>
                    <a:pt x="1272" y="336"/>
                  </a:lnTo>
                  <a:lnTo>
                    <a:pt x="1272" y="324"/>
                  </a:lnTo>
                  <a:lnTo>
                    <a:pt x="1266" y="318"/>
                  </a:lnTo>
                  <a:lnTo>
                    <a:pt x="1254" y="312"/>
                  </a:lnTo>
                  <a:lnTo>
                    <a:pt x="1236" y="312"/>
                  </a:lnTo>
                  <a:lnTo>
                    <a:pt x="1224" y="282"/>
                  </a:lnTo>
                  <a:lnTo>
                    <a:pt x="1224" y="276"/>
                  </a:lnTo>
                  <a:lnTo>
                    <a:pt x="1230" y="270"/>
                  </a:lnTo>
                  <a:lnTo>
                    <a:pt x="1230" y="258"/>
                  </a:lnTo>
                  <a:lnTo>
                    <a:pt x="1224" y="246"/>
                  </a:lnTo>
                  <a:lnTo>
                    <a:pt x="1218" y="240"/>
                  </a:lnTo>
                  <a:lnTo>
                    <a:pt x="1206" y="234"/>
                  </a:lnTo>
                  <a:lnTo>
                    <a:pt x="1194" y="240"/>
                  </a:lnTo>
                  <a:lnTo>
                    <a:pt x="1188" y="246"/>
                  </a:lnTo>
                  <a:lnTo>
                    <a:pt x="1176" y="252"/>
                  </a:lnTo>
                  <a:lnTo>
                    <a:pt x="1176" y="264"/>
                  </a:lnTo>
                  <a:lnTo>
                    <a:pt x="1182" y="270"/>
                  </a:lnTo>
                  <a:lnTo>
                    <a:pt x="1182" y="282"/>
                  </a:lnTo>
                  <a:lnTo>
                    <a:pt x="1146" y="276"/>
                  </a:lnTo>
                  <a:lnTo>
                    <a:pt x="1152" y="306"/>
                  </a:lnTo>
                  <a:lnTo>
                    <a:pt x="1134" y="300"/>
                  </a:lnTo>
                  <a:lnTo>
                    <a:pt x="1116" y="306"/>
                  </a:lnTo>
                  <a:lnTo>
                    <a:pt x="1122" y="312"/>
                  </a:lnTo>
                  <a:lnTo>
                    <a:pt x="1122" y="330"/>
                  </a:lnTo>
                  <a:lnTo>
                    <a:pt x="1116" y="342"/>
                  </a:lnTo>
                  <a:lnTo>
                    <a:pt x="1110" y="348"/>
                  </a:lnTo>
                  <a:lnTo>
                    <a:pt x="1098" y="354"/>
                  </a:lnTo>
                  <a:lnTo>
                    <a:pt x="1092" y="360"/>
                  </a:lnTo>
                  <a:lnTo>
                    <a:pt x="1104" y="324"/>
                  </a:lnTo>
                  <a:lnTo>
                    <a:pt x="1080" y="348"/>
                  </a:lnTo>
                  <a:lnTo>
                    <a:pt x="1062" y="348"/>
                  </a:lnTo>
                  <a:lnTo>
                    <a:pt x="1056" y="360"/>
                  </a:lnTo>
                  <a:lnTo>
                    <a:pt x="1050" y="366"/>
                  </a:lnTo>
                  <a:lnTo>
                    <a:pt x="1050" y="378"/>
                  </a:lnTo>
                  <a:lnTo>
                    <a:pt x="1056" y="390"/>
                  </a:lnTo>
                  <a:lnTo>
                    <a:pt x="1056" y="396"/>
                  </a:lnTo>
                  <a:lnTo>
                    <a:pt x="1062" y="408"/>
                  </a:lnTo>
                  <a:lnTo>
                    <a:pt x="1014" y="384"/>
                  </a:lnTo>
                  <a:lnTo>
                    <a:pt x="1008" y="420"/>
                  </a:lnTo>
                  <a:lnTo>
                    <a:pt x="996" y="426"/>
                  </a:lnTo>
                  <a:lnTo>
                    <a:pt x="1008" y="450"/>
                  </a:lnTo>
                  <a:lnTo>
                    <a:pt x="1032" y="450"/>
                  </a:lnTo>
                  <a:lnTo>
                    <a:pt x="1026" y="468"/>
                  </a:lnTo>
                  <a:lnTo>
                    <a:pt x="954" y="474"/>
                  </a:lnTo>
                  <a:lnTo>
                    <a:pt x="948" y="468"/>
                  </a:lnTo>
                  <a:lnTo>
                    <a:pt x="936" y="462"/>
                  </a:lnTo>
                  <a:lnTo>
                    <a:pt x="930" y="462"/>
                  </a:lnTo>
                  <a:lnTo>
                    <a:pt x="918" y="468"/>
                  </a:lnTo>
                  <a:lnTo>
                    <a:pt x="912" y="474"/>
                  </a:lnTo>
                  <a:lnTo>
                    <a:pt x="918" y="486"/>
                  </a:lnTo>
                  <a:lnTo>
                    <a:pt x="918" y="492"/>
                  </a:lnTo>
                  <a:lnTo>
                    <a:pt x="924" y="504"/>
                  </a:lnTo>
                  <a:lnTo>
                    <a:pt x="930" y="510"/>
                  </a:lnTo>
                  <a:lnTo>
                    <a:pt x="930" y="540"/>
                  </a:lnTo>
                  <a:lnTo>
                    <a:pt x="924" y="564"/>
                  </a:lnTo>
                  <a:lnTo>
                    <a:pt x="930" y="600"/>
                  </a:lnTo>
                  <a:lnTo>
                    <a:pt x="912" y="600"/>
                  </a:lnTo>
                  <a:lnTo>
                    <a:pt x="906" y="522"/>
                  </a:lnTo>
                  <a:lnTo>
                    <a:pt x="888" y="510"/>
                  </a:lnTo>
                  <a:lnTo>
                    <a:pt x="888" y="480"/>
                  </a:lnTo>
                  <a:lnTo>
                    <a:pt x="870" y="480"/>
                  </a:lnTo>
                  <a:lnTo>
                    <a:pt x="852" y="504"/>
                  </a:lnTo>
                  <a:lnTo>
                    <a:pt x="822" y="534"/>
                  </a:lnTo>
                  <a:lnTo>
                    <a:pt x="804" y="546"/>
                  </a:lnTo>
                  <a:lnTo>
                    <a:pt x="792" y="558"/>
                  </a:lnTo>
                  <a:lnTo>
                    <a:pt x="786" y="570"/>
                  </a:lnTo>
                  <a:lnTo>
                    <a:pt x="786" y="600"/>
                  </a:lnTo>
                  <a:lnTo>
                    <a:pt x="792" y="606"/>
                  </a:lnTo>
                  <a:lnTo>
                    <a:pt x="792" y="618"/>
                  </a:lnTo>
                  <a:lnTo>
                    <a:pt x="798" y="618"/>
                  </a:lnTo>
                  <a:lnTo>
                    <a:pt x="816" y="636"/>
                  </a:lnTo>
                  <a:lnTo>
                    <a:pt x="810" y="648"/>
                  </a:lnTo>
                  <a:lnTo>
                    <a:pt x="792" y="654"/>
                  </a:lnTo>
                  <a:lnTo>
                    <a:pt x="774" y="666"/>
                  </a:lnTo>
                  <a:lnTo>
                    <a:pt x="750" y="678"/>
                  </a:lnTo>
                  <a:lnTo>
                    <a:pt x="750" y="696"/>
                  </a:lnTo>
                  <a:lnTo>
                    <a:pt x="720" y="726"/>
                  </a:lnTo>
                  <a:lnTo>
                    <a:pt x="702" y="732"/>
                  </a:lnTo>
                  <a:lnTo>
                    <a:pt x="690" y="744"/>
                  </a:lnTo>
                  <a:lnTo>
                    <a:pt x="666" y="756"/>
                  </a:lnTo>
                  <a:lnTo>
                    <a:pt x="630" y="762"/>
                  </a:lnTo>
                  <a:lnTo>
                    <a:pt x="600" y="768"/>
                  </a:lnTo>
                  <a:lnTo>
                    <a:pt x="588" y="768"/>
                  </a:lnTo>
                  <a:lnTo>
                    <a:pt x="534" y="762"/>
                  </a:lnTo>
                  <a:lnTo>
                    <a:pt x="492" y="780"/>
                  </a:lnTo>
                  <a:lnTo>
                    <a:pt x="438" y="786"/>
                  </a:lnTo>
                  <a:lnTo>
                    <a:pt x="432" y="798"/>
                  </a:lnTo>
                  <a:lnTo>
                    <a:pt x="414" y="798"/>
                  </a:lnTo>
                  <a:lnTo>
                    <a:pt x="402" y="804"/>
                  </a:lnTo>
                  <a:lnTo>
                    <a:pt x="396" y="810"/>
                  </a:lnTo>
                  <a:lnTo>
                    <a:pt x="384" y="816"/>
                  </a:lnTo>
                  <a:lnTo>
                    <a:pt x="372" y="828"/>
                  </a:lnTo>
                  <a:lnTo>
                    <a:pt x="342" y="828"/>
                  </a:lnTo>
                  <a:lnTo>
                    <a:pt x="324" y="834"/>
                  </a:lnTo>
                  <a:lnTo>
                    <a:pt x="312" y="840"/>
                  </a:lnTo>
                  <a:lnTo>
                    <a:pt x="306" y="852"/>
                  </a:lnTo>
                  <a:lnTo>
                    <a:pt x="294" y="858"/>
                  </a:lnTo>
                  <a:lnTo>
                    <a:pt x="288" y="870"/>
                  </a:lnTo>
                  <a:lnTo>
                    <a:pt x="282" y="876"/>
                  </a:lnTo>
                  <a:lnTo>
                    <a:pt x="282" y="882"/>
                  </a:lnTo>
                  <a:lnTo>
                    <a:pt x="276" y="882"/>
                  </a:lnTo>
                  <a:lnTo>
                    <a:pt x="270" y="888"/>
                  </a:lnTo>
                  <a:lnTo>
                    <a:pt x="252" y="888"/>
                  </a:lnTo>
                  <a:lnTo>
                    <a:pt x="240" y="894"/>
                  </a:lnTo>
                  <a:lnTo>
                    <a:pt x="228" y="894"/>
                  </a:lnTo>
                  <a:lnTo>
                    <a:pt x="216" y="900"/>
                  </a:lnTo>
                  <a:lnTo>
                    <a:pt x="210" y="906"/>
                  </a:lnTo>
                  <a:lnTo>
                    <a:pt x="198" y="912"/>
                  </a:lnTo>
                  <a:lnTo>
                    <a:pt x="192" y="930"/>
                  </a:lnTo>
                  <a:lnTo>
                    <a:pt x="150" y="972"/>
                  </a:lnTo>
                  <a:lnTo>
                    <a:pt x="150" y="978"/>
                  </a:lnTo>
                  <a:lnTo>
                    <a:pt x="162" y="912"/>
                  </a:lnTo>
                  <a:lnTo>
                    <a:pt x="144" y="918"/>
                  </a:lnTo>
                  <a:lnTo>
                    <a:pt x="120" y="978"/>
                  </a:lnTo>
                  <a:lnTo>
                    <a:pt x="90" y="1038"/>
                  </a:lnTo>
                  <a:lnTo>
                    <a:pt x="90" y="1056"/>
                  </a:lnTo>
                  <a:lnTo>
                    <a:pt x="96" y="1062"/>
                  </a:lnTo>
                  <a:lnTo>
                    <a:pt x="108" y="1068"/>
                  </a:lnTo>
                  <a:lnTo>
                    <a:pt x="114" y="1068"/>
                  </a:lnTo>
                  <a:lnTo>
                    <a:pt x="108" y="1080"/>
                  </a:lnTo>
                  <a:lnTo>
                    <a:pt x="96" y="1086"/>
                  </a:lnTo>
                  <a:lnTo>
                    <a:pt x="90" y="1098"/>
                  </a:lnTo>
                  <a:lnTo>
                    <a:pt x="66" y="1122"/>
                  </a:lnTo>
                  <a:lnTo>
                    <a:pt x="66" y="1134"/>
                  </a:lnTo>
                  <a:lnTo>
                    <a:pt x="72" y="1152"/>
                  </a:lnTo>
                  <a:lnTo>
                    <a:pt x="72" y="1164"/>
                  </a:lnTo>
                  <a:lnTo>
                    <a:pt x="84" y="1188"/>
                  </a:lnTo>
                  <a:lnTo>
                    <a:pt x="84" y="1200"/>
                  </a:lnTo>
                  <a:lnTo>
                    <a:pt x="102" y="1236"/>
                  </a:lnTo>
                  <a:lnTo>
                    <a:pt x="108" y="1254"/>
                  </a:lnTo>
                  <a:lnTo>
                    <a:pt x="114" y="1266"/>
                  </a:lnTo>
                  <a:lnTo>
                    <a:pt x="114" y="1278"/>
                  </a:lnTo>
                  <a:lnTo>
                    <a:pt x="108" y="1278"/>
                  </a:lnTo>
                  <a:lnTo>
                    <a:pt x="96" y="1266"/>
                  </a:lnTo>
                  <a:lnTo>
                    <a:pt x="90" y="1254"/>
                  </a:lnTo>
                  <a:lnTo>
                    <a:pt x="72" y="1236"/>
                  </a:lnTo>
                  <a:lnTo>
                    <a:pt x="66" y="1224"/>
                  </a:lnTo>
                  <a:lnTo>
                    <a:pt x="48" y="1218"/>
                  </a:lnTo>
                  <a:lnTo>
                    <a:pt x="66" y="1266"/>
                  </a:lnTo>
                  <a:lnTo>
                    <a:pt x="30" y="1236"/>
                  </a:lnTo>
                  <a:lnTo>
                    <a:pt x="30" y="1290"/>
                  </a:lnTo>
                  <a:lnTo>
                    <a:pt x="60" y="1350"/>
                  </a:lnTo>
                  <a:lnTo>
                    <a:pt x="66" y="1356"/>
                  </a:lnTo>
                  <a:lnTo>
                    <a:pt x="66" y="1368"/>
                  </a:lnTo>
                  <a:lnTo>
                    <a:pt x="60" y="1374"/>
                  </a:lnTo>
                  <a:lnTo>
                    <a:pt x="54" y="1386"/>
                  </a:lnTo>
                  <a:lnTo>
                    <a:pt x="54" y="1398"/>
                  </a:lnTo>
                  <a:lnTo>
                    <a:pt x="48" y="1410"/>
                  </a:lnTo>
                  <a:lnTo>
                    <a:pt x="54" y="1416"/>
                  </a:lnTo>
                  <a:lnTo>
                    <a:pt x="60" y="1428"/>
                  </a:lnTo>
                  <a:lnTo>
                    <a:pt x="78" y="1446"/>
                  </a:lnTo>
                  <a:lnTo>
                    <a:pt x="84" y="1458"/>
                  </a:lnTo>
                  <a:lnTo>
                    <a:pt x="90" y="1464"/>
                  </a:lnTo>
                  <a:lnTo>
                    <a:pt x="96" y="1476"/>
                  </a:lnTo>
                  <a:lnTo>
                    <a:pt x="96" y="1506"/>
                  </a:lnTo>
                  <a:lnTo>
                    <a:pt x="90" y="1518"/>
                  </a:lnTo>
                  <a:lnTo>
                    <a:pt x="84" y="1524"/>
                  </a:lnTo>
                  <a:lnTo>
                    <a:pt x="90" y="1542"/>
                  </a:lnTo>
                  <a:lnTo>
                    <a:pt x="90" y="1554"/>
                  </a:lnTo>
                  <a:lnTo>
                    <a:pt x="96" y="1572"/>
                  </a:lnTo>
                  <a:lnTo>
                    <a:pt x="96" y="1590"/>
                  </a:lnTo>
                  <a:lnTo>
                    <a:pt x="102" y="1596"/>
                  </a:lnTo>
                  <a:lnTo>
                    <a:pt x="102" y="1602"/>
                  </a:lnTo>
                  <a:lnTo>
                    <a:pt x="96" y="1602"/>
                  </a:lnTo>
                  <a:lnTo>
                    <a:pt x="78" y="1620"/>
                  </a:lnTo>
                  <a:lnTo>
                    <a:pt x="84" y="1626"/>
                  </a:lnTo>
                  <a:lnTo>
                    <a:pt x="84" y="1638"/>
                  </a:lnTo>
                  <a:lnTo>
                    <a:pt x="90" y="1650"/>
                  </a:lnTo>
                  <a:lnTo>
                    <a:pt x="90" y="1662"/>
                  </a:lnTo>
                  <a:lnTo>
                    <a:pt x="96" y="1668"/>
                  </a:lnTo>
                  <a:lnTo>
                    <a:pt x="96" y="1674"/>
                  </a:lnTo>
                  <a:lnTo>
                    <a:pt x="102" y="1674"/>
                  </a:lnTo>
                  <a:lnTo>
                    <a:pt x="108" y="1680"/>
                  </a:lnTo>
                  <a:lnTo>
                    <a:pt x="126" y="1716"/>
                  </a:lnTo>
                  <a:lnTo>
                    <a:pt x="126" y="1728"/>
                  </a:lnTo>
                  <a:lnTo>
                    <a:pt x="108" y="1764"/>
                  </a:lnTo>
                  <a:lnTo>
                    <a:pt x="90" y="1782"/>
                  </a:lnTo>
                  <a:lnTo>
                    <a:pt x="90" y="1824"/>
                  </a:lnTo>
                  <a:lnTo>
                    <a:pt x="84" y="1842"/>
                  </a:lnTo>
                  <a:lnTo>
                    <a:pt x="60" y="1866"/>
                  </a:lnTo>
                  <a:lnTo>
                    <a:pt x="42" y="1866"/>
                  </a:lnTo>
                  <a:lnTo>
                    <a:pt x="30" y="1872"/>
                  </a:lnTo>
                  <a:lnTo>
                    <a:pt x="18" y="1866"/>
                  </a:lnTo>
                  <a:lnTo>
                    <a:pt x="6" y="1866"/>
                  </a:lnTo>
                  <a:lnTo>
                    <a:pt x="0" y="1920"/>
                  </a:lnTo>
                  <a:lnTo>
                    <a:pt x="12" y="1920"/>
                  </a:lnTo>
                  <a:lnTo>
                    <a:pt x="24" y="1926"/>
                  </a:lnTo>
                  <a:lnTo>
                    <a:pt x="42" y="1926"/>
                  </a:lnTo>
                  <a:lnTo>
                    <a:pt x="54" y="1932"/>
                  </a:lnTo>
                  <a:lnTo>
                    <a:pt x="72" y="1950"/>
                  </a:lnTo>
                  <a:lnTo>
                    <a:pt x="78" y="1962"/>
                  </a:lnTo>
                  <a:lnTo>
                    <a:pt x="108" y="1956"/>
                  </a:lnTo>
                  <a:lnTo>
                    <a:pt x="114" y="1968"/>
                  </a:lnTo>
                  <a:lnTo>
                    <a:pt x="138" y="1980"/>
                  </a:lnTo>
                  <a:lnTo>
                    <a:pt x="174" y="1980"/>
                  </a:lnTo>
                  <a:lnTo>
                    <a:pt x="210" y="1968"/>
                  </a:lnTo>
                  <a:lnTo>
                    <a:pt x="234" y="1968"/>
                  </a:lnTo>
                  <a:lnTo>
                    <a:pt x="234" y="1950"/>
                  </a:lnTo>
                  <a:lnTo>
                    <a:pt x="228" y="1944"/>
                  </a:lnTo>
                  <a:lnTo>
                    <a:pt x="264" y="1950"/>
                  </a:lnTo>
                  <a:lnTo>
                    <a:pt x="276" y="1932"/>
                  </a:lnTo>
                  <a:lnTo>
                    <a:pt x="318" y="1926"/>
                  </a:lnTo>
                  <a:lnTo>
                    <a:pt x="354" y="1890"/>
                  </a:lnTo>
                  <a:lnTo>
                    <a:pt x="366" y="1884"/>
                  </a:lnTo>
                  <a:lnTo>
                    <a:pt x="372" y="1884"/>
                  </a:lnTo>
                  <a:lnTo>
                    <a:pt x="420" y="1908"/>
                  </a:lnTo>
                  <a:lnTo>
                    <a:pt x="426" y="1902"/>
                  </a:lnTo>
                  <a:lnTo>
                    <a:pt x="474" y="1878"/>
                  </a:lnTo>
                  <a:lnTo>
                    <a:pt x="480" y="1872"/>
                  </a:lnTo>
                  <a:lnTo>
                    <a:pt x="486" y="1872"/>
                  </a:lnTo>
                  <a:lnTo>
                    <a:pt x="498" y="1878"/>
                  </a:lnTo>
                  <a:lnTo>
                    <a:pt x="504" y="1884"/>
                  </a:lnTo>
                  <a:lnTo>
                    <a:pt x="516" y="1884"/>
                  </a:lnTo>
                  <a:lnTo>
                    <a:pt x="528" y="1890"/>
                  </a:lnTo>
                  <a:lnTo>
                    <a:pt x="534" y="1890"/>
                  </a:lnTo>
                  <a:lnTo>
                    <a:pt x="552" y="1884"/>
                  </a:lnTo>
                  <a:lnTo>
                    <a:pt x="576" y="1872"/>
                  </a:lnTo>
                  <a:lnTo>
                    <a:pt x="582" y="1872"/>
                  </a:lnTo>
                  <a:lnTo>
                    <a:pt x="594" y="1878"/>
                  </a:lnTo>
                  <a:lnTo>
                    <a:pt x="606" y="1878"/>
                  </a:lnTo>
                  <a:lnTo>
                    <a:pt x="624" y="1884"/>
                  </a:lnTo>
                  <a:lnTo>
                    <a:pt x="636" y="1884"/>
                  </a:lnTo>
                  <a:lnTo>
                    <a:pt x="648" y="1878"/>
                  </a:lnTo>
                  <a:lnTo>
                    <a:pt x="654" y="1872"/>
                  </a:lnTo>
                  <a:lnTo>
                    <a:pt x="654" y="1848"/>
                  </a:lnTo>
                  <a:lnTo>
                    <a:pt x="666" y="1848"/>
                  </a:lnTo>
                  <a:lnTo>
                    <a:pt x="672" y="1842"/>
                  </a:lnTo>
                  <a:lnTo>
                    <a:pt x="678" y="1842"/>
                  </a:lnTo>
                  <a:lnTo>
                    <a:pt x="684" y="1836"/>
                  </a:lnTo>
                  <a:lnTo>
                    <a:pt x="690" y="1824"/>
                  </a:lnTo>
                  <a:lnTo>
                    <a:pt x="702" y="1788"/>
                  </a:lnTo>
                  <a:lnTo>
                    <a:pt x="714" y="1776"/>
                  </a:lnTo>
                  <a:lnTo>
                    <a:pt x="726" y="1770"/>
                  </a:lnTo>
                  <a:lnTo>
                    <a:pt x="744" y="1764"/>
                  </a:lnTo>
                  <a:lnTo>
                    <a:pt x="756" y="1764"/>
                  </a:lnTo>
                  <a:lnTo>
                    <a:pt x="774" y="1770"/>
                  </a:lnTo>
                  <a:lnTo>
                    <a:pt x="798" y="1770"/>
                  </a:lnTo>
                  <a:lnTo>
                    <a:pt x="822" y="1758"/>
                  </a:lnTo>
                  <a:lnTo>
                    <a:pt x="840" y="1752"/>
                  </a:lnTo>
                  <a:lnTo>
                    <a:pt x="858" y="1740"/>
                  </a:lnTo>
                  <a:lnTo>
                    <a:pt x="876" y="1734"/>
                  </a:lnTo>
                  <a:lnTo>
                    <a:pt x="912" y="1734"/>
                  </a:lnTo>
                  <a:lnTo>
                    <a:pt x="918" y="1740"/>
                  </a:lnTo>
                  <a:lnTo>
                    <a:pt x="930" y="1740"/>
                  </a:lnTo>
                  <a:lnTo>
                    <a:pt x="942" y="1746"/>
                  </a:lnTo>
                  <a:lnTo>
                    <a:pt x="972" y="1740"/>
                  </a:lnTo>
                  <a:lnTo>
                    <a:pt x="1044" y="1704"/>
                  </a:lnTo>
                  <a:lnTo>
                    <a:pt x="1074" y="1692"/>
                  </a:lnTo>
                  <a:lnTo>
                    <a:pt x="1098" y="1686"/>
                  </a:lnTo>
                  <a:lnTo>
                    <a:pt x="1140" y="1680"/>
                  </a:lnTo>
                  <a:lnTo>
                    <a:pt x="1176" y="1674"/>
                  </a:lnTo>
                  <a:lnTo>
                    <a:pt x="1224" y="1674"/>
                  </a:lnTo>
                  <a:lnTo>
                    <a:pt x="1236" y="1662"/>
                  </a:lnTo>
                  <a:lnTo>
                    <a:pt x="1254" y="1680"/>
                  </a:lnTo>
                  <a:lnTo>
                    <a:pt x="1266" y="1686"/>
                  </a:lnTo>
                  <a:lnTo>
                    <a:pt x="1278" y="1698"/>
                  </a:lnTo>
                  <a:lnTo>
                    <a:pt x="1302" y="1710"/>
                  </a:lnTo>
                  <a:lnTo>
                    <a:pt x="1320" y="1716"/>
                  </a:lnTo>
                  <a:lnTo>
                    <a:pt x="1332" y="1716"/>
                  </a:lnTo>
                  <a:lnTo>
                    <a:pt x="1338" y="1710"/>
                  </a:lnTo>
                  <a:lnTo>
                    <a:pt x="1338" y="1716"/>
                  </a:lnTo>
                  <a:lnTo>
                    <a:pt x="1344" y="1722"/>
                  </a:lnTo>
                  <a:lnTo>
                    <a:pt x="1350" y="1734"/>
                  </a:lnTo>
                  <a:lnTo>
                    <a:pt x="1356" y="1740"/>
                  </a:lnTo>
                  <a:lnTo>
                    <a:pt x="1374" y="1740"/>
                  </a:lnTo>
                  <a:lnTo>
                    <a:pt x="1380" y="1734"/>
                  </a:lnTo>
                  <a:lnTo>
                    <a:pt x="1380" y="1752"/>
                  </a:lnTo>
                  <a:lnTo>
                    <a:pt x="1392" y="1752"/>
                  </a:lnTo>
                  <a:lnTo>
                    <a:pt x="1398" y="1758"/>
                  </a:lnTo>
                  <a:lnTo>
                    <a:pt x="1398" y="1770"/>
                  </a:lnTo>
                  <a:lnTo>
                    <a:pt x="1386" y="1794"/>
                  </a:lnTo>
                  <a:lnTo>
                    <a:pt x="1380" y="1800"/>
                  </a:lnTo>
                  <a:lnTo>
                    <a:pt x="1374" y="1812"/>
                  </a:lnTo>
                  <a:lnTo>
                    <a:pt x="1392" y="1842"/>
                  </a:lnTo>
                  <a:lnTo>
                    <a:pt x="1410" y="1830"/>
                  </a:lnTo>
                  <a:lnTo>
                    <a:pt x="1428" y="1866"/>
                  </a:lnTo>
                  <a:lnTo>
                    <a:pt x="1428" y="1872"/>
                  </a:lnTo>
                  <a:lnTo>
                    <a:pt x="1434" y="1878"/>
                  </a:lnTo>
                  <a:lnTo>
                    <a:pt x="1434" y="1902"/>
                  </a:lnTo>
                  <a:lnTo>
                    <a:pt x="1440" y="1914"/>
                  </a:lnTo>
                  <a:lnTo>
                    <a:pt x="1440" y="1926"/>
                  </a:lnTo>
                  <a:lnTo>
                    <a:pt x="1422" y="1926"/>
                  </a:lnTo>
                  <a:lnTo>
                    <a:pt x="1410" y="1920"/>
                  </a:lnTo>
                  <a:lnTo>
                    <a:pt x="1404" y="1920"/>
                  </a:lnTo>
                  <a:lnTo>
                    <a:pt x="1410" y="1956"/>
                  </a:lnTo>
                  <a:lnTo>
                    <a:pt x="1446" y="1956"/>
                  </a:lnTo>
                  <a:lnTo>
                    <a:pt x="1452" y="1962"/>
                  </a:lnTo>
                  <a:lnTo>
                    <a:pt x="1452" y="1968"/>
                  </a:lnTo>
                  <a:lnTo>
                    <a:pt x="1470" y="1968"/>
                  </a:lnTo>
                  <a:lnTo>
                    <a:pt x="1470" y="1956"/>
                  </a:lnTo>
                  <a:lnTo>
                    <a:pt x="1464" y="1938"/>
                  </a:lnTo>
                  <a:lnTo>
                    <a:pt x="1464" y="1926"/>
                  </a:lnTo>
                  <a:lnTo>
                    <a:pt x="1470" y="1914"/>
                  </a:lnTo>
                  <a:lnTo>
                    <a:pt x="1476" y="1908"/>
                  </a:lnTo>
                  <a:lnTo>
                    <a:pt x="1500" y="1896"/>
                  </a:lnTo>
                  <a:lnTo>
                    <a:pt x="1512" y="1896"/>
                  </a:lnTo>
                  <a:lnTo>
                    <a:pt x="1518" y="1890"/>
                  </a:lnTo>
                  <a:lnTo>
                    <a:pt x="1530" y="1884"/>
                  </a:lnTo>
                  <a:lnTo>
                    <a:pt x="1542" y="1872"/>
                  </a:lnTo>
                  <a:lnTo>
                    <a:pt x="1548" y="1860"/>
                  </a:lnTo>
                  <a:lnTo>
                    <a:pt x="1566" y="1842"/>
                  </a:lnTo>
                  <a:lnTo>
                    <a:pt x="1566" y="1836"/>
                  </a:lnTo>
                  <a:lnTo>
                    <a:pt x="1590" y="1842"/>
                  </a:lnTo>
                  <a:lnTo>
                    <a:pt x="1608" y="1788"/>
                  </a:lnTo>
                  <a:lnTo>
                    <a:pt x="1638" y="1788"/>
                  </a:lnTo>
                  <a:lnTo>
                    <a:pt x="1650" y="1782"/>
                  </a:lnTo>
                  <a:lnTo>
                    <a:pt x="1662" y="1770"/>
                  </a:lnTo>
                  <a:lnTo>
                    <a:pt x="1668" y="1752"/>
                  </a:lnTo>
                  <a:lnTo>
                    <a:pt x="1668" y="1740"/>
                  </a:lnTo>
                  <a:lnTo>
                    <a:pt x="1668" y="1746"/>
                  </a:lnTo>
                  <a:lnTo>
                    <a:pt x="1674" y="1752"/>
                  </a:lnTo>
                  <a:lnTo>
                    <a:pt x="1674" y="1764"/>
                  </a:lnTo>
                  <a:lnTo>
                    <a:pt x="1680" y="1776"/>
                  </a:lnTo>
                  <a:lnTo>
                    <a:pt x="1680" y="1782"/>
                  </a:lnTo>
                  <a:lnTo>
                    <a:pt x="1668" y="1794"/>
                  </a:lnTo>
                  <a:lnTo>
                    <a:pt x="1662" y="1806"/>
                  </a:lnTo>
                  <a:lnTo>
                    <a:pt x="1650" y="1812"/>
                  </a:lnTo>
                  <a:lnTo>
                    <a:pt x="1644" y="1818"/>
                  </a:lnTo>
                  <a:lnTo>
                    <a:pt x="1620" y="1818"/>
                  </a:lnTo>
                  <a:lnTo>
                    <a:pt x="1614" y="1830"/>
                  </a:lnTo>
                  <a:lnTo>
                    <a:pt x="1632" y="1866"/>
                  </a:lnTo>
                  <a:lnTo>
                    <a:pt x="1620" y="1866"/>
                  </a:lnTo>
                  <a:lnTo>
                    <a:pt x="1614" y="1872"/>
                  </a:lnTo>
                  <a:lnTo>
                    <a:pt x="1602" y="1878"/>
                  </a:lnTo>
                  <a:lnTo>
                    <a:pt x="1566" y="1914"/>
                  </a:lnTo>
                  <a:lnTo>
                    <a:pt x="1566" y="1926"/>
                  </a:lnTo>
                  <a:lnTo>
                    <a:pt x="1560" y="1932"/>
                  </a:lnTo>
                  <a:lnTo>
                    <a:pt x="1554" y="1944"/>
                  </a:lnTo>
                  <a:lnTo>
                    <a:pt x="1542" y="1956"/>
                  </a:lnTo>
                  <a:lnTo>
                    <a:pt x="1518" y="1968"/>
                  </a:lnTo>
                  <a:lnTo>
                    <a:pt x="1512" y="1974"/>
                  </a:lnTo>
                  <a:lnTo>
                    <a:pt x="1512" y="1980"/>
                  </a:lnTo>
                  <a:lnTo>
                    <a:pt x="1518" y="1986"/>
                  </a:lnTo>
                  <a:lnTo>
                    <a:pt x="1548" y="1986"/>
                  </a:lnTo>
                  <a:lnTo>
                    <a:pt x="1560" y="1980"/>
                  </a:lnTo>
                  <a:lnTo>
                    <a:pt x="1572" y="1980"/>
                  </a:lnTo>
                  <a:lnTo>
                    <a:pt x="1584" y="1968"/>
                  </a:lnTo>
                  <a:lnTo>
                    <a:pt x="1602" y="1932"/>
                  </a:lnTo>
                  <a:lnTo>
                    <a:pt x="1608" y="1926"/>
                  </a:lnTo>
                  <a:lnTo>
                    <a:pt x="1614" y="1914"/>
                  </a:lnTo>
                  <a:lnTo>
                    <a:pt x="1626" y="1908"/>
                  </a:lnTo>
                  <a:lnTo>
                    <a:pt x="1632" y="1902"/>
                  </a:lnTo>
                  <a:lnTo>
                    <a:pt x="1632" y="1920"/>
                  </a:lnTo>
                  <a:lnTo>
                    <a:pt x="1638" y="1932"/>
                  </a:lnTo>
                  <a:lnTo>
                    <a:pt x="1638" y="1956"/>
                  </a:lnTo>
                  <a:lnTo>
                    <a:pt x="1626" y="1968"/>
                  </a:lnTo>
                  <a:lnTo>
                    <a:pt x="1614" y="1974"/>
                  </a:lnTo>
                  <a:lnTo>
                    <a:pt x="1602" y="1986"/>
                  </a:lnTo>
                  <a:lnTo>
                    <a:pt x="1602" y="2004"/>
                  </a:lnTo>
                  <a:lnTo>
                    <a:pt x="1608" y="2010"/>
                  </a:lnTo>
                  <a:lnTo>
                    <a:pt x="1614" y="2010"/>
                  </a:lnTo>
                  <a:lnTo>
                    <a:pt x="1632" y="2016"/>
                  </a:lnTo>
                  <a:lnTo>
                    <a:pt x="1662" y="2016"/>
                  </a:lnTo>
                  <a:lnTo>
                    <a:pt x="1668" y="2028"/>
                  </a:lnTo>
                  <a:lnTo>
                    <a:pt x="1644" y="2052"/>
                  </a:lnTo>
                  <a:lnTo>
                    <a:pt x="1644" y="2058"/>
                  </a:lnTo>
                  <a:lnTo>
                    <a:pt x="1650" y="2064"/>
                  </a:lnTo>
                  <a:lnTo>
                    <a:pt x="1668" y="2100"/>
                  </a:lnTo>
                  <a:lnTo>
                    <a:pt x="1674" y="2106"/>
                  </a:lnTo>
                  <a:lnTo>
                    <a:pt x="1674" y="2118"/>
                  </a:lnTo>
                  <a:lnTo>
                    <a:pt x="1626" y="2166"/>
                  </a:lnTo>
                  <a:lnTo>
                    <a:pt x="1626" y="2178"/>
                  </a:lnTo>
                  <a:lnTo>
                    <a:pt x="1638" y="2190"/>
                  </a:lnTo>
                  <a:lnTo>
                    <a:pt x="1644" y="2202"/>
                  </a:lnTo>
                  <a:lnTo>
                    <a:pt x="1668" y="2214"/>
                  </a:lnTo>
                  <a:lnTo>
                    <a:pt x="1680" y="2226"/>
                  </a:lnTo>
                  <a:lnTo>
                    <a:pt x="1692" y="2232"/>
                  </a:lnTo>
                  <a:lnTo>
                    <a:pt x="1716" y="2256"/>
                  </a:lnTo>
                  <a:lnTo>
                    <a:pt x="1728" y="2262"/>
                  </a:lnTo>
                  <a:lnTo>
                    <a:pt x="1800" y="2262"/>
                  </a:lnTo>
                  <a:lnTo>
                    <a:pt x="1824" y="2286"/>
                  </a:lnTo>
                  <a:lnTo>
                    <a:pt x="1842" y="2292"/>
                  </a:lnTo>
                  <a:lnTo>
                    <a:pt x="1872" y="2286"/>
                  </a:lnTo>
                  <a:lnTo>
                    <a:pt x="1902" y="2274"/>
                  </a:lnTo>
                  <a:lnTo>
                    <a:pt x="1932" y="2256"/>
                  </a:lnTo>
                  <a:lnTo>
                    <a:pt x="1944" y="2250"/>
                  </a:lnTo>
                  <a:lnTo>
                    <a:pt x="1944" y="2226"/>
                  </a:lnTo>
                  <a:lnTo>
                    <a:pt x="1956" y="2214"/>
                  </a:lnTo>
                  <a:lnTo>
                    <a:pt x="1962" y="2214"/>
                  </a:lnTo>
                  <a:lnTo>
                    <a:pt x="1974" y="2226"/>
                  </a:lnTo>
                  <a:lnTo>
                    <a:pt x="1974" y="2256"/>
                  </a:lnTo>
                  <a:lnTo>
                    <a:pt x="1992" y="2256"/>
                  </a:lnTo>
                  <a:lnTo>
                    <a:pt x="1980" y="2280"/>
                  </a:lnTo>
                  <a:lnTo>
                    <a:pt x="1998" y="2280"/>
                  </a:lnTo>
                  <a:lnTo>
                    <a:pt x="1998" y="2292"/>
                  </a:lnTo>
                  <a:lnTo>
                    <a:pt x="2004" y="2298"/>
                  </a:lnTo>
                  <a:lnTo>
                    <a:pt x="2010" y="2310"/>
                  </a:lnTo>
                  <a:lnTo>
                    <a:pt x="2016" y="2316"/>
                  </a:lnTo>
                  <a:lnTo>
                    <a:pt x="2028" y="2316"/>
                  </a:lnTo>
                  <a:lnTo>
                    <a:pt x="2040" y="2304"/>
                  </a:lnTo>
                  <a:lnTo>
                    <a:pt x="2046" y="2304"/>
                  </a:lnTo>
                  <a:lnTo>
                    <a:pt x="2052" y="2298"/>
                  </a:lnTo>
                  <a:lnTo>
                    <a:pt x="2070" y="2292"/>
                  </a:lnTo>
                  <a:lnTo>
                    <a:pt x="2082" y="2286"/>
                  </a:lnTo>
                  <a:lnTo>
                    <a:pt x="2088" y="2280"/>
                  </a:lnTo>
                  <a:lnTo>
                    <a:pt x="2100" y="2274"/>
                  </a:lnTo>
                  <a:lnTo>
                    <a:pt x="2124" y="2250"/>
                  </a:lnTo>
                  <a:lnTo>
                    <a:pt x="2136" y="2244"/>
                  </a:lnTo>
                  <a:lnTo>
                    <a:pt x="2148" y="2232"/>
                  </a:lnTo>
                  <a:lnTo>
                    <a:pt x="2160" y="2226"/>
                  </a:lnTo>
                  <a:lnTo>
                    <a:pt x="2154" y="2214"/>
                  </a:lnTo>
                  <a:lnTo>
                    <a:pt x="2190" y="2202"/>
                  </a:lnTo>
                  <a:lnTo>
                    <a:pt x="2202" y="2214"/>
                  </a:lnTo>
                  <a:lnTo>
                    <a:pt x="2220" y="2214"/>
                  </a:lnTo>
                  <a:lnTo>
                    <a:pt x="2256" y="2208"/>
                  </a:lnTo>
                  <a:lnTo>
                    <a:pt x="2298" y="2196"/>
                  </a:lnTo>
                  <a:lnTo>
                    <a:pt x="2316" y="2178"/>
                  </a:lnTo>
                  <a:lnTo>
                    <a:pt x="2328" y="2148"/>
                  </a:lnTo>
                  <a:lnTo>
                    <a:pt x="2334" y="2118"/>
                  </a:lnTo>
                  <a:lnTo>
                    <a:pt x="2340" y="2100"/>
                  </a:lnTo>
                  <a:lnTo>
                    <a:pt x="2346" y="2088"/>
                  </a:lnTo>
                  <a:lnTo>
                    <a:pt x="2376" y="2058"/>
                  </a:lnTo>
                  <a:lnTo>
                    <a:pt x="2382" y="2058"/>
                  </a:lnTo>
                  <a:lnTo>
                    <a:pt x="2382" y="2034"/>
                  </a:lnTo>
                  <a:lnTo>
                    <a:pt x="2388" y="2034"/>
                  </a:lnTo>
                  <a:lnTo>
                    <a:pt x="2394" y="2028"/>
                  </a:lnTo>
                  <a:lnTo>
                    <a:pt x="2406" y="2022"/>
                  </a:lnTo>
                  <a:lnTo>
                    <a:pt x="2418" y="2010"/>
                  </a:lnTo>
                  <a:lnTo>
                    <a:pt x="2424" y="1998"/>
                  </a:lnTo>
                  <a:lnTo>
                    <a:pt x="2442" y="1980"/>
                  </a:lnTo>
                  <a:lnTo>
                    <a:pt x="2442" y="1956"/>
                  </a:lnTo>
                  <a:lnTo>
                    <a:pt x="2448" y="1944"/>
                  </a:lnTo>
                  <a:lnTo>
                    <a:pt x="2454" y="1926"/>
                  </a:lnTo>
                  <a:lnTo>
                    <a:pt x="2460" y="1914"/>
                  </a:lnTo>
                  <a:lnTo>
                    <a:pt x="2490" y="1884"/>
                  </a:lnTo>
                  <a:lnTo>
                    <a:pt x="2502" y="1866"/>
                  </a:lnTo>
                  <a:lnTo>
                    <a:pt x="2526" y="1842"/>
                  </a:lnTo>
                  <a:lnTo>
                    <a:pt x="2538" y="1836"/>
                  </a:lnTo>
                  <a:lnTo>
                    <a:pt x="2550" y="1824"/>
                  </a:lnTo>
                  <a:lnTo>
                    <a:pt x="2556" y="1812"/>
                  </a:lnTo>
                  <a:lnTo>
                    <a:pt x="2556" y="1800"/>
                  </a:lnTo>
                  <a:lnTo>
                    <a:pt x="2562" y="1788"/>
                  </a:lnTo>
                  <a:lnTo>
                    <a:pt x="2562" y="1782"/>
                  </a:lnTo>
                  <a:lnTo>
                    <a:pt x="2586" y="1782"/>
                  </a:lnTo>
                  <a:lnTo>
                    <a:pt x="2610" y="1770"/>
                  </a:lnTo>
                  <a:lnTo>
                    <a:pt x="2622" y="1752"/>
                  </a:lnTo>
                  <a:lnTo>
                    <a:pt x="2646" y="1728"/>
                  </a:lnTo>
                  <a:lnTo>
                    <a:pt x="2670" y="1698"/>
                  </a:lnTo>
                  <a:lnTo>
                    <a:pt x="2688" y="1674"/>
                  </a:lnTo>
                  <a:lnTo>
                    <a:pt x="2700" y="1662"/>
                  </a:lnTo>
                  <a:lnTo>
                    <a:pt x="2700" y="1656"/>
                  </a:lnTo>
                  <a:lnTo>
                    <a:pt x="2706" y="1638"/>
                  </a:lnTo>
                  <a:lnTo>
                    <a:pt x="2706" y="1614"/>
                  </a:lnTo>
                  <a:lnTo>
                    <a:pt x="2712" y="1596"/>
                  </a:lnTo>
                  <a:lnTo>
                    <a:pt x="2718" y="1590"/>
                  </a:lnTo>
                  <a:lnTo>
                    <a:pt x="2730" y="1572"/>
                  </a:lnTo>
                  <a:lnTo>
                    <a:pt x="2754" y="1542"/>
                  </a:lnTo>
                  <a:lnTo>
                    <a:pt x="2772" y="1494"/>
                  </a:lnTo>
                  <a:lnTo>
                    <a:pt x="2796" y="1458"/>
                  </a:lnTo>
                  <a:lnTo>
                    <a:pt x="2808" y="1428"/>
                  </a:lnTo>
                  <a:lnTo>
                    <a:pt x="2814" y="1416"/>
                  </a:lnTo>
                  <a:lnTo>
                    <a:pt x="2814" y="1386"/>
                  </a:lnTo>
                  <a:lnTo>
                    <a:pt x="2802" y="1362"/>
                  </a:lnTo>
                  <a:lnTo>
                    <a:pt x="2820" y="1308"/>
                  </a:lnTo>
                  <a:lnTo>
                    <a:pt x="2832" y="1290"/>
                  </a:lnTo>
                  <a:lnTo>
                    <a:pt x="2838" y="1266"/>
                  </a:lnTo>
                  <a:lnTo>
                    <a:pt x="2838" y="1224"/>
                  </a:lnTo>
                  <a:lnTo>
                    <a:pt x="2832" y="1194"/>
                  </a:lnTo>
                  <a:lnTo>
                    <a:pt x="2832" y="1176"/>
                  </a:lnTo>
                  <a:lnTo>
                    <a:pt x="2802" y="1164"/>
                  </a:lnTo>
                  <a:close/>
                  <a:moveTo>
                    <a:pt x="2016" y="2436"/>
                  </a:moveTo>
                  <a:lnTo>
                    <a:pt x="2022" y="2442"/>
                  </a:lnTo>
                  <a:lnTo>
                    <a:pt x="2028" y="2442"/>
                  </a:lnTo>
                  <a:lnTo>
                    <a:pt x="2040" y="2436"/>
                  </a:lnTo>
                  <a:lnTo>
                    <a:pt x="2046" y="2430"/>
                  </a:lnTo>
                  <a:lnTo>
                    <a:pt x="2034" y="2418"/>
                  </a:lnTo>
                  <a:lnTo>
                    <a:pt x="2016" y="2436"/>
                  </a:lnTo>
                  <a:close/>
                  <a:moveTo>
                    <a:pt x="1992" y="2454"/>
                  </a:moveTo>
                  <a:lnTo>
                    <a:pt x="1974" y="2454"/>
                  </a:lnTo>
                  <a:lnTo>
                    <a:pt x="1962" y="2466"/>
                  </a:lnTo>
                  <a:lnTo>
                    <a:pt x="1962" y="2472"/>
                  </a:lnTo>
                  <a:lnTo>
                    <a:pt x="1962" y="2460"/>
                  </a:lnTo>
                  <a:lnTo>
                    <a:pt x="1938" y="2460"/>
                  </a:lnTo>
                  <a:lnTo>
                    <a:pt x="1926" y="2466"/>
                  </a:lnTo>
                  <a:lnTo>
                    <a:pt x="1914" y="2466"/>
                  </a:lnTo>
                  <a:lnTo>
                    <a:pt x="1908" y="2478"/>
                  </a:lnTo>
                  <a:lnTo>
                    <a:pt x="1890" y="2460"/>
                  </a:lnTo>
                  <a:lnTo>
                    <a:pt x="1854" y="2460"/>
                  </a:lnTo>
                  <a:lnTo>
                    <a:pt x="1830" y="2430"/>
                  </a:lnTo>
                  <a:lnTo>
                    <a:pt x="1824" y="2436"/>
                  </a:lnTo>
                  <a:lnTo>
                    <a:pt x="1818" y="2436"/>
                  </a:lnTo>
                  <a:lnTo>
                    <a:pt x="1812" y="2442"/>
                  </a:lnTo>
                  <a:lnTo>
                    <a:pt x="1806" y="2442"/>
                  </a:lnTo>
                  <a:lnTo>
                    <a:pt x="1776" y="2412"/>
                  </a:lnTo>
                  <a:lnTo>
                    <a:pt x="1776" y="2424"/>
                  </a:lnTo>
                  <a:lnTo>
                    <a:pt x="1782" y="2448"/>
                  </a:lnTo>
                  <a:lnTo>
                    <a:pt x="1782" y="2472"/>
                  </a:lnTo>
                  <a:lnTo>
                    <a:pt x="1776" y="2478"/>
                  </a:lnTo>
                  <a:lnTo>
                    <a:pt x="1776" y="2484"/>
                  </a:lnTo>
                  <a:lnTo>
                    <a:pt x="1770" y="2490"/>
                  </a:lnTo>
                  <a:lnTo>
                    <a:pt x="1770" y="2502"/>
                  </a:lnTo>
                  <a:lnTo>
                    <a:pt x="1776" y="2514"/>
                  </a:lnTo>
                  <a:lnTo>
                    <a:pt x="1776" y="2532"/>
                  </a:lnTo>
                  <a:lnTo>
                    <a:pt x="1764" y="2538"/>
                  </a:lnTo>
                  <a:lnTo>
                    <a:pt x="1758" y="2544"/>
                  </a:lnTo>
                  <a:lnTo>
                    <a:pt x="1752" y="2544"/>
                  </a:lnTo>
                  <a:lnTo>
                    <a:pt x="1740" y="2532"/>
                  </a:lnTo>
                  <a:lnTo>
                    <a:pt x="1740" y="2538"/>
                  </a:lnTo>
                  <a:lnTo>
                    <a:pt x="1734" y="2544"/>
                  </a:lnTo>
                  <a:lnTo>
                    <a:pt x="1734" y="2556"/>
                  </a:lnTo>
                  <a:lnTo>
                    <a:pt x="1728" y="2574"/>
                  </a:lnTo>
                  <a:lnTo>
                    <a:pt x="1728" y="2586"/>
                  </a:lnTo>
                  <a:lnTo>
                    <a:pt x="1740" y="2610"/>
                  </a:lnTo>
                  <a:lnTo>
                    <a:pt x="1740" y="2616"/>
                  </a:lnTo>
                  <a:lnTo>
                    <a:pt x="1746" y="2628"/>
                  </a:lnTo>
                  <a:lnTo>
                    <a:pt x="1770" y="2628"/>
                  </a:lnTo>
                  <a:lnTo>
                    <a:pt x="1752" y="2640"/>
                  </a:lnTo>
                  <a:lnTo>
                    <a:pt x="1758" y="2664"/>
                  </a:lnTo>
                  <a:lnTo>
                    <a:pt x="1770" y="2658"/>
                  </a:lnTo>
                  <a:lnTo>
                    <a:pt x="1776" y="2658"/>
                  </a:lnTo>
                  <a:lnTo>
                    <a:pt x="1782" y="2652"/>
                  </a:lnTo>
                  <a:lnTo>
                    <a:pt x="1794" y="2652"/>
                  </a:lnTo>
                  <a:lnTo>
                    <a:pt x="1800" y="2658"/>
                  </a:lnTo>
                  <a:lnTo>
                    <a:pt x="1818" y="2658"/>
                  </a:lnTo>
                  <a:lnTo>
                    <a:pt x="1830" y="2652"/>
                  </a:lnTo>
                  <a:lnTo>
                    <a:pt x="1836" y="2646"/>
                  </a:lnTo>
                  <a:lnTo>
                    <a:pt x="1842" y="2634"/>
                  </a:lnTo>
                  <a:lnTo>
                    <a:pt x="1854" y="2634"/>
                  </a:lnTo>
                  <a:lnTo>
                    <a:pt x="1860" y="2640"/>
                  </a:lnTo>
                  <a:lnTo>
                    <a:pt x="1860" y="2646"/>
                  </a:lnTo>
                  <a:lnTo>
                    <a:pt x="1848" y="2658"/>
                  </a:lnTo>
                  <a:lnTo>
                    <a:pt x="1866" y="2664"/>
                  </a:lnTo>
                  <a:lnTo>
                    <a:pt x="1884" y="2646"/>
                  </a:lnTo>
                  <a:lnTo>
                    <a:pt x="1890" y="2634"/>
                  </a:lnTo>
                  <a:lnTo>
                    <a:pt x="1902" y="2628"/>
                  </a:lnTo>
                  <a:lnTo>
                    <a:pt x="1908" y="2616"/>
                  </a:lnTo>
                  <a:lnTo>
                    <a:pt x="1920" y="2604"/>
                  </a:lnTo>
                  <a:lnTo>
                    <a:pt x="1914" y="2604"/>
                  </a:lnTo>
                  <a:lnTo>
                    <a:pt x="1902" y="2592"/>
                  </a:lnTo>
                  <a:lnTo>
                    <a:pt x="1920" y="2562"/>
                  </a:lnTo>
                  <a:lnTo>
                    <a:pt x="1950" y="2562"/>
                  </a:lnTo>
                  <a:lnTo>
                    <a:pt x="1962" y="2538"/>
                  </a:lnTo>
                  <a:lnTo>
                    <a:pt x="1962" y="2514"/>
                  </a:lnTo>
                  <a:lnTo>
                    <a:pt x="1968" y="2502"/>
                  </a:lnTo>
                  <a:lnTo>
                    <a:pt x="1980" y="2496"/>
                  </a:lnTo>
                  <a:lnTo>
                    <a:pt x="1986" y="2484"/>
                  </a:lnTo>
                  <a:lnTo>
                    <a:pt x="1992" y="2478"/>
                  </a:lnTo>
                  <a:lnTo>
                    <a:pt x="1998" y="2466"/>
                  </a:lnTo>
                  <a:lnTo>
                    <a:pt x="1998" y="2460"/>
                  </a:lnTo>
                  <a:lnTo>
                    <a:pt x="1992" y="2454"/>
                  </a:lnTo>
                  <a:close/>
                  <a:moveTo>
                    <a:pt x="1902" y="246"/>
                  </a:moveTo>
                  <a:lnTo>
                    <a:pt x="1890" y="258"/>
                  </a:lnTo>
                  <a:lnTo>
                    <a:pt x="1890" y="270"/>
                  </a:lnTo>
                  <a:lnTo>
                    <a:pt x="1884" y="282"/>
                  </a:lnTo>
                  <a:lnTo>
                    <a:pt x="1884" y="294"/>
                  </a:lnTo>
                  <a:lnTo>
                    <a:pt x="1896" y="300"/>
                  </a:lnTo>
                  <a:lnTo>
                    <a:pt x="1920" y="300"/>
                  </a:lnTo>
                  <a:lnTo>
                    <a:pt x="1926" y="294"/>
                  </a:lnTo>
                  <a:lnTo>
                    <a:pt x="1932" y="294"/>
                  </a:lnTo>
                  <a:lnTo>
                    <a:pt x="1926" y="282"/>
                  </a:lnTo>
                  <a:lnTo>
                    <a:pt x="1932" y="252"/>
                  </a:lnTo>
                  <a:lnTo>
                    <a:pt x="1920" y="252"/>
                  </a:lnTo>
                  <a:lnTo>
                    <a:pt x="1908" y="246"/>
                  </a:lnTo>
                  <a:lnTo>
                    <a:pt x="1902" y="246"/>
                  </a:lnTo>
                  <a:close/>
                  <a:moveTo>
                    <a:pt x="1770" y="2334"/>
                  </a:moveTo>
                  <a:lnTo>
                    <a:pt x="1758" y="2376"/>
                  </a:lnTo>
                  <a:lnTo>
                    <a:pt x="1812" y="2328"/>
                  </a:lnTo>
                  <a:lnTo>
                    <a:pt x="1770" y="2334"/>
                  </a:lnTo>
                  <a:close/>
                  <a:moveTo>
                    <a:pt x="2034" y="2400"/>
                  </a:moveTo>
                  <a:lnTo>
                    <a:pt x="2016" y="2358"/>
                  </a:lnTo>
                  <a:lnTo>
                    <a:pt x="1998" y="2376"/>
                  </a:lnTo>
                  <a:lnTo>
                    <a:pt x="1998" y="2394"/>
                  </a:lnTo>
                  <a:lnTo>
                    <a:pt x="2010" y="2406"/>
                  </a:lnTo>
                  <a:lnTo>
                    <a:pt x="2028" y="2406"/>
                  </a:lnTo>
                  <a:lnTo>
                    <a:pt x="2034" y="240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65" name="Armenia" descr="© INSCALE GmbH, 05.05.2010&#10;http://www.presentationload.com/">
              <a:extLst>
                <a:ext uri="{FF2B5EF4-FFF2-40B4-BE49-F238E27FC236}">
                  <a16:creationId xmlns:a16="http://schemas.microsoft.com/office/drawing/2014/main" id="{4002781D-4FD7-CE85-ACF4-C6E0CA306C13}"/>
                </a:ext>
              </a:extLst>
            </p:cNvPr>
            <p:cNvSpPr>
              <a:spLocks/>
            </p:cNvSpPr>
            <p:nvPr/>
          </p:nvSpPr>
          <p:spPr bwMode="gray">
            <a:xfrm>
              <a:off x="5332348" y="1955492"/>
              <a:ext cx="84496" cy="80048"/>
            </a:xfrm>
            <a:custGeom>
              <a:avLst/>
              <a:gdLst>
                <a:gd name="T0" fmla="*/ 2147483647 w 222"/>
                <a:gd name="T1" fmla="*/ 2147483647 h 210"/>
                <a:gd name="T2" fmla="*/ 2147483647 w 222"/>
                <a:gd name="T3" fmla="*/ 2147483647 h 210"/>
                <a:gd name="T4" fmla="*/ 2147483647 w 222"/>
                <a:gd name="T5" fmla="*/ 2147483647 h 210"/>
                <a:gd name="T6" fmla="*/ 2147483647 w 222"/>
                <a:gd name="T7" fmla="*/ 2147483647 h 210"/>
                <a:gd name="T8" fmla="*/ 2147483647 w 222"/>
                <a:gd name="T9" fmla="*/ 2147483647 h 210"/>
                <a:gd name="T10" fmla="*/ 2147483647 w 222"/>
                <a:gd name="T11" fmla="*/ 2147483647 h 210"/>
                <a:gd name="T12" fmla="*/ 2147483647 w 222"/>
                <a:gd name="T13" fmla="*/ 2147483647 h 210"/>
                <a:gd name="T14" fmla="*/ 2147483647 w 222"/>
                <a:gd name="T15" fmla="*/ 2147483647 h 210"/>
                <a:gd name="T16" fmla="*/ 2147483647 w 222"/>
                <a:gd name="T17" fmla="*/ 2147483647 h 210"/>
                <a:gd name="T18" fmla="*/ 2147483647 w 222"/>
                <a:gd name="T19" fmla="*/ 2147483647 h 210"/>
                <a:gd name="T20" fmla="*/ 2147483647 w 222"/>
                <a:gd name="T21" fmla="*/ 2147483647 h 210"/>
                <a:gd name="T22" fmla="*/ 2147483647 w 222"/>
                <a:gd name="T23" fmla="*/ 2147483647 h 210"/>
                <a:gd name="T24" fmla="*/ 2147483647 w 222"/>
                <a:gd name="T25" fmla="*/ 2147483647 h 210"/>
                <a:gd name="T26" fmla="*/ 2147483647 w 222"/>
                <a:gd name="T27" fmla="*/ 2147483647 h 210"/>
                <a:gd name="T28" fmla="*/ 2147483647 w 222"/>
                <a:gd name="T29" fmla="*/ 2147483647 h 210"/>
                <a:gd name="T30" fmla="*/ 2147483647 w 222"/>
                <a:gd name="T31" fmla="*/ 2147483647 h 210"/>
                <a:gd name="T32" fmla="*/ 2147483647 w 222"/>
                <a:gd name="T33" fmla="*/ 2147483647 h 210"/>
                <a:gd name="T34" fmla="*/ 2147483647 w 222"/>
                <a:gd name="T35" fmla="*/ 2147483647 h 210"/>
                <a:gd name="T36" fmla="*/ 2147483647 w 222"/>
                <a:gd name="T37" fmla="*/ 2147483647 h 210"/>
                <a:gd name="T38" fmla="*/ 2147483647 w 222"/>
                <a:gd name="T39" fmla="*/ 0 h 210"/>
                <a:gd name="T40" fmla="*/ 2147483647 w 222"/>
                <a:gd name="T41" fmla="*/ 0 h 210"/>
                <a:gd name="T42" fmla="*/ 2147483647 w 222"/>
                <a:gd name="T43" fmla="*/ 2147483647 h 210"/>
                <a:gd name="T44" fmla="*/ 2147483647 w 222"/>
                <a:gd name="T45" fmla="*/ 2147483647 h 210"/>
                <a:gd name="T46" fmla="*/ 2147483647 w 222"/>
                <a:gd name="T47" fmla="*/ 2147483647 h 210"/>
                <a:gd name="T48" fmla="*/ 0 w 222"/>
                <a:gd name="T49" fmla="*/ 2147483647 h 210"/>
                <a:gd name="T50" fmla="*/ 2147483647 w 222"/>
                <a:gd name="T51" fmla="*/ 2147483647 h 210"/>
                <a:gd name="T52" fmla="*/ 2147483647 w 222"/>
                <a:gd name="T53" fmla="*/ 2147483647 h 210"/>
                <a:gd name="T54" fmla="*/ 2147483647 w 222"/>
                <a:gd name="T55" fmla="*/ 2147483647 h 210"/>
                <a:gd name="T56" fmla="*/ 2147483647 w 222"/>
                <a:gd name="T57" fmla="*/ 2147483647 h 210"/>
                <a:gd name="T58" fmla="*/ 2147483647 w 222"/>
                <a:gd name="T59" fmla="*/ 2147483647 h 210"/>
                <a:gd name="T60" fmla="*/ 2147483647 w 222"/>
                <a:gd name="T61" fmla="*/ 2147483647 h 210"/>
                <a:gd name="T62" fmla="*/ 2147483647 w 222"/>
                <a:gd name="T63" fmla="*/ 2147483647 h 210"/>
                <a:gd name="T64" fmla="*/ 2147483647 w 222"/>
                <a:gd name="T65" fmla="*/ 2147483647 h 210"/>
                <a:gd name="T66" fmla="*/ 2147483647 w 222"/>
                <a:gd name="T67" fmla="*/ 2147483647 h 210"/>
                <a:gd name="T68" fmla="*/ 2147483647 w 222"/>
                <a:gd name="T69" fmla="*/ 2147483647 h 210"/>
                <a:gd name="T70" fmla="*/ 2147483647 w 222"/>
                <a:gd name="T71" fmla="*/ 2147483647 h 210"/>
                <a:gd name="T72" fmla="*/ 2147483647 w 222"/>
                <a:gd name="T73" fmla="*/ 2147483647 h 210"/>
                <a:gd name="T74" fmla="*/ 2147483647 w 222"/>
                <a:gd name="T75" fmla="*/ 2147483647 h 210"/>
                <a:gd name="T76" fmla="*/ 2147483647 w 222"/>
                <a:gd name="T77" fmla="*/ 2147483647 h 210"/>
                <a:gd name="T78" fmla="*/ 2147483647 w 222"/>
                <a:gd name="T79" fmla="*/ 2147483647 h 210"/>
                <a:gd name="T80" fmla="*/ 2147483647 w 222"/>
                <a:gd name="T81" fmla="*/ 2147483647 h 210"/>
                <a:gd name="T82" fmla="*/ 2147483647 w 222"/>
                <a:gd name="T83" fmla="*/ 2147483647 h 210"/>
                <a:gd name="T84" fmla="*/ 2147483647 w 222"/>
                <a:gd name="T85" fmla="*/ 2147483647 h 210"/>
                <a:gd name="T86" fmla="*/ 2147483647 w 222"/>
                <a:gd name="T87" fmla="*/ 2147483647 h 210"/>
                <a:gd name="T88" fmla="*/ 2147483647 w 222"/>
                <a:gd name="T89" fmla="*/ 2147483647 h 210"/>
                <a:gd name="T90" fmla="*/ 2147483647 w 222"/>
                <a:gd name="T91" fmla="*/ 2147483647 h 210"/>
                <a:gd name="T92" fmla="*/ 2147483647 w 222"/>
                <a:gd name="T93" fmla="*/ 2147483647 h 210"/>
                <a:gd name="T94" fmla="*/ 2147483647 w 222"/>
                <a:gd name="T95" fmla="*/ 2147483647 h 210"/>
                <a:gd name="T96" fmla="*/ 2147483647 w 222"/>
                <a:gd name="T97" fmla="*/ 2147483647 h 210"/>
                <a:gd name="T98" fmla="*/ 2147483647 w 222"/>
                <a:gd name="T99" fmla="*/ 2147483647 h 210"/>
                <a:gd name="T100" fmla="*/ 2147483647 w 222"/>
                <a:gd name="T101" fmla="*/ 2147483647 h 210"/>
                <a:gd name="T102" fmla="*/ 2147483647 w 222"/>
                <a:gd name="T103" fmla="*/ 2147483647 h 210"/>
                <a:gd name="T104" fmla="*/ 2147483647 w 222"/>
                <a:gd name="T105" fmla="*/ 2147483647 h 210"/>
                <a:gd name="T106" fmla="*/ 2147483647 w 222"/>
                <a:gd name="T107" fmla="*/ 2147483647 h 210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222"/>
                <a:gd name="T163" fmla="*/ 0 h 210"/>
                <a:gd name="T164" fmla="*/ 222 w 222"/>
                <a:gd name="T165" fmla="*/ 210 h 210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222" h="210">
                  <a:moveTo>
                    <a:pt x="222" y="168"/>
                  </a:moveTo>
                  <a:lnTo>
                    <a:pt x="216" y="156"/>
                  </a:lnTo>
                  <a:lnTo>
                    <a:pt x="216" y="144"/>
                  </a:lnTo>
                  <a:lnTo>
                    <a:pt x="186" y="138"/>
                  </a:lnTo>
                  <a:lnTo>
                    <a:pt x="174" y="120"/>
                  </a:lnTo>
                  <a:lnTo>
                    <a:pt x="144" y="108"/>
                  </a:lnTo>
                  <a:lnTo>
                    <a:pt x="156" y="108"/>
                  </a:lnTo>
                  <a:lnTo>
                    <a:pt x="174" y="90"/>
                  </a:lnTo>
                  <a:lnTo>
                    <a:pt x="174" y="84"/>
                  </a:lnTo>
                  <a:lnTo>
                    <a:pt x="168" y="78"/>
                  </a:lnTo>
                  <a:lnTo>
                    <a:pt x="144" y="66"/>
                  </a:lnTo>
                  <a:lnTo>
                    <a:pt x="138" y="60"/>
                  </a:lnTo>
                  <a:lnTo>
                    <a:pt x="132" y="60"/>
                  </a:lnTo>
                  <a:lnTo>
                    <a:pt x="138" y="54"/>
                  </a:lnTo>
                  <a:lnTo>
                    <a:pt x="138" y="30"/>
                  </a:lnTo>
                  <a:lnTo>
                    <a:pt x="132" y="24"/>
                  </a:lnTo>
                  <a:lnTo>
                    <a:pt x="114" y="24"/>
                  </a:lnTo>
                  <a:lnTo>
                    <a:pt x="114" y="12"/>
                  </a:lnTo>
                  <a:lnTo>
                    <a:pt x="102" y="6"/>
                  </a:lnTo>
                  <a:lnTo>
                    <a:pt x="96" y="0"/>
                  </a:lnTo>
                  <a:lnTo>
                    <a:pt x="84" y="0"/>
                  </a:lnTo>
                  <a:lnTo>
                    <a:pt x="84" y="18"/>
                  </a:lnTo>
                  <a:lnTo>
                    <a:pt x="30" y="12"/>
                  </a:lnTo>
                  <a:lnTo>
                    <a:pt x="24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6" y="42"/>
                  </a:lnTo>
                  <a:lnTo>
                    <a:pt x="18" y="78"/>
                  </a:lnTo>
                  <a:lnTo>
                    <a:pt x="18" y="90"/>
                  </a:lnTo>
                  <a:lnTo>
                    <a:pt x="24" y="102"/>
                  </a:lnTo>
                  <a:lnTo>
                    <a:pt x="30" y="108"/>
                  </a:lnTo>
                  <a:lnTo>
                    <a:pt x="42" y="114"/>
                  </a:lnTo>
                  <a:lnTo>
                    <a:pt x="54" y="114"/>
                  </a:lnTo>
                  <a:lnTo>
                    <a:pt x="66" y="108"/>
                  </a:lnTo>
                  <a:lnTo>
                    <a:pt x="72" y="108"/>
                  </a:lnTo>
                  <a:lnTo>
                    <a:pt x="72" y="114"/>
                  </a:lnTo>
                  <a:lnTo>
                    <a:pt x="78" y="120"/>
                  </a:lnTo>
                  <a:lnTo>
                    <a:pt x="78" y="132"/>
                  </a:lnTo>
                  <a:lnTo>
                    <a:pt x="84" y="144"/>
                  </a:lnTo>
                  <a:lnTo>
                    <a:pt x="84" y="150"/>
                  </a:lnTo>
                  <a:lnTo>
                    <a:pt x="90" y="156"/>
                  </a:lnTo>
                  <a:lnTo>
                    <a:pt x="108" y="132"/>
                  </a:lnTo>
                  <a:lnTo>
                    <a:pt x="126" y="132"/>
                  </a:lnTo>
                  <a:lnTo>
                    <a:pt x="138" y="144"/>
                  </a:lnTo>
                  <a:lnTo>
                    <a:pt x="174" y="144"/>
                  </a:lnTo>
                  <a:lnTo>
                    <a:pt x="174" y="156"/>
                  </a:lnTo>
                  <a:lnTo>
                    <a:pt x="180" y="162"/>
                  </a:lnTo>
                  <a:lnTo>
                    <a:pt x="180" y="174"/>
                  </a:lnTo>
                  <a:lnTo>
                    <a:pt x="186" y="186"/>
                  </a:lnTo>
                  <a:lnTo>
                    <a:pt x="186" y="198"/>
                  </a:lnTo>
                  <a:lnTo>
                    <a:pt x="192" y="204"/>
                  </a:lnTo>
                  <a:lnTo>
                    <a:pt x="192" y="210"/>
                  </a:lnTo>
                  <a:lnTo>
                    <a:pt x="222" y="210"/>
                  </a:lnTo>
                  <a:lnTo>
                    <a:pt x="222" y="168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66" name="Argentina" descr="© INSCALE GmbH, 05.05.2010&#10;http://www.presentationload.com/">
              <a:extLst>
                <a:ext uri="{FF2B5EF4-FFF2-40B4-BE49-F238E27FC236}">
                  <a16:creationId xmlns:a16="http://schemas.microsoft.com/office/drawing/2014/main" id="{134BF75A-B665-4D40-E666-4C2BDDD912AC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2423933" y="3887030"/>
              <a:ext cx="413582" cy="925004"/>
            </a:xfrm>
            <a:custGeom>
              <a:avLst/>
              <a:gdLst>
                <a:gd name="T0" fmla="*/ 2147483647 w 1092"/>
                <a:gd name="T1" fmla="*/ 2147483647 h 2442"/>
                <a:gd name="T2" fmla="*/ 2147483647 w 1092"/>
                <a:gd name="T3" fmla="*/ 2147483647 h 2442"/>
                <a:gd name="T4" fmla="*/ 2147483647 w 1092"/>
                <a:gd name="T5" fmla="*/ 2147483647 h 2442"/>
                <a:gd name="T6" fmla="*/ 2147483647 w 1092"/>
                <a:gd name="T7" fmla="*/ 2147483647 h 2442"/>
                <a:gd name="T8" fmla="*/ 2147483647 w 1092"/>
                <a:gd name="T9" fmla="*/ 2147483647 h 2442"/>
                <a:gd name="T10" fmla="*/ 2147483647 w 1092"/>
                <a:gd name="T11" fmla="*/ 2147483647 h 2442"/>
                <a:gd name="T12" fmla="*/ 2147483647 w 1092"/>
                <a:gd name="T13" fmla="*/ 2147483647 h 2442"/>
                <a:gd name="T14" fmla="*/ 2147483647 w 1092"/>
                <a:gd name="T15" fmla="*/ 2147483647 h 2442"/>
                <a:gd name="T16" fmla="*/ 2147483647 w 1092"/>
                <a:gd name="T17" fmla="*/ 2147483647 h 2442"/>
                <a:gd name="T18" fmla="*/ 2147483647 w 1092"/>
                <a:gd name="T19" fmla="*/ 2147483647 h 2442"/>
                <a:gd name="T20" fmla="*/ 2147483647 w 1092"/>
                <a:gd name="T21" fmla="*/ 0 h 2442"/>
                <a:gd name="T22" fmla="*/ 2147483647 w 1092"/>
                <a:gd name="T23" fmla="*/ 2147483647 h 2442"/>
                <a:gd name="T24" fmla="*/ 2147483647 w 1092"/>
                <a:gd name="T25" fmla="*/ 2147483647 h 2442"/>
                <a:gd name="T26" fmla="*/ 2147483647 w 1092"/>
                <a:gd name="T27" fmla="*/ 2147483647 h 2442"/>
                <a:gd name="T28" fmla="*/ 2147483647 w 1092"/>
                <a:gd name="T29" fmla="*/ 2147483647 h 2442"/>
                <a:gd name="T30" fmla="*/ 2147483647 w 1092"/>
                <a:gd name="T31" fmla="*/ 2147483647 h 2442"/>
                <a:gd name="T32" fmla="*/ 2147483647 w 1092"/>
                <a:gd name="T33" fmla="*/ 2147483647 h 2442"/>
                <a:gd name="T34" fmla="*/ 2147483647 w 1092"/>
                <a:gd name="T35" fmla="*/ 2147483647 h 2442"/>
                <a:gd name="T36" fmla="*/ 2147483647 w 1092"/>
                <a:gd name="T37" fmla="*/ 2147483647 h 2442"/>
                <a:gd name="T38" fmla="*/ 2147483647 w 1092"/>
                <a:gd name="T39" fmla="*/ 2147483647 h 2442"/>
                <a:gd name="T40" fmla="*/ 2147483647 w 1092"/>
                <a:gd name="T41" fmla="*/ 2147483647 h 2442"/>
                <a:gd name="T42" fmla="*/ 2147483647 w 1092"/>
                <a:gd name="T43" fmla="*/ 2147483647 h 2442"/>
                <a:gd name="T44" fmla="*/ 2147483647 w 1092"/>
                <a:gd name="T45" fmla="*/ 2147483647 h 2442"/>
                <a:gd name="T46" fmla="*/ 2147483647 w 1092"/>
                <a:gd name="T47" fmla="*/ 2147483647 h 2442"/>
                <a:gd name="T48" fmla="*/ 2147483647 w 1092"/>
                <a:gd name="T49" fmla="*/ 2147483647 h 2442"/>
                <a:gd name="T50" fmla="*/ 2147483647 w 1092"/>
                <a:gd name="T51" fmla="*/ 2147483647 h 2442"/>
                <a:gd name="T52" fmla="*/ 2147483647 w 1092"/>
                <a:gd name="T53" fmla="*/ 2147483647 h 2442"/>
                <a:gd name="T54" fmla="*/ 2147483647 w 1092"/>
                <a:gd name="T55" fmla="*/ 2147483647 h 2442"/>
                <a:gd name="T56" fmla="*/ 2147483647 w 1092"/>
                <a:gd name="T57" fmla="*/ 2147483647 h 2442"/>
                <a:gd name="T58" fmla="*/ 2147483647 w 1092"/>
                <a:gd name="T59" fmla="*/ 2147483647 h 2442"/>
                <a:gd name="T60" fmla="*/ 2147483647 w 1092"/>
                <a:gd name="T61" fmla="*/ 2147483647 h 2442"/>
                <a:gd name="T62" fmla="*/ 2147483647 w 1092"/>
                <a:gd name="T63" fmla="*/ 2147483647 h 2442"/>
                <a:gd name="T64" fmla="*/ 2147483647 w 1092"/>
                <a:gd name="T65" fmla="*/ 2147483647 h 2442"/>
                <a:gd name="T66" fmla="*/ 2147483647 w 1092"/>
                <a:gd name="T67" fmla="*/ 2147483647 h 2442"/>
                <a:gd name="T68" fmla="*/ 2147483647 w 1092"/>
                <a:gd name="T69" fmla="*/ 2147483647 h 2442"/>
                <a:gd name="T70" fmla="*/ 2147483647 w 1092"/>
                <a:gd name="T71" fmla="*/ 2147483647 h 2442"/>
                <a:gd name="T72" fmla="*/ 2147483647 w 1092"/>
                <a:gd name="T73" fmla="*/ 2147483647 h 2442"/>
                <a:gd name="T74" fmla="*/ 2147483647 w 1092"/>
                <a:gd name="T75" fmla="*/ 2147483647 h 2442"/>
                <a:gd name="T76" fmla="*/ 2147483647 w 1092"/>
                <a:gd name="T77" fmla="*/ 2147483647 h 2442"/>
                <a:gd name="T78" fmla="*/ 2147483647 w 1092"/>
                <a:gd name="T79" fmla="*/ 2147483647 h 2442"/>
                <a:gd name="T80" fmla="*/ 2147483647 w 1092"/>
                <a:gd name="T81" fmla="*/ 2147483647 h 2442"/>
                <a:gd name="T82" fmla="*/ 2147483647 w 1092"/>
                <a:gd name="T83" fmla="*/ 2147483647 h 2442"/>
                <a:gd name="T84" fmla="*/ 2147483647 w 1092"/>
                <a:gd name="T85" fmla="*/ 2147483647 h 2442"/>
                <a:gd name="T86" fmla="*/ 2147483647 w 1092"/>
                <a:gd name="T87" fmla="*/ 2147483647 h 2442"/>
                <a:gd name="T88" fmla="*/ 2147483647 w 1092"/>
                <a:gd name="T89" fmla="*/ 2147483647 h 2442"/>
                <a:gd name="T90" fmla="*/ 2147483647 w 1092"/>
                <a:gd name="T91" fmla="*/ 2147483647 h 2442"/>
                <a:gd name="T92" fmla="*/ 2147483647 w 1092"/>
                <a:gd name="T93" fmla="*/ 2147483647 h 2442"/>
                <a:gd name="T94" fmla="*/ 2147483647 w 1092"/>
                <a:gd name="T95" fmla="*/ 2147483647 h 2442"/>
                <a:gd name="T96" fmla="*/ 2147483647 w 1092"/>
                <a:gd name="T97" fmla="*/ 2147483647 h 2442"/>
                <a:gd name="T98" fmla="*/ 2147483647 w 1092"/>
                <a:gd name="T99" fmla="*/ 2147483647 h 2442"/>
                <a:gd name="T100" fmla="*/ 2147483647 w 1092"/>
                <a:gd name="T101" fmla="*/ 2147483647 h 2442"/>
                <a:gd name="T102" fmla="*/ 2147483647 w 1092"/>
                <a:gd name="T103" fmla="*/ 2147483647 h 2442"/>
                <a:gd name="T104" fmla="*/ 2147483647 w 1092"/>
                <a:gd name="T105" fmla="*/ 2147483647 h 2442"/>
                <a:gd name="T106" fmla="*/ 2147483647 w 1092"/>
                <a:gd name="T107" fmla="*/ 2147483647 h 2442"/>
                <a:gd name="T108" fmla="*/ 2147483647 w 1092"/>
                <a:gd name="T109" fmla="*/ 2147483647 h 2442"/>
                <a:gd name="T110" fmla="*/ 2147483647 w 1092"/>
                <a:gd name="T111" fmla="*/ 2147483647 h 2442"/>
                <a:gd name="T112" fmla="*/ 2147483647 w 1092"/>
                <a:gd name="T113" fmla="*/ 2147483647 h 244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092"/>
                <a:gd name="T172" fmla="*/ 0 h 2442"/>
                <a:gd name="T173" fmla="*/ 1092 w 1092"/>
                <a:gd name="T174" fmla="*/ 2442 h 244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092" h="2442">
                  <a:moveTo>
                    <a:pt x="954" y="534"/>
                  </a:moveTo>
                  <a:lnTo>
                    <a:pt x="978" y="528"/>
                  </a:lnTo>
                  <a:lnTo>
                    <a:pt x="984" y="504"/>
                  </a:lnTo>
                  <a:lnTo>
                    <a:pt x="990" y="498"/>
                  </a:lnTo>
                  <a:lnTo>
                    <a:pt x="990" y="480"/>
                  </a:lnTo>
                  <a:lnTo>
                    <a:pt x="1026" y="480"/>
                  </a:lnTo>
                  <a:lnTo>
                    <a:pt x="1026" y="462"/>
                  </a:lnTo>
                  <a:lnTo>
                    <a:pt x="1032" y="450"/>
                  </a:lnTo>
                  <a:lnTo>
                    <a:pt x="1038" y="444"/>
                  </a:lnTo>
                  <a:lnTo>
                    <a:pt x="1092" y="426"/>
                  </a:lnTo>
                  <a:lnTo>
                    <a:pt x="1092" y="390"/>
                  </a:lnTo>
                  <a:lnTo>
                    <a:pt x="1086" y="372"/>
                  </a:lnTo>
                  <a:lnTo>
                    <a:pt x="1086" y="342"/>
                  </a:lnTo>
                  <a:lnTo>
                    <a:pt x="1080" y="336"/>
                  </a:lnTo>
                  <a:lnTo>
                    <a:pt x="1074" y="336"/>
                  </a:lnTo>
                  <a:lnTo>
                    <a:pt x="1074" y="324"/>
                  </a:lnTo>
                  <a:lnTo>
                    <a:pt x="1062" y="300"/>
                  </a:lnTo>
                  <a:lnTo>
                    <a:pt x="1056" y="294"/>
                  </a:lnTo>
                  <a:lnTo>
                    <a:pt x="1038" y="294"/>
                  </a:lnTo>
                  <a:lnTo>
                    <a:pt x="1032" y="300"/>
                  </a:lnTo>
                  <a:lnTo>
                    <a:pt x="1020" y="306"/>
                  </a:lnTo>
                  <a:lnTo>
                    <a:pt x="1020" y="384"/>
                  </a:lnTo>
                  <a:lnTo>
                    <a:pt x="1008" y="390"/>
                  </a:lnTo>
                  <a:lnTo>
                    <a:pt x="1002" y="402"/>
                  </a:lnTo>
                  <a:lnTo>
                    <a:pt x="990" y="408"/>
                  </a:lnTo>
                  <a:lnTo>
                    <a:pt x="984" y="414"/>
                  </a:lnTo>
                  <a:lnTo>
                    <a:pt x="978" y="414"/>
                  </a:lnTo>
                  <a:lnTo>
                    <a:pt x="966" y="426"/>
                  </a:lnTo>
                  <a:lnTo>
                    <a:pt x="954" y="450"/>
                  </a:lnTo>
                  <a:lnTo>
                    <a:pt x="948" y="456"/>
                  </a:lnTo>
                  <a:lnTo>
                    <a:pt x="948" y="450"/>
                  </a:lnTo>
                  <a:lnTo>
                    <a:pt x="942" y="444"/>
                  </a:lnTo>
                  <a:lnTo>
                    <a:pt x="930" y="444"/>
                  </a:lnTo>
                  <a:lnTo>
                    <a:pt x="924" y="450"/>
                  </a:lnTo>
                  <a:lnTo>
                    <a:pt x="924" y="468"/>
                  </a:lnTo>
                  <a:lnTo>
                    <a:pt x="912" y="450"/>
                  </a:lnTo>
                  <a:lnTo>
                    <a:pt x="852" y="450"/>
                  </a:lnTo>
                  <a:lnTo>
                    <a:pt x="834" y="444"/>
                  </a:lnTo>
                  <a:lnTo>
                    <a:pt x="822" y="438"/>
                  </a:lnTo>
                  <a:lnTo>
                    <a:pt x="816" y="432"/>
                  </a:lnTo>
                  <a:lnTo>
                    <a:pt x="804" y="426"/>
                  </a:lnTo>
                  <a:lnTo>
                    <a:pt x="798" y="426"/>
                  </a:lnTo>
                  <a:lnTo>
                    <a:pt x="786" y="432"/>
                  </a:lnTo>
                  <a:lnTo>
                    <a:pt x="762" y="432"/>
                  </a:lnTo>
                  <a:lnTo>
                    <a:pt x="756" y="426"/>
                  </a:lnTo>
                  <a:lnTo>
                    <a:pt x="756" y="414"/>
                  </a:lnTo>
                  <a:lnTo>
                    <a:pt x="762" y="402"/>
                  </a:lnTo>
                  <a:lnTo>
                    <a:pt x="768" y="396"/>
                  </a:lnTo>
                  <a:lnTo>
                    <a:pt x="774" y="384"/>
                  </a:lnTo>
                  <a:lnTo>
                    <a:pt x="780" y="378"/>
                  </a:lnTo>
                  <a:lnTo>
                    <a:pt x="780" y="342"/>
                  </a:lnTo>
                  <a:lnTo>
                    <a:pt x="798" y="342"/>
                  </a:lnTo>
                  <a:lnTo>
                    <a:pt x="804" y="336"/>
                  </a:lnTo>
                  <a:lnTo>
                    <a:pt x="804" y="330"/>
                  </a:lnTo>
                  <a:lnTo>
                    <a:pt x="798" y="318"/>
                  </a:lnTo>
                  <a:lnTo>
                    <a:pt x="792" y="312"/>
                  </a:lnTo>
                  <a:lnTo>
                    <a:pt x="798" y="300"/>
                  </a:lnTo>
                  <a:lnTo>
                    <a:pt x="804" y="294"/>
                  </a:lnTo>
                  <a:lnTo>
                    <a:pt x="804" y="282"/>
                  </a:lnTo>
                  <a:lnTo>
                    <a:pt x="810" y="276"/>
                  </a:lnTo>
                  <a:lnTo>
                    <a:pt x="804" y="270"/>
                  </a:lnTo>
                  <a:lnTo>
                    <a:pt x="792" y="264"/>
                  </a:lnTo>
                  <a:lnTo>
                    <a:pt x="774" y="258"/>
                  </a:lnTo>
                  <a:lnTo>
                    <a:pt x="762" y="252"/>
                  </a:lnTo>
                  <a:lnTo>
                    <a:pt x="750" y="252"/>
                  </a:lnTo>
                  <a:lnTo>
                    <a:pt x="744" y="246"/>
                  </a:lnTo>
                  <a:lnTo>
                    <a:pt x="708" y="228"/>
                  </a:lnTo>
                  <a:lnTo>
                    <a:pt x="690" y="216"/>
                  </a:lnTo>
                  <a:lnTo>
                    <a:pt x="678" y="210"/>
                  </a:lnTo>
                  <a:lnTo>
                    <a:pt x="672" y="204"/>
                  </a:lnTo>
                  <a:lnTo>
                    <a:pt x="666" y="204"/>
                  </a:lnTo>
                  <a:lnTo>
                    <a:pt x="660" y="198"/>
                  </a:lnTo>
                  <a:lnTo>
                    <a:pt x="648" y="192"/>
                  </a:lnTo>
                  <a:lnTo>
                    <a:pt x="642" y="186"/>
                  </a:lnTo>
                  <a:lnTo>
                    <a:pt x="630" y="180"/>
                  </a:lnTo>
                  <a:lnTo>
                    <a:pt x="600" y="180"/>
                  </a:lnTo>
                  <a:lnTo>
                    <a:pt x="564" y="162"/>
                  </a:lnTo>
                  <a:lnTo>
                    <a:pt x="558" y="156"/>
                  </a:lnTo>
                  <a:lnTo>
                    <a:pt x="552" y="156"/>
                  </a:lnTo>
                  <a:lnTo>
                    <a:pt x="546" y="138"/>
                  </a:lnTo>
                  <a:lnTo>
                    <a:pt x="534" y="132"/>
                  </a:lnTo>
                  <a:lnTo>
                    <a:pt x="516" y="114"/>
                  </a:lnTo>
                  <a:lnTo>
                    <a:pt x="492" y="102"/>
                  </a:lnTo>
                  <a:lnTo>
                    <a:pt x="486" y="96"/>
                  </a:lnTo>
                  <a:lnTo>
                    <a:pt x="480" y="84"/>
                  </a:lnTo>
                  <a:lnTo>
                    <a:pt x="468" y="78"/>
                  </a:lnTo>
                  <a:lnTo>
                    <a:pt x="462" y="66"/>
                  </a:lnTo>
                  <a:lnTo>
                    <a:pt x="456" y="60"/>
                  </a:lnTo>
                  <a:lnTo>
                    <a:pt x="456" y="54"/>
                  </a:lnTo>
                  <a:lnTo>
                    <a:pt x="438" y="36"/>
                  </a:lnTo>
                  <a:lnTo>
                    <a:pt x="402" y="12"/>
                  </a:lnTo>
                  <a:lnTo>
                    <a:pt x="330" y="18"/>
                  </a:lnTo>
                  <a:lnTo>
                    <a:pt x="318" y="72"/>
                  </a:lnTo>
                  <a:lnTo>
                    <a:pt x="288" y="24"/>
                  </a:lnTo>
                  <a:lnTo>
                    <a:pt x="234" y="24"/>
                  </a:lnTo>
                  <a:lnTo>
                    <a:pt x="216" y="18"/>
                  </a:lnTo>
                  <a:lnTo>
                    <a:pt x="204" y="18"/>
                  </a:lnTo>
                  <a:lnTo>
                    <a:pt x="180" y="6"/>
                  </a:lnTo>
                  <a:lnTo>
                    <a:pt x="174" y="0"/>
                  </a:lnTo>
                  <a:lnTo>
                    <a:pt x="162" y="24"/>
                  </a:lnTo>
                  <a:lnTo>
                    <a:pt x="138" y="30"/>
                  </a:lnTo>
                  <a:lnTo>
                    <a:pt x="138" y="48"/>
                  </a:lnTo>
                  <a:lnTo>
                    <a:pt x="126" y="48"/>
                  </a:lnTo>
                  <a:lnTo>
                    <a:pt x="126" y="78"/>
                  </a:lnTo>
                  <a:lnTo>
                    <a:pt x="114" y="78"/>
                  </a:lnTo>
                  <a:lnTo>
                    <a:pt x="126" y="96"/>
                  </a:lnTo>
                  <a:lnTo>
                    <a:pt x="114" y="180"/>
                  </a:lnTo>
                  <a:lnTo>
                    <a:pt x="108" y="180"/>
                  </a:lnTo>
                  <a:lnTo>
                    <a:pt x="102" y="186"/>
                  </a:lnTo>
                  <a:lnTo>
                    <a:pt x="90" y="192"/>
                  </a:lnTo>
                  <a:lnTo>
                    <a:pt x="72" y="198"/>
                  </a:lnTo>
                  <a:lnTo>
                    <a:pt x="60" y="210"/>
                  </a:lnTo>
                  <a:lnTo>
                    <a:pt x="48" y="216"/>
                  </a:lnTo>
                  <a:lnTo>
                    <a:pt x="42" y="228"/>
                  </a:lnTo>
                  <a:lnTo>
                    <a:pt x="36" y="234"/>
                  </a:lnTo>
                  <a:lnTo>
                    <a:pt x="36" y="240"/>
                  </a:lnTo>
                  <a:lnTo>
                    <a:pt x="42" y="246"/>
                  </a:lnTo>
                  <a:lnTo>
                    <a:pt x="54" y="252"/>
                  </a:lnTo>
                  <a:lnTo>
                    <a:pt x="66" y="252"/>
                  </a:lnTo>
                  <a:lnTo>
                    <a:pt x="66" y="258"/>
                  </a:lnTo>
                  <a:lnTo>
                    <a:pt x="42" y="282"/>
                  </a:lnTo>
                  <a:lnTo>
                    <a:pt x="42" y="300"/>
                  </a:lnTo>
                  <a:lnTo>
                    <a:pt x="48" y="306"/>
                  </a:lnTo>
                  <a:lnTo>
                    <a:pt x="60" y="312"/>
                  </a:lnTo>
                  <a:lnTo>
                    <a:pt x="72" y="324"/>
                  </a:lnTo>
                  <a:lnTo>
                    <a:pt x="78" y="336"/>
                  </a:lnTo>
                  <a:lnTo>
                    <a:pt x="72" y="342"/>
                  </a:lnTo>
                  <a:lnTo>
                    <a:pt x="66" y="354"/>
                  </a:lnTo>
                  <a:lnTo>
                    <a:pt x="54" y="366"/>
                  </a:lnTo>
                  <a:lnTo>
                    <a:pt x="48" y="366"/>
                  </a:lnTo>
                  <a:lnTo>
                    <a:pt x="54" y="366"/>
                  </a:lnTo>
                  <a:lnTo>
                    <a:pt x="60" y="372"/>
                  </a:lnTo>
                  <a:lnTo>
                    <a:pt x="84" y="384"/>
                  </a:lnTo>
                  <a:lnTo>
                    <a:pt x="90" y="396"/>
                  </a:lnTo>
                  <a:lnTo>
                    <a:pt x="90" y="408"/>
                  </a:lnTo>
                  <a:lnTo>
                    <a:pt x="78" y="414"/>
                  </a:lnTo>
                  <a:lnTo>
                    <a:pt x="72" y="420"/>
                  </a:lnTo>
                  <a:lnTo>
                    <a:pt x="54" y="420"/>
                  </a:lnTo>
                  <a:lnTo>
                    <a:pt x="54" y="432"/>
                  </a:lnTo>
                  <a:lnTo>
                    <a:pt x="48" y="450"/>
                  </a:lnTo>
                  <a:lnTo>
                    <a:pt x="48" y="462"/>
                  </a:lnTo>
                  <a:lnTo>
                    <a:pt x="42" y="474"/>
                  </a:lnTo>
                  <a:lnTo>
                    <a:pt x="42" y="486"/>
                  </a:lnTo>
                  <a:lnTo>
                    <a:pt x="30" y="498"/>
                  </a:lnTo>
                  <a:lnTo>
                    <a:pt x="24" y="510"/>
                  </a:lnTo>
                  <a:lnTo>
                    <a:pt x="18" y="516"/>
                  </a:lnTo>
                  <a:lnTo>
                    <a:pt x="18" y="582"/>
                  </a:lnTo>
                  <a:lnTo>
                    <a:pt x="6" y="594"/>
                  </a:lnTo>
                  <a:lnTo>
                    <a:pt x="6" y="606"/>
                  </a:lnTo>
                  <a:lnTo>
                    <a:pt x="18" y="630"/>
                  </a:lnTo>
                  <a:lnTo>
                    <a:pt x="30" y="666"/>
                  </a:lnTo>
                  <a:lnTo>
                    <a:pt x="36" y="678"/>
                  </a:lnTo>
                  <a:lnTo>
                    <a:pt x="36" y="684"/>
                  </a:lnTo>
                  <a:lnTo>
                    <a:pt x="12" y="684"/>
                  </a:lnTo>
                  <a:lnTo>
                    <a:pt x="18" y="738"/>
                  </a:lnTo>
                  <a:lnTo>
                    <a:pt x="6" y="744"/>
                  </a:lnTo>
                  <a:lnTo>
                    <a:pt x="0" y="744"/>
                  </a:lnTo>
                  <a:lnTo>
                    <a:pt x="0" y="768"/>
                  </a:lnTo>
                  <a:lnTo>
                    <a:pt x="6" y="774"/>
                  </a:lnTo>
                  <a:lnTo>
                    <a:pt x="6" y="780"/>
                  </a:lnTo>
                  <a:lnTo>
                    <a:pt x="18" y="786"/>
                  </a:lnTo>
                  <a:lnTo>
                    <a:pt x="36" y="804"/>
                  </a:lnTo>
                  <a:lnTo>
                    <a:pt x="36" y="816"/>
                  </a:lnTo>
                  <a:lnTo>
                    <a:pt x="30" y="822"/>
                  </a:lnTo>
                  <a:lnTo>
                    <a:pt x="30" y="828"/>
                  </a:lnTo>
                  <a:lnTo>
                    <a:pt x="48" y="846"/>
                  </a:lnTo>
                  <a:lnTo>
                    <a:pt x="60" y="876"/>
                  </a:lnTo>
                  <a:lnTo>
                    <a:pt x="66" y="888"/>
                  </a:lnTo>
                  <a:lnTo>
                    <a:pt x="60" y="894"/>
                  </a:lnTo>
                  <a:lnTo>
                    <a:pt x="60" y="906"/>
                  </a:lnTo>
                  <a:lnTo>
                    <a:pt x="72" y="918"/>
                  </a:lnTo>
                  <a:lnTo>
                    <a:pt x="96" y="918"/>
                  </a:lnTo>
                  <a:lnTo>
                    <a:pt x="102" y="960"/>
                  </a:lnTo>
                  <a:lnTo>
                    <a:pt x="108" y="972"/>
                  </a:lnTo>
                  <a:lnTo>
                    <a:pt x="114" y="978"/>
                  </a:lnTo>
                  <a:lnTo>
                    <a:pt x="120" y="990"/>
                  </a:lnTo>
                  <a:lnTo>
                    <a:pt x="120" y="996"/>
                  </a:lnTo>
                  <a:lnTo>
                    <a:pt x="102" y="1014"/>
                  </a:lnTo>
                  <a:lnTo>
                    <a:pt x="102" y="1038"/>
                  </a:lnTo>
                  <a:lnTo>
                    <a:pt x="96" y="1056"/>
                  </a:lnTo>
                  <a:lnTo>
                    <a:pt x="96" y="1086"/>
                  </a:lnTo>
                  <a:lnTo>
                    <a:pt x="84" y="1086"/>
                  </a:lnTo>
                  <a:lnTo>
                    <a:pt x="90" y="1092"/>
                  </a:lnTo>
                  <a:lnTo>
                    <a:pt x="96" y="1104"/>
                  </a:lnTo>
                  <a:lnTo>
                    <a:pt x="102" y="1110"/>
                  </a:lnTo>
                  <a:lnTo>
                    <a:pt x="108" y="1122"/>
                  </a:lnTo>
                  <a:lnTo>
                    <a:pt x="114" y="1128"/>
                  </a:lnTo>
                  <a:lnTo>
                    <a:pt x="114" y="1140"/>
                  </a:lnTo>
                  <a:lnTo>
                    <a:pt x="108" y="1152"/>
                  </a:lnTo>
                  <a:lnTo>
                    <a:pt x="108" y="1158"/>
                  </a:lnTo>
                  <a:lnTo>
                    <a:pt x="102" y="1176"/>
                  </a:lnTo>
                  <a:lnTo>
                    <a:pt x="78" y="1182"/>
                  </a:lnTo>
                  <a:lnTo>
                    <a:pt x="78" y="1188"/>
                  </a:lnTo>
                  <a:lnTo>
                    <a:pt x="84" y="1194"/>
                  </a:lnTo>
                  <a:lnTo>
                    <a:pt x="84" y="1206"/>
                  </a:lnTo>
                  <a:lnTo>
                    <a:pt x="90" y="1224"/>
                  </a:lnTo>
                  <a:lnTo>
                    <a:pt x="96" y="1236"/>
                  </a:lnTo>
                  <a:lnTo>
                    <a:pt x="96" y="1284"/>
                  </a:lnTo>
                  <a:lnTo>
                    <a:pt x="126" y="1308"/>
                  </a:lnTo>
                  <a:lnTo>
                    <a:pt x="126" y="1326"/>
                  </a:lnTo>
                  <a:lnTo>
                    <a:pt x="132" y="1326"/>
                  </a:lnTo>
                  <a:lnTo>
                    <a:pt x="150" y="1344"/>
                  </a:lnTo>
                  <a:lnTo>
                    <a:pt x="150" y="1350"/>
                  </a:lnTo>
                  <a:lnTo>
                    <a:pt x="144" y="1362"/>
                  </a:lnTo>
                  <a:lnTo>
                    <a:pt x="132" y="1368"/>
                  </a:lnTo>
                  <a:lnTo>
                    <a:pt x="126" y="1374"/>
                  </a:lnTo>
                  <a:lnTo>
                    <a:pt x="120" y="1374"/>
                  </a:lnTo>
                  <a:lnTo>
                    <a:pt x="132" y="1416"/>
                  </a:lnTo>
                  <a:lnTo>
                    <a:pt x="114" y="1428"/>
                  </a:lnTo>
                  <a:lnTo>
                    <a:pt x="132" y="1446"/>
                  </a:lnTo>
                  <a:lnTo>
                    <a:pt x="132" y="1452"/>
                  </a:lnTo>
                  <a:lnTo>
                    <a:pt x="126" y="1464"/>
                  </a:lnTo>
                  <a:lnTo>
                    <a:pt x="126" y="1470"/>
                  </a:lnTo>
                  <a:lnTo>
                    <a:pt x="144" y="1482"/>
                  </a:lnTo>
                  <a:lnTo>
                    <a:pt x="144" y="1494"/>
                  </a:lnTo>
                  <a:lnTo>
                    <a:pt x="138" y="1500"/>
                  </a:lnTo>
                  <a:lnTo>
                    <a:pt x="138" y="1530"/>
                  </a:lnTo>
                  <a:lnTo>
                    <a:pt x="144" y="1536"/>
                  </a:lnTo>
                  <a:lnTo>
                    <a:pt x="150" y="1548"/>
                  </a:lnTo>
                  <a:lnTo>
                    <a:pt x="150" y="1572"/>
                  </a:lnTo>
                  <a:lnTo>
                    <a:pt x="156" y="1584"/>
                  </a:lnTo>
                  <a:lnTo>
                    <a:pt x="174" y="1602"/>
                  </a:lnTo>
                  <a:lnTo>
                    <a:pt x="186" y="1608"/>
                  </a:lnTo>
                  <a:lnTo>
                    <a:pt x="198" y="1620"/>
                  </a:lnTo>
                  <a:lnTo>
                    <a:pt x="192" y="1620"/>
                  </a:lnTo>
                  <a:lnTo>
                    <a:pt x="180" y="1626"/>
                  </a:lnTo>
                  <a:lnTo>
                    <a:pt x="174" y="1632"/>
                  </a:lnTo>
                  <a:lnTo>
                    <a:pt x="174" y="1644"/>
                  </a:lnTo>
                  <a:lnTo>
                    <a:pt x="180" y="1656"/>
                  </a:lnTo>
                  <a:lnTo>
                    <a:pt x="180" y="1674"/>
                  </a:lnTo>
                  <a:lnTo>
                    <a:pt x="186" y="1686"/>
                  </a:lnTo>
                  <a:lnTo>
                    <a:pt x="186" y="1698"/>
                  </a:lnTo>
                  <a:lnTo>
                    <a:pt x="192" y="1704"/>
                  </a:lnTo>
                  <a:lnTo>
                    <a:pt x="216" y="1716"/>
                  </a:lnTo>
                  <a:lnTo>
                    <a:pt x="210" y="1746"/>
                  </a:lnTo>
                  <a:lnTo>
                    <a:pt x="216" y="1746"/>
                  </a:lnTo>
                  <a:lnTo>
                    <a:pt x="228" y="1752"/>
                  </a:lnTo>
                  <a:lnTo>
                    <a:pt x="234" y="1758"/>
                  </a:lnTo>
                  <a:lnTo>
                    <a:pt x="234" y="1764"/>
                  </a:lnTo>
                  <a:lnTo>
                    <a:pt x="240" y="1776"/>
                  </a:lnTo>
                  <a:lnTo>
                    <a:pt x="240" y="1806"/>
                  </a:lnTo>
                  <a:lnTo>
                    <a:pt x="252" y="1818"/>
                  </a:lnTo>
                  <a:lnTo>
                    <a:pt x="282" y="1818"/>
                  </a:lnTo>
                  <a:lnTo>
                    <a:pt x="294" y="1824"/>
                  </a:lnTo>
                  <a:lnTo>
                    <a:pt x="294" y="1830"/>
                  </a:lnTo>
                  <a:lnTo>
                    <a:pt x="288" y="1836"/>
                  </a:lnTo>
                  <a:lnTo>
                    <a:pt x="276" y="1836"/>
                  </a:lnTo>
                  <a:lnTo>
                    <a:pt x="264" y="1842"/>
                  </a:lnTo>
                  <a:lnTo>
                    <a:pt x="246" y="1842"/>
                  </a:lnTo>
                  <a:lnTo>
                    <a:pt x="252" y="1848"/>
                  </a:lnTo>
                  <a:lnTo>
                    <a:pt x="258" y="1848"/>
                  </a:lnTo>
                  <a:lnTo>
                    <a:pt x="270" y="1854"/>
                  </a:lnTo>
                  <a:lnTo>
                    <a:pt x="276" y="1860"/>
                  </a:lnTo>
                  <a:lnTo>
                    <a:pt x="288" y="1860"/>
                  </a:lnTo>
                  <a:lnTo>
                    <a:pt x="312" y="1884"/>
                  </a:lnTo>
                  <a:lnTo>
                    <a:pt x="306" y="1890"/>
                  </a:lnTo>
                  <a:lnTo>
                    <a:pt x="300" y="1902"/>
                  </a:lnTo>
                  <a:lnTo>
                    <a:pt x="288" y="1914"/>
                  </a:lnTo>
                  <a:lnTo>
                    <a:pt x="312" y="1932"/>
                  </a:lnTo>
                  <a:lnTo>
                    <a:pt x="306" y="1956"/>
                  </a:lnTo>
                  <a:lnTo>
                    <a:pt x="330" y="1980"/>
                  </a:lnTo>
                  <a:lnTo>
                    <a:pt x="324" y="2016"/>
                  </a:lnTo>
                  <a:lnTo>
                    <a:pt x="336" y="2040"/>
                  </a:lnTo>
                  <a:lnTo>
                    <a:pt x="324" y="2046"/>
                  </a:lnTo>
                  <a:lnTo>
                    <a:pt x="318" y="2088"/>
                  </a:lnTo>
                  <a:lnTo>
                    <a:pt x="324" y="2088"/>
                  </a:lnTo>
                  <a:lnTo>
                    <a:pt x="348" y="2112"/>
                  </a:lnTo>
                  <a:lnTo>
                    <a:pt x="348" y="2118"/>
                  </a:lnTo>
                  <a:lnTo>
                    <a:pt x="342" y="2118"/>
                  </a:lnTo>
                  <a:lnTo>
                    <a:pt x="330" y="2124"/>
                  </a:lnTo>
                  <a:lnTo>
                    <a:pt x="324" y="2130"/>
                  </a:lnTo>
                  <a:lnTo>
                    <a:pt x="348" y="2154"/>
                  </a:lnTo>
                  <a:lnTo>
                    <a:pt x="348" y="2160"/>
                  </a:lnTo>
                  <a:lnTo>
                    <a:pt x="342" y="2166"/>
                  </a:lnTo>
                  <a:lnTo>
                    <a:pt x="336" y="2166"/>
                  </a:lnTo>
                  <a:lnTo>
                    <a:pt x="330" y="2172"/>
                  </a:lnTo>
                  <a:lnTo>
                    <a:pt x="324" y="2172"/>
                  </a:lnTo>
                  <a:lnTo>
                    <a:pt x="324" y="2196"/>
                  </a:lnTo>
                  <a:lnTo>
                    <a:pt x="312" y="2202"/>
                  </a:lnTo>
                  <a:lnTo>
                    <a:pt x="312" y="2214"/>
                  </a:lnTo>
                  <a:lnTo>
                    <a:pt x="318" y="2226"/>
                  </a:lnTo>
                  <a:lnTo>
                    <a:pt x="324" y="2232"/>
                  </a:lnTo>
                  <a:lnTo>
                    <a:pt x="324" y="2268"/>
                  </a:lnTo>
                  <a:lnTo>
                    <a:pt x="354" y="2274"/>
                  </a:lnTo>
                  <a:lnTo>
                    <a:pt x="354" y="2280"/>
                  </a:lnTo>
                  <a:lnTo>
                    <a:pt x="360" y="2286"/>
                  </a:lnTo>
                  <a:lnTo>
                    <a:pt x="360" y="2298"/>
                  </a:lnTo>
                  <a:lnTo>
                    <a:pt x="366" y="2304"/>
                  </a:lnTo>
                  <a:lnTo>
                    <a:pt x="378" y="2310"/>
                  </a:lnTo>
                  <a:lnTo>
                    <a:pt x="384" y="2310"/>
                  </a:lnTo>
                  <a:lnTo>
                    <a:pt x="396" y="2298"/>
                  </a:lnTo>
                  <a:lnTo>
                    <a:pt x="414" y="2298"/>
                  </a:lnTo>
                  <a:lnTo>
                    <a:pt x="426" y="2304"/>
                  </a:lnTo>
                  <a:lnTo>
                    <a:pt x="438" y="2316"/>
                  </a:lnTo>
                  <a:lnTo>
                    <a:pt x="438" y="2340"/>
                  </a:lnTo>
                  <a:lnTo>
                    <a:pt x="456" y="2364"/>
                  </a:lnTo>
                  <a:lnTo>
                    <a:pt x="468" y="2382"/>
                  </a:lnTo>
                  <a:lnTo>
                    <a:pt x="504" y="2400"/>
                  </a:lnTo>
                  <a:lnTo>
                    <a:pt x="522" y="2418"/>
                  </a:lnTo>
                  <a:lnTo>
                    <a:pt x="534" y="2418"/>
                  </a:lnTo>
                  <a:lnTo>
                    <a:pt x="546" y="2412"/>
                  </a:lnTo>
                  <a:lnTo>
                    <a:pt x="642" y="2412"/>
                  </a:lnTo>
                  <a:lnTo>
                    <a:pt x="666" y="2430"/>
                  </a:lnTo>
                  <a:lnTo>
                    <a:pt x="660" y="2442"/>
                  </a:lnTo>
                  <a:lnTo>
                    <a:pt x="666" y="2424"/>
                  </a:lnTo>
                  <a:lnTo>
                    <a:pt x="672" y="2418"/>
                  </a:lnTo>
                  <a:lnTo>
                    <a:pt x="684" y="2418"/>
                  </a:lnTo>
                  <a:lnTo>
                    <a:pt x="690" y="2424"/>
                  </a:lnTo>
                  <a:lnTo>
                    <a:pt x="702" y="2424"/>
                  </a:lnTo>
                  <a:lnTo>
                    <a:pt x="714" y="2430"/>
                  </a:lnTo>
                  <a:lnTo>
                    <a:pt x="720" y="2436"/>
                  </a:lnTo>
                  <a:lnTo>
                    <a:pt x="678" y="2382"/>
                  </a:lnTo>
                  <a:lnTo>
                    <a:pt x="660" y="2382"/>
                  </a:lnTo>
                  <a:lnTo>
                    <a:pt x="666" y="2370"/>
                  </a:lnTo>
                  <a:lnTo>
                    <a:pt x="630" y="2340"/>
                  </a:lnTo>
                  <a:lnTo>
                    <a:pt x="630" y="2310"/>
                  </a:lnTo>
                  <a:lnTo>
                    <a:pt x="618" y="2298"/>
                  </a:lnTo>
                  <a:lnTo>
                    <a:pt x="624" y="2286"/>
                  </a:lnTo>
                  <a:lnTo>
                    <a:pt x="630" y="2286"/>
                  </a:lnTo>
                  <a:lnTo>
                    <a:pt x="642" y="2274"/>
                  </a:lnTo>
                  <a:lnTo>
                    <a:pt x="642" y="2268"/>
                  </a:lnTo>
                  <a:lnTo>
                    <a:pt x="636" y="2268"/>
                  </a:lnTo>
                  <a:lnTo>
                    <a:pt x="624" y="2262"/>
                  </a:lnTo>
                  <a:lnTo>
                    <a:pt x="606" y="2262"/>
                  </a:lnTo>
                  <a:lnTo>
                    <a:pt x="618" y="2250"/>
                  </a:lnTo>
                  <a:lnTo>
                    <a:pt x="618" y="2232"/>
                  </a:lnTo>
                  <a:lnTo>
                    <a:pt x="636" y="2256"/>
                  </a:lnTo>
                  <a:lnTo>
                    <a:pt x="648" y="2262"/>
                  </a:lnTo>
                  <a:lnTo>
                    <a:pt x="666" y="2262"/>
                  </a:lnTo>
                  <a:lnTo>
                    <a:pt x="672" y="2256"/>
                  </a:lnTo>
                  <a:lnTo>
                    <a:pt x="678" y="2244"/>
                  </a:lnTo>
                  <a:lnTo>
                    <a:pt x="678" y="2226"/>
                  </a:lnTo>
                  <a:lnTo>
                    <a:pt x="672" y="2208"/>
                  </a:lnTo>
                  <a:lnTo>
                    <a:pt x="666" y="2196"/>
                  </a:lnTo>
                  <a:lnTo>
                    <a:pt x="666" y="2178"/>
                  </a:lnTo>
                  <a:lnTo>
                    <a:pt x="678" y="2154"/>
                  </a:lnTo>
                  <a:lnTo>
                    <a:pt x="690" y="2142"/>
                  </a:lnTo>
                  <a:lnTo>
                    <a:pt x="708" y="2130"/>
                  </a:lnTo>
                  <a:lnTo>
                    <a:pt x="738" y="2100"/>
                  </a:lnTo>
                  <a:lnTo>
                    <a:pt x="726" y="2088"/>
                  </a:lnTo>
                  <a:lnTo>
                    <a:pt x="702" y="2088"/>
                  </a:lnTo>
                  <a:lnTo>
                    <a:pt x="726" y="2082"/>
                  </a:lnTo>
                  <a:lnTo>
                    <a:pt x="726" y="2064"/>
                  </a:lnTo>
                  <a:lnTo>
                    <a:pt x="714" y="2040"/>
                  </a:lnTo>
                  <a:lnTo>
                    <a:pt x="708" y="2034"/>
                  </a:lnTo>
                  <a:lnTo>
                    <a:pt x="696" y="2028"/>
                  </a:lnTo>
                  <a:lnTo>
                    <a:pt x="690" y="2028"/>
                  </a:lnTo>
                  <a:lnTo>
                    <a:pt x="684" y="2034"/>
                  </a:lnTo>
                  <a:lnTo>
                    <a:pt x="672" y="2016"/>
                  </a:lnTo>
                  <a:lnTo>
                    <a:pt x="642" y="2016"/>
                  </a:lnTo>
                  <a:lnTo>
                    <a:pt x="636" y="2010"/>
                  </a:lnTo>
                  <a:lnTo>
                    <a:pt x="624" y="2004"/>
                  </a:lnTo>
                  <a:lnTo>
                    <a:pt x="606" y="1992"/>
                  </a:lnTo>
                  <a:lnTo>
                    <a:pt x="582" y="1968"/>
                  </a:lnTo>
                  <a:lnTo>
                    <a:pt x="570" y="1950"/>
                  </a:lnTo>
                  <a:lnTo>
                    <a:pt x="564" y="1938"/>
                  </a:lnTo>
                  <a:lnTo>
                    <a:pt x="564" y="1926"/>
                  </a:lnTo>
                  <a:lnTo>
                    <a:pt x="570" y="1914"/>
                  </a:lnTo>
                  <a:lnTo>
                    <a:pt x="570" y="1908"/>
                  </a:lnTo>
                  <a:lnTo>
                    <a:pt x="576" y="1908"/>
                  </a:lnTo>
                  <a:lnTo>
                    <a:pt x="582" y="1902"/>
                  </a:lnTo>
                  <a:lnTo>
                    <a:pt x="594" y="1878"/>
                  </a:lnTo>
                  <a:lnTo>
                    <a:pt x="606" y="1878"/>
                  </a:lnTo>
                  <a:lnTo>
                    <a:pt x="612" y="1860"/>
                  </a:lnTo>
                  <a:lnTo>
                    <a:pt x="666" y="1860"/>
                  </a:lnTo>
                  <a:lnTo>
                    <a:pt x="654" y="1848"/>
                  </a:lnTo>
                  <a:lnTo>
                    <a:pt x="654" y="1824"/>
                  </a:lnTo>
                  <a:lnTo>
                    <a:pt x="666" y="1824"/>
                  </a:lnTo>
                  <a:lnTo>
                    <a:pt x="666" y="1794"/>
                  </a:lnTo>
                  <a:lnTo>
                    <a:pt x="660" y="1788"/>
                  </a:lnTo>
                  <a:lnTo>
                    <a:pt x="654" y="1776"/>
                  </a:lnTo>
                  <a:lnTo>
                    <a:pt x="642" y="1764"/>
                  </a:lnTo>
                  <a:lnTo>
                    <a:pt x="642" y="1746"/>
                  </a:lnTo>
                  <a:lnTo>
                    <a:pt x="648" y="1728"/>
                  </a:lnTo>
                  <a:lnTo>
                    <a:pt x="654" y="1716"/>
                  </a:lnTo>
                  <a:lnTo>
                    <a:pt x="666" y="1710"/>
                  </a:lnTo>
                  <a:lnTo>
                    <a:pt x="672" y="1704"/>
                  </a:lnTo>
                  <a:lnTo>
                    <a:pt x="684" y="1704"/>
                  </a:lnTo>
                  <a:lnTo>
                    <a:pt x="684" y="1692"/>
                  </a:lnTo>
                  <a:lnTo>
                    <a:pt x="660" y="1692"/>
                  </a:lnTo>
                  <a:lnTo>
                    <a:pt x="648" y="1686"/>
                  </a:lnTo>
                  <a:lnTo>
                    <a:pt x="642" y="1680"/>
                  </a:lnTo>
                  <a:lnTo>
                    <a:pt x="642" y="1674"/>
                  </a:lnTo>
                  <a:lnTo>
                    <a:pt x="654" y="1668"/>
                  </a:lnTo>
                  <a:lnTo>
                    <a:pt x="666" y="1668"/>
                  </a:lnTo>
                  <a:lnTo>
                    <a:pt x="702" y="1686"/>
                  </a:lnTo>
                  <a:lnTo>
                    <a:pt x="708" y="1692"/>
                  </a:lnTo>
                  <a:lnTo>
                    <a:pt x="714" y="1692"/>
                  </a:lnTo>
                  <a:lnTo>
                    <a:pt x="720" y="1686"/>
                  </a:lnTo>
                  <a:lnTo>
                    <a:pt x="732" y="1680"/>
                  </a:lnTo>
                  <a:lnTo>
                    <a:pt x="732" y="1656"/>
                  </a:lnTo>
                  <a:lnTo>
                    <a:pt x="726" y="1644"/>
                  </a:lnTo>
                  <a:lnTo>
                    <a:pt x="708" y="1626"/>
                  </a:lnTo>
                  <a:lnTo>
                    <a:pt x="696" y="1626"/>
                  </a:lnTo>
                  <a:lnTo>
                    <a:pt x="690" y="1632"/>
                  </a:lnTo>
                  <a:lnTo>
                    <a:pt x="690" y="1650"/>
                  </a:lnTo>
                  <a:lnTo>
                    <a:pt x="684" y="1656"/>
                  </a:lnTo>
                  <a:lnTo>
                    <a:pt x="666" y="1656"/>
                  </a:lnTo>
                  <a:lnTo>
                    <a:pt x="654" y="1650"/>
                  </a:lnTo>
                  <a:lnTo>
                    <a:pt x="648" y="1644"/>
                  </a:lnTo>
                  <a:lnTo>
                    <a:pt x="648" y="1638"/>
                  </a:lnTo>
                  <a:lnTo>
                    <a:pt x="612" y="1638"/>
                  </a:lnTo>
                  <a:lnTo>
                    <a:pt x="606" y="1632"/>
                  </a:lnTo>
                  <a:lnTo>
                    <a:pt x="606" y="1572"/>
                  </a:lnTo>
                  <a:lnTo>
                    <a:pt x="600" y="1566"/>
                  </a:lnTo>
                  <a:lnTo>
                    <a:pt x="594" y="1554"/>
                  </a:lnTo>
                  <a:lnTo>
                    <a:pt x="588" y="1536"/>
                  </a:lnTo>
                  <a:lnTo>
                    <a:pt x="588" y="1524"/>
                  </a:lnTo>
                  <a:lnTo>
                    <a:pt x="594" y="1518"/>
                  </a:lnTo>
                  <a:lnTo>
                    <a:pt x="600" y="1518"/>
                  </a:lnTo>
                  <a:lnTo>
                    <a:pt x="606" y="1524"/>
                  </a:lnTo>
                  <a:lnTo>
                    <a:pt x="618" y="1524"/>
                  </a:lnTo>
                  <a:lnTo>
                    <a:pt x="624" y="1530"/>
                  </a:lnTo>
                  <a:lnTo>
                    <a:pt x="636" y="1536"/>
                  </a:lnTo>
                  <a:lnTo>
                    <a:pt x="672" y="1548"/>
                  </a:lnTo>
                  <a:lnTo>
                    <a:pt x="690" y="1560"/>
                  </a:lnTo>
                  <a:lnTo>
                    <a:pt x="708" y="1560"/>
                  </a:lnTo>
                  <a:lnTo>
                    <a:pt x="726" y="1554"/>
                  </a:lnTo>
                  <a:lnTo>
                    <a:pt x="738" y="1542"/>
                  </a:lnTo>
                  <a:lnTo>
                    <a:pt x="750" y="1536"/>
                  </a:lnTo>
                  <a:lnTo>
                    <a:pt x="768" y="1530"/>
                  </a:lnTo>
                  <a:lnTo>
                    <a:pt x="774" y="1524"/>
                  </a:lnTo>
                  <a:lnTo>
                    <a:pt x="774" y="1512"/>
                  </a:lnTo>
                  <a:lnTo>
                    <a:pt x="762" y="1506"/>
                  </a:lnTo>
                  <a:lnTo>
                    <a:pt x="750" y="1494"/>
                  </a:lnTo>
                  <a:lnTo>
                    <a:pt x="738" y="1488"/>
                  </a:lnTo>
                  <a:lnTo>
                    <a:pt x="738" y="1464"/>
                  </a:lnTo>
                  <a:lnTo>
                    <a:pt x="744" y="1452"/>
                  </a:lnTo>
                  <a:lnTo>
                    <a:pt x="750" y="1446"/>
                  </a:lnTo>
                  <a:lnTo>
                    <a:pt x="750" y="1434"/>
                  </a:lnTo>
                  <a:lnTo>
                    <a:pt x="756" y="1422"/>
                  </a:lnTo>
                  <a:lnTo>
                    <a:pt x="744" y="1410"/>
                  </a:lnTo>
                  <a:lnTo>
                    <a:pt x="726" y="1410"/>
                  </a:lnTo>
                  <a:lnTo>
                    <a:pt x="720" y="1386"/>
                  </a:lnTo>
                  <a:lnTo>
                    <a:pt x="714" y="1380"/>
                  </a:lnTo>
                  <a:lnTo>
                    <a:pt x="714" y="1368"/>
                  </a:lnTo>
                  <a:lnTo>
                    <a:pt x="720" y="1362"/>
                  </a:lnTo>
                  <a:lnTo>
                    <a:pt x="726" y="1362"/>
                  </a:lnTo>
                  <a:lnTo>
                    <a:pt x="732" y="1374"/>
                  </a:lnTo>
                  <a:lnTo>
                    <a:pt x="738" y="1380"/>
                  </a:lnTo>
                  <a:lnTo>
                    <a:pt x="738" y="1386"/>
                  </a:lnTo>
                  <a:lnTo>
                    <a:pt x="744" y="1398"/>
                  </a:lnTo>
                  <a:lnTo>
                    <a:pt x="756" y="1398"/>
                  </a:lnTo>
                  <a:lnTo>
                    <a:pt x="750" y="1380"/>
                  </a:lnTo>
                  <a:lnTo>
                    <a:pt x="828" y="1386"/>
                  </a:lnTo>
                  <a:lnTo>
                    <a:pt x="834" y="1380"/>
                  </a:lnTo>
                  <a:lnTo>
                    <a:pt x="840" y="1380"/>
                  </a:lnTo>
                  <a:lnTo>
                    <a:pt x="846" y="1374"/>
                  </a:lnTo>
                  <a:lnTo>
                    <a:pt x="864" y="1368"/>
                  </a:lnTo>
                  <a:lnTo>
                    <a:pt x="894" y="1362"/>
                  </a:lnTo>
                  <a:lnTo>
                    <a:pt x="930" y="1350"/>
                  </a:lnTo>
                  <a:lnTo>
                    <a:pt x="972" y="1338"/>
                  </a:lnTo>
                  <a:lnTo>
                    <a:pt x="1002" y="1326"/>
                  </a:lnTo>
                  <a:lnTo>
                    <a:pt x="1014" y="1320"/>
                  </a:lnTo>
                  <a:lnTo>
                    <a:pt x="1014" y="1284"/>
                  </a:lnTo>
                  <a:lnTo>
                    <a:pt x="1032" y="1272"/>
                  </a:lnTo>
                  <a:lnTo>
                    <a:pt x="1044" y="1218"/>
                  </a:lnTo>
                  <a:lnTo>
                    <a:pt x="1038" y="1194"/>
                  </a:lnTo>
                  <a:lnTo>
                    <a:pt x="1038" y="1170"/>
                  </a:lnTo>
                  <a:lnTo>
                    <a:pt x="1032" y="1170"/>
                  </a:lnTo>
                  <a:lnTo>
                    <a:pt x="1026" y="1164"/>
                  </a:lnTo>
                  <a:lnTo>
                    <a:pt x="1002" y="1152"/>
                  </a:lnTo>
                  <a:lnTo>
                    <a:pt x="990" y="1152"/>
                  </a:lnTo>
                  <a:lnTo>
                    <a:pt x="984" y="1146"/>
                  </a:lnTo>
                  <a:lnTo>
                    <a:pt x="978" y="1146"/>
                  </a:lnTo>
                  <a:lnTo>
                    <a:pt x="972" y="1140"/>
                  </a:lnTo>
                  <a:lnTo>
                    <a:pt x="990" y="1122"/>
                  </a:lnTo>
                  <a:lnTo>
                    <a:pt x="990" y="1092"/>
                  </a:lnTo>
                  <a:lnTo>
                    <a:pt x="984" y="1080"/>
                  </a:lnTo>
                  <a:lnTo>
                    <a:pt x="978" y="1074"/>
                  </a:lnTo>
                  <a:lnTo>
                    <a:pt x="954" y="1062"/>
                  </a:lnTo>
                  <a:lnTo>
                    <a:pt x="918" y="1050"/>
                  </a:lnTo>
                  <a:lnTo>
                    <a:pt x="906" y="1044"/>
                  </a:lnTo>
                  <a:lnTo>
                    <a:pt x="888" y="1032"/>
                  </a:lnTo>
                  <a:lnTo>
                    <a:pt x="876" y="1020"/>
                  </a:lnTo>
                  <a:lnTo>
                    <a:pt x="876" y="1002"/>
                  </a:lnTo>
                  <a:lnTo>
                    <a:pt x="882" y="990"/>
                  </a:lnTo>
                  <a:lnTo>
                    <a:pt x="888" y="990"/>
                  </a:lnTo>
                  <a:lnTo>
                    <a:pt x="888" y="984"/>
                  </a:lnTo>
                  <a:lnTo>
                    <a:pt x="858" y="948"/>
                  </a:lnTo>
                  <a:lnTo>
                    <a:pt x="858" y="900"/>
                  </a:lnTo>
                  <a:lnTo>
                    <a:pt x="882" y="900"/>
                  </a:lnTo>
                  <a:lnTo>
                    <a:pt x="888" y="894"/>
                  </a:lnTo>
                  <a:lnTo>
                    <a:pt x="894" y="894"/>
                  </a:lnTo>
                  <a:lnTo>
                    <a:pt x="894" y="888"/>
                  </a:lnTo>
                  <a:lnTo>
                    <a:pt x="888" y="876"/>
                  </a:lnTo>
                  <a:lnTo>
                    <a:pt x="876" y="870"/>
                  </a:lnTo>
                  <a:lnTo>
                    <a:pt x="870" y="858"/>
                  </a:lnTo>
                  <a:lnTo>
                    <a:pt x="864" y="852"/>
                  </a:lnTo>
                  <a:lnTo>
                    <a:pt x="876" y="834"/>
                  </a:lnTo>
                  <a:lnTo>
                    <a:pt x="864" y="822"/>
                  </a:lnTo>
                  <a:lnTo>
                    <a:pt x="858" y="810"/>
                  </a:lnTo>
                  <a:lnTo>
                    <a:pt x="852" y="804"/>
                  </a:lnTo>
                  <a:lnTo>
                    <a:pt x="864" y="792"/>
                  </a:lnTo>
                  <a:lnTo>
                    <a:pt x="882" y="792"/>
                  </a:lnTo>
                  <a:lnTo>
                    <a:pt x="858" y="774"/>
                  </a:lnTo>
                  <a:lnTo>
                    <a:pt x="858" y="738"/>
                  </a:lnTo>
                  <a:lnTo>
                    <a:pt x="882" y="726"/>
                  </a:lnTo>
                  <a:lnTo>
                    <a:pt x="876" y="726"/>
                  </a:lnTo>
                  <a:lnTo>
                    <a:pt x="852" y="702"/>
                  </a:lnTo>
                  <a:lnTo>
                    <a:pt x="852" y="696"/>
                  </a:lnTo>
                  <a:lnTo>
                    <a:pt x="870" y="678"/>
                  </a:lnTo>
                  <a:lnTo>
                    <a:pt x="870" y="666"/>
                  </a:lnTo>
                  <a:lnTo>
                    <a:pt x="876" y="654"/>
                  </a:lnTo>
                  <a:lnTo>
                    <a:pt x="876" y="642"/>
                  </a:lnTo>
                  <a:lnTo>
                    <a:pt x="882" y="636"/>
                  </a:lnTo>
                  <a:lnTo>
                    <a:pt x="900" y="636"/>
                  </a:lnTo>
                  <a:lnTo>
                    <a:pt x="906" y="630"/>
                  </a:lnTo>
                  <a:lnTo>
                    <a:pt x="912" y="618"/>
                  </a:lnTo>
                  <a:lnTo>
                    <a:pt x="918" y="612"/>
                  </a:lnTo>
                  <a:lnTo>
                    <a:pt x="918" y="588"/>
                  </a:lnTo>
                  <a:lnTo>
                    <a:pt x="930" y="588"/>
                  </a:lnTo>
                  <a:lnTo>
                    <a:pt x="948" y="570"/>
                  </a:lnTo>
                  <a:lnTo>
                    <a:pt x="948" y="558"/>
                  </a:lnTo>
                  <a:lnTo>
                    <a:pt x="954" y="546"/>
                  </a:lnTo>
                  <a:lnTo>
                    <a:pt x="954" y="534"/>
                  </a:lnTo>
                  <a:close/>
                  <a:moveTo>
                    <a:pt x="930" y="1020"/>
                  </a:moveTo>
                  <a:lnTo>
                    <a:pt x="942" y="1020"/>
                  </a:lnTo>
                  <a:lnTo>
                    <a:pt x="930" y="1014"/>
                  </a:lnTo>
                  <a:lnTo>
                    <a:pt x="930" y="102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67" name="Angola" descr="© INSCALE GmbH, 05.05.2010&#10;http://www.presentationload.com/">
              <a:extLst>
                <a:ext uri="{FF2B5EF4-FFF2-40B4-BE49-F238E27FC236}">
                  <a16:creationId xmlns:a16="http://schemas.microsoft.com/office/drawing/2014/main" id="{9324AEB2-D2B5-745F-C885-1A9EAD3F3BD2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4548173" y="3348928"/>
              <a:ext cx="336498" cy="419514"/>
            </a:xfrm>
            <a:custGeom>
              <a:avLst/>
              <a:gdLst>
                <a:gd name="T0" fmla="*/ 2147483647 w 888"/>
                <a:gd name="T1" fmla="*/ 2147483647 h 1104"/>
                <a:gd name="T2" fmla="*/ 2147483647 w 888"/>
                <a:gd name="T3" fmla="*/ 2147483647 h 1104"/>
                <a:gd name="T4" fmla="*/ 2147483647 w 888"/>
                <a:gd name="T5" fmla="*/ 2147483647 h 1104"/>
                <a:gd name="T6" fmla="*/ 2147483647 w 888"/>
                <a:gd name="T7" fmla="*/ 0 h 1104"/>
                <a:gd name="T8" fmla="*/ 2147483647 w 888"/>
                <a:gd name="T9" fmla="*/ 2147483647 h 1104"/>
                <a:gd name="T10" fmla="*/ 2147483647 w 888"/>
                <a:gd name="T11" fmla="*/ 2147483647 h 1104"/>
                <a:gd name="T12" fmla="*/ 2147483647 w 888"/>
                <a:gd name="T13" fmla="*/ 2147483647 h 1104"/>
                <a:gd name="T14" fmla="*/ 2147483647 w 888"/>
                <a:gd name="T15" fmla="*/ 2147483647 h 1104"/>
                <a:gd name="T16" fmla="*/ 2147483647 w 888"/>
                <a:gd name="T17" fmla="*/ 2147483647 h 1104"/>
                <a:gd name="T18" fmla="*/ 2147483647 w 888"/>
                <a:gd name="T19" fmla="*/ 2147483647 h 1104"/>
                <a:gd name="T20" fmla="*/ 2147483647 w 888"/>
                <a:gd name="T21" fmla="*/ 2147483647 h 1104"/>
                <a:gd name="T22" fmla="*/ 2147483647 w 888"/>
                <a:gd name="T23" fmla="*/ 2147483647 h 1104"/>
                <a:gd name="T24" fmla="*/ 2147483647 w 888"/>
                <a:gd name="T25" fmla="*/ 2147483647 h 1104"/>
                <a:gd name="T26" fmla="*/ 2147483647 w 888"/>
                <a:gd name="T27" fmla="*/ 2147483647 h 1104"/>
                <a:gd name="T28" fmla="*/ 2147483647 w 888"/>
                <a:gd name="T29" fmla="*/ 2147483647 h 1104"/>
                <a:gd name="T30" fmla="*/ 2147483647 w 888"/>
                <a:gd name="T31" fmla="*/ 2147483647 h 1104"/>
                <a:gd name="T32" fmla="*/ 2147483647 w 888"/>
                <a:gd name="T33" fmla="*/ 2147483647 h 1104"/>
                <a:gd name="T34" fmla="*/ 2147483647 w 888"/>
                <a:gd name="T35" fmla="*/ 2147483647 h 1104"/>
                <a:gd name="T36" fmla="*/ 2147483647 w 888"/>
                <a:gd name="T37" fmla="*/ 2147483647 h 1104"/>
                <a:gd name="T38" fmla="*/ 2147483647 w 888"/>
                <a:gd name="T39" fmla="*/ 2147483647 h 1104"/>
                <a:gd name="T40" fmla="*/ 2147483647 w 888"/>
                <a:gd name="T41" fmla="*/ 2147483647 h 1104"/>
                <a:gd name="T42" fmla="*/ 2147483647 w 888"/>
                <a:gd name="T43" fmla="*/ 2147483647 h 1104"/>
                <a:gd name="T44" fmla="*/ 2147483647 w 888"/>
                <a:gd name="T45" fmla="*/ 2147483647 h 1104"/>
                <a:gd name="T46" fmla="*/ 2147483647 w 888"/>
                <a:gd name="T47" fmla="*/ 2147483647 h 1104"/>
                <a:gd name="T48" fmla="*/ 2147483647 w 888"/>
                <a:gd name="T49" fmla="*/ 2147483647 h 1104"/>
                <a:gd name="T50" fmla="*/ 2147483647 w 888"/>
                <a:gd name="T51" fmla="*/ 2147483647 h 1104"/>
                <a:gd name="T52" fmla="*/ 2147483647 w 888"/>
                <a:gd name="T53" fmla="*/ 2147483647 h 1104"/>
                <a:gd name="T54" fmla="*/ 2147483647 w 888"/>
                <a:gd name="T55" fmla="*/ 2147483647 h 1104"/>
                <a:gd name="T56" fmla="*/ 2147483647 w 888"/>
                <a:gd name="T57" fmla="*/ 2147483647 h 1104"/>
                <a:gd name="T58" fmla="*/ 2147483647 w 888"/>
                <a:gd name="T59" fmla="*/ 2147483647 h 1104"/>
                <a:gd name="T60" fmla="*/ 2147483647 w 888"/>
                <a:gd name="T61" fmla="*/ 2147483647 h 1104"/>
                <a:gd name="T62" fmla="*/ 2147483647 w 888"/>
                <a:gd name="T63" fmla="*/ 2147483647 h 1104"/>
                <a:gd name="T64" fmla="*/ 2147483647 w 888"/>
                <a:gd name="T65" fmla="*/ 2147483647 h 1104"/>
                <a:gd name="T66" fmla="*/ 2147483647 w 888"/>
                <a:gd name="T67" fmla="*/ 2147483647 h 1104"/>
                <a:gd name="T68" fmla="*/ 2147483647 w 888"/>
                <a:gd name="T69" fmla="*/ 2147483647 h 1104"/>
                <a:gd name="T70" fmla="*/ 2147483647 w 888"/>
                <a:gd name="T71" fmla="*/ 2147483647 h 1104"/>
                <a:gd name="T72" fmla="*/ 2147483647 w 888"/>
                <a:gd name="T73" fmla="*/ 2147483647 h 1104"/>
                <a:gd name="T74" fmla="*/ 0 w 888"/>
                <a:gd name="T75" fmla="*/ 2147483647 h 1104"/>
                <a:gd name="T76" fmla="*/ 2147483647 w 888"/>
                <a:gd name="T77" fmla="*/ 2147483647 h 1104"/>
                <a:gd name="T78" fmla="*/ 2147483647 w 888"/>
                <a:gd name="T79" fmla="*/ 2147483647 h 1104"/>
                <a:gd name="T80" fmla="*/ 2147483647 w 888"/>
                <a:gd name="T81" fmla="*/ 2147483647 h 1104"/>
                <a:gd name="T82" fmla="*/ 2147483647 w 888"/>
                <a:gd name="T83" fmla="*/ 2147483647 h 1104"/>
                <a:gd name="T84" fmla="*/ 2147483647 w 888"/>
                <a:gd name="T85" fmla="*/ 2147483647 h 1104"/>
                <a:gd name="T86" fmla="*/ 2147483647 w 888"/>
                <a:gd name="T87" fmla="*/ 2147483647 h 1104"/>
                <a:gd name="T88" fmla="*/ 2147483647 w 888"/>
                <a:gd name="T89" fmla="*/ 2147483647 h 1104"/>
                <a:gd name="T90" fmla="*/ 2147483647 w 888"/>
                <a:gd name="T91" fmla="*/ 2147483647 h 1104"/>
                <a:gd name="T92" fmla="*/ 2147483647 w 888"/>
                <a:gd name="T93" fmla="*/ 2147483647 h 1104"/>
                <a:gd name="T94" fmla="*/ 2147483647 w 888"/>
                <a:gd name="T95" fmla="*/ 2147483647 h 110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888"/>
                <a:gd name="T145" fmla="*/ 0 h 1104"/>
                <a:gd name="T146" fmla="*/ 888 w 888"/>
                <a:gd name="T147" fmla="*/ 1104 h 1104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888" h="1104">
                  <a:moveTo>
                    <a:pt x="42" y="114"/>
                  </a:moveTo>
                  <a:lnTo>
                    <a:pt x="42" y="120"/>
                  </a:lnTo>
                  <a:lnTo>
                    <a:pt x="48" y="120"/>
                  </a:lnTo>
                  <a:lnTo>
                    <a:pt x="54" y="114"/>
                  </a:lnTo>
                  <a:lnTo>
                    <a:pt x="66" y="108"/>
                  </a:lnTo>
                  <a:lnTo>
                    <a:pt x="72" y="102"/>
                  </a:lnTo>
                  <a:lnTo>
                    <a:pt x="72" y="96"/>
                  </a:lnTo>
                  <a:lnTo>
                    <a:pt x="66" y="84"/>
                  </a:lnTo>
                  <a:lnTo>
                    <a:pt x="66" y="78"/>
                  </a:lnTo>
                  <a:lnTo>
                    <a:pt x="60" y="66"/>
                  </a:lnTo>
                  <a:lnTo>
                    <a:pt x="96" y="36"/>
                  </a:lnTo>
                  <a:lnTo>
                    <a:pt x="102" y="24"/>
                  </a:lnTo>
                  <a:lnTo>
                    <a:pt x="102" y="18"/>
                  </a:lnTo>
                  <a:lnTo>
                    <a:pt x="96" y="12"/>
                  </a:lnTo>
                  <a:lnTo>
                    <a:pt x="96" y="6"/>
                  </a:lnTo>
                  <a:lnTo>
                    <a:pt x="90" y="0"/>
                  </a:lnTo>
                  <a:lnTo>
                    <a:pt x="84" y="6"/>
                  </a:lnTo>
                  <a:lnTo>
                    <a:pt x="72" y="12"/>
                  </a:lnTo>
                  <a:lnTo>
                    <a:pt x="66" y="18"/>
                  </a:lnTo>
                  <a:lnTo>
                    <a:pt x="54" y="24"/>
                  </a:lnTo>
                  <a:lnTo>
                    <a:pt x="54" y="42"/>
                  </a:lnTo>
                  <a:lnTo>
                    <a:pt x="36" y="42"/>
                  </a:lnTo>
                  <a:lnTo>
                    <a:pt x="36" y="60"/>
                  </a:lnTo>
                  <a:lnTo>
                    <a:pt x="42" y="114"/>
                  </a:lnTo>
                  <a:close/>
                  <a:moveTo>
                    <a:pt x="876" y="546"/>
                  </a:moveTo>
                  <a:lnTo>
                    <a:pt x="852" y="546"/>
                  </a:lnTo>
                  <a:lnTo>
                    <a:pt x="840" y="534"/>
                  </a:lnTo>
                  <a:lnTo>
                    <a:pt x="828" y="534"/>
                  </a:lnTo>
                  <a:lnTo>
                    <a:pt x="828" y="546"/>
                  </a:lnTo>
                  <a:lnTo>
                    <a:pt x="804" y="552"/>
                  </a:lnTo>
                  <a:lnTo>
                    <a:pt x="774" y="546"/>
                  </a:lnTo>
                  <a:lnTo>
                    <a:pt x="768" y="564"/>
                  </a:lnTo>
                  <a:lnTo>
                    <a:pt x="762" y="558"/>
                  </a:lnTo>
                  <a:lnTo>
                    <a:pt x="756" y="558"/>
                  </a:lnTo>
                  <a:lnTo>
                    <a:pt x="750" y="552"/>
                  </a:lnTo>
                  <a:lnTo>
                    <a:pt x="750" y="528"/>
                  </a:lnTo>
                  <a:lnTo>
                    <a:pt x="756" y="522"/>
                  </a:lnTo>
                  <a:lnTo>
                    <a:pt x="756" y="510"/>
                  </a:lnTo>
                  <a:lnTo>
                    <a:pt x="762" y="498"/>
                  </a:lnTo>
                  <a:lnTo>
                    <a:pt x="762" y="480"/>
                  </a:lnTo>
                  <a:lnTo>
                    <a:pt x="756" y="474"/>
                  </a:lnTo>
                  <a:lnTo>
                    <a:pt x="744" y="450"/>
                  </a:lnTo>
                  <a:lnTo>
                    <a:pt x="732" y="432"/>
                  </a:lnTo>
                  <a:lnTo>
                    <a:pt x="726" y="414"/>
                  </a:lnTo>
                  <a:lnTo>
                    <a:pt x="726" y="402"/>
                  </a:lnTo>
                  <a:lnTo>
                    <a:pt x="732" y="396"/>
                  </a:lnTo>
                  <a:lnTo>
                    <a:pt x="732" y="384"/>
                  </a:lnTo>
                  <a:lnTo>
                    <a:pt x="726" y="360"/>
                  </a:lnTo>
                  <a:lnTo>
                    <a:pt x="732" y="354"/>
                  </a:lnTo>
                  <a:lnTo>
                    <a:pt x="738" y="342"/>
                  </a:lnTo>
                  <a:lnTo>
                    <a:pt x="738" y="330"/>
                  </a:lnTo>
                  <a:lnTo>
                    <a:pt x="732" y="318"/>
                  </a:lnTo>
                  <a:lnTo>
                    <a:pt x="720" y="306"/>
                  </a:lnTo>
                  <a:lnTo>
                    <a:pt x="714" y="288"/>
                  </a:lnTo>
                  <a:lnTo>
                    <a:pt x="726" y="270"/>
                  </a:lnTo>
                  <a:lnTo>
                    <a:pt x="726" y="246"/>
                  </a:lnTo>
                  <a:lnTo>
                    <a:pt x="636" y="246"/>
                  </a:lnTo>
                  <a:lnTo>
                    <a:pt x="636" y="222"/>
                  </a:lnTo>
                  <a:lnTo>
                    <a:pt x="624" y="216"/>
                  </a:lnTo>
                  <a:lnTo>
                    <a:pt x="612" y="216"/>
                  </a:lnTo>
                  <a:lnTo>
                    <a:pt x="612" y="222"/>
                  </a:lnTo>
                  <a:lnTo>
                    <a:pt x="564" y="222"/>
                  </a:lnTo>
                  <a:lnTo>
                    <a:pt x="558" y="228"/>
                  </a:lnTo>
                  <a:lnTo>
                    <a:pt x="558" y="234"/>
                  </a:lnTo>
                  <a:lnTo>
                    <a:pt x="564" y="240"/>
                  </a:lnTo>
                  <a:lnTo>
                    <a:pt x="570" y="252"/>
                  </a:lnTo>
                  <a:lnTo>
                    <a:pt x="570" y="264"/>
                  </a:lnTo>
                  <a:lnTo>
                    <a:pt x="558" y="264"/>
                  </a:lnTo>
                  <a:lnTo>
                    <a:pt x="558" y="270"/>
                  </a:lnTo>
                  <a:lnTo>
                    <a:pt x="552" y="276"/>
                  </a:lnTo>
                  <a:lnTo>
                    <a:pt x="552" y="294"/>
                  </a:lnTo>
                  <a:lnTo>
                    <a:pt x="510" y="300"/>
                  </a:lnTo>
                  <a:lnTo>
                    <a:pt x="504" y="294"/>
                  </a:lnTo>
                  <a:lnTo>
                    <a:pt x="492" y="300"/>
                  </a:lnTo>
                  <a:lnTo>
                    <a:pt x="468" y="300"/>
                  </a:lnTo>
                  <a:lnTo>
                    <a:pt x="462" y="312"/>
                  </a:lnTo>
                  <a:lnTo>
                    <a:pt x="450" y="306"/>
                  </a:lnTo>
                  <a:lnTo>
                    <a:pt x="420" y="306"/>
                  </a:lnTo>
                  <a:lnTo>
                    <a:pt x="408" y="282"/>
                  </a:lnTo>
                  <a:lnTo>
                    <a:pt x="402" y="276"/>
                  </a:lnTo>
                  <a:lnTo>
                    <a:pt x="402" y="264"/>
                  </a:lnTo>
                  <a:lnTo>
                    <a:pt x="390" y="252"/>
                  </a:lnTo>
                  <a:lnTo>
                    <a:pt x="384" y="252"/>
                  </a:lnTo>
                  <a:lnTo>
                    <a:pt x="378" y="246"/>
                  </a:lnTo>
                  <a:lnTo>
                    <a:pt x="378" y="240"/>
                  </a:lnTo>
                  <a:lnTo>
                    <a:pt x="384" y="234"/>
                  </a:lnTo>
                  <a:lnTo>
                    <a:pt x="384" y="210"/>
                  </a:lnTo>
                  <a:lnTo>
                    <a:pt x="366" y="192"/>
                  </a:lnTo>
                  <a:lnTo>
                    <a:pt x="366" y="150"/>
                  </a:lnTo>
                  <a:lnTo>
                    <a:pt x="354" y="138"/>
                  </a:lnTo>
                  <a:lnTo>
                    <a:pt x="348" y="126"/>
                  </a:lnTo>
                  <a:lnTo>
                    <a:pt x="342" y="120"/>
                  </a:lnTo>
                  <a:lnTo>
                    <a:pt x="324" y="120"/>
                  </a:lnTo>
                  <a:lnTo>
                    <a:pt x="318" y="126"/>
                  </a:lnTo>
                  <a:lnTo>
                    <a:pt x="294" y="126"/>
                  </a:lnTo>
                  <a:lnTo>
                    <a:pt x="276" y="132"/>
                  </a:lnTo>
                  <a:lnTo>
                    <a:pt x="246" y="132"/>
                  </a:lnTo>
                  <a:lnTo>
                    <a:pt x="234" y="126"/>
                  </a:lnTo>
                  <a:lnTo>
                    <a:pt x="222" y="126"/>
                  </a:lnTo>
                  <a:lnTo>
                    <a:pt x="210" y="132"/>
                  </a:lnTo>
                  <a:lnTo>
                    <a:pt x="180" y="132"/>
                  </a:lnTo>
                  <a:lnTo>
                    <a:pt x="168" y="126"/>
                  </a:lnTo>
                  <a:lnTo>
                    <a:pt x="144" y="132"/>
                  </a:lnTo>
                  <a:lnTo>
                    <a:pt x="132" y="126"/>
                  </a:lnTo>
                  <a:lnTo>
                    <a:pt x="126" y="132"/>
                  </a:lnTo>
                  <a:lnTo>
                    <a:pt x="102" y="126"/>
                  </a:lnTo>
                  <a:lnTo>
                    <a:pt x="54" y="150"/>
                  </a:lnTo>
                  <a:lnTo>
                    <a:pt x="48" y="156"/>
                  </a:lnTo>
                  <a:lnTo>
                    <a:pt x="54" y="168"/>
                  </a:lnTo>
                  <a:lnTo>
                    <a:pt x="60" y="174"/>
                  </a:lnTo>
                  <a:lnTo>
                    <a:pt x="66" y="186"/>
                  </a:lnTo>
                  <a:lnTo>
                    <a:pt x="90" y="210"/>
                  </a:lnTo>
                  <a:lnTo>
                    <a:pt x="84" y="234"/>
                  </a:lnTo>
                  <a:lnTo>
                    <a:pt x="90" y="246"/>
                  </a:lnTo>
                  <a:lnTo>
                    <a:pt x="108" y="270"/>
                  </a:lnTo>
                  <a:lnTo>
                    <a:pt x="120" y="300"/>
                  </a:lnTo>
                  <a:lnTo>
                    <a:pt x="126" y="330"/>
                  </a:lnTo>
                  <a:lnTo>
                    <a:pt x="120" y="354"/>
                  </a:lnTo>
                  <a:lnTo>
                    <a:pt x="108" y="378"/>
                  </a:lnTo>
                  <a:lnTo>
                    <a:pt x="102" y="384"/>
                  </a:lnTo>
                  <a:lnTo>
                    <a:pt x="102" y="408"/>
                  </a:lnTo>
                  <a:lnTo>
                    <a:pt x="114" y="408"/>
                  </a:lnTo>
                  <a:lnTo>
                    <a:pt x="114" y="438"/>
                  </a:lnTo>
                  <a:lnTo>
                    <a:pt x="126" y="474"/>
                  </a:lnTo>
                  <a:lnTo>
                    <a:pt x="150" y="510"/>
                  </a:lnTo>
                  <a:lnTo>
                    <a:pt x="162" y="552"/>
                  </a:lnTo>
                  <a:lnTo>
                    <a:pt x="162" y="582"/>
                  </a:lnTo>
                  <a:lnTo>
                    <a:pt x="156" y="594"/>
                  </a:lnTo>
                  <a:lnTo>
                    <a:pt x="150" y="612"/>
                  </a:lnTo>
                  <a:lnTo>
                    <a:pt x="144" y="618"/>
                  </a:lnTo>
                  <a:lnTo>
                    <a:pt x="138" y="630"/>
                  </a:lnTo>
                  <a:lnTo>
                    <a:pt x="144" y="642"/>
                  </a:lnTo>
                  <a:lnTo>
                    <a:pt x="144" y="660"/>
                  </a:lnTo>
                  <a:lnTo>
                    <a:pt x="138" y="666"/>
                  </a:lnTo>
                  <a:lnTo>
                    <a:pt x="126" y="672"/>
                  </a:lnTo>
                  <a:lnTo>
                    <a:pt x="108" y="672"/>
                  </a:lnTo>
                  <a:lnTo>
                    <a:pt x="96" y="690"/>
                  </a:lnTo>
                  <a:lnTo>
                    <a:pt x="102" y="714"/>
                  </a:lnTo>
                  <a:lnTo>
                    <a:pt x="78" y="714"/>
                  </a:lnTo>
                  <a:lnTo>
                    <a:pt x="66" y="720"/>
                  </a:lnTo>
                  <a:lnTo>
                    <a:pt x="66" y="750"/>
                  </a:lnTo>
                  <a:lnTo>
                    <a:pt x="60" y="762"/>
                  </a:lnTo>
                  <a:lnTo>
                    <a:pt x="60" y="774"/>
                  </a:lnTo>
                  <a:lnTo>
                    <a:pt x="48" y="786"/>
                  </a:lnTo>
                  <a:lnTo>
                    <a:pt x="48" y="858"/>
                  </a:lnTo>
                  <a:lnTo>
                    <a:pt x="36" y="864"/>
                  </a:lnTo>
                  <a:lnTo>
                    <a:pt x="30" y="870"/>
                  </a:lnTo>
                  <a:lnTo>
                    <a:pt x="30" y="912"/>
                  </a:lnTo>
                  <a:lnTo>
                    <a:pt x="6" y="930"/>
                  </a:lnTo>
                  <a:lnTo>
                    <a:pt x="6" y="966"/>
                  </a:lnTo>
                  <a:lnTo>
                    <a:pt x="18" y="984"/>
                  </a:lnTo>
                  <a:lnTo>
                    <a:pt x="0" y="1002"/>
                  </a:lnTo>
                  <a:lnTo>
                    <a:pt x="0" y="1044"/>
                  </a:lnTo>
                  <a:lnTo>
                    <a:pt x="18" y="1044"/>
                  </a:lnTo>
                  <a:lnTo>
                    <a:pt x="36" y="1038"/>
                  </a:lnTo>
                  <a:lnTo>
                    <a:pt x="42" y="1044"/>
                  </a:lnTo>
                  <a:lnTo>
                    <a:pt x="72" y="1044"/>
                  </a:lnTo>
                  <a:lnTo>
                    <a:pt x="90" y="1026"/>
                  </a:lnTo>
                  <a:lnTo>
                    <a:pt x="90" y="1020"/>
                  </a:lnTo>
                  <a:lnTo>
                    <a:pt x="120" y="1020"/>
                  </a:lnTo>
                  <a:lnTo>
                    <a:pt x="126" y="1026"/>
                  </a:lnTo>
                  <a:lnTo>
                    <a:pt x="132" y="1038"/>
                  </a:lnTo>
                  <a:lnTo>
                    <a:pt x="156" y="1050"/>
                  </a:lnTo>
                  <a:lnTo>
                    <a:pt x="168" y="1050"/>
                  </a:lnTo>
                  <a:lnTo>
                    <a:pt x="174" y="1056"/>
                  </a:lnTo>
                  <a:lnTo>
                    <a:pt x="480" y="1056"/>
                  </a:lnTo>
                  <a:lnTo>
                    <a:pt x="480" y="1062"/>
                  </a:lnTo>
                  <a:lnTo>
                    <a:pt x="504" y="1086"/>
                  </a:lnTo>
                  <a:lnTo>
                    <a:pt x="540" y="1086"/>
                  </a:lnTo>
                  <a:lnTo>
                    <a:pt x="546" y="1098"/>
                  </a:lnTo>
                  <a:lnTo>
                    <a:pt x="618" y="1092"/>
                  </a:lnTo>
                  <a:lnTo>
                    <a:pt x="624" y="1104"/>
                  </a:lnTo>
                  <a:lnTo>
                    <a:pt x="696" y="1104"/>
                  </a:lnTo>
                  <a:lnTo>
                    <a:pt x="732" y="1098"/>
                  </a:lnTo>
                  <a:lnTo>
                    <a:pt x="780" y="1092"/>
                  </a:lnTo>
                  <a:lnTo>
                    <a:pt x="816" y="1080"/>
                  </a:lnTo>
                  <a:lnTo>
                    <a:pt x="828" y="1074"/>
                  </a:lnTo>
                  <a:lnTo>
                    <a:pt x="738" y="984"/>
                  </a:lnTo>
                  <a:lnTo>
                    <a:pt x="738" y="966"/>
                  </a:lnTo>
                  <a:lnTo>
                    <a:pt x="732" y="954"/>
                  </a:lnTo>
                  <a:lnTo>
                    <a:pt x="732" y="702"/>
                  </a:lnTo>
                  <a:lnTo>
                    <a:pt x="858" y="708"/>
                  </a:lnTo>
                  <a:lnTo>
                    <a:pt x="864" y="708"/>
                  </a:lnTo>
                  <a:lnTo>
                    <a:pt x="876" y="696"/>
                  </a:lnTo>
                  <a:lnTo>
                    <a:pt x="876" y="672"/>
                  </a:lnTo>
                  <a:lnTo>
                    <a:pt x="870" y="666"/>
                  </a:lnTo>
                  <a:lnTo>
                    <a:pt x="870" y="660"/>
                  </a:lnTo>
                  <a:lnTo>
                    <a:pt x="888" y="654"/>
                  </a:lnTo>
                  <a:lnTo>
                    <a:pt x="876" y="642"/>
                  </a:lnTo>
                  <a:lnTo>
                    <a:pt x="876" y="588"/>
                  </a:lnTo>
                  <a:lnTo>
                    <a:pt x="882" y="588"/>
                  </a:lnTo>
                  <a:lnTo>
                    <a:pt x="888" y="582"/>
                  </a:lnTo>
                  <a:lnTo>
                    <a:pt x="888" y="564"/>
                  </a:lnTo>
                  <a:lnTo>
                    <a:pt x="876" y="552"/>
                  </a:lnTo>
                  <a:lnTo>
                    <a:pt x="876" y="546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68" name="Andorra" descr="© INSCALE GmbH, 05.05.2010&#10;http://www.presentationload.com/">
              <a:extLst>
                <a:ext uri="{FF2B5EF4-FFF2-40B4-BE49-F238E27FC236}">
                  <a16:creationId xmlns:a16="http://schemas.microsoft.com/office/drawing/2014/main" id="{6AC55311-212C-572C-DB46-981A4F6F7B65}"/>
                </a:ext>
              </a:extLst>
            </p:cNvPr>
            <p:cNvSpPr>
              <a:spLocks/>
            </p:cNvSpPr>
            <p:nvPr/>
          </p:nvSpPr>
          <p:spPr bwMode="gray">
            <a:xfrm>
              <a:off x="4293206" y="1916951"/>
              <a:ext cx="11859" cy="5929"/>
            </a:xfrm>
            <a:custGeom>
              <a:avLst/>
              <a:gdLst>
                <a:gd name="T0" fmla="*/ 2147483647 w 30"/>
                <a:gd name="T1" fmla="*/ 2147483647 h 18"/>
                <a:gd name="T2" fmla="*/ 2147483647 w 30"/>
                <a:gd name="T3" fmla="*/ 2147483647 h 18"/>
                <a:gd name="T4" fmla="*/ 2147483647 w 30"/>
                <a:gd name="T5" fmla="*/ 2147483647 h 18"/>
                <a:gd name="T6" fmla="*/ 2147483647 w 30"/>
                <a:gd name="T7" fmla="*/ 0 h 18"/>
                <a:gd name="T8" fmla="*/ 0 w 30"/>
                <a:gd name="T9" fmla="*/ 0 h 18"/>
                <a:gd name="T10" fmla="*/ 2147483647 w 30"/>
                <a:gd name="T11" fmla="*/ 2147483647 h 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0"/>
                <a:gd name="T19" fmla="*/ 0 h 18"/>
                <a:gd name="T20" fmla="*/ 30 w 30"/>
                <a:gd name="T21" fmla="*/ 18 h 1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0" h="18">
                  <a:moveTo>
                    <a:pt x="6" y="18"/>
                  </a:moveTo>
                  <a:lnTo>
                    <a:pt x="18" y="12"/>
                  </a:lnTo>
                  <a:lnTo>
                    <a:pt x="30" y="12"/>
                  </a:lnTo>
                  <a:lnTo>
                    <a:pt x="30" y="0"/>
                  </a:lnTo>
                  <a:lnTo>
                    <a:pt x="0" y="0"/>
                  </a:lnTo>
                  <a:lnTo>
                    <a:pt x="6" y="18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69" name="Algeria" descr="© INSCALE GmbH, 05.05.2010&#10;http://www.presentationload.com/">
              <a:extLst>
                <a:ext uri="{FF2B5EF4-FFF2-40B4-BE49-F238E27FC236}">
                  <a16:creationId xmlns:a16="http://schemas.microsoft.com/office/drawing/2014/main" id="{94DC8852-4D18-BE45-F82D-C6E0FA351BF2}"/>
                </a:ext>
              </a:extLst>
            </p:cNvPr>
            <p:cNvSpPr>
              <a:spLocks/>
            </p:cNvSpPr>
            <p:nvPr/>
          </p:nvSpPr>
          <p:spPr bwMode="gray">
            <a:xfrm>
              <a:off x="3996732" y="2082976"/>
              <a:ext cx="560338" cy="554408"/>
            </a:xfrm>
            <a:custGeom>
              <a:avLst/>
              <a:gdLst>
                <a:gd name="T0" fmla="*/ 2147483647 w 1476"/>
                <a:gd name="T1" fmla="*/ 2147483647 h 1464"/>
                <a:gd name="T2" fmla="*/ 2147483647 w 1476"/>
                <a:gd name="T3" fmla="*/ 2147483647 h 1464"/>
                <a:gd name="T4" fmla="*/ 2147483647 w 1476"/>
                <a:gd name="T5" fmla="*/ 2147483647 h 1464"/>
                <a:gd name="T6" fmla="*/ 2147483647 w 1476"/>
                <a:gd name="T7" fmla="*/ 2147483647 h 1464"/>
                <a:gd name="T8" fmla="*/ 2147483647 w 1476"/>
                <a:gd name="T9" fmla="*/ 2147483647 h 1464"/>
                <a:gd name="T10" fmla="*/ 2147483647 w 1476"/>
                <a:gd name="T11" fmla="*/ 2147483647 h 1464"/>
                <a:gd name="T12" fmla="*/ 2147483647 w 1476"/>
                <a:gd name="T13" fmla="*/ 2147483647 h 1464"/>
                <a:gd name="T14" fmla="*/ 2147483647 w 1476"/>
                <a:gd name="T15" fmla="*/ 2147483647 h 1464"/>
                <a:gd name="T16" fmla="*/ 2147483647 w 1476"/>
                <a:gd name="T17" fmla="*/ 2147483647 h 1464"/>
                <a:gd name="T18" fmla="*/ 2147483647 w 1476"/>
                <a:gd name="T19" fmla="*/ 2147483647 h 1464"/>
                <a:gd name="T20" fmla="*/ 2147483647 w 1476"/>
                <a:gd name="T21" fmla="*/ 2147483647 h 1464"/>
                <a:gd name="T22" fmla="*/ 2147483647 w 1476"/>
                <a:gd name="T23" fmla="*/ 2147483647 h 1464"/>
                <a:gd name="T24" fmla="*/ 2147483647 w 1476"/>
                <a:gd name="T25" fmla="*/ 2147483647 h 1464"/>
                <a:gd name="T26" fmla="*/ 2147483647 w 1476"/>
                <a:gd name="T27" fmla="*/ 2147483647 h 1464"/>
                <a:gd name="T28" fmla="*/ 2147483647 w 1476"/>
                <a:gd name="T29" fmla="*/ 2147483647 h 1464"/>
                <a:gd name="T30" fmla="*/ 2147483647 w 1476"/>
                <a:gd name="T31" fmla="*/ 2147483647 h 1464"/>
                <a:gd name="T32" fmla="*/ 2147483647 w 1476"/>
                <a:gd name="T33" fmla="*/ 2147483647 h 1464"/>
                <a:gd name="T34" fmla="*/ 2147483647 w 1476"/>
                <a:gd name="T35" fmla="*/ 2147483647 h 1464"/>
                <a:gd name="T36" fmla="*/ 2147483647 w 1476"/>
                <a:gd name="T37" fmla="*/ 2147483647 h 1464"/>
                <a:gd name="T38" fmla="*/ 2147483647 w 1476"/>
                <a:gd name="T39" fmla="*/ 2147483647 h 1464"/>
                <a:gd name="T40" fmla="*/ 2147483647 w 1476"/>
                <a:gd name="T41" fmla="*/ 2147483647 h 1464"/>
                <a:gd name="T42" fmla="*/ 2147483647 w 1476"/>
                <a:gd name="T43" fmla="*/ 2147483647 h 1464"/>
                <a:gd name="T44" fmla="*/ 2147483647 w 1476"/>
                <a:gd name="T45" fmla="*/ 2147483647 h 1464"/>
                <a:gd name="T46" fmla="*/ 2147483647 w 1476"/>
                <a:gd name="T47" fmla="*/ 2147483647 h 1464"/>
                <a:gd name="T48" fmla="*/ 2147483647 w 1476"/>
                <a:gd name="T49" fmla="*/ 2147483647 h 1464"/>
                <a:gd name="T50" fmla="*/ 2147483647 w 1476"/>
                <a:gd name="T51" fmla="*/ 2147483647 h 1464"/>
                <a:gd name="T52" fmla="*/ 2147483647 w 1476"/>
                <a:gd name="T53" fmla="*/ 2147483647 h 1464"/>
                <a:gd name="T54" fmla="*/ 2147483647 w 1476"/>
                <a:gd name="T55" fmla="*/ 2147483647 h 1464"/>
                <a:gd name="T56" fmla="*/ 2147483647 w 1476"/>
                <a:gd name="T57" fmla="*/ 2147483647 h 1464"/>
                <a:gd name="T58" fmla="*/ 2147483647 w 1476"/>
                <a:gd name="T59" fmla="*/ 2147483647 h 1464"/>
                <a:gd name="T60" fmla="*/ 2147483647 w 1476"/>
                <a:gd name="T61" fmla="*/ 2147483647 h 1464"/>
                <a:gd name="T62" fmla="*/ 2147483647 w 1476"/>
                <a:gd name="T63" fmla="*/ 2147483647 h 1464"/>
                <a:gd name="T64" fmla="*/ 2147483647 w 1476"/>
                <a:gd name="T65" fmla="*/ 2147483647 h 1464"/>
                <a:gd name="T66" fmla="*/ 2147483647 w 1476"/>
                <a:gd name="T67" fmla="*/ 2147483647 h 1464"/>
                <a:gd name="T68" fmla="*/ 2147483647 w 1476"/>
                <a:gd name="T69" fmla="*/ 2147483647 h 1464"/>
                <a:gd name="T70" fmla="*/ 2147483647 w 1476"/>
                <a:gd name="T71" fmla="*/ 2147483647 h 1464"/>
                <a:gd name="T72" fmla="*/ 2147483647 w 1476"/>
                <a:gd name="T73" fmla="*/ 2147483647 h 1464"/>
                <a:gd name="T74" fmla="*/ 2147483647 w 1476"/>
                <a:gd name="T75" fmla="*/ 2147483647 h 1464"/>
                <a:gd name="T76" fmla="*/ 2147483647 w 1476"/>
                <a:gd name="T77" fmla="*/ 2147483647 h 1464"/>
                <a:gd name="T78" fmla="*/ 2147483647 w 1476"/>
                <a:gd name="T79" fmla="*/ 2147483647 h 1464"/>
                <a:gd name="T80" fmla="*/ 2147483647 w 1476"/>
                <a:gd name="T81" fmla="*/ 2147483647 h 1464"/>
                <a:gd name="T82" fmla="*/ 2147483647 w 1476"/>
                <a:gd name="T83" fmla="*/ 2147483647 h 1464"/>
                <a:gd name="T84" fmla="*/ 2147483647 w 1476"/>
                <a:gd name="T85" fmla="*/ 2147483647 h 1464"/>
                <a:gd name="T86" fmla="*/ 2147483647 w 1476"/>
                <a:gd name="T87" fmla="*/ 2147483647 h 1464"/>
                <a:gd name="T88" fmla="*/ 2147483647 w 1476"/>
                <a:gd name="T89" fmla="*/ 2147483647 h 1464"/>
                <a:gd name="T90" fmla="*/ 2147483647 w 1476"/>
                <a:gd name="T91" fmla="*/ 2147483647 h 1464"/>
                <a:gd name="T92" fmla="*/ 2147483647 w 1476"/>
                <a:gd name="T93" fmla="*/ 2147483647 h 1464"/>
                <a:gd name="T94" fmla="*/ 2147483647 w 1476"/>
                <a:gd name="T95" fmla="*/ 2147483647 h 1464"/>
                <a:gd name="T96" fmla="*/ 2147483647 w 1476"/>
                <a:gd name="T97" fmla="*/ 2147483647 h 1464"/>
                <a:gd name="T98" fmla="*/ 2147483647 w 1476"/>
                <a:gd name="T99" fmla="*/ 2147483647 h 1464"/>
                <a:gd name="T100" fmla="*/ 2147483647 w 1476"/>
                <a:gd name="T101" fmla="*/ 2147483647 h 1464"/>
                <a:gd name="T102" fmla="*/ 2147483647 w 1476"/>
                <a:gd name="T103" fmla="*/ 2147483647 h 1464"/>
                <a:gd name="T104" fmla="*/ 2147483647 w 1476"/>
                <a:gd name="T105" fmla="*/ 2147483647 h 146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476"/>
                <a:gd name="T160" fmla="*/ 0 h 1464"/>
                <a:gd name="T161" fmla="*/ 1476 w 1476"/>
                <a:gd name="T162" fmla="*/ 1464 h 1464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476" h="1464">
                  <a:moveTo>
                    <a:pt x="360" y="534"/>
                  </a:moveTo>
                  <a:lnTo>
                    <a:pt x="318" y="534"/>
                  </a:lnTo>
                  <a:lnTo>
                    <a:pt x="312" y="546"/>
                  </a:lnTo>
                  <a:lnTo>
                    <a:pt x="306" y="552"/>
                  </a:lnTo>
                  <a:lnTo>
                    <a:pt x="294" y="576"/>
                  </a:lnTo>
                  <a:lnTo>
                    <a:pt x="282" y="588"/>
                  </a:lnTo>
                  <a:lnTo>
                    <a:pt x="258" y="588"/>
                  </a:lnTo>
                  <a:lnTo>
                    <a:pt x="246" y="582"/>
                  </a:lnTo>
                  <a:lnTo>
                    <a:pt x="234" y="582"/>
                  </a:lnTo>
                  <a:lnTo>
                    <a:pt x="228" y="594"/>
                  </a:lnTo>
                  <a:lnTo>
                    <a:pt x="204" y="600"/>
                  </a:lnTo>
                  <a:lnTo>
                    <a:pt x="204" y="606"/>
                  </a:lnTo>
                  <a:lnTo>
                    <a:pt x="198" y="618"/>
                  </a:lnTo>
                  <a:lnTo>
                    <a:pt x="186" y="618"/>
                  </a:lnTo>
                  <a:lnTo>
                    <a:pt x="180" y="612"/>
                  </a:lnTo>
                  <a:lnTo>
                    <a:pt x="168" y="606"/>
                  </a:lnTo>
                  <a:lnTo>
                    <a:pt x="138" y="624"/>
                  </a:lnTo>
                  <a:lnTo>
                    <a:pt x="120" y="624"/>
                  </a:lnTo>
                  <a:lnTo>
                    <a:pt x="120" y="630"/>
                  </a:lnTo>
                  <a:lnTo>
                    <a:pt x="90" y="660"/>
                  </a:lnTo>
                  <a:lnTo>
                    <a:pt x="78" y="666"/>
                  </a:lnTo>
                  <a:lnTo>
                    <a:pt x="72" y="672"/>
                  </a:lnTo>
                  <a:lnTo>
                    <a:pt x="60" y="678"/>
                  </a:lnTo>
                  <a:lnTo>
                    <a:pt x="54" y="708"/>
                  </a:lnTo>
                  <a:lnTo>
                    <a:pt x="54" y="768"/>
                  </a:lnTo>
                  <a:lnTo>
                    <a:pt x="0" y="768"/>
                  </a:lnTo>
                  <a:lnTo>
                    <a:pt x="54" y="768"/>
                  </a:lnTo>
                  <a:lnTo>
                    <a:pt x="54" y="804"/>
                  </a:lnTo>
                  <a:lnTo>
                    <a:pt x="312" y="984"/>
                  </a:lnTo>
                  <a:lnTo>
                    <a:pt x="720" y="1296"/>
                  </a:lnTo>
                  <a:lnTo>
                    <a:pt x="720" y="1320"/>
                  </a:lnTo>
                  <a:lnTo>
                    <a:pt x="744" y="1320"/>
                  </a:lnTo>
                  <a:lnTo>
                    <a:pt x="750" y="1326"/>
                  </a:lnTo>
                  <a:lnTo>
                    <a:pt x="750" y="1344"/>
                  </a:lnTo>
                  <a:lnTo>
                    <a:pt x="762" y="1356"/>
                  </a:lnTo>
                  <a:lnTo>
                    <a:pt x="798" y="1356"/>
                  </a:lnTo>
                  <a:lnTo>
                    <a:pt x="804" y="1386"/>
                  </a:lnTo>
                  <a:lnTo>
                    <a:pt x="810" y="1386"/>
                  </a:lnTo>
                  <a:lnTo>
                    <a:pt x="816" y="1380"/>
                  </a:lnTo>
                  <a:lnTo>
                    <a:pt x="846" y="1380"/>
                  </a:lnTo>
                  <a:lnTo>
                    <a:pt x="858" y="1386"/>
                  </a:lnTo>
                  <a:lnTo>
                    <a:pt x="870" y="1410"/>
                  </a:lnTo>
                  <a:lnTo>
                    <a:pt x="870" y="1428"/>
                  </a:lnTo>
                  <a:lnTo>
                    <a:pt x="852" y="1446"/>
                  </a:lnTo>
                  <a:lnTo>
                    <a:pt x="852" y="1452"/>
                  </a:lnTo>
                  <a:lnTo>
                    <a:pt x="858" y="1458"/>
                  </a:lnTo>
                  <a:lnTo>
                    <a:pt x="870" y="1464"/>
                  </a:lnTo>
                  <a:lnTo>
                    <a:pt x="900" y="1464"/>
                  </a:lnTo>
                  <a:lnTo>
                    <a:pt x="906" y="1458"/>
                  </a:lnTo>
                  <a:lnTo>
                    <a:pt x="924" y="1458"/>
                  </a:lnTo>
                  <a:lnTo>
                    <a:pt x="954" y="1452"/>
                  </a:lnTo>
                  <a:lnTo>
                    <a:pt x="984" y="1440"/>
                  </a:lnTo>
                  <a:lnTo>
                    <a:pt x="1020" y="1434"/>
                  </a:lnTo>
                  <a:lnTo>
                    <a:pt x="1038" y="1434"/>
                  </a:lnTo>
                  <a:lnTo>
                    <a:pt x="1062" y="1416"/>
                  </a:lnTo>
                  <a:lnTo>
                    <a:pt x="1098" y="1386"/>
                  </a:lnTo>
                  <a:lnTo>
                    <a:pt x="1128" y="1350"/>
                  </a:lnTo>
                  <a:lnTo>
                    <a:pt x="1158" y="1326"/>
                  </a:lnTo>
                  <a:lnTo>
                    <a:pt x="1182" y="1314"/>
                  </a:lnTo>
                  <a:lnTo>
                    <a:pt x="1224" y="1284"/>
                  </a:lnTo>
                  <a:lnTo>
                    <a:pt x="1272" y="1248"/>
                  </a:lnTo>
                  <a:lnTo>
                    <a:pt x="1332" y="1206"/>
                  </a:lnTo>
                  <a:lnTo>
                    <a:pt x="1386" y="1170"/>
                  </a:lnTo>
                  <a:lnTo>
                    <a:pt x="1434" y="1134"/>
                  </a:lnTo>
                  <a:lnTo>
                    <a:pt x="1464" y="1110"/>
                  </a:lnTo>
                  <a:lnTo>
                    <a:pt x="1476" y="1104"/>
                  </a:lnTo>
                  <a:lnTo>
                    <a:pt x="1476" y="1098"/>
                  </a:lnTo>
                  <a:lnTo>
                    <a:pt x="1470" y="1092"/>
                  </a:lnTo>
                  <a:lnTo>
                    <a:pt x="1464" y="1080"/>
                  </a:lnTo>
                  <a:lnTo>
                    <a:pt x="1458" y="1062"/>
                  </a:lnTo>
                  <a:lnTo>
                    <a:pt x="1452" y="1050"/>
                  </a:lnTo>
                  <a:lnTo>
                    <a:pt x="1452" y="1044"/>
                  </a:lnTo>
                  <a:lnTo>
                    <a:pt x="1440" y="1032"/>
                  </a:lnTo>
                  <a:lnTo>
                    <a:pt x="1428" y="1032"/>
                  </a:lnTo>
                  <a:lnTo>
                    <a:pt x="1392" y="1014"/>
                  </a:lnTo>
                  <a:lnTo>
                    <a:pt x="1386" y="1014"/>
                  </a:lnTo>
                  <a:lnTo>
                    <a:pt x="1362" y="1026"/>
                  </a:lnTo>
                  <a:lnTo>
                    <a:pt x="1338" y="1002"/>
                  </a:lnTo>
                  <a:lnTo>
                    <a:pt x="1338" y="960"/>
                  </a:lnTo>
                  <a:lnTo>
                    <a:pt x="1332" y="954"/>
                  </a:lnTo>
                  <a:lnTo>
                    <a:pt x="1326" y="942"/>
                  </a:lnTo>
                  <a:lnTo>
                    <a:pt x="1314" y="930"/>
                  </a:lnTo>
                  <a:lnTo>
                    <a:pt x="1308" y="912"/>
                  </a:lnTo>
                  <a:lnTo>
                    <a:pt x="1296" y="900"/>
                  </a:lnTo>
                  <a:lnTo>
                    <a:pt x="1290" y="888"/>
                  </a:lnTo>
                  <a:lnTo>
                    <a:pt x="1290" y="882"/>
                  </a:lnTo>
                  <a:lnTo>
                    <a:pt x="1296" y="876"/>
                  </a:lnTo>
                  <a:lnTo>
                    <a:pt x="1308" y="876"/>
                  </a:lnTo>
                  <a:lnTo>
                    <a:pt x="1320" y="870"/>
                  </a:lnTo>
                  <a:lnTo>
                    <a:pt x="1326" y="864"/>
                  </a:lnTo>
                  <a:lnTo>
                    <a:pt x="1332" y="852"/>
                  </a:lnTo>
                  <a:lnTo>
                    <a:pt x="1332" y="840"/>
                  </a:lnTo>
                  <a:lnTo>
                    <a:pt x="1326" y="834"/>
                  </a:lnTo>
                  <a:lnTo>
                    <a:pt x="1326" y="828"/>
                  </a:lnTo>
                  <a:lnTo>
                    <a:pt x="1320" y="774"/>
                  </a:lnTo>
                  <a:lnTo>
                    <a:pt x="1332" y="750"/>
                  </a:lnTo>
                  <a:lnTo>
                    <a:pt x="1326" y="732"/>
                  </a:lnTo>
                  <a:lnTo>
                    <a:pt x="1326" y="726"/>
                  </a:lnTo>
                  <a:lnTo>
                    <a:pt x="1332" y="720"/>
                  </a:lnTo>
                  <a:lnTo>
                    <a:pt x="1332" y="690"/>
                  </a:lnTo>
                  <a:lnTo>
                    <a:pt x="1338" y="678"/>
                  </a:lnTo>
                  <a:lnTo>
                    <a:pt x="1338" y="672"/>
                  </a:lnTo>
                  <a:lnTo>
                    <a:pt x="1326" y="648"/>
                  </a:lnTo>
                  <a:lnTo>
                    <a:pt x="1302" y="588"/>
                  </a:lnTo>
                  <a:lnTo>
                    <a:pt x="1290" y="570"/>
                  </a:lnTo>
                  <a:lnTo>
                    <a:pt x="1296" y="564"/>
                  </a:lnTo>
                  <a:lnTo>
                    <a:pt x="1308" y="558"/>
                  </a:lnTo>
                  <a:lnTo>
                    <a:pt x="1296" y="528"/>
                  </a:lnTo>
                  <a:lnTo>
                    <a:pt x="1284" y="480"/>
                  </a:lnTo>
                  <a:lnTo>
                    <a:pt x="1278" y="438"/>
                  </a:lnTo>
                  <a:lnTo>
                    <a:pt x="1272" y="414"/>
                  </a:lnTo>
                  <a:lnTo>
                    <a:pt x="1266" y="408"/>
                  </a:lnTo>
                  <a:lnTo>
                    <a:pt x="1260" y="396"/>
                  </a:lnTo>
                  <a:lnTo>
                    <a:pt x="1236" y="384"/>
                  </a:lnTo>
                  <a:lnTo>
                    <a:pt x="1230" y="378"/>
                  </a:lnTo>
                  <a:lnTo>
                    <a:pt x="1224" y="378"/>
                  </a:lnTo>
                  <a:lnTo>
                    <a:pt x="1224" y="336"/>
                  </a:lnTo>
                  <a:lnTo>
                    <a:pt x="1212" y="324"/>
                  </a:lnTo>
                  <a:lnTo>
                    <a:pt x="1194" y="318"/>
                  </a:lnTo>
                  <a:lnTo>
                    <a:pt x="1182" y="318"/>
                  </a:lnTo>
                  <a:lnTo>
                    <a:pt x="1182" y="288"/>
                  </a:lnTo>
                  <a:lnTo>
                    <a:pt x="1170" y="288"/>
                  </a:lnTo>
                  <a:lnTo>
                    <a:pt x="1170" y="246"/>
                  </a:lnTo>
                  <a:lnTo>
                    <a:pt x="1194" y="222"/>
                  </a:lnTo>
                  <a:lnTo>
                    <a:pt x="1218" y="204"/>
                  </a:lnTo>
                  <a:lnTo>
                    <a:pt x="1218" y="198"/>
                  </a:lnTo>
                  <a:lnTo>
                    <a:pt x="1224" y="192"/>
                  </a:lnTo>
                  <a:lnTo>
                    <a:pt x="1224" y="180"/>
                  </a:lnTo>
                  <a:lnTo>
                    <a:pt x="1230" y="168"/>
                  </a:lnTo>
                  <a:lnTo>
                    <a:pt x="1230" y="126"/>
                  </a:lnTo>
                  <a:lnTo>
                    <a:pt x="1224" y="114"/>
                  </a:lnTo>
                  <a:lnTo>
                    <a:pt x="1224" y="78"/>
                  </a:lnTo>
                  <a:lnTo>
                    <a:pt x="1230" y="66"/>
                  </a:lnTo>
                  <a:lnTo>
                    <a:pt x="1230" y="54"/>
                  </a:lnTo>
                  <a:lnTo>
                    <a:pt x="1212" y="48"/>
                  </a:lnTo>
                  <a:lnTo>
                    <a:pt x="1254" y="30"/>
                  </a:lnTo>
                  <a:lnTo>
                    <a:pt x="1254" y="18"/>
                  </a:lnTo>
                  <a:lnTo>
                    <a:pt x="1242" y="18"/>
                  </a:lnTo>
                  <a:lnTo>
                    <a:pt x="1236" y="12"/>
                  </a:lnTo>
                  <a:lnTo>
                    <a:pt x="1224" y="12"/>
                  </a:lnTo>
                  <a:lnTo>
                    <a:pt x="1206" y="24"/>
                  </a:lnTo>
                  <a:lnTo>
                    <a:pt x="1170" y="6"/>
                  </a:lnTo>
                  <a:lnTo>
                    <a:pt x="1152" y="6"/>
                  </a:lnTo>
                  <a:lnTo>
                    <a:pt x="1152" y="18"/>
                  </a:lnTo>
                  <a:lnTo>
                    <a:pt x="1116" y="18"/>
                  </a:lnTo>
                  <a:lnTo>
                    <a:pt x="1092" y="0"/>
                  </a:lnTo>
                  <a:lnTo>
                    <a:pt x="1086" y="30"/>
                  </a:lnTo>
                  <a:lnTo>
                    <a:pt x="1056" y="18"/>
                  </a:lnTo>
                  <a:lnTo>
                    <a:pt x="1026" y="42"/>
                  </a:lnTo>
                  <a:lnTo>
                    <a:pt x="1002" y="30"/>
                  </a:lnTo>
                  <a:lnTo>
                    <a:pt x="984" y="30"/>
                  </a:lnTo>
                  <a:lnTo>
                    <a:pt x="966" y="24"/>
                  </a:lnTo>
                  <a:lnTo>
                    <a:pt x="948" y="24"/>
                  </a:lnTo>
                  <a:lnTo>
                    <a:pt x="924" y="30"/>
                  </a:lnTo>
                  <a:lnTo>
                    <a:pt x="906" y="30"/>
                  </a:lnTo>
                  <a:lnTo>
                    <a:pt x="900" y="36"/>
                  </a:lnTo>
                  <a:lnTo>
                    <a:pt x="888" y="36"/>
                  </a:lnTo>
                  <a:lnTo>
                    <a:pt x="876" y="42"/>
                  </a:lnTo>
                  <a:lnTo>
                    <a:pt x="816" y="42"/>
                  </a:lnTo>
                  <a:lnTo>
                    <a:pt x="810" y="48"/>
                  </a:lnTo>
                  <a:lnTo>
                    <a:pt x="750" y="48"/>
                  </a:lnTo>
                  <a:lnTo>
                    <a:pt x="744" y="54"/>
                  </a:lnTo>
                  <a:lnTo>
                    <a:pt x="726" y="54"/>
                  </a:lnTo>
                  <a:lnTo>
                    <a:pt x="714" y="60"/>
                  </a:lnTo>
                  <a:lnTo>
                    <a:pt x="696" y="66"/>
                  </a:lnTo>
                  <a:lnTo>
                    <a:pt x="684" y="78"/>
                  </a:lnTo>
                  <a:lnTo>
                    <a:pt x="678" y="90"/>
                  </a:lnTo>
                  <a:lnTo>
                    <a:pt x="666" y="102"/>
                  </a:lnTo>
                  <a:lnTo>
                    <a:pt x="666" y="108"/>
                  </a:lnTo>
                  <a:lnTo>
                    <a:pt x="636" y="108"/>
                  </a:lnTo>
                  <a:lnTo>
                    <a:pt x="624" y="114"/>
                  </a:lnTo>
                  <a:lnTo>
                    <a:pt x="606" y="114"/>
                  </a:lnTo>
                  <a:lnTo>
                    <a:pt x="594" y="120"/>
                  </a:lnTo>
                  <a:lnTo>
                    <a:pt x="588" y="126"/>
                  </a:lnTo>
                  <a:lnTo>
                    <a:pt x="588" y="132"/>
                  </a:lnTo>
                  <a:lnTo>
                    <a:pt x="558" y="162"/>
                  </a:lnTo>
                  <a:lnTo>
                    <a:pt x="546" y="168"/>
                  </a:lnTo>
                  <a:lnTo>
                    <a:pt x="522" y="168"/>
                  </a:lnTo>
                  <a:lnTo>
                    <a:pt x="528" y="174"/>
                  </a:lnTo>
                  <a:lnTo>
                    <a:pt x="534" y="186"/>
                  </a:lnTo>
                  <a:lnTo>
                    <a:pt x="546" y="192"/>
                  </a:lnTo>
                  <a:lnTo>
                    <a:pt x="540" y="198"/>
                  </a:lnTo>
                  <a:lnTo>
                    <a:pt x="540" y="210"/>
                  </a:lnTo>
                  <a:lnTo>
                    <a:pt x="552" y="210"/>
                  </a:lnTo>
                  <a:lnTo>
                    <a:pt x="546" y="276"/>
                  </a:lnTo>
                  <a:lnTo>
                    <a:pt x="558" y="294"/>
                  </a:lnTo>
                  <a:lnTo>
                    <a:pt x="546" y="324"/>
                  </a:lnTo>
                  <a:lnTo>
                    <a:pt x="564" y="324"/>
                  </a:lnTo>
                  <a:lnTo>
                    <a:pt x="564" y="354"/>
                  </a:lnTo>
                  <a:lnTo>
                    <a:pt x="588" y="372"/>
                  </a:lnTo>
                  <a:lnTo>
                    <a:pt x="570" y="390"/>
                  </a:lnTo>
                  <a:lnTo>
                    <a:pt x="570" y="402"/>
                  </a:lnTo>
                  <a:lnTo>
                    <a:pt x="516" y="408"/>
                  </a:lnTo>
                  <a:lnTo>
                    <a:pt x="504" y="402"/>
                  </a:lnTo>
                  <a:lnTo>
                    <a:pt x="486" y="402"/>
                  </a:lnTo>
                  <a:lnTo>
                    <a:pt x="486" y="408"/>
                  </a:lnTo>
                  <a:lnTo>
                    <a:pt x="480" y="414"/>
                  </a:lnTo>
                  <a:lnTo>
                    <a:pt x="474" y="408"/>
                  </a:lnTo>
                  <a:lnTo>
                    <a:pt x="462" y="408"/>
                  </a:lnTo>
                  <a:lnTo>
                    <a:pt x="462" y="414"/>
                  </a:lnTo>
                  <a:lnTo>
                    <a:pt x="456" y="420"/>
                  </a:lnTo>
                  <a:lnTo>
                    <a:pt x="456" y="432"/>
                  </a:lnTo>
                  <a:lnTo>
                    <a:pt x="432" y="432"/>
                  </a:lnTo>
                  <a:lnTo>
                    <a:pt x="420" y="438"/>
                  </a:lnTo>
                  <a:lnTo>
                    <a:pt x="396" y="438"/>
                  </a:lnTo>
                  <a:lnTo>
                    <a:pt x="390" y="444"/>
                  </a:lnTo>
                  <a:lnTo>
                    <a:pt x="390" y="456"/>
                  </a:lnTo>
                  <a:lnTo>
                    <a:pt x="396" y="462"/>
                  </a:lnTo>
                  <a:lnTo>
                    <a:pt x="402" y="474"/>
                  </a:lnTo>
                  <a:lnTo>
                    <a:pt x="414" y="492"/>
                  </a:lnTo>
                  <a:lnTo>
                    <a:pt x="390" y="504"/>
                  </a:lnTo>
                  <a:lnTo>
                    <a:pt x="390" y="510"/>
                  </a:lnTo>
                  <a:lnTo>
                    <a:pt x="378" y="522"/>
                  </a:lnTo>
                  <a:lnTo>
                    <a:pt x="366" y="528"/>
                  </a:lnTo>
                  <a:lnTo>
                    <a:pt x="360" y="53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70" name="Albania" descr="© INSCALE GmbH, 05.05.2010&#10;http://www.presentationload.com/">
              <a:extLst>
                <a:ext uri="{FF2B5EF4-FFF2-40B4-BE49-F238E27FC236}">
                  <a16:creationId xmlns:a16="http://schemas.microsoft.com/office/drawing/2014/main" id="{281C8D2D-28FF-00DC-3646-F903EAA9B90D}"/>
                </a:ext>
              </a:extLst>
            </p:cNvPr>
            <p:cNvSpPr>
              <a:spLocks/>
            </p:cNvSpPr>
            <p:nvPr/>
          </p:nvSpPr>
          <p:spPr bwMode="gray">
            <a:xfrm>
              <a:off x="4724577" y="1916949"/>
              <a:ext cx="54848" cy="93390"/>
            </a:xfrm>
            <a:custGeom>
              <a:avLst/>
              <a:gdLst>
                <a:gd name="T0" fmla="*/ 2147483647 w 144"/>
                <a:gd name="T1" fmla="*/ 2147483647 h 246"/>
                <a:gd name="T2" fmla="*/ 2147483647 w 144"/>
                <a:gd name="T3" fmla="*/ 2147483647 h 246"/>
                <a:gd name="T4" fmla="*/ 2147483647 w 144"/>
                <a:gd name="T5" fmla="*/ 2147483647 h 246"/>
                <a:gd name="T6" fmla="*/ 2147483647 w 144"/>
                <a:gd name="T7" fmla="*/ 2147483647 h 246"/>
                <a:gd name="T8" fmla="*/ 2147483647 w 144"/>
                <a:gd name="T9" fmla="*/ 2147483647 h 246"/>
                <a:gd name="T10" fmla="*/ 2147483647 w 144"/>
                <a:gd name="T11" fmla="*/ 2147483647 h 246"/>
                <a:gd name="T12" fmla="*/ 2147483647 w 144"/>
                <a:gd name="T13" fmla="*/ 2147483647 h 246"/>
                <a:gd name="T14" fmla="*/ 2147483647 w 144"/>
                <a:gd name="T15" fmla="*/ 2147483647 h 246"/>
                <a:gd name="T16" fmla="*/ 2147483647 w 144"/>
                <a:gd name="T17" fmla="*/ 2147483647 h 246"/>
                <a:gd name="T18" fmla="*/ 2147483647 w 144"/>
                <a:gd name="T19" fmla="*/ 2147483647 h 246"/>
                <a:gd name="T20" fmla="*/ 2147483647 w 144"/>
                <a:gd name="T21" fmla="*/ 2147483647 h 246"/>
                <a:gd name="T22" fmla="*/ 2147483647 w 144"/>
                <a:gd name="T23" fmla="*/ 2147483647 h 246"/>
                <a:gd name="T24" fmla="*/ 2147483647 w 144"/>
                <a:gd name="T25" fmla="*/ 2147483647 h 246"/>
                <a:gd name="T26" fmla="*/ 2147483647 w 144"/>
                <a:gd name="T27" fmla="*/ 2147483647 h 246"/>
                <a:gd name="T28" fmla="*/ 2147483647 w 144"/>
                <a:gd name="T29" fmla="*/ 2147483647 h 246"/>
                <a:gd name="T30" fmla="*/ 2147483647 w 144"/>
                <a:gd name="T31" fmla="*/ 2147483647 h 246"/>
                <a:gd name="T32" fmla="*/ 2147483647 w 144"/>
                <a:gd name="T33" fmla="*/ 2147483647 h 246"/>
                <a:gd name="T34" fmla="*/ 2147483647 w 144"/>
                <a:gd name="T35" fmla="*/ 2147483647 h 246"/>
                <a:gd name="T36" fmla="*/ 2147483647 w 144"/>
                <a:gd name="T37" fmla="*/ 2147483647 h 246"/>
                <a:gd name="T38" fmla="*/ 2147483647 w 144"/>
                <a:gd name="T39" fmla="*/ 0 h 246"/>
                <a:gd name="T40" fmla="*/ 2147483647 w 144"/>
                <a:gd name="T41" fmla="*/ 2147483647 h 246"/>
                <a:gd name="T42" fmla="*/ 2147483647 w 144"/>
                <a:gd name="T43" fmla="*/ 2147483647 h 246"/>
                <a:gd name="T44" fmla="*/ 0 w 144"/>
                <a:gd name="T45" fmla="*/ 2147483647 h 246"/>
                <a:gd name="T46" fmla="*/ 2147483647 w 144"/>
                <a:gd name="T47" fmla="*/ 2147483647 h 246"/>
                <a:gd name="T48" fmla="*/ 2147483647 w 144"/>
                <a:gd name="T49" fmla="*/ 2147483647 h 246"/>
                <a:gd name="T50" fmla="*/ 2147483647 w 144"/>
                <a:gd name="T51" fmla="*/ 2147483647 h 246"/>
                <a:gd name="T52" fmla="*/ 2147483647 w 144"/>
                <a:gd name="T53" fmla="*/ 2147483647 h 246"/>
                <a:gd name="T54" fmla="*/ 2147483647 w 144"/>
                <a:gd name="T55" fmla="*/ 2147483647 h 246"/>
                <a:gd name="T56" fmla="*/ 2147483647 w 144"/>
                <a:gd name="T57" fmla="*/ 2147483647 h 246"/>
                <a:gd name="T58" fmla="*/ 2147483647 w 144"/>
                <a:gd name="T59" fmla="*/ 2147483647 h 246"/>
                <a:gd name="T60" fmla="*/ 2147483647 w 144"/>
                <a:gd name="T61" fmla="*/ 2147483647 h 246"/>
                <a:gd name="T62" fmla="*/ 2147483647 w 144"/>
                <a:gd name="T63" fmla="*/ 2147483647 h 246"/>
                <a:gd name="T64" fmla="*/ 2147483647 w 144"/>
                <a:gd name="T65" fmla="*/ 2147483647 h 246"/>
                <a:gd name="T66" fmla="*/ 2147483647 w 144"/>
                <a:gd name="T67" fmla="*/ 2147483647 h 246"/>
                <a:gd name="T68" fmla="*/ 2147483647 w 144"/>
                <a:gd name="T69" fmla="*/ 2147483647 h 246"/>
                <a:gd name="T70" fmla="*/ 2147483647 w 144"/>
                <a:gd name="T71" fmla="*/ 2147483647 h 246"/>
                <a:gd name="T72" fmla="*/ 2147483647 w 144"/>
                <a:gd name="T73" fmla="*/ 2147483647 h 246"/>
                <a:gd name="T74" fmla="*/ 2147483647 w 144"/>
                <a:gd name="T75" fmla="*/ 2147483647 h 246"/>
                <a:gd name="T76" fmla="*/ 2147483647 w 144"/>
                <a:gd name="T77" fmla="*/ 2147483647 h 246"/>
                <a:gd name="T78" fmla="*/ 2147483647 w 144"/>
                <a:gd name="T79" fmla="*/ 2147483647 h 246"/>
                <a:gd name="T80" fmla="*/ 2147483647 w 144"/>
                <a:gd name="T81" fmla="*/ 2147483647 h 246"/>
                <a:gd name="T82" fmla="*/ 2147483647 w 144"/>
                <a:gd name="T83" fmla="*/ 2147483647 h 246"/>
                <a:gd name="T84" fmla="*/ 2147483647 w 144"/>
                <a:gd name="T85" fmla="*/ 2147483647 h 246"/>
                <a:gd name="T86" fmla="*/ 2147483647 w 144"/>
                <a:gd name="T87" fmla="*/ 2147483647 h 246"/>
                <a:gd name="T88" fmla="*/ 2147483647 w 144"/>
                <a:gd name="T89" fmla="*/ 2147483647 h 24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44"/>
                <a:gd name="T136" fmla="*/ 0 h 246"/>
                <a:gd name="T137" fmla="*/ 144 w 144"/>
                <a:gd name="T138" fmla="*/ 246 h 24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44" h="246">
                  <a:moveTo>
                    <a:pt x="96" y="210"/>
                  </a:moveTo>
                  <a:lnTo>
                    <a:pt x="96" y="204"/>
                  </a:lnTo>
                  <a:lnTo>
                    <a:pt x="108" y="204"/>
                  </a:lnTo>
                  <a:lnTo>
                    <a:pt x="120" y="198"/>
                  </a:lnTo>
                  <a:lnTo>
                    <a:pt x="120" y="174"/>
                  </a:lnTo>
                  <a:lnTo>
                    <a:pt x="138" y="174"/>
                  </a:lnTo>
                  <a:lnTo>
                    <a:pt x="144" y="168"/>
                  </a:lnTo>
                  <a:lnTo>
                    <a:pt x="144" y="138"/>
                  </a:lnTo>
                  <a:lnTo>
                    <a:pt x="120" y="144"/>
                  </a:lnTo>
                  <a:lnTo>
                    <a:pt x="120" y="126"/>
                  </a:lnTo>
                  <a:lnTo>
                    <a:pt x="114" y="126"/>
                  </a:lnTo>
                  <a:lnTo>
                    <a:pt x="108" y="120"/>
                  </a:lnTo>
                  <a:lnTo>
                    <a:pt x="108" y="96"/>
                  </a:lnTo>
                  <a:lnTo>
                    <a:pt x="102" y="84"/>
                  </a:lnTo>
                  <a:lnTo>
                    <a:pt x="102" y="42"/>
                  </a:lnTo>
                  <a:lnTo>
                    <a:pt x="96" y="24"/>
                  </a:lnTo>
                  <a:lnTo>
                    <a:pt x="84" y="24"/>
                  </a:lnTo>
                  <a:lnTo>
                    <a:pt x="72" y="6"/>
                  </a:lnTo>
                  <a:lnTo>
                    <a:pt x="66" y="12"/>
                  </a:lnTo>
                  <a:lnTo>
                    <a:pt x="36" y="0"/>
                  </a:lnTo>
                  <a:lnTo>
                    <a:pt x="36" y="18"/>
                  </a:lnTo>
                  <a:lnTo>
                    <a:pt x="24" y="24"/>
                  </a:lnTo>
                  <a:lnTo>
                    <a:pt x="0" y="24"/>
                  </a:lnTo>
                  <a:lnTo>
                    <a:pt x="18" y="36"/>
                  </a:lnTo>
                  <a:lnTo>
                    <a:pt x="24" y="30"/>
                  </a:lnTo>
                  <a:lnTo>
                    <a:pt x="30" y="48"/>
                  </a:lnTo>
                  <a:lnTo>
                    <a:pt x="18" y="60"/>
                  </a:lnTo>
                  <a:lnTo>
                    <a:pt x="24" y="66"/>
                  </a:lnTo>
                  <a:lnTo>
                    <a:pt x="48" y="66"/>
                  </a:lnTo>
                  <a:lnTo>
                    <a:pt x="48" y="84"/>
                  </a:lnTo>
                  <a:lnTo>
                    <a:pt x="42" y="96"/>
                  </a:lnTo>
                  <a:lnTo>
                    <a:pt x="42" y="114"/>
                  </a:lnTo>
                  <a:lnTo>
                    <a:pt x="36" y="132"/>
                  </a:lnTo>
                  <a:lnTo>
                    <a:pt x="36" y="156"/>
                  </a:lnTo>
                  <a:lnTo>
                    <a:pt x="24" y="180"/>
                  </a:lnTo>
                  <a:lnTo>
                    <a:pt x="24" y="186"/>
                  </a:lnTo>
                  <a:lnTo>
                    <a:pt x="42" y="204"/>
                  </a:lnTo>
                  <a:lnTo>
                    <a:pt x="54" y="210"/>
                  </a:lnTo>
                  <a:lnTo>
                    <a:pt x="60" y="216"/>
                  </a:lnTo>
                  <a:lnTo>
                    <a:pt x="60" y="234"/>
                  </a:lnTo>
                  <a:lnTo>
                    <a:pt x="66" y="240"/>
                  </a:lnTo>
                  <a:lnTo>
                    <a:pt x="84" y="240"/>
                  </a:lnTo>
                  <a:lnTo>
                    <a:pt x="90" y="246"/>
                  </a:lnTo>
                  <a:lnTo>
                    <a:pt x="96" y="246"/>
                  </a:lnTo>
                  <a:lnTo>
                    <a:pt x="96" y="21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71" name="Afghanistan" descr="© INSCALE GmbH, 05.05.2010&#10;http://www.presentationload.com/">
              <a:extLst>
                <a:ext uri="{FF2B5EF4-FFF2-40B4-BE49-F238E27FC236}">
                  <a16:creationId xmlns:a16="http://schemas.microsoft.com/office/drawing/2014/main" id="{D586326E-C9C7-7B1E-60D5-82EBEED2AA3E}"/>
                </a:ext>
              </a:extLst>
            </p:cNvPr>
            <p:cNvSpPr>
              <a:spLocks/>
            </p:cNvSpPr>
            <p:nvPr/>
          </p:nvSpPr>
          <p:spPr bwMode="gray">
            <a:xfrm>
              <a:off x="5791890" y="2041466"/>
              <a:ext cx="343911" cy="280169"/>
            </a:xfrm>
            <a:custGeom>
              <a:avLst/>
              <a:gdLst>
                <a:gd name="T0" fmla="*/ 2147483647 w 906"/>
                <a:gd name="T1" fmla="*/ 2147483647 h 738"/>
                <a:gd name="T2" fmla="*/ 2147483647 w 906"/>
                <a:gd name="T3" fmla="*/ 2147483647 h 738"/>
                <a:gd name="T4" fmla="*/ 2147483647 w 906"/>
                <a:gd name="T5" fmla="*/ 2147483647 h 738"/>
                <a:gd name="T6" fmla="*/ 2147483647 w 906"/>
                <a:gd name="T7" fmla="*/ 2147483647 h 738"/>
                <a:gd name="T8" fmla="*/ 2147483647 w 906"/>
                <a:gd name="T9" fmla="*/ 2147483647 h 738"/>
                <a:gd name="T10" fmla="*/ 2147483647 w 906"/>
                <a:gd name="T11" fmla="*/ 0 h 738"/>
                <a:gd name="T12" fmla="*/ 2147483647 w 906"/>
                <a:gd name="T13" fmla="*/ 2147483647 h 738"/>
                <a:gd name="T14" fmla="*/ 2147483647 w 906"/>
                <a:gd name="T15" fmla="*/ 2147483647 h 738"/>
                <a:gd name="T16" fmla="*/ 2147483647 w 906"/>
                <a:gd name="T17" fmla="*/ 2147483647 h 738"/>
                <a:gd name="T18" fmla="*/ 2147483647 w 906"/>
                <a:gd name="T19" fmla="*/ 2147483647 h 738"/>
                <a:gd name="T20" fmla="*/ 2147483647 w 906"/>
                <a:gd name="T21" fmla="*/ 2147483647 h 738"/>
                <a:gd name="T22" fmla="*/ 2147483647 w 906"/>
                <a:gd name="T23" fmla="*/ 2147483647 h 738"/>
                <a:gd name="T24" fmla="*/ 2147483647 w 906"/>
                <a:gd name="T25" fmla="*/ 2147483647 h 738"/>
                <a:gd name="T26" fmla="*/ 2147483647 w 906"/>
                <a:gd name="T27" fmla="*/ 2147483647 h 738"/>
                <a:gd name="T28" fmla="*/ 2147483647 w 906"/>
                <a:gd name="T29" fmla="*/ 2147483647 h 738"/>
                <a:gd name="T30" fmla="*/ 2147483647 w 906"/>
                <a:gd name="T31" fmla="*/ 2147483647 h 738"/>
                <a:gd name="T32" fmla="*/ 2147483647 w 906"/>
                <a:gd name="T33" fmla="*/ 2147483647 h 738"/>
                <a:gd name="T34" fmla="*/ 2147483647 w 906"/>
                <a:gd name="T35" fmla="*/ 2147483647 h 738"/>
                <a:gd name="T36" fmla="*/ 2147483647 w 906"/>
                <a:gd name="T37" fmla="*/ 2147483647 h 738"/>
                <a:gd name="T38" fmla="*/ 2147483647 w 906"/>
                <a:gd name="T39" fmla="*/ 2147483647 h 738"/>
                <a:gd name="T40" fmla="*/ 2147483647 w 906"/>
                <a:gd name="T41" fmla="*/ 2147483647 h 738"/>
                <a:gd name="T42" fmla="*/ 2147483647 w 906"/>
                <a:gd name="T43" fmla="*/ 2147483647 h 738"/>
                <a:gd name="T44" fmla="*/ 2147483647 w 906"/>
                <a:gd name="T45" fmla="*/ 2147483647 h 738"/>
                <a:gd name="T46" fmla="*/ 0 w 906"/>
                <a:gd name="T47" fmla="*/ 2147483647 h 738"/>
                <a:gd name="T48" fmla="*/ 2147483647 w 906"/>
                <a:gd name="T49" fmla="*/ 2147483647 h 738"/>
                <a:gd name="T50" fmla="*/ 2147483647 w 906"/>
                <a:gd name="T51" fmla="*/ 2147483647 h 738"/>
                <a:gd name="T52" fmla="*/ 2147483647 w 906"/>
                <a:gd name="T53" fmla="*/ 2147483647 h 738"/>
                <a:gd name="T54" fmla="*/ 2147483647 w 906"/>
                <a:gd name="T55" fmla="*/ 2147483647 h 738"/>
                <a:gd name="T56" fmla="*/ 2147483647 w 906"/>
                <a:gd name="T57" fmla="*/ 2147483647 h 738"/>
                <a:gd name="T58" fmla="*/ 2147483647 w 906"/>
                <a:gd name="T59" fmla="*/ 2147483647 h 738"/>
                <a:gd name="T60" fmla="*/ 2147483647 w 906"/>
                <a:gd name="T61" fmla="*/ 2147483647 h 738"/>
                <a:gd name="T62" fmla="*/ 2147483647 w 906"/>
                <a:gd name="T63" fmla="*/ 2147483647 h 738"/>
                <a:gd name="T64" fmla="*/ 2147483647 w 906"/>
                <a:gd name="T65" fmla="*/ 2147483647 h 738"/>
                <a:gd name="T66" fmla="*/ 2147483647 w 906"/>
                <a:gd name="T67" fmla="*/ 2147483647 h 738"/>
                <a:gd name="T68" fmla="*/ 2147483647 w 906"/>
                <a:gd name="T69" fmla="*/ 2147483647 h 738"/>
                <a:gd name="T70" fmla="*/ 2147483647 w 906"/>
                <a:gd name="T71" fmla="*/ 2147483647 h 738"/>
                <a:gd name="T72" fmla="*/ 2147483647 w 906"/>
                <a:gd name="T73" fmla="*/ 2147483647 h 738"/>
                <a:gd name="T74" fmla="*/ 2147483647 w 906"/>
                <a:gd name="T75" fmla="*/ 2147483647 h 738"/>
                <a:gd name="T76" fmla="*/ 2147483647 w 906"/>
                <a:gd name="T77" fmla="*/ 2147483647 h 738"/>
                <a:gd name="T78" fmla="*/ 2147483647 w 906"/>
                <a:gd name="T79" fmla="*/ 2147483647 h 738"/>
                <a:gd name="T80" fmla="*/ 2147483647 w 906"/>
                <a:gd name="T81" fmla="*/ 2147483647 h 738"/>
                <a:gd name="T82" fmla="*/ 2147483647 w 906"/>
                <a:gd name="T83" fmla="*/ 2147483647 h 738"/>
                <a:gd name="T84" fmla="*/ 2147483647 w 906"/>
                <a:gd name="T85" fmla="*/ 2147483647 h 738"/>
                <a:gd name="T86" fmla="*/ 2147483647 w 906"/>
                <a:gd name="T87" fmla="*/ 2147483647 h 738"/>
                <a:gd name="T88" fmla="*/ 2147483647 w 906"/>
                <a:gd name="T89" fmla="*/ 2147483647 h 738"/>
                <a:gd name="T90" fmla="*/ 2147483647 w 906"/>
                <a:gd name="T91" fmla="*/ 2147483647 h 738"/>
                <a:gd name="T92" fmla="*/ 2147483647 w 906"/>
                <a:gd name="T93" fmla="*/ 2147483647 h 738"/>
                <a:gd name="T94" fmla="*/ 2147483647 w 906"/>
                <a:gd name="T95" fmla="*/ 2147483647 h 738"/>
                <a:gd name="T96" fmla="*/ 2147483647 w 906"/>
                <a:gd name="T97" fmla="*/ 2147483647 h 738"/>
                <a:gd name="T98" fmla="*/ 2147483647 w 906"/>
                <a:gd name="T99" fmla="*/ 2147483647 h 738"/>
                <a:gd name="T100" fmla="*/ 2147483647 w 906"/>
                <a:gd name="T101" fmla="*/ 2147483647 h 738"/>
                <a:gd name="T102" fmla="*/ 2147483647 w 906"/>
                <a:gd name="T103" fmla="*/ 2147483647 h 738"/>
                <a:gd name="T104" fmla="*/ 2147483647 w 906"/>
                <a:gd name="T105" fmla="*/ 2147483647 h 738"/>
                <a:gd name="T106" fmla="*/ 2147483647 w 906"/>
                <a:gd name="T107" fmla="*/ 2147483647 h 738"/>
                <a:gd name="T108" fmla="*/ 2147483647 w 906"/>
                <a:gd name="T109" fmla="*/ 2147483647 h 73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906"/>
                <a:gd name="T166" fmla="*/ 0 h 738"/>
                <a:gd name="T167" fmla="*/ 906 w 906"/>
                <a:gd name="T168" fmla="*/ 738 h 738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906" h="738">
                  <a:moveTo>
                    <a:pt x="894" y="108"/>
                  </a:moveTo>
                  <a:lnTo>
                    <a:pt x="894" y="96"/>
                  </a:lnTo>
                  <a:lnTo>
                    <a:pt x="906" y="96"/>
                  </a:lnTo>
                  <a:lnTo>
                    <a:pt x="900" y="90"/>
                  </a:lnTo>
                  <a:lnTo>
                    <a:pt x="876" y="90"/>
                  </a:lnTo>
                  <a:lnTo>
                    <a:pt x="840" y="102"/>
                  </a:lnTo>
                  <a:lnTo>
                    <a:pt x="840" y="84"/>
                  </a:lnTo>
                  <a:lnTo>
                    <a:pt x="816" y="84"/>
                  </a:lnTo>
                  <a:lnTo>
                    <a:pt x="792" y="96"/>
                  </a:lnTo>
                  <a:lnTo>
                    <a:pt x="786" y="102"/>
                  </a:lnTo>
                  <a:lnTo>
                    <a:pt x="780" y="114"/>
                  </a:lnTo>
                  <a:lnTo>
                    <a:pt x="774" y="120"/>
                  </a:lnTo>
                  <a:lnTo>
                    <a:pt x="756" y="120"/>
                  </a:lnTo>
                  <a:lnTo>
                    <a:pt x="750" y="126"/>
                  </a:lnTo>
                  <a:lnTo>
                    <a:pt x="744" y="138"/>
                  </a:lnTo>
                  <a:lnTo>
                    <a:pt x="732" y="144"/>
                  </a:lnTo>
                  <a:lnTo>
                    <a:pt x="726" y="150"/>
                  </a:lnTo>
                  <a:lnTo>
                    <a:pt x="720" y="150"/>
                  </a:lnTo>
                  <a:lnTo>
                    <a:pt x="690" y="120"/>
                  </a:lnTo>
                  <a:lnTo>
                    <a:pt x="690" y="114"/>
                  </a:lnTo>
                  <a:lnTo>
                    <a:pt x="678" y="48"/>
                  </a:lnTo>
                  <a:lnTo>
                    <a:pt x="660" y="48"/>
                  </a:lnTo>
                  <a:lnTo>
                    <a:pt x="660" y="18"/>
                  </a:lnTo>
                  <a:lnTo>
                    <a:pt x="642" y="0"/>
                  </a:lnTo>
                  <a:lnTo>
                    <a:pt x="624" y="0"/>
                  </a:lnTo>
                  <a:lnTo>
                    <a:pt x="618" y="6"/>
                  </a:lnTo>
                  <a:lnTo>
                    <a:pt x="618" y="30"/>
                  </a:lnTo>
                  <a:lnTo>
                    <a:pt x="612" y="36"/>
                  </a:lnTo>
                  <a:lnTo>
                    <a:pt x="606" y="36"/>
                  </a:lnTo>
                  <a:lnTo>
                    <a:pt x="594" y="48"/>
                  </a:lnTo>
                  <a:lnTo>
                    <a:pt x="594" y="54"/>
                  </a:lnTo>
                  <a:lnTo>
                    <a:pt x="600" y="60"/>
                  </a:lnTo>
                  <a:lnTo>
                    <a:pt x="606" y="60"/>
                  </a:lnTo>
                  <a:lnTo>
                    <a:pt x="600" y="84"/>
                  </a:lnTo>
                  <a:lnTo>
                    <a:pt x="588" y="72"/>
                  </a:lnTo>
                  <a:lnTo>
                    <a:pt x="570" y="72"/>
                  </a:lnTo>
                  <a:lnTo>
                    <a:pt x="558" y="78"/>
                  </a:lnTo>
                  <a:lnTo>
                    <a:pt x="546" y="90"/>
                  </a:lnTo>
                  <a:lnTo>
                    <a:pt x="546" y="120"/>
                  </a:lnTo>
                  <a:lnTo>
                    <a:pt x="540" y="120"/>
                  </a:lnTo>
                  <a:lnTo>
                    <a:pt x="534" y="114"/>
                  </a:lnTo>
                  <a:lnTo>
                    <a:pt x="528" y="102"/>
                  </a:lnTo>
                  <a:lnTo>
                    <a:pt x="522" y="96"/>
                  </a:lnTo>
                  <a:lnTo>
                    <a:pt x="510" y="96"/>
                  </a:lnTo>
                  <a:lnTo>
                    <a:pt x="504" y="102"/>
                  </a:lnTo>
                  <a:lnTo>
                    <a:pt x="492" y="108"/>
                  </a:lnTo>
                  <a:lnTo>
                    <a:pt x="474" y="126"/>
                  </a:lnTo>
                  <a:lnTo>
                    <a:pt x="468" y="126"/>
                  </a:lnTo>
                  <a:lnTo>
                    <a:pt x="456" y="114"/>
                  </a:lnTo>
                  <a:lnTo>
                    <a:pt x="444" y="108"/>
                  </a:lnTo>
                  <a:lnTo>
                    <a:pt x="438" y="102"/>
                  </a:lnTo>
                  <a:lnTo>
                    <a:pt x="426" y="102"/>
                  </a:lnTo>
                  <a:lnTo>
                    <a:pt x="414" y="108"/>
                  </a:lnTo>
                  <a:lnTo>
                    <a:pt x="396" y="84"/>
                  </a:lnTo>
                  <a:lnTo>
                    <a:pt x="384" y="96"/>
                  </a:lnTo>
                  <a:lnTo>
                    <a:pt x="342" y="96"/>
                  </a:lnTo>
                  <a:lnTo>
                    <a:pt x="330" y="90"/>
                  </a:lnTo>
                  <a:lnTo>
                    <a:pt x="324" y="84"/>
                  </a:lnTo>
                  <a:lnTo>
                    <a:pt x="312" y="78"/>
                  </a:lnTo>
                  <a:lnTo>
                    <a:pt x="300" y="78"/>
                  </a:lnTo>
                  <a:lnTo>
                    <a:pt x="300" y="102"/>
                  </a:lnTo>
                  <a:lnTo>
                    <a:pt x="264" y="102"/>
                  </a:lnTo>
                  <a:lnTo>
                    <a:pt x="252" y="108"/>
                  </a:lnTo>
                  <a:lnTo>
                    <a:pt x="246" y="120"/>
                  </a:lnTo>
                  <a:lnTo>
                    <a:pt x="246" y="180"/>
                  </a:lnTo>
                  <a:lnTo>
                    <a:pt x="234" y="180"/>
                  </a:lnTo>
                  <a:lnTo>
                    <a:pt x="222" y="186"/>
                  </a:lnTo>
                  <a:lnTo>
                    <a:pt x="216" y="198"/>
                  </a:lnTo>
                  <a:lnTo>
                    <a:pt x="180" y="216"/>
                  </a:lnTo>
                  <a:lnTo>
                    <a:pt x="168" y="216"/>
                  </a:lnTo>
                  <a:lnTo>
                    <a:pt x="168" y="228"/>
                  </a:lnTo>
                  <a:lnTo>
                    <a:pt x="156" y="252"/>
                  </a:lnTo>
                  <a:lnTo>
                    <a:pt x="150" y="258"/>
                  </a:lnTo>
                  <a:lnTo>
                    <a:pt x="138" y="264"/>
                  </a:lnTo>
                  <a:lnTo>
                    <a:pt x="114" y="264"/>
                  </a:lnTo>
                  <a:lnTo>
                    <a:pt x="90" y="240"/>
                  </a:lnTo>
                  <a:lnTo>
                    <a:pt x="84" y="240"/>
                  </a:lnTo>
                  <a:lnTo>
                    <a:pt x="78" y="246"/>
                  </a:lnTo>
                  <a:lnTo>
                    <a:pt x="66" y="246"/>
                  </a:lnTo>
                  <a:lnTo>
                    <a:pt x="60" y="240"/>
                  </a:lnTo>
                  <a:lnTo>
                    <a:pt x="48" y="240"/>
                  </a:lnTo>
                  <a:lnTo>
                    <a:pt x="42" y="234"/>
                  </a:lnTo>
                  <a:lnTo>
                    <a:pt x="36" y="240"/>
                  </a:lnTo>
                  <a:lnTo>
                    <a:pt x="30" y="252"/>
                  </a:lnTo>
                  <a:lnTo>
                    <a:pt x="30" y="258"/>
                  </a:lnTo>
                  <a:lnTo>
                    <a:pt x="36" y="270"/>
                  </a:lnTo>
                  <a:lnTo>
                    <a:pt x="36" y="294"/>
                  </a:lnTo>
                  <a:lnTo>
                    <a:pt x="42" y="300"/>
                  </a:lnTo>
                  <a:lnTo>
                    <a:pt x="42" y="306"/>
                  </a:lnTo>
                  <a:lnTo>
                    <a:pt x="18" y="312"/>
                  </a:lnTo>
                  <a:lnTo>
                    <a:pt x="30" y="330"/>
                  </a:lnTo>
                  <a:lnTo>
                    <a:pt x="24" y="330"/>
                  </a:lnTo>
                  <a:lnTo>
                    <a:pt x="18" y="336"/>
                  </a:lnTo>
                  <a:lnTo>
                    <a:pt x="6" y="342"/>
                  </a:lnTo>
                  <a:lnTo>
                    <a:pt x="0" y="348"/>
                  </a:lnTo>
                  <a:lnTo>
                    <a:pt x="0" y="354"/>
                  </a:lnTo>
                  <a:lnTo>
                    <a:pt x="12" y="366"/>
                  </a:lnTo>
                  <a:lnTo>
                    <a:pt x="12" y="396"/>
                  </a:lnTo>
                  <a:lnTo>
                    <a:pt x="36" y="396"/>
                  </a:lnTo>
                  <a:lnTo>
                    <a:pt x="42" y="402"/>
                  </a:lnTo>
                  <a:lnTo>
                    <a:pt x="42" y="408"/>
                  </a:lnTo>
                  <a:lnTo>
                    <a:pt x="24" y="426"/>
                  </a:lnTo>
                  <a:lnTo>
                    <a:pt x="18" y="438"/>
                  </a:lnTo>
                  <a:lnTo>
                    <a:pt x="30" y="462"/>
                  </a:lnTo>
                  <a:lnTo>
                    <a:pt x="42" y="480"/>
                  </a:lnTo>
                  <a:lnTo>
                    <a:pt x="54" y="504"/>
                  </a:lnTo>
                  <a:lnTo>
                    <a:pt x="60" y="510"/>
                  </a:lnTo>
                  <a:lnTo>
                    <a:pt x="60" y="564"/>
                  </a:lnTo>
                  <a:lnTo>
                    <a:pt x="66" y="570"/>
                  </a:lnTo>
                  <a:lnTo>
                    <a:pt x="72" y="570"/>
                  </a:lnTo>
                  <a:lnTo>
                    <a:pt x="84" y="576"/>
                  </a:lnTo>
                  <a:lnTo>
                    <a:pt x="120" y="576"/>
                  </a:lnTo>
                  <a:lnTo>
                    <a:pt x="126" y="582"/>
                  </a:lnTo>
                  <a:lnTo>
                    <a:pt x="138" y="606"/>
                  </a:lnTo>
                  <a:lnTo>
                    <a:pt x="114" y="654"/>
                  </a:lnTo>
                  <a:lnTo>
                    <a:pt x="108" y="660"/>
                  </a:lnTo>
                  <a:lnTo>
                    <a:pt x="102" y="672"/>
                  </a:lnTo>
                  <a:lnTo>
                    <a:pt x="84" y="690"/>
                  </a:lnTo>
                  <a:lnTo>
                    <a:pt x="84" y="702"/>
                  </a:lnTo>
                  <a:lnTo>
                    <a:pt x="120" y="702"/>
                  </a:lnTo>
                  <a:lnTo>
                    <a:pt x="132" y="708"/>
                  </a:lnTo>
                  <a:lnTo>
                    <a:pt x="150" y="720"/>
                  </a:lnTo>
                  <a:lnTo>
                    <a:pt x="168" y="726"/>
                  </a:lnTo>
                  <a:lnTo>
                    <a:pt x="192" y="738"/>
                  </a:lnTo>
                  <a:lnTo>
                    <a:pt x="210" y="738"/>
                  </a:lnTo>
                  <a:lnTo>
                    <a:pt x="228" y="732"/>
                  </a:lnTo>
                  <a:lnTo>
                    <a:pt x="234" y="732"/>
                  </a:lnTo>
                  <a:lnTo>
                    <a:pt x="240" y="726"/>
                  </a:lnTo>
                  <a:lnTo>
                    <a:pt x="294" y="726"/>
                  </a:lnTo>
                  <a:lnTo>
                    <a:pt x="294" y="732"/>
                  </a:lnTo>
                  <a:lnTo>
                    <a:pt x="318" y="732"/>
                  </a:lnTo>
                  <a:lnTo>
                    <a:pt x="324" y="726"/>
                  </a:lnTo>
                  <a:lnTo>
                    <a:pt x="348" y="726"/>
                  </a:lnTo>
                  <a:lnTo>
                    <a:pt x="366" y="720"/>
                  </a:lnTo>
                  <a:lnTo>
                    <a:pt x="396" y="720"/>
                  </a:lnTo>
                  <a:lnTo>
                    <a:pt x="444" y="696"/>
                  </a:lnTo>
                  <a:lnTo>
                    <a:pt x="450" y="696"/>
                  </a:lnTo>
                  <a:lnTo>
                    <a:pt x="456" y="690"/>
                  </a:lnTo>
                  <a:lnTo>
                    <a:pt x="456" y="660"/>
                  </a:lnTo>
                  <a:lnTo>
                    <a:pt x="450" y="654"/>
                  </a:lnTo>
                  <a:lnTo>
                    <a:pt x="450" y="636"/>
                  </a:lnTo>
                  <a:lnTo>
                    <a:pt x="444" y="624"/>
                  </a:lnTo>
                  <a:lnTo>
                    <a:pt x="444" y="606"/>
                  </a:lnTo>
                  <a:lnTo>
                    <a:pt x="450" y="594"/>
                  </a:lnTo>
                  <a:lnTo>
                    <a:pt x="462" y="588"/>
                  </a:lnTo>
                  <a:lnTo>
                    <a:pt x="468" y="576"/>
                  </a:lnTo>
                  <a:lnTo>
                    <a:pt x="486" y="576"/>
                  </a:lnTo>
                  <a:lnTo>
                    <a:pt x="486" y="588"/>
                  </a:lnTo>
                  <a:lnTo>
                    <a:pt x="528" y="588"/>
                  </a:lnTo>
                  <a:lnTo>
                    <a:pt x="534" y="582"/>
                  </a:lnTo>
                  <a:lnTo>
                    <a:pt x="534" y="576"/>
                  </a:lnTo>
                  <a:lnTo>
                    <a:pt x="528" y="570"/>
                  </a:lnTo>
                  <a:lnTo>
                    <a:pt x="522" y="570"/>
                  </a:lnTo>
                  <a:lnTo>
                    <a:pt x="522" y="564"/>
                  </a:lnTo>
                  <a:lnTo>
                    <a:pt x="528" y="558"/>
                  </a:lnTo>
                  <a:lnTo>
                    <a:pt x="534" y="558"/>
                  </a:lnTo>
                  <a:lnTo>
                    <a:pt x="546" y="552"/>
                  </a:lnTo>
                  <a:lnTo>
                    <a:pt x="552" y="546"/>
                  </a:lnTo>
                  <a:lnTo>
                    <a:pt x="564" y="540"/>
                  </a:lnTo>
                  <a:lnTo>
                    <a:pt x="594" y="540"/>
                  </a:lnTo>
                  <a:lnTo>
                    <a:pt x="594" y="552"/>
                  </a:lnTo>
                  <a:lnTo>
                    <a:pt x="600" y="558"/>
                  </a:lnTo>
                  <a:lnTo>
                    <a:pt x="612" y="558"/>
                  </a:lnTo>
                  <a:lnTo>
                    <a:pt x="624" y="552"/>
                  </a:lnTo>
                  <a:lnTo>
                    <a:pt x="630" y="540"/>
                  </a:lnTo>
                  <a:lnTo>
                    <a:pt x="636" y="534"/>
                  </a:lnTo>
                  <a:lnTo>
                    <a:pt x="636" y="528"/>
                  </a:lnTo>
                  <a:lnTo>
                    <a:pt x="630" y="522"/>
                  </a:lnTo>
                  <a:lnTo>
                    <a:pt x="630" y="510"/>
                  </a:lnTo>
                  <a:lnTo>
                    <a:pt x="624" y="498"/>
                  </a:lnTo>
                  <a:lnTo>
                    <a:pt x="624" y="480"/>
                  </a:lnTo>
                  <a:lnTo>
                    <a:pt x="630" y="474"/>
                  </a:lnTo>
                  <a:lnTo>
                    <a:pt x="636" y="474"/>
                  </a:lnTo>
                  <a:lnTo>
                    <a:pt x="636" y="438"/>
                  </a:lnTo>
                  <a:lnTo>
                    <a:pt x="642" y="432"/>
                  </a:lnTo>
                  <a:lnTo>
                    <a:pt x="660" y="432"/>
                  </a:lnTo>
                  <a:lnTo>
                    <a:pt x="690" y="414"/>
                  </a:lnTo>
                  <a:lnTo>
                    <a:pt x="684" y="414"/>
                  </a:lnTo>
                  <a:lnTo>
                    <a:pt x="672" y="408"/>
                  </a:lnTo>
                  <a:lnTo>
                    <a:pt x="672" y="402"/>
                  </a:lnTo>
                  <a:lnTo>
                    <a:pt x="666" y="396"/>
                  </a:lnTo>
                  <a:lnTo>
                    <a:pt x="666" y="390"/>
                  </a:lnTo>
                  <a:lnTo>
                    <a:pt x="654" y="384"/>
                  </a:lnTo>
                  <a:lnTo>
                    <a:pt x="642" y="372"/>
                  </a:lnTo>
                  <a:lnTo>
                    <a:pt x="642" y="360"/>
                  </a:lnTo>
                  <a:lnTo>
                    <a:pt x="660" y="360"/>
                  </a:lnTo>
                  <a:lnTo>
                    <a:pt x="666" y="366"/>
                  </a:lnTo>
                  <a:lnTo>
                    <a:pt x="684" y="372"/>
                  </a:lnTo>
                  <a:lnTo>
                    <a:pt x="690" y="372"/>
                  </a:lnTo>
                  <a:lnTo>
                    <a:pt x="696" y="366"/>
                  </a:lnTo>
                  <a:lnTo>
                    <a:pt x="714" y="366"/>
                  </a:lnTo>
                  <a:lnTo>
                    <a:pt x="714" y="336"/>
                  </a:lnTo>
                  <a:lnTo>
                    <a:pt x="708" y="330"/>
                  </a:lnTo>
                  <a:lnTo>
                    <a:pt x="708" y="318"/>
                  </a:lnTo>
                  <a:lnTo>
                    <a:pt x="714" y="306"/>
                  </a:lnTo>
                  <a:lnTo>
                    <a:pt x="738" y="282"/>
                  </a:lnTo>
                  <a:lnTo>
                    <a:pt x="738" y="276"/>
                  </a:lnTo>
                  <a:lnTo>
                    <a:pt x="732" y="264"/>
                  </a:lnTo>
                  <a:lnTo>
                    <a:pt x="726" y="258"/>
                  </a:lnTo>
                  <a:lnTo>
                    <a:pt x="726" y="228"/>
                  </a:lnTo>
                  <a:lnTo>
                    <a:pt x="696" y="198"/>
                  </a:lnTo>
                  <a:lnTo>
                    <a:pt x="696" y="192"/>
                  </a:lnTo>
                  <a:lnTo>
                    <a:pt x="702" y="186"/>
                  </a:lnTo>
                  <a:lnTo>
                    <a:pt x="708" y="174"/>
                  </a:lnTo>
                  <a:lnTo>
                    <a:pt x="714" y="168"/>
                  </a:lnTo>
                  <a:lnTo>
                    <a:pt x="738" y="156"/>
                  </a:lnTo>
                  <a:lnTo>
                    <a:pt x="744" y="150"/>
                  </a:lnTo>
                  <a:lnTo>
                    <a:pt x="768" y="138"/>
                  </a:lnTo>
                  <a:lnTo>
                    <a:pt x="774" y="138"/>
                  </a:lnTo>
                  <a:lnTo>
                    <a:pt x="780" y="132"/>
                  </a:lnTo>
                  <a:lnTo>
                    <a:pt x="822" y="132"/>
                  </a:lnTo>
                  <a:lnTo>
                    <a:pt x="828" y="126"/>
                  </a:lnTo>
                  <a:lnTo>
                    <a:pt x="852" y="126"/>
                  </a:lnTo>
                  <a:lnTo>
                    <a:pt x="864" y="132"/>
                  </a:lnTo>
                  <a:lnTo>
                    <a:pt x="876" y="132"/>
                  </a:lnTo>
                  <a:lnTo>
                    <a:pt x="882" y="126"/>
                  </a:lnTo>
                  <a:lnTo>
                    <a:pt x="894" y="126"/>
                  </a:lnTo>
                  <a:lnTo>
                    <a:pt x="900" y="120"/>
                  </a:lnTo>
                  <a:lnTo>
                    <a:pt x="894" y="114"/>
                  </a:lnTo>
                  <a:lnTo>
                    <a:pt x="894" y="108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</p:grpSp>
      <p:sp>
        <p:nvSpPr>
          <p:cNvPr id="272" name="Rectangle 13">
            <a:extLst>
              <a:ext uri="{FF2B5EF4-FFF2-40B4-BE49-F238E27FC236}">
                <a16:creationId xmlns:a16="http://schemas.microsoft.com/office/drawing/2014/main" id="{8E59864B-197F-317C-AC07-A2B7184BA96B}"/>
              </a:ext>
            </a:extLst>
          </p:cNvPr>
          <p:cNvSpPr/>
          <p:nvPr/>
        </p:nvSpPr>
        <p:spPr>
          <a:xfrm rot="5400000">
            <a:off x="3384001" y="-3384000"/>
            <a:ext cx="2376000" cy="9144003"/>
          </a:xfrm>
          <a:prstGeom prst="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FFFFFF">
                  <a:alpha val="0"/>
                </a:srgbClr>
              </a:gs>
              <a:gs pos="40000">
                <a:srgbClr val="FFFFFF">
                  <a:alpha val="90000"/>
                </a:srgbClr>
              </a:gs>
              <a:gs pos="65000">
                <a:srgbClr val="FFFFFF">
                  <a:alpha val="20000"/>
                </a:srgbClr>
              </a:gs>
            </a:gsLst>
            <a:lin ang="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CE0B2AE5-0831-5777-3CA6-F0F79FC6FFB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4835" y="1607001"/>
            <a:ext cx="165473" cy="203866"/>
          </a:xfrm>
          <a:prstGeom prst="rect">
            <a:avLst/>
          </a:prstGeom>
          <a:effectLst/>
        </p:spPr>
      </p:pic>
      <p:pic>
        <p:nvPicPr>
          <p:cNvPr id="82" name="Picture 81">
            <a:extLst>
              <a:ext uri="{FF2B5EF4-FFF2-40B4-BE49-F238E27FC236}">
                <a16:creationId xmlns:a16="http://schemas.microsoft.com/office/drawing/2014/main" id="{8E77B178-050A-9DE7-491A-CF5BF86EA04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0918" y="1434613"/>
            <a:ext cx="165473" cy="203866"/>
          </a:xfrm>
          <a:prstGeom prst="rect">
            <a:avLst/>
          </a:prstGeom>
          <a:effectLst/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E3A6747B-2169-8FF4-F905-CD47150C734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0300" y="1440116"/>
            <a:ext cx="157638" cy="194215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AB2851C8-91EB-5E1A-5049-165C46DC6E5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5849" y="1361014"/>
            <a:ext cx="165473" cy="203866"/>
          </a:xfrm>
          <a:prstGeom prst="rect">
            <a:avLst/>
          </a:prstGeom>
          <a:effectLst/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7129CA7D-C5CB-EDBE-BC12-71DBF08CAC7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6197" y="1587964"/>
            <a:ext cx="165473" cy="203866"/>
          </a:xfrm>
          <a:prstGeom prst="rect">
            <a:avLst/>
          </a:prstGeom>
          <a:effectLst/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F2749339-3044-4367-C3AC-8786F2F8D1A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108" y="1603709"/>
            <a:ext cx="165473" cy="203866"/>
          </a:xfrm>
          <a:prstGeom prst="rect">
            <a:avLst/>
          </a:prstGeom>
          <a:effectLst/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BD2B1CC0-2107-4CCA-E7C5-22FBA100418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1645" y="1448217"/>
            <a:ext cx="165473" cy="203866"/>
          </a:xfrm>
          <a:prstGeom prst="rect">
            <a:avLst/>
          </a:prstGeom>
          <a:effectLst/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91CCFFB5-B280-F631-4F65-25DF2DEE95F6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5154" y="1656423"/>
            <a:ext cx="155992" cy="190763"/>
          </a:xfrm>
          <a:prstGeom prst="rect">
            <a:avLst/>
          </a:prstGeom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0571D6D0-75E1-1878-93A9-299E2B2184B7}"/>
              </a:ext>
            </a:extLst>
          </p:cNvPr>
          <p:cNvGrpSpPr/>
          <p:nvPr/>
        </p:nvGrpSpPr>
        <p:grpSpPr>
          <a:xfrm>
            <a:off x="252000" y="3240000"/>
            <a:ext cx="4283741" cy="1284443"/>
            <a:chOff x="204059" y="1980363"/>
            <a:chExt cx="4283741" cy="1284443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42D0FC1A-85AA-8DD9-100E-504C54D84D7A}"/>
                </a:ext>
              </a:extLst>
            </p:cNvPr>
            <p:cNvSpPr/>
            <p:nvPr/>
          </p:nvSpPr>
          <p:spPr>
            <a:xfrm>
              <a:off x="204059" y="2772363"/>
              <a:ext cx="4283741" cy="49244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l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20000">
                        <a:srgbClr val="006EDE"/>
                      </a:gs>
                      <a:gs pos="100000">
                        <a:srgbClr val="6EE6FF"/>
                      </a:gs>
                    </a:gsLst>
                    <a:lin ang="18900000" scaled="0"/>
                  </a:gradFill>
                  <a:effectLst/>
                  <a:uLnTx/>
                  <a:uFillTx/>
                  <a:latin typeface="Arial"/>
                  <a:ea typeface="Segoe UI" panose="020B0502040204020203" pitchFamily="34" charset="0"/>
                  <a:cs typeface="Acronis Bold"/>
                </a:rPr>
                <a:t>DATA CENTERS</a:t>
              </a:r>
            </a:p>
            <a:p>
              <a:pPr marL="0" marR="0" lvl="0" indent="0" algn="l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204D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ea typeface="Segoe UI" panose="020B0502040204020203" pitchFamily="34" charset="0"/>
                <a:cs typeface="Acronis Bold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3A661FA6-1E24-97CC-16D6-21BB0199E932}"/>
                </a:ext>
              </a:extLst>
            </p:cNvPr>
            <p:cNvSpPr/>
            <p:nvPr/>
          </p:nvSpPr>
          <p:spPr>
            <a:xfrm>
              <a:off x="204059" y="1980363"/>
              <a:ext cx="769441" cy="830997"/>
            </a:xfrm>
            <a:prstGeom prst="rect">
              <a:avLst/>
            </a:prstGeom>
          </p:spPr>
          <p:txBody>
            <a:bodyPr wrap="none" lIns="0" tIns="0" rIns="0" bIns="0" anchor="t">
              <a:spAutoFit/>
            </a:bodyPr>
            <a:lstStyle/>
            <a:p>
              <a:pPr marL="0" marR="0" lvl="0" indent="0" algn="l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5400" b="1">
                  <a:gradFill>
                    <a:gsLst>
                      <a:gs pos="20000">
                        <a:srgbClr val="006EDE"/>
                      </a:gs>
                      <a:gs pos="100000">
                        <a:srgbClr val="6EE6FF"/>
                      </a:gs>
                    </a:gsLst>
                    <a:lin ang="18900000" scaled="0"/>
                  </a:gradFill>
                  <a:latin typeface="Arial"/>
                  <a:ea typeface="Segoe UI" panose="020B0502040204020203" pitchFamily="34" charset="0"/>
                  <a:cs typeface="Acronis Bold"/>
                </a:rPr>
                <a:t>54</a:t>
              </a:r>
              <a:endParaRPr kumimoji="0" lang="en-US" sz="5400" b="1" i="0" u="none" strike="noStrike" kern="1200" cap="none" spc="0" normalizeH="0" baseline="0" noProof="0">
                <a:ln>
                  <a:noFill/>
                </a:ln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effectLst/>
                <a:uLnTx/>
                <a:uFillTx/>
                <a:latin typeface="Arial"/>
                <a:ea typeface="Segoe UI" panose="020B0502040204020203" pitchFamily="34" charset="0"/>
                <a:cs typeface="Acronis Bold"/>
              </a:endParaRP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802AB767-AFCB-A4EB-EA74-DF20DA4BA8C5}"/>
              </a:ext>
            </a:extLst>
          </p:cNvPr>
          <p:cNvGrpSpPr/>
          <p:nvPr/>
        </p:nvGrpSpPr>
        <p:grpSpPr>
          <a:xfrm>
            <a:off x="3274824" y="4014000"/>
            <a:ext cx="2592000" cy="452333"/>
            <a:chOff x="3240000" y="4104000"/>
            <a:chExt cx="2592000" cy="452333"/>
          </a:xfrm>
        </p:grpSpPr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363169F9-80C5-CDB1-B70D-C481FF59C62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19120" y="4104000"/>
              <a:ext cx="233760" cy="288001"/>
            </a:xfrm>
            <a:prstGeom prst="rect">
              <a:avLst/>
            </a:prstGeom>
          </p:spPr>
        </p:pic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F0E2C749-2440-394F-F23D-BE1ADD5BF98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16929" y="4104000"/>
              <a:ext cx="235505" cy="288001"/>
            </a:xfrm>
            <a:prstGeom prst="rect">
              <a:avLst/>
            </a:prstGeom>
          </p:spPr>
        </p:pic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3F38CD6B-D0C4-4776-BCD3-16AB0F2D3ED1}"/>
                </a:ext>
              </a:extLst>
            </p:cNvPr>
            <p:cNvSpPr/>
            <p:nvPr/>
          </p:nvSpPr>
          <p:spPr>
            <a:xfrm>
              <a:off x="3240000" y="4464000"/>
              <a:ext cx="792000" cy="9233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0" i="0" u="none" strike="noStrike" kern="1200" cap="none" spc="0" normalizeH="0" baseline="0" noProof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Arial"/>
                  <a:ea typeface="Segoe UI" panose="020B0502040204020203" pitchFamily="34" charset="0"/>
                  <a:cs typeface="Acronis"/>
                </a:rPr>
                <a:t>Acronis Data Centers</a:t>
              </a:r>
              <a:endParaRPr kumimoji="0" lang="en-US" sz="6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31F772B7-9DA8-F5E3-C3F8-C61CF43B455E}"/>
                </a:ext>
              </a:extLst>
            </p:cNvPr>
            <p:cNvSpPr/>
            <p:nvPr/>
          </p:nvSpPr>
          <p:spPr>
            <a:xfrm>
              <a:off x="4138681" y="4464000"/>
              <a:ext cx="792000" cy="9233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0" i="0" u="none" strike="noStrike" kern="1200" cap="none" spc="0" normalizeH="0" baseline="0" noProof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Arial"/>
                  <a:ea typeface="Segoe UI" panose="020B0502040204020203" pitchFamily="34" charset="0"/>
                  <a:cs typeface="Acronis"/>
                </a:rPr>
                <a:t>Google Data Centers</a:t>
              </a:r>
              <a:endParaRPr kumimoji="0" lang="ru-RU" sz="6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/>
                <a:ea typeface="Segoe UI" panose="020B0502040204020203" pitchFamily="34" charset="0"/>
                <a:cs typeface="Acronis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7F388436-994F-7FB1-AC6D-43B366246FD6}"/>
                </a:ext>
              </a:extLst>
            </p:cNvPr>
            <p:cNvSpPr/>
            <p:nvPr/>
          </p:nvSpPr>
          <p:spPr>
            <a:xfrm>
              <a:off x="5040000" y="4464000"/>
              <a:ext cx="792000" cy="9233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0" i="0" u="none" strike="noStrike" kern="1200" cap="none" spc="0" normalizeH="0" baseline="0" noProof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Azure Data Centers</a:t>
              </a:r>
            </a:p>
          </p:txBody>
        </p:sp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3B396095-E08D-CE09-D6AE-B9453A89B48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19119" y="4104000"/>
              <a:ext cx="233762" cy="288001"/>
            </a:xfrm>
            <a:prstGeom prst="rect">
              <a:avLst/>
            </a:prstGeom>
            <a:effectLst/>
          </p:spPr>
        </p:pic>
      </p:grpSp>
      <p:pic>
        <p:nvPicPr>
          <p:cNvPr id="47" name="Picture 46">
            <a:extLst>
              <a:ext uri="{FF2B5EF4-FFF2-40B4-BE49-F238E27FC236}">
                <a16:creationId xmlns:a16="http://schemas.microsoft.com/office/drawing/2014/main" id="{996A153D-D7A4-5EE4-D1C7-7A6443501DA1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6449" y="1820354"/>
            <a:ext cx="157638" cy="194215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FF6495DC-16BE-569D-7285-101A2E243BC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8593" y="1528421"/>
            <a:ext cx="165473" cy="203866"/>
          </a:xfrm>
          <a:prstGeom prst="rect">
            <a:avLst/>
          </a:prstGeom>
          <a:effectLst/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B23E99AC-A61A-1B2B-48EE-9CF58E15EFA1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6049" y="1979881"/>
            <a:ext cx="165473" cy="203866"/>
          </a:xfrm>
          <a:prstGeom prst="rect">
            <a:avLst/>
          </a:prstGeom>
          <a:effectLst/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AE256766-EEBA-8840-7EB7-FF168234CCC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8173" y="1919724"/>
            <a:ext cx="165473" cy="203866"/>
          </a:xfrm>
          <a:prstGeom prst="rect">
            <a:avLst/>
          </a:prstGeom>
          <a:effectLst/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C23AF7FE-7B57-81DC-F4AC-2AC6056FC5AD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985" y="3611665"/>
            <a:ext cx="165473" cy="203866"/>
          </a:xfrm>
          <a:prstGeom prst="rect">
            <a:avLst/>
          </a:prstGeom>
          <a:effectLst/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A614E619-5FFD-AA20-CBE5-C849EFD91607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779" y="2006188"/>
            <a:ext cx="155992" cy="190763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4FF49A4D-0D10-CF88-698B-DE7E3F66E931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3034" y="2382710"/>
            <a:ext cx="165473" cy="203866"/>
          </a:xfrm>
          <a:prstGeom prst="rect">
            <a:avLst/>
          </a:prstGeom>
          <a:effectLst/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61AB310E-812D-AE95-81C5-F73275A6BAFC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8566" y="1899212"/>
            <a:ext cx="165473" cy="203866"/>
          </a:xfrm>
          <a:prstGeom prst="rect">
            <a:avLst/>
          </a:prstGeom>
          <a:effectLst/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88F3A5F7-98F6-1FFD-D812-DCBF74079F9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1984" y="1512483"/>
            <a:ext cx="165473" cy="203866"/>
          </a:xfrm>
          <a:prstGeom prst="rect">
            <a:avLst/>
          </a:prstGeom>
          <a:effectLst/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91FF48DA-6347-486F-23DE-DA6096B247ED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6076" y="1555585"/>
            <a:ext cx="165473" cy="203866"/>
          </a:xfrm>
          <a:prstGeom prst="rect">
            <a:avLst/>
          </a:prstGeom>
          <a:effectLst/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E3AF25AB-3BC0-F00B-C506-B70D32CB4131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578" y="2094185"/>
            <a:ext cx="165473" cy="203866"/>
          </a:xfrm>
          <a:prstGeom prst="rect">
            <a:avLst/>
          </a:prstGeom>
          <a:effectLst/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1D8FFEB1-A4C8-115E-622A-8C62EC2FC0D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5337" y="1847831"/>
            <a:ext cx="165473" cy="203866"/>
          </a:xfrm>
          <a:prstGeom prst="rect">
            <a:avLst/>
          </a:prstGeom>
          <a:effectLst/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11B0D3C7-7E81-54CF-FE0F-453BDEF5481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53" y="1434006"/>
            <a:ext cx="155992" cy="190763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0333194B-30DA-8536-CA85-C1E68AB7E6D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5288" y="1493427"/>
            <a:ext cx="165473" cy="203866"/>
          </a:xfrm>
          <a:prstGeom prst="rect">
            <a:avLst/>
          </a:prstGeom>
          <a:effectLst/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C6E5DB11-53C3-712C-D4CB-FA202D59DD90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1948" y="1489522"/>
            <a:ext cx="157638" cy="194215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CFE26375-4A19-7775-9A3F-FF767D59564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2848" y="2156758"/>
            <a:ext cx="166556" cy="205200"/>
          </a:xfrm>
          <a:prstGeom prst="rect">
            <a:avLst/>
          </a:prstGeom>
          <a:effectLst/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B2B9C8B3-19CB-CB79-ED83-B4AA9D30FBB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1353" y="1942676"/>
            <a:ext cx="166556" cy="205200"/>
          </a:xfrm>
          <a:prstGeom prst="rect">
            <a:avLst/>
          </a:prstGeom>
          <a:effectLst/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22C27A19-18BF-4595-F635-C0C3DA9A149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7375" y="2927893"/>
            <a:ext cx="166556" cy="205200"/>
          </a:xfrm>
          <a:prstGeom prst="rect">
            <a:avLst/>
          </a:prstGeom>
          <a:effectLst/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9CADC581-A84A-FE2B-9529-EBD03A31B9E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2538" y="3960184"/>
            <a:ext cx="166556" cy="205200"/>
          </a:xfrm>
          <a:prstGeom prst="rect">
            <a:avLst/>
          </a:prstGeom>
          <a:effectLst/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86565C73-7C02-BDB3-96B6-497AAA70670C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9158" y="4123944"/>
            <a:ext cx="166556" cy="205200"/>
          </a:xfrm>
          <a:prstGeom prst="rect">
            <a:avLst/>
          </a:prstGeom>
          <a:effectLst/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23FBFD2E-67EA-5ADE-95EB-CE84540CF1E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1951" y="2599332"/>
            <a:ext cx="157638" cy="194215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98FCA012-D9A9-7B49-6884-C9845296A36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004" y="2511458"/>
            <a:ext cx="166556" cy="205200"/>
          </a:xfrm>
          <a:prstGeom prst="rect">
            <a:avLst/>
          </a:prstGeom>
          <a:effectLst/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DC720E37-943A-0BF6-4304-1B4FFAFA8E5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9286" y="3168635"/>
            <a:ext cx="166556" cy="205200"/>
          </a:xfrm>
          <a:prstGeom prst="rect">
            <a:avLst/>
          </a:prstGeom>
          <a:effectLst/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DF09A88A-76D4-B355-D4B8-2B06EF5B2F8D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8849" y="1280572"/>
            <a:ext cx="165473" cy="203866"/>
          </a:xfrm>
          <a:prstGeom prst="rect">
            <a:avLst/>
          </a:prstGeom>
          <a:effectLst/>
        </p:spPr>
      </p:pic>
      <p:pic>
        <p:nvPicPr>
          <p:cNvPr id="72" name="Picture 71">
            <a:extLst>
              <a:ext uri="{FF2B5EF4-FFF2-40B4-BE49-F238E27FC236}">
                <a16:creationId xmlns:a16="http://schemas.microsoft.com/office/drawing/2014/main" id="{60EAD140-0C36-4138-03FA-CA12D223BAC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6623" y="2844049"/>
            <a:ext cx="165473" cy="203866"/>
          </a:xfrm>
          <a:prstGeom prst="rect">
            <a:avLst/>
          </a:prstGeom>
          <a:effectLst/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4A51E0E9-B6BC-AE3D-8DA8-FB01F75EA070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8820" y="3770948"/>
            <a:ext cx="165473" cy="203866"/>
          </a:xfrm>
          <a:prstGeom prst="rect">
            <a:avLst/>
          </a:prstGeom>
          <a:effectLst/>
        </p:spPr>
      </p:pic>
      <p:sp>
        <p:nvSpPr>
          <p:cNvPr id="74" name="Oval Callout 73">
            <a:extLst>
              <a:ext uri="{FF2B5EF4-FFF2-40B4-BE49-F238E27FC236}">
                <a16:creationId xmlns:a16="http://schemas.microsoft.com/office/drawing/2014/main" id="{BA5B9C4C-B6AE-AAFC-E575-0F8D82B4F797}"/>
              </a:ext>
            </a:extLst>
          </p:cNvPr>
          <p:cNvSpPr/>
          <p:nvPr/>
        </p:nvSpPr>
        <p:spPr>
          <a:xfrm>
            <a:off x="1717173" y="2020472"/>
            <a:ext cx="154402" cy="152342"/>
          </a:xfrm>
          <a:prstGeom prst="wedgeEllipseCallout">
            <a:avLst>
              <a:gd name="adj1" fmla="val 352"/>
              <a:gd name="adj2" fmla="val 72958"/>
            </a:avLst>
          </a:prstGeom>
          <a:solidFill>
            <a:srgbClr val="00204D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err="1">
              <a:ln>
                <a:solidFill>
                  <a:srgbClr val="000000"/>
                </a:solidFill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5" name="Picture 74">
            <a:extLst>
              <a:ext uri="{FF2B5EF4-FFF2-40B4-BE49-F238E27FC236}">
                <a16:creationId xmlns:a16="http://schemas.microsoft.com/office/drawing/2014/main" id="{7F3242BA-80BC-2A78-FCDA-D37541BC0B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7626" y="2055045"/>
            <a:ext cx="76659" cy="71311"/>
          </a:xfrm>
          <a:prstGeom prst="rect">
            <a:avLst/>
          </a:prstGeom>
        </p:spPr>
      </p:pic>
      <p:pic>
        <p:nvPicPr>
          <p:cNvPr id="76" name="Picture 75">
            <a:extLst>
              <a:ext uri="{FF2B5EF4-FFF2-40B4-BE49-F238E27FC236}">
                <a16:creationId xmlns:a16="http://schemas.microsoft.com/office/drawing/2014/main" id="{5F2879C3-0AE4-322E-9B06-B961A633BC40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9006" y="1997151"/>
            <a:ext cx="165473" cy="203866"/>
          </a:xfrm>
          <a:prstGeom prst="rect">
            <a:avLst/>
          </a:prstGeom>
          <a:effectLst/>
        </p:spPr>
      </p:pic>
      <p:pic>
        <p:nvPicPr>
          <p:cNvPr id="77" name="Picture 76">
            <a:extLst>
              <a:ext uri="{FF2B5EF4-FFF2-40B4-BE49-F238E27FC236}">
                <a16:creationId xmlns:a16="http://schemas.microsoft.com/office/drawing/2014/main" id="{0E65C2A5-9D63-5DA8-3F42-6B487B00D3A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5124" y="1745253"/>
            <a:ext cx="165473" cy="203866"/>
          </a:xfrm>
          <a:prstGeom prst="rect">
            <a:avLst/>
          </a:prstGeom>
          <a:effectLst/>
        </p:spPr>
      </p:pic>
      <p:pic>
        <p:nvPicPr>
          <p:cNvPr id="78" name="Picture 77">
            <a:extLst>
              <a:ext uri="{FF2B5EF4-FFF2-40B4-BE49-F238E27FC236}">
                <a16:creationId xmlns:a16="http://schemas.microsoft.com/office/drawing/2014/main" id="{C58D12AA-E22B-2287-528D-023C5576AC2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5686" y="1847831"/>
            <a:ext cx="165473" cy="203866"/>
          </a:xfrm>
          <a:prstGeom prst="rect">
            <a:avLst/>
          </a:prstGeom>
          <a:effectLst/>
        </p:spPr>
      </p:pic>
      <p:pic>
        <p:nvPicPr>
          <p:cNvPr id="79" name="Picture 78">
            <a:extLst>
              <a:ext uri="{FF2B5EF4-FFF2-40B4-BE49-F238E27FC236}">
                <a16:creationId xmlns:a16="http://schemas.microsoft.com/office/drawing/2014/main" id="{08E0186E-BE4E-E0A6-90A7-5E9DC2C3574C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6510" y="1708363"/>
            <a:ext cx="165473" cy="203866"/>
          </a:xfrm>
          <a:prstGeom prst="rect">
            <a:avLst/>
          </a:prstGeom>
          <a:effectLst/>
        </p:spPr>
      </p:pic>
      <p:pic>
        <p:nvPicPr>
          <p:cNvPr id="80" name="Picture 79">
            <a:extLst>
              <a:ext uri="{FF2B5EF4-FFF2-40B4-BE49-F238E27FC236}">
                <a16:creationId xmlns:a16="http://schemas.microsoft.com/office/drawing/2014/main" id="{80B8F041-F6FC-1677-CE3D-E404EC833B2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7298" y="1822635"/>
            <a:ext cx="165473" cy="203866"/>
          </a:xfrm>
          <a:prstGeom prst="rect">
            <a:avLst/>
          </a:prstGeom>
          <a:effectLst/>
        </p:spPr>
      </p:pic>
      <p:pic>
        <p:nvPicPr>
          <p:cNvPr id="81" name="Picture 80">
            <a:extLst>
              <a:ext uri="{FF2B5EF4-FFF2-40B4-BE49-F238E27FC236}">
                <a16:creationId xmlns:a16="http://schemas.microsoft.com/office/drawing/2014/main" id="{D6A72079-1F18-CE93-0F0D-580FA898032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2074" y="1671585"/>
            <a:ext cx="165473" cy="203866"/>
          </a:xfrm>
          <a:prstGeom prst="rect">
            <a:avLst/>
          </a:prstGeom>
          <a:effectLst/>
        </p:spPr>
      </p:pic>
      <p:pic>
        <p:nvPicPr>
          <p:cNvPr id="83" name="Picture 82">
            <a:extLst>
              <a:ext uri="{FF2B5EF4-FFF2-40B4-BE49-F238E27FC236}">
                <a16:creationId xmlns:a16="http://schemas.microsoft.com/office/drawing/2014/main" id="{6C412265-09CB-662C-6A84-5369BBA1075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3428" y="1977537"/>
            <a:ext cx="166556" cy="205200"/>
          </a:xfrm>
          <a:prstGeom prst="rect">
            <a:avLst/>
          </a:prstGeom>
          <a:effectLst/>
        </p:spPr>
      </p:pic>
      <p:pic>
        <p:nvPicPr>
          <p:cNvPr id="84" name="Picture 83">
            <a:extLst>
              <a:ext uri="{FF2B5EF4-FFF2-40B4-BE49-F238E27FC236}">
                <a16:creationId xmlns:a16="http://schemas.microsoft.com/office/drawing/2014/main" id="{2ECF6BC4-708F-5611-77E6-362BEB04938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0127" y="1942676"/>
            <a:ext cx="166556" cy="205200"/>
          </a:xfrm>
          <a:prstGeom prst="rect">
            <a:avLst/>
          </a:prstGeom>
          <a:effectLst/>
        </p:spPr>
      </p:pic>
      <p:pic>
        <p:nvPicPr>
          <p:cNvPr id="85" name="Picture 84">
            <a:extLst>
              <a:ext uri="{FF2B5EF4-FFF2-40B4-BE49-F238E27FC236}">
                <a16:creationId xmlns:a16="http://schemas.microsoft.com/office/drawing/2014/main" id="{34FA6A37-B961-219F-91DE-F0F16105303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6614" y="1786836"/>
            <a:ext cx="165473" cy="203866"/>
          </a:xfrm>
          <a:prstGeom prst="rect">
            <a:avLst/>
          </a:prstGeom>
          <a:effectLst/>
        </p:spPr>
      </p:pic>
      <p:pic>
        <p:nvPicPr>
          <p:cNvPr id="86" name="Picture 85">
            <a:extLst>
              <a:ext uri="{FF2B5EF4-FFF2-40B4-BE49-F238E27FC236}">
                <a16:creationId xmlns:a16="http://schemas.microsoft.com/office/drawing/2014/main" id="{D5269CE0-DA14-F9BE-5365-713BACC62C0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3710" y="1416529"/>
            <a:ext cx="165473" cy="203866"/>
          </a:xfrm>
          <a:prstGeom prst="rect">
            <a:avLst/>
          </a:prstGeom>
          <a:effectLst/>
        </p:spPr>
      </p:pic>
      <p:pic>
        <p:nvPicPr>
          <p:cNvPr id="87" name="Picture 86">
            <a:extLst>
              <a:ext uri="{FF2B5EF4-FFF2-40B4-BE49-F238E27FC236}">
                <a16:creationId xmlns:a16="http://schemas.microsoft.com/office/drawing/2014/main" id="{73976771-BED2-B632-AC61-1220C7FE97F1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2342" y="1474222"/>
            <a:ext cx="165473" cy="203866"/>
          </a:xfrm>
          <a:prstGeom prst="rect">
            <a:avLst/>
          </a:prstGeom>
          <a:effectLst/>
        </p:spPr>
      </p:pic>
      <p:pic>
        <p:nvPicPr>
          <p:cNvPr id="88" name="Picture 87">
            <a:extLst>
              <a:ext uri="{FF2B5EF4-FFF2-40B4-BE49-F238E27FC236}">
                <a16:creationId xmlns:a16="http://schemas.microsoft.com/office/drawing/2014/main" id="{FFE01CE8-D7A8-ED06-B646-40939A9433E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4213" y="1509634"/>
            <a:ext cx="165473" cy="203866"/>
          </a:xfrm>
          <a:prstGeom prst="rect">
            <a:avLst/>
          </a:prstGeom>
          <a:effectLst/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EF7AEC17-1C4B-A3D5-4BB1-FA554D53011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261" y="1779563"/>
            <a:ext cx="165473" cy="203866"/>
          </a:xfrm>
          <a:prstGeom prst="rect">
            <a:avLst/>
          </a:prstGeom>
          <a:effectLst/>
        </p:spPr>
      </p:pic>
      <p:pic>
        <p:nvPicPr>
          <p:cNvPr id="90" name="Picture 89">
            <a:extLst>
              <a:ext uri="{FF2B5EF4-FFF2-40B4-BE49-F238E27FC236}">
                <a16:creationId xmlns:a16="http://schemas.microsoft.com/office/drawing/2014/main" id="{6FB09FAA-9AFB-FA52-5382-0AA81603D01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9870" y="1612586"/>
            <a:ext cx="165473" cy="203866"/>
          </a:xfrm>
          <a:prstGeom prst="rect">
            <a:avLst/>
          </a:prstGeom>
          <a:effectLst/>
        </p:spPr>
      </p:pic>
      <p:pic>
        <p:nvPicPr>
          <p:cNvPr id="91" name="Picture 90">
            <a:extLst>
              <a:ext uri="{FF2B5EF4-FFF2-40B4-BE49-F238E27FC236}">
                <a16:creationId xmlns:a16="http://schemas.microsoft.com/office/drawing/2014/main" id="{878C07C7-B200-2D6C-13AD-61F68E09E39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0111" y="2844049"/>
            <a:ext cx="166556" cy="205200"/>
          </a:xfrm>
          <a:prstGeom prst="rect">
            <a:avLst/>
          </a:prstGeom>
          <a:effectLst/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id="{BDC7A86E-35A8-6A03-82EF-137748C10FC0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9274" y="2317577"/>
            <a:ext cx="166556" cy="205200"/>
          </a:xfrm>
          <a:prstGeom prst="rect">
            <a:avLst/>
          </a:prstGeom>
          <a:effectLst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DF3CC97-EA5F-1956-8EAB-973E5F25E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5" y="237317"/>
            <a:ext cx="8640000" cy="713596"/>
          </a:xfrm>
        </p:spPr>
        <p:txBody>
          <a:bodyPr/>
          <a:lstStyle/>
          <a:p>
            <a:r>
              <a:rPr lang="en-US"/>
              <a:t>Master data sovereignty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8457D1F6-8FFA-8D1D-109C-71BE9E4CD91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50824" y="735013"/>
            <a:ext cx="8640000" cy="215900"/>
          </a:xfrm>
        </p:spPr>
        <p:txBody>
          <a:bodyPr/>
          <a:lstStyle/>
          <a:p>
            <a:r>
              <a:rPr lang="en-US"/>
              <a:t>Choose to store data inhouse or utilize 54 data centers worldwide – Acronis Hosted, </a:t>
            </a:r>
            <a:br>
              <a:rPr lang="en-US"/>
            </a:br>
            <a:r>
              <a:rPr lang="en-US"/>
              <a:t>Google Cloud and Microsoft Azure</a:t>
            </a:r>
            <a:endParaRPr lang="ru-RU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9B585D32-BB90-6ACB-9FFA-AB8AC8BC6C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578E5CD-8FEB-7216-B8C6-AAA3433B6CE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787D061-BE35-554D-2C44-437FD687693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83179328-8417-2647-E678-06EC422AC5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A4094B4-35FF-03E1-EB65-6DE9C24A1F5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AD7EF58A-57E7-0A0D-7B0B-409BED0400A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E93F3C50-88DB-5FF4-E34E-13BBD22BEEB0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00E5882D-003A-2A07-F72A-513BE4251D53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B5C59218-DD46-ED64-8339-1D6EB06BD761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711015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ontent Placeholder 27">
            <a:extLst>
              <a:ext uri="{FF2B5EF4-FFF2-40B4-BE49-F238E27FC236}">
                <a16:creationId xmlns:a16="http://schemas.microsoft.com/office/drawing/2014/main" id="{0CE62D49-7AFA-FF39-FDE2-6C5408FBD41B}"/>
              </a:ext>
            </a:extLst>
          </p:cNvPr>
          <p:cNvSpPr txBox="1">
            <a:spLocks/>
          </p:cNvSpPr>
          <p:nvPr/>
        </p:nvSpPr>
        <p:spPr>
          <a:xfrm>
            <a:off x="3168000" y="2774572"/>
            <a:ext cx="1355828" cy="828000"/>
          </a:xfrm>
          <a:prstGeom prst="rect">
            <a:avLst/>
          </a:prstGeom>
          <a:noFill/>
          <a:ln w="6350">
            <a:gradFill>
              <a:gsLst>
                <a:gs pos="100000">
                  <a:srgbClr val="006EDE"/>
                </a:gs>
                <a:gs pos="0">
                  <a:srgbClr val="6EE6FF"/>
                </a:gs>
              </a:gsLst>
              <a:lin ang="81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0" tIns="108000" rIns="108000" bIns="108000" rtlCol="0" anchor="ctr"/>
          <a:lstStyle>
            <a:defPPr>
              <a:defRPr lang="en-US"/>
            </a:defPPr>
            <a:lvl1pPr defTabSz="685800">
              <a:spcBef>
                <a:spcPts val="600"/>
              </a:spcBef>
              <a:defRPr sz="1100">
                <a:solidFill>
                  <a:schemeClr val="bg2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en-US"/>
          </a:p>
        </p:txBody>
      </p:sp>
      <p:sp>
        <p:nvSpPr>
          <p:cNvPr id="42" name="Content Placeholder 27">
            <a:extLst>
              <a:ext uri="{FF2B5EF4-FFF2-40B4-BE49-F238E27FC236}">
                <a16:creationId xmlns:a16="http://schemas.microsoft.com/office/drawing/2014/main" id="{D2DB5B18-2A54-4002-7BCB-3637EB16BC4B}"/>
              </a:ext>
            </a:extLst>
          </p:cNvPr>
          <p:cNvSpPr txBox="1">
            <a:spLocks/>
          </p:cNvSpPr>
          <p:nvPr/>
        </p:nvSpPr>
        <p:spPr>
          <a:xfrm>
            <a:off x="252000" y="950913"/>
            <a:ext cx="2808000" cy="1737148"/>
          </a:xfrm>
          <a:prstGeom prst="rect">
            <a:avLst/>
          </a:prstGeom>
          <a:noFill/>
          <a:ln w="6350">
            <a:gradFill>
              <a:gsLst>
                <a:gs pos="100000">
                  <a:srgbClr val="006EDE"/>
                </a:gs>
                <a:gs pos="0">
                  <a:srgbClr val="6EE6FF"/>
                </a:gs>
              </a:gsLst>
              <a:lin ang="81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0" tIns="108000" rIns="108000" bIns="108000" rtlCol="0" anchor="ctr"/>
          <a:lstStyle>
            <a:defPPr>
              <a:defRPr lang="en-US"/>
            </a:defPPr>
            <a:lvl1pPr algn="ctr">
              <a:defRPr sz="1200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 defTabSz="685800">
              <a:spcBef>
                <a:spcPts val="600"/>
              </a:spcBef>
            </a:pPr>
            <a:r>
              <a:rPr lang="en-US" sz="1100">
                <a:solidFill>
                  <a:schemeClr val="bg2"/>
                </a:solidFill>
              </a:rPr>
              <a:t>Microsoft Virus Initiative (</a:t>
            </a:r>
            <a:r>
              <a:rPr lang="en-US" sz="1100" b="1">
                <a:solidFill>
                  <a:schemeClr val="bg2"/>
                </a:solidFill>
              </a:rPr>
              <a:t>MVI</a:t>
            </a:r>
            <a:r>
              <a:rPr lang="en-US" sz="1100">
                <a:solidFill>
                  <a:schemeClr val="bg2"/>
                </a:solidFill>
              </a:rPr>
              <a:t>) member</a:t>
            </a:r>
          </a:p>
          <a:p>
            <a:pPr algn="l" defTabSz="685800">
              <a:spcBef>
                <a:spcPts val="600"/>
              </a:spcBef>
            </a:pPr>
            <a:r>
              <a:rPr lang="en-US" sz="1100">
                <a:solidFill>
                  <a:schemeClr val="bg2"/>
                </a:solidFill>
              </a:rPr>
              <a:t>Microsoft Intelligent Security Appliance (</a:t>
            </a:r>
            <a:r>
              <a:rPr lang="en-US" sz="1100" b="1">
                <a:solidFill>
                  <a:schemeClr val="bg2"/>
                </a:solidFill>
              </a:rPr>
              <a:t>MISA</a:t>
            </a:r>
            <a:r>
              <a:rPr lang="en-US" sz="1100">
                <a:solidFill>
                  <a:schemeClr val="bg2"/>
                </a:solidFill>
              </a:rPr>
              <a:t>) member</a:t>
            </a:r>
          </a:p>
        </p:txBody>
      </p:sp>
      <p:sp>
        <p:nvSpPr>
          <p:cNvPr id="44" name="Content Placeholder 27">
            <a:extLst>
              <a:ext uri="{FF2B5EF4-FFF2-40B4-BE49-F238E27FC236}">
                <a16:creationId xmlns:a16="http://schemas.microsoft.com/office/drawing/2014/main" id="{480ED770-3206-EE2A-520E-68FD4C2AD4D6}"/>
              </a:ext>
            </a:extLst>
          </p:cNvPr>
          <p:cNvSpPr txBox="1">
            <a:spLocks/>
          </p:cNvSpPr>
          <p:nvPr/>
        </p:nvSpPr>
        <p:spPr>
          <a:xfrm>
            <a:off x="6084000" y="950913"/>
            <a:ext cx="2808000" cy="1736634"/>
          </a:xfrm>
          <a:prstGeom prst="rect">
            <a:avLst/>
          </a:prstGeom>
          <a:noFill/>
          <a:ln w="6350">
            <a:gradFill>
              <a:gsLst>
                <a:gs pos="100000">
                  <a:srgbClr val="006EDE"/>
                </a:gs>
                <a:gs pos="0">
                  <a:srgbClr val="6EE6FF"/>
                </a:gs>
              </a:gsLst>
              <a:lin ang="81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0" tIns="108000" rIns="108000" bIns="108000" rtlCol="0" anchor="ctr"/>
          <a:lstStyle>
            <a:defPPr>
              <a:defRPr lang="en-US"/>
            </a:defPPr>
            <a:lvl1pPr defTabSz="685800">
              <a:spcBef>
                <a:spcPts val="600"/>
              </a:spcBef>
              <a:defRPr sz="1100">
                <a:solidFill>
                  <a:schemeClr val="bg2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b="1"/>
              <a:t>Performance Test            May ’24 (Windows)</a:t>
            </a:r>
          </a:p>
          <a:p>
            <a:r>
              <a:rPr lang="en-US"/>
              <a:t>6 out of 6; Perfect Score</a:t>
            </a:r>
          </a:p>
          <a:p>
            <a:r>
              <a:rPr lang="en-US"/>
              <a:t>Best of 16 Products Tested</a:t>
            </a:r>
          </a:p>
        </p:txBody>
      </p:sp>
      <p:sp>
        <p:nvSpPr>
          <p:cNvPr id="50" name="Content Placeholder 27">
            <a:extLst>
              <a:ext uri="{FF2B5EF4-FFF2-40B4-BE49-F238E27FC236}">
                <a16:creationId xmlns:a16="http://schemas.microsoft.com/office/drawing/2014/main" id="{C5AB338B-B50C-275B-D9E3-AF9E3E09C76F}"/>
              </a:ext>
            </a:extLst>
          </p:cNvPr>
          <p:cNvSpPr txBox="1">
            <a:spLocks/>
          </p:cNvSpPr>
          <p:nvPr/>
        </p:nvSpPr>
        <p:spPr>
          <a:xfrm>
            <a:off x="252000" y="2775085"/>
            <a:ext cx="1355828" cy="828000"/>
          </a:xfrm>
          <a:prstGeom prst="rect">
            <a:avLst/>
          </a:prstGeom>
          <a:noFill/>
          <a:ln w="6350">
            <a:gradFill>
              <a:gsLst>
                <a:gs pos="100000">
                  <a:srgbClr val="006EDE"/>
                </a:gs>
                <a:gs pos="0">
                  <a:srgbClr val="6EE6FF"/>
                </a:gs>
              </a:gsLst>
              <a:lin ang="81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0" tIns="108000" rIns="108000" bIns="108000" rtlCol="0" anchor="ctr"/>
          <a:lstStyle>
            <a:defPPr>
              <a:defRPr lang="en-US"/>
            </a:defPPr>
            <a:lvl1pPr defTabSz="685800">
              <a:spcBef>
                <a:spcPts val="600"/>
              </a:spcBef>
              <a:defRPr sz="1100">
                <a:solidFill>
                  <a:schemeClr val="bg2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en-US"/>
          </a:p>
        </p:txBody>
      </p:sp>
      <p:sp>
        <p:nvSpPr>
          <p:cNvPr id="53" name="Content Placeholder 27">
            <a:extLst>
              <a:ext uri="{FF2B5EF4-FFF2-40B4-BE49-F238E27FC236}">
                <a16:creationId xmlns:a16="http://schemas.microsoft.com/office/drawing/2014/main" id="{B6D5AA8C-5DD6-2DD3-1824-1078758148FF}"/>
              </a:ext>
            </a:extLst>
          </p:cNvPr>
          <p:cNvSpPr txBox="1">
            <a:spLocks/>
          </p:cNvSpPr>
          <p:nvPr/>
        </p:nvSpPr>
        <p:spPr>
          <a:xfrm>
            <a:off x="3168000" y="950912"/>
            <a:ext cx="2808000" cy="1736635"/>
          </a:xfrm>
          <a:prstGeom prst="rect">
            <a:avLst/>
          </a:prstGeom>
          <a:noFill/>
          <a:ln w="6350">
            <a:gradFill>
              <a:gsLst>
                <a:gs pos="100000">
                  <a:srgbClr val="006EDE"/>
                </a:gs>
                <a:gs pos="0">
                  <a:srgbClr val="6EE6FF"/>
                </a:gs>
              </a:gsLst>
              <a:lin ang="81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0" tIns="108000" rIns="108000" bIns="108000" rtlCol="0" anchor="ctr"/>
          <a:lstStyle>
            <a:defPPr>
              <a:defRPr lang="en-US"/>
            </a:defPPr>
            <a:lvl1pPr defTabSz="685800">
              <a:spcBef>
                <a:spcPts val="600"/>
              </a:spcBef>
              <a:defRPr sz="1100">
                <a:solidFill>
                  <a:schemeClr val="bg2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b="1"/>
              <a:t>EDR Detection Test         May ‘24</a:t>
            </a:r>
          </a:p>
          <a:p>
            <a:r>
              <a:rPr lang="en-US"/>
              <a:t>100% Attacks Detected</a:t>
            </a:r>
          </a:p>
          <a:p>
            <a:r>
              <a:rPr lang="en-US"/>
              <a:t>100% Detection Accuracy</a:t>
            </a:r>
          </a:p>
        </p:txBody>
      </p:sp>
      <p:sp>
        <p:nvSpPr>
          <p:cNvPr id="3" name="Content Placeholder 27">
            <a:extLst>
              <a:ext uri="{FF2B5EF4-FFF2-40B4-BE49-F238E27FC236}">
                <a16:creationId xmlns:a16="http://schemas.microsoft.com/office/drawing/2014/main" id="{5E09C96D-7FBC-DB44-573A-B57590A6BC20}"/>
              </a:ext>
            </a:extLst>
          </p:cNvPr>
          <p:cNvSpPr txBox="1">
            <a:spLocks/>
          </p:cNvSpPr>
          <p:nvPr/>
        </p:nvSpPr>
        <p:spPr>
          <a:xfrm>
            <a:off x="1704171" y="2775084"/>
            <a:ext cx="1355828" cy="828000"/>
          </a:xfrm>
          <a:prstGeom prst="rect">
            <a:avLst/>
          </a:prstGeom>
          <a:noFill/>
          <a:ln w="6350">
            <a:gradFill>
              <a:gsLst>
                <a:gs pos="100000">
                  <a:srgbClr val="006EDE"/>
                </a:gs>
                <a:gs pos="0">
                  <a:srgbClr val="6EE6FF"/>
                </a:gs>
              </a:gsLst>
              <a:lin ang="81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0" tIns="108000" rIns="108000" bIns="108000" rtlCol="0" anchor="ctr"/>
          <a:lstStyle>
            <a:defPPr>
              <a:defRPr lang="en-US"/>
            </a:defPPr>
            <a:lvl1pPr defTabSz="685800">
              <a:spcBef>
                <a:spcPts val="600"/>
              </a:spcBef>
              <a:defRPr sz="1100">
                <a:solidFill>
                  <a:schemeClr val="bg2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en-US"/>
          </a:p>
        </p:txBody>
      </p:sp>
      <p:sp>
        <p:nvSpPr>
          <p:cNvPr id="13" name="Content Placeholder 27">
            <a:extLst>
              <a:ext uri="{FF2B5EF4-FFF2-40B4-BE49-F238E27FC236}">
                <a16:creationId xmlns:a16="http://schemas.microsoft.com/office/drawing/2014/main" id="{CC9219DF-57AB-0E8D-59AA-DEB4B84F2F21}"/>
              </a:ext>
            </a:extLst>
          </p:cNvPr>
          <p:cNvSpPr txBox="1">
            <a:spLocks/>
          </p:cNvSpPr>
          <p:nvPr/>
        </p:nvSpPr>
        <p:spPr>
          <a:xfrm>
            <a:off x="251999" y="3690108"/>
            <a:ext cx="1355828" cy="828000"/>
          </a:xfrm>
          <a:prstGeom prst="rect">
            <a:avLst/>
          </a:prstGeom>
          <a:noFill/>
          <a:ln w="6350">
            <a:gradFill>
              <a:gsLst>
                <a:gs pos="100000">
                  <a:srgbClr val="006EDE"/>
                </a:gs>
                <a:gs pos="0">
                  <a:srgbClr val="6EE6FF"/>
                </a:gs>
              </a:gsLst>
              <a:lin ang="81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0" tIns="108000" rIns="108000" bIns="108000" rtlCol="0" anchor="ctr"/>
          <a:lstStyle>
            <a:defPPr>
              <a:defRPr lang="en-US"/>
            </a:defPPr>
            <a:lvl1pPr defTabSz="685800">
              <a:spcBef>
                <a:spcPts val="600"/>
              </a:spcBef>
              <a:defRPr sz="1100">
                <a:solidFill>
                  <a:schemeClr val="bg2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en-US"/>
          </a:p>
        </p:txBody>
      </p:sp>
      <p:sp>
        <p:nvSpPr>
          <p:cNvPr id="14" name="Content Placeholder 27">
            <a:extLst>
              <a:ext uri="{FF2B5EF4-FFF2-40B4-BE49-F238E27FC236}">
                <a16:creationId xmlns:a16="http://schemas.microsoft.com/office/drawing/2014/main" id="{9A99E557-2750-86EF-E4D4-157836B239E2}"/>
              </a:ext>
            </a:extLst>
          </p:cNvPr>
          <p:cNvSpPr txBox="1">
            <a:spLocks/>
          </p:cNvSpPr>
          <p:nvPr/>
        </p:nvSpPr>
        <p:spPr>
          <a:xfrm>
            <a:off x="1704170" y="3690107"/>
            <a:ext cx="1355828" cy="828000"/>
          </a:xfrm>
          <a:prstGeom prst="rect">
            <a:avLst/>
          </a:prstGeom>
          <a:noFill/>
          <a:ln w="6350">
            <a:gradFill>
              <a:gsLst>
                <a:gs pos="100000">
                  <a:srgbClr val="006EDE"/>
                </a:gs>
                <a:gs pos="0">
                  <a:srgbClr val="6EE6FF"/>
                </a:gs>
              </a:gsLst>
              <a:lin ang="81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0" tIns="108000" rIns="108000" bIns="108000" rtlCol="0" anchor="ctr"/>
          <a:lstStyle>
            <a:defPPr>
              <a:defRPr lang="en-US"/>
            </a:defPPr>
            <a:lvl1pPr defTabSz="685800">
              <a:spcBef>
                <a:spcPts val="600"/>
              </a:spcBef>
              <a:defRPr sz="1100">
                <a:solidFill>
                  <a:schemeClr val="bg2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en-US"/>
          </a:p>
        </p:txBody>
      </p:sp>
      <p:sp>
        <p:nvSpPr>
          <p:cNvPr id="20" name="Content Placeholder 27">
            <a:extLst>
              <a:ext uri="{FF2B5EF4-FFF2-40B4-BE49-F238E27FC236}">
                <a16:creationId xmlns:a16="http://schemas.microsoft.com/office/drawing/2014/main" id="{7CE95CB1-02D9-4727-B6DB-B36DAB6F9DEE}"/>
              </a:ext>
            </a:extLst>
          </p:cNvPr>
          <p:cNvSpPr txBox="1">
            <a:spLocks/>
          </p:cNvSpPr>
          <p:nvPr/>
        </p:nvSpPr>
        <p:spPr>
          <a:xfrm>
            <a:off x="4620171" y="2774571"/>
            <a:ext cx="1355828" cy="828000"/>
          </a:xfrm>
          <a:prstGeom prst="rect">
            <a:avLst/>
          </a:prstGeom>
          <a:noFill/>
          <a:ln w="6350">
            <a:gradFill>
              <a:gsLst>
                <a:gs pos="100000">
                  <a:srgbClr val="006EDE"/>
                </a:gs>
                <a:gs pos="0">
                  <a:srgbClr val="6EE6FF"/>
                </a:gs>
              </a:gsLst>
              <a:lin ang="81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0" tIns="108000" rIns="108000" bIns="108000" rtlCol="0" anchor="ctr"/>
          <a:lstStyle>
            <a:defPPr>
              <a:defRPr lang="en-US"/>
            </a:defPPr>
            <a:lvl1pPr defTabSz="685800">
              <a:spcBef>
                <a:spcPts val="600"/>
              </a:spcBef>
              <a:defRPr sz="1100">
                <a:solidFill>
                  <a:schemeClr val="bg2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en-US"/>
          </a:p>
        </p:txBody>
      </p:sp>
      <p:sp>
        <p:nvSpPr>
          <p:cNvPr id="21" name="Content Placeholder 27">
            <a:extLst>
              <a:ext uri="{FF2B5EF4-FFF2-40B4-BE49-F238E27FC236}">
                <a16:creationId xmlns:a16="http://schemas.microsoft.com/office/drawing/2014/main" id="{D32C5ABA-A723-483E-81FF-5D6055896DA1}"/>
              </a:ext>
            </a:extLst>
          </p:cNvPr>
          <p:cNvSpPr txBox="1">
            <a:spLocks/>
          </p:cNvSpPr>
          <p:nvPr/>
        </p:nvSpPr>
        <p:spPr>
          <a:xfrm>
            <a:off x="3167999" y="3689595"/>
            <a:ext cx="1355828" cy="828000"/>
          </a:xfrm>
          <a:prstGeom prst="rect">
            <a:avLst/>
          </a:prstGeom>
          <a:noFill/>
          <a:ln w="6350">
            <a:gradFill>
              <a:gsLst>
                <a:gs pos="100000">
                  <a:srgbClr val="006EDE"/>
                </a:gs>
                <a:gs pos="0">
                  <a:srgbClr val="6EE6FF"/>
                </a:gs>
              </a:gsLst>
              <a:lin ang="81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0" tIns="108000" rIns="108000" bIns="108000" rtlCol="0" anchor="ctr"/>
          <a:lstStyle>
            <a:defPPr>
              <a:defRPr lang="en-US"/>
            </a:defPPr>
            <a:lvl1pPr defTabSz="685800">
              <a:spcBef>
                <a:spcPts val="600"/>
              </a:spcBef>
              <a:defRPr sz="1100">
                <a:solidFill>
                  <a:schemeClr val="bg2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en-US"/>
          </a:p>
        </p:txBody>
      </p:sp>
      <p:sp>
        <p:nvSpPr>
          <p:cNvPr id="22" name="Content Placeholder 27">
            <a:extLst>
              <a:ext uri="{FF2B5EF4-FFF2-40B4-BE49-F238E27FC236}">
                <a16:creationId xmlns:a16="http://schemas.microsoft.com/office/drawing/2014/main" id="{2732B793-6915-5A7F-3D1F-75507CFC1592}"/>
              </a:ext>
            </a:extLst>
          </p:cNvPr>
          <p:cNvSpPr txBox="1">
            <a:spLocks/>
          </p:cNvSpPr>
          <p:nvPr/>
        </p:nvSpPr>
        <p:spPr>
          <a:xfrm>
            <a:off x="4620170" y="3689594"/>
            <a:ext cx="1355828" cy="828000"/>
          </a:xfrm>
          <a:prstGeom prst="rect">
            <a:avLst/>
          </a:prstGeom>
          <a:noFill/>
          <a:ln w="6350">
            <a:gradFill>
              <a:gsLst>
                <a:gs pos="100000">
                  <a:srgbClr val="006EDE"/>
                </a:gs>
                <a:gs pos="0">
                  <a:srgbClr val="6EE6FF"/>
                </a:gs>
              </a:gsLst>
              <a:lin ang="81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0" tIns="108000" rIns="108000" bIns="108000" rtlCol="0" anchor="ctr"/>
          <a:lstStyle>
            <a:defPPr>
              <a:defRPr lang="en-US"/>
            </a:defPPr>
            <a:lvl1pPr defTabSz="685800">
              <a:spcBef>
                <a:spcPts val="600"/>
              </a:spcBef>
              <a:defRPr sz="1100">
                <a:solidFill>
                  <a:schemeClr val="bg2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en-US"/>
          </a:p>
        </p:txBody>
      </p:sp>
      <p:sp>
        <p:nvSpPr>
          <p:cNvPr id="15" name="Content Placeholder 27">
            <a:extLst>
              <a:ext uri="{FF2B5EF4-FFF2-40B4-BE49-F238E27FC236}">
                <a16:creationId xmlns:a16="http://schemas.microsoft.com/office/drawing/2014/main" id="{C5AB338B-B50C-275B-D9E3-AF9E3E09C76F}"/>
              </a:ext>
            </a:extLst>
          </p:cNvPr>
          <p:cNvSpPr txBox="1">
            <a:spLocks/>
          </p:cNvSpPr>
          <p:nvPr/>
        </p:nvSpPr>
        <p:spPr>
          <a:xfrm>
            <a:off x="6085670" y="2774572"/>
            <a:ext cx="1355828" cy="828000"/>
          </a:xfrm>
          <a:prstGeom prst="rect">
            <a:avLst/>
          </a:prstGeom>
          <a:noFill/>
          <a:ln w="6350">
            <a:gradFill>
              <a:gsLst>
                <a:gs pos="100000">
                  <a:srgbClr val="006EDE"/>
                </a:gs>
                <a:gs pos="0">
                  <a:srgbClr val="6EE6FF"/>
                </a:gs>
              </a:gsLst>
              <a:lin ang="81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0" tIns="108000" rIns="108000" bIns="10800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6" name="Content Placeholder 27">
            <a:extLst>
              <a:ext uri="{FF2B5EF4-FFF2-40B4-BE49-F238E27FC236}">
                <a16:creationId xmlns:a16="http://schemas.microsoft.com/office/drawing/2014/main" id="{5E09C96D-7FBC-DB44-573A-B57590A6BC20}"/>
              </a:ext>
            </a:extLst>
          </p:cNvPr>
          <p:cNvSpPr txBox="1">
            <a:spLocks/>
          </p:cNvSpPr>
          <p:nvPr/>
        </p:nvSpPr>
        <p:spPr>
          <a:xfrm>
            <a:off x="7537841" y="2774571"/>
            <a:ext cx="1355828" cy="828000"/>
          </a:xfrm>
          <a:prstGeom prst="rect">
            <a:avLst/>
          </a:prstGeom>
          <a:noFill/>
          <a:ln w="6350">
            <a:gradFill>
              <a:gsLst>
                <a:gs pos="100000">
                  <a:srgbClr val="006EDE"/>
                </a:gs>
                <a:gs pos="0">
                  <a:srgbClr val="6EE6FF"/>
                </a:gs>
              </a:gsLst>
              <a:lin ang="81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0" tIns="108000" rIns="108000" bIns="10800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7" name="Content Placeholder 27">
            <a:extLst>
              <a:ext uri="{FF2B5EF4-FFF2-40B4-BE49-F238E27FC236}">
                <a16:creationId xmlns:a16="http://schemas.microsoft.com/office/drawing/2014/main" id="{CC9219DF-57AB-0E8D-59AA-DEB4B84F2F21}"/>
              </a:ext>
            </a:extLst>
          </p:cNvPr>
          <p:cNvSpPr txBox="1">
            <a:spLocks/>
          </p:cNvSpPr>
          <p:nvPr/>
        </p:nvSpPr>
        <p:spPr>
          <a:xfrm>
            <a:off x="6085669" y="3689595"/>
            <a:ext cx="1355828" cy="828000"/>
          </a:xfrm>
          <a:prstGeom prst="rect">
            <a:avLst/>
          </a:prstGeom>
          <a:noFill/>
          <a:ln w="6350">
            <a:gradFill>
              <a:gsLst>
                <a:gs pos="100000">
                  <a:srgbClr val="006EDE"/>
                </a:gs>
                <a:gs pos="0">
                  <a:srgbClr val="6EE6FF"/>
                </a:gs>
              </a:gsLst>
              <a:lin ang="81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0" tIns="108000" rIns="108000" bIns="10800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8" name="Content Placeholder 27">
            <a:extLst>
              <a:ext uri="{FF2B5EF4-FFF2-40B4-BE49-F238E27FC236}">
                <a16:creationId xmlns:a16="http://schemas.microsoft.com/office/drawing/2014/main" id="{9A99E557-2750-86EF-E4D4-157836B239E2}"/>
              </a:ext>
            </a:extLst>
          </p:cNvPr>
          <p:cNvSpPr txBox="1">
            <a:spLocks/>
          </p:cNvSpPr>
          <p:nvPr/>
        </p:nvSpPr>
        <p:spPr>
          <a:xfrm>
            <a:off x="7537840" y="3689594"/>
            <a:ext cx="1355828" cy="828000"/>
          </a:xfrm>
          <a:prstGeom prst="rect">
            <a:avLst/>
          </a:prstGeom>
          <a:noFill/>
          <a:ln w="6350">
            <a:gradFill>
              <a:gsLst>
                <a:gs pos="100000">
                  <a:srgbClr val="006EDE"/>
                </a:gs>
                <a:gs pos="0">
                  <a:srgbClr val="6EE6FF"/>
                </a:gs>
              </a:gsLst>
              <a:lin ang="81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0" tIns="108000" rIns="108000" bIns="10800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6F4BED-7139-3131-A2CD-5BABDA74AA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Tested &amp; Trusted | Approved &amp; Awarded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94E1BE-0B30-595E-8D7E-A10EB33B9FB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1B395DE-2D46-1B61-81C1-D50F453DDC7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E5C199A-926E-5E40-80FD-E8590C453C3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1690616-B9D8-DB81-E795-BD1FA0A9239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F0BD42A-374B-9F78-40F6-200207E6BBE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263F982-682F-EB35-182F-C8B7855B22F6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5F2BF31-FD2E-5E2A-45AC-9CB11B79AA0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B9B04FB-4D9F-F041-1B7B-680FD9533CD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E2020CC1-32C1-0FA3-B0C4-BB6F41E69693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" name="Picture Placeholder 42">
            <a:extLst>
              <a:ext uri="{FF2B5EF4-FFF2-40B4-BE49-F238E27FC236}">
                <a16:creationId xmlns:a16="http://schemas.microsoft.com/office/drawing/2014/main" id="{87DCD2E0-DF5A-2E7A-EE56-333BF087479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4000" y="3830400"/>
            <a:ext cx="540000" cy="54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  <p:pic>
        <p:nvPicPr>
          <p:cNvPr id="55" name="Picture 2" descr="NioGuard Security Lab | Crunchbase">
            <a:extLst>
              <a:ext uri="{FF2B5EF4-FFF2-40B4-BE49-F238E27FC236}">
                <a16:creationId xmlns:a16="http://schemas.microsoft.com/office/drawing/2014/main" id="{268930F5-428C-C55F-7176-E8D54D9030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884084" y="3689594"/>
            <a:ext cx="828000" cy="8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C1778BDF-4489-444D-20F2-FBBB95E3BAC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369" y="3031036"/>
            <a:ext cx="576000" cy="316098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1DE0B5F9-89AF-BE9C-5CC4-0E8290AC8FC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93" r="2578"/>
          <a:stretch/>
        </p:blipFill>
        <p:spPr>
          <a:xfrm>
            <a:off x="2045496" y="3765229"/>
            <a:ext cx="684000" cy="684000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C067D972-B091-184A-85DF-45212C3A618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897"/>
          <a:stretch/>
        </p:blipFill>
        <p:spPr>
          <a:xfrm>
            <a:off x="576000" y="3794400"/>
            <a:ext cx="396000" cy="612000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A4A595F3-A76F-ED83-166A-B0A0AD513FC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5496" y="3055384"/>
            <a:ext cx="756000" cy="260129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7D3A9F16-015D-0670-9346-B96401A5C17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5496" y="2847084"/>
            <a:ext cx="684000" cy="684000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FD251E8E-72FC-DC4A-6F22-210F7E7E2D5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1926" y="3023259"/>
            <a:ext cx="864000" cy="333818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516CA988-DFA3-D4A4-E425-23934BB0EB7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448" y="1340272"/>
            <a:ext cx="927440" cy="927440"/>
          </a:xfrm>
          <a:prstGeom prst="rect">
            <a:avLst/>
          </a:prstGeom>
        </p:spPr>
      </p:pic>
      <p:pic>
        <p:nvPicPr>
          <p:cNvPr id="72" name="Picture 114">
            <a:extLst>
              <a:ext uri="{FF2B5EF4-FFF2-40B4-BE49-F238E27FC236}">
                <a16:creationId xmlns:a16="http://schemas.microsoft.com/office/drawing/2014/main" id="{50F7E98E-58F3-5DF1-2999-564AA092BCBE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91165" y="3799021"/>
            <a:ext cx="396000" cy="595489"/>
          </a:xfrm>
          <a:prstGeom prst="rect">
            <a:avLst/>
          </a:prstGeom>
        </p:spPr>
      </p:pic>
      <p:pic>
        <p:nvPicPr>
          <p:cNvPr id="36" name="Picture 4">
            <a:extLst>
              <a:ext uri="{FF2B5EF4-FFF2-40B4-BE49-F238E27FC236}">
                <a16:creationId xmlns:a16="http://schemas.microsoft.com/office/drawing/2014/main" id="{58D5FF63-C5BA-4641-BA0B-D4C9FC9BC5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" r="3000"/>
          <a:stretch/>
        </p:blipFill>
        <p:spPr bwMode="auto">
          <a:xfrm>
            <a:off x="7873579" y="2847084"/>
            <a:ext cx="674539" cy="674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Placeholder 42">
            <a:extLst>
              <a:ext uri="{FF2B5EF4-FFF2-40B4-BE49-F238E27FC236}">
                <a16:creationId xmlns:a16="http://schemas.microsoft.com/office/drawing/2014/main" id="{BB8C5909-0A1F-503A-6F3D-5338E11DB49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47597" y="1552959"/>
            <a:ext cx="540000" cy="54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  <p:pic>
        <p:nvPicPr>
          <p:cNvPr id="1026" name="Picture 2" descr="Tech Nation's cyber security cohort: SE Labs' company profile">
            <a:extLst>
              <a:ext uri="{FF2B5EF4-FFF2-40B4-BE49-F238E27FC236}">
                <a16:creationId xmlns:a16="http://schemas.microsoft.com/office/drawing/2014/main" id="{6A3EF157-E7A4-FB84-FE97-4192268AD4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4039" y="1585724"/>
            <a:ext cx="848767" cy="503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yberSecurity - CyberSecurity Breakthrough Awards">
            <a:extLst>
              <a:ext uri="{FF2B5EF4-FFF2-40B4-BE49-F238E27FC236}">
                <a16:creationId xmlns:a16="http://schemas.microsoft.com/office/drawing/2014/main" id="{D9834F06-1CEF-7DE2-46BE-E780538C31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3389" y="3764400"/>
            <a:ext cx="664729" cy="664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1893A8FC-B633-9C3F-F8DB-B985347C04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6618" y="3091278"/>
            <a:ext cx="959050" cy="185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4743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E6E33-2C1C-E75A-1D04-D6BF7649C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Acronis is a Leader in </a:t>
            </a:r>
            <a:r>
              <a:rPr lang="en-US">
                <a:gradFill>
                  <a:gsLst>
                    <a:gs pos="6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ea typeface="+mn-ea"/>
                <a:cs typeface="+mn-cs"/>
              </a:rPr>
              <a:t>Cyber Protection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FDBC39-47B1-A840-D008-EC30C6CE221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/>
              <a:t>Swiss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6A3678-8431-60DC-A5D3-F677A2E1D56B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r>
              <a:rPr lang="en-US"/>
              <a:t>Singaporean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A3A33B-60F2-A591-FD21-D2A8BEF28816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r>
              <a:rPr lang="en-US"/>
              <a:t>Global-Local </a:t>
            </a:r>
            <a:br>
              <a:rPr lang="en-US"/>
            </a:br>
            <a:r>
              <a:rPr lang="en-US"/>
              <a:t>Presence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E072036-36EA-CD3E-699F-A1E16E0EC87B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5544880" y="2570400"/>
            <a:ext cx="1656000" cy="532117"/>
          </a:xfrm>
        </p:spPr>
        <p:txBody>
          <a:bodyPr/>
          <a:lstStyle/>
          <a:p>
            <a:r>
              <a:rPr lang="en-US"/>
              <a:t>Digital World </a:t>
            </a:r>
            <a:r>
              <a:rPr lang="en-US" spc="-10"/>
              <a:t>Protection Challenges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FC420D3-7E85-B842-73D0-6A32DE1F2EF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en-US"/>
              <a:t>AI-powered Cyber Protection, Cyber Cloud, Cyber Platform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73A491A-92D0-3C86-CD01-17707ABD14BF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/>
        <p:txBody>
          <a:bodyPr/>
          <a:lstStyle/>
          <a:p>
            <a:r>
              <a:rPr lang="en-US"/>
              <a:t>Acronis </a:t>
            </a:r>
            <a:br>
              <a:rPr lang="en-US"/>
            </a:br>
            <a:r>
              <a:rPr lang="en-US"/>
              <a:t>Cyber Protect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6EB3B359-B78C-CC75-BF7F-A0AD5F37A4B3}"/>
              </a:ext>
            </a:extLst>
          </p:cNvPr>
          <p:cNvSpPr>
            <a:spLocks noGrp="1"/>
          </p:cNvSpPr>
          <p:nvPr>
            <p:ph sz="quarter" idx="48"/>
          </p:nvPr>
        </p:nvSpPr>
        <p:spPr>
          <a:xfrm>
            <a:off x="252000" y="3060000"/>
            <a:ext cx="1584000" cy="1312438"/>
          </a:xfrm>
        </p:spPr>
        <p:txBody>
          <a:bodyPr/>
          <a:lstStyle/>
          <a:p>
            <a:pPr marL="0" indent="0">
              <a:buNone/>
            </a:pPr>
            <a:r>
              <a:rPr lang="en-US" sz="1000"/>
              <a:t>Since 2008 Corporate HQ </a:t>
            </a:r>
            <a:br>
              <a:rPr lang="en-US" sz="1000"/>
            </a:br>
            <a:r>
              <a:rPr lang="en-US" sz="1000"/>
              <a:t>in Schaffhausen, Switzerland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9D6D338B-D527-35CC-ABB4-B2EE35703531}"/>
              </a:ext>
            </a:extLst>
          </p:cNvPr>
          <p:cNvSpPr>
            <a:spLocks noGrp="1"/>
          </p:cNvSpPr>
          <p:nvPr>
            <p:ph sz="quarter" idx="49"/>
          </p:nvPr>
        </p:nvSpPr>
        <p:spPr>
          <a:xfrm>
            <a:off x="2016294" y="3060000"/>
            <a:ext cx="1584000" cy="1312438"/>
          </a:xfrm>
        </p:spPr>
        <p:txBody>
          <a:bodyPr/>
          <a:lstStyle/>
          <a:p>
            <a:pPr marL="0" indent="0">
              <a:buNone/>
            </a:pPr>
            <a:r>
              <a:rPr lang="en-US" sz="1000"/>
              <a:t>Founded in 2003 </a:t>
            </a:r>
            <a:br>
              <a:rPr lang="en-US" sz="1000"/>
            </a:br>
            <a:r>
              <a:rPr lang="en-US" sz="1000"/>
              <a:t>in Singapore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93999142-3BC5-EBD3-830A-8E0A6F3C4CD7}"/>
              </a:ext>
            </a:extLst>
          </p:cNvPr>
          <p:cNvSpPr>
            <a:spLocks noGrp="1"/>
          </p:cNvSpPr>
          <p:nvPr>
            <p:ph sz="quarter" idx="50"/>
          </p:nvPr>
        </p:nvSpPr>
        <p:spPr>
          <a:xfrm>
            <a:off x="3780588" y="3060000"/>
            <a:ext cx="1584000" cy="1312438"/>
          </a:xfrm>
        </p:spPr>
        <p:txBody>
          <a:bodyPr lIns="0" tIns="0" rIns="0" bIns="0" anchor="t">
            <a:noAutofit/>
          </a:bodyPr>
          <a:lstStyle/>
          <a:p>
            <a:pPr marL="143510" indent="-143510">
              <a:buClr>
                <a:schemeClr val="bg2"/>
              </a:buClr>
            </a:pPr>
            <a:r>
              <a:rPr lang="en-US" sz="1000" b="1">
                <a:solidFill>
                  <a:schemeClr val="tx2"/>
                </a:solidFill>
              </a:rPr>
              <a:t>2,200+ </a:t>
            </a:r>
            <a:r>
              <a:rPr lang="en-US" sz="1000"/>
              <a:t>employees</a:t>
            </a:r>
            <a:endParaRPr lang="en-US"/>
          </a:p>
          <a:p>
            <a:pPr marL="143510" indent="-143510">
              <a:buClr>
                <a:schemeClr val="bg2"/>
              </a:buClr>
            </a:pPr>
            <a:r>
              <a:rPr lang="en-US" sz="1000" b="1">
                <a:solidFill>
                  <a:schemeClr val="tx2"/>
                </a:solidFill>
              </a:rPr>
              <a:t>34+ </a:t>
            </a:r>
            <a:r>
              <a:rPr lang="en-US" sz="1000"/>
              <a:t>locations</a:t>
            </a:r>
          </a:p>
          <a:p>
            <a:pPr marL="143510" indent="-143510">
              <a:buClr>
                <a:schemeClr val="bg2"/>
              </a:buClr>
            </a:pPr>
            <a:r>
              <a:rPr lang="en-US" sz="1000" b="1">
                <a:solidFill>
                  <a:schemeClr val="tx2"/>
                </a:solidFill>
              </a:rPr>
              <a:t>150+ </a:t>
            </a:r>
            <a:r>
              <a:rPr lang="en-US" sz="1000"/>
              <a:t>countries</a:t>
            </a:r>
          </a:p>
          <a:p>
            <a:pPr marL="143510" indent="-143510">
              <a:buClr>
                <a:schemeClr val="bg2"/>
              </a:buClr>
            </a:pPr>
            <a:r>
              <a:rPr lang="en-US" sz="1000" b="1">
                <a:solidFill>
                  <a:schemeClr val="tx2"/>
                </a:solidFill>
              </a:rPr>
              <a:t>26 </a:t>
            </a:r>
            <a:r>
              <a:rPr lang="en-US" sz="1000"/>
              <a:t>languages</a:t>
            </a:r>
          </a:p>
          <a:p>
            <a:pPr marL="143510" indent="-143510">
              <a:buClr>
                <a:schemeClr val="bg2"/>
              </a:buClr>
            </a:pPr>
            <a:r>
              <a:rPr lang="en-US" sz="1000" b="1">
                <a:solidFill>
                  <a:schemeClr val="tx2"/>
                </a:solidFill>
              </a:rPr>
              <a:t>54 </a:t>
            </a:r>
            <a:r>
              <a:rPr lang="en-US" sz="1000"/>
              <a:t>DCs globally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D1704297-A9EF-28D7-BBAD-5919778E6A16}"/>
              </a:ext>
            </a:extLst>
          </p:cNvPr>
          <p:cNvSpPr>
            <a:spLocks noGrp="1"/>
          </p:cNvSpPr>
          <p:nvPr>
            <p:ph sz="quarter" idx="51"/>
          </p:nvPr>
        </p:nvSpPr>
        <p:spPr>
          <a:xfrm>
            <a:off x="5544882" y="3060000"/>
            <a:ext cx="1584000" cy="1312438"/>
          </a:xfrm>
        </p:spPr>
        <p:txBody>
          <a:bodyPr/>
          <a:lstStyle/>
          <a:p>
            <a:r>
              <a:rPr lang="en-US" sz="1000"/>
              <a:t>Complexity</a:t>
            </a:r>
          </a:p>
          <a:p>
            <a:r>
              <a:rPr lang="en-US" sz="1000"/>
              <a:t>Cost</a:t>
            </a:r>
          </a:p>
          <a:p>
            <a:r>
              <a:rPr lang="en-US" sz="1000"/>
              <a:t>Security</a:t>
            </a:r>
          </a:p>
          <a:p>
            <a:r>
              <a:rPr lang="en-US" sz="1000"/>
              <a:t>Privacy</a:t>
            </a:r>
          </a:p>
          <a:p>
            <a:r>
              <a:rPr lang="en-US" sz="1000" b="1"/>
              <a:t>Cyber protection </a:t>
            </a:r>
            <a:r>
              <a:rPr lang="en-US" sz="1000"/>
              <a:t>is the 5</a:t>
            </a:r>
            <a:r>
              <a:rPr lang="en-US" sz="1000" baseline="30000"/>
              <a:t>th</a:t>
            </a:r>
            <a:r>
              <a:rPr lang="en-US" sz="1000"/>
              <a:t> basic human need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317ACED3-6808-4F85-4232-403D99010970}"/>
              </a:ext>
            </a:extLst>
          </p:cNvPr>
          <p:cNvSpPr>
            <a:spLocks noGrp="1"/>
          </p:cNvSpPr>
          <p:nvPr>
            <p:ph sz="quarter" idx="52"/>
          </p:nvPr>
        </p:nvSpPr>
        <p:spPr>
          <a:xfrm>
            <a:off x="7309175" y="3060000"/>
            <a:ext cx="1584000" cy="1312438"/>
          </a:xfrm>
        </p:spPr>
        <p:txBody>
          <a:bodyPr lIns="0" tIns="0" rIns="0" bIns="0" anchor="t">
            <a:noAutofit/>
          </a:bodyPr>
          <a:lstStyle/>
          <a:p>
            <a:pPr marL="143510" indent="-143510">
              <a:buClr>
                <a:schemeClr val="bg2"/>
              </a:buClr>
            </a:pPr>
            <a:r>
              <a:rPr lang="en-US" sz="1000" b="1">
                <a:solidFill>
                  <a:schemeClr val="tx2"/>
                </a:solidFill>
              </a:rPr>
              <a:t>2,800,000+ </a:t>
            </a:r>
            <a:r>
              <a:rPr lang="en-US" sz="1000"/>
              <a:t>workloads protected</a:t>
            </a:r>
            <a:endParaRPr lang="en-US"/>
          </a:p>
          <a:p>
            <a:pPr marL="143510" indent="-143510">
              <a:buClr>
                <a:schemeClr val="bg2"/>
              </a:buClr>
            </a:pPr>
            <a:r>
              <a:rPr lang="en-US" sz="1000" b="1">
                <a:solidFill>
                  <a:schemeClr val="tx2"/>
                </a:solidFill>
              </a:rPr>
              <a:t>1,000,000+ </a:t>
            </a:r>
            <a:r>
              <a:rPr lang="en-US" sz="1000"/>
              <a:t>attacks prevented</a:t>
            </a:r>
          </a:p>
          <a:p>
            <a:pPr marL="143510" indent="-143510">
              <a:buClr>
                <a:schemeClr val="bg2"/>
              </a:buClr>
            </a:pPr>
            <a:r>
              <a:rPr lang="en-US" sz="1000" b="1">
                <a:solidFill>
                  <a:schemeClr val="tx2"/>
                </a:solidFill>
              </a:rPr>
              <a:t>750,000 </a:t>
            </a:r>
            <a:r>
              <a:rPr lang="en-US" sz="1000">
                <a:solidFill>
                  <a:srgbClr val="00204D"/>
                </a:solidFill>
              </a:rPr>
              <a:t>businesses </a:t>
            </a:r>
          </a:p>
          <a:p>
            <a:pPr marL="0" indent="0">
              <a:buClr>
                <a:schemeClr val="bg2"/>
              </a:buClr>
              <a:buNone/>
            </a:pPr>
            <a:endParaRPr lang="en-US" sz="1000" b="1">
              <a:solidFill>
                <a:schemeClr val="tx2"/>
              </a:solidFill>
            </a:endParaRP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74374501-64C1-D281-86B5-C15DA4A2252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EC4360C8-61B8-C09D-2A86-5778DECAF4F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5526FCD9-E880-77BF-C4BA-36E7F946F5D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63098A9B-A293-3599-185A-83B61553664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434B1135-EC65-13C5-3719-7572A01B8EB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4BDFF754-0F2A-0497-7A97-79CD672FF49E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958BEFC8-386F-2421-9701-CA100860008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098314A5-B065-9B11-5C20-75F9D89887BB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36CB7B56-335E-CD4A-2CA3-5F1C200F591E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8" name="Picture Placeholder 34">
            <a:extLst>
              <a:ext uri="{FF2B5EF4-FFF2-40B4-BE49-F238E27FC236}">
                <a16:creationId xmlns:a16="http://schemas.microsoft.com/office/drawing/2014/main" id="{1D0821F7-0BB4-A4C2-DD40-7BB965901DBD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1" name="Picture 8">
            <a:extLst>
              <a:ext uri="{FF2B5EF4-FFF2-40B4-BE49-F238E27FC236}">
                <a16:creationId xmlns:a16="http://schemas.microsoft.com/office/drawing/2014/main" id="{315A3385-093A-D4EF-3DEC-2D419757E8B6}"/>
              </a:ext>
            </a:extLst>
          </p:cNvPr>
          <p:cNvPicPr>
            <a:picLocks noGrp="1" noChangeAspect="1" noChangeArrowheads="1"/>
          </p:cNvPicPr>
          <p:nvPr>
            <p:ph type="pic" sz="quarter" idx="47"/>
          </p:nvPr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Placeholder 36">
            <a:extLst>
              <a:ext uri="{FF2B5EF4-FFF2-40B4-BE49-F238E27FC236}">
                <a16:creationId xmlns:a16="http://schemas.microsoft.com/office/drawing/2014/main" id="{DFAFB77B-E512-5F31-F231-109A787AEE5A}"/>
              </a:ext>
            </a:extLst>
          </p:cNvPr>
          <p:cNvPicPr>
            <a:picLocks noGrp="1" noChangeAspect="1"/>
          </p:cNvPicPr>
          <p:nvPr>
            <p:ph type="pic" sz="quarter" idx="42"/>
          </p:nvPr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9" name="Graphic 38">
            <a:extLst>
              <a:ext uri="{FF2B5EF4-FFF2-40B4-BE49-F238E27FC236}">
                <a16:creationId xmlns:a16="http://schemas.microsoft.com/office/drawing/2014/main" id="{445E548D-154E-DFDD-024F-12C33E3A5FC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t="-1" b="29864"/>
          <a:stretch/>
        </p:blipFill>
        <p:spPr>
          <a:xfrm>
            <a:off x="1494147" y="1008000"/>
            <a:ext cx="864000" cy="397198"/>
          </a:xfrm>
          <a:prstGeom prst="rect">
            <a:avLst/>
          </a:prstGeom>
        </p:spPr>
      </p:pic>
      <p:pic>
        <p:nvPicPr>
          <p:cNvPr id="32" name="Picture Placeholder 37">
            <a:extLst>
              <a:ext uri="{FF2B5EF4-FFF2-40B4-BE49-F238E27FC236}">
                <a16:creationId xmlns:a16="http://schemas.microsoft.com/office/drawing/2014/main" id="{0C11178B-81D0-4163-BE5F-F6701356F8BD}"/>
              </a:ext>
            </a:extLst>
          </p:cNvPr>
          <p:cNvPicPr>
            <a:picLocks noGrp="1" noChangeAspect="1"/>
          </p:cNvPicPr>
          <p:nvPr>
            <p:ph type="pic" sz="quarter" idx="43"/>
          </p:nvPr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4" b="54"/>
          <a:stretch/>
        </p:blipFill>
        <p:spPr>
          <a:xfrm>
            <a:off x="3779838" y="1166813"/>
            <a:ext cx="1584325" cy="1258887"/>
          </a:xfrm>
        </p:spPr>
      </p:pic>
      <p:pic>
        <p:nvPicPr>
          <p:cNvPr id="34" name="Picture Placeholder 33">
            <a:extLst>
              <a:ext uri="{FF2B5EF4-FFF2-40B4-BE49-F238E27FC236}">
                <a16:creationId xmlns:a16="http://schemas.microsoft.com/office/drawing/2014/main" id="{4A15AAB2-FBDE-4EED-A48F-E5907CBC4217}"/>
              </a:ext>
            </a:extLst>
          </p:cNvPr>
          <p:cNvPicPr>
            <a:picLocks noGrp="1" noChangeAspect="1"/>
          </p:cNvPicPr>
          <p:nvPr>
            <p:ph type="pic" sz="quarter" idx="44"/>
          </p:nvPr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143" r="6143"/>
          <a:stretch/>
        </p:blipFill>
        <p:spPr>
          <a:xfrm>
            <a:off x="5545138" y="1166813"/>
            <a:ext cx="1584325" cy="1258887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A2CBB964-0EAD-4996-A571-D90D1311143E}"/>
              </a:ext>
            </a:extLst>
          </p:cNvPr>
          <p:cNvSpPr txBox="1"/>
          <p:nvPr/>
        </p:nvSpPr>
        <p:spPr>
          <a:xfrm>
            <a:off x="5545138" y="1166813"/>
            <a:ext cx="648000" cy="144000"/>
          </a:xfrm>
          <a:prstGeom prst="rect">
            <a:avLst/>
          </a:prstGeom>
          <a:solidFill>
            <a:schemeClr val="tx2">
              <a:alpha val="5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ctr" defTabSz="432000">
              <a:spcBef>
                <a:spcPts val="600"/>
              </a:spcBef>
            </a:pPr>
            <a:r>
              <a:rPr lang="en-US" sz="900">
                <a:solidFill>
                  <a:schemeClr val="bg1"/>
                </a:solidFill>
              </a:rPr>
              <a:t>Desktop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873715E-6411-4C0F-ADD5-7CAD7F3F2FA7}"/>
              </a:ext>
            </a:extLst>
          </p:cNvPr>
          <p:cNvSpPr txBox="1"/>
          <p:nvPr/>
        </p:nvSpPr>
        <p:spPr>
          <a:xfrm>
            <a:off x="6481463" y="1166813"/>
            <a:ext cx="648000" cy="144000"/>
          </a:xfrm>
          <a:prstGeom prst="rect">
            <a:avLst/>
          </a:prstGeom>
          <a:solidFill>
            <a:schemeClr val="tx2">
              <a:alpha val="5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ctr" defTabSz="432000">
              <a:spcBef>
                <a:spcPts val="600"/>
              </a:spcBef>
            </a:pPr>
            <a:r>
              <a:rPr lang="en-US" sz="900">
                <a:solidFill>
                  <a:schemeClr val="bg1"/>
                </a:solidFill>
              </a:rPr>
              <a:t>Mobile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47A7565-156D-4255-AB07-1A4B3D4A0105}"/>
              </a:ext>
            </a:extLst>
          </p:cNvPr>
          <p:cNvSpPr txBox="1"/>
          <p:nvPr/>
        </p:nvSpPr>
        <p:spPr>
          <a:xfrm>
            <a:off x="5545138" y="2281700"/>
            <a:ext cx="648000" cy="144000"/>
          </a:xfrm>
          <a:prstGeom prst="rect">
            <a:avLst/>
          </a:prstGeom>
          <a:solidFill>
            <a:schemeClr val="tx2">
              <a:alpha val="5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ctr" defTabSz="432000">
              <a:spcBef>
                <a:spcPts val="600"/>
              </a:spcBef>
            </a:pPr>
            <a:r>
              <a:rPr lang="en-US" sz="800">
                <a:solidFill>
                  <a:schemeClr val="bg1"/>
                </a:solidFill>
              </a:rPr>
              <a:t>Microsoft 365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DFA1CEA-BC2A-4858-B1D8-9676693C654C}"/>
              </a:ext>
            </a:extLst>
          </p:cNvPr>
          <p:cNvSpPr txBox="1"/>
          <p:nvPr/>
        </p:nvSpPr>
        <p:spPr>
          <a:xfrm>
            <a:off x="6481463" y="2281700"/>
            <a:ext cx="648000" cy="144000"/>
          </a:xfrm>
          <a:prstGeom prst="rect">
            <a:avLst/>
          </a:prstGeom>
          <a:solidFill>
            <a:schemeClr val="tx2">
              <a:alpha val="5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ctr" defTabSz="432000">
              <a:spcBef>
                <a:spcPts val="600"/>
              </a:spcBef>
            </a:pPr>
            <a:r>
              <a:rPr lang="en-US" sz="900">
                <a:solidFill>
                  <a:schemeClr val="bg1"/>
                </a:solidFill>
              </a:rPr>
              <a:t>Zoom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5E737EF-2482-4F2F-936C-46DEB7179FC9}"/>
              </a:ext>
            </a:extLst>
          </p:cNvPr>
          <p:cNvSpPr txBox="1"/>
          <p:nvPr/>
        </p:nvSpPr>
        <p:spPr>
          <a:xfrm>
            <a:off x="6013300" y="1724256"/>
            <a:ext cx="648000" cy="144000"/>
          </a:xfrm>
          <a:prstGeom prst="rect">
            <a:avLst/>
          </a:prstGeom>
          <a:solidFill>
            <a:schemeClr val="tx2">
              <a:alpha val="50000"/>
            </a:schemeClr>
          </a:solidFill>
        </p:spPr>
        <p:txBody>
          <a:bodyPr wrap="square" lIns="0" tIns="0" rIns="0" bIns="0" rtlCol="0" anchor="ctr">
            <a:noAutofit/>
          </a:bodyPr>
          <a:lstStyle>
            <a:defPPr>
              <a:defRPr lang="en-US"/>
            </a:defPPr>
            <a:lvl1pPr algn="ctr" defTabSz="432000">
              <a:spcBef>
                <a:spcPts val="600"/>
              </a:spcBef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Server</a:t>
            </a:r>
          </a:p>
        </p:txBody>
      </p:sp>
    </p:spTree>
    <p:extLst>
      <p:ext uri="{BB962C8B-B14F-4D97-AF65-F5344CB8AC3E}">
        <p14:creationId xmlns:p14="http://schemas.microsoft.com/office/powerpoint/2010/main" val="457347218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58488A4-8F63-4178-98FD-0D65B9950A4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E3D343-B855-4523-B91C-B650CCE7475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44D8B0-2CA2-410F-BE9A-FD47307317E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55F3384-0852-4757-9710-E02A6C3BCCB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E39A812-2632-4FCF-A1F9-0555E631D68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359EE7F-42EE-4920-8AF5-11F70293DCA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B262C3B-C8FF-4180-B431-F20856CEC017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6B2F995-65CF-41EB-A6EF-4006DC89FECD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1554B6E-FFBD-4757-99E9-5735D1DF9E0A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0884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0462FA-EABB-B6AB-CA9C-3A28AD1E56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3BFCC360-2481-EA0A-62B8-6ED81FBB36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397AA9C-9C1F-B407-AC97-85B60130BF7C}"/>
              </a:ext>
            </a:extLst>
          </p:cNvPr>
          <p:cNvSpPr/>
          <p:nvPr/>
        </p:nvSpPr>
        <p:spPr>
          <a:xfrm>
            <a:off x="-2" y="0"/>
            <a:ext cx="9144000" cy="5143501"/>
          </a:xfrm>
          <a:prstGeom prst="rect">
            <a:avLst/>
          </a:prstGeom>
          <a:gradFill>
            <a:gsLst>
              <a:gs pos="0">
                <a:srgbClr val="022059">
                  <a:alpha val="85000"/>
                </a:srgbClr>
              </a:gs>
              <a:gs pos="55000">
                <a:srgbClr val="1920D6">
                  <a:alpha val="0"/>
                </a:srgbClr>
              </a:gs>
            </a:gsLst>
            <a:lin ang="19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00204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BD9C16C9-7406-9C2B-D331-0A14BE1475E7}"/>
              </a:ext>
            </a:extLst>
          </p:cNvPr>
          <p:cNvSpPr/>
          <p:nvPr/>
        </p:nvSpPr>
        <p:spPr>
          <a:xfrm>
            <a:off x="360000" y="345873"/>
            <a:ext cx="1946588" cy="395257"/>
          </a:xfrm>
          <a:custGeom>
            <a:avLst/>
            <a:gdLst>
              <a:gd name="connsiteX0" fmla="*/ 162855 w 1946588"/>
              <a:gd name="connsiteY0" fmla="*/ 0 h 395257"/>
              <a:gd name="connsiteX1" fmla="*/ 224730 w 1946588"/>
              <a:gd name="connsiteY1" fmla="*/ 0 h 395257"/>
              <a:gd name="connsiteX2" fmla="*/ 387338 w 1946588"/>
              <a:gd name="connsiteY2" fmla="*/ 389565 h 395257"/>
              <a:gd name="connsiteX3" fmla="*/ 327690 w 1946588"/>
              <a:gd name="connsiteY3" fmla="*/ 389565 h 395257"/>
              <a:gd name="connsiteX4" fmla="*/ 299723 w 1946588"/>
              <a:gd name="connsiteY4" fmla="*/ 318533 h 395257"/>
              <a:gd name="connsiteX5" fmla="*/ 88358 w 1946588"/>
              <a:gd name="connsiteY5" fmla="*/ 318533 h 395257"/>
              <a:gd name="connsiteX6" fmla="*/ 59648 w 1946588"/>
              <a:gd name="connsiteY6" fmla="*/ 389565 h 395257"/>
              <a:gd name="connsiteX7" fmla="*/ 0 w 1946588"/>
              <a:gd name="connsiteY7" fmla="*/ 389565 h 395257"/>
              <a:gd name="connsiteX8" fmla="*/ 162855 w 1946588"/>
              <a:gd name="connsiteY8" fmla="*/ 0 h 395257"/>
              <a:gd name="connsiteX9" fmla="*/ 280170 w 1946588"/>
              <a:gd name="connsiteY9" fmla="*/ 269775 h 395257"/>
              <a:gd name="connsiteX10" fmla="*/ 261855 w 1946588"/>
              <a:gd name="connsiteY10" fmla="*/ 224978 h 395257"/>
              <a:gd name="connsiteX11" fmla="*/ 125483 w 1946588"/>
              <a:gd name="connsiteY11" fmla="*/ 224978 h 395257"/>
              <a:gd name="connsiteX12" fmla="*/ 107663 w 1946588"/>
              <a:gd name="connsiteY12" fmla="*/ 269775 h 395257"/>
              <a:gd name="connsiteX13" fmla="*/ 280170 w 1946588"/>
              <a:gd name="connsiteY13" fmla="*/ 269775 h 395257"/>
              <a:gd name="connsiteX14" fmla="*/ 244035 w 1946588"/>
              <a:gd name="connsiteY14" fmla="*/ 179190 h 395257"/>
              <a:gd name="connsiteX15" fmla="*/ 233640 w 1946588"/>
              <a:gd name="connsiteY15" fmla="*/ 153945 h 395257"/>
              <a:gd name="connsiteX16" fmla="*/ 193545 w 1946588"/>
              <a:gd name="connsiteY16" fmla="*/ 52470 h 395257"/>
              <a:gd name="connsiteX17" fmla="*/ 153945 w 1946588"/>
              <a:gd name="connsiteY17" fmla="*/ 153945 h 395257"/>
              <a:gd name="connsiteX18" fmla="*/ 143550 w 1946588"/>
              <a:gd name="connsiteY18" fmla="*/ 179190 h 395257"/>
              <a:gd name="connsiteX19" fmla="*/ 244035 w 1946588"/>
              <a:gd name="connsiteY19" fmla="*/ 179190 h 395257"/>
              <a:gd name="connsiteX20" fmla="*/ 392040 w 1946588"/>
              <a:gd name="connsiteY20" fmla="*/ 238095 h 395257"/>
              <a:gd name="connsiteX21" fmla="*/ 549698 w 1946588"/>
              <a:gd name="connsiteY21" fmla="*/ 81180 h 395257"/>
              <a:gd name="connsiteX22" fmla="*/ 696960 w 1946588"/>
              <a:gd name="connsiteY22" fmla="*/ 199733 h 395257"/>
              <a:gd name="connsiteX23" fmla="*/ 638055 w 1946588"/>
              <a:gd name="connsiteY23" fmla="*/ 199733 h 395257"/>
              <a:gd name="connsiteX24" fmla="*/ 548708 w 1946588"/>
              <a:gd name="connsiteY24" fmla="*/ 132660 h 395257"/>
              <a:gd name="connsiteX25" fmla="*/ 450698 w 1946588"/>
              <a:gd name="connsiteY25" fmla="*/ 238095 h 395257"/>
              <a:gd name="connsiteX26" fmla="*/ 549203 w 1946588"/>
              <a:gd name="connsiteY26" fmla="*/ 343530 h 395257"/>
              <a:gd name="connsiteX27" fmla="*/ 638550 w 1946588"/>
              <a:gd name="connsiteY27" fmla="*/ 281160 h 395257"/>
              <a:gd name="connsiteX28" fmla="*/ 697455 w 1946588"/>
              <a:gd name="connsiteY28" fmla="*/ 281160 h 395257"/>
              <a:gd name="connsiteX29" fmla="*/ 546728 w 1946588"/>
              <a:gd name="connsiteY29" fmla="*/ 395258 h 395257"/>
              <a:gd name="connsiteX30" fmla="*/ 392040 w 1946588"/>
              <a:gd name="connsiteY30" fmla="*/ 238095 h 395257"/>
              <a:gd name="connsiteX31" fmla="*/ 741263 w 1946588"/>
              <a:gd name="connsiteY31" fmla="*/ 86873 h 395257"/>
              <a:gd name="connsiteX32" fmla="*/ 793980 w 1946588"/>
              <a:gd name="connsiteY32" fmla="*/ 86873 h 395257"/>
              <a:gd name="connsiteX33" fmla="*/ 796208 w 1946588"/>
              <a:gd name="connsiteY33" fmla="*/ 125235 h 395257"/>
              <a:gd name="connsiteX34" fmla="*/ 878625 w 1946588"/>
              <a:gd name="connsiteY34" fmla="*/ 81180 h 395257"/>
              <a:gd name="connsiteX35" fmla="*/ 883823 w 1946588"/>
              <a:gd name="connsiteY35" fmla="*/ 81180 h 395257"/>
              <a:gd name="connsiteX36" fmla="*/ 883823 w 1946588"/>
              <a:gd name="connsiteY36" fmla="*/ 144788 h 395257"/>
              <a:gd name="connsiteX37" fmla="*/ 875160 w 1946588"/>
              <a:gd name="connsiteY37" fmla="*/ 144788 h 395257"/>
              <a:gd name="connsiteX38" fmla="*/ 798435 w 1946588"/>
              <a:gd name="connsiteY38" fmla="*/ 232898 h 395257"/>
              <a:gd name="connsiteX39" fmla="*/ 798435 w 1946588"/>
              <a:gd name="connsiteY39" fmla="*/ 389318 h 395257"/>
              <a:gd name="connsiteX40" fmla="*/ 741263 w 1946588"/>
              <a:gd name="connsiteY40" fmla="*/ 389318 h 395257"/>
              <a:gd name="connsiteX41" fmla="*/ 741263 w 1946588"/>
              <a:gd name="connsiteY41" fmla="*/ 86873 h 395257"/>
              <a:gd name="connsiteX42" fmla="*/ 741263 w 1946588"/>
              <a:gd name="connsiteY42" fmla="*/ 86873 h 395257"/>
              <a:gd name="connsiteX43" fmla="*/ 893228 w 1946588"/>
              <a:gd name="connsiteY43" fmla="*/ 238095 h 395257"/>
              <a:gd name="connsiteX44" fmla="*/ 1051876 w 1946588"/>
              <a:gd name="connsiteY44" fmla="*/ 81180 h 395257"/>
              <a:gd name="connsiteX45" fmla="*/ 1210523 w 1946588"/>
              <a:gd name="connsiteY45" fmla="*/ 238095 h 395257"/>
              <a:gd name="connsiteX46" fmla="*/ 1051876 w 1946588"/>
              <a:gd name="connsiteY46" fmla="*/ 395010 h 395257"/>
              <a:gd name="connsiteX47" fmla="*/ 893228 w 1946588"/>
              <a:gd name="connsiteY47" fmla="*/ 238095 h 395257"/>
              <a:gd name="connsiteX48" fmla="*/ 1152113 w 1946588"/>
              <a:gd name="connsiteY48" fmla="*/ 237600 h 395257"/>
              <a:gd name="connsiteX49" fmla="*/ 1051876 w 1946588"/>
              <a:gd name="connsiteY49" fmla="*/ 132660 h 395257"/>
              <a:gd name="connsiteX50" fmla="*/ 952133 w 1946588"/>
              <a:gd name="connsiteY50" fmla="*/ 237600 h 395257"/>
              <a:gd name="connsiteX51" fmla="*/ 1052371 w 1946588"/>
              <a:gd name="connsiteY51" fmla="*/ 343530 h 395257"/>
              <a:gd name="connsiteX52" fmla="*/ 1152113 w 1946588"/>
              <a:gd name="connsiteY52" fmla="*/ 237600 h 395257"/>
              <a:gd name="connsiteX53" fmla="*/ 1252846 w 1946588"/>
              <a:gd name="connsiteY53" fmla="*/ 86873 h 395257"/>
              <a:gd name="connsiteX54" fmla="*/ 1303831 w 1946588"/>
              <a:gd name="connsiteY54" fmla="*/ 86873 h 395257"/>
              <a:gd name="connsiteX55" fmla="*/ 1307791 w 1946588"/>
              <a:gd name="connsiteY55" fmla="*/ 118305 h 395257"/>
              <a:gd name="connsiteX56" fmla="*/ 1404563 w 1946588"/>
              <a:gd name="connsiteY56" fmla="*/ 81180 h 395257"/>
              <a:gd name="connsiteX57" fmla="*/ 1516186 w 1946588"/>
              <a:gd name="connsiteY57" fmla="*/ 198495 h 395257"/>
              <a:gd name="connsiteX58" fmla="*/ 1516186 w 1946588"/>
              <a:gd name="connsiteY58" fmla="*/ 389318 h 395257"/>
              <a:gd name="connsiteX59" fmla="*/ 1459013 w 1946588"/>
              <a:gd name="connsiteY59" fmla="*/ 389318 h 395257"/>
              <a:gd name="connsiteX60" fmla="*/ 1459013 w 1946588"/>
              <a:gd name="connsiteY60" fmla="*/ 209385 h 395257"/>
              <a:gd name="connsiteX61" fmla="*/ 1392436 w 1946588"/>
              <a:gd name="connsiteY61" fmla="*/ 133155 h 395257"/>
              <a:gd name="connsiteX62" fmla="*/ 1310018 w 1946588"/>
              <a:gd name="connsiteY62" fmla="*/ 215078 h 395257"/>
              <a:gd name="connsiteX63" fmla="*/ 1310018 w 1946588"/>
              <a:gd name="connsiteY63" fmla="*/ 389318 h 395257"/>
              <a:gd name="connsiteX64" fmla="*/ 1252846 w 1946588"/>
              <a:gd name="connsiteY64" fmla="*/ 389318 h 395257"/>
              <a:gd name="connsiteX65" fmla="*/ 1252846 w 1946588"/>
              <a:gd name="connsiteY65" fmla="*/ 86873 h 395257"/>
              <a:gd name="connsiteX66" fmla="*/ 1252846 w 1946588"/>
              <a:gd name="connsiteY66" fmla="*/ 86873 h 395257"/>
              <a:gd name="connsiteX67" fmla="*/ 1578803 w 1946588"/>
              <a:gd name="connsiteY67" fmla="*/ 86873 h 395257"/>
              <a:gd name="connsiteX68" fmla="*/ 1635481 w 1946588"/>
              <a:gd name="connsiteY68" fmla="*/ 86873 h 395257"/>
              <a:gd name="connsiteX69" fmla="*/ 1635481 w 1946588"/>
              <a:gd name="connsiteY69" fmla="*/ 389318 h 395257"/>
              <a:gd name="connsiteX70" fmla="*/ 1578803 w 1946588"/>
              <a:gd name="connsiteY70" fmla="*/ 389318 h 395257"/>
              <a:gd name="connsiteX71" fmla="*/ 1578803 w 1946588"/>
              <a:gd name="connsiteY71" fmla="*/ 86873 h 395257"/>
              <a:gd name="connsiteX72" fmla="*/ 1694633 w 1946588"/>
              <a:gd name="connsiteY72" fmla="*/ 296010 h 395257"/>
              <a:gd name="connsiteX73" fmla="*/ 1750321 w 1946588"/>
              <a:gd name="connsiteY73" fmla="*/ 296010 h 395257"/>
              <a:gd name="connsiteX74" fmla="*/ 1828284 w 1946588"/>
              <a:gd name="connsiteY74" fmla="*/ 348728 h 395257"/>
              <a:gd name="connsiteX75" fmla="*/ 1890654 w 1946588"/>
              <a:gd name="connsiteY75" fmla="*/ 306900 h 395257"/>
              <a:gd name="connsiteX76" fmla="*/ 1867141 w 1946588"/>
              <a:gd name="connsiteY76" fmla="*/ 274230 h 395257"/>
              <a:gd name="connsiteX77" fmla="*/ 1810463 w 1946588"/>
              <a:gd name="connsiteY77" fmla="*/ 262103 h 395257"/>
              <a:gd name="connsiteX78" fmla="*/ 1742154 w 1946588"/>
              <a:gd name="connsiteY78" fmla="*/ 244283 h 395257"/>
              <a:gd name="connsiteX79" fmla="*/ 1703791 w 1946588"/>
              <a:gd name="connsiteY79" fmla="*/ 178943 h 395257"/>
              <a:gd name="connsiteX80" fmla="*/ 1818879 w 1946588"/>
              <a:gd name="connsiteY80" fmla="*/ 80933 h 395257"/>
              <a:gd name="connsiteX81" fmla="*/ 1939659 w 1946588"/>
              <a:gd name="connsiteY81" fmla="*/ 179438 h 395257"/>
              <a:gd name="connsiteX82" fmla="*/ 1885209 w 1946588"/>
              <a:gd name="connsiteY82" fmla="*/ 179438 h 395257"/>
              <a:gd name="connsiteX83" fmla="*/ 1818879 w 1946588"/>
              <a:gd name="connsiteY83" fmla="*/ 127215 h 395257"/>
              <a:gd name="connsiteX84" fmla="*/ 1758736 w 1946588"/>
              <a:gd name="connsiteY84" fmla="*/ 171765 h 395257"/>
              <a:gd name="connsiteX85" fmla="*/ 1781754 w 1946588"/>
              <a:gd name="connsiteY85" fmla="*/ 202703 h 395257"/>
              <a:gd name="connsiteX86" fmla="*/ 1847589 w 1946588"/>
              <a:gd name="connsiteY86" fmla="*/ 214830 h 395257"/>
              <a:gd name="connsiteX87" fmla="*/ 1909464 w 1946588"/>
              <a:gd name="connsiteY87" fmla="*/ 232650 h 395257"/>
              <a:gd name="connsiteX88" fmla="*/ 1946589 w 1946588"/>
              <a:gd name="connsiteY88" fmla="*/ 299723 h 395257"/>
              <a:gd name="connsiteX89" fmla="*/ 1915156 w 1946588"/>
              <a:gd name="connsiteY89" fmla="*/ 370260 h 395257"/>
              <a:gd name="connsiteX90" fmla="*/ 1828036 w 1946588"/>
              <a:gd name="connsiteY90" fmla="*/ 395010 h 395257"/>
              <a:gd name="connsiteX91" fmla="*/ 1694633 w 1946588"/>
              <a:gd name="connsiteY91" fmla="*/ 296010 h 395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1946588" h="395257">
                <a:moveTo>
                  <a:pt x="162855" y="0"/>
                </a:moveTo>
                <a:lnTo>
                  <a:pt x="224730" y="0"/>
                </a:lnTo>
                <a:lnTo>
                  <a:pt x="387338" y="389565"/>
                </a:lnTo>
                <a:lnTo>
                  <a:pt x="327690" y="389565"/>
                </a:lnTo>
                <a:lnTo>
                  <a:pt x="299723" y="318533"/>
                </a:lnTo>
                <a:lnTo>
                  <a:pt x="88358" y="318533"/>
                </a:lnTo>
                <a:lnTo>
                  <a:pt x="59648" y="389565"/>
                </a:lnTo>
                <a:lnTo>
                  <a:pt x="0" y="389565"/>
                </a:lnTo>
                <a:lnTo>
                  <a:pt x="162855" y="0"/>
                </a:lnTo>
                <a:close/>
                <a:moveTo>
                  <a:pt x="280170" y="269775"/>
                </a:moveTo>
                <a:lnTo>
                  <a:pt x="261855" y="224978"/>
                </a:lnTo>
                <a:lnTo>
                  <a:pt x="125483" y="224978"/>
                </a:lnTo>
                <a:lnTo>
                  <a:pt x="107663" y="269775"/>
                </a:lnTo>
                <a:lnTo>
                  <a:pt x="280170" y="269775"/>
                </a:lnTo>
                <a:close/>
                <a:moveTo>
                  <a:pt x="244035" y="179190"/>
                </a:moveTo>
                <a:lnTo>
                  <a:pt x="233640" y="153945"/>
                </a:lnTo>
                <a:cubicBezTo>
                  <a:pt x="217058" y="112613"/>
                  <a:pt x="202703" y="78210"/>
                  <a:pt x="193545" y="52470"/>
                </a:cubicBezTo>
                <a:cubicBezTo>
                  <a:pt x="184883" y="78210"/>
                  <a:pt x="170528" y="112613"/>
                  <a:pt x="153945" y="153945"/>
                </a:cubicBezTo>
                <a:lnTo>
                  <a:pt x="143550" y="179190"/>
                </a:lnTo>
                <a:lnTo>
                  <a:pt x="244035" y="179190"/>
                </a:lnTo>
                <a:close/>
                <a:moveTo>
                  <a:pt x="392040" y="238095"/>
                </a:moveTo>
                <a:cubicBezTo>
                  <a:pt x="392040" y="144788"/>
                  <a:pt x="460845" y="81180"/>
                  <a:pt x="549698" y="81180"/>
                </a:cubicBezTo>
                <a:cubicBezTo>
                  <a:pt x="625928" y="81180"/>
                  <a:pt x="683843" y="124740"/>
                  <a:pt x="696960" y="199733"/>
                </a:cubicBezTo>
                <a:lnTo>
                  <a:pt x="638055" y="199733"/>
                </a:lnTo>
                <a:cubicBezTo>
                  <a:pt x="624938" y="153450"/>
                  <a:pt x="593258" y="132660"/>
                  <a:pt x="548708" y="132660"/>
                </a:cubicBezTo>
                <a:cubicBezTo>
                  <a:pt x="486338" y="132660"/>
                  <a:pt x="450698" y="178448"/>
                  <a:pt x="450698" y="238095"/>
                </a:cubicBezTo>
                <a:cubicBezTo>
                  <a:pt x="450698" y="300465"/>
                  <a:pt x="488565" y="343530"/>
                  <a:pt x="549203" y="343530"/>
                </a:cubicBezTo>
                <a:cubicBezTo>
                  <a:pt x="593258" y="343530"/>
                  <a:pt x="625928" y="321255"/>
                  <a:pt x="638550" y="281160"/>
                </a:cubicBezTo>
                <a:lnTo>
                  <a:pt x="697455" y="281160"/>
                </a:lnTo>
                <a:cubicBezTo>
                  <a:pt x="679140" y="354420"/>
                  <a:pt x="620730" y="395258"/>
                  <a:pt x="546728" y="395258"/>
                </a:cubicBezTo>
                <a:cubicBezTo>
                  <a:pt x="451440" y="395258"/>
                  <a:pt x="392040" y="328680"/>
                  <a:pt x="392040" y="238095"/>
                </a:cubicBezTo>
                <a:close/>
                <a:moveTo>
                  <a:pt x="741263" y="86873"/>
                </a:moveTo>
                <a:lnTo>
                  <a:pt x="793980" y="86873"/>
                </a:lnTo>
                <a:lnTo>
                  <a:pt x="796208" y="125235"/>
                </a:lnTo>
                <a:cubicBezTo>
                  <a:pt x="815018" y="98258"/>
                  <a:pt x="843233" y="81180"/>
                  <a:pt x="878625" y="81180"/>
                </a:cubicBezTo>
                <a:lnTo>
                  <a:pt x="883823" y="81180"/>
                </a:lnTo>
                <a:lnTo>
                  <a:pt x="883823" y="144788"/>
                </a:lnTo>
                <a:lnTo>
                  <a:pt x="875160" y="144788"/>
                </a:lnTo>
                <a:cubicBezTo>
                  <a:pt x="815018" y="144788"/>
                  <a:pt x="798435" y="179190"/>
                  <a:pt x="798435" y="232898"/>
                </a:cubicBezTo>
                <a:lnTo>
                  <a:pt x="798435" y="389318"/>
                </a:lnTo>
                <a:lnTo>
                  <a:pt x="741263" y="389318"/>
                </a:lnTo>
                <a:lnTo>
                  <a:pt x="741263" y="86873"/>
                </a:lnTo>
                <a:lnTo>
                  <a:pt x="741263" y="86873"/>
                </a:lnTo>
                <a:close/>
                <a:moveTo>
                  <a:pt x="893228" y="238095"/>
                </a:moveTo>
                <a:cubicBezTo>
                  <a:pt x="893228" y="145283"/>
                  <a:pt x="962528" y="81180"/>
                  <a:pt x="1051876" y="81180"/>
                </a:cubicBezTo>
                <a:cubicBezTo>
                  <a:pt x="1144688" y="81180"/>
                  <a:pt x="1210523" y="148748"/>
                  <a:pt x="1210523" y="238095"/>
                </a:cubicBezTo>
                <a:cubicBezTo>
                  <a:pt x="1210523" y="328680"/>
                  <a:pt x="1143451" y="395010"/>
                  <a:pt x="1051876" y="395010"/>
                </a:cubicBezTo>
                <a:cubicBezTo>
                  <a:pt x="960301" y="395010"/>
                  <a:pt x="893228" y="328680"/>
                  <a:pt x="893228" y="238095"/>
                </a:cubicBezTo>
                <a:close/>
                <a:moveTo>
                  <a:pt x="1152113" y="237600"/>
                </a:moveTo>
                <a:cubicBezTo>
                  <a:pt x="1152113" y="177953"/>
                  <a:pt x="1113256" y="132660"/>
                  <a:pt x="1051876" y="132660"/>
                </a:cubicBezTo>
                <a:cubicBezTo>
                  <a:pt x="989506" y="132660"/>
                  <a:pt x="952133" y="178448"/>
                  <a:pt x="952133" y="237600"/>
                </a:cubicBezTo>
                <a:cubicBezTo>
                  <a:pt x="952133" y="300713"/>
                  <a:pt x="993961" y="343530"/>
                  <a:pt x="1052371" y="343530"/>
                </a:cubicBezTo>
                <a:cubicBezTo>
                  <a:pt x="1111523" y="343530"/>
                  <a:pt x="1152113" y="298238"/>
                  <a:pt x="1152113" y="237600"/>
                </a:cubicBezTo>
                <a:close/>
                <a:moveTo>
                  <a:pt x="1252846" y="86873"/>
                </a:moveTo>
                <a:lnTo>
                  <a:pt x="1303831" y="86873"/>
                </a:lnTo>
                <a:lnTo>
                  <a:pt x="1307791" y="118305"/>
                </a:lnTo>
                <a:cubicBezTo>
                  <a:pt x="1331303" y="93803"/>
                  <a:pt x="1363231" y="81180"/>
                  <a:pt x="1404563" y="81180"/>
                </a:cubicBezTo>
                <a:cubicBezTo>
                  <a:pt x="1476091" y="81180"/>
                  <a:pt x="1516186" y="123503"/>
                  <a:pt x="1516186" y="198495"/>
                </a:cubicBezTo>
                <a:lnTo>
                  <a:pt x="1516186" y="389318"/>
                </a:lnTo>
                <a:lnTo>
                  <a:pt x="1459013" y="389318"/>
                </a:lnTo>
                <a:lnTo>
                  <a:pt x="1459013" y="209385"/>
                </a:lnTo>
                <a:cubicBezTo>
                  <a:pt x="1459013" y="160133"/>
                  <a:pt x="1439461" y="133155"/>
                  <a:pt x="1392436" y="133155"/>
                </a:cubicBezTo>
                <a:cubicBezTo>
                  <a:pt x="1341451" y="133155"/>
                  <a:pt x="1310018" y="165825"/>
                  <a:pt x="1310018" y="215078"/>
                </a:cubicBezTo>
                <a:lnTo>
                  <a:pt x="1310018" y="389318"/>
                </a:lnTo>
                <a:lnTo>
                  <a:pt x="1252846" y="389318"/>
                </a:lnTo>
                <a:lnTo>
                  <a:pt x="1252846" y="86873"/>
                </a:lnTo>
                <a:lnTo>
                  <a:pt x="1252846" y="86873"/>
                </a:lnTo>
                <a:close/>
                <a:moveTo>
                  <a:pt x="1578803" y="86873"/>
                </a:moveTo>
                <a:lnTo>
                  <a:pt x="1635481" y="86873"/>
                </a:lnTo>
                <a:lnTo>
                  <a:pt x="1635481" y="389318"/>
                </a:lnTo>
                <a:lnTo>
                  <a:pt x="1578803" y="389318"/>
                </a:lnTo>
                <a:lnTo>
                  <a:pt x="1578803" y="86873"/>
                </a:lnTo>
                <a:close/>
                <a:moveTo>
                  <a:pt x="1694633" y="296010"/>
                </a:moveTo>
                <a:lnTo>
                  <a:pt x="1750321" y="296010"/>
                </a:lnTo>
                <a:cubicBezTo>
                  <a:pt x="1756013" y="332640"/>
                  <a:pt x="1785218" y="348728"/>
                  <a:pt x="1828284" y="348728"/>
                </a:cubicBezTo>
                <a:cubicBezTo>
                  <a:pt x="1863923" y="348728"/>
                  <a:pt x="1890654" y="334868"/>
                  <a:pt x="1890654" y="306900"/>
                </a:cubicBezTo>
                <a:cubicBezTo>
                  <a:pt x="1890654" y="287348"/>
                  <a:pt x="1881496" y="279428"/>
                  <a:pt x="1867141" y="274230"/>
                </a:cubicBezTo>
                <a:cubicBezTo>
                  <a:pt x="1853281" y="269033"/>
                  <a:pt x="1839173" y="266805"/>
                  <a:pt x="1810463" y="262103"/>
                </a:cubicBezTo>
                <a:cubicBezTo>
                  <a:pt x="1780763" y="257648"/>
                  <a:pt x="1759973" y="252945"/>
                  <a:pt x="1742154" y="244283"/>
                </a:cubicBezTo>
                <a:cubicBezTo>
                  <a:pt x="1714681" y="231165"/>
                  <a:pt x="1703791" y="206415"/>
                  <a:pt x="1703791" y="178943"/>
                </a:cubicBezTo>
                <a:cubicBezTo>
                  <a:pt x="1703791" y="114840"/>
                  <a:pt x="1754281" y="80933"/>
                  <a:pt x="1818879" y="80933"/>
                </a:cubicBezTo>
                <a:cubicBezTo>
                  <a:pt x="1889416" y="80933"/>
                  <a:pt x="1936194" y="113603"/>
                  <a:pt x="1939659" y="179438"/>
                </a:cubicBezTo>
                <a:lnTo>
                  <a:pt x="1885209" y="179438"/>
                </a:lnTo>
                <a:cubicBezTo>
                  <a:pt x="1881743" y="144540"/>
                  <a:pt x="1854271" y="127215"/>
                  <a:pt x="1818879" y="127215"/>
                </a:cubicBezTo>
                <a:cubicBezTo>
                  <a:pt x="1781011" y="127215"/>
                  <a:pt x="1758736" y="146025"/>
                  <a:pt x="1758736" y="171765"/>
                </a:cubicBezTo>
                <a:cubicBezTo>
                  <a:pt x="1758736" y="188348"/>
                  <a:pt x="1766656" y="197010"/>
                  <a:pt x="1781754" y="202703"/>
                </a:cubicBezTo>
                <a:cubicBezTo>
                  <a:pt x="1796604" y="208395"/>
                  <a:pt x="1824076" y="211365"/>
                  <a:pt x="1847589" y="214830"/>
                </a:cubicBezTo>
                <a:cubicBezTo>
                  <a:pt x="1869864" y="218295"/>
                  <a:pt x="1890654" y="222255"/>
                  <a:pt x="1909464" y="232650"/>
                </a:cubicBezTo>
                <a:cubicBezTo>
                  <a:pt x="1934709" y="246263"/>
                  <a:pt x="1946589" y="272745"/>
                  <a:pt x="1946589" y="299723"/>
                </a:cubicBezTo>
                <a:cubicBezTo>
                  <a:pt x="1946589" y="328433"/>
                  <a:pt x="1935698" y="353678"/>
                  <a:pt x="1915156" y="370260"/>
                </a:cubicBezTo>
                <a:cubicBezTo>
                  <a:pt x="1893376" y="388080"/>
                  <a:pt x="1864666" y="395010"/>
                  <a:pt x="1828036" y="395010"/>
                </a:cubicBezTo>
                <a:cubicBezTo>
                  <a:pt x="1754281" y="395258"/>
                  <a:pt x="1700326" y="367785"/>
                  <a:pt x="1694633" y="296010"/>
                </a:cubicBezTo>
                <a:close/>
              </a:path>
            </a:pathLst>
          </a:custGeom>
          <a:solidFill>
            <a:srgbClr val="FFFFFF"/>
          </a:solidFill>
          <a:ln w="2469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1D48308-851D-8ED0-C8CE-D7A3C0432F8D}"/>
              </a:ext>
            </a:extLst>
          </p:cNvPr>
          <p:cNvGrpSpPr/>
          <p:nvPr/>
        </p:nvGrpSpPr>
        <p:grpSpPr>
          <a:xfrm>
            <a:off x="7451999" y="417590"/>
            <a:ext cx="1303039" cy="326816"/>
            <a:chOff x="7451999" y="417590"/>
            <a:chExt cx="1303039" cy="326816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A9958B65-0E46-47C2-A5F9-6191B2D6ECFA}"/>
                </a:ext>
              </a:extLst>
            </p:cNvPr>
            <p:cNvSpPr/>
            <p:nvPr/>
          </p:nvSpPr>
          <p:spPr>
            <a:xfrm>
              <a:off x="7667952" y="503379"/>
              <a:ext cx="871134" cy="180857"/>
            </a:xfrm>
            <a:custGeom>
              <a:avLst/>
              <a:gdLst>
                <a:gd name="connsiteX0" fmla="*/ 317747 w 871134"/>
                <a:gd name="connsiteY0" fmla="*/ 96014 h 180857"/>
                <a:gd name="connsiteX1" fmla="*/ 309999 w 871134"/>
                <a:gd name="connsiteY1" fmla="*/ 120384 h 180857"/>
                <a:gd name="connsiteX2" fmla="*/ 309294 w 871134"/>
                <a:gd name="connsiteY2" fmla="*/ 120384 h 180857"/>
                <a:gd name="connsiteX3" fmla="*/ 298729 w 871134"/>
                <a:gd name="connsiteY3" fmla="*/ 91224 h 180857"/>
                <a:gd name="connsiteX4" fmla="*/ 279008 w 871134"/>
                <a:gd name="connsiteY4" fmla="*/ 40511 h 180857"/>
                <a:gd name="connsiteX5" fmla="*/ 258300 w 871134"/>
                <a:gd name="connsiteY5" fmla="*/ 40511 h 180857"/>
                <a:gd name="connsiteX6" fmla="*/ 300561 w 871134"/>
                <a:gd name="connsiteY6" fmla="*/ 144191 h 180857"/>
                <a:gd name="connsiteX7" fmla="*/ 297743 w 871134"/>
                <a:gd name="connsiteY7" fmla="*/ 151235 h 180857"/>
                <a:gd name="connsiteX8" fmla="*/ 279430 w 871134"/>
                <a:gd name="connsiteY8" fmla="*/ 163631 h 180857"/>
                <a:gd name="connsiteX9" fmla="*/ 272527 w 871134"/>
                <a:gd name="connsiteY9" fmla="*/ 163631 h 180857"/>
                <a:gd name="connsiteX10" fmla="*/ 272527 w 871134"/>
                <a:gd name="connsiteY10" fmla="*/ 180676 h 180857"/>
                <a:gd name="connsiteX11" fmla="*/ 281684 w 871134"/>
                <a:gd name="connsiteY11" fmla="*/ 180676 h 180857"/>
                <a:gd name="connsiteX12" fmla="*/ 316197 w 871134"/>
                <a:gd name="connsiteY12" fmla="*/ 153629 h 180857"/>
                <a:gd name="connsiteX13" fmla="*/ 356345 w 871134"/>
                <a:gd name="connsiteY13" fmla="*/ 40934 h 180857"/>
                <a:gd name="connsiteX14" fmla="*/ 336200 w 871134"/>
                <a:gd name="connsiteY14" fmla="*/ 40934 h 180857"/>
                <a:gd name="connsiteX15" fmla="*/ 102499 w 871134"/>
                <a:gd name="connsiteY15" fmla="*/ 11492 h 180857"/>
                <a:gd name="connsiteX16" fmla="*/ 85594 w 871134"/>
                <a:gd name="connsiteY16" fmla="*/ 11492 h 180857"/>
                <a:gd name="connsiteX17" fmla="*/ 76719 w 871134"/>
                <a:gd name="connsiteY17" fmla="*/ 47132 h 180857"/>
                <a:gd name="connsiteX18" fmla="*/ 51222 w 871134"/>
                <a:gd name="connsiteY18" fmla="*/ 47132 h 180857"/>
                <a:gd name="connsiteX19" fmla="*/ 59674 w 871134"/>
                <a:gd name="connsiteY19" fmla="*/ 10788 h 180857"/>
                <a:gd name="connsiteX20" fmla="*/ 42770 w 871134"/>
                <a:gd name="connsiteY20" fmla="*/ 10788 h 180857"/>
                <a:gd name="connsiteX21" fmla="*/ 34459 w 871134"/>
                <a:gd name="connsiteY21" fmla="*/ 47132 h 180857"/>
                <a:gd name="connsiteX22" fmla="*/ 13610 w 871134"/>
                <a:gd name="connsiteY22" fmla="*/ 47132 h 180857"/>
                <a:gd name="connsiteX23" fmla="*/ 10370 w 871134"/>
                <a:gd name="connsiteY23" fmla="*/ 62205 h 180857"/>
                <a:gd name="connsiteX24" fmla="*/ 30937 w 871134"/>
                <a:gd name="connsiteY24" fmla="*/ 62205 h 180857"/>
                <a:gd name="connsiteX25" fmla="*/ 24034 w 871134"/>
                <a:gd name="connsiteY25" fmla="*/ 91365 h 180857"/>
                <a:gd name="connsiteX26" fmla="*/ 3045 w 871134"/>
                <a:gd name="connsiteY26" fmla="*/ 91365 h 180857"/>
                <a:gd name="connsiteX27" fmla="*/ -195 w 871134"/>
                <a:gd name="connsiteY27" fmla="*/ 106720 h 180857"/>
                <a:gd name="connsiteX28" fmla="*/ 20513 w 871134"/>
                <a:gd name="connsiteY28" fmla="*/ 106720 h 180857"/>
                <a:gd name="connsiteX29" fmla="*/ 11920 w 871134"/>
                <a:gd name="connsiteY29" fmla="*/ 143909 h 180857"/>
                <a:gd name="connsiteX30" fmla="*/ 28542 w 871134"/>
                <a:gd name="connsiteY30" fmla="*/ 143909 h 180857"/>
                <a:gd name="connsiteX31" fmla="*/ 37135 w 871134"/>
                <a:gd name="connsiteY31" fmla="*/ 106720 h 180857"/>
                <a:gd name="connsiteX32" fmla="*/ 62773 w 871134"/>
                <a:gd name="connsiteY32" fmla="*/ 106720 h 180857"/>
                <a:gd name="connsiteX33" fmla="*/ 54180 w 871134"/>
                <a:gd name="connsiteY33" fmla="*/ 143909 h 180857"/>
                <a:gd name="connsiteX34" fmla="*/ 70803 w 871134"/>
                <a:gd name="connsiteY34" fmla="*/ 143909 h 180857"/>
                <a:gd name="connsiteX35" fmla="*/ 79396 w 871134"/>
                <a:gd name="connsiteY35" fmla="*/ 106720 h 180857"/>
                <a:gd name="connsiteX36" fmla="*/ 100808 w 871134"/>
                <a:gd name="connsiteY36" fmla="*/ 106720 h 180857"/>
                <a:gd name="connsiteX37" fmla="*/ 104048 w 871134"/>
                <a:gd name="connsiteY37" fmla="*/ 91365 h 180857"/>
                <a:gd name="connsiteX38" fmla="*/ 83059 w 871134"/>
                <a:gd name="connsiteY38" fmla="*/ 91365 h 180857"/>
                <a:gd name="connsiteX39" fmla="*/ 89961 w 871134"/>
                <a:gd name="connsiteY39" fmla="*/ 62205 h 180857"/>
                <a:gd name="connsiteX40" fmla="*/ 110951 w 871134"/>
                <a:gd name="connsiteY40" fmla="*/ 62205 h 180857"/>
                <a:gd name="connsiteX41" fmla="*/ 114191 w 871134"/>
                <a:gd name="connsiteY41" fmla="*/ 47132 h 180857"/>
                <a:gd name="connsiteX42" fmla="*/ 93483 w 871134"/>
                <a:gd name="connsiteY42" fmla="*/ 47132 h 180857"/>
                <a:gd name="connsiteX43" fmla="*/ 66859 w 871134"/>
                <a:gd name="connsiteY43" fmla="*/ 92069 h 180857"/>
                <a:gd name="connsiteX44" fmla="*/ 41361 w 871134"/>
                <a:gd name="connsiteY44" fmla="*/ 92069 h 180857"/>
                <a:gd name="connsiteX45" fmla="*/ 48264 w 871134"/>
                <a:gd name="connsiteY45" fmla="*/ 62910 h 180857"/>
                <a:gd name="connsiteX46" fmla="*/ 73761 w 871134"/>
                <a:gd name="connsiteY46" fmla="*/ 62910 h 180857"/>
                <a:gd name="connsiteX47" fmla="*/ 190119 w 871134"/>
                <a:gd name="connsiteY47" fmla="*/ 128836 h 180857"/>
                <a:gd name="connsiteX48" fmla="*/ 146309 w 871134"/>
                <a:gd name="connsiteY48" fmla="*/ 77419 h 180857"/>
                <a:gd name="connsiteX49" fmla="*/ 188570 w 871134"/>
                <a:gd name="connsiteY49" fmla="*/ 27129 h 180857"/>
                <a:gd name="connsiteX50" fmla="*/ 228999 w 871134"/>
                <a:gd name="connsiteY50" fmla="*/ 57979 h 180857"/>
                <a:gd name="connsiteX51" fmla="*/ 250129 w 871134"/>
                <a:gd name="connsiteY51" fmla="*/ 57979 h 180857"/>
                <a:gd name="connsiteX52" fmla="*/ 189415 w 871134"/>
                <a:gd name="connsiteY52" fmla="*/ 8816 h 180857"/>
                <a:gd name="connsiteX53" fmla="*/ 125277 w 871134"/>
                <a:gd name="connsiteY53" fmla="*/ 71446 h 180857"/>
                <a:gd name="connsiteX54" fmla="*/ 125460 w 871134"/>
                <a:gd name="connsiteY54" fmla="*/ 77137 h 180857"/>
                <a:gd name="connsiteX55" fmla="*/ 189415 w 871134"/>
                <a:gd name="connsiteY55" fmla="*/ 145741 h 180857"/>
                <a:gd name="connsiteX56" fmla="*/ 250411 w 871134"/>
                <a:gd name="connsiteY56" fmla="*/ 95732 h 180857"/>
                <a:gd name="connsiteX57" fmla="*/ 229844 w 871134"/>
                <a:gd name="connsiteY57" fmla="*/ 95732 h 180857"/>
                <a:gd name="connsiteX58" fmla="*/ 190119 w 871134"/>
                <a:gd name="connsiteY58" fmla="*/ 128132 h 180857"/>
                <a:gd name="connsiteX59" fmla="*/ 799801 w 871134"/>
                <a:gd name="connsiteY59" fmla="*/ 11351 h 180857"/>
                <a:gd name="connsiteX60" fmla="*/ 781065 w 871134"/>
                <a:gd name="connsiteY60" fmla="*/ 11351 h 180857"/>
                <a:gd name="connsiteX61" fmla="*/ 781065 w 871134"/>
                <a:gd name="connsiteY61" fmla="*/ 29242 h 180857"/>
                <a:gd name="connsiteX62" fmla="*/ 800223 w 871134"/>
                <a:gd name="connsiteY62" fmla="*/ 29242 h 180857"/>
                <a:gd name="connsiteX63" fmla="*/ 673018 w 871134"/>
                <a:gd name="connsiteY63" fmla="*/ 144473 h 180857"/>
                <a:gd name="connsiteX64" fmla="*/ 692599 w 871134"/>
                <a:gd name="connsiteY64" fmla="*/ 144473 h 180857"/>
                <a:gd name="connsiteX65" fmla="*/ 692599 w 871134"/>
                <a:gd name="connsiteY65" fmla="*/ 86012 h 180857"/>
                <a:gd name="connsiteX66" fmla="*/ 746411 w 871134"/>
                <a:gd name="connsiteY66" fmla="*/ 86012 h 180857"/>
                <a:gd name="connsiteX67" fmla="*/ 746411 w 871134"/>
                <a:gd name="connsiteY67" fmla="*/ 67981 h 180857"/>
                <a:gd name="connsiteX68" fmla="*/ 692599 w 871134"/>
                <a:gd name="connsiteY68" fmla="*/ 67981 h 180857"/>
                <a:gd name="connsiteX69" fmla="*/ 692599 w 871134"/>
                <a:gd name="connsiteY69" fmla="*/ 28538 h 180857"/>
                <a:gd name="connsiteX70" fmla="*/ 765006 w 871134"/>
                <a:gd name="connsiteY70" fmla="*/ 28538 h 180857"/>
                <a:gd name="connsiteX71" fmla="*/ 765006 w 871134"/>
                <a:gd name="connsiteY71" fmla="*/ 10647 h 180857"/>
                <a:gd name="connsiteX72" fmla="*/ 673018 w 871134"/>
                <a:gd name="connsiteY72" fmla="*/ 10647 h 180857"/>
                <a:gd name="connsiteX73" fmla="*/ 781065 w 871134"/>
                <a:gd name="connsiteY73" fmla="*/ 40934 h 180857"/>
                <a:gd name="connsiteX74" fmla="*/ 781065 w 871134"/>
                <a:gd name="connsiteY74" fmla="*/ 143768 h 180857"/>
                <a:gd name="connsiteX75" fmla="*/ 800364 w 871134"/>
                <a:gd name="connsiteY75" fmla="*/ 143768 h 180857"/>
                <a:gd name="connsiteX76" fmla="*/ 800364 w 871134"/>
                <a:gd name="connsiteY76" fmla="*/ 40934 h 180857"/>
                <a:gd name="connsiteX77" fmla="*/ 423539 w 871134"/>
                <a:gd name="connsiteY77" fmla="*/ 38962 h 180857"/>
                <a:gd name="connsiteX78" fmla="*/ 388745 w 871134"/>
                <a:gd name="connsiteY78" fmla="*/ 52204 h 180857"/>
                <a:gd name="connsiteX79" fmla="*/ 388745 w 871134"/>
                <a:gd name="connsiteY79" fmla="*/ -59 h 180857"/>
                <a:gd name="connsiteX80" fmla="*/ 369727 w 871134"/>
                <a:gd name="connsiteY80" fmla="*/ -59 h 180857"/>
                <a:gd name="connsiteX81" fmla="*/ 369727 w 871134"/>
                <a:gd name="connsiteY81" fmla="*/ 143768 h 180857"/>
                <a:gd name="connsiteX82" fmla="*/ 386632 w 871134"/>
                <a:gd name="connsiteY82" fmla="*/ 143768 h 180857"/>
                <a:gd name="connsiteX83" fmla="*/ 388181 w 871134"/>
                <a:gd name="connsiteY83" fmla="*/ 132921 h 180857"/>
                <a:gd name="connsiteX84" fmla="*/ 421990 w 871134"/>
                <a:gd name="connsiteY84" fmla="*/ 145741 h 180857"/>
                <a:gd name="connsiteX85" fmla="*/ 473365 w 871134"/>
                <a:gd name="connsiteY85" fmla="*/ 96553 h 180857"/>
                <a:gd name="connsiteX86" fmla="*/ 473266 w 871134"/>
                <a:gd name="connsiteY86" fmla="*/ 92210 h 180857"/>
                <a:gd name="connsiteX87" fmla="*/ 429132 w 871134"/>
                <a:gd name="connsiteY87" fmla="*/ 38743 h 180857"/>
                <a:gd name="connsiteX88" fmla="*/ 423117 w 871134"/>
                <a:gd name="connsiteY88" fmla="*/ 38539 h 180857"/>
                <a:gd name="connsiteX89" fmla="*/ 420722 w 871134"/>
                <a:gd name="connsiteY89" fmla="*/ 129541 h 180857"/>
                <a:gd name="connsiteX90" fmla="*/ 387702 w 871134"/>
                <a:gd name="connsiteY90" fmla="*/ 88604 h 180857"/>
                <a:gd name="connsiteX91" fmla="*/ 420722 w 871134"/>
                <a:gd name="connsiteY91" fmla="*/ 55584 h 180857"/>
                <a:gd name="connsiteX92" fmla="*/ 454136 w 871134"/>
                <a:gd name="connsiteY92" fmla="*/ 89784 h 180857"/>
                <a:gd name="connsiteX93" fmla="*/ 453967 w 871134"/>
                <a:gd name="connsiteY93" fmla="*/ 92774 h 180857"/>
                <a:gd name="connsiteX94" fmla="*/ 423680 w 871134"/>
                <a:gd name="connsiteY94" fmla="*/ 128988 h 180857"/>
                <a:gd name="connsiteX95" fmla="*/ 420299 w 871134"/>
                <a:gd name="connsiteY95" fmla="*/ 129118 h 180857"/>
                <a:gd name="connsiteX96" fmla="*/ 870658 w 871134"/>
                <a:gd name="connsiteY96" fmla="*/ 128132 h 180857"/>
                <a:gd name="connsiteX97" fmla="*/ 860093 w 871134"/>
                <a:gd name="connsiteY97" fmla="*/ 128132 h 180857"/>
                <a:gd name="connsiteX98" fmla="*/ 846992 w 871134"/>
                <a:gd name="connsiteY98" fmla="*/ 114045 h 180857"/>
                <a:gd name="connsiteX99" fmla="*/ 846992 w 871134"/>
                <a:gd name="connsiteY99" fmla="*/ 55866 h 180857"/>
                <a:gd name="connsiteX100" fmla="*/ 870658 w 871134"/>
                <a:gd name="connsiteY100" fmla="*/ 55866 h 180857"/>
                <a:gd name="connsiteX101" fmla="*/ 870658 w 871134"/>
                <a:gd name="connsiteY101" fmla="*/ 40934 h 180857"/>
                <a:gd name="connsiteX102" fmla="*/ 847274 w 871134"/>
                <a:gd name="connsiteY102" fmla="*/ 40934 h 180857"/>
                <a:gd name="connsiteX103" fmla="*/ 847274 w 871134"/>
                <a:gd name="connsiteY103" fmla="*/ 18395 h 180857"/>
                <a:gd name="connsiteX104" fmla="*/ 828397 w 871134"/>
                <a:gd name="connsiteY104" fmla="*/ 18395 h 180857"/>
                <a:gd name="connsiteX105" fmla="*/ 828397 w 871134"/>
                <a:gd name="connsiteY105" fmla="*/ 40934 h 180857"/>
                <a:gd name="connsiteX106" fmla="*/ 814310 w 871134"/>
                <a:gd name="connsiteY106" fmla="*/ 40934 h 180857"/>
                <a:gd name="connsiteX107" fmla="*/ 814310 w 871134"/>
                <a:gd name="connsiteY107" fmla="*/ 56289 h 180857"/>
                <a:gd name="connsiteX108" fmla="*/ 828397 w 871134"/>
                <a:gd name="connsiteY108" fmla="*/ 56289 h 180857"/>
                <a:gd name="connsiteX109" fmla="*/ 828397 w 871134"/>
                <a:gd name="connsiteY109" fmla="*/ 117567 h 180857"/>
                <a:gd name="connsiteX110" fmla="*/ 854458 w 871134"/>
                <a:gd name="connsiteY110" fmla="*/ 144191 h 180857"/>
                <a:gd name="connsiteX111" fmla="*/ 870940 w 871134"/>
                <a:gd name="connsiteY111" fmla="*/ 144191 h 180857"/>
                <a:gd name="connsiteX112" fmla="*/ 623996 w 871134"/>
                <a:gd name="connsiteY112" fmla="*/ 57697 h 180857"/>
                <a:gd name="connsiteX113" fmla="*/ 623996 w 871134"/>
                <a:gd name="connsiteY113" fmla="*/ 57697 h 180857"/>
                <a:gd name="connsiteX114" fmla="*/ 623996 w 871134"/>
                <a:gd name="connsiteY114" fmla="*/ 41638 h 180857"/>
                <a:gd name="connsiteX115" fmla="*/ 606388 w 871134"/>
                <a:gd name="connsiteY115" fmla="*/ 41638 h 180857"/>
                <a:gd name="connsiteX116" fmla="*/ 606388 w 871134"/>
                <a:gd name="connsiteY116" fmla="*/ 143768 h 180857"/>
                <a:gd name="connsiteX117" fmla="*/ 625405 w 871134"/>
                <a:gd name="connsiteY117" fmla="*/ 143768 h 180857"/>
                <a:gd name="connsiteX118" fmla="*/ 625405 w 871134"/>
                <a:gd name="connsiteY118" fmla="*/ 89956 h 180857"/>
                <a:gd name="connsiteX119" fmla="*/ 650620 w 871134"/>
                <a:gd name="connsiteY119" fmla="*/ 59388 h 180857"/>
                <a:gd name="connsiteX120" fmla="*/ 659777 w 871134"/>
                <a:gd name="connsiteY120" fmla="*/ 59388 h 180857"/>
                <a:gd name="connsiteX121" fmla="*/ 659777 w 871134"/>
                <a:gd name="connsiteY121" fmla="*/ 40934 h 180857"/>
                <a:gd name="connsiteX122" fmla="*/ 653719 w 871134"/>
                <a:gd name="connsiteY122" fmla="*/ 40934 h 180857"/>
                <a:gd name="connsiteX123" fmla="*/ 623574 w 871134"/>
                <a:gd name="connsiteY123" fmla="*/ 56570 h 180857"/>
                <a:gd name="connsiteX124" fmla="*/ 537784 w 871134"/>
                <a:gd name="connsiteY124" fmla="*/ 39666 h 180857"/>
                <a:gd name="connsiteX125" fmla="*/ 486846 w 871134"/>
                <a:gd name="connsiteY125" fmla="*/ 90434 h 180857"/>
                <a:gd name="connsiteX126" fmla="*/ 486930 w 871134"/>
                <a:gd name="connsiteY126" fmla="*/ 93478 h 180857"/>
                <a:gd name="connsiteX127" fmla="*/ 532558 w 871134"/>
                <a:gd name="connsiteY127" fmla="*/ 146728 h 180857"/>
                <a:gd name="connsiteX128" fmla="*/ 537221 w 871134"/>
                <a:gd name="connsiteY128" fmla="*/ 146867 h 180857"/>
                <a:gd name="connsiteX129" fmla="*/ 583848 w 871134"/>
                <a:gd name="connsiteY129" fmla="*/ 112495 h 180857"/>
                <a:gd name="connsiteX130" fmla="*/ 565535 w 871134"/>
                <a:gd name="connsiteY130" fmla="*/ 112495 h 180857"/>
                <a:gd name="connsiteX131" fmla="*/ 537362 w 871134"/>
                <a:gd name="connsiteY131" fmla="*/ 128977 h 180857"/>
                <a:gd name="connsiteX132" fmla="*/ 505229 w 871134"/>
                <a:gd name="connsiteY132" fmla="*/ 96874 h 180857"/>
                <a:gd name="connsiteX133" fmla="*/ 505243 w 871134"/>
                <a:gd name="connsiteY133" fmla="*/ 95873 h 180857"/>
                <a:gd name="connsiteX134" fmla="*/ 585539 w 871134"/>
                <a:gd name="connsiteY134" fmla="*/ 95873 h 180857"/>
                <a:gd name="connsiteX135" fmla="*/ 537362 w 871134"/>
                <a:gd name="connsiteY135" fmla="*/ 38539 h 180857"/>
                <a:gd name="connsiteX136" fmla="*/ 506652 w 871134"/>
                <a:gd name="connsiteY136" fmla="*/ 81927 h 180857"/>
                <a:gd name="connsiteX137" fmla="*/ 537362 w 871134"/>
                <a:gd name="connsiteY137" fmla="*/ 55021 h 180857"/>
                <a:gd name="connsiteX138" fmla="*/ 566662 w 871134"/>
                <a:gd name="connsiteY138" fmla="*/ 81645 h 180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</a:cxnLst>
              <a:rect l="l" t="t" r="r" b="b"/>
              <a:pathLst>
                <a:path w="871134" h="180857">
                  <a:moveTo>
                    <a:pt x="317747" y="96014"/>
                  </a:moveTo>
                  <a:cubicBezTo>
                    <a:pt x="314084" y="107283"/>
                    <a:pt x="312112" y="113341"/>
                    <a:pt x="309999" y="120384"/>
                  </a:cubicBezTo>
                  <a:lnTo>
                    <a:pt x="309294" y="120384"/>
                  </a:lnTo>
                  <a:cubicBezTo>
                    <a:pt x="307181" y="113482"/>
                    <a:pt x="304646" y="106297"/>
                    <a:pt x="298729" y="91224"/>
                  </a:cubicBezTo>
                  <a:lnTo>
                    <a:pt x="279008" y="40511"/>
                  </a:lnTo>
                  <a:lnTo>
                    <a:pt x="258300" y="40511"/>
                  </a:lnTo>
                  <a:lnTo>
                    <a:pt x="300561" y="144191"/>
                  </a:lnTo>
                  <a:lnTo>
                    <a:pt x="297743" y="151235"/>
                  </a:lnTo>
                  <a:cubicBezTo>
                    <a:pt x="294221" y="161659"/>
                    <a:pt x="289573" y="163631"/>
                    <a:pt x="279430" y="163631"/>
                  </a:cubicBezTo>
                  <a:lnTo>
                    <a:pt x="272527" y="163631"/>
                  </a:lnTo>
                  <a:lnTo>
                    <a:pt x="272527" y="180676"/>
                  </a:lnTo>
                  <a:lnTo>
                    <a:pt x="281684" y="180676"/>
                  </a:lnTo>
                  <a:cubicBezTo>
                    <a:pt x="298504" y="182137"/>
                    <a:pt x="313591" y="170317"/>
                    <a:pt x="316197" y="153629"/>
                  </a:cubicBezTo>
                  <a:lnTo>
                    <a:pt x="356345" y="40934"/>
                  </a:lnTo>
                  <a:lnTo>
                    <a:pt x="336200" y="40934"/>
                  </a:lnTo>
                  <a:close/>
                  <a:moveTo>
                    <a:pt x="102499" y="11492"/>
                  </a:moveTo>
                  <a:lnTo>
                    <a:pt x="85594" y="11492"/>
                  </a:lnTo>
                  <a:lnTo>
                    <a:pt x="76719" y="47132"/>
                  </a:lnTo>
                  <a:lnTo>
                    <a:pt x="51222" y="47132"/>
                  </a:lnTo>
                  <a:lnTo>
                    <a:pt x="59674" y="10788"/>
                  </a:lnTo>
                  <a:lnTo>
                    <a:pt x="42770" y="10788"/>
                  </a:lnTo>
                  <a:lnTo>
                    <a:pt x="34459" y="47132"/>
                  </a:lnTo>
                  <a:lnTo>
                    <a:pt x="13610" y="47132"/>
                  </a:lnTo>
                  <a:lnTo>
                    <a:pt x="10370" y="62205"/>
                  </a:lnTo>
                  <a:lnTo>
                    <a:pt x="30937" y="62205"/>
                  </a:lnTo>
                  <a:lnTo>
                    <a:pt x="24034" y="91365"/>
                  </a:lnTo>
                  <a:lnTo>
                    <a:pt x="3045" y="91365"/>
                  </a:lnTo>
                  <a:lnTo>
                    <a:pt x="-195" y="106720"/>
                  </a:lnTo>
                  <a:lnTo>
                    <a:pt x="20513" y="106720"/>
                  </a:lnTo>
                  <a:lnTo>
                    <a:pt x="11920" y="143909"/>
                  </a:lnTo>
                  <a:lnTo>
                    <a:pt x="28542" y="143909"/>
                  </a:lnTo>
                  <a:lnTo>
                    <a:pt x="37135" y="106720"/>
                  </a:lnTo>
                  <a:lnTo>
                    <a:pt x="62773" y="106720"/>
                  </a:lnTo>
                  <a:lnTo>
                    <a:pt x="54180" y="143909"/>
                  </a:lnTo>
                  <a:lnTo>
                    <a:pt x="70803" y="143909"/>
                  </a:lnTo>
                  <a:lnTo>
                    <a:pt x="79396" y="106720"/>
                  </a:lnTo>
                  <a:lnTo>
                    <a:pt x="100808" y="106720"/>
                  </a:lnTo>
                  <a:lnTo>
                    <a:pt x="104048" y="91365"/>
                  </a:lnTo>
                  <a:lnTo>
                    <a:pt x="83059" y="91365"/>
                  </a:lnTo>
                  <a:lnTo>
                    <a:pt x="89961" y="62205"/>
                  </a:lnTo>
                  <a:lnTo>
                    <a:pt x="110951" y="62205"/>
                  </a:lnTo>
                  <a:lnTo>
                    <a:pt x="114191" y="47132"/>
                  </a:lnTo>
                  <a:lnTo>
                    <a:pt x="93483" y="47132"/>
                  </a:lnTo>
                  <a:close/>
                  <a:moveTo>
                    <a:pt x="66859" y="92069"/>
                  </a:moveTo>
                  <a:lnTo>
                    <a:pt x="41361" y="92069"/>
                  </a:lnTo>
                  <a:lnTo>
                    <a:pt x="48264" y="62910"/>
                  </a:lnTo>
                  <a:lnTo>
                    <a:pt x="73761" y="62910"/>
                  </a:lnTo>
                  <a:close/>
                  <a:moveTo>
                    <a:pt x="190119" y="128836"/>
                  </a:moveTo>
                  <a:cubicBezTo>
                    <a:pt x="164481" y="128836"/>
                    <a:pt x="146309" y="108128"/>
                    <a:pt x="146309" y="77419"/>
                  </a:cubicBezTo>
                  <a:cubicBezTo>
                    <a:pt x="146309" y="46710"/>
                    <a:pt x="164199" y="27129"/>
                    <a:pt x="188570" y="27129"/>
                  </a:cubicBezTo>
                  <a:cubicBezTo>
                    <a:pt x="207685" y="26422"/>
                    <a:pt x="224632" y="39351"/>
                    <a:pt x="228999" y="57979"/>
                  </a:cubicBezTo>
                  <a:lnTo>
                    <a:pt x="250129" y="57979"/>
                  </a:lnTo>
                  <a:cubicBezTo>
                    <a:pt x="244903" y="28792"/>
                    <a:pt x="219054" y="7862"/>
                    <a:pt x="189415" y="8816"/>
                  </a:cubicBezTo>
                  <a:cubicBezTo>
                    <a:pt x="154409" y="8399"/>
                    <a:pt x="125686" y="36439"/>
                    <a:pt x="125277" y="71446"/>
                  </a:cubicBezTo>
                  <a:cubicBezTo>
                    <a:pt x="125249" y="73345"/>
                    <a:pt x="125319" y="75244"/>
                    <a:pt x="125460" y="77137"/>
                  </a:cubicBezTo>
                  <a:cubicBezTo>
                    <a:pt x="125460" y="117426"/>
                    <a:pt x="151380" y="145741"/>
                    <a:pt x="189415" y="145741"/>
                  </a:cubicBezTo>
                  <a:cubicBezTo>
                    <a:pt x="219490" y="146968"/>
                    <a:pt x="245720" y="125465"/>
                    <a:pt x="250411" y="95732"/>
                  </a:cubicBezTo>
                  <a:lnTo>
                    <a:pt x="229844" y="95732"/>
                  </a:lnTo>
                  <a:cubicBezTo>
                    <a:pt x="226900" y="115138"/>
                    <a:pt x="209714" y="129150"/>
                    <a:pt x="190119" y="128132"/>
                  </a:cubicBezTo>
                  <a:close/>
                  <a:moveTo>
                    <a:pt x="799801" y="11351"/>
                  </a:moveTo>
                  <a:lnTo>
                    <a:pt x="781065" y="11351"/>
                  </a:lnTo>
                  <a:lnTo>
                    <a:pt x="781065" y="29242"/>
                  </a:lnTo>
                  <a:lnTo>
                    <a:pt x="800223" y="29242"/>
                  </a:lnTo>
                  <a:close/>
                  <a:moveTo>
                    <a:pt x="673018" y="144473"/>
                  </a:moveTo>
                  <a:lnTo>
                    <a:pt x="692599" y="144473"/>
                  </a:lnTo>
                  <a:lnTo>
                    <a:pt x="692599" y="86012"/>
                  </a:lnTo>
                  <a:lnTo>
                    <a:pt x="746411" y="86012"/>
                  </a:lnTo>
                  <a:lnTo>
                    <a:pt x="746411" y="67981"/>
                  </a:lnTo>
                  <a:lnTo>
                    <a:pt x="692599" y="67981"/>
                  </a:lnTo>
                  <a:lnTo>
                    <a:pt x="692599" y="28538"/>
                  </a:lnTo>
                  <a:lnTo>
                    <a:pt x="765006" y="28538"/>
                  </a:lnTo>
                  <a:lnTo>
                    <a:pt x="765006" y="10647"/>
                  </a:lnTo>
                  <a:lnTo>
                    <a:pt x="673018" y="10647"/>
                  </a:lnTo>
                  <a:close/>
                  <a:moveTo>
                    <a:pt x="781065" y="40934"/>
                  </a:moveTo>
                  <a:lnTo>
                    <a:pt x="781065" y="143768"/>
                  </a:lnTo>
                  <a:lnTo>
                    <a:pt x="800364" y="143768"/>
                  </a:lnTo>
                  <a:lnTo>
                    <a:pt x="800364" y="40934"/>
                  </a:lnTo>
                  <a:close/>
                  <a:moveTo>
                    <a:pt x="423539" y="38962"/>
                  </a:moveTo>
                  <a:cubicBezTo>
                    <a:pt x="410636" y="38503"/>
                    <a:pt x="398084" y="43278"/>
                    <a:pt x="388745" y="52204"/>
                  </a:cubicBezTo>
                  <a:lnTo>
                    <a:pt x="388745" y="-59"/>
                  </a:lnTo>
                  <a:lnTo>
                    <a:pt x="369727" y="-59"/>
                  </a:lnTo>
                  <a:lnTo>
                    <a:pt x="369727" y="143768"/>
                  </a:lnTo>
                  <a:lnTo>
                    <a:pt x="386632" y="143768"/>
                  </a:lnTo>
                  <a:lnTo>
                    <a:pt x="388181" y="132921"/>
                  </a:lnTo>
                  <a:cubicBezTo>
                    <a:pt x="397253" y="141582"/>
                    <a:pt x="409452" y="146205"/>
                    <a:pt x="421990" y="145741"/>
                  </a:cubicBezTo>
                  <a:cubicBezTo>
                    <a:pt x="449755" y="146344"/>
                    <a:pt x="472759" y="124321"/>
                    <a:pt x="473365" y="96553"/>
                  </a:cubicBezTo>
                  <a:cubicBezTo>
                    <a:pt x="473393" y="95105"/>
                    <a:pt x="473365" y="93656"/>
                    <a:pt x="473266" y="92210"/>
                  </a:cubicBezTo>
                  <a:cubicBezTo>
                    <a:pt x="475844" y="65259"/>
                    <a:pt x="456080" y="41321"/>
                    <a:pt x="429132" y="38743"/>
                  </a:cubicBezTo>
                  <a:cubicBezTo>
                    <a:pt x="427131" y="38552"/>
                    <a:pt x="425131" y="38484"/>
                    <a:pt x="423117" y="38539"/>
                  </a:cubicBezTo>
                  <a:close/>
                  <a:moveTo>
                    <a:pt x="420722" y="129541"/>
                  </a:moveTo>
                  <a:cubicBezTo>
                    <a:pt x="400296" y="127354"/>
                    <a:pt x="385519" y="109026"/>
                    <a:pt x="387702" y="88604"/>
                  </a:cubicBezTo>
                  <a:cubicBezTo>
                    <a:pt x="389562" y="71198"/>
                    <a:pt x="403311" y="57448"/>
                    <a:pt x="420722" y="55584"/>
                  </a:cubicBezTo>
                  <a:cubicBezTo>
                    <a:pt x="439387" y="55801"/>
                    <a:pt x="454347" y="71114"/>
                    <a:pt x="454136" y="89784"/>
                  </a:cubicBezTo>
                  <a:cubicBezTo>
                    <a:pt x="454122" y="90783"/>
                    <a:pt x="454066" y="91781"/>
                    <a:pt x="453967" y="92774"/>
                  </a:cubicBezTo>
                  <a:cubicBezTo>
                    <a:pt x="455601" y="111140"/>
                    <a:pt x="442035" y="127354"/>
                    <a:pt x="423680" y="128988"/>
                  </a:cubicBezTo>
                  <a:cubicBezTo>
                    <a:pt x="422553" y="129088"/>
                    <a:pt x="421426" y="129132"/>
                    <a:pt x="420299" y="129118"/>
                  </a:cubicBezTo>
                  <a:close/>
                  <a:moveTo>
                    <a:pt x="870658" y="128132"/>
                  </a:moveTo>
                  <a:lnTo>
                    <a:pt x="860093" y="128132"/>
                  </a:lnTo>
                  <a:cubicBezTo>
                    <a:pt x="850796" y="128132"/>
                    <a:pt x="846992" y="123061"/>
                    <a:pt x="846992" y="114045"/>
                  </a:cubicBezTo>
                  <a:lnTo>
                    <a:pt x="846992" y="55866"/>
                  </a:lnTo>
                  <a:lnTo>
                    <a:pt x="870658" y="55866"/>
                  </a:lnTo>
                  <a:lnTo>
                    <a:pt x="870658" y="40934"/>
                  </a:lnTo>
                  <a:lnTo>
                    <a:pt x="847274" y="40934"/>
                  </a:lnTo>
                  <a:lnTo>
                    <a:pt x="847274" y="18395"/>
                  </a:lnTo>
                  <a:lnTo>
                    <a:pt x="828397" y="18395"/>
                  </a:lnTo>
                  <a:lnTo>
                    <a:pt x="828397" y="40934"/>
                  </a:lnTo>
                  <a:lnTo>
                    <a:pt x="814310" y="40934"/>
                  </a:lnTo>
                  <a:lnTo>
                    <a:pt x="814310" y="56289"/>
                  </a:lnTo>
                  <a:lnTo>
                    <a:pt x="828397" y="56289"/>
                  </a:lnTo>
                  <a:lnTo>
                    <a:pt x="828397" y="117567"/>
                  </a:lnTo>
                  <a:cubicBezTo>
                    <a:pt x="828397" y="135175"/>
                    <a:pt x="835863" y="144191"/>
                    <a:pt x="854458" y="144191"/>
                  </a:cubicBezTo>
                  <a:lnTo>
                    <a:pt x="870940" y="144191"/>
                  </a:lnTo>
                  <a:close/>
                  <a:moveTo>
                    <a:pt x="623996" y="57697"/>
                  </a:moveTo>
                  <a:lnTo>
                    <a:pt x="623996" y="57697"/>
                  </a:lnTo>
                  <a:lnTo>
                    <a:pt x="623996" y="41638"/>
                  </a:lnTo>
                  <a:lnTo>
                    <a:pt x="606388" y="41638"/>
                  </a:lnTo>
                  <a:lnTo>
                    <a:pt x="606388" y="143768"/>
                  </a:lnTo>
                  <a:lnTo>
                    <a:pt x="625405" y="143768"/>
                  </a:lnTo>
                  <a:lnTo>
                    <a:pt x="625405" y="89956"/>
                  </a:lnTo>
                  <a:cubicBezTo>
                    <a:pt x="625405" y="65445"/>
                    <a:pt x="638506" y="59388"/>
                    <a:pt x="650620" y="59388"/>
                  </a:cubicBezTo>
                  <a:lnTo>
                    <a:pt x="659777" y="59388"/>
                  </a:lnTo>
                  <a:lnTo>
                    <a:pt x="659777" y="40934"/>
                  </a:lnTo>
                  <a:lnTo>
                    <a:pt x="653719" y="40934"/>
                  </a:lnTo>
                  <a:cubicBezTo>
                    <a:pt x="641464" y="39761"/>
                    <a:pt x="629673" y="45881"/>
                    <a:pt x="623574" y="56570"/>
                  </a:cubicBezTo>
                  <a:close/>
                  <a:moveTo>
                    <a:pt x="537784" y="39666"/>
                  </a:moveTo>
                  <a:cubicBezTo>
                    <a:pt x="509695" y="39618"/>
                    <a:pt x="486888" y="62348"/>
                    <a:pt x="486846" y="90434"/>
                  </a:cubicBezTo>
                  <a:cubicBezTo>
                    <a:pt x="486846" y="91450"/>
                    <a:pt x="486874" y="92464"/>
                    <a:pt x="486930" y="93478"/>
                  </a:cubicBezTo>
                  <a:cubicBezTo>
                    <a:pt x="484831" y="120783"/>
                    <a:pt x="505258" y="144624"/>
                    <a:pt x="532558" y="146728"/>
                  </a:cubicBezTo>
                  <a:cubicBezTo>
                    <a:pt x="534107" y="146848"/>
                    <a:pt x="535671" y="146894"/>
                    <a:pt x="537221" y="146867"/>
                  </a:cubicBezTo>
                  <a:cubicBezTo>
                    <a:pt x="558619" y="146891"/>
                    <a:pt x="577537" y="132948"/>
                    <a:pt x="583848" y="112495"/>
                  </a:cubicBezTo>
                  <a:lnTo>
                    <a:pt x="565535" y="112495"/>
                  </a:lnTo>
                  <a:cubicBezTo>
                    <a:pt x="560450" y="123279"/>
                    <a:pt x="549251" y="129827"/>
                    <a:pt x="537362" y="128977"/>
                  </a:cubicBezTo>
                  <a:cubicBezTo>
                    <a:pt x="519626" y="128986"/>
                    <a:pt x="505243" y="114613"/>
                    <a:pt x="505229" y="96874"/>
                  </a:cubicBezTo>
                  <a:cubicBezTo>
                    <a:pt x="505229" y="96541"/>
                    <a:pt x="505229" y="96207"/>
                    <a:pt x="505243" y="95873"/>
                  </a:cubicBezTo>
                  <a:lnTo>
                    <a:pt x="585539" y="95873"/>
                  </a:lnTo>
                  <a:cubicBezTo>
                    <a:pt x="587511" y="64600"/>
                    <a:pt x="569761" y="38539"/>
                    <a:pt x="537362" y="38539"/>
                  </a:cubicBezTo>
                  <a:close/>
                  <a:moveTo>
                    <a:pt x="506652" y="81927"/>
                  </a:moveTo>
                  <a:cubicBezTo>
                    <a:pt x="508638" y="66499"/>
                    <a:pt x="521809" y="54965"/>
                    <a:pt x="537362" y="55021"/>
                  </a:cubicBezTo>
                  <a:cubicBezTo>
                    <a:pt x="552773" y="54381"/>
                    <a:pt x="565831" y="66247"/>
                    <a:pt x="566662" y="81645"/>
                  </a:cubicBezTo>
                  <a:close/>
                </a:path>
              </a:pathLst>
            </a:custGeom>
            <a:solidFill>
              <a:srgbClr val="FFFFFF"/>
            </a:solidFill>
            <a:ln w="140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F71B7DCE-6FA5-934F-9BDE-61DE26677798}"/>
                </a:ext>
              </a:extLst>
            </p:cNvPr>
            <p:cNvSpPr/>
            <p:nvPr/>
          </p:nvSpPr>
          <p:spPr>
            <a:xfrm>
              <a:off x="7451999" y="417590"/>
              <a:ext cx="1303039" cy="326816"/>
            </a:xfrm>
            <a:custGeom>
              <a:avLst/>
              <a:gdLst>
                <a:gd name="connsiteX0" fmla="*/ 1139436 w 1303039"/>
                <a:gd name="connsiteY0" fmla="*/ 14028 h 326816"/>
                <a:gd name="connsiteX1" fmla="*/ 1288476 w 1303039"/>
                <a:gd name="connsiteY1" fmla="*/ 163067 h 326816"/>
                <a:gd name="connsiteX2" fmla="*/ 1139436 w 1303039"/>
                <a:gd name="connsiteY2" fmla="*/ 312107 h 326816"/>
                <a:gd name="connsiteX3" fmla="*/ 163072 w 1303039"/>
                <a:gd name="connsiteY3" fmla="*/ 312107 h 326816"/>
                <a:gd name="connsiteX4" fmla="*/ 14033 w 1303039"/>
                <a:gd name="connsiteY4" fmla="*/ 163067 h 326816"/>
                <a:gd name="connsiteX5" fmla="*/ 163072 w 1303039"/>
                <a:gd name="connsiteY5" fmla="*/ 14028 h 326816"/>
                <a:gd name="connsiteX6" fmla="*/ 1139436 w 1303039"/>
                <a:gd name="connsiteY6" fmla="*/ 14028 h 326816"/>
                <a:gd name="connsiteX7" fmla="*/ 1139436 w 1303039"/>
                <a:gd name="connsiteY7" fmla="*/ -59 h 326816"/>
                <a:gd name="connsiteX8" fmla="*/ 163072 w 1303039"/>
                <a:gd name="connsiteY8" fmla="*/ -59 h 326816"/>
                <a:gd name="connsiteX9" fmla="*/ -195 w 1303039"/>
                <a:gd name="connsiteY9" fmla="*/ 163208 h 326816"/>
                <a:gd name="connsiteX10" fmla="*/ -195 w 1303039"/>
                <a:gd name="connsiteY10" fmla="*/ 163208 h 326816"/>
                <a:gd name="connsiteX11" fmla="*/ 162791 w 1303039"/>
                <a:gd name="connsiteY11" fmla="*/ 326757 h 326816"/>
                <a:gd name="connsiteX12" fmla="*/ 163072 w 1303039"/>
                <a:gd name="connsiteY12" fmla="*/ 326757 h 326816"/>
                <a:gd name="connsiteX13" fmla="*/ 1139436 w 1303039"/>
                <a:gd name="connsiteY13" fmla="*/ 326757 h 326816"/>
                <a:gd name="connsiteX14" fmla="*/ 1302844 w 1303039"/>
                <a:gd name="connsiteY14" fmla="*/ 163631 h 326816"/>
                <a:gd name="connsiteX15" fmla="*/ 1302844 w 1303039"/>
                <a:gd name="connsiteY15" fmla="*/ 163490 h 326816"/>
                <a:gd name="connsiteX16" fmla="*/ 1302844 w 1303039"/>
                <a:gd name="connsiteY16" fmla="*/ 163490 h 326816"/>
                <a:gd name="connsiteX17" fmla="*/ 1139859 w 1303039"/>
                <a:gd name="connsiteY17" fmla="*/ -59 h 326816"/>
                <a:gd name="connsiteX18" fmla="*/ 1139436 w 1303039"/>
                <a:gd name="connsiteY18" fmla="*/ -59 h 326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303039" h="326816">
                  <a:moveTo>
                    <a:pt x="1139436" y="14028"/>
                  </a:moveTo>
                  <a:cubicBezTo>
                    <a:pt x="1221746" y="14028"/>
                    <a:pt x="1288476" y="80755"/>
                    <a:pt x="1288476" y="163067"/>
                  </a:cubicBezTo>
                  <a:cubicBezTo>
                    <a:pt x="1288476" y="245380"/>
                    <a:pt x="1221746" y="312107"/>
                    <a:pt x="1139436" y="312107"/>
                  </a:cubicBezTo>
                  <a:lnTo>
                    <a:pt x="163072" y="312107"/>
                  </a:lnTo>
                  <a:cubicBezTo>
                    <a:pt x="80762" y="312107"/>
                    <a:pt x="14033" y="245380"/>
                    <a:pt x="14033" y="163067"/>
                  </a:cubicBezTo>
                  <a:cubicBezTo>
                    <a:pt x="14033" y="80755"/>
                    <a:pt x="80762" y="14028"/>
                    <a:pt x="163072" y="14028"/>
                  </a:cubicBezTo>
                  <a:lnTo>
                    <a:pt x="1139436" y="14028"/>
                  </a:lnTo>
                  <a:moveTo>
                    <a:pt x="1139436" y="-59"/>
                  </a:moveTo>
                  <a:lnTo>
                    <a:pt x="163072" y="-59"/>
                  </a:lnTo>
                  <a:cubicBezTo>
                    <a:pt x="72902" y="-59"/>
                    <a:pt x="-195" y="73038"/>
                    <a:pt x="-195" y="163208"/>
                  </a:cubicBezTo>
                  <a:lnTo>
                    <a:pt x="-195" y="163208"/>
                  </a:lnTo>
                  <a:cubicBezTo>
                    <a:pt x="-350" y="253379"/>
                    <a:pt x="72620" y="326601"/>
                    <a:pt x="162791" y="326757"/>
                  </a:cubicBezTo>
                  <a:cubicBezTo>
                    <a:pt x="162889" y="326757"/>
                    <a:pt x="162974" y="326757"/>
                    <a:pt x="163072" y="326757"/>
                  </a:cubicBezTo>
                  <a:lnTo>
                    <a:pt x="1139436" y="326757"/>
                  </a:lnTo>
                  <a:cubicBezTo>
                    <a:pt x="1229606" y="326835"/>
                    <a:pt x="1302760" y="253801"/>
                    <a:pt x="1302844" y="163631"/>
                  </a:cubicBezTo>
                  <a:cubicBezTo>
                    <a:pt x="1302844" y="163584"/>
                    <a:pt x="1302844" y="163536"/>
                    <a:pt x="1302844" y="163490"/>
                  </a:cubicBezTo>
                  <a:lnTo>
                    <a:pt x="1302844" y="163490"/>
                  </a:lnTo>
                  <a:cubicBezTo>
                    <a:pt x="1303000" y="73320"/>
                    <a:pt x="1230029" y="97"/>
                    <a:pt x="1139859" y="-59"/>
                  </a:cubicBezTo>
                  <a:cubicBezTo>
                    <a:pt x="1139718" y="-59"/>
                    <a:pt x="1139577" y="-59"/>
                    <a:pt x="1139436" y="-59"/>
                  </a:cubicBezTo>
                  <a:close/>
                </a:path>
              </a:pathLst>
            </a:custGeom>
            <a:gradFill>
              <a:gsLst>
                <a:gs pos="50000">
                  <a:srgbClr val="35ABE2"/>
                </a:gs>
                <a:gs pos="0">
                  <a:srgbClr val="006EDE"/>
                </a:gs>
                <a:gs pos="100000">
                  <a:srgbClr val="64C3E6"/>
                </a:gs>
              </a:gsLst>
              <a:lin ang="18900000" scaled="0"/>
            </a:gradFill>
            <a:ln w="97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noProof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6EA2EA7-18D9-A5C3-5697-E02BCB0AE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/>
              <a:t>On-premise  Deployment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24D935-F384-CD3E-95AF-1F700B7E183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E06487-5BDE-2CE1-BBEB-297056CF507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6E5E03E-8D0B-5E70-CEC3-08F3010A33F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60C060F-1914-CA59-240B-0C2813ADE56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EC76CAD-91F4-D292-299A-A6A2B327D46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A87744A-FFBB-2700-6606-3E7BB6FE716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9B5550C-5AB5-9BA8-3401-9D3D749C6D83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BC4DB09-8673-B760-42EB-BFF6FB10939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8735A6CF-68EF-88FB-C89A-3B20DB9186A4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7297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E03EAA8-BF0C-48C6-9A3F-BE841625D9DA}"/>
              </a:ext>
            </a:extLst>
          </p:cNvPr>
          <p:cNvSpPr/>
          <p:nvPr/>
        </p:nvSpPr>
        <p:spPr>
          <a:xfrm>
            <a:off x="250825" y="467139"/>
            <a:ext cx="8640000" cy="4192174"/>
          </a:xfrm>
          <a:prstGeom prst="rect">
            <a:avLst/>
          </a:prstGeom>
          <a:noFill/>
          <a:ln w="6350">
            <a:gradFill>
              <a:gsLst>
                <a:gs pos="100000">
                  <a:srgbClr val="006EDE"/>
                </a:gs>
                <a:gs pos="0">
                  <a:srgbClr val="6EE6FF"/>
                </a:gs>
              </a:gsLst>
              <a:lin ang="81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err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63D288-7FB9-46D3-AF4C-D88798094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237316"/>
            <a:ext cx="4441967" cy="501804"/>
          </a:xfrm>
          <a:solidFill>
            <a:schemeClr val="bg1"/>
          </a:solidFill>
        </p:spPr>
        <p:txBody>
          <a:bodyPr wrap="none" lIns="72000" rIns="72000">
            <a:spAutoFit/>
          </a:bodyPr>
          <a:lstStyle/>
          <a:p>
            <a:r>
              <a:rPr lang="en-US" sz="3600"/>
              <a:t>Acronis Cyber Protect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D02BCE-CA1A-4EE6-A938-24EC64E56F2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04000" y="2318400"/>
            <a:ext cx="2088000" cy="666914"/>
          </a:xfr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</a:rPr>
              <a:t>Most Secure Backup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902CF9-AD34-409A-92D7-DFB54DC2F09D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528000" y="2318400"/>
            <a:ext cx="2088000" cy="666914"/>
          </a:xfr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</a:rPr>
              <a:t>Fastest </a:t>
            </a:r>
            <a:br>
              <a:rPr lang="en-US" sz="2400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</a:rPr>
            </a:br>
            <a:r>
              <a:rPr lang="en-US" sz="2400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</a:rPr>
              <a:t>Recovery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852250D-2E18-487B-8607-39A305F15FB6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552000" y="2318400"/>
            <a:ext cx="2088000" cy="666914"/>
          </a:xfrm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</a:rPr>
              <a:t>Maximized Efficiency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6EDBD857-7E4B-4007-92D4-B208185D3E21}"/>
              </a:ext>
            </a:extLst>
          </p:cNvPr>
          <p:cNvSpPr>
            <a:spLocks noGrp="1"/>
          </p:cNvSpPr>
          <p:nvPr>
            <p:ph sz="quarter" idx="44"/>
          </p:nvPr>
        </p:nvSpPr>
        <p:spPr>
          <a:xfrm>
            <a:off x="504000" y="3182400"/>
            <a:ext cx="2088000" cy="738664"/>
          </a:xfrm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en-US"/>
              <a:t>The industry standard for secure backup, leveraging AI, ML and immutability to ensure your backups remain impenetrable.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98D4D04B-F397-4736-991B-04CD3A1D2B20}"/>
              </a:ext>
            </a:extLst>
          </p:cNvPr>
          <p:cNvSpPr>
            <a:spLocks noGrp="1"/>
          </p:cNvSpPr>
          <p:nvPr>
            <p:ph sz="quarter" idx="45"/>
          </p:nvPr>
        </p:nvSpPr>
        <p:spPr>
          <a:xfrm>
            <a:off x="3528000" y="3182400"/>
            <a:ext cx="2088000" cy="923330"/>
          </a:xfrm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en-US"/>
              <a:t>Lightning-fast recovery of entire systems or individual files. </a:t>
            </a:r>
            <a:br>
              <a:rPr lang="en-US"/>
            </a:br>
            <a:r>
              <a:rPr lang="en-US"/>
              <a:t>Acronis One Click Recovery automates the recovery process, making it simple for regular users.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1D3200D2-EA65-4D9F-8F5C-7C69004A53FA}"/>
              </a:ext>
            </a:extLst>
          </p:cNvPr>
          <p:cNvSpPr>
            <a:spLocks noGrp="1"/>
          </p:cNvSpPr>
          <p:nvPr>
            <p:ph sz="quarter" idx="46"/>
          </p:nvPr>
        </p:nvSpPr>
        <p:spPr>
          <a:xfrm>
            <a:off x="6552000" y="3182400"/>
            <a:ext cx="2088000" cy="738664"/>
          </a:xfrm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en-US"/>
              <a:t>Dramatically reduce TCO and simplify protection with a single pane of glass. Streamline administration and training.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D28844A-1F0D-433F-81E2-731D82B462A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EBA7B0B3-2897-463A-9484-70B894443A5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2E32C24-C85C-4BB8-BB6F-588112A0150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BF84E393-DA70-4EAA-9B51-5086909A1FD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C68C7D8F-124C-4E26-887A-48F30F9B0E9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6015685E-BA51-4F9D-B4AF-2CDFEA6428B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53A8BFE9-5104-4277-831E-02F540145B98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D5B9E76C-89B9-43EF-8B4C-C494F99392A8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4F111551-8EC6-473B-9F14-64F4708817B8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729DF42D-6E37-4AF7-B279-1BB0D6C207D5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contrast="15000"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6000" y="1382400"/>
            <a:ext cx="792000" cy="79200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EB301A3B-453A-4CB9-9440-514E44B8C12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0"/>
          <a:stretch/>
        </p:blipFill>
        <p:spPr>
          <a:xfrm>
            <a:off x="7846054" y="0"/>
            <a:ext cx="1296000" cy="1836000"/>
          </a:xfrm>
          <a:prstGeom prst="rect">
            <a:avLst/>
          </a:prstGeom>
        </p:spPr>
      </p:pic>
      <p:pic>
        <p:nvPicPr>
          <p:cNvPr id="32" name="Graphic 31">
            <a:extLst>
              <a:ext uri="{FF2B5EF4-FFF2-40B4-BE49-F238E27FC236}">
                <a16:creationId xmlns:a16="http://schemas.microsoft.com/office/drawing/2014/main" id="{3965A8D0-DF0C-4169-95AB-8DFE9AEE36BE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contrast="15000"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462000" y="1346400"/>
            <a:ext cx="864000" cy="864000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61000817-BF40-4E33-ACBD-7B89B9A0873B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contrast="1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528000" y="1382400"/>
            <a:ext cx="792000" cy="792000"/>
          </a:xfrm>
          <a:prstGeom prst="rect">
            <a:avLst/>
          </a:prstGeom>
        </p:spPr>
      </p:pic>
      <p:sp>
        <p:nvSpPr>
          <p:cNvPr id="8" name="Plus Sign 7">
            <a:extLst>
              <a:ext uri="{FF2B5EF4-FFF2-40B4-BE49-F238E27FC236}">
                <a16:creationId xmlns:a16="http://schemas.microsoft.com/office/drawing/2014/main" id="{F77475B2-4DEC-4BB7-A750-61C7EB22E7FA}"/>
              </a:ext>
            </a:extLst>
          </p:cNvPr>
          <p:cNvSpPr/>
          <p:nvPr/>
        </p:nvSpPr>
        <p:spPr>
          <a:xfrm>
            <a:off x="2178000" y="1598400"/>
            <a:ext cx="360000" cy="360000"/>
          </a:xfrm>
          <a:prstGeom prst="mathPlus">
            <a:avLst>
              <a:gd name="adj1" fmla="val 14399"/>
            </a:avLst>
          </a:prstGeom>
          <a:gradFill>
            <a:gsLst>
              <a:gs pos="0">
                <a:srgbClr val="006EDE"/>
              </a:gs>
              <a:gs pos="100000">
                <a:srgbClr val="6EE6FF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err="1"/>
          </a:p>
        </p:txBody>
      </p:sp>
      <p:sp>
        <p:nvSpPr>
          <p:cNvPr id="35" name="Plus Sign 34">
            <a:extLst>
              <a:ext uri="{FF2B5EF4-FFF2-40B4-BE49-F238E27FC236}">
                <a16:creationId xmlns:a16="http://schemas.microsoft.com/office/drawing/2014/main" id="{DA35525F-06AC-479A-A95E-37FC969DD349}"/>
              </a:ext>
            </a:extLst>
          </p:cNvPr>
          <p:cNvSpPr/>
          <p:nvPr/>
        </p:nvSpPr>
        <p:spPr>
          <a:xfrm>
            <a:off x="5211000" y="1598400"/>
            <a:ext cx="360000" cy="360000"/>
          </a:xfrm>
          <a:prstGeom prst="mathPlus">
            <a:avLst>
              <a:gd name="adj1" fmla="val 14399"/>
            </a:avLst>
          </a:prstGeom>
          <a:gradFill>
            <a:gsLst>
              <a:gs pos="0">
                <a:srgbClr val="006EDE"/>
              </a:gs>
              <a:gs pos="100000">
                <a:srgbClr val="6EE6FF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err="1"/>
          </a:p>
        </p:txBody>
      </p:sp>
    </p:spTree>
    <p:extLst>
      <p:ext uri="{BB962C8B-B14F-4D97-AF65-F5344CB8AC3E}">
        <p14:creationId xmlns:p14="http://schemas.microsoft.com/office/powerpoint/2010/main" val="8422870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5C80EC-4B4B-45CF-9957-3A6E806D5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Escalating IT Complexity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F1BDEA-B10E-458D-B55B-84FDDA41506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52000" y="1166913"/>
            <a:ext cx="1584000" cy="468000"/>
          </a:xfrm>
        </p:spPr>
        <p:txBody>
          <a:bodyPr/>
          <a:lstStyle/>
          <a:p>
            <a:r>
              <a:rPr lang="en-US" sz="3600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</a:rPr>
              <a:t>8.6%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B48CCF-5740-4F7A-9BD4-F39EDE4B7AFA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527412" y="1166913"/>
            <a:ext cx="1620000" cy="468000"/>
          </a:xfrm>
        </p:spPr>
        <p:txBody>
          <a:bodyPr lIns="0" tIns="0" rIns="0" bIns="0">
            <a:noAutofit/>
          </a:bodyPr>
          <a:lstStyle/>
          <a:p>
            <a:r>
              <a:rPr lang="en-US" sz="3600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</a:rPr>
              <a:t>25,000+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87423FB-E258-4AB6-AC60-95EB62E0F986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805175" y="1166913"/>
            <a:ext cx="1584000" cy="468000"/>
          </a:xfrm>
        </p:spPr>
        <p:txBody>
          <a:bodyPr lIns="0" tIns="0" rIns="0" bIns="0">
            <a:noAutofit/>
          </a:bodyPr>
          <a:lstStyle/>
          <a:p>
            <a:r>
              <a:rPr lang="en-US" sz="3600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</a:rPr>
              <a:t>664</a:t>
            </a:r>
            <a:r>
              <a:rPr lang="en-US" sz="2000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</a:rPr>
              <a:t> apps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9C4208D-B437-4850-A4AB-6D49B14784E0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249649" y="2571750"/>
            <a:ext cx="1584000" cy="468000"/>
          </a:xfrm>
        </p:spPr>
        <p:txBody>
          <a:bodyPr lIns="0" tIns="0" rIns="0" bIns="0">
            <a:noAutofit/>
          </a:bodyPr>
          <a:lstStyle/>
          <a:p>
            <a:r>
              <a:rPr lang="en-GB" sz="3600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</a:rPr>
              <a:t>4.3M</a:t>
            </a:r>
            <a:endParaRPr lang="en-US" sz="3600">
              <a:gradFill>
                <a:gsLst>
                  <a:gs pos="20000">
                    <a:srgbClr val="006EDE"/>
                  </a:gs>
                  <a:gs pos="100000">
                    <a:srgbClr val="6EE6FF"/>
                  </a:gs>
                </a:gsLst>
                <a:lin ang="18900000" scaled="0"/>
              </a:gradFill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711CC0CA-1037-4C86-B98D-6B656D071CE1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3525227" y="2571750"/>
            <a:ext cx="1584000" cy="468000"/>
          </a:xfrm>
        </p:spPr>
        <p:txBody>
          <a:bodyPr lIns="0" tIns="0" rIns="0" bIns="0">
            <a:noAutofit/>
          </a:bodyPr>
          <a:lstStyle/>
          <a:p>
            <a:r>
              <a:rPr lang="en-GB" sz="3600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</a:rPr>
              <a:t>70%</a:t>
            </a:r>
            <a:endParaRPr lang="en-US" sz="3600">
              <a:gradFill>
                <a:gsLst>
                  <a:gs pos="20000">
                    <a:srgbClr val="006EDE"/>
                  </a:gs>
                  <a:gs pos="100000">
                    <a:srgbClr val="6EE6FF"/>
                  </a:gs>
                </a:gsLst>
                <a:lin ang="18900000" scaled="0"/>
              </a:gradFill>
            </a:endParaRP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227B2847-A34B-47E7-9BFC-7737756EE921}"/>
              </a:ext>
            </a:extLst>
          </p:cNvPr>
          <p:cNvSpPr>
            <a:spLocks noGrp="1"/>
          </p:cNvSpPr>
          <p:nvPr>
            <p:ph sz="quarter" idx="48"/>
          </p:nvPr>
        </p:nvSpPr>
        <p:spPr>
          <a:xfrm>
            <a:off x="252000" y="1742400"/>
            <a:ext cx="1584000" cy="369332"/>
          </a:xfrm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en-US"/>
              <a:t>global IT budget </a:t>
            </a:r>
            <a:br>
              <a:rPr lang="en-US"/>
            </a:br>
            <a:r>
              <a:rPr lang="en-US"/>
              <a:t>reduction in 2023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A32666A0-62FA-495D-8061-C797A00314A9}"/>
              </a:ext>
            </a:extLst>
          </p:cNvPr>
          <p:cNvSpPr>
            <a:spLocks noGrp="1"/>
          </p:cNvSpPr>
          <p:nvPr>
            <p:ph sz="quarter" idx="49"/>
          </p:nvPr>
        </p:nvSpPr>
        <p:spPr>
          <a:xfrm>
            <a:off x="3527412" y="1742400"/>
            <a:ext cx="1584000" cy="369332"/>
          </a:xfrm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en-US" sz="1200">
                <a:solidFill>
                  <a:srgbClr val="00204D"/>
                </a:solidFill>
              </a:rPr>
              <a:t>SaaS applications globally</a:t>
            </a:r>
            <a:endParaRPr lang="en-US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A4A993D4-6597-49A0-BBC6-F211E5BD89E0}"/>
              </a:ext>
            </a:extLst>
          </p:cNvPr>
          <p:cNvSpPr>
            <a:spLocks noGrp="1"/>
          </p:cNvSpPr>
          <p:nvPr>
            <p:ph sz="quarter" idx="50"/>
          </p:nvPr>
        </p:nvSpPr>
        <p:spPr>
          <a:xfrm>
            <a:off x="6805175" y="950913"/>
            <a:ext cx="1584000" cy="184666"/>
          </a:xfrm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en-US" sz="1200">
                <a:solidFill>
                  <a:srgbClr val="00204D"/>
                </a:solidFill>
              </a:rPr>
              <a:t>Enterprise </a:t>
            </a:r>
            <a:r>
              <a:rPr lang="en-US" sz="1200" b="1">
                <a:solidFill>
                  <a:srgbClr val="00204D"/>
                </a:solidFill>
              </a:rPr>
              <a:t>2,500+</a:t>
            </a:r>
            <a:r>
              <a:rPr lang="en-US" sz="1200">
                <a:solidFill>
                  <a:srgbClr val="00204D"/>
                </a:solidFill>
              </a:rPr>
              <a:t> =</a:t>
            </a:r>
            <a:endParaRPr lang="en-US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6C1E63FD-38ED-4614-9D77-7E923BCEF627}"/>
              </a:ext>
            </a:extLst>
          </p:cNvPr>
          <p:cNvSpPr>
            <a:spLocks noGrp="1"/>
          </p:cNvSpPr>
          <p:nvPr>
            <p:ph sz="quarter" idx="51"/>
          </p:nvPr>
        </p:nvSpPr>
        <p:spPr>
          <a:xfrm>
            <a:off x="249649" y="3146400"/>
            <a:ext cx="1584000" cy="369332"/>
          </a:xfrm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en-GB" sz="1200">
                <a:solidFill>
                  <a:srgbClr val="00204D"/>
                </a:solidFill>
              </a:rPr>
              <a:t>global IT staff shortage </a:t>
            </a:r>
            <a:br>
              <a:rPr lang="en-GB" sz="1200">
                <a:solidFill>
                  <a:srgbClr val="00204D"/>
                </a:solidFill>
              </a:rPr>
            </a:br>
            <a:r>
              <a:rPr lang="en-GB" sz="1200">
                <a:solidFill>
                  <a:srgbClr val="00204D"/>
                </a:solidFill>
              </a:rPr>
              <a:t>for IT / cyber</a:t>
            </a:r>
            <a:endParaRPr lang="en-US"/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8689B07F-5D12-4157-9E0D-5FA2E8895B50}"/>
              </a:ext>
            </a:extLst>
          </p:cNvPr>
          <p:cNvSpPr>
            <a:spLocks noGrp="1"/>
          </p:cNvSpPr>
          <p:nvPr>
            <p:ph sz="quarter" idx="52"/>
          </p:nvPr>
        </p:nvSpPr>
        <p:spPr>
          <a:xfrm>
            <a:off x="3525227" y="3146400"/>
            <a:ext cx="1584000" cy="369332"/>
          </a:xfrm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en-GB" sz="1200">
                <a:solidFill>
                  <a:srgbClr val="00204D"/>
                </a:solidFill>
              </a:rPr>
              <a:t>of firms are experiencing skills shortages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25F1A784-356D-444C-B3C9-8864A714928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C91F5B98-BC6D-47B5-B817-BE3F00C92C9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5A9B47D3-2DA2-4103-996F-439B9B0EACB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4CE000DF-71B8-4ECD-A809-7A94B8CD3A2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62F8AC99-C711-4395-B973-0367207E093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42E4BEE8-DF81-4F5A-BFAE-BAAA33CC7F94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E403E03B-A00C-4D4A-9F7B-BC4B338D541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3BD28F09-2612-42DC-9F37-3CDDB791B630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29FD93C3-CFEF-4E3D-8EB3-69D2CDF8208C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Content Placeholder 9">
            <a:extLst>
              <a:ext uri="{FF2B5EF4-FFF2-40B4-BE49-F238E27FC236}">
                <a16:creationId xmlns:a16="http://schemas.microsoft.com/office/drawing/2014/main" id="{3625C3AF-6787-4E5D-BDE0-4617BC3F0C9B}"/>
              </a:ext>
            </a:extLst>
          </p:cNvPr>
          <p:cNvSpPr txBox="1">
            <a:spLocks/>
          </p:cNvSpPr>
          <p:nvPr/>
        </p:nvSpPr>
        <p:spPr>
          <a:xfrm>
            <a:off x="249649" y="4083313"/>
            <a:ext cx="2088000" cy="576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44000" indent="-144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288000" indent="-144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1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504000" indent="-216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sz="1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648000" indent="-144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SzPct val="90000"/>
              <a:buFont typeface="+mj-lt"/>
              <a:buAutoNum type="romanLcPeriod"/>
              <a:defRPr sz="9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792000" indent="-144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en-GB">
                <a:solidFill>
                  <a:srgbClr val="00204D"/>
                </a:solidFill>
              </a:rPr>
              <a:t>Downtime costs for large manufacturers have increased </a:t>
            </a:r>
            <a:br>
              <a:rPr lang="en-GB">
                <a:solidFill>
                  <a:srgbClr val="00204D"/>
                </a:solidFill>
              </a:rPr>
            </a:br>
            <a:r>
              <a:rPr lang="en-GB">
                <a:solidFill>
                  <a:srgbClr val="00204D"/>
                </a:solidFill>
              </a:rPr>
              <a:t>by at least </a:t>
            </a:r>
            <a:r>
              <a:rPr lang="en-GB" b="1">
                <a:gradFill>
                  <a:gsLst>
                    <a:gs pos="40000">
                      <a:srgbClr val="006EDE"/>
                    </a:gs>
                    <a:gs pos="60000">
                      <a:srgbClr val="6EE6FF"/>
                    </a:gs>
                  </a:gsLst>
                  <a:lin ang="18900000" scaled="0"/>
                </a:gradFill>
                <a:latin typeface="+mj-lt"/>
              </a:rPr>
              <a:t>50%</a:t>
            </a:r>
            <a:r>
              <a:rPr lang="en-GB" b="1">
                <a:gradFill>
                  <a:gsLst>
                    <a:gs pos="45000">
                      <a:srgbClr val="006EDE"/>
                    </a:gs>
                    <a:gs pos="70000">
                      <a:srgbClr val="6EE6FF"/>
                    </a:gs>
                  </a:gsLst>
                  <a:lin ang="18900000" scaled="0"/>
                </a:gradFill>
                <a:latin typeface="+mj-lt"/>
              </a:rPr>
              <a:t> </a:t>
            </a:r>
            <a:r>
              <a:rPr lang="en-GB">
                <a:solidFill>
                  <a:srgbClr val="00204D"/>
                </a:solidFill>
              </a:rPr>
              <a:t>in two years. </a:t>
            </a:r>
          </a:p>
        </p:txBody>
      </p:sp>
      <p:sp>
        <p:nvSpPr>
          <p:cNvPr id="30" name="Content Placeholder 10">
            <a:extLst>
              <a:ext uri="{FF2B5EF4-FFF2-40B4-BE49-F238E27FC236}">
                <a16:creationId xmlns:a16="http://schemas.microsoft.com/office/drawing/2014/main" id="{FD6BFC2E-50CB-4A02-B1A4-9B2A75D11C48}"/>
              </a:ext>
            </a:extLst>
          </p:cNvPr>
          <p:cNvSpPr txBox="1">
            <a:spLocks/>
          </p:cNvSpPr>
          <p:nvPr/>
        </p:nvSpPr>
        <p:spPr>
          <a:xfrm>
            <a:off x="3527412" y="4083313"/>
            <a:ext cx="2088000" cy="576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44000" indent="-144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288000" indent="-144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1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504000" indent="-216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sz="1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648000" indent="-144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SzPct val="90000"/>
              <a:buFont typeface="+mj-lt"/>
              <a:buAutoNum type="romanLcPeriod"/>
              <a:defRPr sz="9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792000" indent="-144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en-US"/>
              <a:t>Automotive plant downtime now costs </a:t>
            </a:r>
            <a:r>
              <a:rPr lang="en-US" b="1">
                <a:gradFill>
                  <a:gsLst>
                    <a:gs pos="40000">
                      <a:srgbClr val="006EDE"/>
                    </a:gs>
                    <a:gs pos="60000">
                      <a:srgbClr val="6EE6FF"/>
                    </a:gs>
                  </a:gsLst>
                  <a:lin ang="18900000" scaled="0"/>
                </a:gradFill>
                <a:latin typeface="+mj-lt"/>
              </a:rPr>
              <a:t>$2 million </a:t>
            </a:r>
            <a:r>
              <a:rPr lang="en-US"/>
              <a:t>per hour, a rise from </a:t>
            </a:r>
            <a:r>
              <a:rPr lang="en-US" b="1">
                <a:gradFill>
                  <a:gsLst>
                    <a:gs pos="40000">
                      <a:srgbClr val="006EDE"/>
                    </a:gs>
                    <a:gs pos="60000">
                      <a:srgbClr val="6EE6FF"/>
                    </a:gs>
                  </a:gsLst>
                  <a:lin ang="18900000" scaled="0"/>
                </a:gradFill>
                <a:latin typeface="+mj-lt"/>
              </a:rPr>
              <a:t>$1.3 million </a:t>
            </a:r>
            <a:r>
              <a:rPr lang="en-US"/>
              <a:t>in 2019-20. </a:t>
            </a:r>
          </a:p>
        </p:txBody>
      </p:sp>
      <p:sp>
        <p:nvSpPr>
          <p:cNvPr id="31" name="Content Placeholder 11">
            <a:extLst>
              <a:ext uri="{FF2B5EF4-FFF2-40B4-BE49-F238E27FC236}">
                <a16:creationId xmlns:a16="http://schemas.microsoft.com/office/drawing/2014/main" id="{7AF8C444-D244-4A6D-A456-031F02674798}"/>
              </a:ext>
            </a:extLst>
          </p:cNvPr>
          <p:cNvSpPr txBox="1">
            <a:spLocks/>
          </p:cNvSpPr>
          <p:nvPr/>
        </p:nvSpPr>
        <p:spPr>
          <a:xfrm>
            <a:off x="6805175" y="4083313"/>
            <a:ext cx="2088000" cy="576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44000" indent="-144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288000" indent="-144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1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504000" indent="-216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sz="1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648000" indent="-144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SzPct val="90000"/>
              <a:buFont typeface="+mj-lt"/>
              <a:buAutoNum type="romanLcPeriod"/>
              <a:defRPr sz="9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792000" indent="-144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en-US"/>
              <a:t>Oil &amp; gas sector downtime costs have more than doubled to nearly </a:t>
            </a:r>
            <a:r>
              <a:rPr lang="en-US" b="1">
                <a:gradFill>
                  <a:gsLst>
                    <a:gs pos="0">
                      <a:srgbClr val="006EDE"/>
                    </a:gs>
                    <a:gs pos="60000">
                      <a:srgbClr val="6EE6FF"/>
                    </a:gs>
                  </a:gsLst>
                  <a:lin ang="18900000" scaled="0"/>
                </a:gradFill>
                <a:latin typeface="+mj-lt"/>
              </a:rPr>
              <a:t>$500,000 </a:t>
            </a:r>
            <a:r>
              <a:rPr lang="en-US"/>
              <a:t>within two years.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0FFCFA0C-BB37-48A8-8EB4-52004B467E31}"/>
              </a:ext>
            </a:extLst>
          </p:cNvPr>
          <p:cNvCxnSpPr>
            <a:cxnSpLocks/>
          </p:cNvCxnSpPr>
          <p:nvPr/>
        </p:nvCxnSpPr>
        <p:spPr>
          <a:xfrm flipH="1">
            <a:off x="0" y="3939313"/>
            <a:ext cx="9144000" cy="0"/>
          </a:xfrm>
          <a:prstGeom prst="line">
            <a:avLst/>
          </a:prstGeom>
          <a:ln w="6350">
            <a:gradFill>
              <a:gsLst>
                <a:gs pos="0">
                  <a:srgbClr val="6EE6FF"/>
                </a:gs>
                <a:gs pos="50000">
                  <a:srgbClr val="006EDE"/>
                </a:gs>
                <a:gs pos="100000">
                  <a:srgbClr val="6EE6FF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55563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7BA4F-A96C-4906-B85C-8095ADB6D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Top Use-Cases for Enterprise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40ECF2-43EF-48D0-8441-29B1CB7F434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FCE82C-D149-4B7A-8468-BA98D7EEA9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56C06C3-C869-4027-8990-685783CCEFF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F15D99C-8EAD-4D38-ADAD-1A2E0965134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DC9C117-0E7E-49ED-A3EC-BB53E2CA536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94E56C9-1C3C-4287-9E4B-60A0681A8328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B8D9BA2-14FD-4164-97D4-532199EC876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3008C75-29CC-4578-987F-5F24F1278031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E775071C-0A4C-4420-838F-41CAA2B84E8C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13" name="Content Placeholder 12">
            <a:extLst>
              <a:ext uri="{FF2B5EF4-FFF2-40B4-BE49-F238E27FC236}">
                <a16:creationId xmlns:a16="http://schemas.microsoft.com/office/drawing/2014/main" id="{1A2F1F1C-025E-48E1-A7A7-2C4F9ECDFF32}"/>
              </a:ext>
            </a:extLst>
          </p:cNvPr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167812437"/>
              </p:ext>
            </p:extLst>
          </p:nvPr>
        </p:nvGraphicFramePr>
        <p:xfrm>
          <a:off x="0" y="950913"/>
          <a:ext cx="9144000" cy="3583440"/>
        </p:xfrm>
        <a:graphic>
          <a:graphicData uri="http://schemas.openxmlformats.org/drawingml/2006/table">
            <a:tbl>
              <a:tblPr firstRow="1" bandRow="1">
                <a:tableStyleId>{0817EA92-75D0-4044-A80A-286907CE0DDB}</a:tableStyleId>
              </a:tblPr>
              <a:tblGrid>
                <a:gridCol w="3240000">
                  <a:extLst>
                    <a:ext uri="{9D8B030D-6E8A-4147-A177-3AD203B41FA5}">
                      <a16:colId xmlns:a16="http://schemas.microsoft.com/office/drawing/2014/main" val="8265299"/>
                    </a:ext>
                  </a:extLst>
                </a:gridCol>
                <a:gridCol w="5904000">
                  <a:extLst>
                    <a:ext uri="{9D8B030D-6E8A-4147-A177-3AD203B41FA5}">
                      <a16:colId xmlns:a16="http://schemas.microsoft.com/office/drawing/2014/main" val="400119249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fontAlgn="b"/>
                      <a:r>
                        <a:rPr lang="en-GB" sz="1600" b="1" kern="1200">
                          <a:gradFill>
                            <a:gsLst>
                              <a:gs pos="20000">
                                <a:srgbClr val="006EDE"/>
                              </a:gs>
                              <a:gs pos="100000">
                                <a:srgbClr val="6EE6FF"/>
                              </a:gs>
                            </a:gsLst>
                            <a:lin ang="18900000" scaled="0"/>
                          </a:gradFill>
                          <a:latin typeface="+mj-lt"/>
                          <a:ea typeface="+mn-ea"/>
                          <a:cs typeface="+mn-cs"/>
                        </a:rPr>
                        <a:t>Feature</a:t>
                      </a:r>
                    </a:p>
                  </a:txBody>
                  <a:tcPr marL="252000" marR="0" marT="0" marB="54000" anchor="ctr"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"/>
                      <a:r>
                        <a:rPr lang="en-GB" sz="1600" b="1" kern="1200">
                          <a:gradFill>
                            <a:gsLst>
                              <a:gs pos="20000">
                                <a:srgbClr val="006EDE"/>
                              </a:gs>
                              <a:gs pos="100000">
                                <a:srgbClr val="6EE6FF"/>
                              </a:gs>
                            </a:gsLst>
                            <a:lin ang="18900000" scaled="0"/>
                          </a:gradFill>
                          <a:latin typeface="+mj-lt"/>
                          <a:ea typeface="+mn-ea"/>
                          <a:cs typeface="+mn-cs"/>
                        </a:rPr>
                        <a:t>Acronis Cyber Protect v16 Capabilities</a:t>
                      </a:r>
                    </a:p>
                  </a:txBody>
                  <a:tcPr marL="0" marR="252000" marT="0" marB="54000" anchor="ctr"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64574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base"/>
                      <a:r>
                        <a:rPr lang="en-GB" sz="1000" b="1">
                          <a:effectLst/>
                        </a:rPr>
                        <a:t>Enterprise-level Backup and Recovery</a:t>
                      </a:r>
                      <a:endParaRPr lang="en-GB" sz="1000">
                        <a:effectLst/>
                      </a:endParaRPr>
                    </a:p>
                  </a:txBody>
                  <a:tcPr marL="252000" marR="0" marT="36000" marB="108000"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GB" sz="1000">
                          <a:effectLst/>
                        </a:rPr>
                        <a:t>Delivers secure, fast recovery across multi-site, multi-generational IT environments with AI and ML proactive protection against all forms of malware.</a:t>
                      </a:r>
                    </a:p>
                  </a:txBody>
                  <a:tcPr marL="0" marR="252000" marT="36000" marB="108000"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554435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base"/>
                      <a:r>
                        <a:rPr lang="en-GB" sz="1000" b="1">
                          <a:effectLst/>
                        </a:rPr>
                        <a:t>User-driven Recovery</a:t>
                      </a:r>
                      <a:endParaRPr lang="en-GB" sz="1000">
                        <a:effectLst/>
                      </a:endParaRPr>
                    </a:p>
                  </a:txBody>
                  <a:tcPr marL="252000" marR="0" marT="36000" marB="10800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>
                          <a:effectLst/>
                        </a:rPr>
                        <a:t>Empowers users with one-click recovery for distributed endpoints, including bare-metal recovery, reducing IT dependency. </a:t>
                      </a:r>
                    </a:p>
                  </a:txBody>
                  <a:tcPr marL="0" marR="252000" marT="36000" marB="10800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94357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base"/>
                      <a:r>
                        <a:rPr lang="en-GB" sz="1000" b="1">
                          <a:effectLst/>
                        </a:rPr>
                        <a:t>Reduced Total Cost of Ownership</a:t>
                      </a:r>
                      <a:endParaRPr lang="en-GB" sz="1000">
                        <a:effectLst/>
                      </a:endParaRPr>
                    </a:p>
                  </a:txBody>
                  <a:tcPr marL="252000" marR="0" marT="36000" marB="10800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GB" sz="1000">
                          <a:effectLst/>
                        </a:rPr>
                        <a:t>Reduces TCO via support for broad, multi-generational OS and enables vendor consolidation while providing comprehensive protection.</a:t>
                      </a:r>
                    </a:p>
                  </a:txBody>
                  <a:tcPr marL="0" marR="252000" marT="36000" marB="10800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99196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base"/>
                      <a:r>
                        <a:rPr lang="en-GB" sz="1000" b="1">
                          <a:effectLst/>
                        </a:rPr>
                        <a:t>Management and Autonomy</a:t>
                      </a:r>
                      <a:endParaRPr lang="en-GB" sz="1000">
                        <a:effectLst/>
                      </a:endParaRPr>
                    </a:p>
                  </a:txBody>
                  <a:tcPr marL="252000" marR="0" marT="36000" marB="10800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GB" sz="1000">
                          <a:effectLst/>
                        </a:rPr>
                        <a:t>Simplifies operations with centralized management that retains local control, integrating seamlessly </a:t>
                      </a:r>
                      <a:br>
                        <a:rPr lang="en-GB" sz="1000">
                          <a:effectLst/>
                        </a:rPr>
                      </a:br>
                      <a:r>
                        <a:rPr lang="en-GB" sz="1000">
                          <a:effectLst/>
                        </a:rPr>
                        <a:t>with third-party tools.</a:t>
                      </a:r>
                    </a:p>
                  </a:txBody>
                  <a:tcPr marL="0" marR="252000" marT="36000" marB="10800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14488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base"/>
                      <a:r>
                        <a:rPr lang="en-GB" sz="1000" b="1">
                          <a:effectLst/>
                        </a:rPr>
                        <a:t>Data Sovereignty and Compliance</a:t>
                      </a:r>
                      <a:endParaRPr lang="en-GB" sz="1000">
                        <a:effectLst/>
                      </a:endParaRPr>
                    </a:p>
                  </a:txBody>
                  <a:tcPr marL="252000" marR="0" marT="36000" marB="10800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GB" sz="1000">
                          <a:effectLst/>
                        </a:rPr>
                        <a:t>Utilizes a global data </a:t>
                      </a:r>
                      <a:r>
                        <a:rPr lang="en-GB" sz="1000" err="1">
                          <a:effectLst/>
                        </a:rPr>
                        <a:t>center</a:t>
                      </a:r>
                      <a:r>
                        <a:rPr lang="en-GB" sz="1000">
                          <a:effectLst/>
                        </a:rPr>
                        <a:t> network to ensure data is managed according to regional laws, offering compliance and peace of mind.</a:t>
                      </a:r>
                    </a:p>
                  </a:txBody>
                  <a:tcPr marL="0" marR="252000" marT="36000" marB="10800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72584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base"/>
                      <a:r>
                        <a:rPr lang="en-GB" sz="1000" b="1">
                          <a:effectLst/>
                        </a:rPr>
                        <a:t>Legacy System Support</a:t>
                      </a:r>
                      <a:endParaRPr lang="en-GB" sz="1000">
                        <a:effectLst/>
                      </a:endParaRPr>
                    </a:p>
                  </a:txBody>
                  <a:tcPr marL="252000" marR="0" marT="36000" marB="10800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GB" sz="1000">
                          <a:effectLst/>
                        </a:rPr>
                        <a:t>Rapidly restores any computer, including legacy systems, with options for bare-metal recovery </a:t>
                      </a:r>
                      <a:br>
                        <a:rPr lang="en-GB" sz="1000">
                          <a:effectLst/>
                        </a:rPr>
                      </a:br>
                      <a:r>
                        <a:rPr lang="en-GB" sz="1000">
                          <a:effectLst/>
                        </a:rPr>
                        <a:t>to new hardware if necessary.</a:t>
                      </a:r>
                    </a:p>
                  </a:txBody>
                  <a:tcPr marL="0" marR="252000" marT="36000" marB="10800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01221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base"/>
                      <a:r>
                        <a:rPr lang="en-GB" sz="1000" b="1">
                          <a:effectLst/>
                        </a:rPr>
                        <a:t>Industrial Equipment Downtime Reduction</a:t>
                      </a:r>
                      <a:endParaRPr lang="en-GB" sz="1000">
                        <a:effectLst/>
                      </a:endParaRPr>
                    </a:p>
                  </a:txBody>
                  <a:tcPr marL="252000" marR="0" marT="36000" marB="10800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GB" sz="1000">
                          <a:effectLst/>
                        </a:rPr>
                        <a:t>Local recovery options for special-purpose industrial equipment minimize downtime in critical operations.</a:t>
                      </a:r>
                    </a:p>
                  </a:txBody>
                  <a:tcPr marL="0" marR="252000" marT="36000" marB="10800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86040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base"/>
                      <a:r>
                        <a:rPr lang="en-GB" sz="1000" b="1">
                          <a:effectLst/>
                        </a:rPr>
                        <a:t>Remote Work Protection</a:t>
                      </a:r>
                      <a:endParaRPr lang="en-GB" sz="1000">
                        <a:effectLst/>
                      </a:endParaRPr>
                    </a:p>
                  </a:txBody>
                  <a:tcPr marL="252000" marR="0" marT="36000" marB="10800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GB" sz="1000">
                          <a:effectLst/>
                        </a:rPr>
                        <a:t>Extensive remote work protection capabilities, including remote wipe and tools for secure remote access.</a:t>
                      </a:r>
                    </a:p>
                  </a:txBody>
                  <a:tcPr marL="0" marR="252000" marT="36000" marB="10800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2936585"/>
                  </a:ext>
                </a:extLst>
              </a:tr>
            </a:tbl>
          </a:graphicData>
        </a:graphic>
      </p:graphicFrame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E400E39-E763-442F-BCEE-04242B595ED8}"/>
              </a:ext>
            </a:extLst>
          </p:cNvPr>
          <p:cNvCxnSpPr>
            <a:cxnSpLocks/>
          </p:cNvCxnSpPr>
          <p:nvPr/>
        </p:nvCxnSpPr>
        <p:spPr>
          <a:xfrm flipH="1">
            <a:off x="0" y="1245600"/>
            <a:ext cx="9144000" cy="0"/>
          </a:xfrm>
          <a:prstGeom prst="line">
            <a:avLst/>
          </a:prstGeom>
          <a:ln w="6350">
            <a:gradFill>
              <a:gsLst>
                <a:gs pos="0">
                  <a:srgbClr val="6EE6FF"/>
                </a:gs>
                <a:gs pos="50000">
                  <a:srgbClr val="006EDE"/>
                </a:gs>
                <a:gs pos="100000">
                  <a:srgbClr val="6EE6FF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4135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241F5D98-A862-4440-8F46-FA9886964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AI-enabled protection against cyber threats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ED9892B6-62B4-4B75-94F2-64CBDAE6E8F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/>
              <a:t>Proactively protects your data, applications, systems and backups from advanced </a:t>
            </a:r>
            <a:br>
              <a:rPr lang="en-US"/>
            </a:br>
            <a:r>
              <a:rPr lang="en-US"/>
              <a:t>cyber-attacks, including ransomware and other forms of malware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604CE3C2-53A7-4701-873E-F6AD1D12A750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250824" y="1526399"/>
            <a:ext cx="5040000" cy="3132913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1400" b="1"/>
              <a:t>Antimalware scans backups to provide additional security</a:t>
            </a:r>
          </a:p>
          <a:p>
            <a:pPr marL="360000" indent="0">
              <a:buNone/>
            </a:pPr>
            <a:r>
              <a:rPr lang="en-US" altLang="en-US" sz="16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rPr>
              <a:t>Why</a:t>
            </a:r>
          </a:p>
          <a:p>
            <a:pPr marL="504000"/>
            <a:r>
              <a:rPr lang="en-US" altLang="en-US"/>
              <a:t>Increase security by restoring only clean data </a:t>
            </a:r>
          </a:p>
          <a:p>
            <a:pPr marL="504000"/>
            <a:r>
              <a:rPr lang="en-US" altLang="en-US"/>
              <a:t>Avoid performance degradation by avoiding endpoint overload </a:t>
            </a:r>
          </a:p>
          <a:p>
            <a:pPr marL="0" indent="0">
              <a:buNone/>
            </a:pPr>
            <a:endParaRPr lang="en-US" sz="1400" b="1"/>
          </a:p>
          <a:p>
            <a:pPr marL="0" indent="0">
              <a:buNone/>
            </a:pPr>
            <a:r>
              <a:rPr lang="en-US" sz="1400" b="1"/>
              <a:t>Detected malware is removed during the recovery process</a:t>
            </a:r>
          </a:p>
          <a:p>
            <a:pPr marL="360000" indent="0">
              <a:buNone/>
            </a:pPr>
            <a:r>
              <a:rPr lang="en-US" altLang="en-US" sz="16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rPr>
              <a:t>Why </a:t>
            </a:r>
          </a:p>
          <a:p>
            <a:pPr marL="504000"/>
            <a:r>
              <a:rPr lang="en-US" altLang="en-US"/>
              <a:t>Ensure the system you are recovering into production is malware-free </a:t>
            </a:r>
          </a:p>
          <a:p>
            <a:pPr marL="504000"/>
            <a:r>
              <a:rPr lang="en-US" altLang="en-US"/>
              <a:t>Reduce the chance of reinfection </a:t>
            </a:r>
          </a:p>
          <a:p>
            <a:pPr marL="504000"/>
            <a:r>
              <a:rPr lang="en-US" altLang="en-US"/>
              <a:t>Automate and speed up the recovery process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7D83957B-B9BB-4C71-9113-3D2EBE7054E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2DDA717E-3492-45D7-9421-74497091B29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E9EB2E65-1D21-435B-91C6-714D2628E6F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228E3276-4F6B-4BBC-8037-292246E3C34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6FAF683E-8015-484A-B38C-77C270AD189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B5A9096A-FA53-42F2-A8E1-D347A0345A47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43420AD-BF0F-4069-AA3F-3C84C5588C5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8D58F8C1-1642-487A-8ADC-DBF254577B8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FB71DAB7-AAC6-4ABC-87D4-D57B14BEBA20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3A78D963-529D-4B72-BA76-D58C34B88D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306" t="269" b="2689"/>
          <a:stretch/>
        </p:blipFill>
        <p:spPr>
          <a:xfrm>
            <a:off x="6229175" y="1526399"/>
            <a:ext cx="2664000" cy="1944000"/>
          </a:xfrm>
          <a:prstGeom prst="rect">
            <a:avLst/>
          </a:prstGeom>
          <a:ln w="6350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254000" algn="ctr" rotWithShape="0">
              <a:schemeClr val="tx1">
                <a:alpha val="20000"/>
              </a:schemeClr>
            </a:outerShdw>
          </a:effectLst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031CD51C-EB62-4FE6-BE1D-FDAE370AE04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6653" b="7725"/>
          <a:stretch/>
        </p:blipFill>
        <p:spPr>
          <a:xfrm>
            <a:off x="5508000" y="2894399"/>
            <a:ext cx="3096000" cy="1404000"/>
          </a:xfrm>
          <a:prstGeom prst="rect">
            <a:avLst/>
          </a:prstGeom>
          <a:ln w="6350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254000" algn="ctr" rotWithShape="0">
              <a:schemeClr val="tx1">
                <a:alpha val="20000"/>
              </a:schemeClr>
            </a:outerShdw>
          </a:effectLst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6AD64F15-B34A-4029-91EB-7153F56B840A}"/>
              </a:ext>
            </a:extLst>
          </p:cNvPr>
          <p:cNvGrpSpPr>
            <a:grpSpLocks noChangeAspect="1"/>
          </p:cNvGrpSpPr>
          <p:nvPr/>
        </p:nvGrpSpPr>
        <p:grpSpPr>
          <a:xfrm>
            <a:off x="252000" y="1790809"/>
            <a:ext cx="288000" cy="288000"/>
            <a:chOff x="1658675" y="2519986"/>
            <a:chExt cx="300969" cy="300969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D9B4A03C-988C-485A-9545-7CBB65EA2E15}"/>
                </a:ext>
              </a:extLst>
            </p:cNvPr>
            <p:cNvSpPr/>
            <p:nvPr/>
          </p:nvSpPr>
          <p:spPr>
            <a:xfrm>
              <a:off x="1658675" y="2519986"/>
              <a:ext cx="300969" cy="30096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>
                <a:solidFill>
                  <a:schemeClr val="bg2"/>
                </a:solidFill>
              </a:endParaRPr>
            </a:p>
          </p:txBody>
        </p:sp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7BF59488-0202-462C-927A-528DC351682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78696" y="2581552"/>
              <a:ext cx="60927" cy="177837"/>
            </a:xfrm>
            <a:prstGeom prst="rect">
              <a:avLst/>
            </a:prstGeom>
          </p:spPr>
        </p:pic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4C4A667-3172-4AE4-8282-57B955FA1630}"/>
              </a:ext>
            </a:extLst>
          </p:cNvPr>
          <p:cNvGrpSpPr>
            <a:grpSpLocks noChangeAspect="1"/>
          </p:cNvGrpSpPr>
          <p:nvPr/>
        </p:nvGrpSpPr>
        <p:grpSpPr>
          <a:xfrm>
            <a:off x="252000" y="3212457"/>
            <a:ext cx="288000" cy="288000"/>
            <a:chOff x="1658675" y="2519986"/>
            <a:chExt cx="300969" cy="300969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68634AC4-6DF5-4F03-9A09-1C59159385BC}"/>
                </a:ext>
              </a:extLst>
            </p:cNvPr>
            <p:cNvSpPr/>
            <p:nvPr/>
          </p:nvSpPr>
          <p:spPr>
            <a:xfrm>
              <a:off x="1658675" y="2519986"/>
              <a:ext cx="300969" cy="30096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>
                <a:solidFill>
                  <a:schemeClr val="bg2"/>
                </a:solidFill>
              </a:endParaRPr>
            </a:p>
          </p:txBody>
        </p:sp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B60C7785-3DA8-46D6-B43C-8DE038DFE99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78696" y="2581552"/>
              <a:ext cx="60927" cy="17783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287503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EAB519-2D4F-4144-A65A-D5D784BA76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Empowers users </a:t>
            </a:r>
            <a:br>
              <a:rPr lang="en-US"/>
            </a:br>
            <a:r>
              <a:rPr lang="en-US"/>
              <a:t>to drive recovery</a:t>
            </a:r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93AEC021-2F53-481B-AA3D-EB8F87644F1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50824" y="1166813"/>
            <a:ext cx="4321176" cy="215900"/>
          </a:xfrm>
        </p:spPr>
        <p:txBody>
          <a:bodyPr/>
          <a:lstStyle/>
          <a:p>
            <a:r>
              <a:rPr lang="en-US" altLang="en-US" sz="1800"/>
              <a:t>One Click Recovery automates the process, </a:t>
            </a:r>
            <a:br>
              <a:rPr lang="en-US" altLang="en-US" sz="1800"/>
            </a:br>
            <a:r>
              <a:rPr lang="en-US" altLang="en-US" sz="1800"/>
              <a:t>making it simple for regular users. </a:t>
            </a:r>
          </a:p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0FECA2-926A-4A1C-BAA6-AAFC377627A1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250826" y="1958200"/>
            <a:ext cx="4321174" cy="2701113"/>
          </a:xfrm>
        </p:spPr>
        <p:txBody>
          <a:bodyPr/>
          <a:lstStyle/>
          <a:p>
            <a:pPr marL="0" indent="0">
              <a:buNone/>
            </a:pPr>
            <a:r>
              <a:rPr lang="en-US" sz="1400" b="1"/>
              <a:t>Supports those working at remote sites and home offices</a:t>
            </a:r>
            <a:endParaRPr lang="en-US" altLang="en-US" sz="1400" b="1"/>
          </a:p>
          <a:p>
            <a:pPr marL="0" indent="0">
              <a:spcBef>
                <a:spcPts val="1200"/>
              </a:spcBef>
              <a:buNone/>
            </a:pPr>
            <a:r>
              <a:rPr lang="en-GB" sz="16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rPr>
              <a:t>Scenarios</a:t>
            </a:r>
          </a:p>
          <a:p>
            <a:r>
              <a:rPr lang="en-GB" sz="1200" b="1"/>
              <a:t>Administrator: </a:t>
            </a:r>
            <a:r>
              <a:rPr lang="en-GB" sz="1200"/>
              <a:t>enables One Click Recovery in a protection plan</a:t>
            </a:r>
          </a:p>
          <a:p>
            <a:r>
              <a:rPr lang="en-GB" sz="1200" b="1"/>
              <a:t>User: </a:t>
            </a:r>
            <a:r>
              <a:rPr lang="en-GB" sz="1200"/>
              <a:t>starts automated recovery of the </a:t>
            </a:r>
            <a:r>
              <a:rPr lang="en-GB" altLang="en-US" sz="1200"/>
              <a:t>e</a:t>
            </a:r>
            <a:r>
              <a:rPr lang="en-GB" sz="1200"/>
              <a:t>ntire </a:t>
            </a:r>
            <a:r>
              <a:rPr lang="en-US" sz="1200"/>
              <a:t>workload (e.g. workstation) </a:t>
            </a:r>
            <a:r>
              <a:rPr lang="en-GB" sz="1200"/>
              <a:t>without knowing details about the recovery process.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GB" sz="16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rPr>
              <a:t>Details</a:t>
            </a:r>
          </a:p>
          <a:p>
            <a:r>
              <a:rPr lang="en-GB" sz="1200"/>
              <a:t>Works with any backup location supported by the product.</a:t>
            </a:r>
          </a:p>
          <a:p>
            <a:pPr marL="143510" indent="-143510"/>
            <a:r>
              <a:rPr lang="en-GB" sz="1200"/>
              <a:t>Supports recovery password for enhanced security.</a:t>
            </a:r>
            <a:endParaRPr lang="en-GB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CCA696DC-1BB3-4199-9C59-1984860519B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CC4C343B-067A-45B6-A712-98EAD6CB59C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1574690E-DFFE-49E3-A3A2-2404A897E19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AD48ED6B-D88E-49F4-9A4B-C994BBDD1F4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4D11C4C1-0679-49C9-AE94-2E9F2D88022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82220ECC-4965-42EA-B719-F2214696035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4D504B30-3077-458E-B8A8-1E6FD5F0246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7C29A705-6DFE-4DD6-8AA8-F8D61A10683E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55D096BC-A0E9-49F8-88C5-42723D22D24D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090B0E76-4E96-4831-B416-AAF15E7355E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71"/>
          <a:stretch/>
        </p:blipFill>
        <p:spPr>
          <a:xfrm>
            <a:off x="4930825" y="231775"/>
            <a:ext cx="3960000" cy="1584000"/>
          </a:xfrm>
          <a:prstGeom prst="rect">
            <a:avLst/>
          </a:prstGeom>
        </p:spPr>
      </p:pic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11D800C9-B32A-4820-9422-82712F929749}"/>
              </a:ext>
            </a:extLst>
          </p:cNvPr>
          <p:cNvSpPr txBox="1">
            <a:spLocks/>
          </p:cNvSpPr>
          <p:nvPr/>
        </p:nvSpPr>
        <p:spPr>
          <a:xfrm>
            <a:off x="5292131" y="1958200"/>
            <a:ext cx="3598693" cy="270111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44000" indent="-144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288000" indent="-144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1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504000" indent="-216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lphaLcParenR"/>
              <a:defRPr sz="1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648000" indent="-144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SzPct val="90000"/>
              <a:buFont typeface="+mj-lt"/>
              <a:buAutoNum type="romanLcPeriod"/>
              <a:defRPr sz="9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792000" indent="-144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endParaRPr lang="en-US" altLang="en-US" sz="1400" b="1"/>
          </a:p>
          <a:p>
            <a:pPr marL="0" indent="0">
              <a:spcBef>
                <a:spcPts val="1200"/>
              </a:spcBef>
              <a:buFont typeface="Wingdings" panose="05000000000000000000" pitchFamily="2" charset="2"/>
              <a:buNone/>
            </a:pPr>
            <a:r>
              <a:rPr lang="en-GB" sz="16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rPr>
              <a:t>Why</a:t>
            </a:r>
          </a:p>
          <a:p>
            <a:r>
              <a:rPr lang="en-US"/>
              <a:t>Restoration process of the entire workload </a:t>
            </a:r>
            <a:br>
              <a:rPr lang="en-US"/>
            </a:br>
            <a:r>
              <a:rPr lang="en-US"/>
              <a:t>no longer requires skilled IT staff. </a:t>
            </a:r>
          </a:p>
          <a:p>
            <a:r>
              <a:rPr lang="en-US"/>
              <a:t>Eliminates IT bottlenecks and saves time </a:t>
            </a:r>
            <a:br>
              <a:rPr lang="en-US"/>
            </a:br>
            <a:r>
              <a:rPr lang="en-US"/>
              <a:t>and money by reducing downtime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01723750-7065-4FF7-BE19-4CF5B98A2B40}"/>
              </a:ext>
            </a:extLst>
          </p:cNvPr>
          <p:cNvGrpSpPr>
            <a:grpSpLocks noChangeAspect="1"/>
          </p:cNvGrpSpPr>
          <p:nvPr/>
        </p:nvGrpSpPr>
        <p:grpSpPr>
          <a:xfrm>
            <a:off x="4930825" y="2300400"/>
            <a:ext cx="288000" cy="288000"/>
            <a:chOff x="1658675" y="2519986"/>
            <a:chExt cx="300969" cy="300969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21A67B20-557F-4044-9FE0-61AAB49B68E5}"/>
                </a:ext>
              </a:extLst>
            </p:cNvPr>
            <p:cNvSpPr/>
            <p:nvPr/>
          </p:nvSpPr>
          <p:spPr>
            <a:xfrm>
              <a:off x="1658675" y="2519986"/>
              <a:ext cx="300969" cy="30096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>
                <a:solidFill>
                  <a:schemeClr val="bg2"/>
                </a:solidFill>
              </a:endParaRPr>
            </a:p>
          </p:txBody>
        </p:sp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CA899C58-4603-4062-97BB-85CA2A0A8E1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78696" y="2581552"/>
              <a:ext cx="60927" cy="17783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66103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2BDEE-DCF2-482B-9C21-D35F2AA5B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Dramatically reduces TCO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BF01D8-AE76-4502-B1E7-50F30F6E6695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250826" y="1782000"/>
            <a:ext cx="3744000" cy="1369606"/>
          </a:xfr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>
            <a:noAutofit/>
          </a:bodyPr>
          <a:lstStyle/>
          <a:p>
            <a:r>
              <a:rPr lang="en-US" b="1"/>
              <a:t>Dramatically reduces TCO </a:t>
            </a:r>
            <a:r>
              <a:rPr lang="en-US"/>
              <a:t>with broad, multi-generational OS support, enabling vendor consolidation while ensuring comprehensive protection </a:t>
            </a:r>
          </a:p>
          <a:p>
            <a:r>
              <a:rPr lang="en-US" b="1"/>
              <a:t>With Acronis Cyber Protect, you get one integrated solution that delivers complete protection from today’s threats </a:t>
            </a:r>
            <a:r>
              <a:rPr lang="en-US"/>
              <a:t>— enabling you to streamline management, cut unnecessary administrative time, and reduce TCO.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C9C535-06AD-47EA-A473-719C57C585A4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5040000" y="950913"/>
            <a:ext cx="3850286" cy="215900"/>
          </a:xfrm>
        </p:spPr>
        <p:txBody>
          <a:bodyPr/>
          <a:lstStyle/>
          <a:p>
            <a:pPr marL="0" indent="0">
              <a:buNone/>
            </a:pPr>
            <a:r>
              <a:rPr lang="en-US" sz="16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rPr>
              <a:t>Customer Value: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F83EB98-9509-4E47-9A22-2FB87881F4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00049FF-EDB6-43A6-9C26-C45B233C774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CDC8E69-8F38-4D88-854E-93996280673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773C36A-31F7-4AFC-AB13-ACD5FE2BFCD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0ACA8E0-B46B-484C-8D1F-C07D18B7389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9D81986-CDE3-4CCD-819F-625197192EAE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9A08455-D0F8-4A30-A9CF-47219D139F23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1A67CDA-4C38-45C1-84F7-0360A72893BE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4111632-F90B-4C71-915B-876342087C8B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D2C37EB-AAA0-4117-B8B2-FCEDFD466F31}"/>
              </a:ext>
            </a:extLst>
          </p:cNvPr>
          <p:cNvSpPr/>
          <p:nvPr/>
        </p:nvSpPr>
        <p:spPr>
          <a:xfrm>
            <a:off x="5292000" y="1942768"/>
            <a:ext cx="3600000" cy="18000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0" rIns="0" bIns="0">
            <a:noAutofit/>
          </a:bodyPr>
          <a:lstStyle/>
          <a:p>
            <a:pPr marL="78314">
              <a:spcBef>
                <a:spcPts val="400"/>
              </a:spcBef>
            </a:pPr>
            <a:r>
              <a:rPr lang="en-US" sz="1200">
                <a:solidFill>
                  <a:schemeClr val="bg2"/>
                </a:solidFill>
              </a:rPr>
              <a:t>Cut unnecessary administrative time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4713DC0-F8A1-49D2-8F19-2C2454E77E36}"/>
              </a:ext>
            </a:extLst>
          </p:cNvPr>
          <p:cNvSpPr/>
          <p:nvPr/>
        </p:nvSpPr>
        <p:spPr>
          <a:xfrm>
            <a:off x="5292000" y="2951588"/>
            <a:ext cx="3600000" cy="18000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0" rIns="0" bIns="0">
            <a:noAutofit/>
          </a:bodyPr>
          <a:lstStyle/>
          <a:p>
            <a:pPr marL="78314">
              <a:spcBef>
                <a:spcPts val="400"/>
              </a:spcBef>
            </a:pPr>
            <a:r>
              <a:rPr lang="en-US" sz="1200">
                <a:solidFill>
                  <a:schemeClr val="bg2"/>
                </a:solidFill>
              </a:rPr>
              <a:t>Manage all aspects of backup and recovery with ease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512940C-74EB-4BEB-9FDC-19A1A4FE9B8F}"/>
              </a:ext>
            </a:extLst>
          </p:cNvPr>
          <p:cNvSpPr/>
          <p:nvPr/>
        </p:nvSpPr>
        <p:spPr>
          <a:xfrm>
            <a:off x="5292000" y="1438358"/>
            <a:ext cx="3600000" cy="18000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0" rIns="0" bIns="0">
            <a:noAutofit/>
          </a:bodyPr>
          <a:lstStyle/>
          <a:p>
            <a:pPr marL="78314">
              <a:spcBef>
                <a:spcPts val="400"/>
              </a:spcBef>
            </a:pPr>
            <a:r>
              <a:rPr lang="en-US" sz="1200">
                <a:solidFill>
                  <a:schemeClr val="bg2"/>
                </a:solidFill>
              </a:rPr>
              <a:t>Streamline protection management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F40314D-449F-4C2A-A0D2-0366FE48C999}"/>
              </a:ext>
            </a:extLst>
          </p:cNvPr>
          <p:cNvSpPr/>
          <p:nvPr/>
        </p:nvSpPr>
        <p:spPr>
          <a:xfrm>
            <a:off x="5292000" y="2447178"/>
            <a:ext cx="3600000" cy="18000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0" rIns="0" bIns="0">
            <a:noAutofit/>
          </a:bodyPr>
          <a:lstStyle/>
          <a:p>
            <a:pPr marL="78314">
              <a:spcBef>
                <a:spcPts val="400"/>
              </a:spcBef>
            </a:pPr>
            <a:r>
              <a:rPr lang="en-US" sz="1200">
                <a:solidFill>
                  <a:schemeClr val="bg2"/>
                </a:solidFill>
              </a:rPr>
              <a:t>Avoid new expenses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19D6668-FF34-4EAC-8BF0-60F796C8FB3E}"/>
              </a:ext>
            </a:extLst>
          </p:cNvPr>
          <p:cNvSpPr/>
          <p:nvPr/>
        </p:nvSpPr>
        <p:spPr>
          <a:xfrm>
            <a:off x="5292000" y="3456000"/>
            <a:ext cx="3600000" cy="18000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0" rIns="0" bIns="0">
            <a:noAutofit/>
          </a:bodyPr>
          <a:lstStyle/>
          <a:p>
            <a:pPr marL="78314">
              <a:spcBef>
                <a:spcPts val="400"/>
              </a:spcBef>
            </a:pPr>
            <a:r>
              <a:rPr lang="en-US" sz="1200">
                <a:solidFill>
                  <a:schemeClr val="bg2"/>
                </a:solidFill>
              </a:rPr>
              <a:t>Reduce TCO 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D20BE8E-C32D-49C3-B990-7E9F7287DF33}"/>
              </a:ext>
            </a:extLst>
          </p:cNvPr>
          <p:cNvGrpSpPr>
            <a:grpSpLocks noChangeAspect="1"/>
          </p:cNvGrpSpPr>
          <p:nvPr/>
        </p:nvGrpSpPr>
        <p:grpSpPr>
          <a:xfrm>
            <a:off x="5040000" y="1924768"/>
            <a:ext cx="216000" cy="216000"/>
            <a:chOff x="4921885" y="2585036"/>
            <a:chExt cx="300969" cy="300969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B4F7AFC5-025E-465F-9451-5B586A8AE765}"/>
                </a:ext>
              </a:extLst>
            </p:cNvPr>
            <p:cNvSpPr/>
            <p:nvPr/>
          </p:nvSpPr>
          <p:spPr>
            <a:xfrm>
              <a:off x="4921885" y="2585036"/>
              <a:ext cx="300969" cy="30096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>
                <a:solidFill>
                  <a:schemeClr val="bg2"/>
                </a:solidFill>
              </a:endParaRPr>
            </a:p>
          </p:txBody>
        </p:sp>
        <p:sp>
          <p:nvSpPr>
            <p:cNvPr id="24" name="Freeform 22">
              <a:extLst>
                <a:ext uri="{FF2B5EF4-FFF2-40B4-BE49-F238E27FC236}">
                  <a16:creationId xmlns:a16="http://schemas.microsoft.com/office/drawing/2014/main" id="{C6EDE056-A2DF-4222-A1AA-D7AF7B71B22A}"/>
                </a:ext>
              </a:extLst>
            </p:cNvPr>
            <p:cNvSpPr/>
            <p:nvPr/>
          </p:nvSpPr>
          <p:spPr>
            <a:xfrm flipH="1">
              <a:off x="5001884" y="2659070"/>
              <a:ext cx="140970" cy="152900"/>
            </a:xfrm>
            <a:custGeom>
              <a:avLst/>
              <a:gdLst>
                <a:gd name="connsiteX0" fmla="*/ 211035 w 211035"/>
                <a:gd name="connsiteY0" fmla="*/ 59738 h 228894"/>
                <a:gd name="connsiteX1" fmla="*/ 148520 w 211035"/>
                <a:gd name="connsiteY1" fmla="*/ 59738 h 228894"/>
                <a:gd name="connsiteX2" fmla="*/ 121354 w 211035"/>
                <a:gd name="connsiteY2" fmla="*/ 110978 h 228894"/>
                <a:gd name="connsiteX3" fmla="*/ 121354 w 211035"/>
                <a:gd name="connsiteY3" fmla="*/ 228893 h 228894"/>
                <a:gd name="connsiteX4" fmla="*/ 60676 w 211035"/>
                <a:gd name="connsiteY4" fmla="*/ 0 h 228894"/>
                <a:gd name="connsiteX5" fmla="*/ 0 w 211035"/>
                <a:gd name="connsiteY5" fmla="*/ 0 h 228894"/>
                <a:gd name="connsiteX6" fmla="*/ 121353 w 211035"/>
                <a:gd name="connsiteY6" fmla="*/ 228894 h 228894"/>
                <a:gd name="connsiteX7" fmla="*/ 121353 w 211035"/>
                <a:gd name="connsiteY7" fmla="*/ 114447 h 228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1035" h="228894">
                  <a:moveTo>
                    <a:pt x="211035" y="59738"/>
                  </a:moveTo>
                  <a:lnTo>
                    <a:pt x="148520" y="59738"/>
                  </a:lnTo>
                  <a:lnTo>
                    <a:pt x="121354" y="110978"/>
                  </a:lnTo>
                  <a:lnTo>
                    <a:pt x="121354" y="228893"/>
                  </a:lnTo>
                  <a:close/>
                  <a:moveTo>
                    <a:pt x="60676" y="0"/>
                  </a:moveTo>
                  <a:lnTo>
                    <a:pt x="0" y="0"/>
                  </a:lnTo>
                  <a:lnTo>
                    <a:pt x="121353" y="228894"/>
                  </a:lnTo>
                  <a:lnTo>
                    <a:pt x="121353" y="11444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>
                <a:solidFill>
                  <a:schemeClr val="bg2"/>
                </a:solidFill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DA03FF0-432B-4CC0-BFAF-9E9F51930EF6}"/>
              </a:ext>
            </a:extLst>
          </p:cNvPr>
          <p:cNvGrpSpPr>
            <a:grpSpLocks noChangeAspect="1"/>
          </p:cNvGrpSpPr>
          <p:nvPr/>
        </p:nvGrpSpPr>
        <p:grpSpPr>
          <a:xfrm>
            <a:off x="5040000" y="2429179"/>
            <a:ext cx="216000" cy="216000"/>
            <a:chOff x="4921885" y="2585036"/>
            <a:chExt cx="300969" cy="300969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596EF532-01F6-4791-AFFE-1D22E0A5A9AF}"/>
                </a:ext>
              </a:extLst>
            </p:cNvPr>
            <p:cNvSpPr/>
            <p:nvPr/>
          </p:nvSpPr>
          <p:spPr>
            <a:xfrm>
              <a:off x="4921885" y="2585036"/>
              <a:ext cx="300969" cy="30096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>
                <a:solidFill>
                  <a:schemeClr val="bg2"/>
                </a:solidFill>
              </a:endParaRPr>
            </a:p>
          </p:txBody>
        </p:sp>
        <p:sp>
          <p:nvSpPr>
            <p:cNvPr id="27" name="Freeform 25">
              <a:extLst>
                <a:ext uri="{FF2B5EF4-FFF2-40B4-BE49-F238E27FC236}">
                  <a16:creationId xmlns:a16="http://schemas.microsoft.com/office/drawing/2014/main" id="{D8435ACC-E74B-467F-9C33-7522ABC7CBF1}"/>
                </a:ext>
              </a:extLst>
            </p:cNvPr>
            <p:cNvSpPr/>
            <p:nvPr/>
          </p:nvSpPr>
          <p:spPr>
            <a:xfrm flipH="1">
              <a:off x="5001884" y="2659070"/>
              <a:ext cx="140970" cy="152900"/>
            </a:xfrm>
            <a:custGeom>
              <a:avLst/>
              <a:gdLst>
                <a:gd name="connsiteX0" fmla="*/ 211035 w 211035"/>
                <a:gd name="connsiteY0" fmla="*/ 59738 h 228894"/>
                <a:gd name="connsiteX1" fmla="*/ 148520 w 211035"/>
                <a:gd name="connsiteY1" fmla="*/ 59738 h 228894"/>
                <a:gd name="connsiteX2" fmla="*/ 121354 w 211035"/>
                <a:gd name="connsiteY2" fmla="*/ 110978 h 228894"/>
                <a:gd name="connsiteX3" fmla="*/ 121354 w 211035"/>
                <a:gd name="connsiteY3" fmla="*/ 228893 h 228894"/>
                <a:gd name="connsiteX4" fmla="*/ 60676 w 211035"/>
                <a:gd name="connsiteY4" fmla="*/ 0 h 228894"/>
                <a:gd name="connsiteX5" fmla="*/ 0 w 211035"/>
                <a:gd name="connsiteY5" fmla="*/ 0 h 228894"/>
                <a:gd name="connsiteX6" fmla="*/ 121353 w 211035"/>
                <a:gd name="connsiteY6" fmla="*/ 228894 h 228894"/>
                <a:gd name="connsiteX7" fmla="*/ 121353 w 211035"/>
                <a:gd name="connsiteY7" fmla="*/ 114447 h 228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1035" h="228894">
                  <a:moveTo>
                    <a:pt x="211035" y="59738"/>
                  </a:moveTo>
                  <a:lnTo>
                    <a:pt x="148520" y="59738"/>
                  </a:lnTo>
                  <a:lnTo>
                    <a:pt x="121354" y="110978"/>
                  </a:lnTo>
                  <a:lnTo>
                    <a:pt x="121354" y="228893"/>
                  </a:lnTo>
                  <a:close/>
                  <a:moveTo>
                    <a:pt x="60676" y="0"/>
                  </a:moveTo>
                  <a:lnTo>
                    <a:pt x="0" y="0"/>
                  </a:lnTo>
                  <a:lnTo>
                    <a:pt x="121353" y="228894"/>
                  </a:lnTo>
                  <a:lnTo>
                    <a:pt x="121353" y="11444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>
                <a:solidFill>
                  <a:schemeClr val="bg2"/>
                </a:solidFill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0461E34-0DDA-428E-BF8E-23F24AB66BBB}"/>
              </a:ext>
            </a:extLst>
          </p:cNvPr>
          <p:cNvGrpSpPr>
            <a:grpSpLocks noChangeAspect="1"/>
          </p:cNvGrpSpPr>
          <p:nvPr/>
        </p:nvGrpSpPr>
        <p:grpSpPr>
          <a:xfrm>
            <a:off x="5040000" y="2933590"/>
            <a:ext cx="216000" cy="216000"/>
            <a:chOff x="4921885" y="2585036"/>
            <a:chExt cx="300969" cy="300969"/>
          </a:xfrm>
        </p:grpSpPr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93CECEE6-8DAF-4F35-B2CC-008B3FFC4EDA}"/>
                </a:ext>
              </a:extLst>
            </p:cNvPr>
            <p:cNvSpPr/>
            <p:nvPr/>
          </p:nvSpPr>
          <p:spPr>
            <a:xfrm>
              <a:off x="4921885" y="2585036"/>
              <a:ext cx="300969" cy="30096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>
                <a:solidFill>
                  <a:schemeClr val="bg2"/>
                </a:solidFill>
              </a:endParaRPr>
            </a:p>
          </p:txBody>
        </p:sp>
        <p:sp>
          <p:nvSpPr>
            <p:cNvPr id="30" name="Freeform 31">
              <a:extLst>
                <a:ext uri="{FF2B5EF4-FFF2-40B4-BE49-F238E27FC236}">
                  <a16:creationId xmlns:a16="http://schemas.microsoft.com/office/drawing/2014/main" id="{7A91993D-E3EA-4118-B7E8-B09F345AF083}"/>
                </a:ext>
              </a:extLst>
            </p:cNvPr>
            <p:cNvSpPr/>
            <p:nvPr/>
          </p:nvSpPr>
          <p:spPr>
            <a:xfrm flipH="1">
              <a:off x="5001884" y="2659070"/>
              <a:ext cx="140970" cy="152900"/>
            </a:xfrm>
            <a:custGeom>
              <a:avLst/>
              <a:gdLst>
                <a:gd name="connsiteX0" fmla="*/ 211035 w 211035"/>
                <a:gd name="connsiteY0" fmla="*/ 59738 h 228894"/>
                <a:gd name="connsiteX1" fmla="*/ 148520 w 211035"/>
                <a:gd name="connsiteY1" fmla="*/ 59738 h 228894"/>
                <a:gd name="connsiteX2" fmla="*/ 121354 w 211035"/>
                <a:gd name="connsiteY2" fmla="*/ 110978 h 228894"/>
                <a:gd name="connsiteX3" fmla="*/ 121354 w 211035"/>
                <a:gd name="connsiteY3" fmla="*/ 228893 h 228894"/>
                <a:gd name="connsiteX4" fmla="*/ 60676 w 211035"/>
                <a:gd name="connsiteY4" fmla="*/ 0 h 228894"/>
                <a:gd name="connsiteX5" fmla="*/ 0 w 211035"/>
                <a:gd name="connsiteY5" fmla="*/ 0 h 228894"/>
                <a:gd name="connsiteX6" fmla="*/ 121353 w 211035"/>
                <a:gd name="connsiteY6" fmla="*/ 228894 h 228894"/>
                <a:gd name="connsiteX7" fmla="*/ 121353 w 211035"/>
                <a:gd name="connsiteY7" fmla="*/ 114447 h 228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1035" h="228894">
                  <a:moveTo>
                    <a:pt x="211035" y="59738"/>
                  </a:moveTo>
                  <a:lnTo>
                    <a:pt x="148520" y="59738"/>
                  </a:lnTo>
                  <a:lnTo>
                    <a:pt x="121354" y="110978"/>
                  </a:lnTo>
                  <a:lnTo>
                    <a:pt x="121354" y="228893"/>
                  </a:lnTo>
                  <a:close/>
                  <a:moveTo>
                    <a:pt x="60676" y="0"/>
                  </a:moveTo>
                  <a:lnTo>
                    <a:pt x="0" y="0"/>
                  </a:lnTo>
                  <a:lnTo>
                    <a:pt x="121353" y="228894"/>
                  </a:lnTo>
                  <a:lnTo>
                    <a:pt x="121353" y="11444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>
                <a:solidFill>
                  <a:schemeClr val="bg2"/>
                </a:solidFill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742175B-6673-4830-8596-353600DC8EF9}"/>
              </a:ext>
            </a:extLst>
          </p:cNvPr>
          <p:cNvGrpSpPr>
            <a:grpSpLocks noChangeAspect="1"/>
          </p:cNvGrpSpPr>
          <p:nvPr/>
        </p:nvGrpSpPr>
        <p:grpSpPr>
          <a:xfrm>
            <a:off x="5040000" y="1420358"/>
            <a:ext cx="216000" cy="216000"/>
            <a:chOff x="4921885" y="2585036"/>
            <a:chExt cx="300969" cy="300969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7ADC8642-7306-4E49-B912-9D0101F676EC}"/>
                </a:ext>
              </a:extLst>
            </p:cNvPr>
            <p:cNvSpPr/>
            <p:nvPr/>
          </p:nvSpPr>
          <p:spPr>
            <a:xfrm>
              <a:off x="4921885" y="2585036"/>
              <a:ext cx="300969" cy="30096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>
                <a:solidFill>
                  <a:schemeClr val="bg2"/>
                </a:solidFill>
              </a:endParaRPr>
            </a:p>
          </p:txBody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FB44FE6A-508F-4446-AFDE-DB59F0DE356C}"/>
                </a:ext>
              </a:extLst>
            </p:cNvPr>
            <p:cNvSpPr/>
            <p:nvPr/>
          </p:nvSpPr>
          <p:spPr>
            <a:xfrm flipH="1">
              <a:off x="5001884" y="2659070"/>
              <a:ext cx="140970" cy="152900"/>
            </a:xfrm>
            <a:custGeom>
              <a:avLst/>
              <a:gdLst>
                <a:gd name="connsiteX0" fmla="*/ 211035 w 211035"/>
                <a:gd name="connsiteY0" fmla="*/ 59738 h 228894"/>
                <a:gd name="connsiteX1" fmla="*/ 148520 w 211035"/>
                <a:gd name="connsiteY1" fmla="*/ 59738 h 228894"/>
                <a:gd name="connsiteX2" fmla="*/ 121354 w 211035"/>
                <a:gd name="connsiteY2" fmla="*/ 110978 h 228894"/>
                <a:gd name="connsiteX3" fmla="*/ 121354 w 211035"/>
                <a:gd name="connsiteY3" fmla="*/ 228893 h 228894"/>
                <a:gd name="connsiteX4" fmla="*/ 60676 w 211035"/>
                <a:gd name="connsiteY4" fmla="*/ 0 h 228894"/>
                <a:gd name="connsiteX5" fmla="*/ 0 w 211035"/>
                <a:gd name="connsiteY5" fmla="*/ 0 h 228894"/>
                <a:gd name="connsiteX6" fmla="*/ 121353 w 211035"/>
                <a:gd name="connsiteY6" fmla="*/ 228894 h 228894"/>
                <a:gd name="connsiteX7" fmla="*/ 121353 w 211035"/>
                <a:gd name="connsiteY7" fmla="*/ 114447 h 228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1035" h="228894">
                  <a:moveTo>
                    <a:pt x="211035" y="59738"/>
                  </a:moveTo>
                  <a:lnTo>
                    <a:pt x="148520" y="59738"/>
                  </a:lnTo>
                  <a:lnTo>
                    <a:pt x="121354" y="110978"/>
                  </a:lnTo>
                  <a:lnTo>
                    <a:pt x="121354" y="228893"/>
                  </a:lnTo>
                  <a:close/>
                  <a:moveTo>
                    <a:pt x="60676" y="0"/>
                  </a:moveTo>
                  <a:lnTo>
                    <a:pt x="0" y="0"/>
                  </a:lnTo>
                  <a:lnTo>
                    <a:pt x="121353" y="228894"/>
                  </a:lnTo>
                  <a:lnTo>
                    <a:pt x="121353" y="11444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>
                <a:solidFill>
                  <a:schemeClr val="bg2"/>
                </a:solidFill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7CAEBDC-4862-4296-9A37-B1143ED22499}"/>
              </a:ext>
            </a:extLst>
          </p:cNvPr>
          <p:cNvGrpSpPr>
            <a:grpSpLocks noChangeAspect="1"/>
          </p:cNvGrpSpPr>
          <p:nvPr/>
        </p:nvGrpSpPr>
        <p:grpSpPr>
          <a:xfrm>
            <a:off x="5040000" y="3438000"/>
            <a:ext cx="216000" cy="216000"/>
            <a:chOff x="4921885" y="2585036"/>
            <a:chExt cx="300969" cy="300969"/>
          </a:xfrm>
        </p:grpSpPr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BF80ABDF-B6F6-42C5-A74C-1A5A7188AEE3}"/>
                </a:ext>
              </a:extLst>
            </p:cNvPr>
            <p:cNvSpPr/>
            <p:nvPr/>
          </p:nvSpPr>
          <p:spPr>
            <a:xfrm>
              <a:off x="4921885" y="2585036"/>
              <a:ext cx="300969" cy="30096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>
                <a:solidFill>
                  <a:schemeClr val="bg2"/>
                </a:solidFill>
              </a:endParaRPr>
            </a:p>
          </p:txBody>
        </p:sp>
        <p:sp>
          <p:nvSpPr>
            <p:cNvPr id="33" name="Freeform 34">
              <a:extLst>
                <a:ext uri="{FF2B5EF4-FFF2-40B4-BE49-F238E27FC236}">
                  <a16:creationId xmlns:a16="http://schemas.microsoft.com/office/drawing/2014/main" id="{A560ED41-736D-4056-A7FA-80A23ACB07B5}"/>
                </a:ext>
              </a:extLst>
            </p:cNvPr>
            <p:cNvSpPr/>
            <p:nvPr/>
          </p:nvSpPr>
          <p:spPr>
            <a:xfrm flipH="1">
              <a:off x="5001884" y="2659070"/>
              <a:ext cx="140970" cy="152900"/>
            </a:xfrm>
            <a:custGeom>
              <a:avLst/>
              <a:gdLst>
                <a:gd name="connsiteX0" fmla="*/ 211035 w 211035"/>
                <a:gd name="connsiteY0" fmla="*/ 59738 h 228894"/>
                <a:gd name="connsiteX1" fmla="*/ 148520 w 211035"/>
                <a:gd name="connsiteY1" fmla="*/ 59738 h 228894"/>
                <a:gd name="connsiteX2" fmla="*/ 121354 w 211035"/>
                <a:gd name="connsiteY2" fmla="*/ 110978 h 228894"/>
                <a:gd name="connsiteX3" fmla="*/ 121354 w 211035"/>
                <a:gd name="connsiteY3" fmla="*/ 228893 h 228894"/>
                <a:gd name="connsiteX4" fmla="*/ 60676 w 211035"/>
                <a:gd name="connsiteY4" fmla="*/ 0 h 228894"/>
                <a:gd name="connsiteX5" fmla="*/ 0 w 211035"/>
                <a:gd name="connsiteY5" fmla="*/ 0 h 228894"/>
                <a:gd name="connsiteX6" fmla="*/ 121353 w 211035"/>
                <a:gd name="connsiteY6" fmla="*/ 228894 h 228894"/>
                <a:gd name="connsiteX7" fmla="*/ 121353 w 211035"/>
                <a:gd name="connsiteY7" fmla="*/ 114447 h 228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1035" h="228894">
                  <a:moveTo>
                    <a:pt x="211035" y="59738"/>
                  </a:moveTo>
                  <a:lnTo>
                    <a:pt x="148520" y="59738"/>
                  </a:lnTo>
                  <a:lnTo>
                    <a:pt x="121354" y="110978"/>
                  </a:lnTo>
                  <a:lnTo>
                    <a:pt x="121354" y="228893"/>
                  </a:lnTo>
                  <a:close/>
                  <a:moveTo>
                    <a:pt x="60676" y="0"/>
                  </a:moveTo>
                  <a:lnTo>
                    <a:pt x="0" y="0"/>
                  </a:lnTo>
                  <a:lnTo>
                    <a:pt x="121353" y="228894"/>
                  </a:lnTo>
                  <a:lnTo>
                    <a:pt x="121353" y="11444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>
                <a:solidFill>
                  <a:schemeClr val="bg2"/>
                </a:solidFill>
              </a:endParaRPr>
            </a:p>
          </p:txBody>
        </p:sp>
      </p:grp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16AA102D-D06A-4434-A262-9BB9D611464D}"/>
              </a:ext>
            </a:extLst>
          </p:cNvPr>
          <p:cNvCxnSpPr>
            <a:cxnSpLocks/>
          </p:cNvCxnSpPr>
          <p:nvPr/>
        </p:nvCxnSpPr>
        <p:spPr>
          <a:xfrm>
            <a:off x="4896000" y="1420358"/>
            <a:ext cx="0" cy="2232000"/>
          </a:xfrm>
          <a:prstGeom prst="line">
            <a:avLst/>
          </a:prstGeom>
          <a:ln w="6350">
            <a:gradFill>
              <a:gsLst>
                <a:gs pos="0">
                  <a:schemeClr val="bg1">
                    <a:alpha val="0"/>
                  </a:schemeClr>
                </a:gs>
                <a:gs pos="50000">
                  <a:srgbClr val="006EDE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977832A4-02B2-4A91-8077-6EB00175C2B0}"/>
              </a:ext>
            </a:extLst>
          </p:cNvPr>
          <p:cNvCxnSpPr>
            <a:cxnSpLocks/>
          </p:cNvCxnSpPr>
          <p:nvPr/>
        </p:nvCxnSpPr>
        <p:spPr>
          <a:xfrm>
            <a:off x="4085413" y="2536358"/>
            <a:ext cx="720000" cy="0"/>
          </a:xfrm>
          <a:prstGeom prst="straightConnector1">
            <a:avLst/>
          </a:prstGeom>
          <a:noFill/>
          <a:ln w="12700" cap="rnd">
            <a:gradFill>
              <a:gsLst>
                <a:gs pos="24000">
                  <a:srgbClr val="006EDE"/>
                </a:gs>
                <a:gs pos="100000">
                  <a:srgbClr val="6EE6FF"/>
                </a:gs>
              </a:gsLst>
              <a:lin ang="8100000" scaled="0"/>
            </a:gradFill>
            <a:tailEnd type="arrow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59" name="Graphic 58">
            <a:extLst>
              <a:ext uri="{FF2B5EF4-FFF2-40B4-BE49-F238E27FC236}">
                <a16:creationId xmlns:a16="http://schemas.microsoft.com/office/drawing/2014/main" id="{51407ABA-B31E-4A88-8BEB-AA9114E43675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contrast="1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50825" y="888892"/>
            <a:ext cx="792000" cy="701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2244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21D45-74F6-45D0-BAE2-E23EFE740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6" y="237317"/>
            <a:ext cx="6480000" cy="713596"/>
          </a:xfrm>
        </p:spPr>
        <p:txBody>
          <a:bodyPr/>
          <a:lstStyle/>
          <a:p>
            <a:r>
              <a:rPr lang="en-US">
                <a:gradFill>
                  <a:gsLst>
                    <a:gs pos="4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ea typeface="+mn-ea"/>
                <a:cs typeface="+mn-cs"/>
              </a:rPr>
              <a:t>Provides protection for 20+ workload types </a:t>
            </a:r>
            <a:br>
              <a:rPr lang="en-US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ea typeface="+mn-ea"/>
                <a:cs typeface="+mn-cs"/>
              </a:rPr>
            </a:br>
            <a:r>
              <a:rPr lang="en-US"/>
              <a:t>from infrastructure to SaaS apps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8848DC-5172-497E-A5D8-AD9A4C33904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527398-2C4D-44F5-B9BF-8744429140D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C7CE5BB-9425-4CAF-B1D7-1B127565F96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A6F8BB5-5598-43BB-A124-4EA7D5D9326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7B9760B-1955-414A-A0EC-ADE7D58BB82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79C60C8-7DE3-4439-810E-87146562A52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5133F06-3957-41DB-BDF5-98A73A48D186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C804001-F564-4F57-A688-BE7FE238866B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C8A76B7-0D6F-4473-8E41-CC58D72E0316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926EEC6-D766-49AA-8100-7AA9F9DBFBA8}"/>
              </a:ext>
            </a:extLst>
          </p:cNvPr>
          <p:cNvSpPr>
            <a:spLocks/>
          </p:cNvSpPr>
          <p:nvPr/>
        </p:nvSpPr>
        <p:spPr>
          <a:xfrm>
            <a:off x="250826" y="1562400"/>
            <a:ext cx="648000" cy="432000"/>
          </a:xfrm>
          <a:prstGeom prst="rect">
            <a:avLst/>
          </a:prstGeom>
          <a:solidFill>
            <a:srgbClr val="00A4E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65473" tIns="65473" rIns="65473" bIns="65473" numCol="1" spcCol="1270" anchor="ctr" anchorCtr="0">
            <a:noAutofit/>
          </a:bodyPr>
          <a:lstStyle/>
          <a:p>
            <a:pPr marL="0" marR="0" lvl="0" indent="0" algn="ctr" defTabSz="474121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Azure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A36BC77-1615-4334-8ECA-59D5045D9075}"/>
              </a:ext>
            </a:extLst>
          </p:cNvPr>
          <p:cNvSpPr>
            <a:spLocks/>
          </p:cNvSpPr>
          <p:nvPr/>
        </p:nvSpPr>
        <p:spPr>
          <a:xfrm>
            <a:off x="952973" y="1562400"/>
            <a:ext cx="648000" cy="432000"/>
          </a:xfrm>
          <a:prstGeom prst="rect">
            <a:avLst/>
          </a:prstGeom>
          <a:solidFill>
            <a:srgbClr val="00A4E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65473" tIns="65473" rIns="65473" bIns="65473" numCol="1" spcCol="1270" anchor="ctr" anchorCtr="0">
            <a:noAutofit/>
          </a:bodyPr>
          <a:lstStyle/>
          <a:p>
            <a:pPr marL="0" marR="0" lvl="0" indent="0" algn="ctr" defTabSz="474121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Windows Server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D045F70-6F5D-4897-BCF8-DBEA75C4CAB8}"/>
              </a:ext>
            </a:extLst>
          </p:cNvPr>
          <p:cNvSpPr>
            <a:spLocks/>
          </p:cNvSpPr>
          <p:nvPr/>
        </p:nvSpPr>
        <p:spPr>
          <a:xfrm>
            <a:off x="1655120" y="1562400"/>
            <a:ext cx="648000" cy="432000"/>
          </a:xfrm>
          <a:prstGeom prst="rect">
            <a:avLst/>
          </a:prstGeom>
          <a:solidFill>
            <a:srgbClr val="00A4E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65473" tIns="65473" rIns="65473" bIns="65473" numCol="1" spcCol="1270" anchor="ctr" anchorCtr="0">
            <a:noAutofit/>
          </a:bodyPr>
          <a:lstStyle/>
          <a:p>
            <a:pPr marL="0" marR="0" lvl="0" indent="0" algn="ctr" defTabSz="474121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Windows PC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E8A3F43-6E77-46EF-BB3B-F2C0C84A7B5A}"/>
              </a:ext>
            </a:extLst>
          </p:cNvPr>
          <p:cNvSpPr>
            <a:spLocks/>
          </p:cNvSpPr>
          <p:nvPr/>
        </p:nvSpPr>
        <p:spPr>
          <a:xfrm>
            <a:off x="2357267" y="1562400"/>
            <a:ext cx="648000" cy="432000"/>
          </a:xfrm>
          <a:prstGeom prst="rect">
            <a:avLst/>
          </a:prstGeom>
          <a:solidFill>
            <a:srgbClr val="00A4E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65473" tIns="65473" rIns="65473" bIns="65473" numCol="1" spcCol="1270" anchor="ctr" anchorCtr="0">
            <a:noAutofit/>
          </a:bodyPr>
          <a:lstStyle/>
          <a:p>
            <a:pPr marL="0" marR="0" lvl="0" indent="0" algn="ctr" defTabSz="474121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Exchange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E1FD9C5-2096-4B37-B101-ADACF00584A6}"/>
              </a:ext>
            </a:extLst>
          </p:cNvPr>
          <p:cNvSpPr>
            <a:spLocks/>
          </p:cNvSpPr>
          <p:nvPr/>
        </p:nvSpPr>
        <p:spPr>
          <a:xfrm>
            <a:off x="3059414" y="1562400"/>
            <a:ext cx="648000" cy="432000"/>
          </a:xfrm>
          <a:prstGeom prst="rect">
            <a:avLst/>
          </a:prstGeom>
          <a:solidFill>
            <a:srgbClr val="00A4E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65473" tIns="65473" rIns="65473" bIns="65473" numCol="1" spcCol="1270" anchor="ctr" anchorCtr="0">
            <a:noAutofit/>
          </a:bodyPr>
          <a:lstStyle/>
          <a:p>
            <a:pPr marL="0" marR="0" lvl="0" indent="0" algn="ctr" defTabSz="474121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SQL Server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97DF893-545A-4F11-B52F-B784BA62B730}"/>
              </a:ext>
            </a:extLst>
          </p:cNvPr>
          <p:cNvCxnSpPr>
            <a:cxnSpLocks/>
          </p:cNvCxnSpPr>
          <p:nvPr/>
        </p:nvCxnSpPr>
        <p:spPr>
          <a:xfrm>
            <a:off x="250826" y="1508400"/>
            <a:ext cx="6265174" cy="0"/>
          </a:xfrm>
          <a:prstGeom prst="line">
            <a:avLst/>
          </a:prstGeom>
          <a:noFill/>
          <a:ln w="22225" cap="flat" cmpd="sng" algn="ctr">
            <a:solidFill>
              <a:srgbClr val="00A4EF"/>
            </a:solidFill>
            <a:prstDash val="solid"/>
            <a:miter lim="800000"/>
          </a:ln>
          <a:effectLst/>
        </p:spPr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8A4DE507-AC84-42EB-A3AC-0042254759E2}"/>
              </a:ext>
            </a:extLst>
          </p:cNvPr>
          <p:cNvSpPr>
            <a:spLocks/>
          </p:cNvSpPr>
          <p:nvPr/>
        </p:nvSpPr>
        <p:spPr>
          <a:xfrm>
            <a:off x="3761561" y="1562400"/>
            <a:ext cx="648000" cy="432000"/>
          </a:xfrm>
          <a:prstGeom prst="rect">
            <a:avLst/>
          </a:prstGeom>
          <a:solidFill>
            <a:srgbClr val="00A4E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65473" tIns="65473" rIns="65473" bIns="65473" numCol="1" spcCol="1270" anchor="ctr" anchorCtr="0">
            <a:noAutofit/>
          </a:bodyPr>
          <a:lstStyle/>
          <a:p>
            <a:pPr marL="0" marR="0" lvl="0" indent="0" algn="ctr" defTabSz="474121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Share</a:t>
            </a:r>
            <a:br>
              <a:rPr kumimoji="0" lang="en-US" sz="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</a:br>
            <a:r>
              <a:rPr kumimoji="0" lang="en-US" sz="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Point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F213844-9F03-43C1-8BF2-35777ECB6117}"/>
              </a:ext>
            </a:extLst>
          </p:cNvPr>
          <p:cNvSpPr>
            <a:spLocks/>
          </p:cNvSpPr>
          <p:nvPr/>
        </p:nvSpPr>
        <p:spPr>
          <a:xfrm>
            <a:off x="4463708" y="1562400"/>
            <a:ext cx="648000" cy="432000"/>
          </a:xfrm>
          <a:prstGeom prst="rect">
            <a:avLst/>
          </a:prstGeom>
          <a:solidFill>
            <a:srgbClr val="00A4E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65473" tIns="65473" rIns="65473" bIns="65473" numCol="1" spcCol="1270" anchor="ctr" anchorCtr="0">
            <a:noAutofit/>
          </a:bodyPr>
          <a:lstStyle/>
          <a:p>
            <a:pPr marL="0" marR="0" lvl="0" indent="0" algn="ctr" defTabSz="474121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Active Directory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0351B94-C8D6-454C-AC1C-162F49F9B5F1}"/>
              </a:ext>
            </a:extLst>
          </p:cNvPr>
          <p:cNvSpPr>
            <a:spLocks/>
          </p:cNvSpPr>
          <p:nvPr/>
        </p:nvSpPr>
        <p:spPr>
          <a:xfrm>
            <a:off x="5165855" y="1562400"/>
            <a:ext cx="648000" cy="432000"/>
          </a:xfrm>
          <a:prstGeom prst="rect">
            <a:avLst/>
          </a:prstGeom>
          <a:solidFill>
            <a:srgbClr val="00A4E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65473" tIns="65473" rIns="65473" bIns="65473" numCol="1" spcCol="1270" anchor="ctr" anchorCtr="0">
            <a:noAutofit/>
          </a:bodyPr>
          <a:lstStyle/>
          <a:p>
            <a:pPr marL="0" marR="0" lvl="0" indent="0" algn="ctr" defTabSz="474121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Hyper-V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9B37F94-2044-4ABB-981A-169F096172C1}"/>
              </a:ext>
            </a:extLst>
          </p:cNvPr>
          <p:cNvSpPr>
            <a:spLocks/>
          </p:cNvSpPr>
          <p:nvPr/>
        </p:nvSpPr>
        <p:spPr>
          <a:xfrm>
            <a:off x="5868000" y="1562400"/>
            <a:ext cx="648000" cy="432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65473" tIns="65473" rIns="65473" bIns="65473" numCol="1" spcCol="1270" anchor="ctr" anchorCtr="0">
            <a:noAutofit/>
          </a:bodyPr>
          <a:lstStyle/>
          <a:p>
            <a:pPr marL="0" marR="0" lvl="0" indent="0" algn="ctr" defTabSz="474121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Microsoft 365</a:t>
            </a:r>
          </a:p>
        </p:txBody>
      </p:sp>
      <p:pic>
        <p:nvPicPr>
          <p:cNvPr id="35" name="Graphic 34">
            <a:extLst>
              <a:ext uri="{FF2B5EF4-FFF2-40B4-BE49-F238E27FC236}">
                <a16:creationId xmlns:a16="http://schemas.microsoft.com/office/drawing/2014/main" id="{134D2373-547A-4FD5-9221-DCC49C652C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0826" y="1166399"/>
            <a:ext cx="1224000" cy="260734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FD00A08C-C5F3-4293-8FB1-321C0E9FA494}"/>
              </a:ext>
            </a:extLst>
          </p:cNvPr>
          <p:cNvSpPr>
            <a:spLocks/>
          </p:cNvSpPr>
          <p:nvPr/>
        </p:nvSpPr>
        <p:spPr>
          <a:xfrm>
            <a:off x="1655902" y="2895552"/>
            <a:ext cx="648000" cy="432000"/>
          </a:xfrm>
          <a:prstGeom prst="rect">
            <a:avLst/>
          </a:prstGeom>
          <a:solidFill>
            <a:srgbClr val="B3B3B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65473" tIns="65473" rIns="65473" bIns="65473" numCol="1" spcCol="1270" anchor="ctr" anchorCtr="0">
            <a:noAutofit/>
          </a:bodyPr>
          <a:lstStyle/>
          <a:p>
            <a:pPr marL="0" marR="0" lvl="0" indent="0" algn="ctr" defTabSz="474121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Mac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7A3DE89-5A0B-455D-B4C2-2832EA574013}"/>
              </a:ext>
            </a:extLst>
          </p:cNvPr>
          <p:cNvSpPr>
            <a:spLocks/>
          </p:cNvSpPr>
          <p:nvPr/>
        </p:nvSpPr>
        <p:spPr>
          <a:xfrm>
            <a:off x="953951" y="2895552"/>
            <a:ext cx="648000" cy="432000"/>
          </a:xfrm>
          <a:prstGeom prst="rect">
            <a:avLst/>
          </a:prstGeom>
          <a:solidFill>
            <a:srgbClr val="F5BE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65473" tIns="65473" rIns="65473" bIns="65473" numCol="1" spcCol="1270" anchor="ctr" anchorCtr="0">
            <a:noAutofit/>
          </a:bodyPr>
          <a:lstStyle/>
          <a:p>
            <a:pPr algn="ctr" defTabSz="47412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800" b="1" kern="0">
                <a:solidFill>
                  <a:srgbClr val="FFFFFF"/>
                </a:solidFill>
                <a:latin typeface="+mj-lt"/>
              </a:rPr>
              <a:t>Linux Server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79ACF3B-383E-49A2-A5A6-178FA66ABC7F}"/>
              </a:ext>
            </a:extLst>
          </p:cNvPr>
          <p:cNvSpPr>
            <a:spLocks/>
          </p:cNvSpPr>
          <p:nvPr/>
        </p:nvSpPr>
        <p:spPr>
          <a:xfrm>
            <a:off x="252000" y="2895552"/>
            <a:ext cx="648000" cy="4320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65473" tIns="65473" rIns="65473" bIns="65473" numCol="1" spcCol="1270" anchor="ctr" anchorCtr="0">
            <a:noAutofit/>
          </a:bodyPr>
          <a:lstStyle/>
          <a:p>
            <a:pPr marL="0" marR="0" lvl="0" indent="0" algn="ctr" defTabSz="474121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Amazon EC2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C2AE203-A77B-4E4B-8E39-2C1A430B316F}"/>
              </a:ext>
            </a:extLst>
          </p:cNvPr>
          <p:cNvSpPr>
            <a:spLocks/>
          </p:cNvSpPr>
          <p:nvPr/>
        </p:nvSpPr>
        <p:spPr>
          <a:xfrm>
            <a:off x="3059804" y="2895552"/>
            <a:ext cx="648000" cy="432000"/>
          </a:xfrm>
          <a:prstGeom prst="rect">
            <a:avLst/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36000" tIns="65473" rIns="36000" bIns="65473" numCol="1" spcCol="1270" anchor="ctr" anchorCtr="0">
            <a:noAutofit/>
          </a:bodyPr>
          <a:lstStyle/>
          <a:p>
            <a:pPr marL="0" marR="0" lvl="0" indent="0" algn="ctr" defTabSz="474121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Virtuozzo</a:t>
            </a:r>
            <a:endParaRPr kumimoji="0" lang="en-US" sz="7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CE83595-3904-497E-9E56-4647EA141203}"/>
              </a:ext>
            </a:extLst>
          </p:cNvPr>
          <p:cNvSpPr>
            <a:spLocks/>
          </p:cNvSpPr>
          <p:nvPr/>
        </p:nvSpPr>
        <p:spPr>
          <a:xfrm>
            <a:off x="3761755" y="2895552"/>
            <a:ext cx="648000" cy="432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36000" tIns="65473" rIns="36000" bIns="65473" numCol="1" spcCol="1270" anchor="ctr" anchorCtr="0">
            <a:noAutofit/>
          </a:bodyPr>
          <a:lstStyle/>
          <a:p>
            <a:pPr marL="0" marR="0" lvl="0" indent="0" algn="ctr" defTabSz="474121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Nutanix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98317AE-1C17-4F10-8B41-A258F4C1DD06}"/>
              </a:ext>
            </a:extLst>
          </p:cNvPr>
          <p:cNvSpPr>
            <a:spLocks/>
          </p:cNvSpPr>
          <p:nvPr/>
        </p:nvSpPr>
        <p:spPr>
          <a:xfrm>
            <a:off x="4463708" y="2895552"/>
            <a:ext cx="648000" cy="432000"/>
          </a:xfrm>
          <a:prstGeom prst="rect">
            <a:avLst/>
          </a:prstGeom>
          <a:solidFill>
            <a:srgbClr val="EA433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65473" tIns="65473" rIns="65473" bIns="65473" numCol="1" spcCol="1270" anchor="ctr" anchorCtr="0">
            <a:noAutofit/>
          </a:bodyPr>
          <a:lstStyle/>
          <a:p>
            <a:pPr marL="0" marR="0" lvl="0" indent="0" algn="ctr" defTabSz="474121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Google Workspace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C1059A4-BF2C-48CE-8C50-2F98DC4A637F}"/>
              </a:ext>
            </a:extLst>
          </p:cNvPr>
          <p:cNvSpPr>
            <a:spLocks/>
          </p:cNvSpPr>
          <p:nvPr/>
        </p:nvSpPr>
        <p:spPr>
          <a:xfrm>
            <a:off x="2357853" y="2895552"/>
            <a:ext cx="648000" cy="432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36000" tIns="65473" rIns="36000" bIns="65473" numCol="1" spcCol="1270" anchor="ctr" anchorCtr="0">
            <a:noAutofit/>
          </a:bodyPr>
          <a:lstStyle/>
          <a:p>
            <a:pPr algn="ctr" defTabSz="47412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800" b="1" kern="0">
                <a:solidFill>
                  <a:srgbClr val="FFFFFF"/>
                </a:solidFill>
                <a:latin typeface="+mj-lt"/>
              </a:rPr>
              <a:t>SAP HANA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97DE60E3-2803-4454-AA32-180DBAAF55A3}"/>
              </a:ext>
            </a:extLst>
          </p:cNvPr>
          <p:cNvCxnSpPr>
            <a:cxnSpLocks/>
          </p:cNvCxnSpPr>
          <p:nvPr/>
        </p:nvCxnSpPr>
        <p:spPr>
          <a:xfrm>
            <a:off x="250826" y="2840162"/>
            <a:ext cx="648000" cy="0"/>
          </a:xfrm>
          <a:prstGeom prst="line">
            <a:avLst/>
          </a:prstGeom>
          <a:noFill/>
          <a:ln w="22225" cap="flat" cmpd="sng" algn="ctr">
            <a:solidFill>
              <a:schemeClr val="bg2"/>
            </a:solidFill>
            <a:prstDash val="solid"/>
            <a:miter lim="800000"/>
          </a:ln>
          <a:effectLst/>
        </p:spPr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D6828E30-E0DB-4183-930D-99D2CE37E5B4}"/>
              </a:ext>
            </a:extLst>
          </p:cNvPr>
          <p:cNvCxnSpPr>
            <a:cxnSpLocks/>
          </p:cNvCxnSpPr>
          <p:nvPr/>
        </p:nvCxnSpPr>
        <p:spPr>
          <a:xfrm>
            <a:off x="952973" y="2840162"/>
            <a:ext cx="648000" cy="0"/>
          </a:xfrm>
          <a:prstGeom prst="line">
            <a:avLst/>
          </a:prstGeom>
          <a:noFill/>
          <a:ln w="22225" cap="flat" cmpd="sng" algn="ctr">
            <a:solidFill>
              <a:srgbClr val="F5BE0A"/>
            </a:solidFill>
            <a:prstDash val="solid"/>
            <a:miter lim="800000"/>
          </a:ln>
          <a:effectLst/>
        </p:spPr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59FF46D3-1888-4FBC-B747-DA3463339470}"/>
              </a:ext>
            </a:extLst>
          </p:cNvPr>
          <p:cNvCxnSpPr>
            <a:cxnSpLocks/>
          </p:cNvCxnSpPr>
          <p:nvPr/>
        </p:nvCxnSpPr>
        <p:spPr>
          <a:xfrm>
            <a:off x="1655120" y="2840162"/>
            <a:ext cx="648000" cy="0"/>
          </a:xfrm>
          <a:prstGeom prst="line">
            <a:avLst/>
          </a:prstGeom>
          <a:noFill/>
          <a:ln w="22225" cap="flat" cmpd="sng" algn="ctr">
            <a:solidFill>
              <a:srgbClr val="B3B3B3"/>
            </a:solidFill>
            <a:prstDash val="solid"/>
            <a:miter lim="800000"/>
          </a:ln>
          <a:effectLst/>
        </p:spPr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7BAC213F-8C40-4C7F-81C6-E6BBF854F6B2}"/>
              </a:ext>
            </a:extLst>
          </p:cNvPr>
          <p:cNvCxnSpPr>
            <a:cxnSpLocks/>
          </p:cNvCxnSpPr>
          <p:nvPr/>
        </p:nvCxnSpPr>
        <p:spPr>
          <a:xfrm>
            <a:off x="2357267" y="2840162"/>
            <a:ext cx="648000" cy="0"/>
          </a:xfrm>
          <a:prstGeom prst="line">
            <a:avLst/>
          </a:prstGeom>
          <a:noFill/>
          <a:ln w="22225" cap="flat" cmpd="sng" algn="ctr">
            <a:solidFill>
              <a:schemeClr val="tx2"/>
            </a:solidFill>
            <a:prstDash val="solid"/>
            <a:miter lim="800000"/>
          </a:ln>
          <a:effectLst/>
        </p:spPr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B4E2FDE4-BD3B-44CE-99E8-7DF1FFAB81C2}"/>
              </a:ext>
            </a:extLst>
          </p:cNvPr>
          <p:cNvCxnSpPr>
            <a:cxnSpLocks/>
          </p:cNvCxnSpPr>
          <p:nvPr/>
        </p:nvCxnSpPr>
        <p:spPr>
          <a:xfrm>
            <a:off x="3059414" y="2840162"/>
            <a:ext cx="648000" cy="0"/>
          </a:xfrm>
          <a:prstGeom prst="line">
            <a:avLst/>
          </a:prstGeom>
          <a:noFill/>
          <a:ln w="22225" cap="flat" cmpd="sng" algn="ctr">
            <a:solidFill>
              <a:schemeClr val="accent4"/>
            </a:solidFill>
            <a:prstDash val="solid"/>
            <a:miter lim="800000"/>
          </a:ln>
          <a:effectLst/>
        </p:spPr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7FC4E303-60C9-4483-944A-4CC62DF4F924}"/>
              </a:ext>
            </a:extLst>
          </p:cNvPr>
          <p:cNvCxnSpPr>
            <a:cxnSpLocks/>
          </p:cNvCxnSpPr>
          <p:nvPr/>
        </p:nvCxnSpPr>
        <p:spPr>
          <a:xfrm>
            <a:off x="3761561" y="2840162"/>
            <a:ext cx="648000" cy="0"/>
          </a:xfrm>
          <a:prstGeom prst="line">
            <a:avLst/>
          </a:prstGeom>
          <a:noFill/>
          <a:ln w="22225" cap="flat" cmpd="sng" algn="ctr">
            <a:solidFill>
              <a:schemeClr val="tx2"/>
            </a:solidFill>
            <a:prstDash val="solid"/>
            <a:miter lim="800000"/>
          </a:ln>
          <a:effectLst/>
        </p:spPr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CAC05E28-0BD0-4DBD-8862-F08678C41013}"/>
              </a:ext>
            </a:extLst>
          </p:cNvPr>
          <p:cNvCxnSpPr>
            <a:cxnSpLocks/>
          </p:cNvCxnSpPr>
          <p:nvPr/>
        </p:nvCxnSpPr>
        <p:spPr>
          <a:xfrm>
            <a:off x="4463708" y="2840162"/>
            <a:ext cx="648000" cy="0"/>
          </a:xfrm>
          <a:prstGeom prst="line">
            <a:avLst/>
          </a:prstGeom>
          <a:noFill/>
          <a:ln w="22225" cap="flat" cmpd="sng" algn="ctr">
            <a:solidFill>
              <a:srgbClr val="EA4335"/>
            </a:solidFill>
            <a:prstDash val="solid"/>
            <a:miter lim="800000"/>
          </a:ln>
          <a:effectLst/>
        </p:spPr>
      </p:cxnSp>
      <p:pic>
        <p:nvPicPr>
          <p:cNvPr id="45" name="Graphic 44">
            <a:extLst>
              <a:ext uri="{FF2B5EF4-FFF2-40B4-BE49-F238E27FC236}">
                <a16:creationId xmlns:a16="http://schemas.microsoft.com/office/drawing/2014/main" id="{EBE38C7F-C3C9-499A-B611-8DB7BB2D98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8000" y="2519503"/>
            <a:ext cx="576000" cy="216497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470C2217-8D2A-4717-B2FA-F0FEEB2E107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475" y="2448000"/>
            <a:ext cx="242953" cy="288000"/>
          </a:xfrm>
          <a:prstGeom prst="rect">
            <a:avLst/>
          </a:prstGeom>
        </p:spPr>
      </p:pic>
      <p:pic>
        <p:nvPicPr>
          <p:cNvPr id="49" name="Graphic 48">
            <a:extLst>
              <a:ext uri="{FF2B5EF4-FFF2-40B4-BE49-F238E27FC236}">
                <a16:creationId xmlns:a16="http://schemas.microsoft.com/office/drawing/2014/main" id="{3C249FC8-0A25-4E0B-A67C-DCA4E8C2424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858654" y="2448000"/>
            <a:ext cx="242496" cy="288000"/>
          </a:xfrm>
          <a:prstGeom prst="rect">
            <a:avLst/>
          </a:prstGeom>
        </p:spPr>
      </p:pic>
      <p:pic>
        <p:nvPicPr>
          <p:cNvPr id="51" name="Graphic 50">
            <a:extLst>
              <a:ext uri="{FF2B5EF4-FFF2-40B4-BE49-F238E27FC236}">
                <a16:creationId xmlns:a16="http://schemas.microsoft.com/office/drawing/2014/main" id="{0C75CA23-A323-4980-8340-D0F330D908B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483267" y="2540176"/>
            <a:ext cx="396000" cy="195824"/>
          </a:xfrm>
          <a:prstGeom prst="rect">
            <a:avLst/>
          </a:prstGeom>
        </p:spPr>
      </p:pic>
      <p:pic>
        <p:nvPicPr>
          <p:cNvPr id="53" name="Graphic 52">
            <a:extLst>
              <a:ext uri="{FF2B5EF4-FFF2-40B4-BE49-F238E27FC236}">
                <a16:creationId xmlns:a16="http://schemas.microsoft.com/office/drawing/2014/main" id="{771B39A3-71E3-4484-96EC-5F101EEAE3C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095804" y="2632320"/>
            <a:ext cx="576000" cy="103680"/>
          </a:xfrm>
          <a:prstGeom prst="rect">
            <a:avLst/>
          </a:prstGeom>
        </p:spPr>
      </p:pic>
      <p:pic>
        <p:nvPicPr>
          <p:cNvPr id="55" name="Graphic 54">
            <a:extLst>
              <a:ext uri="{FF2B5EF4-FFF2-40B4-BE49-F238E27FC236}">
                <a16:creationId xmlns:a16="http://schemas.microsoft.com/office/drawing/2014/main" id="{7F0074B5-08CB-41A1-BAFB-F6699604E87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3797755" y="2661530"/>
            <a:ext cx="576000" cy="74470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65218996-4A15-4F53-8DE6-832CE201C65B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1708" y="2484000"/>
            <a:ext cx="252000" cy="252000"/>
          </a:xfrm>
          <a:prstGeom prst="rect">
            <a:avLst/>
          </a:prstGeom>
        </p:spPr>
      </p:pic>
      <p:sp>
        <p:nvSpPr>
          <p:cNvPr id="65" name="Rectangle 64">
            <a:extLst>
              <a:ext uri="{FF2B5EF4-FFF2-40B4-BE49-F238E27FC236}">
                <a16:creationId xmlns:a16="http://schemas.microsoft.com/office/drawing/2014/main" id="{701D1457-3494-4B7C-BCFD-05C3C59DF126}"/>
              </a:ext>
            </a:extLst>
          </p:cNvPr>
          <p:cNvSpPr/>
          <p:nvPr/>
        </p:nvSpPr>
        <p:spPr>
          <a:xfrm>
            <a:off x="7056000" y="0"/>
            <a:ext cx="2088000" cy="5143498"/>
          </a:xfrm>
          <a:prstGeom prst="rect">
            <a:avLst/>
          </a:prstGeom>
          <a:gradFill>
            <a:gsLst>
              <a:gs pos="90000">
                <a:schemeClr val="bg2"/>
              </a:gs>
              <a:gs pos="0">
                <a:srgbClr val="1920D6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err="1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0D9DF5F3-4212-4E7C-AE2B-C4D7CEC81246}"/>
              </a:ext>
            </a:extLst>
          </p:cNvPr>
          <p:cNvSpPr txBox="1"/>
          <p:nvPr/>
        </p:nvSpPr>
        <p:spPr>
          <a:xfrm>
            <a:off x="7200000" y="237600"/>
            <a:ext cx="1692000" cy="328284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spcBef>
                <a:spcPts val="600"/>
              </a:spcBef>
            </a:pPr>
            <a:r>
              <a:rPr lang="en-US" altLang="en-US" sz="1600" b="1">
                <a:gradFill>
                  <a:gsLst>
                    <a:gs pos="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rPr>
              <a:t>New features:</a:t>
            </a:r>
          </a:p>
          <a:p>
            <a:pPr marL="144000" indent="-14400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1100">
                <a:solidFill>
                  <a:schemeClr val="bg1"/>
                </a:solidFill>
              </a:rPr>
              <a:t>Backup and recovery for Synology NAS</a:t>
            </a:r>
          </a:p>
          <a:p>
            <a:pPr marL="144000" indent="-14400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1100">
                <a:solidFill>
                  <a:schemeClr val="bg1"/>
                </a:solidFill>
              </a:rPr>
              <a:t>Per VM Licensing for Public Clouds</a:t>
            </a:r>
          </a:p>
          <a:p>
            <a:pPr>
              <a:spcBef>
                <a:spcPts val="600"/>
              </a:spcBef>
            </a:pPr>
            <a:endParaRPr lang="en-US" altLang="en-US" sz="1100">
              <a:solidFill>
                <a:schemeClr val="bg1"/>
              </a:solidFill>
            </a:endParaRPr>
          </a:p>
          <a:p>
            <a:pPr marR="0" lvl="0" fontAlgn="auto">
              <a:lnSpc>
                <a:spcPct val="100000"/>
              </a:lnSpc>
              <a:spcBef>
                <a:spcPts val="1800"/>
              </a:spcBef>
              <a:buClrTx/>
              <a:buSzTx/>
              <a:tabLst/>
              <a:defRPr/>
            </a:pPr>
            <a:r>
              <a:rPr lang="en-US" sz="1600" b="1">
                <a:gradFill>
                  <a:gsLst>
                    <a:gs pos="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rPr>
              <a:t>New OS support: </a:t>
            </a:r>
          </a:p>
          <a:p>
            <a:pPr marL="144000" marR="0" lvl="1" indent="-144000" fontAlgn="auto">
              <a:lnSpc>
                <a:spcPct val="100000"/>
              </a:lnSpc>
              <a:spcBef>
                <a:spcPts val="600"/>
              </a:spcBef>
              <a:buClrTx/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en-US" sz="1100">
                <a:solidFill>
                  <a:schemeClr val="bg1"/>
                </a:solidFill>
              </a:rPr>
              <a:t>Red Hat/</a:t>
            </a:r>
            <a:r>
              <a:rPr lang="en-US" sz="1100" err="1">
                <a:solidFill>
                  <a:schemeClr val="bg1"/>
                </a:solidFill>
              </a:rPr>
              <a:t>AlmaLinux</a:t>
            </a:r>
            <a:r>
              <a:rPr lang="en-US" sz="1100">
                <a:solidFill>
                  <a:schemeClr val="bg1"/>
                </a:solidFill>
              </a:rPr>
              <a:t> 9.0-9.2</a:t>
            </a:r>
          </a:p>
          <a:p>
            <a:pPr marL="144000" marR="0" lvl="1" indent="-144000" fontAlgn="auto">
              <a:lnSpc>
                <a:spcPct val="100000"/>
              </a:lnSpc>
              <a:spcBef>
                <a:spcPts val="600"/>
              </a:spcBef>
              <a:buClrTx/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en-US" sz="1100">
                <a:solidFill>
                  <a:schemeClr val="bg1"/>
                </a:solidFill>
              </a:rPr>
              <a:t>macOS 14 Sonoma</a:t>
            </a:r>
          </a:p>
          <a:p>
            <a:pPr marL="144000" marR="0" lvl="1" indent="-144000" fontAlgn="auto">
              <a:lnSpc>
                <a:spcPct val="100000"/>
              </a:lnSpc>
              <a:spcBef>
                <a:spcPts val="600"/>
              </a:spcBef>
              <a:buClrTx/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en-US" sz="1100">
                <a:solidFill>
                  <a:schemeClr val="bg1"/>
                </a:solidFill>
              </a:rPr>
              <a:t>macOS on ARM CPU support</a:t>
            </a:r>
          </a:p>
          <a:p>
            <a:pPr marL="0" marR="0" lvl="1" fontAlgn="auto">
              <a:lnSpc>
                <a:spcPct val="100000"/>
              </a:lnSpc>
              <a:spcBef>
                <a:spcPts val="600"/>
              </a:spcBef>
              <a:buClrTx/>
              <a:buSzPct val="100000"/>
              <a:tabLst/>
              <a:defRPr/>
            </a:pPr>
            <a:endParaRPr lang="en-US" sz="1100">
              <a:solidFill>
                <a:schemeClr val="bg1"/>
              </a:solidFill>
            </a:endParaRPr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44CCF1C0-B441-4652-87AE-E86FD31540E9}"/>
              </a:ext>
            </a:extLst>
          </p:cNvPr>
          <p:cNvCxnSpPr>
            <a:cxnSpLocks/>
          </p:cNvCxnSpPr>
          <p:nvPr/>
        </p:nvCxnSpPr>
        <p:spPr>
          <a:xfrm>
            <a:off x="7056000" y="4820400"/>
            <a:ext cx="2088000" cy="0"/>
          </a:xfrm>
          <a:prstGeom prst="line">
            <a:avLst/>
          </a:prstGeom>
          <a:ln w="6350">
            <a:solidFill>
              <a:schemeClr val="bg2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FD4AACC8-5F0F-4E09-B268-ED04EDAA2942}"/>
              </a:ext>
            </a:extLst>
          </p:cNvPr>
          <p:cNvSpPr txBox="1"/>
          <p:nvPr/>
        </p:nvSpPr>
        <p:spPr>
          <a:xfrm>
            <a:off x="8370229" y="4820394"/>
            <a:ext cx="522946" cy="3230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fld id="{543EFB28-95C3-4AD7-B235-3AE45BD06154}" type="slidenum">
              <a:rPr lang="en-US" sz="800" b="0" spc="50" noProof="0" smtClean="0">
                <a:solidFill>
                  <a:schemeClr val="bg1"/>
                </a:solidFill>
                <a:latin typeface="+mj-lt"/>
              </a:rPr>
              <a:pPr algn="r"/>
              <a:t>27</a:t>
            </a:fld>
            <a:endParaRPr lang="en-US" sz="800" b="0" spc="50" noProof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AB82C617-F906-4FF1-B6A6-41B1B07504CB}"/>
              </a:ext>
            </a:extLst>
          </p:cNvPr>
          <p:cNvSpPr txBox="1"/>
          <p:nvPr/>
        </p:nvSpPr>
        <p:spPr>
          <a:xfrm>
            <a:off x="7001818" y="4820400"/>
            <a:ext cx="1483142" cy="3230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 algn="ctr">
              <a:defRPr sz="900" b="0" spc="50" baseline="0">
                <a:solidFill>
                  <a:schemeClr val="tx2"/>
                </a:solidFill>
              </a:defRPr>
            </a:lvl1pPr>
          </a:lstStyle>
          <a:p>
            <a:pPr lvl="0" algn="r"/>
            <a:r>
              <a:rPr lang="en-US" sz="800" b="0" kern="1200" spc="0" baseline="0" noProof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Acronis 2024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DC75ABBA-FE67-4DC2-B50B-476638C39204}"/>
              </a:ext>
            </a:extLst>
          </p:cNvPr>
          <p:cNvSpPr>
            <a:spLocks/>
          </p:cNvSpPr>
          <p:nvPr/>
        </p:nvSpPr>
        <p:spPr>
          <a:xfrm>
            <a:off x="250826" y="4227313"/>
            <a:ext cx="648000" cy="432000"/>
          </a:xfrm>
          <a:prstGeom prst="rect">
            <a:avLst/>
          </a:prstGeom>
          <a:solidFill>
            <a:schemeClr val="accent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36000" tIns="65473" rIns="36000" bIns="65473" numCol="1" spcCol="1270" anchor="ctr" anchorCtr="0">
            <a:noAutofit/>
          </a:bodyPr>
          <a:lstStyle/>
          <a:p>
            <a:pPr marL="0" marR="0" lvl="0" indent="0" algn="ctr" defTabSz="474121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VMware vSphere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930980E6-10AB-41DA-90C0-A89F469142C6}"/>
              </a:ext>
            </a:extLst>
          </p:cNvPr>
          <p:cNvSpPr>
            <a:spLocks/>
          </p:cNvSpPr>
          <p:nvPr/>
        </p:nvSpPr>
        <p:spPr>
          <a:xfrm>
            <a:off x="2357531" y="4227313"/>
            <a:ext cx="648000" cy="432000"/>
          </a:xfrm>
          <a:prstGeom prst="rect">
            <a:avLst/>
          </a:prstGeom>
          <a:solidFill>
            <a:srgbClr val="EE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36000" tIns="65473" rIns="36000" bIns="65473" numCol="1" spcCol="1270" anchor="ctr" anchorCtr="0">
            <a:noAutofit/>
          </a:bodyPr>
          <a:lstStyle/>
          <a:p>
            <a:pPr marL="0" marR="0" lvl="0" indent="0" algn="ctr" defTabSz="474121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Red Hat Virtualization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FDE0E90D-4FEC-4189-B75E-B75CB571C65C}"/>
              </a:ext>
            </a:extLst>
          </p:cNvPr>
          <p:cNvSpPr>
            <a:spLocks/>
          </p:cNvSpPr>
          <p:nvPr/>
        </p:nvSpPr>
        <p:spPr>
          <a:xfrm>
            <a:off x="3059766" y="4227313"/>
            <a:ext cx="648000" cy="432000"/>
          </a:xfrm>
          <a:prstGeom prst="rect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36000" tIns="65473" rIns="36000" bIns="65473" numCol="1" spcCol="1270" anchor="ctr" anchorCtr="0">
            <a:noAutofit/>
          </a:bodyPr>
          <a:lstStyle/>
          <a:p>
            <a:pPr marL="0" marR="0" lvl="0" indent="0" algn="ctr" defTabSz="474121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Linux</a:t>
            </a:r>
            <a:br>
              <a:rPr kumimoji="0" lang="en-US" sz="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</a:br>
            <a:r>
              <a:rPr kumimoji="0" lang="en-US" sz="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KVM</a:t>
            </a:r>
            <a:endParaRPr kumimoji="0" lang="en-US" sz="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B66BB76F-4152-46AA-85E7-F3B7683044D3}"/>
              </a:ext>
            </a:extLst>
          </p:cNvPr>
          <p:cNvSpPr>
            <a:spLocks/>
          </p:cNvSpPr>
          <p:nvPr/>
        </p:nvSpPr>
        <p:spPr>
          <a:xfrm>
            <a:off x="3762000" y="4227313"/>
            <a:ext cx="648950" cy="432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36000" tIns="65473" rIns="36000" bIns="65473" numCol="1" spcCol="1270" anchor="ctr" anchorCtr="0">
            <a:noAutofit/>
          </a:bodyPr>
          <a:lstStyle/>
          <a:p>
            <a:pPr marL="0" marR="0" lvl="0" indent="0" algn="ctr" defTabSz="474121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Citrix XenServer</a:t>
            </a:r>
            <a:endParaRPr kumimoji="0" lang="en-US" sz="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02BEDC47-5804-46B9-B21A-6B2C11A994FE}"/>
              </a:ext>
            </a:extLst>
          </p:cNvPr>
          <p:cNvSpPr>
            <a:spLocks/>
          </p:cNvSpPr>
          <p:nvPr/>
        </p:nvSpPr>
        <p:spPr>
          <a:xfrm>
            <a:off x="953061" y="4227313"/>
            <a:ext cx="648000" cy="432000"/>
          </a:xfrm>
          <a:prstGeom prst="rect">
            <a:avLst/>
          </a:prstGeom>
          <a:solidFill>
            <a:srgbClr val="C7463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36000" tIns="65473" rIns="36000" bIns="65473" numCol="1" spcCol="1270" anchor="ctr" anchorCtr="0">
            <a:noAutofit/>
          </a:bodyPr>
          <a:lstStyle/>
          <a:p>
            <a:pPr marL="0" marR="0" lvl="0" indent="0" algn="ctr" defTabSz="474121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Oracle x86 VM Server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C3E94C50-98DD-4B99-91DE-8DDE6EF9F57D}"/>
              </a:ext>
            </a:extLst>
          </p:cNvPr>
          <p:cNvSpPr>
            <a:spLocks/>
          </p:cNvSpPr>
          <p:nvPr/>
        </p:nvSpPr>
        <p:spPr>
          <a:xfrm>
            <a:off x="1655296" y="4227313"/>
            <a:ext cx="648000" cy="432000"/>
          </a:xfrm>
          <a:prstGeom prst="rect">
            <a:avLst/>
          </a:prstGeom>
          <a:solidFill>
            <a:srgbClr val="C7463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36000" tIns="65473" rIns="36000" bIns="65473" numCol="1" spcCol="1270" anchor="ctr" anchorCtr="0">
            <a:noAutofit/>
          </a:bodyPr>
          <a:lstStyle/>
          <a:p>
            <a:pPr marL="0" marR="0" lvl="0" indent="0" algn="ctr" defTabSz="474121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Oracle Database</a:t>
            </a:r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9196A0D5-EBE5-45BC-8D62-CC6D1449F853}"/>
              </a:ext>
            </a:extLst>
          </p:cNvPr>
          <p:cNvCxnSpPr>
            <a:cxnSpLocks/>
          </p:cNvCxnSpPr>
          <p:nvPr/>
        </p:nvCxnSpPr>
        <p:spPr>
          <a:xfrm>
            <a:off x="250826" y="4173313"/>
            <a:ext cx="648000" cy="0"/>
          </a:xfrm>
          <a:prstGeom prst="line">
            <a:avLst/>
          </a:prstGeom>
          <a:noFill/>
          <a:ln w="22225" cap="flat" cmpd="sng" algn="ctr">
            <a:solidFill>
              <a:schemeClr val="accent5"/>
            </a:solidFill>
            <a:prstDash val="solid"/>
            <a:miter lim="800000"/>
          </a:ln>
          <a:effectLst/>
        </p:spPr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B66848F8-C0DC-4D70-9848-725D577F8939}"/>
              </a:ext>
            </a:extLst>
          </p:cNvPr>
          <p:cNvCxnSpPr>
            <a:cxnSpLocks/>
          </p:cNvCxnSpPr>
          <p:nvPr/>
        </p:nvCxnSpPr>
        <p:spPr>
          <a:xfrm>
            <a:off x="952973" y="4173313"/>
            <a:ext cx="648000" cy="0"/>
          </a:xfrm>
          <a:prstGeom prst="line">
            <a:avLst/>
          </a:prstGeom>
          <a:noFill/>
          <a:ln w="22225" cap="flat" cmpd="sng" algn="ctr">
            <a:solidFill>
              <a:srgbClr val="C74634"/>
            </a:solidFill>
            <a:prstDash val="solid"/>
            <a:miter lim="800000"/>
          </a:ln>
          <a:effectLst/>
        </p:spPr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8851638F-F3E6-4FF0-AB5E-DEFBE7D6BEBA}"/>
              </a:ext>
            </a:extLst>
          </p:cNvPr>
          <p:cNvCxnSpPr>
            <a:cxnSpLocks/>
          </p:cNvCxnSpPr>
          <p:nvPr/>
        </p:nvCxnSpPr>
        <p:spPr>
          <a:xfrm>
            <a:off x="1655120" y="4173313"/>
            <a:ext cx="648000" cy="0"/>
          </a:xfrm>
          <a:prstGeom prst="line">
            <a:avLst/>
          </a:prstGeom>
          <a:noFill/>
          <a:ln w="22225" cap="flat" cmpd="sng" algn="ctr">
            <a:solidFill>
              <a:srgbClr val="C74634"/>
            </a:solidFill>
            <a:prstDash val="solid"/>
            <a:miter lim="800000"/>
          </a:ln>
          <a:effectLst/>
        </p:spPr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FFF2F5E4-382D-4C96-B71E-12AA99C45153}"/>
              </a:ext>
            </a:extLst>
          </p:cNvPr>
          <p:cNvCxnSpPr>
            <a:cxnSpLocks/>
          </p:cNvCxnSpPr>
          <p:nvPr/>
        </p:nvCxnSpPr>
        <p:spPr>
          <a:xfrm>
            <a:off x="2357267" y="4173313"/>
            <a:ext cx="648000" cy="0"/>
          </a:xfrm>
          <a:prstGeom prst="line">
            <a:avLst/>
          </a:prstGeom>
          <a:noFill/>
          <a:ln w="22225" cap="flat" cmpd="sng" algn="ctr">
            <a:solidFill>
              <a:srgbClr val="EE0000"/>
            </a:solidFill>
            <a:prstDash val="solid"/>
            <a:miter lim="800000"/>
          </a:ln>
          <a:effectLst/>
        </p:spPr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244A9451-9716-4EC7-B69E-699E733F37E0}"/>
              </a:ext>
            </a:extLst>
          </p:cNvPr>
          <p:cNvCxnSpPr>
            <a:cxnSpLocks/>
          </p:cNvCxnSpPr>
          <p:nvPr/>
        </p:nvCxnSpPr>
        <p:spPr>
          <a:xfrm>
            <a:off x="3059414" y="4173313"/>
            <a:ext cx="648000" cy="0"/>
          </a:xfrm>
          <a:prstGeom prst="line">
            <a:avLst/>
          </a:prstGeom>
          <a:noFill/>
          <a:ln w="22225" cap="flat" cmpd="sng" algn="ctr">
            <a:solidFill>
              <a:schemeClr val="accent3"/>
            </a:solidFill>
            <a:prstDash val="solid"/>
            <a:miter lim="800000"/>
          </a:ln>
          <a:effectLst/>
        </p:spPr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41F5F9E1-7303-46DE-8882-BD929670B14E}"/>
              </a:ext>
            </a:extLst>
          </p:cNvPr>
          <p:cNvCxnSpPr>
            <a:cxnSpLocks/>
          </p:cNvCxnSpPr>
          <p:nvPr/>
        </p:nvCxnSpPr>
        <p:spPr>
          <a:xfrm>
            <a:off x="3761561" y="4173313"/>
            <a:ext cx="648000" cy="0"/>
          </a:xfrm>
          <a:prstGeom prst="line">
            <a:avLst/>
          </a:prstGeom>
          <a:noFill/>
          <a:ln w="22225" cap="flat" cmpd="sng" algn="ctr">
            <a:solidFill>
              <a:schemeClr val="tx2"/>
            </a:solidFill>
            <a:prstDash val="solid"/>
            <a:miter lim="800000"/>
          </a:ln>
          <a:effectLst/>
        </p:spPr>
      </p:cxnSp>
      <p:pic>
        <p:nvPicPr>
          <p:cNvPr id="82" name="Graphic 81">
            <a:extLst>
              <a:ext uri="{FF2B5EF4-FFF2-40B4-BE49-F238E27FC236}">
                <a16:creationId xmlns:a16="http://schemas.microsoft.com/office/drawing/2014/main" id="{B75F34E5-22C4-4703-AB30-739FA4C0785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86826" y="3981642"/>
            <a:ext cx="576000" cy="87508"/>
          </a:xfrm>
          <a:prstGeom prst="rect">
            <a:avLst/>
          </a:prstGeom>
        </p:spPr>
      </p:pic>
      <p:pic>
        <p:nvPicPr>
          <p:cNvPr id="84" name="Graphic 83">
            <a:extLst>
              <a:ext uri="{FF2B5EF4-FFF2-40B4-BE49-F238E27FC236}">
                <a16:creationId xmlns:a16="http://schemas.microsoft.com/office/drawing/2014/main" id="{BFCCB6FE-D753-4EF4-857E-B820AED8835E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295539" y="3982750"/>
            <a:ext cx="665279" cy="86400"/>
          </a:xfrm>
          <a:prstGeom prst="rect">
            <a:avLst/>
          </a:prstGeom>
        </p:spPr>
      </p:pic>
      <p:pic>
        <p:nvPicPr>
          <p:cNvPr id="87" name="Graphic 86">
            <a:extLst>
              <a:ext uri="{FF2B5EF4-FFF2-40B4-BE49-F238E27FC236}">
                <a16:creationId xmlns:a16="http://schemas.microsoft.com/office/drawing/2014/main" id="{F2A868B1-5DEC-455E-8B61-ED2BF8B1006E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2357531" y="3931200"/>
            <a:ext cx="648000" cy="183052"/>
          </a:xfrm>
          <a:prstGeom prst="rect">
            <a:avLst/>
          </a:prstGeom>
        </p:spPr>
      </p:pic>
      <p:pic>
        <p:nvPicPr>
          <p:cNvPr id="89" name="Graphic 88">
            <a:extLst>
              <a:ext uri="{FF2B5EF4-FFF2-40B4-BE49-F238E27FC236}">
                <a16:creationId xmlns:a16="http://schemas.microsoft.com/office/drawing/2014/main" id="{BF8F8532-46B4-4E80-89D9-AE338FC09C34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3238997" y="3754252"/>
            <a:ext cx="289538" cy="360000"/>
          </a:xfrm>
          <a:prstGeom prst="rect">
            <a:avLst/>
          </a:prstGeom>
        </p:spPr>
      </p:pic>
      <p:pic>
        <p:nvPicPr>
          <p:cNvPr id="92" name="Graphic 91">
            <a:extLst>
              <a:ext uri="{FF2B5EF4-FFF2-40B4-BE49-F238E27FC236}">
                <a16:creationId xmlns:a16="http://schemas.microsoft.com/office/drawing/2014/main" id="{B3A81F54-2552-49F5-9AE4-BA9C32E97B27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3834475" y="3911751"/>
            <a:ext cx="504000" cy="202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3138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2BDEE-DCF2-482B-9C21-D35F2AA5B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Simplifies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BF01D8-AE76-4502-B1E7-50F30F6E6695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250826" y="1780358"/>
            <a:ext cx="3744000" cy="1512000"/>
          </a:xfr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>
            <a:noAutofit/>
          </a:bodyPr>
          <a:lstStyle/>
          <a:p>
            <a:r>
              <a:rPr lang="en-US" sz="1200" b="1"/>
              <a:t>Simplifies management </a:t>
            </a:r>
            <a:r>
              <a:rPr lang="en-US" sz="1200"/>
              <a:t>through centralized management with local autonomy and seamless integration with existing third-party tools, providing a unified view of backup and recovery operations along with broad, multi-generational OS support</a:t>
            </a:r>
            <a:r>
              <a:rPr lang="en-GB"/>
              <a:t>.</a:t>
            </a:r>
            <a:endParaRPr lang="en-US" sz="1100">
              <a:solidFill>
                <a:schemeClr val="bg2"/>
              </a:solidFill>
            </a:endParaRPr>
          </a:p>
          <a:p>
            <a:pPr defTabSz="914400">
              <a:spcBef>
                <a:spcPts val="600"/>
              </a:spcBef>
              <a:defRPr/>
            </a:pPr>
            <a:r>
              <a:rPr lang="en-US" sz="1100" b="1">
                <a:solidFill>
                  <a:schemeClr val="bg2"/>
                </a:solidFill>
              </a:rPr>
              <a:t>Acronis Cyber Protect offers one agent, one management interface, and one license </a:t>
            </a:r>
            <a:r>
              <a:rPr lang="en-US" sz="1100">
                <a:solidFill>
                  <a:schemeClr val="bg2"/>
                </a:solidFill>
              </a:rPr>
              <a:t>– removing the complexity and risks associated with non-integrated solutions. 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C9C535-06AD-47EA-A473-719C57C585A4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5040000" y="950913"/>
            <a:ext cx="3850286" cy="215900"/>
          </a:xfrm>
        </p:spPr>
        <p:txBody>
          <a:bodyPr/>
          <a:lstStyle/>
          <a:p>
            <a:pPr marL="0" indent="0">
              <a:buNone/>
            </a:pPr>
            <a:r>
              <a:rPr lang="en-US" sz="1600" b="1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latin typeface="+mj-lt"/>
              </a:rPr>
              <a:t>Customer Value: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F83EB98-9509-4E47-9A22-2FB87881F4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00049FF-EDB6-43A6-9C26-C45B233C774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CDC8E69-8F38-4D88-854E-93996280673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773C36A-31F7-4AFC-AB13-ACD5FE2BFCD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0ACA8E0-B46B-484C-8D1F-C07D18B7389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9D81986-CDE3-4CCD-819F-625197192EAE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9A08455-D0F8-4A30-A9CF-47219D139F23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1A67CDA-4C38-45C1-84F7-0360A72893BE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4111632-F90B-4C71-915B-876342087C8B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D2C37EB-AAA0-4117-B8B2-FCEDFD466F31}"/>
              </a:ext>
            </a:extLst>
          </p:cNvPr>
          <p:cNvSpPr/>
          <p:nvPr/>
        </p:nvSpPr>
        <p:spPr>
          <a:xfrm>
            <a:off x="5292000" y="2170905"/>
            <a:ext cx="3600000" cy="18000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0" rIns="0" bIns="0">
            <a:noAutofit/>
          </a:bodyPr>
          <a:lstStyle/>
          <a:p>
            <a:pPr marL="78314">
              <a:spcBef>
                <a:spcPts val="400"/>
              </a:spcBef>
            </a:pPr>
            <a:r>
              <a:rPr lang="en-US" sz="1200">
                <a:solidFill>
                  <a:schemeClr val="bg2"/>
                </a:solidFill>
              </a:rPr>
              <a:t>Eliminate performance and compatibility issues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512940C-74EB-4BEB-9FDC-19A1A4FE9B8F}"/>
              </a:ext>
            </a:extLst>
          </p:cNvPr>
          <p:cNvSpPr/>
          <p:nvPr/>
        </p:nvSpPr>
        <p:spPr>
          <a:xfrm>
            <a:off x="5292000" y="1438358"/>
            <a:ext cx="3600000" cy="36000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0" rIns="0" bIns="0">
            <a:noAutofit/>
          </a:bodyPr>
          <a:lstStyle/>
          <a:p>
            <a:pPr marL="78314">
              <a:spcBef>
                <a:spcPts val="400"/>
              </a:spcBef>
            </a:pPr>
            <a:r>
              <a:rPr lang="en-US" sz="1200">
                <a:solidFill>
                  <a:schemeClr val="bg2"/>
                </a:solidFill>
              </a:rPr>
              <a:t>Easily manage all protection aspects </a:t>
            </a:r>
            <a:br>
              <a:rPr lang="en-US" sz="1200">
                <a:solidFill>
                  <a:schemeClr val="bg2"/>
                </a:solidFill>
              </a:rPr>
            </a:br>
            <a:r>
              <a:rPr lang="en-US" sz="1200">
                <a:solidFill>
                  <a:schemeClr val="bg2"/>
                </a:solidFill>
              </a:rPr>
              <a:t>via a single pane of glass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F40314D-449F-4C2A-A0D2-0366FE48C999}"/>
              </a:ext>
            </a:extLst>
          </p:cNvPr>
          <p:cNvSpPr/>
          <p:nvPr/>
        </p:nvSpPr>
        <p:spPr>
          <a:xfrm>
            <a:off x="5292000" y="2723452"/>
            <a:ext cx="3600000" cy="18000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0" rIns="0" bIns="0">
            <a:noAutofit/>
          </a:bodyPr>
          <a:lstStyle/>
          <a:p>
            <a:pPr marL="78314">
              <a:spcBef>
                <a:spcPts val="400"/>
              </a:spcBef>
            </a:pPr>
            <a:r>
              <a:rPr lang="en-US" sz="1200">
                <a:solidFill>
                  <a:schemeClr val="bg2"/>
                </a:solidFill>
              </a:rPr>
              <a:t>Quickly and easily identify and fix issues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D20BE8E-C32D-49C3-B990-7E9F7287DF33}"/>
              </a:ext>
            </a:extLst>
          </p:cNvPr>
          <p:cNvGrpSpPr>
            <a:grpSpLocks noChangeAspect="1"/>
          </p:cNvGrpSpPr>
          <p:nvPr/>
        </p:nvGrpSpPr>
        <p:grpSpPr>
          <a:xfrm>
            <a:off x="5040000" y="2155303"/>
            <a:ext cx="216000" cy="216000"/>
            <a:chOff x="4921885" y="2585036"/>
            <a:chExt cx="300969" cy="300969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B4F7AFC5-025E-465F-9451-5B586A8AE765}"/>
                </a:ext>
              </a:extLst>
            </p:cNvPr>
            <p:cNvSpPr/>
            <p:nvPr/>
          </p:nvSpPr>
          <p:spPr>
            <a:xfrm>
              <a:off x="4921885" y="2585036"/>
              <a:ext cx="300969" cy="30096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>
                <a:solidFill>
                  <a:schemeClr val="bg2"/>
                </a:solidFill>
              </a:endParaRPr>
            </a:p>
          </p:txBody>
        </p:sp>
        <p:sp>
          <p:nvSpPr>
            <p:cNvPr id="24" name="Freeform 22">
              <a:extLst>
                <a:ext uri="{FF2B5EF4-FFF2-40B4-BE49-F238E27FC236}">
                  <a16:creationId xmlns:a16="http://schemas.microsoft.com/office/drawing/2014/main" id="{C6EDE056-A2DF-4222-A1AA-D7AF7B71B22A}"/>
                </a:ext>
              </a:extLst>
            </p:cNvPr>
            <p:cNvSpPr/>
            <p:nvPr/>
          </p:nvSpPr>
          <p:spPr>
            <a:xfrm flipH="1">
              <a:off x="5001884" y="2659070"/>
              <a:ext cx="140970" cy="152900"/>
            </a:xfrm>
            <a:custGeom>
              <a:avLst/>
              <a:gdLst>
                <a:gd name="connsiteX0" fmla="*/ 211035 w 211035"/>
                <a:gd name="connsiteY0" fmla="*/ 59738 h 228894"/>
                <a:gd name="connsiteX1" fmla="*/ 148520 w 211035"/>
                <a:gd name="connsiteY1" fmla="*/ 59738 h 228894"/>
                <a:gd name="connsiteX2" fmla="*/ 121354 w 211035"/>
                <a:gd name="connsiteY2" fmla="*/ 110978 h 228894"/>
                <a:gd name="connsiteX3" fmla="*/ 121354 w 211035"/>
                <a:gd name="connsiteY3" fmla="*/ 228893 h 228894"/>
                <a:gd name="connsiteX4" fmla="*/ 60676 w 211035"/>
                <a:gd name="connsiteY4" fmla="*/ 0 h 228894"/>
                <a:gd name="connsiteX5" fmla="*/ 0 w 211035"/>
                <a:gd name="connsiteY5" fmla="*/ 0 h 228894"/>
                <a:gd name="connsiteX6" fmla="*/ 121353 w 211035"/>
                <a:gd name="connsiteY6" fmla="*/ 228894 h 228894"/>
                <a:gd name="connsiteX7" fmla="*/ 121353 w 211035"/>
                <a:gd name="connsiteY7" fmla="*/ 114447 h 228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1035" h="228894">
                  <a:moveTo>
                    <a:pt x="211035" y="59738"/>
                  </a:moveTo>
                  <a:lnTo>
                    <a:pt x="148520" y="59738"/>
                  </a:lnTo>
                  <a:lnTo>
                    <a:pt x="121354" y="110978"/>
                  </a:lnTo>
                  <a:lnTo>
                    <a:pt x="121354" y="228893"/>
                  </a:lnTo>
                  <a:close/>
                  <a:moveTo>
                    <a:pt x="60676" y="0"/>
                  </a:moveTo>
                  <a:lnTo>
                    <a:pt x="0" y="0"/>
                  </a:lnTo>
                  <a:lnTo>
                    <a:pt x="121353" y="228894"/>
                  </a:lnTo>
                  <a:lnTo>
                    <a:pt x="121353" y="11444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>
                <a:solidFill>
                  <a:schemeClr val="bg2"/>
                </a:solidFill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DA03FF0-432B-4CC0-BFAF-9E9F51930EF6}"/>
              </a:ext>
            </a:extLst>
          </p:cNvPr>
          <p:cNvGrpSpPr>
            <a:grpSpLocks noChangeAspect="1"/>
          </p:cNvGrpSpPr>
          <p:nvPr/>
        </p:nvGrpSpPr>
        <p:grpSpPr>
          <a:xfrm>
            <a:off x="5040000" y="2705452"/>
            <a:ext cx="216000" cy="216000"/>
            <a:chOff x="4921885" y="2585036"/>
            <a:chExt cx="300969" cy="300969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596EF532-01F6-4791-AFFE-1D22E0A5A9AF}"/>
                </a:ext>
              </a:extLst>
            </p:cNvPr>
            <p:cNvSpPr/>
            <p:nvPr/>
          </p:nvSpPr>
          <p:spPr>
            <a:xfrm>
              <a:off x="4921885" y="2585036"/>
              <a:ext cx="300969" cy="30096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>
                <a:solidFill>
                  <a:schemeClr val="bg2"/>
                </a:solidFill>
              </a:endParaRPr>
            </a:p>
          </p:txBody>
        </p:sp>
        <p:sp>
          <p:nvSpPr>
            <p:cNvPr id="27" name="Freeform 25">
              <a:extLst>
                <a:ext uri="{FF2B5EF4-FFF2-40B4-BE49-F238E27FC236}">
                  <a16:creationId xmlns:a16="http://schemas.microsoft.com/office/drawing/2014/main" id="{D8435ACC-E74B-467F-9C33-7522ABC7CBF1}"/>
                </a:ext>
              </a:extLst>
            </p:cNvPr>
            <p:cNvSpPr/>
            <p:nvPr/>
          </p:nvSpPr>
          <p:spPr>
            <a:xfrm flipH="1">
              <a:off x="5001884" y="2659070"/>
              <a:ext cx="140970" cy="152900"/>
            </a:xfrm>
            <a:custGeom>
              <a:avLst/>
              <a:gdLst>
                <a:gd name="connsiteX0" fmla="*/ 211035 w 211035"/>
                <a:gd name="connsiteY0" fmla="*/ 59738 h 228894"/>
                <a:gd name="connsiteX1" fmla="*/ 148520 w 211035"/>
                <a:gd name="connsiteY1" fmla="*/ 59738 h 228894"/>
                <a:gd name="connsiteX2" fmla="*/ 121354 w 211035"/>
                <a:gd name="connsiteY2" fmla="*/ 110978 h 228894"/>
                <a:gd name="connsiteX3" fmla="*/ 121354 w 211035"/>
                <a:gd name="connsiteY3" fmla="*/ 228893 h 228894"/>
                <a:gd name="connsiteX4" fmla="*/ 60676 w 211035"/>
                <a:gd name="connsiteY4" fmla="*/ 0 h 228894"/>
                <a:gd name="connsiteX5" fmla="*/ 0 w 211035"/>
                <a:gd name="connsiteY5" fmla="*/ 0 h 228894"/>
                <a:gd name="connsiteX6" fmla="*/ 121353 w 211035"/>
                <a:gd name="connsiteY6" fmla="*/ 228894 h 228894"/>
                <a:gd name="connsiteX7" fmla="*/ 121353 w 211035"/>
                <a:gd name="connsiteY7" fmla="*/ 114447 h 228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1035" h="228894">
                  <a:moveTo>
                    <a:pt x="211035" y="59738"/>
                  </a:moveTo>
                  <a:lnTo>
                    <a:pt x="148520" y="59738"/>
                  </a:lnTo>
                  <a:lnTo>
                    <a:pt x="121354" y="110978"/>
                  </a:lnTo>
                  <a:lnTo>
                    <a:pt x="121354" y="228893"/>
                  </a:lnTo>
                  <a:close/>
                  <a:moveTo>
                    <a:pt x="60676" y="0"/>
                  </a:moveTo>
                  <a:lnTo>
                    <a:pt x="0" y="0"/>
                  </a:lnTo>
                  <a:lnTo>
                    <a:pt x="121353" y="228894"/>
                  </a:lnTo>
                  <a:lnTo>
                    <a:pt x="121353" y="11444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>
                <a:solidFill>
                  <a:schemeClr val="bg2"/>
                </a:solidFill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742175B-6673-4830-8596-353600DC8EF9}"/>
              </a:ext>
            </a:extLst>
          </p:cNvPr>
          <p:cNvGrpSpPr>
            <a:grpSpLocks noChangeAspect="1"/>
          </p:cNvGrpSpPr>
          <p:nvPr/>
        </p:nvGrpSpPr>
        <p:grpSpPr>
          <a:xfrm>
            <a:off x="5040000" y="1420358"/>
            <a:ext cx="216000" cy="216000"/>
            <a:chOff x="4921885" y="2585036"/>
            <a:chExt cx="300969" cy="300969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7ADC8642-7306-4E49-B912-9D0101F676EC}"/>
                </a:ext>
              </a:extLst>
            </p:cNvPr>
            <p:cNvSpPr/>
            <p:nvPr/>
          </p:nvSpPr>
          <p:spPr>
            <a:xfrm>
              <a:off x="4921885" y="2585036"/>
              <a:ext cx="300969" cy="30096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>
                <a:solidFill>
                  <a:schemeClr val="bg2"/>
                </a:solidFill>
              </a:endParaRPr>
            </a:p>
          </p:txBody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FB44FE6A-508F-4446-AFDE-DB59F0DE356C}"/>
                </a:ext>
              </a:extLst>
            </p:cNvPr>
            <p:cNvSpPr/>
            <p:nvPr/>
          </p:nvSpPr>
          <p:spPr>
            <a:xfrm flipH="1">
              <a:off x="5001884" y="2659070"/>
              <a:ext cx="140970" cy="152900"/>
            </a:xfrm>
            <a:custGeom>
              <a:avLst/>
              <a:gdLst>
                <a:gd name="connsiteX0" fmla="*/ 211035 w 211035"/>
                <a:gd name="connsiteY0" fmla="*/ 59738 h 228894"/>
                <a:gd name="connsiteX1" fmla="*/ 148520 w 211035"/>
                <a:gd name="connsiteY1" fmla="*/ 59738 h 228894"/>
                <a:gd name="connsiteX2" fmla="*/ 121354 w 211035"/>
                <a:gd name="connsiteY2" fmla="*/ 110978 h 228894"/>
                <a:gd name="connsiteX3" fmla="*/ 121354 w 211035"/>
                <a:gd name="connsiteY3" fmla="*/ 228893 h 228894"/>
                <a:gd name="connsiteX4" fmla="*/ 60676 w 211035"/>
                <a:gd name="connsiteY4" fmla="*/ 0 h 228894"/>
                <a:gd name="connsiteX5" fmla="*/ 0 w 211035"/>
                <a:gd name="connsiteY5" fmla="*/ 0 h 228894"/>
                <a:gd name="connsiteX6" fmla="*/ 121353 w 211035"/>
                <a:gd name="connsiteY6" fmla="*/ 228894 h 228894"/>
                <a:gd name="connsiteX7" fmla="*/ 121353 w 211035"/>
                <a:gd name="connsiteY7" fmla="*/ 114447 h 228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1035" h="228894">
                  <a:moveTo>
                    <a:pt x="211035" y="59738"/>
                  </a:moveTo>
                  <a:lnTo>
                    <a:pt x="148520" y="59738"/>
                  </a:lnTo>
                  <a:lnTo>
                    <a:pt x="121354" y="110978"/>
                  </a:lnTo>
                  <a:lnTo>
                    <a:pt x="121354" y="228893"/>
                  </a:lnTo>
                  <a:close/>
                  <a:moveTo>
                    <a:pt x="60676" y="0"/>
                  </a:moveTo>
                  <a:lnTo>
                    <a:pt x="0" y="0"/>
                  </a:lnTo>
                  <a:lnTo>
                    <a:pt x="121353" y="228894"/>
                  </a:lnTo>
                  <a:lnTo>
                    <a:pt x="121353" y="11444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>
                <a:solidFill>
                  <a:schemeClr val="bg2"/>
                </a:solidFill>
              </a:endParaRPr>
            </a:p>
          </p:txBody>
        </p:sp>
      </p:grp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9B6B7A64-89E7-4D70-90FD-AEB0FC43AADD}"/>
              </a:ext>
            </a:extLst>
          </p:cNvPr>
          <p:cNvCxnSpPr>
            <a:cxnSpLocks/>
          </p:cNvCxnSpPr>
          <p:nvPr/>
        </p:nvCxnSpPr>
        <p:spPr>
          <a:xfrm>
            <a:off x="4896000" y="1420358"/>
            <a:ext cx="0" cy="2232000"/>
          </a:xfrm>
          <a:prstGeom prst="line">
            <a:avLst/>
          </a:prstGeom>
          <a:ln w="6350">
            <a:gradFill>
              <a:gsLst>
                <a:gs pos="0">
                  <a:schemeClr val="bg1">
                    <a:alpha val="0"/>
                  </a:schemeClr>
                </a:gs>
                <a:gs pos="50000">
                  <a:srgbClr val="006EDE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0957E82B-C441-4501-AD0B-CA6130DE75EF}"/>
              </a:ext>
            </a:extLst>
          </p:cNvPr>
          <p:cNvCxnSpPr>
            <a:cxnSpLocks/>
          </p:cNvCxnSpPr>
          <p:nvPr/>
        </p:nvCxnSpPr>
        <p:spPr>
          <a:xfrm>
            <a:off x="4085413" y="2536358"/>
            <a:ext cx="720000" cy="0"/>
          </a:xfrm>
          <a:prstGeom prst="straightConnector1">
            <a:avLst/>
          </a:prstGeom>
          <a:noFill/>
          <a:ln w="12700" cap="rnd">
            <a:gradFill>
              <a:gsLst>
                <a:gs pos="24000">
                  <a:srgbClr val="006EDE"/>
                </a:gs>
                <a:gs pos="100000">
                  <a:srgbClr val="6EE6FF"/>
                </a:gs>
              </a:gsLst>
              <a:lin ang="8100000" scaled="0"/>
            </a:gradFill>
            <a:tailEnd type="arrow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8EB87D02-D920-4387-AFC4-6834323C334C}"/>
              </a:ext>
            </a:extLst>
          </p:cNvPr>
          <p:cNvSpPr/>
          <p:nvPr/>
        </p:nvSpPr>
        <p:spPr>
          <a:xfrm>
            <a:off x="5292000" y="3276000"/>
            <a:ext cx="3600000" cy="36000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0" rIns="0" bIns="0">
            <a:noAutofit/>
          </a:bodyPr>
          <a:lstStyle/>
          <a:p>
            <a:pPr marL="78314">
              <a:spcBef>
                <a:spcPts val="400"/>
              </a:spcBef>
            </a:pPr>
            <a:r>
              <a:rPr lang="en-US" sz="1200">
                <a:solidFill>
                  <a:schemeClr val="bg2"/>
                </a:solidFill>
              </a:rPr>
              <a:t>Save time and hassle associated with </a:t>
            </a:r>
            <a:br>
              <a:rPr lang="en-US" sz="1200">
                <a:solidFill>
                  <a:schemeClr val="bg2"/>
                </a:solidFill>
              </a:rPr>
            </a:br>
            <a:r>
              <a:rPr lang="en-US" sz="1200">
                <a:solidFill>
                  <a:schemeClr val="bg2"/>
                </a:solidFill>
              </a:rPr>
              <a:t>managing multiple vendors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1C40E540-2B2C-45B9-966A-87CCDE7103C5}"/>
              </a:ext>
            </a:extLst>
          </p:cNvPr>
          <p:cNvGrpSpPr>
            <a:grpSpLocks noChangeAspect="1"/>
          </p:cNvGrpSpPr>
          <p:nvPr/>
        </p:nvGrpSpPr>
        <p:grpSpPr>
          <a:xfrm>
            <a:off x="5040000" y="3256358"/>
            <a:ext cx="216000" cy="216000"/>
            <a:chOff x="4921885" y="2585036"/>
            <a:chExt cx="300969" cy="300969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2DC6BB0C-6244-4BA9-A065-50F7657AF03E}"/>
                </a:ext>
              </a:extLst>
            </p:cNvPr>
            <p:cNvSpPr/>
            <p:nvPr/>
          </p:nvSpPr>
          <p:spPr>
            <a:xfrm>
              <a:off x="4921885" y="2585036"/>
              <a:ext cx="300969" cy="30096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>
                <a:solidFill>
                  <a:schemeClr val="bg2"/>
                </a:solidFill>
              </a:endParaRPr>
            </a:p>
          </p:txBody>
        </p:sp>
        <p:sp>
          <p:nvSpPr>
            <p:cNvPr id="44" name="Freeform 34">
              <a:extLst>
                <a:ext uri="{FF2B5EF4-FFF2-40B4-BE49-F238E27FC236}">
                  <a16:creationId xmlns:a16="http://schemas.microsoft.com/office/drawing/2014/main" id="{6F15F2A9-DCE8-4112-B4E0-A99C3A255239}"/>
                </a:ext>
              </a:extLst>
            </p:cNvPr>
            <p:cNvSpPr/>
            <p:nvPr/>
          </p:nvSpPr>
          <p:spPr>
            <a:xfrm flipH="1">
              <a:off x="5001884" y="2659070"/>
              <a:ext cx="140970" cy="152900"/>
            </a:xfrm>
            <a:custGeom>
              <a:avLst/>
              <a:gdLst>
                <a:gd name="connsiteX0" fmla="*/ 211035 w 211035"/>
                <a:gd name="connsiteY0" fmla="*/ 59738 h 228894"/>
                <a:gd name="connsiteX1" fmla="*/ 148520 w 211035"/>
                <a:gd name="connsiteY1" fmla="*/ 59738 h 228894"/>
                <a:gd name="connsiteX2" fmla="*/ 121354 w 211035"/>
                <a:gd name="connsiteY2" fmla="*/ 110978 h 228894"/>
                <a:gd name="connsiteX3" fmla="*/ 121354 w 211035"/>
                <a:gd name="connsiteY3" fmla="*/ 228893 h 228894"/>
                <a:gd name="connsiteX4" fmla="*/ 60676 w 211035"/>
                <a:gd name="connsiteY4" fmla="*/ 0 h 228894"/>
                <a:gd name="connsiteX5" fmla="*/ 0 w 211035"/>
                <a:gd name="connsiteY5" fmla="*/ 0 h 228894"/>
                <a:gd name="connsiteX6" fmla="*/ 121353 w 211035"/>
                <a:gd name="connsiteY6" fmla="*/ 228894 h 228894"/>
                <a:gd name="connsiteX7" fmla="*/ 121353 w 211035"/>
                <a:gd name="connsiteY7" fmla="*/ 114447 h 228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1035" h="228894">
                  <a:moveTo>
                    <a:pt x="211035" y="59738"/>
                  </a:moveTo>
                  <a:lnTo>
                    <a:pt x="148520" y="59738"/>
                  </a:lnTo>
                  <a:lnTo>
                    <a:pt x="121354" y="110978"/>
                  </a:lnTo>
                  <a:lnTo>
                    <a:pt x="121354" y="228893"/>
                  </a:lnTo>
                  <a:close/>
                  <a:moveTo>
                    <a:pt x="60676" y="0"/>
                  </a:moveTo>
                  <a:lnTo>
                    <a:pt x="0" y="0"/>
                  </a:lnTo>
                  <a:lnTo>
                    <a:pt x="121353" y="228894"/>
                  </a:lnTo>
                  <a:lnTo>
                    <a:pt x="121353" y="11444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>
                <a:solidFill>
                  <a:schemeClr val="bg2"/>
                </a:solidFill>
              </a:endParaRPr>
            </a:p>
          </p:txBody>
        </p:sp>
      </p:grpSp>
      <p:pic>
        <p:nvPicPr>
          <p:cNvPr id="45" name="Graphic 44">
            <a:extLst>
              <a:ext uri="{FF2B5EF4-FFF2-40B4-BE49-F238E27FC236}">
                <a16:creationId xmlns:a16="http://schemas.microsoft.com/office/drawing/2014/main" id="{1B9331CF-FC99-43CA-9BD4-E0B88A2F8833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contrast="15000"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4000" y="807635"/>
            <a:ext cx="864000" cy="8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8788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World Map">
            <a:extLst>
              <a:ext uri="{FF2B5EF4-FFF2-40B4-BE49-F238E27FC236}">
                <a16:creationId xmlns:a16="http://schemas.microsoft.com/office/drawing/2014/main" id="{CC19BB02-6CD4-5F22-400C-6310E7D96535}"/>
              </a:ext>
            </a:extLst>
          </p:cNvPr>
          <p:cNvGrpSpPr>
            <a:grpSpLocks noChangeAspect="1"/>
          </p:cNvGrpSpPr>
          <p:nvPr/>
        </p:nvGrpSpPr>
        <p:grpSpPr>
          <a:xfrm>
            <a:off x="972000" y="936000"/>
            <a:ext cx="7848000" cy="3830219"/>
            <a:chOff x="399011" y="834814"/>
            <a:chExt cx="8342794" cy="4070611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96" name="Zimbabwe" descr="© INSCALE GmbH, 05.05.2010&#10;http://www.presentationload.com/">
              <a:extLst>
                <a:ext uri="{FF2B5EF4-FFF2-40B4-BE49-F238E27FC236}">
                  <a16:creationId xmlns:a16="http://schemas.microsoft.com/office/drawing/2014/main" id="{62E5A0C4-ABC2-C9DA-E4AE-78F28C0083D1}"/>
                </a:ext>
              </a:extLst>
            </p:cNvPr>
            <p:cNvSpPr>
              <a:spLocks/>
            </p:cNvSpPr>
            <p:nvPr/>
          </p:nvSpPr>
          <p:spPr bwMode="gray">
            <a:xfrm>
              <a:off x="4909872" y="3695804"/>
              <a:ext cx="209015" cy="209016"/>
            </a:xfrm>
            <a:custGeom>
              <a:avLst/>
              <a:gdLst>
                <a:gd name="T0" fmla="*/ 2147483647 w 552"/>
                <a:gd name="T1" fmla="*/ 2147483647 h 552"/>
                <a:gd name="T2" fmla="*/ 2147483647 w 552"/>
                <a:gd name="T3" fmla="*/ 2147483647 h 552"/>
                <a:gd name="T4" fmla="*/ 2147483647 w 552"/>
                <a:gd name="T5" fmla="*/ 2147483647 h 552"/>
                <a:gd name="T6" fmla="*/ 2147483647 w 552"/>
                <a:gd name="T7" fmla="*/ 2147483647 h 552"/>
                <a:gd name="T8" fmla="*/ 2147483647 w 552"/>
                <a:gd name="T9" fmla="*/ 2147483647 h 552"/>
                <a:gd name="T10" fmla="*/ 2147483647 w 552"/>
                <a:gd name="T11" fmla="*/ 2147483647 h 552"/>
                <a:gd name="T12" fmla="*/ 2147483647 w 552"/>
                <a:gd name="T13" fmla="*/ 2147483647 h 552"/>
                <a:gd name="T14" fmla="*/ 2147483647 w 552"/>
                <a:gd name="T15" fmla="*/ 2147483647 h 552"/>
                <a:gd name="T16" fmla="*/ 2147483647 w 552"/>
                <a:gd name="T17" fmla="*/ 2147483647 h 552"/>
                <a:gd name="T18" fmla="*/ 2147483647 w 552"/>
                <a:gd name="T19" fmla="*/ 2147483647 h 552"/>
                <a:gd name="T20" fmla="*/ 2147483647 w 552"/>
                <a:gd name="T21" fmla="*/ 2147483647 h 552"/>
                <a:gd name="T22" fmla="*/ 2147483647 w 552"/>
                <a:gd name="T23" fmla="*/ 2147483647 h 552"/>
                <a:gd name="T24" fmla="*/ 2147483647 w 552"/>
                <a:gd name="T25" fmla="*/ 2147483647 h 552"/>
                <a:gd name="T26" fmla="*/ 2147483647 w 552"/>
                <a:gd name="T27" fmla="*/ 2147483647 h 552"/>
                <a:gd name="T28" fmla="*/ 2147483647 w 552"/>
                <a:gd name="T29" fmla="*/ 2147483647 h 552"/>
                <a:gd name="T30" fmla="*/ 2147483647 w 552"/>
                <a:gd name="T31" fmla="*/ 2147483647 h 552"/>
                <a:gd name="T32" fmla="*/ 2147483647 w 552"/>
                <a:gd name="T33" fmla="*/ 2147483647 h 552"/>
                <a:gd name="T34" fmla="*/ 2147483647 w 552"/>
                <a:gd name="T35" fmla="*/ 2147483647 h 552"/>
                <a:gd name="T36" fmla="*/ 2147483647 w 552"/>
                <a:gd name="T37" fmla="*/ 2147483647 h 552"/>
                <a:gd name="T38" fmla="*/ 2147483647 w 552"/>
                <a:gd name="T39" fmla="*/ 2147483647 h 552"/>
                <a:gd name="T40" fmla="*/ 2147483647 w 552"/>
                <a:gd name="T41" fmla="*/ 2147483647 h 552"/>
                <a:gd name="T42" fmla="*/ 2147483647 w 552"/>
                <a:gd name="T43" fmla="*/ 2147483647 h 552"/>
                <a:gd name="T44" fmla="*/ 2147483647 w 552"/>
                <a:gd name="T45" fmla="*/ 2147483647 h 552"/>
                <a:gd name="T46" fmla="*/ 2147483647 w 552"/>
                <a:gd name="T47" fmla="*/ 2147483647 h 552"/>
                <a:gd name="T48" fmla="*/ 2147483647 w 552"/>
                <a:gd name="T49" fmla="*/ 2147483647 h 552"/>
                <a:gd name="T50" fmla="*/ 2147483647 w 552"/>
                <a:gd name="T51" fmla="*/ 2147483647 h 552"/>
                <a:gd name="T52" fmla="*/ 2147483647 w 552"/>
                <a:gd name="T53" fmla="*/ 2147483647 h 552"/>
                <a:gd name="T54" fmla="*/ 2147483647 w 552"/>
                <a:gd name="T55" fmla="*/ 2147483647 h 552"/>
                <a:gd name="T56" fmla="*/ 2147483647 w 552"/>
                <a:gd name="T57" fmla="*/ 2147483647 h 552"/>
                <a:gd name="T58" fmla="*/ 2147483647 w 552"/>
                <a:gd name="T59" fmla="*/ 2147483647 h 552"/>
                <a:gd name="T60" fmla="*/ 2147483647 w 552"/>
                <a:gd name="T61" fmla="*/ 2147483647 h 552"/>
                <a:gd name="T62" fmla="*/ 2147483647 w 552"/>
                <a:gd name="T63" fmla="*/ 2147483647 h 552"/>
                <a:gd name="T64" fmla="*/ 2147483647 w 552"/>
                <a:gd name="T65" fmla="*/ 2147483647 h 552"/>
                <a:gd name="T66" fmla="*/ 2147483647 w 552"/>
                <a:gd name="T67" fmla="*/ 2147483647 h 552"/>
                <a:gd name="T68" fmla="*/ 2147483647 w 552"/>
                <a:gd name="T69" fmla="*/ 2147483647 h 552"/>
                <a:gd name="T70" fmla="*/ 2147483647 w 552"/>
                <a:gd name="T71" fmla="*/ 2147483647 h 552"/>
                <a:gd name="T72" fmla="*/ 2147483647 w 552"/>
                <a:gd name="T73" fmla="*/ 2147483647 h 552"/>
                <a:gd name="T74" fmla="*/ 2147483647 w 552"/>
                <a:gd name="T75" fmla="*/ 0 h 552"/>
                <a:gd name="T76" fmla="*/ 2147483647 w 552"/>
                <a:gd name="T77" fmla="*/ 2147483647 h 552"/>
                <a:gd name="T78" fmla="*/ 2147483647 w 552"/>
                <a:gd name="T79" fmla="*/ 2147483647 h 552"/>
                <a:gd name="T80" fmla="*/ 2147483647 w 552"/>
                <a:gd name="T81" fmla="*/ 2147483647 h 552"/>
                <a:gd name="T82" fmla="*/ 2147483647 w 552"/>
                <a:gd name="T83" fmla="*/ 2147483647 h 552"/>
                <a:gd name="T84" fmla="*/ 2147483647 w 552"/>
                <a:gd name="T85" fmla="*/ 2147483647 h 552"/>
                <a:gd name="T86" fmla="*/ 2147483647 w 552"/>
                <a:gd name="T87" fmla="*/ 2147483647 h 552"/>
                <a:gd name="T88" fmla="*/ 2147483647 w 552"/>
                <a:gd name="T89" fmla="*/ 2147483647 h 552"/>
                <a:gd name="T90" fmla="*/ 2147483647 w 552"/>
                <a:gd name="T91" fmla="*/ 2147483647 h 552"/>
                <a:gd name="T92" fmla="*/ 2147483647 w 552"/>
                <a:gd name="T93" fmla="*/ 2147483647 h 552"/>
                <a:gd name="T94" fmla="*/ 2147483647 w 552"/>
                <a:gd name="T95" fmla="*/ 2147483647 h 552"/>
                <a:gd name="T96" fmla="*/ 2147483647 w 552"/>
                <a:gd name="T97" fmla="*/ 2147483647 h 552"/>
                <a:gd name="T98" fmla="*/ 2147483647 w 552"/>
                <a:gd name="T99" fmla="*/ 2147483647 h 552"/>
                <a:gd name="T100" fmla="*/ 2147483647 w 552"/>
                <a:gd name="T101" fmla="*/ 2147483647 h 552"/>
                <a:gd name="T102" fmla="*/ 2147483647 w 552"/>
                <a:gd name="T103" fmla="*/ 2147483647 h 552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552"/>
                <a:gd name="T157" fmla="*/ 0 h 552"/>
                <a:gd name="T158" fmla="*/ 552 w 552"/>
                <a:gd name="T159" fmla="*/ 552 h 552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552" h="552">
                  <a:moveTo>
                    <a:pt x="18" y="204"/>
                  </a:moveTo>
                  <a:lnTo>
                    <a:pt x="18" y="234"/>
                  </a:lnTo>
                  <a:lnTo>
                    <a:pt x="30" y="234"/>
                  </a:lnTo>
                  <a:lnTo>
                    <a:pt x="36" y="240"/>
                  </a:lnTo>
                  <a:lnTo>
                    <a:pt x="48" y="264"/>
                  </a:lnTo>
                  <a:lnTo>
                    <a:pt x="54" y="270"/>
                  </a:lnTo>
                  <a:lnTo>
                    <a:pt x="54" y="294"/>
                  </a:lnTo>
                  <a:lnTo>
                    <a:pt x="72" y="330"/>
                  </a:lnTo>
                  <a:lnTo>
                    <a:pt x="84" y="336"/>
                  </a:lnTo>
                  <a:lnTo>
                    <a:pt x="102" y="354"/>
                  </a:lnTo>
                  <a:lnTo>
                    <a:pt x="132" y="354"/>
                  </a:lnTo>
                  <a:lnTo>
                    <a:pt x="138" y="360"/>
                  </a:lnTo>
                  <a:lnTo>
                    <a:pt x="138" y="390"/>
                  </a:lnTo>
                  <a:lnTo>
                    <a:pt x="168" y="390"/>
                  </a:lnTo>
                  <a:lnTo>
                    <a:pt x="174" y="414"/>
                  </a:lnTo>
                  <a:lnTo>
                    <a:pt x="168" y="420"/>
                  </a:lnTo>
                  <a:lnTo>
                    <a:pt x="168" y="450"/>
                  </a:lnTo>
                  <a:lnTo>
                    <a:pt x="186" y="450"/>
                  </a:lnTo>
                  <a:lnTo>
                    <a:pt x="186" y="480"/>
                  </a:lnTo>
                  <a:lnTo>
                    <a:pt x="198" y="480"/>
                  </a:lnTo>
                  <a:lnTo>
                    <a:pt x="216" y="486"/>
                  </a:lnTo>
                  <a:lnTo>
                    <a:pt x="228" y="486"/>
                  </a:lnTo>
                  <a:lnTo>
                    <a:pt x="246" y="492"/>
                  </a:lnTo>
                  <a:lnTo>
                    <a:pt x="264" y="510"/>
                  </a:lnTo>
                  <a:lnTo>
                    <a:pt x="270" y="522"/>
                  </a:lnTo>
                  <a:lnTo>
                    <a:pt x="270" y="528"/>
                  </a:lnTo>
                  <a:lnTo>
                    <a:pt x="252" y="528"/>
                  </a:lnTo>
                  <a:lnTo>
                    <a:pt x="312" y="528"/>
                  </a:lnTo>
                  <a:lnTo>
                    <a:pt x="324" y="534"/>
                  </a:lnTo>
                  <a:lnTo>
                    <a:pt x="330" y="534"/>
                  </a:lnTo>
                  <a:lnTo>
                    <a:pt x="342" y="540"/>
                  </a:lnTo>
                  <a:lnTo>
                    <a:pt x="402" y="540"/>
                  </a:lnTo>
                  <a:lnTo>
                    <a:pt x="420" y="552"/>
                  </a:lnTo>
                  <a:lnTo>
                    <a:pt x="486" y="468"/>
                  </a:lnTo>
                  <a:lnTo>
                    <a:pt x="504" y="462"/>
                  </a:lnTo>
                  <a:lnTo>
                    <a:pt x="492" y="444"/>
                  </a:lnTo>
                  <a:lnTo>
                    <a:pt x="504" y="432"/>
                  </a:lnTo>
                  <a:lnTo>
                    <a:pt x="504" y="402"/>
                  </a:lnTo>
                  <a:lnTo>
                    <a:pt x="516" y="396"/>
                  </a:lnTo>
                  <a:lnTo>
                    <a:pt x="528" y="384"/>
                  </a:lnTo>
                  <a:lnTo>
                    <a:pt x="528" y="372"/>
                  </a:lnTo>
                  <a:lnTo>
                    <a:pt x="540" y="360"/>
                  </a:lnTo>
                  <a:lnTo>
                    <a:pt x="546" y="348"/>
                  </a:lnTo>
                  <a:lnTo>
                    <a:pt x="546" y="342"/>
                  </a:lnTo>
                  <a:lnTo>
                    <a:pt x="522" y="318"/>
                  </a:lnTo>
                  <a:lnTo>
                    <a:pt x="522" y="306"/>
                  </a:lnTo>
                  <a:lnTo>
                    <a:pt x="540" y="288"/>
                  </a:lnTo>
                  <a:lnTo>
                    <a:pt x="522" y="264"/>
                  </a:lnTo>
                  <a:lnTo>
                    <a:pt x="540" y="252"/>
                  </a:lnTo>
                  <a:lnTo>
                    <a:pt x="540" y="240"/>
                  </a:lnTo>
                  <a:lnTo>
                    <a:pt x="546" y="240"/>
                  </a:lnTo>
                  <a:lnTo>
                    <a:pt x="546" y="234"/>
                  </a:lnTo>
                  <a:lnTo>
                    <a:pt x="552" y="228"/>
                  </a:lnTo>
                  <a:lnTo>
                    <a:pt x="552" y="216"/>
                  </a:lnTo>
                  <a:lnTo>
                    <a:pt x="540" y="192"/>
                  </a:lnTo>
                  <a:lnTo>
                    <a:pt x="540" y="180"/>
                  </a:lnTo>
                  <a:lnTo>
                    <a:pt x="546" y="174"/>
                  </a:lnTo>
                  <a:lnTo>
                    <a:pt x="546" y="168"/>
                  </a:lnTo>
                  <a:lnTo>
                    <a:pt x="552" y="162"/>
                  </a:lnTo>
                  <a:lnTo>
                    <a:pt x="540" y="150"/>
                  </a:lnTo>
                  <a:lnTo>
                    <a:pt x="552" y="138"/>
                  </a:lnTo>
                  <a:lnTo>
                    <a:pt x="540" y="120"/>
                  </a:lnTo>
                  <a:lnTo>
                    <a:pt x="546" y="114"/>
                  </a:lnTo>
                  <a:lnTo>
                    <a:pt x="552" y="102"/>
                  </a:lnTo>
                  <a:lnTo>
                    <a:pt x="552" y="96"/>
                  </a:lnTo>
                  <a:lnTo>
                    <a:pt x="540" y="84"/>
                  </a:lnTo>
                  <a:lnTo>
                    <a:pt x="528" y="84"/>
                  </a:lnTo>
                  <a:lnTo>
                    <a:pt x="510" y="66"/>
                  </a:lnTo>
                  <a:lnTo>
                    <a:pt x="498" y="66"/>
                  </a:lnTo>
                  <a:lnTo>
                    <a:pt x="486" y="72"/>
                  </a:lnTo>
                  <a:lnTo>
                    <a:pt x="480" y="72"/>
                  </a:lnTo>
                  <a:lnTo>
                    <a:pt x="462" y="48"/>
                  </a:lnTo>
                  <a:lnTo>
                    <a:pt x="444" y="48"/>
                  </a:lnTo>
                  <a:lnTo>
                    <a:pt x="432" y="30"/>
                  </a:lnTo>
                  <a:lnTo>
                    <a:pt x="372" y="30"/>
                  </a:lnTo>
                  <a:lnTo>
                    <a:pt x="366" y="0"/>
                  </a:lnTo>
                  <a:lnTo>
                    <a:pt x="330" y="0"/>
                  </a:lnTo>
                  <a:lnTo>
                    <a:pt x="294" y="12"/>
                  </a:lnTo>
                  <a:lnTo>
                    <a:pt x="282" y="24"/>
                  </a:lnTo>
                  <a:lnTo>
                    <a:pt x="258" y="36"/>
                  </a:lnTo>
                  <a:lnTo>
                    <a:pt x="258" y="72"/>
                  </a:lnTo>
                  <a:lnTo>
                    <a:pt x="252" y="78"/>
                  </a:lnTo>
                  <a:lnTo>
                    <a:pt x="240" y="78"/>
                  </a:lnTo>
                  <a:lnTo>
                    <a:pt x="228" y="84"/>
                  </a:lnTo>
                  <a:lnTo>
                    <a:pt x="210" y="90"/>
                  </a:lnTo>
                  <a:lnTo>
                    <a:pt x="198" y="96"/>
                  </a:lnTo>
                  <a:lnTo>
                    <a:pt x="192" y="102"/>
                  </a:lnTo>
                  <a:lnTo>
                    <a:pt x="180" y="126"/>
                  </a:lnTo>
                  <a:lnTo>
                    <a:pt x="174" y="132"/>
                  </a:lnTo>
                  <a:lnTo>
                    <a:pt x="174" y="138"/>
                  </a:lnTo>
                  <a:lnTo>
                    <a:pt x="168" y="144"/>
                  </a:lnTo>
                  <a:lnTo>
                    <a:pt x="162" y="156"/>
                  </a:lnTo>
                  <a:lnTo>
                    <a:pt x="132" y="186"/>
                  </a:lnTo>
                  <a:lnTo>
                    <a:pt x="108" y="198"/>
                  </a:lnTo>
                  <a:lnTo>
                    <a:pt x="90" y="198"/>
                  </a:lnTo>
                  <a:lnTo>
                    <a:pt x="90" y="192"/>
                  </a:lnTo>
                  <a:lnTo>
                    <a:pt x="78" y="180"/>
                  </a:lnTo>
                  <a:lnTo>
                    <a:pt x="66" y="180"/>
                  </a:lnTo>
                  <a:lnTo>
                    <a:pt x="66" y="192"/>
                  </a:lnTo>
                  <a:lnTo>
                    <a:pt x="54" y="192"/>
                  </a:lnTo>
                  <a:lnTo>
                    <a:pt x="42" y="180"/>
                  </a:lnTo>
                  <a:lnTo>
                    <a:pt x="42" y="174"/>
                  </a:lnTo>
                  <a:lnTo>
                    <a:pt x="0" y="174"/>
                  </a:lnTo>
                  <a:lnTo>
                    <a:pt x="6" y="192"/>
                  </a:lnTo>
                  <a:lnTo>
                    <a:pt x="18" y="20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97" name="Zambia" descr="© INSCALE GmbH, 05.05.2010&#10;http://www.presentationload.com/">
              <a:extLst>
                <a:ext uri="{FF2B5EF4-FFF2-40B4-BE49-F238E27FC236}">
                  <a16:creationId xmlns:a16="http://schemas.microsoft.com/office/drawing/2014/main" id="{0D66925C-2A56-4CA4-B3A0-18EE80BAC8E1}"/>
                </a:ext>
              </a:extLst>
            </p:cNvPr>
            <p:cNvSpPr>
              <a:spLocks/>
            </p:cNvSpPr>
            <p:nvPr/>
          </p:nvSpPr>
          <p:spPr bwMode="gray">
            <a:xfrm>
              <a:off x="4825375" y="3467518"/>
              <a:ext cx="315746" cy="302405"/>
            </a:xfrm>
            <a:custGeom>
              <a:avLst/>
              <a:gdLst>
                <a:gd name="T0" fmla="*/ 2147483647 w 834"/>
                <a:gd name="T1" fmla="*/ 2147483647 h 798"/>
                <a:gd name="T2" fmla="*/ 2147483647 w 834"/>
                <a:gd name="T3" fmla="*/ 2147483647 h 798"/>
                <a:gd name="T4" fmla="*/ 2147483647 w 834"/>
                <a:gd name="T5" fmla="*/ 2147483647 h 798"/>
                <a:gd name="T6" fmla="*/ 2147483647 w 834"/>
                <a:gd name="T7" fmla="*/ 2147483647 h 798"/>
                <a:gd name="T8" fmla="*/ 2147483647 w 834"/>
                <a:gd name="T9" fmla="*/ 2147483647 h 798"/>
                <a:gd name="T10" fmla="*/ 2147483647 w 834"/>
                <a:gd name="T11" fmla="*/ 2147483647 h 798"/>
                <a:gd name="T12" fmla="*/ 2147483647 w 834"/>
                <a:gd name="T13" fmla="*/ 2147483647 h 798"/>
                <a:gd name="T14" fmla="*/ 2147483647 w 834"/>
                <a:gd name="T15" fmla="*/ 2147483647 h 798"/>
                <a:gd name="T16" fmla="*/ 2147483647 w 834"/>
                <a:gd name="T17" fmla="*/ 2147483647 h 798"/>
                <a:gd name="T18" fmla="*/ 2147483647 w 834"/>
                <a:gd name="T19" fmla="*/ 2147483647 h 798"/>
                <a:gd name="T20" fmla="*/ 2147483647 w 834"/>
                <a:gd name="T21" fmla="*/ 2147483647 h 798"/>
                <a:gd name="T22" fmla="*/ 2147483647 w 834"/>
                <a:gd name="T23" fmla="*/ 2147483647 h 798"/>
                <a:gd name="T24" fmla="*/ 2147483647 w 834"/>
                <a:gd name="T25" fmla="*/ 2147483647 h 798"/>
                <a:gd name="T26" fmla="*/ 2147483647 w 834"/>
                <a:gd name="T27" fmla="*/ 2147483647 h 798"/>
                <a:gd name="T28" fmla="*/ 2147483647 w 834"/>
                <a:gd name="T29" fmla="*/ 2147483647 h 798"/>
                <a:gd name="T30" fmla="*/ 2147483647 w 834"/>
                <a:gd name="T31" fmla="*/ 2147483647 h 798"/>
                <a:gd name="T32" fmla="*/ 2147483647 w 834"/>
                <a:gd name="T33" fmla="*/ 2147483647 h 798"/>
                <a:gd name="T34" fmla="*/ 2147483647 w 834"/>
                <a:gd name="T35" fmla="*/ 2147483647 h 798"/>
                <a:gd name="T36" fmla="*/ 2147483647 w 834"/>
                <a:gd name="T37" fmla="*/ 2147483647 h 798"/>
                <a:gd name="T38" fmla="*/ 2147483647 w 834"/>
                <a:gd name="T39" fmla="*/ 2147483647 h 798"/>
                <a:gd name="T40" fmla="*/ 2147483647 w 834"/>
                <a:gd name="T41" fmla="*/ 2147483647 h 798"/>
                <a:gd name="T42" fmla="*/ 2147483647 w 834"/>
                <a:gd name="T43" fmla="*/ 2147483647 h 798"/>
                <a:gd name="T44" fmla="*/ 2147483647 w 834"/>
                <a:gd name="T45" fmla="*/ 2147483647 h 798"/>
                <a:gd name="T46" fmla="*/ 2147483647 w 834"/>
                <a:gd name="T47" fmla="*/ 2147483647 h 798"/>
                <a:gd name="T48" fmla="*/ 2147483647 w 834"/>
                <a:gd name="T49" fmla="*/ 2147483647 h 798"/>
                <a:gd name="T50" fmla="*/ 2147483647 w 834"/>
                <a:gd name="T51" fmla="*/ 2147483647 h 798"/>
                <a:gd name="T52" fmla="*/ 2147483647 w 834"/>
                <a:gd name="T53" fmla="*/ 2147483647 h 798"/>
                <a:gd name="T54" fmla="*/ 2147483647 w 834"/>
                <a:gd name="T55" fmla="*/ 2147483647 h 798"/>
                <a:gd name="T56" fmla="*/ 2147483647 w 834"/>
                <a:gd name="T57" fmla="*/ 2147483647 h 798"/>
                <a:gd name="T58" fmla="*/ 2147483647 w 834"/>
                <a:gd name="T59" fmla="*/ 2147483647 h 798"/>
                <a:gd name="T60" fmla="*/ 2147483647 w 834"/>
                <a:gd name="T61" fmla="*/ 2147483647 h 798"/>
                <a:gd name="T62" fmla="*/ 2147483647 w 834"/>
                <a:gd name="T63" fmla="*/ 2147483647 h 798"/>
                <a:gd name="T64" fmla="*/ 2147483647 w 834"/>
                <a:gd name="T65" fmla="*/ 2147483647 h 798"/>
                <a:gd name="T66" fmla="*/ 2147483647 w 834"/>
                <a:gd name="T67" fmla="*/ 2147483647 h 798"/>
                <a:gd name="T68" fmla="*/ 2147483647 w 834"/>
                <a:gd name="T69" fmla="*/ 2147483647 h 798"/>
                <a:gd name="T70" fmla="*/ 2147483647 w 834"/>
                <a:gd name="T71" fmla="*/ 2147483647 h 798"/>
                <a:gd name="T72" fmla="*/ 2147483647 w 834"/>
                <a:gd name="T73" fmla="*/ 2147483647 h 798"/>
                <a:gd name="T74" fmla="*/ 2147483647 w 834"/>
                <a:gd name="T75" fmla="*/ 2147483647 h 798"/>
                <a:gd name="T76" fmla="*/ 2147483647 w 834"/>
                <a:gd name="T77" fmla="*/ 2147483647 h 798"/>
                <a:gd name="T78" fmla="*/ 2147483647 w 834"/>
                <a:gd name="T79" fmla="*/ 2147483647 h 798"/>
                <a:gd name="T80" fmla="*/ 2147483647 w 834"/>
                <a:gd name="T81" fmla="*/ 2147483647 h 798"/>
                <a:gd name="T82" fmla="*/ 2147483647 w 834"/>
                <a:gd name="T83" fmla="*/ 2147483647 h 798"/>
                <a:gd name="T84" fmla="*/ 2147483647 w 834"/>
                <a:gd name="T85" fmla="*/ 2147483647 h 798"/>
                <a:gd name="T86" fmla="*/ 2147483647 w 834"/>
                <a:gd name="T87" fmla="*/ 2147483647 h 798"/>
                <a:gd name="T88" fmla="*/ 2147483647 w 834"/>
                <a:gd name="T89" fmla="*/ 2147483647 h 798"/>
                <a:gd name="T90" fmla="*/ 2147483647 w 834"/>
                <a:gd name="T91" fmla="*/ 2147483647 h 798"/>
                <a:gd name="T92" fmla="*/ 2147483647 w 834"/>
                <a:gd name="T93" fmla="*/ 2147483647 h 798"/>
                <a:gd name="T94" fmla="*/ 2147483647 w 834"/>
                <a:gd name="T95" fmla="*/ 2147483647 h 798"/>
                <a:gd name="T96" fmla="*/ 2147483647 w 834"/>
                <a:gd name="T97" fmla="*/ 2147483647 h 798"/>
                <a:gd name="T98" fmla="*/ 2147483647 w 834"/>
                <a:gd name="T99" fmla="*/ 2147483647 h 798"/>
                <a:gd name="T100" fmla="*/ 2147483647 w 834"/>
                <a:gd name="T101" fmla="*/ 2147483647 h 798"/>
                <a:gd name="T102" fmla="*/ 2147483647 w 834"/>
                <a:gd name="T103" fmla="*/ 2147483647 h 79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834"/>
                <a:gd name="T157" fmla="*/ 0 h 798"/>
                <a:gd name="T158" fmla="*/ 834 w 834"/>
                <a:gd name="T159" fmla="*/ 798 h 798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834" h="798">
                  <a:moveTo>
                    <a:pt x="822" y="186"/>
                  </a:moveTo>
                  <a:lnTo>
                    <a:pt x="822" y="162"/>
                  </a:lnTo>
                  <a:lnTo>
                    <a:pt x="816" y="168"/>
                  </a:lnTo>
                  <a:lnTo>
                    <a:pt x="810" y="168"/>
                  </a:lnTo>
                  <a:lnTo>
                    <a:pt x="810" y="126"/>
                  </a:lnTo>
                  <a:lnTo>
                    <a:pt x="798" y="114"/>
                  </a:lnTo>
                  <a:lnTo>
                    <a:pt x="786" y="114"/>
                  </a:lnTo>
                  <a:lnTo>
                    <a:pt x="786" y="102"/>
                  </a:lnTo>
                  <a:lnTo>
                    <a:pt x="768" y="90"/>
                  </a:lnTo>
                  <a:lnTo>
                    <a:pt x="750" y="90"/>
                  </a:lnTo>
                  <a:lnTo>
                    <a:pt x="750" y="72"/>
                  </a:lnTo>
                  <a:lnTo>
                    <a:pt x="738" y="78"/>
                  </a:lnTo>
                  <a:lnTo>
                    <a:pt x="726" y="78"/>
                  </a:lnTo>
                  <a:lnTo>
                    <a:pt x="708" y="60"/>
                  </a:lnTo>
                  <a:lnTo>
                    <a:pt x="690" y="60"/>
                  </a:lnTo>
                  <a:lnTo>
                    <a:pt x="684" y="54"/>
                  </a:lnTo>
                  <a:lnTo>
                    <a:pt x="684" y="36"/>
                  </a:lnTo>
                  <a:lnTo>
                    <a:pt x="672" y="42"/>
                  </a:lnTo>
                  <a:lnTo>
                    <a:pt x="654" y="42"/>
                  </a:lnTo>
                  <a:lnTo>
                    <a:pt x="648" y="54"/>
                  </a:lnTo>
                  <a:lnTo>
                    <a:pt x="642" y="60"/>
                  </a:lnTo>
                  <a:lnTo>
                    <a:pt x="636" y="60"/>
                  </a:lnTo>
                  <a:lnTo>
                    <a:pt x="624" y="48"/>
                  </a:lnTo>
                  <a:lnTo>
                    <a:pt x="624" y="36"/>
                  </a:lnTo>
                  <a:lnTo>
                    <a:pt x="618" y="30"/>
                  </a:lnTo>
                  <a:lnTo>
                    <a:pt x="606" y="30"/>
                  </a:lnTo>
                  <a:lnTo>
                    <a:pt x="600" y="24"/>
                  </a:lnTo>
                  <a:lnTo>
                    <a:pt x="594" y="24"/>
                  </a:lnTo>
                  <a:lnTo>
                    <a:pt x="594" y="6"/>
                  </a:lnTo>
                  <a:lnTo>
                    <a:pt x="600" y="0"/>
                  </a:lnTo>
                  <a:lnTo>
                    <a:pt x="576" y="12"/>
                  </a:lnTo>
                  <a:lnTo>
                    <a:pt x="558" y="12"/>
                  </a:lnTo>
                  <a:lnTo>
                    <a:pt x="546" y="18"/>
                  </a:lnTo>
                  <a:lnTo>
                    <a:pt x="528" y="18"/>
                  </a:lnTo>
                  <a:lnTo>
                    <a:pt x="510" y="24"/>
                  </a:lnTo>
                  <a:lnTo>
                    <a:pt x="498" y="24"/>
                  </a:lnTo>
                  <a:lnTo>
                    <a:pt x="498" y="54"/>
                  </a:lnTo>
                  <a:lnTo>
                    <a:pt x="480" y="72"/>
                  </a:lnTo>
                  <a:lnTo>
                    <a:pt x="468" y="78"/>
                  </a:lnTo>
                  <a:lnTo>
                    <a:pt x="462" y="84"/>
                  </a:lnTo>
                  <a:lnTo>
                    <a:pt x="456" y="84"/>
                  </a:lnTo>
                  <a:lnTo>
                    <a:pt x="468" y="96"/>
                  </a:lnTo>
                  <a:lnTo>
                    <a:pt x="468" y="102"/>
                  </a:lnTo>
                  <a:lnTo>
                    <a:pt x="474" y="108"/>
                  </a:lnTo>
                  <a:lnTo>
                    <a:pt x="474" y="114"/>
                  </a:lnTo>
                  <a:lnTo>
                    <a:pt x="480" y="120"/>
                  </a:lnTo>
                  <a:lnTo>
                    <a:pt x="480" y="144"/>
                  </a:lnTo>
                  <a:lnTo>
                    <a:pt x="486" y="162"/>
                  </a:lnTo>
                  <a:lnTo>
                    <a:pt x="486" y="216"/>
                  </a:lnTo>
                  <a:lnTo>
                    <a:pt x="474" y="228"/>
                  </a:lnTo>
                  <a:lnTo>
                    <a:pt x="468" y="240"/>
                  </a:lnTo>
                  <a:lnTo>
                    <a:pt x="462" y="258"/>
                  </a:lnTo>
                  <a:lnTo>
                    <a:pt x="456" y="270"/>
                  </a:lnTo>
                  <a:lnTo>
                    <a:pt x="456" y="294"/>
                  </a:lnTo>
                  <a:lnTo>
                    <a:pt x="468" y="306"/>
                  </a:lnTo>
                  <a:lnTo>
                    <a:pt x="474" y="306"/>
                  </a:lnTo>
                  <a:lnTo>
                    <a:pt x="474" y="312"/>
                  </a:lnTo>
                  <a:lnTo>
                    <a:pt x="480" y="312"/>
                  </a:lnTo>
                  <a:lnTo>
                    <a:pt x="510" y="342"/>
                  </a:lnTo>
                  <a:lnTo>
                    <a:pt x="522" y="348"/>
                  </a:lnTo>
                  <a:lnTo>
                    <a:pt x="528" y="348"/>
                  </a:lnTo>
                  <a:lnTo>
                    <a:pt x="534" y="342"/>
                  </a:lnTo>
                  <a:lnTo>
                    <a:pt x="534" y="324"/>
                  </a:lnTo>
                  <a:lnTo>
                    <a:pt x="558" y="324"/>
                  </a:lnTo>
                  <a:lnTo>
                    <a:pt x="558" y="372"/>
                  </a:lnTo>
                  <a:lnTo>
                    <a:pt x="552" y="408"/>
                  </a:lnTo>
                  <a:lnTo>
                    <a:pt x="546" y="426"/>
                  </a:lnTo>
                  <a:lnTo>
                    <a:pt x="540" y="426"/>
                  </a:lnTo>
                  <a:lnTo>
                    <a:pt x="540" y="420"/>
                  </a:lnTo>
                  <a:lnTo>
                    <a:pt x="534" y="408"/>
                  </a:lnTo>
                  <a:lnTo>
                    <a:pt x="516" y="420"/>
                  </a:lnTo>
                  <a:lnTo>
                    <a:pt x="498" y="420"/>
                  </a:lnTo>
                  <a:lnTo>
                    <a:pt x="498" y="408"/>
                  </a:lnTo>
                  <a:lnTo>
                    <a:pt x="492" y="396"/>
                  </a:lnTo>
                  <a:lnTo>
                    <a:pt x="492" y="384"/>
                  </a:lnTo>
                  <a:lnTo>
                    <a:pt x="480" y="372"/>
                  </a:lnTo>
                  <a:lnTo>
                    <a:pt x="468" y="372"/>
                  </a:lnTo>
                  <a:lnTo>
                    <a:pt x="462" y="360"/>
                  </a:lnTo>
                  <a:lnTo>
                    <a:pt x="462" y="354"/>
                  </a:lnTo>
                  <a:lnTo>
                    <a:pt x="456" y="342"/>
                  </a:lnTo>
                  <a:lnTo>
                    <a:pt x="450" y="336"/>
                  </a:lnTo>
                  <a:lnTo>
                    <a:pt x="444" y="336"/>
                  </a:lnTo>
                  <a:lnTo>
                    <a:pt x="438" y="342"/>
                  </a:lnTo>
                  <a:lnTo>
                    <a:pt x="426" y="342"/>
                  </a:lnTo>
                  <a:lnTo>
                    <a:pt x="426" y="330"/>
                  </a:lnTo>
                  <a:lnTo>
                    <a:pt x="420" y="324"/>
                  </a:lnTo>
                  <a:lnTo>
                    <a:pt x="390" y="324"/>
                  </a:lnTo>
                  <a:lnTo>
                    <a:pt x="390" y="312"/>
                  </a:lnTo>
                  <a:lnTo>
                    <a:pt x="396" y="312"/>
                  </a:lnTo>
                  <a:lnTo>
                    <a:pt x="396" y="300"/>
                  </a:lnTo>
                  <a:lnTo>
                    <a:pt x="384" y="300"/>
                  </a:lnTo>
                  <a:lnTo>
                    <a:pt x="378" y="294"/>
                  </a:lnTo>
                  <a:lnTo>
                    <a:pt x="378" y="282"/>
                  </a:lnTo>
                  <a:lnTo>
                    <a:pt x="366" y="270"/>
                  </a:lnTo>
                  <a:lnTo>
                    <a:pt x="360" y="270"/>
                  </a:lnTo>
                  <a:lnTo>
                    <a:pt x="354" y="276"/>
                  </a:lnTo>
                  <a:lnTo>
                    <a:pt x="354" y="294"/>
                  </a:lnTo>
                  <a:lnTo>
                    <a:pt x="348" y="300"/>
                  </a:lnTo>
                  <a:lnTo>
                    <a:pt x="348" y="306"/>
                  </a:lnTo>
                  <a:lnTo>
                    <a:pt x="330" y="306"/>
                  </a:lnTo>
                  <a:lnTo>
                    <a:pt x="300" y="300"/>
                  </a:lnTo>
                  <a:lnTo>
                    <a:pt x="264" y="294"/>
                  </a:lnTo>
                  <a:lnTo>
                    <a:pt x="246" y="282"/>
                  </a:lnTo>
                  <a:lnTo>
                    <a:pt x="240" y="276"/>
                  </a:lnTo>
                  <a:lnTo>
                    <a:pt x="234" y="264"/>
                  </a:lnTo>
                  <a:lnTo>
                    <a:pt x="234" y="246"/>
                  </a:lnTo>
                  <a:lnTo>
                    <a:pt x="192" y="252"/>
                  </a:lnTo>
                  <a:lnTo>
                    <a:pt x="198" y="258"/>
                  </a:lnTo>
                  <a:lnTo>
                    <a:pt x="198" y="264"/>
                  </a:lnTo>
                  <a:lnTo>
                    <a:pt x="180" y="264"/>
                  </a:lnTo>
                  <a:lnTo>
                    <a:pt x="174" y="258"/>
                  </a:lnTo>
                  <a:lnTo>
                    <a:pt x="174" y="228"/>
                  </a:lnTo>
                  <a:lnTo>
                    <a:pt x="156" y="228"/>
                  </a:lnTo>
                  <a:lnTo>
                    <a:pt x="150" y="216"/>
                  </a:lnTo>
                  <a:lnTo>
                    <a:pt x="144" y="234"/>
                  </a:lnTo>
                  <a:lnTo>
                    <a:pt x="144" y="240"/>
                  </a:lnTo>
                  <a:lnTo>
                    <a:pt x="156" y="252"/>
                  </a:lnTo>
                  <a:lnTo>
                    <a:pt x="156" y="270"/>
                  </a:lnTo>
                  <a:lnTo>
                    <a:pt x="150" y="276"/>
                  </a:lnTo>
                  <a:lnTo>
                    <a:pt x="144" y="276"/>
                  </a:lnTo>
                  <a:lnTo>
                    <a:pt x="144" y="330"/>
                  </a:lnTo>
                  <a:lnTo>
                    <a:pt x="156" y="342"/>
                  </a:lnTo>
                  <a:lnTo>
                    <a:pt x="138" y="348"/>
                  </a:lnTo>
                  <a:lnTo>
                    <a:pt x="138" y="354"/>
                  </a:lnTo>
                  <a:lnTo>
                    <a:pt x="144" y="360"/>
                  </a:lnTo>
                  <a:lnTo>
                    <a:pt x="144" y="384"/>
                  </a:lnTo>
                  <a:lnTo>
                    <a:pt x="132" y="396"/>
                  </a:lnTo>
                  <a:lnTo>
                    <a:pt x="126" y="396"/>
                  </a:lnTo>
                  <a:lnTo>
                    <a:pt x="0" y="390"/>
                  </a:lnTo>
                  <a:lnTo>
                    <a:pt x="0" y="642"/>
                  </a:lnTo>
                  <a:lnTo>
                    <a:pt x="6" y="654"/>
                  </a:lnTo>
                  <a:lnTo>
                    <a:pt x="6" y="672"/>
                  </a:lnTo>
                  <a:lnTo>
                    <a:pt x="96" y="762"/>
                  </a:lnTo>
                  <a:lnTo>
                    <a:pt x="114" y="768"/>
                  </a:lnTo>
                  <a:lnTo>
                    <a:pt x="138" y="756"/>
                  </a:lnTo>
                  <a:lnTo>
                    <a:pt x="144" y="756"/>
                  </a:lnTo>
                  <a:lnTo>
                    <a:pt x="150" y="750"/>
                  </a:lnTo>
                  <a:lnTo>
                    <a:pt x="168" y="750"/>
                  </a:lnTo>
                  <a:lnTo>
                    <a:pt x="174" y="756"/>
                  </a:lnTo>
                  <a:lnTo>
                    <a:pt x="174" y="762"/>
                  </a:lnTo>
                  <a:lnTo>
                    <a:pt x="204" y="756"/>
                  </a:lnTo>
                  <a:lnTo>
                    <a:pt x="222" y="774"/>
                  </a:lnTo>
                  <a:lnTo>
                    <a:pt x="264" y="774"/>
                  </a:lnTo>
                  <a:lnTo>
                    <a:pt x="264" y="780"/>
                  </a:lnTo>
                  <a:lnTo>
                    <a:pt x="276" y="792"/>
                  </a:lnTo>
                  <a:lnTo>
                    <a:pt x="288" y="792"/>
                  </a:lnTo>
                  <a:lnTo>
                    <a:pt x="288" y="780"/>
                  </a:lnTo>
                  <a:lnTo>
                    <a:pt x="300" y="780"/>
                  </a:lnTo>
                  <a:lnTo>
                    <a:pt x="312" y="792"/>
                  </a:lnTo>
                  <a:lnTo>
                    <a:pt x="312" y="798"/>
                  </a:lnTo>
                  <a:lnTo>
                    <a:pt x="330" y="798"/>
                  </a:lnTo>
                  <a:lnTo>
                    <a:pt x="354" y="786"/>
                  </a:lnTo>
                  <a:lnTo>
                    <a:pt x="384" y="756"/>
                  </a:lnTo>
                  <a:lnTo>
                    <a:pt x="390" y="744"/>
                  </a:lnTo>
                  <a:lnTo>
                    <a:pt x="396" y="738"/>
                  </a:lnTo>
                  <a:lnTo>
                    <a:pt x="396" y="732"/>
                  </a:lnTo>
                  <a:lnTo>
                    <a:pt x="402" y="726"/>
                  </a:lnTo>
                  <a:lnTo>
                    <a:pt x="414" y="702"/>
                  </a:lnTo>
                  <a:lnTo>
                    <a:pt x="420" y="696"/>
                  </a:lnTo>
                  <a:lnTo>
                    <a:pt x="432" y="690"/>
                  </a:lnTo>
                  <a:lnTo>
                    <a:pt x="450" y="684"/>
                  </a:lnTo>
                  <a:lnTo>
                    <a:pt x="462" y="678"/>
                  </a:lnTo>
                  <a:lnTo>
                    <a:pt x="474" y="678"/>
                  </a:lnTo>
                  <a:lnTo>
                    <a:pt x="480" y="672"/>
                  </a:lnTo>
                  <a:lnTo>
                    <a:pt x="480" y="636"/>
                  </a:lnTo>
                  <a:lnTo>
                    <a:pt x="504" y="624"/>
                  </a:lnTo>
                  <a:lnTo>
                    <a:pt x="516" y="612"/>
                  </a:lnTo>
                  <a:lnTo>
                    <a:pt x="552" y="600"/>
                  </a:lnTo>
                  <a:lnTo>
                    <a:pt x="588" y="600"/>
                  </a:lnTo>
                  <a:lnTo>
                    <a:pt x="588" y="576"/>
                  </a:lnTo>
                  <a:lnTo>
                    <a:pt x="570" y="558"/>
                  </a:lnTo>
                  <a:lnTo>
                    <a:pt x="582" y="546"/>
                  </a:lnTo>
                  <a:lnTo>
                    <a:pt x="612" y="546"/>
                  </a:lnTo>
                  <a:lnTo>
                    <a:pt x="630" y="528"/>
                  </a:lnTo>
                  <a:lnTo>
                    <a:pt x="642" y="528"/>
                  </a:lnTo>
                  <a:lnTo>
                    <a:pt x="654" y="522"/>
                  </a:lnTo>
                  <a:lnTo>
                    <a:pt x="672" y="522"/>
                  </a:lnTo>
                  <a:lnTo>
                    <a:pt x="690" y="516"/>
                  </a:lnTo>
                  <a:lnTo>
                    <a:pt x="702" y="510"/>
                  </a:lnTo>
                  <a:lnTo>
                    <a:pt x="708" y="510"/>
                  </a:lnTo>
                  <a:lnTo>
                    <a:pt x="732" y="498"/>
                  </a:lnTo>
                  <a:lnTo>
                    <a:pt x="750" y="486"/>
                  </a:lnTo>
                  <a:lnTo>
                    <a:pt x="762" y="480"/>
                  </a:lnTo>
                  <a:lnTo>
                    <a:pt x="780" y="474"/>
                  </a:lnTo>
                  <a:lnTo>
                    <a:pt x="786" y="468"/>
                  </a:lnTo>
                  <a:lnTo>
                    <a:pt x="792" y="468"/>
                  </a:lnTo>
                  <a:lnTo>
                    <a:pt x="780" y="462"/>
                  </a:lnTo>
                  <a:lnTo>
                    <a:pt x="768" y="450"/>
                  </a:lnTo>
                  <a:lnTo>
                    <a:pt x="756" y="444"/>
                  </a:lnTo>
                  <a:lnTo>
                    <a:pt x="756" y="438"/>
                  </a:lnTo>
                  <a:lnTo>
                    <a:pt x="762" y="432"/>
                  </a:lnTo>
                  <a:lnTo>
                    <a:pt x="768" y="420"/>
                  </a:lnTo>
                  <a:lnTo>
                    <a:pt x="774" y="414"/>
                  </a:lnTo>
                  <a:lnTo>
                    <a:pt x="780" y="402"/>
                  </a:lnTo>
                  <a:lnTo>
                    <a:pt x="774" y="366"/>
                  </a:lnTo>
                  <a:lnTo>
                    <a:pt x="780" y="366"/>
                  </a:lnTo>
                  <a:lnTo>
                    <a:pt x="786" y="360"/>
                  </a:lnTo>
                  <a:lnTo>
                    <a:pt x="798" y="354"/>
                  </a:lnTo>
                  <a:lnTo>
                    <a:pt x="816" y="336"/>
                  </a:lnTo>
                  <a:lnTo>
                    <a:pt x="816" y="330"/>
                  </a:lnTo>
                  <a:lnTo>
                    <a:pt x="804" y="330"/>
                  </a:lnTo>
                  <a:lnTo>
                    <a:pt x="804" y="258"/>
                  </a:lnTo>
                  <a:lnTo>
                    <a:pt x="810" y="240"/>
                  </a:lnTo>
                  <a:lnTo>
                    <a:pt x="798" y="234"/>
                  </a:lnTo>
                  <a:lnTo>
                    <a:pt x="798" y="216"/>
                  </a:lnTo>
                  <a:lnTo>
                    <a:pt x="804" y="216"/>
                  </a:lnTo>
                  <a:lnTo>
                    <a:pt x="810" y="210"/>
                  </a:lnTo>
                  <a:lnTo>
                    <a:pt x="834" y="198"/>
                  </a:lnTo>
                  <a:lnTo>
                    <a:pt x="834" y="186"/>
                  </a:lnTo>
                  <a:lnTo>
                    <a:pt x="822" y="186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98" name="Yemen" descr="© INSCALE GmbH, 05.05.2010&#10;http://www.presentationload.com/">
              <a:extLst>
                <a:ext uri="{FF2B5EF4-FFF2-40B4-BE49-F238E27FC236}">
                  <a16:creationId xmlns:a16="http://schemas.microsoft.com/office/drawing/2014/main" id="{CF91DA26-D0F0-518E-EDD8-200277D07C4E}"/>
                </a:ext>
              </a:extLst>
            </p:cNvPr>
            <p:cNvSpPr>
              <a:spLocks/>
            </p:cNvSpPr>
            <p:nvPr/>
          </p:nvSpPr>
          <p:spPr bwMode="gray">
            <a:xfrm>
              <a:off x="5375336" y="2637386"/>
              <a:ext cx="277203" cy="189744"/>
            </a:xfrm>
            <a:custGeom>
              <a:avLst/>
              <a:gdLst>
                <a:gd name="T0" fmla="*/ 2147483647 w 732"/>
                <a:gd name="T1" fmla="*/ 2147483647 h 498"/>
                <a:gd name="T2" fmla="*/ 2147483647 w 732"/>
                <a:gd name="T3" fmla="*/ 2147483647 h 498"/>
                <a:gd name="T4" fmla="*/ 2147483647 w 732"/>
                <a:gd name="T5" fmla="*/ 2147483647 h 498"/>
                <a:gd name="T6" fmla="*/ 2147483647 w 732"/>
                <a:gd name="T7" fmla="*/ 2147483647 h 498"/>
                <a:gd name="T8" fmla="*/ 2147483647 w 732"/>
                <a:gd name="T9" fmla="*/ 2147483647 h 498"/>
                <a:gd name="T10" fmla="*/ 2147483647 w 732"/>
                <a:gd name="T11" fmla="*/ 2147483647 h 498"/>
                <a:gd name="T12" fmla="*/ 2147483647 w 732"/>
                <a:gd name="T13" fmla="*/ 2147483647 h 498"/>
                <a:gd name="T14" fmla="*/ 2147483647 w 732"/>
                <a:gd name="T15" fmla="*/ 2147483647 h 498"/>
                <a:gd name="T16" fmla="*/ 2147483647 w 732"/>
                <a:gd name="T17" fmla="*/ 2147483647 h 498"/>
                <a:gd name="T18" fmla="*/ 2147483647 w 732"/>
                <a:gd name="T19" fmla="*/ 2147483647 h 498"/>
                <a:gd name="T20" fmla="*/ 2147483647 w 732"/>
                <a:gd name="T21" fmla="*/ 2147483647 h 498"/>
                <a:gd name="T22" fmla="*/ 2147483647 w 732"/>
                <a:gd name="T23" fmla="*/ 2147483647 h 498"/>
                <a:gd name="T24" fmla="*/ 2147483647 w 732"/>
                <a:gd name="T25" fmla="*/ 2147483647 h 498"/>
                <a:gd name="T26" fmla="*/ 2147483647 w 732"/>
                <a:gd name="T27" fmla="*/ 2147483647 h 498"/>
                <a:gd name="T28" fmla="*/ 2147483647 w 732"/>
                <a:gd name="T29" fmla="*/ 2147483647 h 498"/>
                <a:gd name="T30" fmla="*/ 0 w 732"/>
                <a:gd name="T31" fmla="*/ 2147483647 h 498"/>
                <a:gd name="T32" fmla="*/ 2147483647 w 732"/>
                <a:gd name="T33" fmla="*/ 2147483647 h 498"/>
                <a:gd name="T34" fmla="*/ 2147483647 w 732"/>
                <a:gd name="T35" fmla="*/ 2147483647 h 498"/>
                <a:gd name="T36" fmla="*/ 2147483647 w 732"/>
                <a:gd name="T37" fmla="*/ 2147483647 h 498"/>
                <a:gd name="T38" fmla="*/ 2147483647 w 732"/>
                <a:gd name="T39" fmla="*/ 2147483647 h 498"/>
                <a:gd name="T40" fmla="*/ 2147483647 w 732"/>
                <a:gd name="T41" fmla="*/ 2147483647 h 498"/>
                <a:gd name="T42" fmla="*/ 2147483647 w 732"/>
                <a:gd name="T43" fmla="*/ 2147483647 h 498"/>
                <a:gd name="T44" fmla="*/ 2147483647 w 732"/>
                <a:gd name="T45" fmla="*/ 2147483647 h 498"/>
                <a:gd name="T46" fmla="*/ 2147483647 w 732"/>
                <a:gd name="T47" fmla="*/ 2147483647 h 498"/>
                <a:gd name="T48" fmla="*/ 2147483647 w 732"/>
                <a:gd name="T49" fmla="*/ 2147483647 h 498"/>
                <a:gd name="T50" fmla="*/ 2147483647 w 732"/>
                <a:gd name="T51" fmla="*/ 2147483647 h 498"/>
                <a:gd name="T52" fmla="*/ 2147483647 w 732"/>
                <a:gd name="T53" fmla="*/ 2147483647 h 498"/>
                <a:gd name="T54" fmla="*/ 2147483647 w 732"/>
                <a:gd name="T55" fmla="*/ 2147483647 h 498"/>
                <a:gd name="T56" fmla="*/ 2147483647 w 732"/>
                <a:gd name="T57" fmla="*/ 2147483647 h 498"/>
                <a:gd name="T58" fmla="*/ 2147483647 w 732"/>
                <a:gd name="T59" fmla="*/ 2147483647 h 498"/>
                <a:gd name="T60" fmla="*/ 2147483647 w 732"/>
                <a:gd name="T61" fmla="*/ 2147483647 h 498"/>
                <a:gd name="T62" fmla="*/ 2147483647 w 732"/>
                <a:gd name="T63" fmla="*/ 2147483647 h 498"/>
                <a:gd name="T64" fmla="*/ 2147483647 w 732"/>
                <a:gd name="T65" fmla="*/ 2147483647 h 498"/>
                <a:gd name="T66" fmla="*/ 2147483647 w 732"/>
                <a:gd name="T67" fmla="*/ 2147483647 h 498"/>
                <a:gd name="T68" fmla="*/ 2147483647 w 732"/>
                <a:gd name="T69" fmla="*/ 2147483647 h 498"/>
                <a:gd name="T70" fmla="*/ 2147483647 w 732"/>
                <a:gd name="T71" fmla="*/ 2147483647 h 498"/>
                <a:gd name="T72" fmla="*/ 2147483647 w 732"/>
                <a:gd name="T73" fmla="*/ 2147483647 h 498"/>
                <a:gd name="T74" fmla="*/ 2147483647 w 732"/>
                <a:gd name="T75" fmla="*/ 2147483647 h 498"/>
                <a:gd name="T76" fmla="*/ 2147483647 w 732"/>
                <a:gd name="T77" fmla="*/ 0 h 498"/>
                <a:gd name="T78" fmla="*/ 2147483647 w 732"/>
                <a:gd name="T79" fmla="*/ 2147483647 h 498"/>
                <a:gd name="T80" fmla="*/ 2147483647 w 732"/>
                <a:gd name="T81" fmla="*/ 2147483647 h 49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732"/>
                <a:gd name="T124" fmla="*/ 0 h 498"/>
                <a:gd name="T125" fmla="*/ 732 w 732"/>
                <a:gd name="T126" fmla="*/ 498 h 49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732" h="498">
                  <a:moveTo>
                    <a:pt x="468" y="24"/>
                  </a:moveTo>
                  <a:lnTo>
                    <a:pt x="450" y="30"/>
                  </a:lnTo>
                  <a:lnTo>
                    <a:pt x="420" y="36"/>
                  </a:lnTo>
                  <a:lnTo>
                    <a:pt x="390" y="54"/>
                  </a:lnTo>
                  <a:lnTo>
                    <a:pt x="372" y="72"/>
                  </a:lnTo>
                  <a:lnTo>
                    <a:pt x="366" y="84"/>
                  </a:lnTo>
                  <a:lnTo>
                    <a:pt x="354" y="96"/>
                  </a:lnTo>
                  <a:lnTo>
                    <a:pt x="348" y="108"/>
                  </a:lnTo>
                  <a:lnTo>
                    <a:pt x="342" y="114"/>
                  </a:lnTo>
                  <a:lnTo>
                    <a:pt x="336" y="126"/>
                  </a:lnTo>
                  <a:lnTo>
                    <a:pt x="336" y="144"/>
                  </a:lnTo>
                  <a:lnTo>
                    <a:pt x="330" y="150"/>
                  </a:lnTo>
                  <a:lnTo>
                    <a:pt x="324" y="162"/>
                  </a:lnTo>
                  <a:lnTo>
                    <a:pt x="312" y="162"/>
                  </a:lnTo>
                  <a:lnTo>
                    <a:pt x="300" y="156"/>
                  </a:lnTo>
                  <a:lnTo>
                    <a:pt x="294" y="144"/>
                  </a:lnTo>
                  <a:lnTo>
                    <a:pt x="288" y="138"/>
                  </a:lnTo>
                  <a:lnTo>
                    <a:pt x="210" y="138"/>
                  </a:lnTo>
                  <a:lnTo>
                    <a:pt x="204" y="132"/>
                  </a:lnTo>
                  <a:lnTo>
                    <a:pt x="192" y="126"/>
                  </a:lnTo>
                  <a:lnTo>
                    <a:pt x="102" y="126"/>
                  </a:lnTo>
                  <a:lnTo>
                    <a:pt x="96" y="132"/>
                  </a:lnTo>
                  <a:lnTo>
                    <a:pt x="72" y="138"/>
                  </a:lnTo>
                  <a:lnTo>
                    <a:pt x="54" y="120"/>
                  </a:lnTo>
                  <a:lnTo>
                    <a:pt x="48" y="120"/>
                  </a:lnTo>
                  <a:lnTo>
                    <a:pt x="42" y="126"/>
                  </a:lnTo>
                  <a:lnTo>
                    <a:pt x="36" y="138"/>
                  </a:lnTo>
                  <a:lnTo>
                    <a:pt x="36" y="186"/>
                  </a:lnTo>
                  <a:lnTo>
                    <a:pt x="30" y="192"/>
                  </a:lnTo>
                  <a:lnTo>
                    <a:pt x="24" y="204"/>
                  </a:lnTo>
                  <a:lnTo>
                    <a:pt x="12" y="216"/>
                  </a:lnTo>
                  <a:lnTo>
                    <a:pt x="0" y="252"/>
                  </a:lnTo>
                  <a:lnTo>
                    <a:pt x="0" y="258"/>
                  </a:lnTo>
                  <a:lnTo>
                    <a:pt x="18" y="276"/>
                  </a:lnTo>
                  <a:lnTo>
                    <a:pt x="24" y="288"/>
                  </a:lnTo>
                  <a:lnTo>
                    <a:pt x="36" y="294"/>
                  </a:lnTo>
                  <a:lnTo>
                    <a:pt x="24" y="408"/>
                  </a:lnTo>
                  <a:lnTo>
                    <a:pt x="54" y="444"/>
                  </a:lnTo>
                  <a:lnTo>
                    <a:pt x="54" y="456"/>
                  </a:lnTo>
                  <a:lnTo>
                    <a:pt x="60" y="468"/>
                  </a:lnTo>
                  <a:lnTo>
                    <a:pt x="78" y="486"/>
                  </a:lnTo>
                  <a:lnTo>
                    <a:pt x="90" y="492"/>
                  </a:lnTo>
                  <a:lnTo>
                    <a:pt x="114" y="498"/>
                  </a:lnTo>
                  <a:lnTo>
                    <a:pt x="132" y="498"/>
                  </a:lnTo>
                  <a:lnTo>
                    <a:pt x="150" y="492"/>
                  </a:lnTo>
                  <a:lnTo>
                    <a:pt x="162" y="486"/>
                  </a:lnTo>
                  <a:lnTo>
                    <a:pt x="168" y="480"/>
                  </a:lnTo>
                  <a:lnTo>
                    <a:pt x="186" y="444"/>
                  </a:lnTo>
                  <a:lnTo>
                    <a:pt x="198" y="432"/>
                  </a:lnTo>
                  <a:lnTo>
                    <a:pt x="210" y="432"/>
                  </a:lnTo>
                  <a:lnTo>
                    <a:pt x="228" y="438"/>
                  </a:lnTo>
                  <a:lnTo>
                    <a:pt x="270" y="438"/>
                  </a:lnTo>
                  <a:lnTo>
                    <a:pt x="324" y="432"/>
                  </a:lnTo>
                  <a:lnTo>
                    <a:pt x="366" y="426"/>
                  </a:lnTo>
                  <a:lnTo>
                    <a:pt x="390" y="414"/>
                  </a:lnTo>
                  <a:lnTo>
                    <a:pt x="402" y="402"/>
                  </a:lnTo>
                  <a:lnTo>
                    <a:pt x="414" y="384"/>
                  </a:lnTo>
                  <a:lnTo>
                    <a:pt x="426" y="372"/>
                  </a:lnTo>
                  <a:lnTo>
                    <a:pt x="450" y="360"/>
                  </a:lnTo>
                  <a:lnTo>
                    <a:pt x="462" y="348"/>
                  </a:lnTo>
                  <a:lnTo>
                    <a:pt x="474" y="342"/>
                  </a:lnTo>
                  <a:lnTo>
                    <a:pt x="486" y="330"/>
                  </a:lnTo>
                  <a:lnTo>
                    <a:pt x="504" y="324"/>
                  </a:lnTo>
                  <a:lnTo>
                    <a:pt x="528" y="312"/>
                  </a:lnTo>
                  <a:lnTo>
                    <a:pt x="546" y="306"/>
                  </a:lnTo>
                  <a:lnTo>
                    <a:pt x="558" y="294"/>
                  </a:lnTo>
                  <a:lnTo>
                    <a:pt x="594" y="276"/>
                  </a:lnTo>
                  <a:lnTo>
                    <a:pt x="666" y="276"/>
                  </a:lnTo>
                  <a:lnTo>
                    <a:pt x="666" y="270"/>
                  </a:lnTo>
                  <a:lnTo>
                    <a:pt x="672" y="264"/>
                  </a:lnTo>
                  <a:lnTo>
                    <a:pt x="684" y="240"/>
                  </a:lnTo>
                  <a:lnTo>
                    <a:pt x="690" y="222"/>
                  </a:lnTo>
                  <a:lnTo>
                    <a:pt x="702" y="210"/>
                  </a:lnTo>
                  <a:lnTo>
                    <a:pt x="708" y="198"/>
                  </a:lnTo>
                  <a:lnTo>
                    <a:pt x="720" y="192"/>
                  </a:lnTo>
                  <a:lnTo>
                    <a:pt x="720" y="186"/>
                  </a:lnTo>
                  <a:lnTo>
                    <a:pt x="732" y="186"/>
                  </a:lnTo>
                  <a:lnTo>
                    <a:pt x="648" y="0"/>
                  </a:lnTo>
                  <a:lnTo>
                    <a:pt x="630" y="0"/>
                  </a:lnTo>
                  <a:lnTo>
                    <a:pt x="588" y="6"/>
                  </a:lnTo>
                  <a:lnTo>
                    <a:pt x="540" y="18"/>
                  </a:lnTo>
                  <a:lnTo>
                    <a:pt x="492" y="24"/>
                  </a:lnTo>
                  <a:lnTo>
                    <a:pt x="468" y="2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99" name="Western Sahara" descr="© INSCALE GmbH, 05.05.2010&#10;http://www.presentationload.com/">
              <a:extLst>
                <a:ext uri="{FF2B5EF4-FFF2-40B4-BE49-F238E27FC236}">
                  <a16:creationId xmlns:a16="http://schemas.microsoft.com/office/drawing/2014/main" id="{CAA3B6E4-FFFD-22B3-64C6-DCE2F9FD6AEB}"/>
                </a:ext>
              </a:extLst>
            </p:cNvPr>
            <p:cNvSpPr>
              <a:spLocks/>
            </p:cNvSpPr>
            <p:nvPr/>
          </p:nvSpPr>
          <p:spPr bwMode="gray">
            <a:xfrm>
              <a:off x="3790679" y="2373523"/>
              <a:ext cx="226803" cy="194192"/>
            </a:xfrm>
            <a:custGeom>
              <a:avLst/>
              <a:gdLst>
                <a:gd name="T0" fmla="*/ 2147483647 w 600"/>
                <a:gd name="T1" fmla="*/ 0 h 510"/>
                <a:gd name="T2" fmla="*/ 2147483647 w 600"/>
                <a:gd name="T3" fmla="*/ 0 h 510"/>
                <a:gd name="T4" fmla="*/ 2147483647 w 600"/>
                <a:gd name="T5" fmla="*/ 2147483647 h 510"/>
                <a:gd name="T6" fmla="*/ 2147483647 w 600"/>
                <a:gd name="T7" fmla="*/ 2147483647 h 510"/>
                <a:gd name="T8" fmla="*/ 2147483647 w 600"/>
                <a:gd name="T9" fmla="*/ 2147483647 h 510"/>
                <a:gd name="T10" fmla="*/ 2147483647 w 600"/>
                <a:gd name="T11" fmla="*/ 2147483647 h 510"/>
                <a:gd name="T12" fmla="*/ 2147483647 w 600"/>
                <a:gd name="T13" fmla="*/ 2147483647 h 510"/>
                <a:gd name="T14" fmla="*/ 2147483647 w 600"/>
                <a:gd name="T15" fmla="*/ 2147483647 h 510"/>
                <a:gd name="T16" fmla="*/ 2147483647 w 600"/>
                <a:gd name="T17" fmla="*/ 2147483647 h 510"/>
                <a:gd name="T18" fmla="*/ 2147483647 w 600"/>
                <a:gd name="T19" fmla="*/ 2147483647 h 510"/>
                <a:gd name="T20" fmla="*/ 2147483647 w 600"/>
                <a:gd name="T21" fmla="*/ 2147483647 h 510"/>
                <a:gd name="T22" fmla="*/ 2147483647 w 600"/>
                <a:gd name="T23" fmla="*/ 2147483647 h 510"/>
                <a:gd name="T24" fmla="*/ 2147483647 w 600"/>
                <a:gd name="T25" fmla="*/ 2147483647 h 510"/>
                <a:gd name="T26" fmla="*/ 2147483647 w 600"/>
                <a:gd name="T27" fmla="*/ 2147483647 h 510"/>
                <a:gd name="T28" fmla="*/ 2147483647 w 600"/>
                <a:gd name="T29" fmla="*/ 2147483647 h 510"/>
                <a:gd name="T30" fmla="*/ 2147483647 w 600"/>
                <a:gd name="T31" fmla="*/ 2147483647 h 510"/>
                <a:gd name="T32" fmla="*/ 2147483647 w 600"/>
                <a:gd name="T33" fmla="*/ 2147483647 h 510"/>
                <a:gd name="T34" fmla="*/ 2147483647 w 600"/>
                <a:gd name="T35" fmla="*/ 2147483647 h 510"/>
                <a:gd name="T36" fmla="*/ 2147483647 w 600"/>
                <a:gd name="T37" fmla="*/ 2147483647 h 510"/>
                <a:gd name="T38" fmla="*/ 2147483647 w 600"/>
                <a:gd name="T39" fmla="*/ 2147483647 h 510"/>
                <a:gd name="T40" fmla="*/ 2147483647 w 600"/>
                <a:gd name="T41" fmla="*/ 2147483647 h 510"/>
                <a:gd name="T42" fmla="*/ 2147483647 w 600"/>
                <a:gd name="T43" fmla="*/ 2147483647 h 510"/>
                <a:gd name="T44" fmla="*/ 2147483647 w 600"/>
                <a:gd name="T45" fmla="*/ 2147483647 h 510"/>
                <a:gd name="T46" fmla="*/ 2147483647 w 600"/>
                <a:gd name="T47" fmla="*/ 2147483647 h 510"/>
                <a:gd name="T48" fmla="*/ 2147483647 w 600"/>
                <a:gd name="T49" fmla="*/ 2147483647 h 510"/>
                <a:gd name="T50" fmla="*/ 2147483647 w 600"/>
                <a:gd name="T51" fmla="*/ 2147483647 h 510"/>
                <a:gd name="T52" fmla="*/ 2147483647 w 600"/>
                <a:gd name="T53" fmla="*/ 2147483647 h 510"/>
                <a:gd name="T54" fmla="*/ 2147483647 w 600"/>
                <a:gd name="T55" fmla="*/ 2147483647 h 510"/>
                <a:gd name="T56" fmla="*/ 2147483647 w 600"/>
                <a:gd name="T57" fmla="*/ 2147483647 h 510"/>
                <a:gd name="T58" fmla="*/ 2147483647 w 600"/>
                <a:gd name="T59" fmla="*/ 2147483647 h 510"/>
                <a:gd name="T60" fmla="*/ 2147483647 w 600"/>
                <a:gd name="T61" fmla="*/ 2147483647 h 510"/>
                <a:gd name="T62" fmla="*/ 2147483647 w 600"/>
                <a:gd name="T63" fmla="*/ 2147483647 h 510"/>
                <a:gd name="T64" fmla="*/ 2147483647 w 600"/>
                <a:gd name="T65" fmla="*/ 2147483647 h 510"/>
                <a:gd name="T66" fmla="*/ 2147483647 w 600"/>
                <a:gd name="T67" fmla="*/ 2147483647 h 510"/>
                <a:gd name="T68" fmla="*/ 2147483647 w 600"/>
                <a:gd name="T69" fmla="*/ 2147483647 h 510"/>
                <a:gd name="T70" fmla="*/ 2147483647 w 600"/>
                <a:gd name="T71" fmla="*/ 2147483647 h 510"/>
                <a:gd name="T72" fmla="*/ 2147483647 w 600"/>
                <a:gd name="T73" fmla="*/ 2147483647 h 510"/>
                <a:gd name="T74" fmla="*/ 2147483647 w 600"/>
                <a:gd name="T75" fmla="*/ 2147483647 h 510"/>
                <a:gd name="T76" fmla="*/ 2147483647 w 600"/>
                <a:gd name="T77" fmla="*/ 2147483647 h 510"/>
                <a:gd name="T78" fmla="*/ 0 w 600"/>
                <a:gd name="T79" fmla="*/ 2147483647 h 510"/>
                <a:gd name="T80" fmla="*/ 0 w 600"/>
                <a:gd name="T81" fmla="*/ 2147483647 h 510"/>
                <a:gd name="T82" fmla="*/ 2147483647 w 600"/>
                <a:gd name="T83" fmla="*/ 2147483647 h 510"/>
                <a:gd name="T84" fmla="*/ 2147483647 w 600"/>
                <a:gd name="T85" fmla="*/ 2147483647 h 510"/>
                <a:gd name="T86" fmla="*/ 2147483647 w 600"/>
                <a:gd name="T87" fmla="*/ 2147483647 h 510"/>
                <a:gd name="T88" fmla="*/ 2147483647 w 600"/>
                <a:gd name="T89" fmla="*/ 2147483647 h 510"/>
                <a:gd name="T90" fmla="*/ 2147483647 w 600"/>
                <a:gd name="T91" fmla="*/ 2147483647 h 510"/>
                <a:gd name="T92" fmla="*/ 2147483647 w 600"/>
                <a:gd name="T93" fmla="*/ 2147483647 h 510"/>
                <a:gd name="T94" fmla="*/ 2147483647 w 600"/>
                <a:gd name="T95" fmla="*/ 2147483647 h 510"/>
                <a:gd name="T96" fmla="*/ 2147483647 w 600"/>
                <a:gd name="T97" fmla="*/ 2147483647 h 510"/>
                <a:gd name="T98" fmla="*/ 2147483647 w 600"/>
                <a:gd name="T99" fmla="*/ 2147483647 h 510"/>
                <a:gd name="T100" fmla="*/ 2147483647 w 600"/>
                <a:gd name="T101" fmla="*/ 2147483647 h 510"/>
                <a:gd name="T102" fmla="*/ 2147483647 w 600"/>
                <a:gd name="T103" fmla="*/ 2147483647 h 510"/>
                <a:gd name="T104" fmla="*/ 2147483647 w 600"/>
                <a:gd name="T105" fmla="*/ 2147483647 h 510"/>
                <a:gd name="T106" fmla="*/ 2147483647 w 600"/>
                <a:gd name="T107" fmla="*/ 2147483647 h 510"/>
                <a:gd name="T108" fmla="*/ 2147483647 w 600"/>
                <a:gd name="T109" fmla="*/ 2147483647 h 510"/>
                <a:gd name="T110" fmla="*/ 2147483647 w 600"/>
                <a:gd name="T111" fmla="*/ 2147483647 h 510"/>
                <a:gd name="T112" fmla="*/ 2147483647 w 600"/>
                <a:gd name="T113" fmla="*/ 0 h 510"/>
                <a:gd name="T114" fmla="*/ 2147483647 w 600"/>
                <a:gd name="T115" fmla="*/ 0 h 51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600"/>
                <a:gd name="T175" fmla="*/ 0 h 510"/>
                <a:gd name="T176" fmla="*/ 600 w 600"/>
                <a:gd name="T177" fmla="*/ 510 h 51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600" h="510">
                  <a:moveTo>
                    <a:pt x="546" y="0"/>
                  </a:moveTo>
                  <a:lnTo>
                    <a:pt x="288" y="0"/>
                  </a:lnTo>
                  <a:lnTo>
                    <a:pt x="282" y="6"/>
                  </a:lnTo>
                  <a:lnTo>
                    <a:pt x="270" y="30"/>
                  </a:lnTo>
                  <a:lnTo>
                    <a:pt x="270" y="42"/>
                  </a:lnTo>
                  <a:lnTo>
                    <a:pt x="264" y="54"/>
                  </a:lnTo>
                  <a:lnTo>
                    <a:pt x="264" y="66"/>
                  </a:lnTo>
                  <a:lnTo>
                    <a:pt x="234" y="96"/>
                  </a:lnTo>
                  <a:lnTo>
                    <a:pt x="198" y="96"/>
                  </a:lnTo>
                  <a:lnTo>
                    <a:pt x="186" y="108"/>
                  </a:lnTo>
                  <a:lnTo>
                    <a:pt x="186" y="144"/>
                  </a:lnTo>
                  <a:lnTo>
                    <a:pt x="156" y="174"/>
                  </a:lnTo>
                  <a:lnTo>
                    <a:pt x="156" y="186"/>
                  </a:lnTo>
                  <a:lnTo>
                    <a:pt x="168" y="210"/>
                  </a:lnTo>
                  <a:lnTo>
                    <a:pt x="168" y="222"/>
                  </a:lnTo>
                  <a:lnTo>
                    <a:pt x="156" y="246"/>
                  </a:lnTo>
                  <a:lnTo>
                    <a:pt x="144" y="252"/>
                  </a:lnTo>
                  <a:lnTo>
                    <a:pt x="138" y="252"/>
                  </a:lnTo>
                  <a:lnTo>
                    <a:pt x="132" y="258"/>
                  </a:lnTo>
                  <a:lnTo>
                    <a:pt x="126" y="270"/>
                  </a:lnTo>
                  <a:lnTo>
                    <a:pt x="114" y="282"/>
                  </a:lnTo>
                  <a:lnTo>
                    <a:pt x="102" y="288"/>
                  </a:lnTo>
                  <a:lnTo>
                    <a:pt x="96" y="294"/>
                  </a:lnTo>
                  <a:lnTo>
                    <a:pt x="84" y="300"/>
                  </a:lnTo>
                  <a:lnTo>
                    <a:pt x="78" y="306"/>
                  </a:lnTo>
                  <a:lnTo>
                    <a:pt x="78" y="318"/>
                  </a:lnTo>
                  <a:lnTo>
                    <a:pt x="90" y="324"/>
                  </a:lnTo>
                  <a:lnTo>
                    <a:pt x="78" y="330"/>
                  </a:lnTo>
                  <a:lnTo>
                    <a:pt x="60" y="366"/>
                  </a:lnTo>
                  <a:lnTo>
                    <a:pt x="60" y="384"/>
                  </a:lnTo>
                  <a:lnTo>
                    <a:pt x="48" y="384"/>
                  </a:lnTo>
                  <a:lnTo>
                    <a:pt x="48" y="390"/>
                  </a:lnTo>
                  <a:lnTo>
                    <a:pt x="54" y="396"/>
                  </a:lnTo>
                  <a:lnTo>
                    <a:pt x="54" y="408"/>
                  </a:lnTo>
                  <a:lnTo>
                    <a:pt x="48" y="420"/>
                  </a:lnTo>
                  <a:lnTo>
                    <a:pt x="36" y="426"/>
                  </a:lnTo>
                  <a:lnTo>
                    <a:pt x="24" y="426"/>
                  </a:lnTo>
                  <a:lnTo>
                    <a:pt x="18" y="432"/>
                  </a:lnTo>
                  <a:lnTo>
                    <a:pt x="6" y="456"/>
                  </a:lnTo>
                  <a:lnTo>
                    <a:pt x="0" y="462"/>
                  </a:lnTo>
                  <a:lnTo>
                    <a:pt x="0" y="510"/>
                  </a:lnTo>
                  <a:lnTo>
                    <a:pt x="276" y="510"/>
                  </a:lnTo>
                  <a:lnTo>
                    <a:pt x="282" y="408"/>
                  </a:lnTo>
                  <a:lnTo>
                    <a:pt x="276" y="396"/>
                  </a:lnTo>
                  <a:lnTo>
                    <a:pt x="276" y="378"/>
                  </a:lnTo>
                  <a:lnTo>
                    <a:pt x="282" y="366"/>
                  </a:lnTo>
                  <a:lnTo>
                    <a:pt x="306" y="354"/>
                  </a:lnTo>
                  <a:lnTo>
                    <a:pt x="336" y="354"/>
                  </a:lnTo>
                  <a:lnTo>
                    <a:pt x="348" y="348"/>
                  </a:lnTo>
                  <a:lnTo>
                    <a:pt x="354" y="342"/>
                  </a:lnTo>
                  <a:lnTo>
                    <a:pt x="354" y="150"/>
                  </a:lnTo>
                  <a:lnTo>
                    <a:pt x="366" y="144"/>
                  </a:lnTo>
                  <a:lnTo>
                    <a:pt x="366" y="132"/>
                  </a:lnTo>
                  <a:lnTo>
                    <a:pt x="588" y="126"/>
                  </a:lnTo>
                  <a:lnTo>
                    <a:pt x="588" y="90"/>
                  </a:lnTo>
                  <a:lnTo>
                    <a:pt x="594" y="84"/>
                  </a:lnTo>
                  <a:lnTo>
                    <a:pt x="600" y="0"/>
                  </a:lnTo>
                  <a:lnTo>
                    <a:pt x="546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00" name="West Bank" descr="© INSCALE GmbH, 05.05.2010&#10;http://www.presentationload.com/">
              <a:extLst>
                <a:ext uri="{FF2B5EF4-FFF2-40B4-BE49-F238E27FC236}">
                  <a16:creationId xmlns:a16="http://schemas.microsoft.com/office/drawing/2014/main" id="{BB51A63D-0464-68B0-9F70-484907308FC8}"/>
                </a:ext>
              </a:extLst>
            </p:cNvPr>
            <p:cNvSpPr>
              <a:spLocks/>
            </p:cNvSpPr>
            <p:nvPr/>
          </p:nvSpPr>
          <p:spPr bwMode="gray">
            <a:xfrm>
              <a:off x="5148532" y="2226767"/>
              <a:ext cx="16307" cy="35577"/>
            </a:xfrm>
            <a:custGeom>
              <a:avLst/>
              <a:gdLst>
                <a:gd name="T0" fmla="*/ 2147483647 w 42"/>
                <a:gd name="T1" fmla="*/ 2147483647 h 96"/>
                <a:gd name="T2" fmla="*/ 2147483647 w 42"/>
                <a:gd name="T3" fmla="*/ 2147483647 h 96"/>
                <a:gd name="T4" fmla="*/ 2147483647 w 42"/>
                <a:gd name="T5" fmla="*/ 2147483647 h 96"/>
                <a:gd name="T6" fmla="*/ 2147483647 w 42"/>
                <a:gd name="T7" fmla="*/ 0 h 96"/>
                <a:gd name="T8" fmla="*/ 2147483647 w 42"/>
                <a:gd name="T9" fmla="*/ 0 h 96"/>
                <a:gd name="T10" fmla="*/ 0 w 42"/>
                <a:gd name="T11" fmla="*/ 2147483647 h 96"/>
                <a:gd name="T12" fmla="*/ 0 w 42"/>
                <a:gd name="T13" fmla="*/ 2147483647 h 96"/>
                <a:gd name="T14" fmla="*/ 2147483647 w 42"/>
                <a:gd name="T15" fmla="*/ 2147483647 h 96"/>
                <a:gd name="T16" fmla="*/ 2147483647 w 42"/>
                <a:gd name="T17" fmla="*/ 2147483647 h 96"/>
                <a:gd name="T18" fmla="*/ 2147483647 w 42"/>
                <a:gd name="T19" fmla="*/ 2147483647 h 96"/>
                <a:gd name="T20" fmla="*/ 2147483647 w 42"/>
                <a:gd name="T21" fmla="*/ 2147483647 h 96"/>
                <a:gd name="T22" fmla="*/ 2147483647 w 42"/>
                <a:gd name="T23" fmla="*/ 2147483647 h 9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2"/>
                <a:gd name="T37" fmla="*/ 0 h 96"/>
                <a:gd name="T38" fmla="*/ 42 w 42"/>
                <a:gd name="T39" fmla="*/ 96 h 9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2" h="96">
                  <a:moveTo>
                    <a:pt x="24" y="78"/>
                  </a:moveTo>
                  <a:lnTo>
                    <a:pt x="30" y="84"/>
                  </a:lnTo>
                  <a:lnTo>
                    <a:pt x="42" y="72"/>
                  </a:lnTo>
                  <a:lnTo>
                    <a:pt x="36" y="0"/>
                  </a:lnTo>
                  <a:lnTo>
                    <a:pt x="18" y="0"/>
                  </a:lnTo>
                  <a:lnTo>
                    <a:pt x="0" y="18"/>
                  </a:lnTo>
                  <a:lnTo>
                    <a:pt x="0" y="90"/>
                  </a:lnTo>
                  <a:lnTo>
                    <a:pt x="6" y="96"/>
                  </a:lnTo>
                  <a:lnTo>
                    <a:pt x="12" y="90"/>
                  </a:lnTo>
                  <a:lnTo>
                    <a:pt x="18" y="90"/>
                  </a:lnTo>
                  <a:lnTo>
                    <a:pt x="18" y="84"/>
                  </a:lnTo>
                  <a:lnTo>
                    <a:pt x="24" y="78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01" name="Uzbekistan" descr="© INSCALE GmbH, 05.05.2010&#10;http://www.presentationload.com/">
              <a:extLst>
                <a:ext uri="{FF2B5EF4-FFF2-40B4-BE49-F238E27FC236}">
                  <a16:creationId xmlns:a16="http://schemas.microsoft.com/office/drawing/2014/main" id="{7F790282-BCDD-1CC8-527C-DF799C955F99}"/>
                </a:ext>
              </a:extLst>
            </p:cNvPr>
            <p:cNvSpPr>
              <a:spLocks/>
            </p:cNvSpPr>
            <p:nvPr/>
          </p:nvSpPr>
          <p:spPr bwMode="gray">
            <a:xfrm>
              <a:off x="5618445" y="1830973"/>
              <a:ext cx="449160" cy="252004"/>
            </a:xfrm>
            <a:custGeom>
              <a:avLst/>
              <a:gdLst>
                <a:gd name="T0" fmla="*/ 2147483647 w 1182"/>
                <a:gd name="T1" fmla="*/ 2147483647 h 666"/>
                <a:gd name="T2" fmla="*/ 2147483647 w 1182"/>
                <a:gd name="T3" fmla="*/ 2147483647 h 666"/>
                <a:gd name="T4" fmla="*/ 2147483647 w 1182"/>
                <a:gd name="T5" fmla="*/ 2147483647 h 666"/>
                <a:gd name="T6" fmla="*/ 2147483647 w 1182"/>
                <a:gd name="T7" fmla="*/ 2147483647 h 666"/>
                <a:gd name="T8" fmla="*/ 2147483647 w 1182"/>
                <a:gd name="T9" fmla="*/ 2147483647 h 666"/>
                <a:gd name="T10" fmla="*/ 2147483647 w 1182"/>
                <a:gd name="T11" fmla="*/ 2147483647 h 666"/>
                <a:gd name="T12" fmla="*/ 2147483647 w 1182"/>
                <a:gd name="T13" fmla="*/ 2147483647 h 666"/>
                <a:gd name="T14" fmla="*/ 2147483647 w 1182"/>
                <a:gd name="T15" fmla="*/ 2147483647 h 666"/>
                <a:gd name="T16" fmla="*/ 2147483647 w 1182"/>
                <a:gd name="T17" fmla="*/ 2147483647 h 666"/>
                <a:gd name="T18" fmla="*/ 2147483647 w 1182"/>
                <a:gd name="T19" fmla="*/ 2147483647 h 666"/>
                <a:gd name="T20" fmla="*/ 2147483647 w 1182"/>
                <a:gd name="T21" fmla="*/ 2147483647 h 666"/>
                <a:gd name="T22" fmla="*/ 2147483647 w 1182"/>
                <a:gd name="T23" fmla="*/ 2147483647 h 666"/>
                <a:gd name="T24" fmla="*/ 2147483647 w 1182"/>
                <a:gd name="T25" fmla="*/ 2147483647 h 666"/>
                <a:gd name="T26" fmla="*/ 2147483647 w 1182"/>
                <a:gd name="T27" fmla="*/ 2147483647 h 666"/>
                <a:gd name="T28" fmla="*/ 2147483647 w 1182"/>
                <a:gd name="T29" fmla="*/ 2147483647 h 666"/>
                <a:gd name="T30" fmla="*/ 2147483647 w 1182"/>
                <a:gd name="T31" fmla="*/ 2147483647 h 666"/>
                <a:gd name="T32" fmla="*/ 2147483647 w 1182"/>
                <a:gd name="T33" fmla="*/ 2147483647 h 666"/>
                <a:gd name="T34" fmla="*/ 2147483647 w 1182"/>
                <a:gd name="T35" fmla="*/ 2147483647 h 666"/>
                <a:gd name="T36" fmla="*/ 2147483647 w 1182"/>
                <a:gd name="T37" fmla="*/ 2147483647 h 666"/>
                <a:gd name="T38" fmla="*/ 2147483647 w 1182"/>
                <a:gd name="T39" fmla="*/ 2147483647 h 666"/>
                <a:gd name="T40" fmla="*/ 2147483647 w 1182"/>
                <a:gd name="T41" fmla="*/ 2147483647 h 666"/>
                <a:gd name="T42" fmla="*/ 2147483647 w 1182"/>
                <a:gd name="T43" fmla="*/ 2147483647 h 666"/>
                <a:gd name="T44" fmla="*/ 2147483647 w 1182"/>
                <a:gd name="T45" fmla="*/ 2147483647 h 666"/>
                <a:gd name="T46" fmla="*/ 2147483647 w 1182"/>
                <a:gd name="T47" fmla="*/ 2147483647 h 666"/>
                <a:gd name="T48" fmla="*/ 2147483647 w 1182"/>
                <a:gd name="T49" fmla="*/ 2147483647 h 666"/>
                <a:gd name="T50" fmla="*/ 2147483647 w 1182"/>
                <a:gd name="T51" fmla="*/ 2147483647 h 666"/>
                <a:gd name="T52" fmla="*/ 2147483647 w 1182"/>
                <a:gd name="T53" fmla="*/ 2147483647 h 666"/>
                <a:gd name="T54" fmla="*/ 2147483647 w 1182"/>
                <a:gd name="T55" fmla="*/ 2147483647 h 666"/>
                <a:gd name="T56" fmla="*/ 2147483647 w 1182"/>
                <a:gd name="T57" fmla="*/ 2147483647 h 666"/>
                <a:gd name="T58" fmla="*/ 2147483647 w 1182"/>
                <a:gd name="T59" fmla="*/ 2147483647 h 666"/>
                <a:gd name="T60" fmla="*/ 2147483647 w 1182"/>
                <a:gd name="T61" fmla="*/ 2147483647 h 666"/>
                <a:gd name="T62" fmla="*/ 2147483647 w 1182"/>
                <a:gd name="T63" fmla="*/ 2147483647 h 666"/>
                <a:gd name="T64" fmla="*/ 2147483647 w 1182"/>
                <a:gd name="T65" fmla="*/ 2147483647 h 666"/>
                <a:gd name="T66" fmla="*/ 2147483647 w 1182"/>
                <a:gd name="T67" fmla="*/ 2147483647 h 666"/>
                <a:gd name="T68" fmla="*/ 2147483647 w 1182"/>
                <a:gd name="T69" fmla="*/ 2147483647 h 666"/>
                <a:gd name="T70" fmla="*/ 2147483647 w 1182"/>
                <a:gd name="T71" fmla="*/ 2147483647 h 666"/>
                <a:gd name="T72" fmla="*/ 2147483647 w 1182"/>
                <a:gd name="T73" fmla="*/ 2147483647 h 666"/>
                <a:gd name="T74" fmla="*/ 2147483647 w 1182"/>
                <a:gd name="T75" fmla="*/ 2147483647 h 666"/>
                <a:gd name="T76" fmla="*/ 2147483647 w 1182"/>
                <a:gd name="T77" fmla="*/ 2147483647 h 666"/>
                <a:gd name="T78" fmla="*/ 2147483647 w 1182"/>
                <a:gd name="T79" fmla="*/ 2147483647 h 666"/>
                <a:gd name="T80" fmla="*/ 2147483647 w 1182"/>
                <a:gd name="T81" fmla="*/ 2147483647 h 666"/>
                <a:gd name="T82" fmla="*/ 2147483647 w 1182"/>
                <a:gd name="T83" fmla="*/ 2147483647 h 666"/>
                <a:gd name="T84" fmla="*/ 2147483647 w 1182"/>
                <a:gd name="T85" fmla="*/ 2147483647 h 666"/>
                <a:gd name="T86" fmla="*/ 2147483647 w 1182"/>
                <a:gd name="T87" fmla="*/ 2147483647 h 666"/>
                <a:gd name="T88" fmla="*/ 2147483647 w 1182"/>
                <a:gd name="T89" fmla="*/ 2147483647 h 666"/>
                <a:gd name="T90" fmla="*/ 2147483647 w 1182"/>
                <a:gd name="T91" fmla="*/ 2147483647 h 666"/>
                <a:gd name="T92" fmla="*/ 2147483647 w 1182"/>
                <a:gd name="T93" fmla="*/ 2147483647 h 666"/>
                <a:gd name="T94" fmla="*/ 2147483647 w 1182"/>
                <a:gd name="T95" fmla="*/ 2147483647 h 666"/>
                <a:gd name="T96" fmla="*/ 2147483647 w 1182"/>
                <a:gd name="T97" fmla="*/ 2147483647 h 666"/>
                <a:gd name="T98" fmla="*/ 2147483647 w 1182"/>
                <a:gd name="T99" fmla="*/ 2147483647 h 666"/>
                <a:gd name="T100" fmla="*/ 2147483647 w 1182"/>
                <a:gd name="T101" fmla="*/ 2147483647 h 666"/>
                <a:gd name="T102" fmla="*/ 2147483647 w 1182"/>
                <a:gd name="T103" fmla="*/ 2147483647 h 666"/>
                <a:gd name="T104" fmla="*/ 2147483647 w 1182"/>
                <a:gd name="T105" fmla="*/ 2147483647 h 666"/>
                <a:gd name="T106" fmla="*/ 2147483647 w 1182"/>
                <a:gd name="T107" fmla="*/ 2147483647 h 666"/>
                <a:gd name="T108" fmla="*/ 2147483647 w 1182"/>
                <a:gd name="T109" fmla="*/ 2147483647 h 666"/>
                <a:gd name="T110" fmla="*/ 2147483647 w 1182"/>
                <a:gd name="T111" fmla="*/ 2147483647 h 666"/>
                <a:gd name="T112" fmla="*/ 2147483647 w 1182"/>
                <a:gd name="T113" fmla="*/ 2147483647 h 666"/>
                <a:gd name="T114" fmla="*/ 2147483647 w 1182"/>
                <a:gd name="T115" fmla="*/ 2147483647 h 66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82"/>
                <a:gd name="T175" fmla="*/ 0 h 666"/>
                <a:gd name="T176" fmla="*/ 1182 w 1182"/>
                <a:gd name="T177" fmla="*/ 666 h 66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82" h="666">
                  <a:moveTo>
                    <a:pt x="1152" y="372"/>
                  </a:moveTo>
                  <a:lnTo>
                    <a:pt x="1146" y="360"/>
                  </a:lnTo>
                  <a:lnTo>
                    <a:pt x="1122" y="360"/>
                  </a:lnTo>
                  <a:lnTo>
                    <a:pt x="1116" y="342"/>
                  </a:lnTo>
                  <a:lnTo>
                    <a:pt x="1098" y="342"/>
                  </a:lnTo>
                  <a:lnTo>
                    <a:pt x="1080" y="318"/>
                  </a:lnTo>
                  <a:lnTo>
                    <a:pt x="1080" y="330"/>
                  </a:lnTo>
                  <a:lnTo>
                    <a:pt x="1068" y="330"/>
                  </a:lnTo>
                  <a:lnTo>
                    <a:pt x="1068" y="342"/>
                  </a:lnTo>
                  <a:lnTo>
                    <a:pt x="1032" y="342"/>
                  </a:lnTo>
                  <a:lnTo>
                    <a:pt x="1020" y="330"/>
                  </a:lnTo>
                  <a:lnTo>
                    <a:pt x="990" y="318"/>
                  </a:lnTo>
                  <a:lnTo>
                    <a:pt x="1038" y="270"/>
                  </a:lnTo>
                  <a:lnTo>
                    <a:pt x="1038" y="264"/>
                  </a:lnTo>
                  <a:lnTo>
                    <a:pt x="1032" y="264"/>
                  </a:lnTo>
                  <a:lnTo>
                    <a:pt x="1032" y="258"/>
                  </a:lnTo>
                  <a:lnTo>
                    <a:pt x="1002" y="276"/>
                  </a:lnTo>
                  <a:lnTo>
                    <a:pt x="978" y="276"/>
                  </a:lnTo>
                  <a:lnTo>
                    <a:pt x="966" y="300"/>
                  </a:lnTo>
                  <a:lnTo>
                    <a:pt x="960" y="300"/>
                  </a:lnTo>
                  <a:lnTo>
                    <a:pt x="954" y="306"/>
                  </a:lnTo>
                  <a:lnTo>
                    <a:pt x="942" y="306"/>
                  </a:lnTo>
                  <a:lnTo>
                    <a:pt x="930" y="312"/>
                  </a:lnTo>
                  <a:lnTo>
                    <a:pt x="918" y="324"/>
                  </a:lnTo>
                  <a:lnTo>
                    <a:pt x="918" y="342"/>
                  </a:lnTo>
                  <a:lnTo>
                    <a:pt x="912" y="342"/>
                  </a:lnTo>
                  <a:lnTo>
                    <a:pt x="906" y="348"/>
                  </a:lnTo>
                  <a:lnTo>
                    <a:pt x="894" y="354"/>
                  </a:lnTo>
                  <a:lnTo>
                    <a:pt x="882" y="366"/>
                  </a:lnTo>
                  <a:lnTo>
                    <a:pt x="882" y="378"/>
                  </a:lnTo>
                  <a:lnTo>
                    <a:pt x="888" y="384"/>
                  </a:lnTo>
                  <a:lnTo>
                    <a:pt x="888" y="396"/>
                  </a:lnTo>
                  <a:lnTo>
                    <a:pt x="882" y="390"/>
                  </a:lnTo>
                  <a:lnTo>
                    <a:pt x="870" y="390"/>
                  </a:lnTo>
                  <a:lnTo>
                    <a:pt x="858" y="384"/>
                  </a:lnTo>
                  <a:lnTo>
                    <a:pt x="852" y="384"/>
                  </a:lnTo>
                  <a:lnTo>
                    <a:pt x="852" y="372"/>
                  </a:lnTo>
                  <a:lnTo>
                    <a:pt x="858" y="366"/>
                  </a:lnTo>
                  <a:lnTo>
                    <a:pt x="858" y="348"/>
                  </a:lnTo>
                  <a:lnTo>
                    <a:pt x="840" y="342"/>
                  </a:lnTo>
                  <a:lnTo>
                    <a:pt x="762" y="342"/>
                  </a:lnTo>
                  <a:lnTo>
                    <a:pt x="732" y="282"/>
                  </a:lnTo>
                  <a:lnTo>
                    <a:pt x="726" y="276"/>
                  </a:lnTo>
                  <a:lnTo>
                    <a:pt x="714" y="276"/>
                  </a:lnTo>
                  <a:lnTo>
                    <a:pt x="708" y="282"/>
                  </a:lnTo>
                  <a:lnTo>
                    <a:pt x="702" y="282"/>
                  </a:lnTo>
                  <a:lnTo>
                    <a:pt x="696" y="276"/>
                  </a:lnTo>
                  <a:lnTo>
                    <a:pt x="696" y="234"/>
                  </a:lnTo>
                  <a:lnTo>
                    <a:pt x="690" y="216"/>
                  </a:lnTo>
                  <a:lnTo>
                    <a:pt x="690" y="204"/>
                  </a:lnTo>
                  <a:lnTo>
                    <a:pt x="660" y="204"/>
                  </a:lnTo>
                  <a:lnTo>
                    <a:pt x="654" y="192"/>
                  </a:lnTo>
                  <a:lnTo>
                    <a:pt x="642" y="186"/>
                  </a:lnTo>
                  <a:lnTo>
                    <a:pt x="636" y="168"/>
                  </a:lnTo>
                  <a:lnTo>
                    <a:pt x="618" y="150"/>
                  </a:lnTo>
                  <a:lnTo>
                    <a:pt x="612" y="138"/>
                  </a:lnTo>
                  <a:lnTo>
                    <a:pt x="600" y="138"/>
                  </a:lnTo>
                  <a:lnTo>
                    <a:pt x="576" y="150"/>
                  </a:lnTo>
                  <a:lnTo>
                    <a:pt x="570" y="156"/>
                  </a:lnTo>
                  <a:lnTo>
                    <a:pt x="552" y="156"/>
                  </a:lnTo>
                  <a:lnTo>
                    <a:pt x="534" y="150"/>
                  </a:lnTo>
                  <a:lnTo>
                    <a:pt x="474" y="150"/>
                  </a:lnTo>
                  <a:lnTo>
                    <a:pt x="456" y="156"/>
                  </a:lnTo>
                  <a:lnTo>
                    <a:pt x="420" y="156"/>
                  </a:lnTo>
                  <a:lnTo>
                    <a:pt x="414" y="162"/>
                  </a:lnTo>
                  <a:lnTo>
                    <a:pt x="408" y="162"/>
                  </a:lnTo>
                  <a:lnTo>
                    <a:pt x="330" y="90"/>
                  </a:lnTo>
                  <a:lnTo>
                    <a:pt x="264" y="54"/>
                  </a:lnTo>
                  <a:lnTo>
                    <a:pt x="270" y="66"/>
                  </a:lnTo>
                  <a:lnTo>
                    <a:pt x="270" y="90"/>
                  </a:lnTo>
                  <a:lnTo>
                    <a:pt x="264" y="102"/>
                  </a:lnTo>
                  <a:lnTo>
                    <a:pt x="258" y="108"/>
                  </a:lnTo>
                  <a:lnTo>
                    <a:pt x="240" y="108"/>
                  </a:lnTo>
                  <a:lnTo>
                    <a:pt x="228" y="102"/>
                  </a:lnTo>
                  <a:lnTo>
                    <a:pt x="222" y="96"/>
                  </a:lnTo>
                  <a:lnTo>
                    <a:pt x="222" y="78"/>
                  </a:lnTo>
                  <a:lnTo>
                    <a:pt x="210" y="54"/>
                  </a:lnTo>
                  <a:lnTo>
                    <a:pt x="216" y="36"/>
                  </a:lnTo>
                  <a:lnTo>
                    <a:pt x="162" y="12"/>
                  </a:lnTo>
                  <a:lnTo>
                    <a:pt x="156" y="30"/>
                  </a:lnTo>
                  <a:lnTo>
                    <a:pt x="168" y="36"/>
                  </a:lnTo>
                  <a:lnTo>
                    <a:pt x="174" y="48"/>
                  </a:lnTo>
                  <a:lnTo>
                    <a:pt x="174" y="72"/>
                  </a:lnTo>
                  <a:lnTo>
                    <a:pt x="168" y="78"/>
                  </a:lnTo>
                  <a:lnTo>
                    <a:pt x="156" y="84"/>
                  </a:lnTo>
                  <a:lnTo>
                    <a:pt x="150" y="84"/>
                  </a:lnTo>
                  <a:lnTo>
                    <a:pt x="144" y="78"/>
                  </a:lnTo>
                  <a:lnTo>
                    <a:pt x="144" y="60"/>
                  </a:lnTo>
                  <a:lnTo>
                    <a:pt x="132" y="48"/>
                  </a:lnTo>
                  <a:lnTo>
                    <a:pt x="132" y="42"/>
                  </a:lnTo>
                  <a:lnTo>
                    <a:pt x="144" y="30"/>
                  </a:lnTo>
                  <a:lnTo>
                    <a:pt x="150" y="6"/>
                  </a:lnTo>
                  <a:lnTo>
                    <a:pt x="144" y="0"/>
                  </a:lnTo>
                  <a:lnTo>
                    <a:pt x="0" y="42"/>
                  </a:lnTo>
                  <a:lnTo>
                    <a:pt x="48" y="324"/>
                  </a:lnTo>
                  <a:lnTo>
                    <a:pt x="60" y="324"/>
                  </a:lnTo>
                  <a:lnTo>
                    <a:pt x="72" y="336"/>
                  </a:lnTo>
                  <a:lnTo>
                    <a:pt x="138" y="336"/>
                  </a:lnTo>
                  <a:lnTo>
                    <a:pt x="132" y="324"/>
                  </a:lnTo>
                  <a:lnTo>
                    <a:pt x="120" y="318"/>
                  </a:lnTo>
                  <a:lnTo>
                    <a:pt x="114" y="300"/>
                  </a:lnTo>
                  <a:lnTo>
                    <a:pt x="114" y="288"/>
                  </a:lnTo>
                  <a:lnTo>
                    <a:pt x="132" y="270"/>
                  </a:lnTo>
                  <a:lnTo>
                    <a:pt x="144" y="264"/>
                  </a:lnTo>
                  <a:lnTo>
                    <a:pt x="156" y="264"/>
                  </a:lnTo>
                  <a:lnTo>
                    <a:pt x="162" y="258"/>
                  </a:lnTo>
                  <a:lnTo>
                    <a:pt x="168" y="258"/>
                  </a:lnTo>
                  <a:lnTo>
                    <a:pt x="168" y="246"/>
                  </a:lnTo>
                  <a:lnTo>
                    <a:pt x="174" y="240"/>
                  </a:lnTo>
                  <a:lnTo>
                    <a:pt x="180" y="240"/>
                  </a:lnTo>
                  <a:lnTo>
                    <a:pt x="186" y="246"/>
                  </a:lnTo>
                  <a:lnTo>
                    <a:pt x="198" y="246"/>
                  </a:lnTo>
                  <a:lnTo>
                    <a:pt x="204" y="252"/>
                  </a:lnTo>
                  <a:lnTo>
                    <a:pt x="174" y="222"/>
                  </a:lnTo>
                  <a:lnTo>
                    <a:pt x="204" y="228"/>
                  </a:lnTo>
                  <a:lnTo>
                    <a:pt x="210" y="216"/>
                  </a:lnTo>
                  <a:lnTo>
                    <a:pt x="228" y="240"/>
                  </a:lnTo>
                  <a:lnTo>
                    <a:pt x="252" y="240"/>
                  </a:lnTo>
                  <a:lnTo>
                    <a:pt x="252" y="252"/>
                  </a:lnTo>
                  <a:lnTo>
                    <a:pt x="264" y="258"/>
                  </a:lnTo>
                  <a:lnTo>
                    <a:pt x="300" y="258"/>
                  </a:lnTo>
                  <a:lnTo>
                    <a:pt x="306" y="264"/>
                  </a:lnTo>
                  <a:lnTo>
                    <a:pt x="312" y="276"/>
                  </a:lnTo>
                  <a:lnTo>
                    <a:pt x="312" y="288"/>
                  </a:lnTo>
                  <a:lnTo>
                    <a:pt x="324" y="294"/>
                  </a:lnTo>
                  <a:lnTo>
                    <a:pt x="312" y="306"/>
                  </a:lnTo>
                  <a:lnTo>
                    <a:pt x="312" y="318"/>
                  </a:lnTo>
                  <a:lnTo>
                    <a:pt x="330" y="336"/>
                  </a:lnTo>
                  <a:lnTo>
                    <a:pt x="360" y="336"/>
                  </a:lnTo>
                  <a:lnTo>
                    <a:pt x="414" y="342"/>
                  </a:lnTo>
                  <a:lnTo>
                    <a:pt x="414" y="336"/>
                  </a:lnTo>
                  <a:lnTo>
                    <a:pt x="450" y="354"/>
                  </a:lnTo>
                  <a:lnTo>
                    <a:pt x="468" y="384"/>
                  </a:lnTo>
                  <a:lnTo>
                    <a:pt x="486" y="402"/>
                  </a:lnTo>
                  <a:lnTo>
                    <a:pt x="486" y="408"/>
                  </a:lnTo>
                  <a:lnTo>
                    <a:pt x="492" y="414"/>
                  </a:lnTo>
                  <a:lnTo>
                    <a:pt x="510" y="450"/>
                  </a:lnTo>
                  <a:lnTo>
                    <a:pt x="522" y="462"/>
                  </a:lnTo>
                  <a:lnTo>
                    <a:pt x="534" y="468"/>
                  </a:lnTo>
                  <a:lnTo>
                    <a:pt x="552" y="468"/>
                  </a:lnTo>
                  <a:lnTo>
                    <a:pt x="564" y="474"/>
                  </a:lnTo>
                  <a:lnTo>
                    <a:pt x="570" y="474"/>
                  </a:lnTo>
                  <a:lnTo>
                    <a:pt x="582" y="486"/>
                  </a:lnTo>
                  <a:lnTo>
                    <a:pt x="588" y="498"/>
                  </a:lnTo>
                  <a:lnTo>
                    <a:pt x="594" y="504"/>
                  </a:lnTo>
                  <a:lnTo>
                    <a:pt x="624" y="522"/>
                  </a:lnTo>
                  <a:lnTo>
                    <a:pt x="648" y="522"/>
                  </a:lnTo>
                  <a:lnTo>
                    <a:pt x="666" y="534"/>
                  </a:lnTo>
                  <a:lnTo>
                    <a:pt x="690" y="546"/>
                  </a:lnTo>
                  <a:lnTo>
                    <a:pt x="696" y="552"/>
                  </a:lnTo>
                  <a:lnTo>
                    <a:pt x="708" y="558"/>
                  </a:lnTo>
                  <a:lnTo>
                    <a:pt x="720" y="570"/>
                  </a:lnTo>
                  <a:lnTo>
                    <a:pt x="732" y="570"/>
                  </a:lnTo>
                  <a:lnTo>
                    <a:pt x="744" y="582"/>
                  </a:lnTo>
                  <a:lnTo>
                    <a:pt x="750" y="582"/>
                  </a:lnTo>
                  <a:lnTo>
                    <a:pt x="774" y="576"/>
                  </a:lnTo>
                  <a:lnTo>
                    <a:pt x="822" y="606"/>
                  </a:lnTo>
                  <a:lnTo>
                    <a:pt x="816" y="612"/>
                  </a:lnTo>
                  <a:lnTo>
                    <a:pt x="816" y="630"/>
                  </a:lnTo>
                  <a:lnTo>
                    <a:pt x="828" y="642"/>
                  </a:lnTo>
                  <a:lnTo>
                    <a:pt x="828" y="654"/>
                  </a:lnTo>
                  <a:lnTo>
                    <a:pt x="840" y="654"/>
                  </a:lnTo>
                  <a:lnTo>
                    <a:pt x="852" y="642"/>
                  </a:lnTo>
                  <a:lnTo>
                    <a:pt x="870" y="666"/>
                  </a:lnTo>
                  <a:lnTo>
                    <a:pt x="882" y="660"/>
                  </a:lnTo>
                  <a:lnTo>
                    <a:pt x="894" y="660"/>
                  </a:lnTo>
                  <a:lnTo>
                    <a:pt x="900" y="666"/>
                  </a:lnTo>
                  <a:lnTo>
                    <a:pt x="906" y="666"/>
                  </a:lnTo>
                  <a:lnTo>
                    <a:pt x="900" y="666"/>
                  </a:lnTo>
                  <a:lnTo>
                    <a:pt x="900" y="642"/>
                  </a:lnTo>
                  <a:lnTo>
                    <a:pt x="906" y="636"/>
                  </a:lnTo>
                  <a:lnTo>
                    <a:pt x="912" y="624"/>
                  </a:lnTo>
                  <a:lnTo>
                    <a:pt x="924" y="618"/>
                  </a:lnTo>
                  <a:lnTo>
                    <a:pt x="930" y="606"/>
                  </a:lnTo>
                  <a:lnTo>
                    <a:pt x="930" y="588"/>
                  </a:lnTo>
                  <a:lnTo>
                    <a:pt x="918" y="576"/>
                  </a:lnTo>
                  <a:lnTo>
                    <a:pt x="906" y="570"/>
                  </a:lnTo>
                  <a:lnTo>
                    <a:pt x="900" y="564"/>
                  </a:lnTo>
                  <a:lnTo>
                    <a:pt x="900" y="546"/>
                  </a:lnTo>
                  <a:lnTo>
                    <a:pt x="906" y="540"/>
                  </a:lnTo>
                  <a:lnTo>
                    <a:pt x="906" y="534"/>
                  </a:lnTo>
                  <a:lnTo>
                    <a:pt x="894" y="522"/>
                  </a:lnTo>
                  <a:lnTo>
                    <a:pt x="882" y="522"/>
                  </a:lnTo>
                  <a:lnTo>
                    <a:pt x="876" y="516"/>
                  </a:lnTo>
                  <a:lnTo>
                    <a:pt x="870" y="516"/>
                  </a:lnTo>
                  <a:lnTo>
                    <a:pt x="858" y="504"/>
                  </a:lnTo>
                  <a:lnTo>
                    <a:pt x="840" y="504"/>
                  </a:lnTo>
                  <a:lnTo>
                    <a:pt x="840" y="486"/>
                  </a:lnTo>
                  <a:lnTo>
                    <a:pt x="846" y="480"/>
                  </a:lnTo>
                  <a:lnTo>
                    <a:pt x="894" y="480"/>
                  </a:lnTo>
                  <a:lnTo>
                    <a:pt x="918" y="468"/>
                  </a:lnTo>
                  <a:lnTo>
                    <a:pt x="918" y="456"/>
                  </a:lnTo>
                  <a:lnTo>
                    <a:pt x="912" y="456"/>
                  </a:lnTo>
                  <a:lnTo>
                    <a:pt x="930" y="444"/>
                  </a:lnTo>
                  <a:lnTo>
                    <a:pt x="906" y="420"/>
                  </a:lnTo>
                  <a:lnTo>
                    <a:pt x="948" y="420"/>
                  </a:lnTo>
                  <a:lnTo>
                    <a:pt x="948" y="414"/>
                  </a:lnTo>
                  <a:lnTo>
                    <a:pt x="936" y="402"/>
                  </a:lnTo>
                  <a:lnTo>
                    <a:pt x="936" y="390"/>
                  </a:lnTo>
                  <a:lnTo>
                    <a:pt x="942" y="384"/>
                  </a:lnTo>
                  <a:lnTo>
                    <a:pt x="942" y="372"/>
                  </a:lnTo>
                  <a:lnTo>
                    <a:pt x="954" y="372"/>
                  </a:lnTo>
                  <a:lnTo>
                    <a:pt x="972" y="390"/>
                  </a:lnTo>
                  <a:lnTo>
                    <a:pt x="978" y="390"/>
                  </a:lnTo>
                  <a:lnTo>
                    <a:pt x="984" y="378"/>
                  </a:lnTo>
                  <a:lnTo>
                    <a:pt x="996" y="372"/>
                  </a:lnTo>
                  <a:lnTo>
                    <a:pt x="1002" y="360"/>
                  </a:lnTo>
                  <a:lnTo>
                    <a:pt x="1020" y="360"/>
                  </a:lnTo>
                  <a:lnTo>
                    <a:pt x="1032" y="366"/>
                  </a:lnTo>
                  <a:lnTo>
                    <a:pt x="1038" y="372"/>
                  </a:lnTo>
                  <a:lnTo>
                    <a:pt x="1014" y="408"/>
                  </a:lnTo>
                  <a:lnTo>
                    <a:pt x="1026" y="408"/>
                  </a:lnTo>
                  <a:lnTo>
                    <a:pt x="1032" y="414"/>
                  </a:lnTo>
                  <a:lnTo>
                    <a:pt x="1044" y="414"/>
                  </a:lnTo>
                  <a:lnTo>
                    <a:pt x="1050" y="420"/>
                  </a:lnTo>
                  <a:lnTo>
                    <a:pt x="1056" y="420"/>
                  </a:lnTo>
                  <a:lnTo>
                    <a:pt x="1068" y="414"/>
                  </a:lnTo>
                  <a:lnTo>
                    <a:pt x="1086" y="414"/>
                  </a:lnTo>
                  <a:lnTo>
                    <a:pt x="1092" y="420"/>
                  </a:lnTo>
                  <a:lnTo>
                    <a:pt x="1098" y="420"/>
                  </a:lnTo>
                  <a:lnTo>
                    <a:pt x="1104" y="426"/>
                  </a:lnTo>
                  <a:lnTo>
                    <a:pt x="1110" y="426"/>
                  </a:lnTo>
                  <a:lnTo>
                    <a:pt x="1128" y="408"/>
                  </a:lnTo>
                  <a:lnTo>
                    <a:pt x="1146" y="402"/>
                  </a:lnTo>
                  <a:lnTo>
                    <a:pt x="1146" y="396"/>
                  </a:lnTo>
                  <a:lnTo>
                    <a:pt x="1158" y="396"/>
                  </a:lnTo>
                  <a:lnTo>
                    <a:pt x="1170" y="390"/>
                  </a:lnTo>
                  <a:lnTo>
                    <a:pt x="1182" y="378"/>
                  </a:lnTo>
                  <a:lnTo>
                    <a:pt x="1182" y="366"/>
                  </a:lnTo>
                  <a:lnTo>
                    <a:pt x="1170" y="366"/>
                  </a:lnTo>
                  <a:lnTo>
                    <a:pt x="1158" y="372"/>
                  </a:lnTo>
                  <a:lnTo>
                    <a:pt x="1152" y="37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02" name="Vietnam" descr="© INSCALE GmbH, 05.05.2010&#10;http://www.presentationload.com/">
              <a:extLst>
                <a:ext uri="{FF2B5EF4-FFF2-40B4-BE49-F238E27FC236}">
                  <a16:creationId xmlns:a16="http://schemas.microsoft.com/office/drawing/2014/main" id="{49A15ADD-D6DB-1C81-462E-2BA4C48799D5}"/>
                </a:ext>
              </a:extLst>
            </p:cNvPr>
            <p:cNvSpPr>
              <a:spLocks/>
            </p:cNvSpPr>
            <p:nvPr/>
          </p:nvSpPr>
          <p:spPr bwMode="gray">
            <a:xfrm>
              <a:off x="6940722" y="2503972"/>
              <a:ext cx="229767" cy="452126"/>
            </a:xfrm>
            <a:custGeom>
              <a:avLst/>
              <a:gdLst>
                <a:gd name="T0" fmla="*/ 2147483647 w 606"/>
                <a:gd name="T1" fmla="*/ 2147483647 h 1194"/>
                <a:gd name="T2" fmla="*/ 2147483647 w 606"/>
                <a:gd name="T3" fmla="*/ 2147483647 h 1194"/>
                <a:gd name="T4" fmla="*/ 2147483647 w 606"/>
                <a:gd name="T5" fmla="*/ 2147483647 h 1194"/>
                <a:gd name="T6" fmla="*/ 2147483647 w 606"/>
                <a:gd name="T7" fmla="*/ 2147483647 h 1194"/>
                <a:gd name="T8" fmla="*/ 2147483647 w 606"/>
                <a:gd name="T9" fmla="*/ 2147483647 h 1194"/>
                <a:gd name="T10" fmla="*/ 2147483647 w 606"/>
                <a:gd name="T11" fmla="*/ 2147483647 h 1194"/>
                <a:gd name="T12" fmla="*/ 2147483647 w 606"/>
                <a:gd name="T13" fmla="*/ 2147483647 h 1194"/>
                <a:gd name="T14" fmla="*/ 2147483647 w 606"/>
                <a:gd name="T15" fmla="*/ 2147483647 h 1194"/>
                <a:gd name="T16" fmla="*/ 2147483647 w 606"/>
                <a:gd name="T17" fmla="*/ 2147483647 h 1194"/>
                <a:gd name="T18" fmla="*/ 2147483647 w 606"/>
                <a:gd name="T19" fmla="*/ 2147483647 h 1194"/>
                <a:gd name="T20" fmla="*/ 2147483647 w 606"/>
                <a:gd name="T21" fmla="*/ 2147483647 h 1194"/>
                <a:gd name="T22" fmla="*/ 2147483647 w 606"/>
                <a:gd name="T23" fmla="*/ 2147483647 h 1194"/>
                <a:gd name="T24" fmla="*/ 2147483647 w 606"/>
                <a:gd name="T25" fmla="*/ 2147483647 h 1194"/>
                <a:gd name="T26" fmla="*/ 2147483647 w 606"/>
                <a:gd name="T27" fmla="*/ 2147483647 h 1194"/>
                <a:gd name="T28" fmla="*/ 2147483647 w 606"/>
                <a:gd name="T29" fmla="*/ 2147483647 h 1194"/>
                <a:gd name="T30" fmla="*/ 2147483647 w 606"/>
                <a:gd name="T31" fmla="*/ 2147483647 h 1194"/>
                <a:gd name="T32" fmla="*/ 2147483647 w 606"/>
                <a:gd name="T33" fmla="*/ 2147483647 h 1194"/>
                <a:gd name="T34" fmla="*/ 2147483647 w 606"/>
                <a:gd name="T35" fmla="*/ 2147483647 h 1194"/>
                <a:gd name="T36" fmla="*/ 2147483647 w 606"/>
                <a:gd name="T37" fmla="*/ 2147483647 h 1194"/>
                <a:gd name="T38" fmla="*/ 2147483647 w 606"/>
                <a:gd name="T39" fmla="*/ 2147483647 h 1194"/>
                <a:gd name="T40" fmla="*/ 2147483647 w 606"/>
                <a:gd name="T41" fmla="*/ 2147483647 h 1194"/>
                <a:gd name="T42" fmla="*/ 2147483647 w 606"/>
                <a:gd name="T43" fmla="*/ 2147483647 h 1194"/>
                <a:gd name="T44" fmla="*/ 2147483647 w 606"/>
                <a:gd name="T45" fmla="*/ 2147483647 h 1194"/>
                <a:gd name="T46" fmla="*/ 2147483647 w 606"/>
                <a:gd name="T47" fmla="*/ 2147483647 h 1194"/>
                <a:gd name="T48" fmla="*/ 2147483647 w 606"/>
                <a:gd name="T49" fmla="*/ 2147483647 h 1194"/>
                <a:gd name="T50" fmla="*/ 2147483647 w 606"/>
                <a:gd name="T51" fmla="*/ 2147483647 h 1194"/>
                <a:gd name="T52" fmla="*/ 2147483647 w 606"/>
                <a:gd name="T53" fmla="*/ 2147483647 h 1194"/>
                <a:gd name="T54" fmla="*/ 2147483647 w 606"/>
                <a:gd name="T55" fmla="*/ 2147483647 h 1194"/>
                <a:gd name="T56" fmla="*/ 2147483647 w 606"/>
                <a:gd name="T57" fmla="*/ 2147483647 h 1194"/>
                <a:gd name="T58" fmla="*/ 2147483647 w 606"/>
                <a:gd name="T59" fmla="*/ 2147483647 h 1194"/>
                <a:gd name="T60" fmla="*/ 2147483647 w 606"/>
                <a:gd name="T61" fmla="*/ 2147483647 h 1194"/>
                <a:gd name="T62" fmla="*/ 2147483647 w 606"/>
                <a:gd name="T63" fmla="*/ 2147483647 h 1194"/>
                <a:gd name="T64" fmla="*/ 2147483647 w 606"/>
                <a:gd name="T65" fmla="*/ 2147483647 h 1194"/>
                <a:gd name="T66" fmla="*/ 2147483647 w 606"/>
                <a:gd name="T67" fmla="*/ 2147483647 h 1194"/>
                <a:gd name="T68" fmla="*/ 2147483647 w 606"/>
                <a:gd name="T69" fmla="*/ 2147483647 h 1194"/>
                <a:gd name="T70" fmla="*/ 2147483647 w 606"/>
                <a:gd name="T71" fmla="*/ 2147483647 h 1194"/>
                <a:gd name="T72" fmla="*/ 2147483647 w 606"/>
                <a:gd name="T73" fmla="*/ 2147483647 h 1194"/>
                <a:gd name="T74" fmla="*/ 2147483647 w 606"/>
                <a:gd name="T75" fmla="*/ 2147483647 h 1194"/>
                <a:gd name="T76" fmla="*/ 2147483647 w 606"/>
                <a:gd name="T77" fmla="*/ 2147483647 h 1194"/>
                <a:gd name="T78" fmla="*/ 2147483647 w 606"/>
                <a:gd name="T79" fmla="*/ 2147483647 h 1194"/>
                <a:gd name="T80" fmla="*/ 2147483647 w 606"/>
                <a:gd name="T81" fmla="*/ 2147483647 h 1194"/>
                <a:gd name="T82" fmla="*/ 2147483647 w 606"/>
                <a:gd name="T83" fmla="*/ 2147483647 h 1194"/>
                <a:gd name="T84" fmla="*/ 2147483647 w 606"/>
                <a:gd name="T85" fmla="*/ 2147483647 h 1194"/>
                <a:gd name="T86" fmla="*/ 2147483647 w 606"/>
                <a:gd name="T87" fmla="*/ 2147483647 h 1194"/>
                <a:gd name="T88" fmla="*/ 2147483647 w 606"/>
                <a:gd name="T89" fmla="*/ 2147483647 h 1194"/>
                <a:gd name="T90" fmla="*/ 2147483647 w 606"/>
                <a:gd name="T91" fmla="*/ 2147483647 h 1194"/>
                <a:gd name="T92" fmla="*/ 2147483647 w 606"/>
                <a:gd name="T93" fmla="*/ 2147483647 h 1194"/>
                <a:gd name="T94" fmla="*/ 2147483647 w 606"/>
                <a:gd name="T95" fmla="*/ 2147483647 h 1194"/>
                <a:gd name="T96" fmla="*/ 2147483647 w 606"/>
                <a:gd name="T97" fmla="*/ 2147483647 h 1194"/>
                <a:gd name="T98" fmla="*/ 2147483647 w 606"/>
                <a:gd name="T99" fmla="*/ 2147483647 h 1194"/>
                <a:gd name="T100" fmla="*/ 2147483647 w 606"/>
                <a:gd name="T101" fmla="*/ 2147483647 h 1194"/>
                <a:gd name="T102" fmla="*/ 2147483647 w 606"/>
                <a:gd name="T103" fmla="*/ 2147483647 h 1194"/>
                <a:gd name="T104" fmla="*/ 2147483647 w 606"/>
                <a:gd name="T105" fmla="*/ 2147483647 h 1194"/>
                <a:gd name="T106" fmla="*/ 2147483647 w 606"/>
                <a:gd name="T107" fmla="*/ 2147483647 h 1194"/>
                <a:gd name="T108" fmla="*/ 2147483647 w 606"/>
                <a:gd name="T109" fmla="*/ 2147483647 h 1194"/>
                <a:gd name="T110" fmla="*/ 2147483647 w 606"/>
                <a:gd name="T111" fmla="*/ 2147483647 h 1194"/>
                <a:gd name="T112" fmla="*/ 2147483647 w 606"/>
                <a:gd name="T113" fmla="*/ 2147483647 h 1194"/>
                <a:gd name="T114" fmla="*/ 2147483647 w 606"/>
                <a:gd name="T115" fmla="*/ 2147483647 h 1194"/>
                <a:gd name="T116" fmla="*/ 2147483647 w 606"/>
                <a:gd name="T117" fmla="*/ 2147483647 h 1194"/>
                <a:gd name="T118" fmla="*/ 2147483647 w 606"/>
                <a:gd name="T119" fmla="*/ 2147483647 h 1194"/>
                <a:gd name="T120" fmla="*/ 2147483647 w 606"/>
                <a:gd name="T121" fmla="*/ 2147483647 h 1194"/>
                <a:gd name="T122" fmla="*/ 2147483647 w 606"/>
                <a:gd name="T123" fmla="*/ 2147483647 h 119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606"/>
                <a:gd name="T187" fmla="*/ 0 h 1194"/>
                <a:gd name="T188" fmla="*/ 606 w 606"/>
                <a:gd name="T189" fmla="*/ 1194 h 119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606" h="1194">
                  <a:moveTo>
                    <a:pt x="6" y="48"/>
                  </a:moveTo>
                  <a:lnTo>
                    <a:pt x="0" y="60"/>
                  </a:lnTo>
                  <a:lnTo>
                    <a:pt x="0" y="72"/>
                  </a:lnTo>
                  <a:lnTo>
                    <a:pt x="12" y="96"/>
                  </a:lnTo>
                  <a:lnTo>
                    <a:pt x="18" y="102"/>
                  </a:lnTo>
                  <a:lnTo>
                    <a:pt x="24" y="114"/>
                  </a:lnTo>
                  <a:lnTo>
                    <a:pt x="36" y="120"/>
                  </a:lnTo>
                  <a:lnTo>
                    <a:pt x="42" y="132"/>
                  </a:lnTo>
                  <a:lnTo>
                    <a:pt x="48" y="126"/>
                  </a:lnTo>
                  <a:lnTo>
                    <a:pt x="54" y="126"/>
                  </a:lnTo>
                  <a:lnTo>
                    <a:pt x="54" y="156"/>
                  </a:lnTo>
                  <a:lnTo>
                    <a:pt x="66" y="180"/>
                  </a:lnTo>
                  <a:lnTo>
                    <a:pt x="84" y="198"/>
                  </a:lnTo>
                  <a:lnTo>
                    <a:pt x="90" y="210"/>
                  </a:lnTo>
                  <a:lnTo>
                    <a:pt x="108" y="210"/>
                  </a:lnTo>
                  <a:lnTo>
                    <a:pt x="108" y="216"/>
                  </a:lnTo>
                  <a:lnTo>
                    <a:pt x="120" y="228"/>
                  </a:lnTo>
                  <a:lnTo>
                    <a:pt x="126" y="222"/>
                  </a:lnTo>
                  <a:lnTo>
                    <a:pt x="132" y="210"/>
                  </a:lnTo>
                  <a:lnTo>
                    <a:pt x="132" y="204"/>
                  </a:lnTo>
                  <a:lnTo>
                    <a:pt x="138" y="192"/>
                  </a:lnTo>
                  <a:lnTo>
                    <a:pt x="150" y="192"/>
                  </a:lnTo>
                  <a:lnTo>
                    <a:pt x="162" y="198"/>
                  </a:lnTo>
                  <a:lnTo>
                    <a:pt x="186" y="222"/>
                  </a:lnTo>
                  <a:lnTo>
                    <a:pt x="180" y="222"/>
                  </a:lnTo>
                  <a:lnTo>
                    <a:pt x="174" y="228"/>
                  </a:lnTo>
                  <a:lnTo>
                    <a:pt x="174" y="234"/>
                  </a:lnTo>
                  <a:lnTo>
                    <a:pt x="198" y="246"/>
                  </a:lnTo>
                  <a:lnTo>
                    <a:pt x="216" y="252"/>
                  </a:lnTo>
                  <a:lnTo>
                    <a:pt x="228" y="258"/>
                  </a:lnTo>
                  <a:lnTo>
                    <a:pt x="228" y="270"/>
                  </a:lnTo>
                  <a:lnTo>
                    <a:pt x="222" y="282"/>
                  </a:lnTo>
                  <a:lnTo>
                    <a:pt x="210" y="288"/>
                  </a:lnTo>
                  <a:lnTo>
                    <a:pt x="204" y="300"/>
                  </a:lnTo>
                  <a:lnTo>
                    <a:pt x="198" y="306"/>
                  </a:lnTo>
                  <a:lnTo>
                    <a:pt x="180" y="306"/>
                  </a:lnTo>
                  <a:lnTo>
                    <a:pt x="174" y="300"/>
                  </a:lnTo>
                  <a:lnTo>
                    <a:pt x="150" y="300"/>
                  </a:lnTo>
                  <a:lnTo>
                    <a:pt x="156" y="306"/>
                  </a:lnTo>
                  <a:lnTo>
                    <a:pt x="156" y="324"/>
                  </a:lnTo>
                  <a:lnTo>
                    <a:pt x="168" y="330"/>
                  </a:lnTo>
                  <a:lnTo>
                    <a:pt x="174" y="336"/>
                  </a:lnTo>
                  <a:lnTo>
                    <a:pt x="210" y="354"/>
                  </a:lnTo>
                  <a:lnTo>
                    <a:pt x="222" y="366"/>
                  </a:lnTo>
                  <a:lnTo>
                    <a:pt x="234" y="372"/>
                  </a:lnTo>
                  <a:lnTo>
                    <a:pt x="240" y="378"/>
                  </a:lnTo>
                  <a:lnTo>
                    <a:pt x="252" y="378"/>
                  </a:lnTo>
                  <a:lnTo>
                    <a:pt x="252" y="408"/>
                  </a:lnTo>
                  <a:lnTo>
                    <a:pt x="258" y="414"/>
                  </a:lnTo>
                  <a:lnTo>
                    <a:pt x="270" y="414"/>
                  </a:lnTo>
                  <a:lnTo>
                    <a:pt x="282" y="420"/>
                  </a:lnTo>
                  <a:lnTo>
                    <a:pt x="288" y="426"/>
                  </a:lnTo>
                  <a:lnTo>
                    <a:pt x="294" y="426"/>
                  </a:lnTo>
                  <a:lnTo>
                    <a:pt x="294" y="450"/>
                  </a:lnTo>
                  <a:lnTo>
                    <a:pt x="306" y="474"/>
                  </a:lnTo>
                  <a:lnTo>
                    <a:pt x="324" y="486"/>
                  </a:lnTo>
                  <a:lnTo>
                    <a:pt x="342" y="504"/>
                  </a:lnTo>
                  <a:lnTo>
                    <a:pt x="348" y="522"/>
                  </a:lnTo>
                  <a:lnTo>
                    <a:pt x="366" y="522"/>
                  </a:lnTo>
                  <a:lnTo>
                    <a:pt x="366" y="528"/>
                  </a:lnTo>
                  <a:lnTo>
                    <a:pt x="372" y="534"/>
                  </a:lnTo>
                  <a:lnTo>
                    <a:pt x="384" y="558"/>
                  </a:lnTo>
                  <a:lnTo>
                    <a:pt x="396" y="570"/>
                  </a:lnTo>
                  <a:lnTo>
                    <a:pt x="408" y="570"/>
                  </a:lnTo>
                  <a:lnTo>
                    <a:pt x="414" y="576"/>
                  </a:lnTo>
                  <a:lnTo>
                    <a:pt x="426" y="582"/>
                  </a:lnTo>
                  <a:lnTo>
                    <a:pt x="432" y="588"/>
                  </a:lnTo>
                  <a:lnTo>
                    <a:pt x="432" y="600"/>
                  </a:lnTo>
                  <a:lnTo>
                    <a:pt x="426" y="606"/>
                  </a:lnTo>
                  <a:lnTo>
                    <a:pt x="420" y="606"/>
                  </a:lnTo>
                  <a:lnTo>
                    <a:pt x="414" y="612"/>
                  </a:lnTo>
                  <a:lnTo>
                    <a:pt x="408" y="612"/>
                  </a:lnTo>
                  <a:lnTo>
                    <a:pt x="432" y="636"/>
                  </a:lnTo>
                  <a:lnTo>
                    <a:pt x="456" y="648"/>
                  </a:lnTo>
                  <a:lnTo>
                    <a:pt x="462" y="654"/>
                  </a:lnTo>
                  <a:lnTo>
                    <a:pt x="468" y="654"/>
                  </a:lnTo>
                  <a:lnTo>
                    <a:pt x="450" y="690"/>
                  </a:lnTo>
                  <a:lnTo>
                    <a:pt x="456" y="690"/>
                  </a:lnTo>
                  <a:lnTo>
                    <a:pt x="468" y="702"/>
                  </a:lnTo>
                  <a:lnTo>
                    <a:pt x="468" y="708"/>
                  </a:lnTo>
                  <a:lnTo>
                    <a:pt x="456" y="720"/>
                  </a:lnTo>
                  <a:lnTo>
                    <a:pt x="450" y="720"/>
                  </a:lnTo>
                  <a:lnTo>
                    <a:pt x="450" y="762"/>
                  </a:lnTo>
                  <a:lnTo>
                    <a:pt x="456" y="762"/>
                  </a:lnTo>
                  <a:lnTo>
                    <a:pt x="468" y="774"/>
                  </a:lnTo>
                  <a:lnTo>
                    <a:pt x="480" y="798"/>
                  </a:lnTo>
                  <a:lnTo>
                    <a:pt x="480" y="804"/>
                  </a:lnTo>
                  <a:lnTo>
                    <a:pt x="468" y="816"/>
                  </a:lnTo>
                  <a:lnTo>
                    <a:pt x="462" y="816"/>
                  </a:lnTo>
                  <a:lnTo>
                    <a:pt x="462" y="828"/>
                  </a:lnTo>
                  <a:lnTo>
                    <a:pt x="468" y="834"/>
                  </a:lnTo>
                  <a:lnTo>
                    <a:pt x="468" y="864"/>
                  </a:lnTo>
                  <a:lnTo>
                    <a:pt x="474" y="870"/>
                  </a:lnTo>
                  <a:lnTo>
                    <a:pt x="474" y="900"/>
                  </a:lnTo>
                  <a:lnTo>
                    <a:pt x="462" y="894"/>
                  </a:lnTo>
                  <a:lnTo>
                    <a:pt x="444" y="894"/>
                  </a:lnTo>
                  <a:lnTo>
                    <a:pt x="438" y="900"/>
                  </a:lnTo>
                  <a:lnTo>
                    <a:pt x="438" y="918"/>
                  </a:lnTo>
                  <a:lnTo>
                    <a:pt x="408" y="918"/>
                  </a:lnTo>
                  <a:lnTo>
                    <a:pt x="408" y="942"/>
                  </a:lnTo>
                  <a:lnTo>
                    <a:pt x="366" y="942"/>
                  </a:lnTo>
                  <a:lnTo>
                    <a:pt x="366" y="966"/>
                  </a:lnTo>
                  <a:lnTo>
                    <a:pt x="378" y="990"/>
                  </a:lnTo>
                  <a:lnTo>
                    <a:pt x="396" y="1008"/>
                  </a:lnTo>
                  <a:lnTo>
                    <a:pt x="396" y="1020"/>
                  </a:lnTo>
                  <a:lnTo>
                    <a:pt x="390" y="1014"/>
                  </a:lnTo>
                  <a:lnTo>
                    <a:pt x="378" y="1008"/>
                  </a:lnTo>
                  <a:lnTo>
                    <a:pt x="372" y="1002"/>
                  </a:lnTo>
                  <a:lnTo>
                    <a:pt x="360" y="996"/>
                  </a:lnTo>
                  <a:lnTo>
                    <a:pt x="348" y="996"/>
                  </a:lnTo>
                  <a:lnTo>
                    <a:pt x="342" y="1002"/>
                  </a:lnTo>
                  <a:lnTo>
                    <a:pt x="342" y="1008"/>
                  </a:lnTo>
                  <a:lnTo>
                    <a:pt x="306" y="1008"/>
                  </a:lnTo>
                  <a:lnTo>
                    <a:pt x="312" y="1014"/>
                  </a:lnTo>
                  <a:lnTo>
                    <a:pt x="318" y="1014"/>
                  </a:lnTo>
                  <a:lnTo>
                    <a:pt x="324" y="1020"/>
                  </a:lnTo>
                  <a:lnTo>
                    <a:pt x="324" y="1026"/>
                  </a:lnTo>
                  <a:lnTo>
                    <a:pt x="312" y="1032"/>
                  </a:lnTo>
                  <a:lnTo>
                    <a:pt x="294" y="1032"/>
                  </a:lnTo>
                  <a:lnTo>
                    <a:pt x="276" y="1038"/>
                  </a:lnTo>
                  <a:lnTo>
                    <a:pt x="270" y="1050"/>
                  </a:lnTo>
                  <a:lnTo>
                    <a:pt x="270" y="1056"/>
                  </a:lnTo>
                  <a:lnTo>
                    <a:pt x="288" y="1074"/>
                  </a:lnTo>
                  <a:lnTo>
                    <a:pt x="300" y="1080"/>
                  </a:lnTo>
                  <a:lnTo>
                    <a:pt x="306" y="1086"/>
                  </a:lnTo>
                  <a:lnTo>
                    <a:pt x="312" y="1086"/>
                  </a:lnTo>
                  <a:lnTo>
                    <a:pt x="294" y="1104"/>
                  </a:lnTo>
                  <a:lnTo>
                    <a:pt x="294" y="1110"/>
                  </a:lnTo>
                  <a:lnTo>
                    <a:pt x="300" y="1116"/>
                  </a:lnTo>
                  <a:lnTo>
                    <a:pt x="300" y="1128"/>
                  </a:lnTo>
                  <a:lnTo>
                    <a:pt x="306" y="1140"/>
                  </a:lnTo>
                  <a:lnTo>
                    <a:pt x="306" y="1152"/>
                  </a:lnTo>
                  <a:lnTo>
                    <a:pt x="312" y="1158"/>
                  </a:lnTo>
                  <a:lnTo>
                    <a:pt x="294" y="1176"/>
                  </a:lnTo>
                  <a:lnTo>
                    <a:pt x="294" y="1188"/>
                  </a:lnTo>
                  <a:lnTo>
                    <a:pt x="306" y="1194"/>
                  </a:lnTo>
                  <a:lnTo>
                    <a:pt x="318" y="1194"/>
                  </a:lnTo>
                  <a:lnTo>
                    <a:pt x="330" y="1188"/>
                  </a:lnTo>
                  <a:lnTo>
                    <a:pt x="354" y="1164"/>
                  </a:lnTo>
                  <a:lnTo>
                    <a:pt x="366" y="1158"/>
                  </a:lnTo>
                  <a:lnTo>
                    <a:pt x="378" y="1158"/>
                  </a:lnTo>
                  <a:lnTo>
                    <a:pt x="384" y="1134"/>
                  </a:lnTo>
                  <a:lnTo>
                    <a:pt x="384" y="1110"/>
                  </a:lnTo>
                  <a:lnTo>
                    <a:pt x="396" y="1110"/>
                  </a:lnTo>
                  <a:lnTo>
                    <a:pt x="402" y="1116"/>
                  </a:lnTo>
                  <a:lnTo>
                    <a:pt x="414" y="1116"/>
                  </a:lnTo>
                  <a:lnTo>
                    <a:pt x="426" y="1104"/>
                  </a:lnTo>
                  <a:lnTo>
                    <a:pt x="426" y="1092"/>
                  </a:lnTo>
                  <a:lnTo>
                    <a:pt x="420" y="1086"/>
                  </a:lnTo>
                  <a:lnTo>
                    <a:pt x="414" y="1074"/>
                  </a:lnTo>
                  <a:lnTo>
                    <a:pt x="408" y="1068"/>
                  </a:lnTo>
                  <a:lnTo>
                    <a:pt x="408" y="1062"/>
                  </a:lnTo>
                  <a:lnTo>
                    <a:pt x="414" y="1056"/>
                  </a:lnTo>
                  <a:lnTo>
                    <a:pt x="426" y="1056"/>
                  </a:lnTo>
                  <a:lnTo>
                    <a:pt x="438" y="1050"/>
                  </a:lnTo>
                  <a:lnTo>
                    <a:pt x="444" y="1044"/>
                  </a:lnTo>
                  <a:lnTo>
                    <a:pt x="450" y="1044"/>
                  </a:lnTo>
                  <a:lnTo>
                    <a:pt x="456" y="1050"/>
                  </a:lnTo>
                  <a:lnTo>
                    <a:pt x="468" y="1050"/>
                  </a:lnTo>
                  <a:lnTo>
                    <a:pt x="480" y="1044"/>
                  </a:lnTo>
                  <a:lnTo>
                    <a:pt x="498" y="1038"/>
                  </a:lnTo>
                  <a:lnTo>
                    <a:pt x="546" y="1014"/>
                  </a:lnTo>
                  <a:lnTo>
                    <a:pt x="582" y="978"/>
                  </a:lnTo>
                  <a:lnTo>
                    <a:pt x="588" y="960"/>
                  </a:lnTo>
                  <a:lnTo>
                    <a:pt x="594" y="936"/>
                  </a:lnTo>
                  <a:lnTo>
                    <a:pt x="606" y="876"/>
                  </a:lnTo>
                  <a:lnTo>
                    <a:pt x="606" y="846"/>
                  </a:lnTo>
                  <a:lnTo>
                    <a:pt x="600" y="834"/>
                  </a:lnTo>
                  <a:lnTo>
                    <a:pt x="576" y="810"/>
                  </a:lnTo>
                  <a:lnTo>
                    <a:pt x="594" y="804"/>
                  </a:lnTo>
                  <a:lnTo>
                    <a:pt x="594" y="774"/>
                  </a:lnTo>
                  <a:lnTo>
                    <a:pt x="588" y="756"/>
                  </a:lnTo>
                  <a:lnTo>
                    <a:pt x="588" y="744"/>
                  </a:lnTo>
                  <a:lnTo>
                    <a:pt x="570" y="708"/>
                  </a:lnTo>
                  <a:lnTo>
                    <a:pt x="564" y="690"/>
                  </a:lnTo>
                  <a:lnTo>
                    <a:pt x="558" y="684"/>
                  </a:lnTo>
                  <a:lnTo>
                    <a:pt x="552" y="672"/>
                  </a:lnTo>
                  <a:lnTo>
                    <a:pt x="558" y="666"/>
                  </a:lnTo>
                  <a:lnTo>
                    <a:pt x="558" y="642"/>
                  </a:lnTo>
                  <a:lnTo>
                    <a:pt x="522" y="606"/>
                  </a:lnTo>
                  <a:lnTo>
                    <a:pt x="486" y="576"/>
                  </a:lnTo>
                  <a:lnTo>
                    <a:pt x="456" y="552"/>
                  </a:lnTo>
                  <a:lnTo>
                    <a:pt x="432" y="534"/>
                  </a:lnTo>
                  <a:lnTo>
                    <a:pt x="420" y="528"/>
                  </a:lnTo>
                  <a:lnTo>
                    <a:pt x="402" y="516"/>
                  </a:lnTo>
                  <a:lnTo>
                    <a:pt x="390" y="510"/>
                  </a:lnTo>
                  <a:lnTo>
                    <a:pt x="384" y="504"/>
                  </a:lnTo>
                  <a:lnTo>
                    <a:pt x="384" y="468"/>
                  </a:lnTo>
                  <a:lnTo>
                    <a:pt x="336" y="420"/>
                  </a:lnTo>
                  <a:lnTo>
                    <a:pt x="306" y="384"/>
                  </a:lnTo>
                  <a:lnTo>
                    <a:pt x="288" y="354"/>
                  </a:lnTo>
                  <a:lnTo>
                    <a:pt x="282" y="336"/>
                  </a:lnTo>
                  <a:lnTo>
                    <a:pt x="282" y="318"/>
                  </a:lnTo>
                  <a:lnTo>
                    <a:pt x="276" y="306"/>
                  </a:lnTo>
                  <a:lnTo>
                    <a:pt x="276" y="282"/>
                  </a:lnTo>
                  <a:lnTo>
                    <a:pt x="282" y="276"/>
                  </a:lnTo>
                  <a:lnTo>
                    <a:pt x="294" y="252"/>
                  </a:lnTo>
                  <a:lnTo>
                    <a:pt x="294" y="240"/>
                  </a:lnTo>
                  <a:lnTo>
                    <a:pt x="300" y="240"/>
                  </a:lnTo>
                  <a:lnTo>
                    <a:pt x="312" y="228"/>
                  </a:lnTo>
                  <a:lnTo>
                    <a:pt x="324" y="222"/>
                  </a:lnTo>
                  <a:lnTo>
                    <a:pt x="336" y="210"/>
                  </a:lnTo>
                  <a:lnTo>
                    <a:pt x="336" y="204"/>
                  </a:lnTo>
                  <a:lnTo>
                    <a:pt x="342" y="198"/>
                  </a:lnTo>
                  <a:lnTo>
                    <a:pt x="372" y="198"/>
                  </a:lnTo>
                  <a:lnTo>
                    <a:pt x="384" y="186"/>
                  </a:lnTo>
                  <a:lnTo>
                    <a:pt x="390" y="174"/>
                  </a:lnTo>
                  <a:lnTo>
                    <a:pt x="390" y="156"/>
                  </a:lnTo>
                  <a:lnTo>
                    <a:pt x="396" y="144"/>
                  </a:lnTo>
                  <a:lnTo>
                    <a:pt x="390" y="144"/>
                  </a:lnTo>
                  <a:lnTo>
                    <a:pt x="384" y="138"/>
                  </a:lnTo>
                  <a:lnTo>
                    <a:pt x="354" y="138"/>
                  </a:lnTo>
                  <a:lnTo>
                    <a:pt x="342" y="132"/>
                  </a:lnTo>
                  <a:lnTo>
                    <a:pt x="336" y="120"/>
                  </a:lnTo>
                  <a:lnTo>
                    <a:pt x="330" y="114"/>
                  </a:lnTo>
                  <a:lnTo>
                    <a:pt x="312" y="114"/>
                  </a:lnTo>
                  <a:lnTo>
                    <a:pt x="312" y="96"/>
                  </a:lnTo>
                  <a:lnTo>
                    <a:pt x="300" y="90"/>
                  </a:lnTo>
                  <a:lnTo>
                    <a:pt x="294" y="72"/>
                  </a:lnTo>
                  <a:lnTo>
                    <a:pt x="312" y="54"/>
                  </a:lnTo>
                  <a:lnTo>
                    <a:pt x="312" y="48"/>
                  </a:lnTo>
                  <a:lnTo>
                    <a:pt x="306" y="42"/>
                  </a:lnTo>
                  <a:lnTo>
                    <a:pt x="276" y="42"/>
                  </a:lnTo>
                  <a:lnTo>
                    <a:pt x="264" y="30"/>
                  </a:lnTo>
                  <a:lnTo>
                    <a:pt x="234" y="36"/>
                  </a:lnTo>
                  <a:lnTo>
                    <a:pt x="204" y="0"/>
                  </a:lnTo>
                  <a:lnTo>
                    <a:pt x="198" y="0"/>
                  </a:lnTo>
                  <a:lnTo>
                    <a:pt x="192" y="6"/>
                  </a:lnTo>
                  <a:lnTo>
                    <a:pt x="180" y="12"/>
                  </a:lnTo>
                  <a:lnTo>
                    <a:pt x="174" y="18"/>
                  </a:lnTo>
                  <a:lnTo>
                    <a:pt x="174" y="30"/>
                  </a:lnTo>
                  <a:lnTo>
                    <a:pt x="168" y="42"/>
                  </a:lnTo>
                  <a:lnTo>
                    <a:pt x="168" y="48"/>
                  </a:lnTo>
                  <a:lnTo>
                    <a:pt x="150" y="48"/>
                  </a:lnTo>
                  <a:lnTo>
                    <a:pt x="144" y="54"/>
                  </a:lnTo>
                  <a:lnTo>
                    <a:pt x="138" y="48"/>
                  </a:lnTo>
                  <a:lnTo>
                    <a:pt x="120" y="48"/>
                  </a:lnTo>
                  <a:lnTo>
                    <a:pt x="132" y="60"/>
                  </a:lnTo>
                  <a:lnTo>
                    <a:pt x="132" y="72"/>
                  </a:lnTo>
                  <a:lnTo>
                    <a:pt x="114" y="72"/>
                  </a:lnTo>
                  <a:lnTo>
                    <a:pt x="108" y="66"/>
                  </a:lnTo>
                  <a:lnTo>
                    <a:pt x="96" y="48"/>
                  </a:lnTo>
                  <a:lnTo>
                    <a:pt x="90" y="48"/>
                  </a:lnTo>
                  <a:lnTo>
                    <a:pt x="90" y="66"/>
                  </a:lnTo>
                  <a:lnTo>
                    <a:pt x="72" y="48"/>
                  </a:lnTo>
                  <a:lnTo>
                    <a:pt x="66" y="54"/>
                  </a:lnTo>
                  <a:lnTo>
                    <a:pt x="60" y="66"/>
                  </a:lnTo>
                  <a:lnTo>
                    <a:pt x="54" y="72"/>
                  </a:lnTo>
                  <a:lnTo>
                    <a:pt x="42" y="72"/>
                  </a:lnTo>
                  <a:lnTo>
                    <a:pt x="18" y="48"/>
                  </a:lnTo>
                  <a:lnTo>
                    <a:pt x="6" y="48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03" name="Venezuela" descr="© INSCALE GmbH, 05.05.2010&#10;http://www.presentationload.com/">
              <a:extLst>
                <a:ext uri="{FF2B5EF4-FFF2-40B4-BE49-F238E27FC236}">
                  <a16:creationId xmlns:a16="http://schemas.microsoft.com/office/drawing/2014/main" id="{44E6824C-5E1E-8D61-0C03-A270C0D8A73D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2263836" y="2846402"/>
              <a:ext cx="361698" cy="352806"/>
            </a:xfrm>
            <a:custGeom>
              <a:avLst/>
              <a:gdLst>
                <a:gd name="T0" fmla="*/ 2147483647 w 954"/>
                <a:gd name="T1" fmla="*/ 2147483647 h 930"/>
                <a:gd name="T2" fmla="*/ 2147483647 w 954"/>
                <a:gd name="T3" fmla="*/ 2147483647 h 930"/>
                <a:gd name="T4" fmla="*/ 2147483647 w 954"/>
                <a:gd name="T5" fmla="*/ 2147483647 h 930"/>
                <a:gd name="T6" fmla="*/ 2147483647 w 954"/>
                <a:gd name="T7" fmla="*/ 2147483647 h 930"/>
                <a:gd name="T8" fmla="*/ 2147483647 w 954"/>
                <a:gd name="T9" fmla="*/ 2147483647 h 930"/>
                <a:gd name="T10" fmla="*/ 2147483647 w 954"/>
                <a:gd name="T11" fmla="*/ 2147483647 h 930"/>
                <a:gd name="T12" fmla="*/ 2147483647 w 954"/>
                <a:gd name="T13" fmla="*/ 2147483647 h 930"/>
                <a:gd name="T14" fmla="*/ 2147483647 w 954"/>
                <a:gd name="T15" fmla="*/ 2147483647 h 930"/>
                <a:gd name="T16" fmla="*/ 2147483647 w 954"/>
                <a:gd name="T17" fmla="*/ 2147483647 h 930"/>
                <a:gd name="T18" fmla="*/ 2147483647 w 954"/>
                <a:gd name="T19" fmla="*/ 2147483647 h 930"/>
                <a:gd name="T20" fmla="*/ 2147483647 w 954"/>
                <a:gd name="T21" fmla="*/ 2147483647 h 930"/>
                <a:gd name="T22" fmla="*/ 2147483647 w 954"/>
                <a:gd name="T23" fmla="*/ 2147483647 h 930"/>
                <a:gd name="T24" fmla="*/ 2147483647 w 954"/>
                <a:gd name="T25" fmla="*/ 2147483647 h 930"/>
                <a:gd name="T26" fmla="*/ 2147483647 w 954"/>
                <a:gd name="T27" fmla="*/ 2147483647 h 930"/>
                <a:gd name="T28" fmla="*/ 2147483647 w 954"/>
                <a:gd name="T29" fmla="*/ 2147483647 h 930"/>
                <a:gd name="T30" fmla="*/ 2147483647 w 954"/>
                <a:gd name="T31" fmla="*/ 2147483647 h 930"/>
                <a:gd name="T32" fmla="*/ 2147483647 w 954"/>
                <a:gd name="T33" fmla="*/ 2147483647 h 930"/>
                <a:gd name="T34" fmla="*/ 2147483647 w 954"/>
                <a:gd name="T35" fmla="*/ 2147483647 h 930"/>
                <a:gd name="T36" fmla="*/ 2147483647 w 954"/>
                <a:gd name="T37" fmla="*/ 2147483647 h 930"/>
                <a:gd name="T38" fmla="*/ 2147483647 w 954"/>
                <a:gd name="T39" fmla="*/ 2147483647 h 930"/>
                <a:gd name="T40" fmla="*/ 2147483647 w 954"/>
                <a:gd name="T41" fmla="*/ 2147483647 h 930"/>
                <a:gd name="T42" fmla="*/ 2147483647 w 954"/>
                <a:gd name="T43" fmla="*/ 2147483647 h 930"/>
                <a:gd name="T44" fmla="*/ 2147483647 w 954"/>
                <a:gd name="T45" fmla="*/ 2147483647 h 930"/>
                <a:gd name="T46" fmla="*/ 2147483647 w 954"/>
                <a:gd name="T47" fmla="*/ 2147483647 h 930"/>
                <a:gd name="T48" fmla="*/ 2147483647 w 954"/>
                <a:gd name="T49" fmla="*/ 2147483647 h 930"/>
                <a:gd name="T50" fmla="*/ 0 w 954"/>
                <a:gd name="T51" fmla="*/ 2147483647 h 930"/>
                <a:gd name="T52" fmla="*/ 2147483647 w 954"/>
                <a:gd name="T53" fmla="*/ 2147483647 h 930"/>
                <a:gd name="T54" fmla="*/ 2147483647 w 954"/>
                <a:gd name="T55" fmla="*/ 2147483647 h 930"/>
                <a:gd name="T56" fmla="*/ 2147483647 w 954"/>
                <a:gd name="T57" fmla="*/ 2147483647 h 930"/>
                <a:gd name="T58" fmla="*/ 2147483647 w 954"/>
                <a:gd name="T59" fmla="*/ 2147483647 h 930"/>
                <a:gd name="T60" fmla="*/ 2147483647 w 954"/>
                <a:gd name="T61" fmla="*/ 2147483647 h 930"/>
                <a:gd name="T62" fmla="*/ 2147483647 w 954"/>
                <a:gd name="T63" fmla="*/ 2147483647 h 930"/>
                <a:gd name="T64" fmla="*/ 2147483647 w 954"/>
                <a:gd name="T65" fmla="*/ 2147483647 h 930"/>
                <a:gd name="T66" fmla="*/ 2147483647 w 954"/>
                <a:gd name="T67" fmla="*/ 2147483647 h 930"/>
                <a:gd name="T68" fmla="*/ 2147483647 w 954"/>
                <a:gd name="T69" fmla="*/ 2147483647 h 930"/>
                <a:gd name="T70" fmla="*/ 2147483647 w 954"/>
                <a:gd name="T71" fmla="*/ 2147483647 h 930"/>
                <a:gd name="T72" fmla="*/ 2147483647 w 954"/>
                <a:gd name="T73" fmla="*/ 2147483647 h 930"/>
                <a:gd name="T74" fmla="*/ 2147483647 w 954"/>
                <a:gd name="T75" fmla="*/ 2147483647 h 930"/>
                <a:gd name="T76" fmla="*/ 2147483647 w 954"/>
                <a:gd name="T77" fmla="*/ 2147483647 h 930"/>
                <a:gd name="T78" fmla="*/ 2147483647 w 954"/>
                <a:gd name="T79" fmla="*/ 2147483647 h 930"/>
                <a:gd name="T80" fmla="*/ 2147483647 w 954"/>
                <a:gd name="T81" fmla="*/ 2147483647 h 930"/>
                <a:gd name="T82" fmla="*/ 2147483647 w 954"/>
                <a:gd name="T83" fmla="*/ 2147483647 h 930"/>
                <a:gd name="T84" fmla="*/ 2147483647 w 954"/>
                <a:gd name="T85" fmla="*/ 2147483647 h 930"/>
                <a:gd name="T86" fmla="*/ 2147483647 w 954"/>
                <a:gd name="T87" fmla="*/ 2147483647 h 930"/>
                <a:gd name="T88" fmla="*/ 2147483647 w 954"/>
                <a:gd name="T89" fmla="*/ 2147483647 h 930"/>
                <a:gd name="T90" fmla="*/ 2147483647 w 954"/>
                <a:gd name="T91" fmla="*/ 2147483647 h 930"/>
                <a:gd name="T92" fmla="*/ 2147483647 w 954"/>
                <a:gd name="T93" fmla="*/ 2147483647 h 930"/>
                <a:gd name="T94" fmla="*/ 2147483647 w 954"/>
                <a:gd name="T95" fmla="*/ 2147483647 h 930"/>
                <a:gd name="T96" fmla="*/ 2147483647 w 954"/>
                <a:gd name="T97" fmla="*/ 2147483647 h 930"/>
                <a:gd name="T98" fmla="*/ 2147483647 w 954"/>
                <a:gd name="T99" fmla="*/ 2147483647 h 930"/>
                <a:gd name="T100" fmla="*/ 2147483647 w 954"/>
                <a:gd name="T101" fmla="*/ 2147483647 h 930"/>
                <a:gd name="T102" fmla="*/ 2147483647 w 954"/>
                <a:gd name="T103" fmla="*/ 2147483647 h 930"/>
                <a:gd name="T104" fmla="*/ 2147483647 w 954"/>
                <a:gd name="T105" fmla="*/ 2147483647 h 930"/>
                <a:gd name="T106" fmla="*/ 2147483647 w 954"/>
                <a:gd name="T107" fmla="*/ 2147483647 h 930"/>
                <a:gd name="T108" fmla="*/ 2147483647 w 954"/>
                <a:gd name="T109" fmla="*/ 2147483647 h 930"/>
                <a:gd name="T110" fmla="*/ 2147483647 w 954"/>
                <a:gd name="T111" fmla="*/ 2147483647 h 930"/>
                <a:gd name="T112" fmla="*/ 2147483647 w 954"/>
                <a:gd name="T113" fmla="*/ 2147483647 h 930"/>
                <a:gd name="T114" fmla="*/ 2147483647 w 954"/>
                <a:gd name="T115" fmla="*/ 2147483647 h 930"/>
                <a:gd name="T116" fmla="*/ 2147483647 w 954"/>
                <a:gd name="T117" fmla="*/ 2147483647 h 930"/>
                <a:gd name="T118" fmla="*/ 2147483647 w 954"/>
                <a:gd name="T119" fmla="*/ 2147483647 h 93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54"/>
                <a:gd name="T181" fmla="*/ 0 h 930"/>
                <a:gd name="T182" fmla="*/ 954 w 954"/>
                <a:gd name="T183" fmla="*/ 930 h 93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54" h="930">
                  <a:moveTo>
                    <a:pt x="264" y="42"/>
                  </a:moveTo>
                  <a:lnTo>
                    <a:pt x="264" y="12"/>
                  </a:lnTo>
                  <a:lnTo>
                    <a:pt x="252" y="0"/>
                  </a:lnTo>
                  <a:lnTo>
                    <a:pt x="234" y="0"/>
                  </a:lnTo>
                  <a:lnTo>
                    <a:pt x="228" y="6"/>
                  </a:lnTo>
                  <a:lnTo>
                    <a:pt x="228" y="18"/>
                  </a:lnTo>
                  <a:lnTo>
                    <a:pt x="234" y="24"/>
                  </a:lnTo>
                  <a:lnTo>
                    <a:pt x="234" y="36"/>
                  </a:lnTo>
                  <a:lnTo>
                    <a:pt x="240" y="42"/>
                  </a:lnTo>
                  <a:lnTo>
                    <a:pt x="264" y="42"/>
                  </a:lnTo>
                  <a:close/>
                  <a:moveTo>
                    <a:pt x="936" y="276"/>
                  </a:moveTo>
                  <a:lnTo>
                    <a:pt x="930" y="276"/>
                  </a:lnTo>
                  <a:lnTo>
                    <a:pt x="924" y="282"/>
                  </a:lnTo>
                  <a:lnTo>
                    <a:pt x="912" y="288"/>
                  </a:lnTo>
                  <a:lnTo>
                    <a:pt x="906" y="294"/>
                  </a:lnTo>
                  <a:lnTo>
                    <a:pt x="900" y="288"/>
                  </a:lnTo>
                  <a:lnTo>
                    <a:pt x="888" y="288"/>
                  </a:lnTo>
                  <a:lnTo>
                    <a:pt x="882" y="282"/>
                  </a:lnTo>
                  <a:lnTo>
                    <a:pt x="876" y="282"/>
                  </a:lnTo>
                  <a:lnTo>
                    <a:pt x="852" y="306"/>
                  </a:lnTo>
                  <a:lnTo>
                    <a:pt x="822" y="282"/>
                  </a:lnTo>
                  <a:lnTo>
                    <a:pt x="846" y="282"/>
                  </a:lnTo>
                  <a:lnTo>
                    <a:pt x="858" y="276"/>
                  </a:lnTo>
                  <a:lnTo>
                    <a:pt x="864" y="276"/>
                  </a:lnTo>
                  <a:lnTo>
                    <a:pt x="870" y="264"/>
                  </a:lnTo>
                  <a:lnTo>
                    <a:pt x="870" y="246"/>
                  </a:lnTo>
                  <a:lnTo>
                    <a:pt x="882" y="234"/>
                  </a:lnTo>
                  <a:lnTo>
                    <a:pt x="888" y="222"/>
                  </a:lnTo>
                  <a:lnTo>
                    <a:pt x="876" y="210"/>
                  </a:lnTo>
                  <a:lnTo>
                    <a:pt x="846" y="210"/>
                  </a:lnTo>
                  <a:lnTo>
                    <a:pt x="846" y="204"/>
                  </a:lnTo>
                  <a:lnTo>
                    <a:pt x="840" y="198"/>
                  </a:lnTo>
                  <a:lnTo>
                    <a:pt x="840" y="192"/>
                  </a:lnTo>
                  <a:lnTo>
                    <a:pt x="834" y="186"/>
                  </a:lnTo>
                  <a:lnTo>
                    <a:pt x="828" y="186"/>
                  </a:lnTo>
                  <a:lnTo>
                    <a:pt x="822" y="192"/>
                  </a:lnTo>
                  <a:lnTo>
                    <a:pt x="822" y="210"/>
                  </a:lnTo>
                  <a:lnTo>
                    <a:pt x="816" y="198"/>
                  </a:lnTo>
                  <a:lnTo>
                    <a:pt x="816" y="180"/>
                  </a:lnTo>
                  <a:lnTo>
                    <a:pt x="792" y="180"/>
                  </a:lnTo>
                  <a:lnTo>
                    <a:pt x="786" y="210"/>
                  </a:lnTo>
                  <a:lnTo>
                    <a:pt x="780" y="204"/>
                  </a:lnTo>
                  <a:lnTo>
                    <a:pt x="774" y="192"/>
                  </a:lnTo>
                  <a:lnTo>
                    <a:pt x="774" y="186"/>
                  </a:lnTo>
                  <a:lnTo>
                    <a:pt x="768" y="180"/>
                  </a:lnTo>
                  <a:lnTo>
                    <a:pt x="768" y="156"/>
                  </a:lnTo>
                  <a:lnTo>
                    <a:pt x="738" y="168"/>
                  </a:lnTo>
                  <a:lnTo>
                    <a:pt x="744" y="162"/>
                  </a:lnTo>
                  <a:lnTo>
                    <a:pt x="756" y="156"/>
                  </a:lnTo>
                  <a:lnTo>
                    <a:pt x="762" y="156"/>
                  </a:lnTo>
                  <a:lnTo>
                    <a:pt x="762" y="144"/>
                  </a:lnTo>
                  <a:lnTo>
                    <a:pt x="750" y="138"/>
                  </a:lnTo>
                  <a:lnTo>
                    <a:pt x="744" y="138"/>
                  </a:lnTo>
                  <a:lnTo>
                    <a:pt x="744" y="132"/>
                  </a:lnTo>
                  <a:lnTo>
                    <a:pt x="750" y="132"/>
                  </a:lnTo>
                  <a:lnTo>
                    <a:pt x="762" y="126"/>
                  </a:lnTo>
                  <a:lnTo>
                    <a:pt x="774" y="126"/>
                  </a:lnTo>
                  <a:lnTo>
                    <a:pt x="792" y="120"/>
                  </a:lnTo>
                  <a:lnTo>
                    <a:pt x="804" y="120"/>
                  </a:lnTo>
                  <a:lnTo>
                    <a:pt x="810" y="114"/>
                  </a:lnTo>
                  <a:lnTo>
                    <a:pt x="726" y="114"/>
                  </a:lnTo>
                  <a:lnTo>
                    <a:pt x="690" y="120"/>
                  </a:lnTo>
                  <a:lnTo>
                    <a:pt x="678" y="120"/>
                  </a:lnTo>
                  <a:lnTo>
                    <a:pt x="690" y="132"/>
                  </a:lnTo>
                  <a:lnTo>
                    <a:pt x="678" y="132"/>
                  </a:lnTo>
                  <a:lnTo>
                    <a:pt x="666" y="138"/>
                  </a:lnTo>
                  <a:lnTo>
                    <a:pt x="654" y="138"/>
                  </a:lnTo>
                  <a:lnTo>
                    <a:pt x="642" y="144"/>
                  </a:lnTo>
                  <a:lnTo>
                    <a:pt x="636" y="144"/>
                  </a:lnTo>
                  <a:lnTo>
                    <a:pt x="624" y="150"/>
                  </a:lnTo>
                  <a:lnTo>
                    <a:pt x="606" y="168"/>
                  </a:lnTo>
                  <a:lnTo>
                    <a:pt x="594" y="174"/>
                  </a:lnTo>
                  <a:lnTo>
                    <a:pt x="576" y="174"/>
                  </a:lnTo>
                  <a:lnTo>
                    <a:pt x="564" y="162"/>
                  </a:lnTo>
                  <a:lnTo>
                    <a:pt x="546" y="156"/>
                  </a:lnTo>
                  <a:lnTo>
                    <a:pt x="534" y="144"/>
                  </a:lnTo>
                  <a:lnTo>
                    <a:pt x="522" y="138"/>
                  </a:lnTo>
                  <a:lnTo>
                    <a:pt x="510" y="126"/>
                  </a:lnTo>
                  <a:lnTo>
                    <a:pt x="492" y="126"/>
                  </a:lnTo>
                  <a:lnTo>
                    <a:pt x="450" y="132"/>
                  </a:lnTo>
                  <a:lnTo>
                    <a:pt x="372" y="132"/>
                  </a:lnTo>
                  <a:lnTo>
                    <a:pt x="360" y="120"/>
                  </a:lnTo>
                  <a:lnTo>
                    <a:pt x="354" y="108"/>
                  </a:lnTo>
                  <a:lnTo>
                    <a:pt x="354" y="84"/>
                  </a:lnTo>
                  <a:lnTo>
                    <a:pt x="348" y="72"/>
                  </a:lnTo>
                  <a:lnTo>
                    <a:pt x="336" y="60"/>
                  </a:lnTo>
                  <a:lnTo>
                    <a:pt x="324" y="54"/>
                  </a:lnTo>
                  <a:lnTo>
                    <a:pt x="276" y="54"/>
                  </a:lnTo>
                  <a:lnTo>
                    <a:pt x="240" y="60"/>
                  </a:lnTo>
                  <a:lnTo>
                    <a:pt x="222" y="72"/>
                  </a:lnTo>
                  <a:lnTo>
                    <a:pt x="210" y="78"/>
                  </a:lnTo>
                  <a:lnTo>
                    <a:pt x="204" y="78"/>
                  </a:lnTo>
                  <a:lnTo>
                    <a:pt x="180" y="90"/>
                  </a:lnTo>
                  <a:lnTo>
                    <a:pt x="162" y="96"/>
                  </a:lnTo>
                  <a:lnTo>
                    <a:pt x="144" y="108"/>
                  </a:lnTo>
                  <a:lnTo>
                    <a:pt x="138" y="120"/>
                  </a:lnTo>
                  <a:lnTo>
                    <a:pt x="138" y="144"/>
                  </a:lnTo>
                  <a:lnTo>
                    <a:pt x="150" y="168"/>
                  </a:lnTo>
                  <a:lnTo>
                    <a:pt x="156" y="186"/>
                  </a:lnTo>
                  <a:lnTo>
                    <a:pt x="162" y="198"/>
                  </a:lnTo>
                  <a:lnTo>
                    <a:pt x="156" y="210"/>
                  </a:lnTo>
                  <a:lnTo>
                    <a:pt x="150" y="228"/>
                  </a:lnTo>
                  <a:lnTo>
                    <a:pt x="138" y="234"/>
                  </a:lnTo>
                  <a:lnTo>
                    <a:pt x="132" y="246"/>
                  </a:lnTo>
                  <a:lnTo>
                    <a:pt x="126" y="252"/>
                  </a:lnTo>
                  <a:lnTo>
                    <a:pt x="120" y="252"/>
                  </a:lnTo>
                  <a:lnTo>
                    <a:pt x="126" y="222"/>
                  </a:lnTo>
                  <a:lnTo>
                    <a:pt x="114" y="222"/>
                  </a:lnTo>
                  <a:lnTo>
                    <a:pt x="108" y="216"/>
                  </a:lnTo>
                  <a:lnTo>
                    <a:pt x="96" y="210"/>
                  </a:lnTo>
                  <a:lnTo>
                    <a:pt x="90" y="204"/>
                  </a:lnTo>
                  <a:lnTo>
                    <a:pt x="84" y="192"/>
                  </a:lnTo>
                  <a:lnTo>
                    <a:pt x="96" y="168"/>
                  </a:lnTo>
                  <a:lnTo>
                    <a:pt x="108" y="156"/>
                  </a:lnTo>
                  <a:lnTo>
                    <a:pt x="120" y="132"/>
                  </a:lnTo>
                  <a:lnTo>
                    <a:pt x="120" y="78"/>
                  </a:lnTo>
                  <a:lnTo>
                    <a:pt x="114" y="66"/>
                  </a:lnTo>
                  <a:lnTo>
                    <a:pt x="114" y="54"/>
                  </a:lnTo>
                  <a:lnTo>
                    <a:pt x="108" y="48"/>
                  </a:lnTo>
                  <a:lnTo>
                    <a:pt x="108" y="54"/>
                  </a:lnTo>
                  <a:lnTo>
                    <a:pt x="102" y="66"/>
                  </a:lnTo>
                  <a:lnTo>
                    <a:pt x="90" y="78"/>
                  </a:lnTo>
                  <a:lnTo>
                    <a:pt x="72" y="84"/>
                  </a:lnTo>
                  <a:lnTo>
                    <a:pt x="48" y="108"/>
                  </a:lnTo>
                  <a:lnTo>
                    <a:pt x="36" y="144"/>
                  </a:lnTo>
                  <a:lnTo>
                    <a:pt x="36" y="162"/>
                  </a:lnTo>
                  <a:lnTo>
                    <a:pt x="30" y="168"/>
                  </a:lnTo>
                  <a:lnTo>
                    <a:pt x="30" y="192"/>
                  </a:lnTo>
                  <a:lnTo>
                    <a:pt x="6" y="216"/>
                  </a:lnTo>
                  <a:lnTo>
                    <a:pt x="0" y="228"/>
                  </a:lnTo>
                  <a:lnTo>
                    <a:pt x="0" y="240"/>
                  </a:lnTo>
                  <a:lnTo>
                    <a:pt x="6" y="246"/>
                  </a:lnTo>
                  <a:lnTo>
                    <a:pt x="6" y="240"/>
                  </a:lnTo>
                  <a:lnTo>
                    <a:pt x="18" y="228"/>
                  </a:lnTo>
                  <a:lnTo>
                    <a:pt x="24" y="228"/>
                  </a:lnTo>
                  <a:lnTo>
                    <a:pt x="36" y="240"/>
                  </a:lnTo>
                  <a:lnTo>
                    <a:pt x="42" y="252"/>
                  </a:lnTo>
                  <a:lnTo>
                    <a:pt x="42" y="288"/>
                  </a:lnTo>
                  <a:lnTo>
                    <a:pt x="48" y="294"/>
                  </a:lnTo>
                  <a:lnTo>
                    <a:pt x="60" y="300"/>
                  </a:lnTo>
                  <a:lnTo>
                    <a:pt x="66" y="306"/>
                  </a:lnTo>
                  <a:lnTo>
                    <a:pt x="66" y="318"/>
                  </a:lnTo>
                  <a:lnTo>
                    <a:pt x="54" y="342"/>
                  </a:lnTo>
                  <a:lnTo>
                    <a:pt x="54" y="384"/>
                  </a:lnTo>
                  <a:lnTo>
                    <a:pt x="66" y="384"/>
                  </a:lnTo>
                  <a:lnTo>
                    <a:pt x="66" y="396"/>
                  </a:lnTo>
                  <a:lnTo>
                    <a:pt x="72" y="408"/>
                  </a:lnTo>
                  <a:lnTo>
                    <a:pt x="78" y="414"/>
                  </a:lnTo>
                  <a:lnTo>
                    <a:pt x="102" y="414"/>
                  </a:lnTo>
                  <a:lnTo>
                    <a:pt x="108" y="408"/>
                  </a:lnTo>
                  <a:lnTo>
                    <a:pt x="120" y="408"/>
                  </a:lnTo>
                  <a:lnTo>
                    <a:pt x="132" y="414"/>
                  </a:lnTo>
                  <a:lnTo>
                    <a:pt x="138" y="414"/>
                  </a:lnTo>
                  <a:lnTo>
                    <a:pt x="150" y="420"/>
                  </a:lnTo>
                  <a:lnTo>
                    <a:pt x="162" y="420"/>
                  </a:lnTo>
                  <a:lnTo>
                    <a:pt x="168" y="414"/>
                  </a:lnTo>
                  <a:lnTo>
                    <a:pt x="168" y="408"/>
                  </a:lnTo>
                  <a:lnTo>
                    <a:pt x="180" y="408"/>
                  </a:lnTo>
                  <a:lnTo>
                    <a:pt x="186" y="414"/>
                  </a:lnTo>
                  <a:lnTo>
                    <a:pt x="198" y="420"/>
                  </a:lnTo>
                  <a:lnTo>
                    <a:pt x="222" y="420"/>
                  </a:lnTo>
                  <a:lnTo>
                    <a:pt x="222" y="426"/>
                  </a:lnTo>
                  <a:lnTo>
                    <a:pt x="228" y="432"/>
                  </a:lnTo>
                  <a:lnTo>
                    <a:pt x="234" y="444"/>
                  </a:lnTo>
                  <a:lnTo>
                    <a:pt x="240" y="462"/>
                  </a:lnTo>
                  <a:lnTo>
                    <a:pt x="264" y="486"/>
                  </a:lnTo>
                  <a:lnTo>
                    <a:pt x="288" y="486"/>
                  </a:lnTo>
                  <a:lnTo>
                    <a:pt x="288" y="480"/>
                  </a:lnTo>
                  <a:lnTo>
                    <a:pt x="306" y="480"/>
                  </a:lnTo>
                  <a:lnTo>
                    <a:pt x="312" y="486"/>
                  </a:lnTo>
                  <a:lnTo>
                    <a:pt x="336" y="486"/>
                  </a:lnTo>
                  <a:lnTo>
                    <a:pt x="342" y="480"/>
                  </a:lnTo>
                  <a:lnTo>
                    <a:pt x="366" y="486"/>
                  </a:lnTo>
                  <a:lnTo>
                    <a:pt x="372" y="480"/>
                  </a:lnTo>
                  <a:lnTo>
                    <a:pt x="384" y="474"/>
                  </a:lnTo>
                  <a:lnTo>
                    <a:pt x="402" y="474"/>
                  </a:lnTo>
                  <a:lnTo>
                    <a:pt x="408" y="480"/>
                  </a:lnTo>
                  <a:lnTo>
                    <a:pt x="408" y="492"/>
                  </a:lnTo>
                  <a:lnTo>
                    <a:pt x="390" y="510"/>
                  </a:lnTo>
                  <a:lnTo>
                    <a:pt x="390" y="534"/>
                  </a:lnTo>
                  <a:lnTo>
                    <a:pt x="384" y="540"/>
                  </a:lnTo>
                  <a:lnTo>
                    <a:pt x="378" y="540"/>
                  </a:lnTo>
                  <a:lnTo>
                    <a:pt x="366" y="552"/>
                  </a:lnTo>
                  <a:lnTo>
                    <a:pt x="366" y="576"/>
                  </a:lnTo>
                  <a:lnTo>
                    <a:pt x="372" y="588"/>
                  </a:lnTo>
                  <a:lnTo>
                    <a:pt x="372" y="618"/>
                  </a:lnTo>
                  <a:lnTo>
                    <a:pt x="366" y="630"/>
                  </a:lnTo>
                  <a:lnTo>
                    <a:pt x="366" y="642"/>
                  </a:lnTo>
                  <a:lnTo>
                    <a:pt x="372" y="648"/>
                  </a:lnTo>
                  <a:lnTo>
                    <a:pt x="384" y="648"/>
                  </a:lnTo>
                  <a:lnTo>
                    <a:pt x="384" y="672"/>
                  </a:lnTo>
                  <a:lnTo>
                    <a:pt x="390" y="684"/>
                  </a:lnTo>
                  <a:lnTo>
                    <a:pt x="402" y="690"/>
                  </a:lnTo>
                  <a:lnTo>
                    <a:pt x="408" y="702"/>
                  </a:lnTo>
                  <a:lnTo>
                    <a:pt x="408" y="708"/>
                  </a:lnTo>
                  <a:lnTo>
                    <a:pt x="402" y="720"/>
                  </a:lnTo>
                  <a:lnTo>
                    <a:pt x="372" y="750"/>
                  </a:lnTo>
                  <a:lnTo>
                    <a:pt x="366" y="750"/>
                  </a:lnTo>
                  <a:lnTo>
                    <a:pt x="390" y="762"/>
                  </a:lnTo>
                  <a:lnTo>
                    <a:pt x="402" y="774"/>
                  </a:lnTo>
                  <a:lnTo>
                    <a:pt x="414" y="774"/>
                  </a:lnTo>
                  <a:lnTo>
                    <a:pt x="414" y="798"/>
                  </a:lnTo>
                  <a:lnTo>
                    <a:pt x="420" y="804"/>
                  </a:lnTo>
                  <a:lnTo>
                    <a:pt x="420" y="822"/>
                  </a:lnTo>
                  <a:lnTo>
                    <a:pt x="426" y="828"/>
                  </a:lnTo>
                  <a:lnTo>
                    <a:pt x="426" y="846"/>
                  </a:lnTo>
                  <a:lnTo>
                    <a:pt x="432" y="858"/>
                  </a:lnTo>
                  <a:lnTo>
                    <a:pt x="432" y="876"/>
                  </a:lnTo>
                  <a:lnTo>
                    <a:pt x="444" y="888"/>
                  </a:lnTo>
                  <a:lnTo>
                    <a:pt x="450" y="900"/>
                  </a:lnTo>
                  <a:lnTo>
                    <a:pt x="450" y="906"/>
                  </a:lnTo>
                  <a:lnTo>
                    <a:pt x="462" y="918"/>
                  </a:lnTo>
                  <a:lnTo>
                    <a:pt x="468" y="918"/>
                  </a:lnTo>
                  <a:lnTo>
                    <a:pt x="480" y="924"/>
                  </a:lnTo>
                  <a:lnTo>
                    <a:pt x="486" y="924"/>
                  </a:lnTo>
                  <a:lnTo>
                    <a:pt x="498" y="918"/>
                  </a:lnTo>
                  <a:lnTo>
                    <a:pt x="504" y="912"/>
                  </a:lnTo>
                  <a:lnTo>
                    <a:pt x="516" y="906"/>
                  </a:lnTo>
                  <a:lnTo>
                    <a:pt x="522" y="900"/>
                  </a:lnTo>
                  <a:lnTo>
                    <a:pt x="528" y="906"/>
                  </a:lnTo>
                  <a:lnTo>
                    <a:pt x="528" y="930"/>
                  </a:lnTo>
                  <a:lnTo>
                    <a:pt x="534" y="930"/>
                  </a:lnTo>
                  <a:lnTo>
                    <a:pt x="546" y="918"/>
                  </a:lnTo>
                  <a:lnTo>
                    <a:pt x="558" y="894"/>
                  </a:lnTo>
                  <a:lnTo>
                    <a:pt x="570" y="882"/>
                  </a:lnTo>
                  <a:lnTo>
                    <a:pt x="588" y="882"/>
                  </a:lnTo>
                  <a:lnTo>
                    <a:pt x="594" y="876"/>
                  </a:lnTo>
                  <a:lnTo>
                    <a:pt x="630" y="858"/>
                  </a:lnTo>
                  <a:lnTo>
                    <a:pt x="636" y="846"/>
                  </a:lnTo>
                  <a:lnTo>
                    <a:pt x="636" y="816"/>
                  </a:lnTo>
                  <a:lnTo>
                    <a:pt x="678" y="816"/>
                  </a:lnTo>
                  <a:lnTo>
                    <a:pt x="684" y="810"/>
                  </a:lnTo>
                  <a:lnTo>
                    <a:pt x="690" y="798"/>
                  </a:lnTo>
                  <a:lnTo>
                    <a:pt x="690" y="792"/>
                  </a:lnTo>
                  <a:lnTo>
                    <a:pt x="684" y="786"/>
                  </a:lnTo>
                  <a:lnTo>
                    <a:pt x="636" y="780"/>
                  </a:lnTo>
                  <a:lnTo>
                    <a:pt x="636" y="750"/>
                  </a:lnTo>
                  <a:lnTo>
                    <a:pt x="630" y="738"/>
                  </a:lnTo>
                  <a:lnTo>
                    <a:pt x="618" y="726"/>
                  </a:lnTo>
                  <a:lnTo>
                    <a:pt x="624" y="720"/>
                  </a:lnTo>
                  <a:lnTo>
                    <a:pt x="624" y="690"/>
                  </a:lnTo>
                  <a:lnTo>
                    <a:pt x="618" y="684"/>
                  </a:lnTo>
                  <a:lnTo>
                    <a:pt x="606" y="678"/>
                  </a:lnTo>
                  <a:lnTo>
                    <a:pt x="588" y="660"/>
                  </a:lnTo>
                  <a:lnTo>
                    <a:pt x="588" y="630"/>
                  </a:lnTo>
                  <a:lnTo>
                    <a:pt x="594" y="636"/>
                  </a:lnTo>
                  <a:lnTo>
                    <a:pt x="594" y="642"/>
                  </a:lnTo>
                  <a:lnTo>
                    <a:pt x="636" y="642"/>
                  </a:lnTo>
                  <a:lnTo>
                    <a:pt x="642" y="648"/>
                  </a:lnTo>
                  <a:lnTo>
                    <a:pt x="642" y="666"/>
                  </a:lnTo>
                  <a:lnTo>
                    <a:pt x="654" y="666"/>
                  </a:lnTo>
                  <a:lnTo>
                    <a:pt x="666" y="660"/>
                  </a:lnTo>
                  <a:lnTo>
                    <a:pt x="678" y="666"/>
                  </a:lnTo>
                  <a:lnTo>
                    <a:pt x="684" y="660"/>
                  </a:lnTo>
                  <a:lnTo>
                    <a:pt x="696" y="660"/>
                  </a:lnTo>
                  <a:lnTo>
                    <a:pt x="702" y="666"/>
                  </a:lnTo>
                  <a:lnTo>
                    <a:pt x="708" y="678"/>
                  </a:lnTo>
                  <a:lnTo>
                    <a:pt x="720" y="690"/>
                  </a:lnTo>
                  <a:lnTo>
                    <a:pt x="732" y="696"/>
                  </a:lnTo>
                  <a:lnTo>
                    <a:pt x="738" y="690"/>
                  </a:lnTo>
                  <a:lnTo>
                    <a:pt x="738" y="672"/>
                  </a:lnTo>
                  <a:lnTo>
                    <a:pt x="744" y="660"/>
                  </a:lnTo>
                  <a:lnTo>
                    <a:pt x="744" y="648"/>
                  </a:lnTo>
                  <a:lnTo>
                    <a:pt x="750" y="642"/>
                  </a:lnTo>
                  <a:lnTo>
                    <a:pt x="768" y="642"/>
                  </a:lnTo>
                  <a:lnTo>
                    <a:pt x="774" y="648"/>
                  </a:lnTo>
                  <a:lnTo>
                    <a:pt x="792" y="648"/>
                  </a:lnTo>
                  <a:lnTo>
                    <a:pt x="804" y="642"/>
                  </a:lnTo>
                  <a:lnTo>
                    <a:pt x="828" y="618"/>
                  </a:lnTo>
                  <a:lnTo>
                    <a:pt x="840" y="612"/>
                  </a:lnTo>
                  <a:lnTo>
                    <a:pt x="864" y="612"/>
                  </a:lnTo>
                  <a:lnTo>
                    <a:pt x="864" y="600"/>
                  </a:lnTo>
                  <a:lnTo>
                    <a:pt x="876" y="600"/>
                  </a:lnTo>
                  <a:lnTo>
                    <a:pt x="882" y="594"/>
                  </a:lnTo>
                  <a:lnTo>
                    <a:pt x="882" y="558"/>
                  </a:lnTo>
                  <a:lnTo>
                    <a:pt x="846" y="522"/>
                  </a:lnTo>
                  <a:lnTo>
                    <a:pt x="840" y="510"/>
                  </a:lnTo>
                  <a:lnTo>
                    <a:pt x="834" y="504"/>
                  </a:lnTo>
                  <a:lnTo>
                    <a:pt x="834" y="492"/>
                  </a:lnTo>
                  <a:lnTo>
                    <a:pt x="846" y="486"/>
                  </a:lnTo>
                  <a:lnTo>
                    <a:pt x="852" y="486"/>
                  </a:lnTo>
                  <a:lnTo>
                    <a:pt x="864" y="480"/>
                  </a:lnTo>
                  <a:lnTo>
                    <a:pt x="864" y="462"/>
                  </a:lnTo>
                  <a:lnTo>
                    <a:pt x="846" y="444"/>
                  </a:lnTo>
                  <a:lnTo>
                    <a:pt x="846" y="438"/>
                  </a:lnTo>
                  <a:lnTo>
                    <a:pt x="876" y="438"/>
                  </a:lnTo>
                  <a:lnTo>
                    <a:pt x="888" y="432"/>
                  </a:lnTo>
                  <a:lnTo>
                    <a:pt x="900" y="432"/>
                  </a:lnTo>
                  <a:lnTo>
                    <a:pt x="912" y="426"/>
                  </a:lnTo>
                  <a:lnTo>
                    <a:pt x="918" y="420"/>
                  </a:lnTo>
                  <a:lnTo>
                    <a:pt x="918" y="402"/>
                  </a:lnTo>
                  <a:lnTo>
                    <a:pt x="894" y="402"/>
                  </a:lnTo>
                  <a:lnTo>
                    <a:pt x="894" y="360"/>
                  </a:lnTo>
                  <a:lnTo>
                    <a:pt x="906" y="348"/>
                  </a:lnTo>
                  <a:lnTo>
                    <a:pt x="918" y="348"/>
                  </a:lnTo>
                  <a:lnTo>
                    <a:pt x="924" y="342"/>
                  </a:lnTo>
                  <a:lnTo>
                    <a:pt x="930" y="342"/>
                  </a:lnTo>
                  <a:lnTo>
                    <a:pt x="936" y="336"/>
                  </a:lnTo>
                  <a:lnTo>
                    <a:pt x="954" y="300"/>
                  </a:lnTo>
                  <a:lnTo>
                    <a:pt x="948" y="294"/>
                  </a:lnTo>
                  <a:lnTo>
                    <a:pt x="942" y="282"/>
                  </a:lnTo>
                  <a:lnTo>
                    <a:pt x="936" y="276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04" name="USA (Alaska)" descr="© INSCALE GmbH, 05.05.2010&#10;http://www.presentationload.com/">
              <a:extLst>
                <a:ext uri="{FF2B5EF4-FFF2-40B4-BE49-F238E27FC236}">
                  <a16:creationId xmlns:a16="http://schemas.microsoft.com/office/drawing/2014/main" id="{24563E5E-C043-09FB-C189-11FA9694FD73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399011" y="1107572"/>
              <a:ext cx="1165144" cy="504009"/>
            </a:xfrm>
            <a:custGeom>
              <a:avLst/>
              <a:gdLst>
                <a:gd name="T0" fmla="*/ 2147483647 w 3072"/>
                <a:gd name="T1" fmla="*/ 2147483647 h 1332"/>
                <a:gd name="T2" fmla="*/ 2147483647 w 3072"/>
                <a:gd name="T3" fmla="*/ 2147483647 h 1332"/>
                <a:gd name="T4" fmla="*/ 2147483647 w 3072"/>
                <a:gd name="T5" fmla="*/ 2147483647 h 1332"/>
                <a:gd name="T6" fmla="*/ 2147483647 w 3072"/>
                <a:gd name="T7" fmla="*/ 2147483647 h 1332"/>
                <a:gd name="T8" fmla="*/ 2147483647 w 3072"/>
                <a:gd name="T9" fmla="*/ 2147483647 h 1332"/>
                <a:gd name="T10" fmla="*/ 2147483647 w 3072"/>
                <a:gd name="T11" fmla="*/ 2147483647 h 1332"/>
                <a:gd name="T12" fmla="*/ 2147483647 w 3072"/>
                <a:gd name="T13" fmla="*/ 2147483647 h 1332"/>
                <a:gd name="T14" fmla="*/ 2147483647 w 3072"/>
                <a:gd name="T15" fmla="*/ 2147483647 h 1332"/>
                <a:gd name="T16" fmla="*/ 2147483647 w 3072"/>
                <a:gd name="T17" fmla="*/ 2147483647 h 1332"/>
                <a:gd name="T18" fmla="*/ 2147483647 w 3072"/>
                <a:gd name="T19" fmla="*/ 2147483647 h 1332"/>
                <a:gd name="T20" fmla="*/ 2147483647 w 3072"/>
                <a:gd name="T21" fmla="*/ 2147483647 h 1332"/>
                <a:gd name="T22" fmla="*/ 2147483647 w 3072"/>
                <a:gd name="T23" fmla="*/ 0 h 1332"/>
                <a:gd name="T24" fmla="*/ 2147483647 w 3072"/>
                <a:gd name="T25" fmla="*/ 2147483647 h 1332"/>
                <a:gd name="T26" fmla="*/ 2147483647 w 3072"/>
                <a:gd name="T27" fmla="*/ 2147483647 h 1332"/>
                <a:gd name="T28" fmla="*/ 2147483647 w 3072"/>
                <a:gd name="T29" fmla="*/ 2147483647 h 1332"/>
                <a:gd name="T30" fmla="*/ 2147483647 w 3072"/>
                <a:gd name="T31" fmla="*/ 2147483647 h 1332"/>
                <a:gd name="T32" fmla="*/ 2147483647 w 3072"/>
                <a:gd name="T33" fmla="*/ 2147483647 h 1332"/>
                <a:gd name="T34" fmla="*/ 2147483647 w 3072"/>
                <a:gd name="T35" fmla="*/ 2147483647 h 1332"/>
                <a:gd name="T36" fmla="*/ 2147483647 w 3072"/>
                <a:gd name="T37" fmla="*/ 2147483647 h 1332"/>
                <a:gd name="T38" fmla="*/ 2147483647 w 3072"/>
                <a:gd name="T39" fmla="*/ 2147483647 h 1332"/>
                <a:gd name="T40" fmla="*/ 2147483647 w 3072"/>
                <a:gd name="T41" fmla="*/ 2147483647 h 1332"/>
                <a:gd name="T42" fmla="*/ 2147483647 w 3072"/>
                <a:gd name="T43" fmla="*/ 2147483647 h 1332"/>
                <a:gd name="T44" fmla="*/ 2147483647 w 3072"/>
                <a:gd name="T45" fmla="*/ 2147483647 h 1332"/>
                <a:gd name="T46" fmla="*/ 2147483647 w 3072"/>
                <a:gd name="T47" fmla="*/ 2147483647 h 1332"/>
                <a:gd name="T48" fmla="*/ 2147483647 w 3072"/>
                <a:gd name="T49" fmla="*/ 2147483647 h 1332"/>
                <a:gd name="T50" fmla="*/ 2147483647 w 3072"/>
                <a:gd name="T51" fmla="*/ 2147483647 h 1332"/>
                <a:gd name="T52" fmla="*/ 2147483647 w 3072"/>
                <a:gd name="T53" fmla="*/ 2147483647 h 1332"/>
                <a:gd name="T54" fmla="*/ 2147483647 w 3072"/>
                <a:gd name="T55" fmla="*/ 2147483647 h 1332"/>
                <a:gd name="T56" fmla="*/ 2147483647 w 3072"/>
                <a:gd name="T57" fmla="*/ 2147483647 h 1332"/>
                <a:gd name="T58" fmla="*/ 2147483647 w 3072"/>
                <a:gd name="T59" fmla="*/ 2147483647 h 1332"/>
                <a:gd name="T60" fmla="*/ 2147483647 w 3072"/>
                <a:gd name="T61" fmla="*/ 2147483647 h 1332"/>
                <a:gd name="T62" fmla="*/ 2147483647 w 3072"/>
                <a:gd name="T63" fmla="*/ 2147483647 h 1332"/>
                <a:gd name="T64" fmla="*/ 2147483647 w 3072"/>
                <a:gd name="T65" fmla="*/ 2147483647 h 1332"/>
                <a:gd name="T66" fmla="*/ 2147483647 w 3072"/>
                <a:gd name="T67" fmla="*/ 2147483647 h 1332"/>
                <a:gd name="T68" fmla="*/ 2147483647 w 3072"/>
                <a:gd name="T69" fmla="*/ 2147483647 h 1332"/>
                <a:gd name="T70" fmla="*/ 2147483647 w 3072"/>
                <a:gd name="T71" fmla="*/ 2147483647 h 1332"/>
                <a:gd name="T72" fmla="*/ 2147483647 w 3072"/>
                <a:gd name="T73" fmla="*/ 2147483647 h 1332"/>
                <a:gd name="T74" fmla="*/ 2147483647 w 3072"/>
                <a:gd name="T75" fmla="*/ 2147483647 h 1332"/>
                <a:gd name="T76" fmla="*/ 2147483647 w 3072"/>
                <a:gd name="T77" fmla="*/ 2147483647 h 1332"/>
                <a:gd name="T78" fmla="*/ 2147483647 w 3072"/>
                <a:gd name="T79" fmla="*/ 2147483647 h 1332"/>
                <a:gd name="T80" fmla="*/ 2147483647 w 3072"/>
                <a:gd name="T81" fmla="*/ 2147483647 h 1332"/>
                <a:gd name="T82" fmla="*/ 2147483647 w 3072"/>
                <a:gd name="T83" fmla="*/ 2147483647 h 1332"/>
                <a:gd name="T84" fmla="*/ 2147483647 w 3072"/>
                <a:gd name="T85" fmla="*/ 2147483647 h 1332"/>
                <a:gd name="T86" fmla="*/ 2147483647 w 3072"/>
                <a:gd name="T87" fmla="*/ 2147483647 h 1332"/>
                <a:gd name="T88" fmla="*/ 2147483647 w 3072"/>
                <a:gd name="T89" fmla="*/ 2147483647 h 1332"/>
                <a:gd name="T90" fmla="*/ 2147483647 w 3072"/>
                <a:gd name="T91" fmla="*/ 2147483647 h 1332"/>
                <a:gd name="T92" fmla="*/ 2147483647 w 3072"/>
                <a:gd name="T93" fmla="*/ 2147483647 h 1332"/>
                <a:gd name="T94" fmla="*/ 2147483647 w 3072"/>
                <a:gd name="T95" fmla="*/ 2147483647 h 1332"/>
                <a:gd name="T96" fmla="*/ 2147483647 w 3072"/>
                <a:gd name="T97" fmla="*/ 2147483647 h 1332"/>
                <a:gd name="T98" fmla="*/ 2147483647 w 3072"/>
                <a:gd name="T99" fmla="*/ 2147483647 h 1332"/>
                <a:gd name="T100" fmla="*/ 2147483647 w 3072"/>
                <a:gd name="T101" fmla="*/ 2147483647 h 1332"/>
                <a:gd name="T102" fmla="*/ 2147483647 w 3072"/>
                <a:gd name="T103" fmla="*/ 2147483647 h 1332"/>
                <a:gd name="T104" fmla="*/ 2147483647 w 3072"/>
                <a:gd name="T105" fmla="*/ 2147483647 h 1332"/>
                <a:gd name="T106" fmla="*/ 2147483647 w 3072"/>
                <a:gd name="T107" fmla="*/ 2147483647 h 1332"/>
                <a:gd name="T108" fmla="*/ 2147483647 w 3072"/>
                <a:gd name="T109" fmla="*/ 2147483647 h 1332"/>
                <a:gd name="T110" fmla="*/ 2147483647 w 3072"/>
                <a:gd name="T111" fmla="*/ 2147483647 h 1332"/>
                <a:gd name="T112" fmla="*/ 2147483647 w 3072"/>
                <a:gd name="T113" fmla="*/ 2147483647 h 1332"/>
                <a:gd name="T114" fmla="*/ 2147483647 w 3072"/>
                <a:gd name="T115" fmla="*/ 2147483647 h 1332"/>
                <a:gd name="T116" fmla="*/ 2147483647 w 3072"/>
                <a:gd name="T117" fmla="*/ 2147483647 h 1332"/>
                <a:gd name="T118" fmla="*/ 2147483647 w 3072"/>
                <a:gd name="T119" fmla="*/ 2147483647 h 1332"/>
                <a:gd name="T120" fmla="*/ 2147483647 w 3072"/>
                <a:gd name="T121" fmla="*/ 2147483647 h 133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3072"/>
                <a:gd name="T184" fmla="*/ 0 h 1332"/>
                <a:gd name="T185" fmla="*/ 3072 w 3072"/>
                <a:gd name="T186" fmla="*/ 1332 h 1332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3072" h="1332">
                  <a:moveTo>
                    <a:pt x="2454" y="930"/>
                  </a:moveTo>
                  <a:lnTo>
                    <a:pt x="2418" y="966"/>
                  </a:lnTo>
                  <a:lnTo>
                    <a:pt x="2400" y="1002"/>
                  </a:lnTo>
                  <a:lnTo>
                    <a:pt x="2412" y="1002"/>
                  </a:lnTo>
                  <a:lnTo>
                    <a:pt x="2448" y="984"/>
                  </a:lnTo>
                  <a:lnTo>
                    <a:pt x="2460" y="972"/>
                  </a:lnTo>
                  <a:lnTo>
                    <a:pt x="2460" y="954"/>
                  </a:lnTo>
                  <a:lnTo>
                    <a:pt x="2472" y="942"/>
                  </a:lnTo>
                  <a:lnTo>
                    <a:pt x="2460" y="930"/>
                  </a:lnTo>
                  <a:lnTo>
                    <a:pt x="2454" y="930"/>
                  </a:lnTo>
                  <a:close/>
                  <a:moveTo>
                    <a:pt x="2400" y="930"/>
                  </a:moveTo>
                  <a:lnTo>
                    <a:pt x="2388" y="930"/>
                  </a:lnTo>
                  <a:lnTo>
                    <a:pt x="2376" y="936"/>
                  </a:lnTo>
                  <a:lnTo>
                    <a:pt x="2364" y="948"/>
                  </a:lnTo>
                  <a:lnTo>
                    <a:pt x="2364" y="954"/>
                  </a:lnTo>
                  <a:lnTo>
                    <a:pt x="2370" y="966"/>
                  </a:lnTo>
                  <a:lnTo>
                    <a:pt x="2376" y="972"/>
                  </a:lnTo>
                  <a:lnTo>
                    <a:pt x="2406" y="972"/>
                  </a:lnTo>
                  <a:lnTo>
                    <a:pt x="2412" y="960"/>
                  </a:lnTo>
                  <a:lnTo>
                    <a:pt x="2418" y="954"/>
                  </a:lnTo>
                  <a:lnTo>
                    <a:pt x="2418" y="942"/>
                  </a:lnTo>
                  <a:lnTo>
                    <a:pt x="2406" y="936"/>
                  </a:lnTo>
                  <a:lnTo>
                    <a:pt x="2400" y="930"/>
                  </a:lnTo>
                  <a:close/>
                  <a:moveTo>
                    <a:pt x="2316" y="1188"/>
                  </a:moveTo>
                  <a:lnTo>
                    <a:pt x="2328" y="1188"/>
                  </a:lnTo>
                  <a:lnTo>
                    <a:pt x="2340" y="1152"/>
                  </a:lnTo>
                  <a:lnTo>
                    <a:pt x="2322" y="1158"/>
                  </a:lnTo>
                  <a:lnTo>
                    <a:pt x="2316" y="1188"/>
                  </a:lnTo>
                  <a:close/>
                  <a:moveTo>
                    <a:pt x="2388" y="1074"/>
                  </a:moveTo>
                  <a:lnTo>
                    <a:pt x="2370" y="1086"/>
                  </a:lnTo>
                  <a:lnTo>
                    <a:pt x="2382" y="1098"/>
                  </a:lnTo>
                  <a:lnTo>
                    <a:pt x="2388" y="1098"/>
                  </a:lnTo>
                  <a:lnTo>
                    <a:pt x="2382" y="1104"/>
                  </a:lnTo>
                  <a:lnTo>
                    <a:pt x="2376" y="1104"/>
                  </a:lnTo>
                  <a:lnTo>
                    <a:pt x="2364" y="1116"/>
                  </a:lnTo>
                  <a:lnTo>
                    <a:pt x="2358" y="1116"/>
                  </a:lnTo>
                  <a:lnTo>
                    <a:pt x="2352" y="1122"/>
                  </a:lnTo>
                  <a:lnTo>
                    <a:pt x="2352" y="1152"/>
                  </a:lnTo>
                  <a:lnTo>
                    <a:pt x="2358" y="1164"/>
                  </a:lnTo>
                  <a:lnTo>
                    <a:pt x="2358" y="1188"/>
                  </a:lnTo>
                  <a:lnTo>
                    <a:pt x="2370" y="1182"/>
                  </a:lnTo>
                  <a:lnTo>
                    <a:pt x="2376" y="1170"/>
                  </a:lnTo>
                  <a:lnTo>
                    <a:pt x="2388" y="1164"/>
                  </a:lnTo>
                  <a:lnTo>
                    <a:pt x="2394" y="1158"/>
                  </a:lnTo>
                  <a:lnTo>
                    <a:pt x="2394" y="1146"/>
                  </a:lnTo>
                  <a:lnTo>
                    <a:pt x="2382" y="1134"/>
                  </a:lnTo>
                  <a:lnTo>
                    <a:pt x="2394" y="1134"/>
                  </a:lnTo>
                  <a:lnTo>
                    <a:pt x="2412" y="1116"/>
                  </a:lnTo>
                  <a:lnTo>
                    <a:pt x="2412" y="1098"/>
                  </a:lnTo>
                  <a:lnTo>
                    <a:pt x="2388" y="1074"/>
                  </a:lnTo>
                  <a:close/>
                  <a:moveTo>
                    <a:pt x="2562" y="1080"/>
                  </a:moveTo>
                  <a:lnTo>
                    <a:pt x="2550" y="1080"/>
                  </a:lnTo>
                  <a:lnTo>
                    <a:pt x="2550" y="1074"/>
                  </a:lnTo>
                  <a:lnTo>
                    <a:pt x="2544" y="1068"/>
                  </a:lnTo>
                  <a:lnTo>
                    <a:pt x="2538" y="1068"/>
                  </a:lnTo>
                  <a:lnTo>
                    <a:pt x="2532" y="1062"/>
                  </a:lnTo>
                  <a:lnTo>
                    <a:pt x="2520" y="1056"/>
                  </a:lnTo>
                  <a:lnTo>
                    <a:pt x="2514" y="1050"/>
                  </a:lnTo>
                  <a:lnTo>
                    <a:pt x="2514" y="1044"/>
                  </a:lnTo>
                  <a:lnTo>
                    <a:pt x="2520" y="1032"/>
                  </a:lnTo>
                  <a:lnTo>
                    <a:pt x="2520" y="1020"/>
                  </a:lnTo>
                  <a:lnTo>
                    <a:pt x="2526" y="1008"/>
                  </a:lnTo>
                  <a:lnTo>
                    <a:pt x="2532" y="1002"/>
                  </a:lnTo>
                  <a:lnTo>
                    <a:pt x="2532" y="960"/>
                  </a:lnTo>
                  <a:lnTo>
                    <a:pt x="2550" y="924"/>
                  </a:lnTo>
                  <a:lnTo>
                    <a:pt x="2550" y="906"/>
                  </a:lnTo>
                  <a:lnTo>
                    <a:pt x="2544" y="894"/>
                  </a:lnTo>
                  <a:lnTo>
                    <a:pt x="2526" y="876"/>
                  </a:lnTo>
                  <a:lnTo>
                    <a:pt x="2538" y="864"/>
                  </a:lnTo>
                  <a:lnTo>
                    <a:pt x="2538" y="834"/>
                  </a:lnTo>
                  <a:lnTo>
                    <a:pt x="2544" y="828"/>
                  </a:lnTo>
                  <a:lnTo>
                    <a:pt x="2550" y="828"/>
                  </a:lnTo>
                  <a:lnTo>
                    <a:pt x="2556" y="822"/>
                  </a:lnTo>
                  <a:lnTo>
                    <a:pt x="2550" y="816"/>
                  </a:lnTo>
                  <a:lnTo>
                    <a:pt x="2532" y="810"/>
                  </a:lnTo>
                  <a:lnTo>
                    <a:pt x="2520" y="810"/>
                  </a:lnTo>
                  <a:lnTo>
                    <a:pt x="2502" y="816"/>
                  </a:lnTo>
                  <a:lnTo>
                    <a:pt x="2490" y="816"/>
                  </a:lnTo>
                  <a:lnTo>
                    <a:pt x="2484" y="822"/>
                  </a:lnTo>
                  <a:lnTo>
                    <a:pt x="2478" y="822"/>
                  </a:lnTo>
                  <a:lnTo>
                    <a:pt x="2478" y="834"/>
                  </a:lnTo>
                  <a:lnTo>
                    <a:pt x="2460" y="834"/>
                  </a:lnTo>
                  <a:lnTo>
                    <a:pt x="2454" y="840"/>
                  </a:lnTo>
                  <a:lnTo>
                    <a:pt x="2442" y="846"/>
                  </a:lnTo>
                  <a:lnTo>
                    <a:pt x="2430" y="846"/>
                  </a:lnTo>
                  <a:lnTo>
                    <a:pt x="2418" y="852"/>
                  </a:lnTo>
                  <a:lnTo>
                    <a:pt x="2406" y="852"/>
                  </a:lnTo>
                  <a:lnTo>
                    <a:pt x="2400" y="858"/>
                  </a:lnTo>
                  <a:lnTo>
                    <a:pt x="2394" y="858"/>
                  </a:lnTo>
                  <a:lnTo>
                    <a:pt x="2388" y="864"/>
                  </a:lnTo>
                  <a:lnTo>
                    <a:pt x="2376" y="870"/>
                  </a:lnTo>
                  <a:lnTo>
                    <a:pt x="2370" y="876"/>
                  </a:lnTo>
                  <a:lnTo>
                    <a:pt x="2364" y="876"/>
                  </a:lnTo>
                  <a:lnTo>
                    <a:pt x="2364" y="864"/>
                  </a:lnTo>
                  <a:lnTo>
                    <a:pt x="2382" y="846"/>
                  </a:lnTo>
                  <a:lnTo>
                    <a:pt x="2376" y="840"/>
                  </a:lnTo>
                  <a:lnTo>
                    <a:pt x="2364" y="834"/>
                  </a:lnTo>
                  <a:lnTo>
                    <a:pt x="2358" y="828"/>
                  </a:lnTo>
                  <a:lnTo>
                    <a:pt x="2358" y="810"/>
                  </a:lnTo>
                  <a:lnTo>
                    <a:pt x="2352" y="798"/>
                  </a:lnTo>
                  <a:lnTo>
                    <a:pt x="2352" y="792"/>
                  </a:lnTo>
                  <a:lnTo>
                    <a:pt x="2376" y="768"/>
                  </a:lnTo>
                  <a:lnTo>
                    <a:pt x="2340" y="768"/>
                  </a:lnTo>
                  <a:lnTo>
                    <a:pt x="2328" y="780"/>
                  </a:lnTo>
                  <a:lnTo>
                    <a:pt x="2274" y="780"/>
                  </a:lnTo>
                  <a:lnTo>
                    <a:pt x="2274" y="768"/>
                  </a:lnTo>
                  <a:lnTo>
                    <a:pt x="2280" y="756"/>
                  </a:lnTo>
                  <a:lnTo>
                    <a:pt x="2292" y="750"/>
                  </a:lnTo>
                  <a:lnTo>
                    <a:pt x="2298" y="744"/>
                  </a:lnTo>
                  <a:lnTo>
                    <a:pt x="3072" y="108"/>
                  </a:lnTo>
                  <a:lnTo>
                    <a:pt x="3054" y="108"/>
                  </a:lnTo>
                  <a:lnTo>
                    <a:pt x="3054" y="102"/>
                  </a:lnTo>
                  <a:lnTo>
                    <a:pt x="3048" y="90"/>
                  </a:lnTo>
                  <a:lnTo>
                    <a:pt x="3036" y="84"/>
                  </a:lnTo>
                  <a:lnTo>
                    <a:pt x="3030" y="78"/>
                  </a:lnTo>
                  <a:lnTo>
                    <a:pt x="3012" y="78"/>
                  </a:lnTo>
                  <a:lnTo>
                    <a:pt x="2988" y="84"/>
                  </a:lnTo>
                  <a:lnTo>
                    <a:pt x="2964" y="84"/>
                  </a:lnTo>
                  <a:lnTo>
                    <a:pt x="2928" y="96"/>
                  </a:lnTo>
                  <a:lnTo>
                    <a:pt x="2916" y="96"/>
                  </a:lnTo>
                  <a:lnTo>
                    <a:pt x="2892" y="84"/>
                  </a:lnTo>
                  <a:lnTo>
                    <a:pt x="2886" y="78"/>
                  </a:lnTo>
                  <a:lnTo>
                    <a:pt x="2874" y="72"/>
                  </a:lnTo>
                  <a:lnTo>
                    <a:pt x="2784" y="72"/>
                  </a:lnTo>
                  <a:lnTo>
                    <a:pt x="2772" y="66"/>
                  </a:lnTo>
                  <a:lnTo>
                    <a:pt x="2766" y="60"/>
                  </a:lnTo>
                  <a:lnTo>
                    <a:pt x="2748" y="60"/>
                  </a:lnTo>
                  <a:lnTo>
                    <a:pt x="2736" y="54"/>
                  </a:lnTo>
                  <a:lnTo>
                    <a:pt x="2598" y="54"/>
                  </a:lnTo>
                  <a:lnTo>
                    <a:pt x="2598" y="42"/>
                  </a:lnTo>
                  <a:lnTo>
                    <a:pt x="2604" y="36"/>
                  </a:lnTo>
                  <a:lnTo>
                    <a:pt x="2592" y="36"/>
                  </a:lnTo>
                  <a:lnTo>
                    <a:pt x="2574" y="30"/>
                  </a:lnTo>
                  <a:lnTo>
                    <a:pt x="2562" y="30"/>
                  </a:lnTo>
                  <a:lnTo>
                    <a:pt x="2550" y="24"/>
                  </a:lnTo>
                  <a:lnTo>
                    <a:pt x="2532" y="24"/>
                  </a:lnTo>
                  <a:lnTo>
                    <a:pt x="2520" y="30"/>
                  </a:lnTo>
                  <a:lnTo>
                    <a:pt x="2496" y="30"/>
                  </a:lnTo>
                  <a:lnTo>
                    <a:pt x="2490" y="36"/>
                  </a:lnTo>
                  <a:lnTo>
                    <a:pt x="2484" y="36"/>
                  </a:lnTo>
                  <a:lnTo>
                    <a:pt x="2514" y="0"/>
                  </a:lnTo>
                  <a:lnTo>
                    <a:pt x="2430" y="36"/>
                  </a:lnTo>
                  <a:lnTo>
                    <a:pt x="2460" y="0"/>
                  </a:lnTo>
                  <a:lnTo>
                    <a:pt x="2430" y="0"/>
                  </a:lnTo>
                  <a:lnTo>
                    <a:pt x="2418" y="6"/>
                  </a:lnTo>
                  <a:lnTo>
                    <a:pt x="2412" y="12"/>
                  </a:lnTo>
                  <a:lnTo>
                    <a:pt x="2358" y="30"/>
                  </a:lnTo>
                  <a:lnTo>
                    <a:pt x="2232" y="30"/>
                  </a:lnTo>
                  <a:lnTo>
                    <a:pt x="2214" y="36"/>
                  </a:lnTo>
                  <a:lnTo>
                    <a:pt x="2208" y="42"/>
                  </a:lnTo>
                  <a:lnTo>
                    <a:pt x="2184" y="54"/>
                  </a:lnTo>
                  <a:lnTo>
                    <a:pt x="2172" y="54"/>
                  </a:lnTo>
                  <a:lnTo>
                    <a:pt x="2166" y="60"/>
                  </a:lnTo>
                  <a:lnTo>
                    <a:pt x="2046" y="60"/>
                  </a:lnTo>
                  <a:lnTo>
                    <a:pt x="2004" y="72"/>
                  </a:lnTo>
                  <a:lnTo>
                    <a:pt x="1956" y="102"/>
                  </a:lnTo>
                  <a:lnTo>
                    <a:pt x="1902" y="132"/>
                  </a:lnTo>
                  <a:lnTo>
                    <a:pt x="1854" y="144"/>
                  </a:lnTo>
                  <a:lnTo>
                    <a:pt x="1758" y="156"/>
                  </a:lnTo>
                  <a:lnTo>
                    <a:pt x="1722" y="162"/>
                  </a:lnTo>
                  <a:lnTo>
                    <a:pt x="1704" y="162"/>
                  </a:lnTo>
                  <a:lnTo>
                    <a:pt x="1698" y="168"/>
                  </a:lnTo>
                  <a:lnTo>
                    <a:pt x="1644" y="186"/>
                  </a:lnTo>
                  <a:lnTo>
                    <a:pt x="1632" y="192"/>
                  </a:lnTo>
                  <a:lnTo>
                    <a:pt x="1620" y="192"/>
                  </a:lnTo>
                  <a:lnTo>
                    <a:pt x="1620" y="198"/>
                  </a:lnTo>
                  <a:lnTo>
                    <a:pt x="1626" y="204"/>
                  </a:lnTo>
                  <a:lnTo>
                    <a:pt x="1638" y="210"/>
                  </a:lnTo>
                  <a:lnTo>
                    <a:pt x="1650" y="222"/>
                  </a:lnTo>
                  <a:lnTo>
                    <a:pt x="1656" y="222"/>
                  </a:lnTo>
                  <a:lnTo>
                    <a:pt x="1662" y="234"/>
                  </a:lnTo>
                  <a:lnTo>
                    <a:pt x="1662" y="240"/>
                  </a:lnTo>
                  <a:lnTo>
                    <a:pt x="1668" y="252"/>
                  </a:lnTo>
                  <a:lnTo>
                    <a:pt x="1668" y="264"/>
                  </a:lnTo>
                  <a:lnTo>
                    <a:pt x="1662" y="264"/>
                  </a:lnTo>
                  <a:lnTo>
                    <a:pt x="1650" y="270"/>
                  </a:lnTo>
                  <a:lnTo>
                    <a:pt x="1644" y="282"/>
                  </a:lnTo>
                  <a:lnTo>
                    <a:pt x="1734" y="282"/>
                  </a:lnTo>
                  <a:lnTo>
                    <a:pt x="1704" y="318"/>
                  </a:lnTo>
                  <a:lnTo>
                    <a:pt x="1770" y="318"/>
                  </a:lnTo>
                  <a:lnTo>
                    <a:pt x="1764" y="336"/>
                  </a:lnTo>
                  <a:lnTo>
                    <a:pt x="1710" y="336"/>
                  </a:lnTo>
                  <a:lnTo>
                    <a:pt x="1698" y="348"/>
                  </a:lnTo>
                  <a:lnTo>
                    <a:pt x="1632" y="348"/>
                  </a:lnTo>
                  <a:lnTo>
                    <a:pt x="1614" y="354"/>
                  </a:lnTo>
                  <a:lnTo>
                    <a:pt x="1560" y="354"/>
                  </a:lnTo>
                  <a:lnTo>
                    <a:pt x="1554" y="348"/>
                  </a:lnTo>
                  <a:lnTo>
                    <a:pt x="1548" y="348"/>
                  </a:lnTo>
                  <a:lnTo>
                    <a:pt x="1554" y="342"/>
                  </a:lnTo>
                  <a:lnTo>
                    <a:pt x="1560" y="342"/>
                  </a:lnTo>
                  <a:lnTo>
                    <a:pt x="1572" y="330"/>
                  </a:lnTo>
                  <a:lnTo>
                    <a:pt x="1566" y="324"/>
                  </a:lnTo>
                  <a:lnTo>
                    <a:pt x="1458" y="324"/>
                  </a:lnTo>
                  <a:lnTo>
                    <a:pt x="1452" y="330"/>
                  </a:lnTo>
                  <a:lnTo>
                    <a:pt x="1452" y="348"/>
                  </a:lnTo>
                  <a:lnTo>
                    <a:pt x="1434" y="348"/>
                  </a:lnTo>
                  <a:lnTo>
                    <a:pt x="1422" y="354"/>
                  </a:lnTo>
                  <a:lnTo>
                    <a:pt x="1404" y="354"/>
                  </a:lnTo>
                  <a:lnTo>
                    <a:pt x="1386" y="360"/>
                  </a:lnTo>
                  <a:lnTo>
                    <a:pt x="1338" y="360"/>
                  </a:lnTo>
                  <a:lnTo>
                    <a:pt x="1308" y="366"/>
                  </a:lnTo>
                  <a:lnTo>
                    <a:pt x="1254" y="384"/>
                  </a:lnTo>
                  <a:lnTo>
                    <a:pt x="1254" y="390"/>
                  </a:lnTo>
                  <a:lnTo>
                    <a:pt x="1272" y="396"/>
                  </a:lnTo>
                  <a:lnTo>
                    <a:pt x="1284" y="402"/>
                  </a:lnTo>
                  <a:lnTo>
                    <a:pt x="1314" y="402"/>
                  </a:lnTo>
                  <a:lnTo>
                    <a:pt x="1272" y="420"/>
                  </a:lnTo>
                  <a:lnTo>
                    <a:pt x="1260" y="462"/>
                  </a:lnTo>
                  <a:lnTo>
                    <a:pt x="1272" y="462"/>
                  </a:lnTo>
                  <a:lnTo>
                    <a:pt x="1290" y="468"/>
                  </a:lnTo>
                  <a:lnTo>
                    <a:pt x="1338" y="468"/>
                  </a:lnTo>
                  <a:lnTo>
                    <a:pt x="1350" y="462"/>
                  </a:lnTo>
                  <a:lnTo>
                    <a:pt x="1362" y="462"/>
                  </a:lnTo>
                  <a:lnTo>
                    <a:pt x="1410" y="474"/>
                  </a:lnTo>
                  <a:lnTo>
                    <a:pt x="1422" y="456"/>
                  </a:lnTo>
                  <a:lnTo>
                    <a:pt x="1434" y="474"/>
                  </a:lnTo>
                  <a:lnTo>
                    <a:pt x="1446" y="468"/>
                  </a:lnTo>
                  <a:lnTo>
                    <a:pt x="1452" y="462"/>
                  </a:lnTo>
                  <a:lnTo>
                    <a:pt x="1476" y="450"/>
                  </a:lnTo>
                  <a:lnTo>
                    <a:pt x="1482" y="444"/>
                  </a:lnTo>
                  <a:lnTo>
                    <a:pt x="1494" y="444"/>
                  </a:lnTo>
                  <a:lnTo>
                    <a:pt x="1506" y="450"/>
                  </a:lnTo>
                  <a:lnTo>
                    <a:pt x="1524" y="450"/>
                  </a:lnTo>
                  <a:lnTo>
                    <a:pt x="1536" y="444"/>
                  </a:lnTo>
                  <a:lnTo>
                    <a:pt x="1542" y="438"/>
                  </a:lnTo>
                  <a:lnTo>
                    <a:pt x="1554" y="432"/>
                  </a:lnTo>
                  <a:lnTo>
                    <a:pt x="1560" y="432"/>
                  </a:lnTo>
                  <a:lnTo>
                    <a:pt x="1566" y="426"/>
                  </a:lnTo>
                  <a:lnTo>
                    <a:pt x="1566" y="450"/>
                  </a:lnTo>
                  <a:lnTo>
                    <a:pt x="1560" y="462"/>
                  </a:lnTo>
                  <a:lnTo>
                    <a:pt x="1554" y="468"/>
                  </a:lnTo>
                  <a:lnTo>
                    <a:pt x="1500" y="468"/>
                  </a:lnTo>
                  <a:lnTo>
                    <a:pt x="1506" y="498"/>
                  </a:lnTo>
                  <a:lnTo>
                    <a:pt x="1494" y="504"/>
                  </a:lnTo>
                  <a:lnTo>
                    <a:pt x="1488" y="516"/>
                  </a:lnTo>
                  <a:lnTo>
                    <a:pt x="1476" y="522"/>
                  </a:lnTo>
                  <a:lnTo>
                    <a:pt x="1464" y="534"/>
                  </a:lnTo>
                  <a:lnTo>
                    <a:pt x="1446" y="540"/>
                  </a:lnTo>
                  <a:lnTo>
                    <a:pt x="1380" y="540"/>
                  </a:lnTo>
                  <a:lnTo>
                    <a:pt x="1362" y="522"/>
                  </a:lnTo>
                  <a:lnTo>
                    <a:pt x="1344" y="534"/>
                  </a:lnTo>
                  <a:lnTo>
                    <a:pt x="1344" y="546"/>
                  </a:lnTo>
                  <a:lnTo>
                    <a:pt x="1338" y="546"/>
                  </a:lnTo>
                  <a:lnTo>
                    <a:pt x="1332" y="552"/>
                  </a:lnTo>
                  <a:lnTo>
                    <a:pt x="1320" y="558"/>
                  </a:lnTo>
                  <a:lnTo>
                    <a:pt x="1302" y="564"/>
                  </a:lnTo>
                  <a:lnTo>
                    <a:pt x="1290" y="570"/>
                  </a:lnTo>
                  <a:lnTo>
                    <a:pt x="1266" y="570"/>
                  </a:lnTo>
                  <a:lnTo>
                    <a:pt x="1242" y="558"/>
                  </a:lnTo>
                  <a:lnTo>
                    <a:pt x="1236" y="558"/>
                  </a:lnTo>
                  <a:lnTo>
                    <a:pt x="1140" y="606"/>
                  </a:lnTo>
                  <a:lnTo>
                    <a:pt x="1122" y="624"/>
                  </a:lnTo>
                  <a:lnTo>
                    <a:pt x="1116" y="606"/>
                  </a:lnTo>
                  <a:lnTo>
                    <a:pt x="1080" y="624"/>
                  </a:lnTo>
                  <a:lnTo>
                    <a:pt x="1068" y="624"/>
                  </a:lnTo>
                  <a:lnTo>
                    <a:pt x="1044" y="636"/>
                  </a:lnTo>
                  <a:lnTo>
                    <a:pt x="1020" y="660"/>
                  </a:lnTo>
                  <a:lnTo>
                    <a:pt x="990" y="648"/>
                  </a:lnTo>
                  <a:lnTo>
                    <a:pt x="990" y="672"/>
                  </a:lnTo>
                  <a:lnTo>
                    <a:pt x="984" y="666"/>
                  </a:lnTo>
                  <a:lnTo>
                    <a:pt x="972" y="666"/>
                  </a:lnTo>
                  <a:lnTo>
                    <a:pt x="966" y="672"/>
                  </a:lnTo>
                  <a:lnTo>
                    <a:pt x="966" y="690"/>
                  </a:lnTo>
                  <a:lnTo>
                    <a:pt x="954" y="708"/>
                  </a:lnTo>
                  <a:lnTo>
                    <a:pt x="1014" y="684"/>
                  </a:lnTo>
                  <a:lnTo>
                    <a:pt x="990" y="702"/>
                  </a:lnTo>
                  <a:lnTo>
                    <a:pt x="990" y="714"/>
                  </a:lnTo>
                  <a:lnTo>
                    <a:pt x="972" y="726"/>
                  </a:lnTo>
                  <a:lnTo>
                    <a:pt x="1026" y="726"/>
                  </a:lnTo>
                  <a:lnTo>
                    <a:pt x="1032" y="732"/>
                  </a:lnTo>
                  <a:lnTo>
                    <a:pt x="1032" y="738"/>
                  </a:lnTo>
                  <a:lnTo>
                    <a:pt x="1020" y="744"/>
                  </a:lnTo>
                  <a:lnTo>
                    <a:pt x="984" y="744"/>
                  </a:lnTo>
                  <a:lnTo>
                    <a:pt x="960" y="750"/>
                  </a:lnTo>
                  <a:lnTo>
                    <a:pt x="972" y="738"/>
                  </a:lnTo>
                  <a:lnTo>
                    <a:pt x="960" y="732"/>
                  </a:lnTo>
                  <a:lnTo>
                    <a:pt x="954" y="732"/>
                  </a:lnTo>
                  <a:lnTo>
                    <a:pt x="948" y="738"/>
                  </a:lnTo>
                  <a:lnTo>
                    <a:pt x="936" y="744"/>
                  </a:lnTo>
                  <a:lnTo>
                    <a:pt x="930" y="750"/>
                  </a:lnTo>
                  <a:lnTo>
                    <a:pt x="924" y="750"/>
                  </a:lnTo>
                  <a:lnTo>
                    <a:pt x="918" y="756"/>
                  </a:lnTo>
                  <a:lnTo>
                    <a:pt x="924" y="756"/>
                  </a:lnTo>
                  <a:lnTo>
                    <a:pt x="930" y="762"/>
                  </a:lnTo>
                  <a:lnTo>
                    <a:pt x="930" y="768"/>
                  </a:lnTo>
                  <a:lnTo>
                    <a:pt x="924" y="774"/>
                  </a:lnTo>
                  <a:lnTo>
                    <a:pt x="924" y="780"/>
                  </a:lnTo>
                  <a:lnTo>
                    <a:pt x="918" y="792"/>
                  </a:lnTo>
                  <a:lnTo>
                    <a:pt x="918" y="804"/>
                  </a:lnTo>
                  <a:lnTo>
                    <a:pt x="990" y="804"/>
                  </a:lnTo>
                  <a:lnTo>
                    <a:pt x="1038" y="774"/>
                  </a:lnTo>
                  <a:lnTo>
                    <a:pt x="1104" y="750"/>
                  </a:lnTo>
                  <a:lnTo>
                    <a:pt x="1098" y="750"/>
                  </a:lnTo>
                  <a:lnTo>
                    <a:pt x="1092" y="756"/>
                  </a:lnTo>
                  <a:lnTo>
                    <a:pt x="1080" y="762"/>
                  </a:lnTo>
                  <a:lnTo>
                    <a:pt x="1062" y="768"/>
                  </a:lnTo>
                  <a:lnTo>
                    <a:pt x="1050" y="780"/>
                  </a:lnTo>
                  <a:lnTo>
                    <a:pt x="1038" y="786"/>
                  </a:lnTo>
                  <a:lnTo>
                    <a:pt x="1026" y="798"/>
                  </a:lnTo>
                  <a:lnTo>
                    <a:pt x="1026" y="816"/>
                  </a:lnTo>
                  <a:lnTo>
                    <a:pt x="1020" y="828"/>
                  </a:lnTo>
                  <a:lnTo>
                    <a:pt x="990" y="828"/>
                  </a:lnTo>
                  <a:lnTo>
                    <a:pt x="978" y="834"/>
                  </a:lnTo>
                  <a:lnTo>
                    <a:pt x="972" y="852"/>
                  </a:lnTo>
                  <a:lnTo>
                    <a:pt x="966" y="864"/>
                  </a:lnTo>
                  <a:lnTo>
                    <a:pt x="954" y="870"/>
                  </a:lnTo>
                  <a:lnTo>
                    <a:pt x="942" y="882"/>
                  </a:lnTo>
                  <a:lnTo>
                    <a:pt x="930" y="888"/>
                  </a:lnTo>
                  <a:lnTo>
                    <a:pt x="924" y="894"/>
                  </a:lnTo>
                  <a:lnTo>
                    <a:pt x="978" y="888"/>
                  </a:lnTo>
                  <a:lnTo>
                    <a:pt x="972" y="906"/>
                  </a:lnTo>
                  <a:lnTo>
                    <a:pt x="978" y="894"/>
                  </a:lnTo>
                  <a:lnTo>
                    <a:pt x="990" y="888"/>
                  </a:lnTo>
                  <a:lnTo>
                    <a:pt x="1002" y="876"/>
                  </a:lnTo>
                  <a:lnTo>
                    <a:pt x="1026" y="864"/>
                  </a:lnTo>
                  <a:lnTo>
                    <a:pt x="1038" y="864"/>
                  </a:lnTo>
                  <a:lnTo>
                    <a:pt x="1050" y="870"/>
                  </a:lnTo>
                  <a:lnTo>
                    <a:pt x="1056" y="870"/>
                  </a:lnTo>
                  <a:lnTo>
                    <a:pt x="1056" y="876"/>
                  </a:lnTo>
                  <a:lnTo>
                    <a:pt x="1050" y="876"/>
                  </a:lnTo>
                  <a:lnTo>
                    <a:pt x="1074" y="870"/>
                  </a:lnTo>
                  <a:lnTo>
                    <a:pt x="1068" y="876"/>
                  </a:lnTo>
                  <a:lnTo>
                    <a:pt x="1068" y="906"/>
                  </a:lnTo>
                  <a:lnTo>
                    <a:pt x="1074" y="912"/>
                  </a:lnTo>
                  <a:lnTo>
                    <a:pt x="1092" y="912"/>
                  </a:lnTo>
                  <a:lnTo>
                    <a:pt x="1098" y="900"/>
                  </a:lnTo>
                  <a:lnTo>
                    <a:pt x="1110" y="894"/>
                  </a:lnTo>
                  <a:lnTo>
                    <a:pt x="1116" y="888"/>
                  </a:lnTo>
                  <a:lnTo>
                    <a:pt x="1122" y="876"/>
                  </a:lnTo>
                  <a:lnTo>
                    <a:pt x="1164" y="858"/>
                  </a:lnTo>
                  <a:lnTo>
                    <a:pt x="1176" y="870"/>
                  </a:lnTo>
                  <a:lnTo>
                    <a:pt x="1146" y="870"/>
                  </a:lnTo>
                  <a:lnTo>
                    <a:pt x="1140" y="876"/>
                  </a:lnTo>
                  <a:lnTo>
                    <a:pt x="1140" y="882"/>
                  </a:lnTo>
                  <a:lnTo>
                    <a:pt x="1134" y="888"/>
                  </a:lnTo>
                  <a:lnTo>
                    <a:pt x="1134" y="894"/>
                  </a:lnTo>
                  <a:lnTo>
                    <a:pt x="1152" y="894"/>
                  </a:lnTo>
                  <a:lnTo>
                    <a:pt x="1164" y="888"/>
                  </a:lnTo>
                  <a:lnTo>
                    <a:pt x="1182" y="888"/>
                  </a:lnTo>
                  <a:lnTo>
                    <a:pt x="1200" y="882"/>
                  </a:lnTo>
                  <a:lnTo>
                    <a:pt x="1218" y="882"/>
                  </a:lnTo>
                  <a:lnTo>
                    <a:pt x="1224" y="876"/>
                  </a:lnTo>
                  <a:lnTo>
                    <a:pt x="1230" y="876"/>
                  </a:lnTo>
                  <a:lnTo>
                    <a:pt x="1272" y="858"/>
                  </a:lnTo>
                  <a:lnTo>
                    <a:pt x="1224" y="882"/>
                  </a:lnTo>
                  <a:lnTo>
                    <a:pt x="1224" y="894"/>
                  </a:lnTo>
                  <a:lnTo>
                    <a:pt x="1212" y="894"/>
                  </a:lnTo>
                  <a:lnTo>
                    <a:pt x="1200" y="900"/>
                  </a:lnTo>
                  <a:lnTo>
                    <a:pt x="1188" y="900"/>
                  </a:lnTo>
                  <a:lnTo>
                    <a:pt x="1176" y="906"/>
                  </a:lnTo>
                  <a:lnTo>
                    <a:pt x="1170" y="912"/>
                  </a:lnTo>
                  <a:lnTo>
                    <a:pt x="1158" y="918"/>
                  </a:lnTo>
                  <a:lnTo>
                    <a:pt x="1152" y="930"/>
                  </a:lnTo>
                  <a:lnTo>
                    <a:pt x="1122" y="930"/>
                  </a:lnTo>
                  <a:lnTo>
                    <a:pt x="1086" y="960"/>
                  </a:lnTo>
                  <a:lnTo>
                    <a:pt x="1086" y="978"/>
                  </a:lnTo>
                  <a:lnTo>
                    <a:pt x="1038" y="978"/>
                  </a:lnTo>
                  <a:lnTo>
                    <a:pt x="1032" y="984"/>
                  </a:lnTo>
                  <a:lnTo>
                    <a:pt x="1020" y="984"/>
                  </a:lnTo>
                  <a:lnTo>
                    <a:pt x="1002" y="990"/>
                  </a:lnTo>
                  <a:lnTo>
                    <a:pt x="990" y="996"/>
                  </a:lnTo>
                  <a:lnTo>
                    <a:pt x="978" y="996"/>
                  </a:lnTo>
                  <a:lnTo>
                    <a:pt x="966" y="1008"/>
                  </a:lnTo>
                  <a:lnTo>
                    <a:pt x="966" y="1020"/>
                  </a:lnTo>
                  <a:lnTo>
                    <a:pt x="960" y="1026"/>
                  </a:lnTo>
                  <a:lnTo>
                    <a:pt x="960" y="1038"/>
                  </a:lnTo>
                  <a:lnTo>
                    <a:pt x="876" y="1038"/>
                  </a:lnTo>
                  <a:lnTo>
                    <a:pt x="858" y="1044"/>
                  </a:lnTo>
                  <a:lnTo>
                    <a:pt x="828" y="1062"/>
                  </a:lnTo>
                  <a:lnTo>
                    <a:pt x="804" y="1080"/>
                  </a:lnTo>
                  <a:lnTo>
                    <a:pt x="780" y="1092"/>
                  </a:lnTo>
                  <a:lnTo>
                    <a:pt x="774" y="1098"/>
                  </a:lnTo>
                  <a:lnTo>
                    <a:pt x="750" y="1104"/>
                  </a:lnTo>
                  <a:lnTo>
                    <a:pt x="738" y="1122"/>
                  </a:lnTo>
                  <a:lnTo>
                    <a:pt x="732" y="1104"/>
                  </a:lnTo>
                  <a:lnTo>
                    <a:pt x="672" y="1104"/>
                  </a:lnTo>
                  <a:lnTo>
                    <a:pt x="648" y="1116"/>
                  </a:lnTo>
                  <a:lnTo>
                    <a:pt x="630" y="1122"/>
                  </a:lnTo>
                  <a:lnTo>
                    <a:pt x="624" y="1128"/>
                  </a:lnTo>
                  <a:lnTo>
                    <a:pt x="606" y="1128"/>
                  </a:lnTo>
                  <a:lnTo>
                    <a:pt x="606" y="1140"/>
                  </a:lnTo>
                  <a:lnTo>
                    <a:pt x="576" y="1146"/>
                  </a:lnTo>
                  <a:lnTo>
                    <a:pt x="564" y="1152"/>
                  </a:lnTo>
                  <a:lnTo>
                    <a:pt x="540" y="1152"/>
                  </a:lnTo>
                  <a:lnTo>
                    <a:pt x="516" y="1170"/>
                  </a:lnTo>
                  <a:lnTo>
                    <a:pt x="522" y="1182"/>
                  </a:lnTo>
                  <a:lnTo>
                    <a:pt x="540" y="1164"/>
                  </a:lnTo>
                  <a:lnTo>
                    <a:pt x="558" y="1176"/>
                  </a:lnTo>
                  <a:lnTo>
                    <a:pt x="582" y="1158"/>
                  </a:lnTo>
                  <a:lnTo>
                    <a:pt x="582" y="1170"/>
                  </a:lnTo>
                  <a:lnTo>
                    <a:pt x="594" y="1170"/>
                  </a:lnTo>
                  <a:lnTo>
                    <a:pt x="606" y="1164"/>
                  </a:lnTo>
                  <a:lnTo>
                    <a:pt x="618" y="1164"/>
                  </a:lnTo>
                  <a:lnTo>
                    <a:pt x="642" y="1140"/>
                  </a:lnTo>
                  <a:lnTo>
                    <a:pt x="654" y="1134"/>
                  </a:lnTo>
                  <a:lnTo>
                    <a:pt x="666" y="1122"/>
                  </a:lnTo>
                  <a:lnTo>
                    <a:pt x="684" y="1122"/>
                  </a:lnTo>
                  <a:lnTo>
                    <a:pt x="684" y="1134"/>
                  </a:lnTo>
                  <a:lnTo>
                    <a:pt x="690" y="1140"/>
                  </a:lnTo>
                  <a:lnTo>
                    <a:pt x="708" y="1140"/>
                  </a:lnTo>
                  <a:lnTo>
                    <a:pt x="732" y="1128"/>
                  </a:lnTo>
                  <a:lnTo>
                    <a:pt x="744" y="1128"/>
                  </a:lnTo>
                  <a:lnTo>
                    <a:pt x="756" y="1122"/>
                  </a:lnTo>
                  <a:lnTo>
                    <a:pt x="762" y="1116"/>
                  </a:lnTo>
                  <a:lnTo>
                    <a:pt x="768" y="1116"/>
                  </a:lnTo>
                  <a:lnTo>
                    <a:pt x="804" y="1128"/>
                  </a:lnTo>
                  <a:lnTo>
                    <a:pt x="822" y="1110"/>
                  </a:lnTo>
                  <a:lnTo>
                    <a:pt x="834" y="1110"/>
                  </a:lnTo>
                  <a:lnTo>
                    <a:pt x="852" y="1104"/>
                  </a:lnTo>
                  <a:lnTo>
                    <a:pt x="870" y="1104"/>
                  </a:lnTo>
                  <a:lnTo>
                    <a:pt x="894" y="1092"/>
                  </a:lnTo>
                  <a:lnTo>
                    <a:pt x="918" y="1068"/>
                  </a:lnTo>
                  <a:lnTo>
                    <a:pt x="942" y="1056"/>
                  </a:lnTo>
                  <a:lnTo>
                    <a:pt x="972" y="1056"/>
                  </a:lnTo>
                  <a:lnTo>
                    <a:pt x="978" y="1044"/>
                  </a:lnTo>
                  <a:lnTo>
                    <a:pt x="1014" y="1044"/>
                  </a:lnTo>
                  <a:lnTo>
                    <a:pt x="1026" y="1038"/>
                  </a:lnTo>
                  <a:lnTo>
                    <a:pt x="1032" y="1038"/>
                  </a:lnTo>
                  <a:lnTo>
                    <a:pt x="1038" y="1032"/>
                  </a:lnTo>
                  <a:lnTo>
                    <a:pt x="1050" y="1032"/>
                  </a:lnTo>
                  <a:lnTo>
                    <a:pt x="1086" y="1020"/>
                  </a:lnTo>
                  <a:lnTo>
                    <a:pt x="1110" y="1008"/>
                  </a:lnTo>
                  <a:lnTo>
                    <a:pt x="1122" y="996"/>
                  </a:lnTo>
                  <a:lnTo>
                    <a:pt x="1134" y="990"/>
                  </a:lnTo>
                  <a:lnTo>
                    <a:pt x="1140" y="984"/>
                  </a:lnTo>
                  <a:lnTo>
                    <a:pt x="1206" y="972"/>
                  </a:lnTo>
                  <a:lnTo>
                    <a:pt x="1260" y="942"/>
                  </a:lnTo>
                  <a:lnTo>
                    <a:pt x="1296" y="942"/>
                  </a:lnTo>
                  <a:lnTo>
                    <a:pt x="1314" y="936"/>
                  </a:lnTo>
                  <a:lnTo>
                    <a:pt x="1326" y="936"/>
                  </a:lnTo>
                  <a:lnTo>
                    <a:pt x="1338" y="930"/>
                  </a:lnTo>
                  <a:lnTo>
                    <a:pt x="1368" y="900"/>
                  </a:lnTo>
                  <a:lnTo>
                    <a:pt x="1380" y="900"/>
                  </a:lnTo>
                  <a:lnTo>
                    <a:pt x="1404" y="888"/>
                  </a:lnTo>
                  <a:lnTo>
                    <a:pt x="1416" y="888"/>
                  </a:lnTo>
                  <a:lnTo>
                    <a:pt x="1428" y="882"/>
                  </a:lnTo>
                  <a:lnTo>
                    <a:pt x="1434" y="876"/>
                  </a:lnTo>
                  <a:lnTo>
                    <a:pt x="1434" y="864"/>
                  </a:lnTo>
                  <a:lnTo>
                    <a:pt x="1422" y="864"/>
                  </a:lnTo>
                  <a:lnTo>
                    <a:pt x="1428" y="858"/>
                  </a:lnTo>
                  <a:lnTo>
                    <a:pt x="1452" y="846"/>
                  </a:lnTo>
                  <a:lnTo>
                    <a:pt x="1458" y="840"/>
                  </a:lnTo>
                  <a:lnTo>
                    <a:pt x="1470" y="834"/>
                  </a:lnTo>
                  <a:lnTo>
                    <a:pt x="1476" y="828"/>
                  </a:lnTo>
                  <a:lnTo>
                    <a:pt x="1488" y="828"/>
                  </a:lnTo>
                  <a:lnTo>
                    <a:pt x="1500" y="822"/>
                  </a:lnTo>
                  <a:lnTo>
                    <a:pt x="1512" y="822"/>
                  </a:lnTo>
                  <a:lnTo>
                    <a:pt x="1518" y="816"/>
                  </a:lnTo>
                  <a:lnTo>
                    <a:pt x="1524" y="816"/>
                  </a:lnTo>
                  <a:lnTo>
                    <a:pt x="1596" y="786"/>
                  </a:lnTo>
                  <a:lnTo>
                    <a:pt x="1590" y="768"/>
                  </a:lnTo>
                  <a:lnTo>
                    <a:pt x="1602" y="768"/>
                  </a:lnTo>
                  <a:lnTo>
                    <a:pt x="1608" y="774"/>
                  </a:lnTo>
                  <a:lnTo>
                    <a:pt x="1626" y="774"/>
                  </a:lnTo>
                  <a:lnTo>
                    <a:pt x="1638" y="762"/>
                  </a:lnTo>
                  <a:lnTo>
                    <a:pt x="1650" y="762"/>
                  </a:lnTo>
                  <a:lnTo>
                    <a:pt x="1674" y="750"/>
                  </a:lnTo>
                  <a:lnTo>
                    <a:pt x="1680" y="744"/>
                  </a:lnTo>
                  <a:lnTo>
                    <a:pt x="1704" y="732"/>
                  </a:lnTo>
                  <a:lnTo>
                    <a:pt x="1740" y="720"/>
                  </a:lnTo>
                  <a:lnTo>
                    <a:pt x="1770" y="708"/>
                  </a:lnTo>
                  <a:lnTo>
                    <a:pt x="1794" y="702"/>
                  </a:lnTo>
                  <a:lnTo>
                    <a:pt x="1812" y="702"/>
                  </a:lnTo>
                  <a:lnTo>
                    <a:pt x="1818" y="708"/>
                  </a:lnTo>
                  <a:lnTo>
                    <a:pt x="1842" y="720"/>
                  </a:lnTo>
                  <a:lnTo>
                    <a:pt x="1848" y="726"/>
                  </a:lnTo>
                  <a:lnTo>
                    <a:pt x="1812" y="726"/>
                  </a:lnTo>
                  <a:lnTo>
                    <a:pt x="1794" y="714"/>
                  </a:lnTo>
                  <a:lnTo>
                    <a:pt x="1758" y="738"/>
                  </a:lnTo>
                  <a:lnTo>
                    <a:pt x="1728" y="738"/>
                  </a:lnTo>
                  <a:lnTo>
                    <a:pt x="1722" y="744"/>
                  </a:lnTo>
                  <a:lnTo>
                    <a:pt x="1710" y="750"/>
                  </a:lnTo>
                  <a:lnTo>
                    <a:pt x="1704" y="762"/>
                  </a:lnTo>
                  <a:lnTo>
                    <a:pt x="1692" y="768"/>
                  </a:lnTo>
                  <a:lnTo>
                    <a:pt x="1686" y="774"/>
                  </a:lnTo>
                  <a:lnTo>
                    <a:pt x="1680" y="774"/>
                  </a:lnTo>
                  <a:lnTo>
                    <a:pt x="1668" y="780"/>
                  </a:lnTo>
                  <a:lnTo>
                    <a:pt x="1656" y="780"/>
                  </a:lnTo>
                  <a:lnTo>
                    <a:pt x="1638" y="786"/>
                  </a:lnTo>
                  <a:lnTo>
                    <a:pt x="1614" y="798"/>
                  </a:lnTo>
                  <a:lnTo>
                    <a:pt x="1614" y="804"/>
                  </a:lnTo>
                  <a:lnTo>
                    <a:pt x="1620" y="810"/>
                  </a:lnTo>
                  <a:lnTo>
                    <a:pt x="1632" y="816"/>
                  </a:lnTo>
                  <a:lnTo>
                    <a:pt x="1650" y="816"/>
                  </a:lnTo>
                  <a:lnTo>
                    <a:pt x="1644" y="816"/>
                  </a:lnTo>
                  <a:lnTo>
                    <a:pt x="1638" y="822"/>
                  </a:lnTo>
                  <a:lnTo>
                    <a:pt x="1632" y="822"/>
                  </a:lnTo>
                  <a:lnTo>
                    <a:pt x="1620" y="828"/>
                  </a:lnTo>
                  <a:lnTo>
                    <a:pt x="1572" y="828"/>
                  </a:lnTo>
                  <a:lnTo>
                    <a:pt x="1566" y="834"/>
                  </a:lnTo>
                  <a:lnTo>
                    <a:pt x="1560" y="834"/>
                  </a:lnTo>
                  <a:lnTo>
                    <a:pt x="1560" y="846"/>
                  </a:lnTo>
                  <a:lnTo>
                    <a:pt x="1572" y="858"/>
                  </a:lnTo>
                  <a:lnTo>
                    <a:pt x="1584" y="858"/>
                  </a:lnTo>
                  <a:lnTo>
                    <a:pt x="1596" y="852"/>
                  </a:lnTo>
                  <a:lnTo>
                    <a:pt x="1638" y="834"/>
                  </a:lnTo>
                  <a:lnTo>
                    <a:pt x="1680" y="810"/>
                  </a:lnTo>
                  <a:lnTo>
                    <a:pt x="1722" y="798"/>
                  </a:lnTo>
                  <a:lnTo>
                    <a:pt x="1788" y="798"/>
                  </a:lnTo>
                  <a:lnTo>
                    <a:pt x="1818" y="792"/>
                  </a:lnTo>
                  <a:lnTo>
                    <a:pt x="1824" y="786"/>
                  </a:lnTo>
                  <a:lnTo>
                    <a:pt x="1848" y="774"/>
                  </a:lnTo>
                  <a:lnTo>
                    <a:pt x="1854" y="762"/>
                  </a:lnTo>
                  <a:lnTo>
                    <a:pt x="1866" y="756"/>
                  </a:lnTo>
                  <a:lnTo>
                    <a:pt x="1872" y="750"/>
                  </a:lnTo>
                  <a:lnTo>
                    <a:pt x="1866" y="738"/>
                  </a:lnTo>
                  <a:lnTo>
                    <a:pt x="1878" y="732"/>
                  </a:lnTo>
                  <a:lnTo>
                    <a:pt x="1908" y="720"/>
                  </a:lnTo>
                  <a:lnTo>
                    <a:pt x="1944" y="714"/>
                  </a:lnTo>
                  <a:lnTo>
                    <a:pt x="1962" y="708"/>
                  </a:lnTo>
                  <a:lnTo>
                    <a:pt x="1968" y="708"/>
                  </a:lnTo>
                  <a:lnTo>
                    <a:pt x="1980" y="720"/>
                  </a:lnTo>
                  <a:lnTo>
                    <a:pt x="1980" y="726"/>
                  </a:lnTo>
                  <a:lnTo>
                    <a:pt x="2046" y="702"/>
                  </a:lnTo>
                  <a:lnTo>
                    <a:pt x="2004" y="738"/>
                  </a:lnTo>
                  <a:lnTo>
                    <a:pt x="2022" y="744"/>
                  </a:lnTo>
                  <a:lnTo>
                    <a:pt x="2022" y="762"/>
                  </a:lnTo>
                  <a:lnTo>
                    <a:pt x="2028" y="762"/>
                  </a:lnTo>
                  <a:lnTo>
                    <a:pt x="2034" y="756"/>
                  </a:lnTo>
                  <a:lnTo>
                    <a:pt x="2094" y="726"/>
                  </a:lnTo>
                  <a:lnTo>
                    <a:pt x="2082" y="732"/>
                  </a:lnTo>
                  <a:lnTo>
                    <a:pt x="2076" y="744"/>
                  </a:lnTo>
                  <a:lnTo>
                    <a:pt x="2064" y="750"/>
                  </a:lnTo>
                  <a:lnTo>
                    <a:pt x="2058" y="762"/>
                  </a:lnTo>
                  <a:lnTo>
                    <a:pt x="2046" y="774"/>
                  </a:lnTo>
                  <a:lnTo>
                    <a:pt x="2052" y="780"/>
                  </a:lnTo>
                  <a:lnTo>
                    <a:pt x="2064" y="780"/>
                  </a:lnTo>
                  <a:lnTo>
                    <a:pt x="2076" y="786"/>
                  </a:lnTo>
                  <a:lnTo>
                    <a:pt x="2106" y="786"/>
                  </a:lnTo>
                  <a:lnTo>
                    <a:pt x="2208" y="798"/>
                  </a:lnTo>
                  <a:lnTo>
                    <a:pt x="2238" y="780"/>
                  </a:lnTo>
                  <a:lnTo>
                    <a:pt x="2232" y="786"/>
                  </a:lnTo>
                  <a:lnTo>
                    <a:pt x="2232" y="810"/>
                  </a:lnTo>
                  <a:lnTo>
                    <a:pt x="2298" y="810"/>
                  </a:lnTo>
                  <a:lnTo>
                    <a:pt x="2334" y="804"/>
                  </a:lnTo>
                  <a:lnTo>
                    <a:pt x="2328" y="804"/>
                  </a:lnTo>
                  <a:lnTo>
                    <a:pt x="2322" y="810"/>
                  </a:lnTo>
                  <a:lnTo>
                    <a:pt x="2310" y="810"/>
                  </a:lnTo>
                  <a:lnTo>
                    <a:pt x="2286" y="822"/>
                  </a:lnTo>
                  <a:lnTo>
                    <a:pt x="2280" y="828"/>
                  </a:lnTo>
                  <a:lnTo>
                    <a:pt x="2280" y="834"/>
                  </a:lnTo>
                  <a:lnTo>
                    <a:pt x="2292" y="846"/>
                  </a:lnTo>
                  <a:lnTo>
                    <a:pt x="2304" y="852"/>
                  </a:lnTo>
                  <a:lnTo>
                    <a:pt x="2310" y="858"/>
                  </a:lnTo>
                  <a:lnTo>
                    <a:pt x="2310" y="882"/>
                  </a:lnTo>
                  <a:lnTo>
                    <a:pt x="2316" y="888"/>
                  </a:lnTo>
                  <a:lnTo>
                    <a:pt x="2316" y="900"/>
                  </a:lnTo>
                  <a:lnTo>
                    <a:pt x="2322" y="912"/>
                  </a:lnTo>
                  <a:lnTo>
                    <a:pt x="2358" y="912"/>
                  </a:lnTo>
                  <a:lnTo>
                    <a:pt x="2370" y="906"/>
                  </a:lnTo>
                  <a:lnTo>
                    <a:pt x="2388" y="906"/>
                  </a:lnTo>
                  <a:lnTo>
                    <a:pt x="2382" y="876"/>
                  </a:lnTo>
                  <a:lnTo>
                    <a:pt x="2400" y="870"/>
                  </a:lnTo>
                  <a:lnTo>
                    <a:pt x="2412" y="888"/>
                  </a:lnTo>
                  <a:lnTo>
                    <a:pt x="2442" y="876"/>
                  </a:lnTo>
                  <a:lnTo>
                    <a:pt x="2430" y="888"/>
                  </a:lnTo>
                  <a:lnTo>
                    <a:pt x="2430" y="900"/>
                  </a:lnTo>
                  <a:lnTo>
                    <a:pt x="2424" y="906"/>
                  </a:lnTo>
                  <a:lnTo>
                    <a:pt x="2424" y="912"/>
                  </a:lnTo>
                  <a:lnTo>
                    <a:pt x="2430" y="918"/>
                  </a:lnTo>
                  <a:lnTo>
                    <a:pt x="2436" y="918"/>
                  </a:lnTo>
                  <a:lnTo>
                    <a:pt x="2448" y="912"/>
                  </a:lnTo>
                  <a:lnTo>
                    <a:pt x="2454" y="906"/>
                  </a:lnTo>
                  <a:lnTo>
                    <a:pt x="2460" y="894"/>
                  </a:lnTo>
                  <a:lnTo>
                    <a:pt x="2466" y="888"/>
                  </a:lnTo>
                  <a:lnTo>
                    <a:pt x="2472" y="876"/>
                  </a:lnTo>
                  <a:lnTo>
                    <a:pt x="2502" y="834"/>
                  </a:lnTo>
                  <a:lnTo>
                    <a:pt x="2478" y="900"/>
                  </a:lnTo>
                  <a:lnTo>
                    <a:pt x="2484" y="924"/>
                  </a:lnTo>
                  <a:lnTo>
                    <a:pt x="2520" y="912"/>
                  </a:lnTo>
                  <a:lnTo>
                    <a:pt x="2496" y="936"/>
                  </a:lnTo>
                  <a:lnTo>
                    <a:pt x="2520" y="954"/>
                  </a:lnTo>
                  <a:lnTo>
                    <a:pt x="2502" y="954"/>
                  </a:lnTo>
                  <a:lnTo>
                    <a:pt x="2502" y="972"/>
                  </a:lnTo>
                  <a:lnTo>
                    <a:pt x="2472" y="990"/>
                  </a:lnTo>
                  <a:lnTo>
                    <a:pt x="2454" y="1002"/>
                  </a:lnTo>
                  <a:lnTo>
                    <a:pt x="2484" y="1020"/>
                  </a:lnTo>
                  <a:lnTo>
                    <a:pt x="2478" y="1050"/>
                  </a:lnTo>
                  <a:lnTo>
                    <a:pt x="2460" y="1068"/>
                  </a:lnTo>
                  <a:lnTo>
                    <a:pt x="2478" y="1080"/>
                  </a:lnTo>
                  <a:lnTo>
                    <a:pt x="2460" y="1098"/>
                  </a:lnTo>
                  <a:lnTo>
                    <a:pt x="2490" y="1098"/>
                  </a:lnTo>
                  <a:lnTo>
                    <a:pt x="2526" y="1086"/>
                  </a:lnTo>
                  <a:lnTo>
                    <a:pt x="2496" y="1122"/>
                  </a:lnTo>
                  <a:lnTo>
                    <a:pt x="2478" y="1140"/>
                  </a:lnTo>
                  <a:lnTo>
                    <a:pt x="2502" y="1146"/>
                  </a:lnTo>
                  <a:lnTo>
                    <a:pt x="2454" y="1164"/>
                  </a:lnTo>
                  <a:lnTo>
                    <a:pt x="2436" y="1176"/>
                  </a:lnTo>
                  <a:lnTo>
                    <a:pt x="2454" y="1188"/>
                  </a:lnTo>
                  <a:lnTo>
                    <a:pt x="2454" y="1200"/>
                  </a:lnTo>
                  <a:lnTo>
                    <a:pt x="2472" y="1188"/>
                  </a:lnTo>
                  <a:lnTo>
                    <a:pt x="2490" y="1182"/>
                  </a:lnTo>
                  <a:lnTo>
                    <a:pt x="2502" y="1170"/>
                  </a:lnTo>
                  <a:lnTo>
                    <a:pt x="2514" y="1164"/>
                  </a:lnTo>
                  <a:lnTo>
                    <a:pt x="2532" y="1146"/>
                  </a:lnTo>
                  <a:lnTo>
                    <a:pt x="2538" y="1134"/>
                  </a:lnTo>
                  <a:lnTo>
                    <a:pt x="2538" y="1122"/>
                  </a:lnTo>
                  <a:lnTo>
                    <a:pt x="2550" y="1116"/>
                  </a:lnTo>
                  <a:lnTo>
                    <a:pt x="2562" y="1104"/>
                  </a:lnTo>
                  <a:lnTo>
                    <a:pt x="2574" y="1098"/>
                  </a:lnTo>
                  <a:lnTo>
                    <a:pt x="2574" y="1086"/>
                  </a:lnTo>
                  <a:lnTo>
                    <a:pt x="2568" y="1080"/>
                  </a:lnTo>
                  <a:lnTo>
                    <a:pt x="2562" y="1080"/>
                  </a:lnTo>
                  <a:close/>
                  <a:moveTo>
                    <a:pt x="2394" y="1056"/>
                  </a:moveTo>
                  <a:lnTo>
                    <a:pt x="2400" y="1062"/>
                  </a:lnTo>
                  <a:lnTo>
                    <a:pt x="2418" y="1062"/>
                  </a:lnTo>
                  <a:lnTo>
                    <a:pt x="2436" y="1044"/>
                  </a:lnTo>
                  <a:lnTo>
                    <a:pt x="2460" y="1038"/>
                  </a:lnTo>
                  <a:lnTo>
                    <a:pt x="2454" y="1020"/>
                  </a:lnTo>
                  <a:lnTo>
                    <a:pt x="2430" y="1020"/>
                  </a:lnTo>
                  <a:lnTo>
                    <a:pt x="2418" y="1026"/>
                  </a:lnTo>
                  <a:lnTo>
                    <a:pt x="2412" y="1032"/>
                  </a:lnTo>
                  <a:lnTo>
                    <a:pt x="2406" y="1044"/>
                  </a:lnTo>
                  <a:lnTo>
                    <a:pt x="2394" y="1050"/>
                  </a:lnTo>
                  <a:lnTo>
                    <a:pt x="2394" y="1056"/>
                  </a:lnTo>
                  <a:close/>
                  <a:moveTo>
                    <a:pt x="2376" y="984"/>
                  </a:moveTo>
                  <a:lnTo>
                    <a:pt x="2358" y="984"/>
                  </a:lnTo>
                  <a:lnTo>
                    <a:pt x="2346" y="990"/>
                  </a:lnTo>
                  <a:lnTo>
                    <a:pt x="2334" y="1002"/>
                  </a:lnTo>
                  <a:lnTo>
                    <a:pt x="2334" y="1014"/>
                  </a:lnTo>
                  <a:lnTo>
                    <a:pt x="2322" y="1026"/>
                  </a:lnTo>
                  <a:lnTo>
                    <a:pt x="2322" y="1044"/>
                  </a:lnTo>
                  <a:lnTo>
                    <a:pt x="2310" y="1056"/>
                  </a:lnTo>
                  <a:lnTo>
                    <a:pt x="2310" y="1074"/>
                  </a:lnTo>
                  <a:lnTo>
                    <a:pt x="2316" y="1080"/>
                  </a:lnTo>
                  <a:lnTo>
                    <a:pt x="2322" y="1074"/>
                  </a:lnTo>
                  <a:lnTo>
                    <a:pt x="2328" y="1062"/>
                  </a:lnTo>
                  <a:lnTo>
                    <a:pt x="2340" y="1050"/>
                  </a:lnTo>
                  <a:lnTo>
                    <a:pt x="2352" y="1044"/>
                  </a:lnTo>
                  <a:lnTo>
                    <a:pt x="2376" y="1020"/>
                  </a:lnTo>
                  <a:lnTo>
                    <a:pt x="2382" y="1008"/>
                  </a:lnTo>
                  <a:lnTo>
                    <a:pt x="2382" y="990"/>
                  </a:lnTo>
                  <a:lnTo>
                    <a:pt x="2376" y="984"/>
                  </a:lnTo>
                  <a:close/>
                  <a:moveTo>
                    <a:pt x="786" y="810"/>
                  </a:moveTo>
                  <a:lnTo>
                    <a:pt x="798" y="810"/>
                  </a:lnTo>
                  <a:lnTo>
                    <a:pt x="834" y="798"/>
                  </a:lnTo>
                  <a:lnTo>
                    <a:pt x="858" y="786"/>
                  </a:lnTo>
                  <a:lnTo>
                    <a:pt x="864" y="780"/>
                  </a:lnTo>
                  <a:lnTo>
                    <a:pt x="870" y="780"/>
                  </a:lnTo>
                  <a:lnTo>
                    <a:pt x="864" y="774"/>
                  </a:lnTo>
                  <a:lnTo>
                    <a:pt x="828" y="762"/>
                  </a:lnTo>
                  <a:lnTo>
                    <a:pt x="810" y="762"/>
                  </a:lnTo>
                  <a:lnTo>
                    <a:pt x="798" y="768"/>
                  </a:lnTo>
                  <a:lnTo>
                    <a:pt x="792" y="774"/>
                  </a:lnTo>
                  <a:lnTo>
                    <a:pt x="786" y="768"/>
                  </a:lnTo>
                  <a:lnTo>
                    <a:pt x="774" y="768"/>
                  </a:lnTo>
                  <a:lnTo>
                    <a:pt x="768" y="774"/>
                  </a:lnTo>
                  <a:lnTo>
                    <a:pt x="768" y="804"/>
                  </a:lnTo>
                  <a:lnTo>
                    <a:pt x="774" y="810"/>
                  </a:lnTo>
                  <a:lnTo>
                    <a:pt x="786" y="810"/>
                  </a:lnTo>
                  <a:close/>
                  <a:moveTo>
                    <a:pt x="0" y="1332"/>
                  </a:moveTo>
                  <a:lnTo>
                    <a:pt x="60" y="1320"/>
                  </a:lnTo>
                  <a:lnTo>
                    <a:pt x="72" y="1302"/>
                  </a:lnTo>
                  <a:lnTo>
                    <a:pt x="132" y="1296"/>
                  </a:lnTo>
                  <a:lnTo>
                    <a:pt x="114" y="1272"/>
                  </a:lnTo>
                  <a:lnTo>
                    <a:pt x="0" y="1332"/>
                  </a:lnTo>
                  <a:close/>
                  <a:moveTo>
                    <a:pt x="1362" y="954"/>
                  </a:moveTo>
                  <a:lnTo>
                    <a:pt x="1350" y="954"/>
                  </a:lnTo>
                  <a:lnTo>
                    <a:pt x="1338" y="960"/>
                  </a:lnTo>
                  <a:lnTo>
                    <a:pt x="1332" y="954"/>
                  </a:lnTo>
                  <a:lnTo>
                    <a:pt x="1314" y="954"/>
                  </a:lnTo>
                  <a:lnTo>
                    <a:pt x="1314" y="978"/>
                  </a:lnTo>
                  <a:lnTo>
                    <a:pt x="1290" y="996"/>
                  </a:lnTo>
                  <a:lnTo>
                    <a:pt x="1290" y="972"/>
                  </a:lnTo>
                  <a:lnTo>
                    <a:pt x="1278" y="966"/>
                  </a:lnTo>
                  <a:lnTo>
                    <a:pt x="1272" y="966"/>
                  </a:lnTo>
                  <a:lnTo>
                    <a:pt x="1248" y="978"/>
                  </a:lnTo>
                  <a:lnTo>
                    <a:pt x="1242" y="978"/>
                  </a:lnTo>
                  <a:lnTo>
                    <a:pt x="1230" y="990"/>
                  </a:lnTo>
                  <a:lnTo>
                    <a:pt x="1224" y="1002"/>
                  </a:lnTo>
                  <a:lnTo>
                    <a:pt x="1218" y="1008"/>
                  </a:lnTo>
                  <a:lnTo>
                    <a:pt x="1218" y="1014"/>
                  </a:lnTo>
                  <a:lnTo>
                    <a:pt x="1224" y="1014"/>
                  </a:lnTo>
                  <a:lnTo>
                    <a:pt x="1230" y="1020"/>
                  </a:lnTo>
                  <a:lnTo>
                    <a:pt x="1278" y="1020"/>
                  </a:lnTo>
                  <a:lnTo>
                    <a:pt x="1296" y="1014"/>
                  </a:lnTo>
                  <a:lnTo>
                    <a:pt x="1308" y="1014"/>
                  </a:lnTo>
                  <a:lnTo>
                    <a:pt x="1320" y="1008"/>
                  </a:lnTo>
                  <a:lnTo>
                    <a:pt x="1320" y="996"/>
                  </a:lnTo>
                  <a:lnTo>
                    <a:pt x="1350" y="990"/>
                  </a:lnTo>
                  <a:lnTo>
                    <a:pt x="1350" y="984"/>
                  </a:lnTo>
                  <a:lnTo>
                    <a:pt x="1386" y="978"/>
                  </a:lnTo>
                  <a:lnTo>
                    <a:pt x="1398" y="954"/>
                  </a:lnTo>
                  <a:lnTo>
                    <a:pt x="1380" y="960"/>
                  </a:lnTo>
                  <a:lnTo>
                    <a:pt x="1374" y="954"/>
                  </a:lnTo>
                  <a:lnTo>
                    <a:pt x="1362" y="954"/>
                  </a:lnTo>
                  <a:close/>
                  <a:moveTo>
                    <a:pt x="162" y="1290"/>
                  </a:moveTo>
                  <a:lnTo>
                    <a:pt x="204" y="1290"/>
                  </a:lnTo>
                  <a:lnTo>
                    <a:pt x="240" y="1260"/>
                  </a:lnTo>
                  <a:lnTo>
                    <a:pt x="228" y="1242"/>
                  </a:lnTo>
                  <a:lnTo>
                    <a:pt x="162" y="1290"/>
                  </a:lnTo>
                  <a:close/>
                  <a:moveTo>
                    <a:pt x="2466" y="1140"/>
                  </a:moveTo>
                  <a:lnTo>
                    <a:pt x="2472" y="1128"/>
                  </a:lnTo>
                  <a:lnTo>
                    <a:pt x="2454" y="1110"/>
                  </a:lnTo>
                  <a:lnTo>
                    <a:pt x="2448" y="1110"/>
                  </a:lnTo>
                  <a:lnTo>
                    <a:pt x="2436" y="1122"/>
                  </a:lnTo>
                  <a:lnTo>
                    <a:pt x="2430" y="1134"/>
                  </a:lnTo>
                  <a:lnTo>
                    <a:pt x="2424" y="1152"/>
                  </a:lnTo>
                  <a:lnTo>
                    <a:pt x="2418" y="1164"/>
                  </a:lnTo>
                  <a:lnTo>
                    <a:pt x="2418" y="1176"/>
                  </a:lnTo>
                  <a:lnTo>
                    <a:pt x="2436" y="1158"/>
                  </a:lnTo>
                  <a:lnTo>
                    <a:pt x="2454" y="1158"/>
                  </a:lnTo>
                  <a:lnTo>
                    <a:pt x="2460" y="1152"/>
                  </a:lnTo>
                  <a:lnTo>
                    <a:pt x="2466" y="1140"/>
                  </a:lnTo>
                  <a:close/>
                  <a:moveTo>
                    <a:pt x="1428" y="912"/>
                  </a:moveTo>
                  <a:lnTo>
                    <a:pt x="1404" y="924"/>
                  </a:lnTo>
                  <a:lnTo>
                    <a:pt x="1386" y="942"/>
                  </a:lnTo>
                  <a:lnTo>
                    <a:pt x="1386" y="948"/>
                  </a:lnTo>
                  <a:lnTo>
                    <a:pt x="1398" y="954"/>
                  </a:lnTo>
                  <a:lnTo>
                    <a:pt x="1410" y="954"/>
                  </a:lnTo>
                  <a:lnTo>
                    <a:pt x="1422" y="948"/>
                  </a:lnTo>
                  <a:lnTo>
                    <a:pt x="1428" y="948"/>
                  </a:lnTo>
                  <a:lnTo>
                    <a:pt x="1440" y="942"/>
                  </a:lnTo>
                  <a:lnTo>
                    <a:pt x="1446" y="930"/>
                  </a:lnTo>
                  <a:lnTo>
                    <a:pt x="1470" y="930"/>
                  </a:lnTo>
                  <a:lnTo>
                    <a:pt x="1470" y="924"/>
                  </a:lnTo>
                  <a:lnTo>
                    <a:pt x="1458" y="912"/>
                  </a:lnTo>
                  <a:lnTo>
                    <a:pt x="1452" y="912"/>
                  </a:lnTo>
                  <a:lnTo>
                    <a:pt x="1440" y="906"/>
                  </a:lnTo>
                  <a:lnTo>
                    <a:pt x="1428" y="912"/>
                  </a:lnTo>
                  <a:close/>
                  <a:moveTo>
                    <a:pt x="498" y="1164"/>
                  </a:moveTo>
                  <a:lnTo>
                    <a:pt x="486" y="1164"/>
                  </a:lnTo>
                  <a:lnTo>
                    <a:pt x="474" y="1170"/>
                  </a:lnTo>
                  <a:lnTo>
                    <a:pt x="462" y="1170"/>
                  </a:lnTo>
                  <a:lnTo>
                    <a:pt x="450" y="1176"/>
                  </a:lnTo>
                  <a:lnTo>
                    <a:pt x="444" y="1182"/>
                  </a:lnTo>
                  <a:lnTo>
                    <a:pt x="432" y="1182"/>
                  </a:lnTo>
                  <a:lnTo>
                    <a:pt x="426" y="1188"/>
                  </a:lnTo>
                  <a:lnTo>
                    <a:pt x="414" y="1188"/>
                  </a:lnTo>
                  <a:lnTo>
                    <a:pt x="390" y="1200"/>
                  </a:lnTo>
                  <a:lnTo>
                    <a:pt x="384" y="1206"/>
                  </a:lnTo>
                  <a:lnTo>
                    <a:pt x="384" y="1218"/>
                  </a:lnTo>
                  <a:lnTo>
                    <a:pt x="402" y="1218"/>
                  </a:lnTo>
                  <a:lnTo>
                    <a:pt x="420" y="1212"/>
                  </a:lnTo>
                  <a:lnTo>
                    <a:pt x="432" y="1206"/>
                  </a:lnTo>
                  <a:lnTo>
                    <a:pt x="504" y="1206"/>
                  </a:lnTo>
                  <a:lnTo>
                    <a:pt x="510" y="1200"/>
                  </a:lnTo>
                  <a:lnTo>
                    <a:pt x="510" y="1176"/>
                  </a:lnTo>
                  <a:lnTo>
                    <a:pt x="498" y="1164"/>
                  </a:lnTo>
                  <a:close/>
                  <a:moveTo>
                    <a:pt x="330" y="1242"/>
                  </a:moveTo>
                  <a:lnTo>
                    <a:pt x="330" y="1224"/>
                  </a:lnTo>
                  <a:lnTo>
                    <a:pt x="276" y="1242"/>
                  </a:lnTo>
                  <a:lnTo>
                    <a:pt x="330" y="124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05" name="USA" descr="© INSCALE GmbH, 05.05.2010&#10;http://www.presentationload.com/">
              <a:extLst>
                <a:ext uri="{FF2B5EF4-FFF2-40B4-BE49-F238E27FC236}">
                  <a16:creationId xmlns:a16="http://schemas.microsoft.com/office/drawing/2014/main" id="{70D9A2BF-0A1A-6942-A25F-C0ED52E4EAC6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1160950" y="1713865"/>
              <a:ext cx="1485337" cy="736743"/>
            </a:xfrm>
            <a:custGeom>
              <a:avLst/>
              <a:gdLst>
                <a:gd name="T0" fmla="*/ 2147483647 w 3918"/>
                <a:gd name="T1" fmla="*/ 2147483647 h 1944"/>
                <a:gd name="T2" fmla="*/ 2147483647 w 3918"/>
                <a:gd name="T3" fmla="*/ 2147483647 h 1944"/>
                <a:gd name="T4" fmla="*/ 2147483647 w 3918"/>
                <a:gd name="T5" fmla="*/ 2147483647 h 1944"/>
                <a:gd name="T6" fmla="*/ 2147483647 w 3918"/>
                <a:gd name="T7" fmla="*/ 2147483647 h 1944"/>
                <a:gd name="T8" fmla="*/ 2147483647 w 3918"/>
                <a:gd name="T9" fmla="*/ 2147483647 h 1944"/>
                <a:gd name="T10" fmla="*/ 2147483647 w 3918"/>
                <a:gd name="T11" fmla="*/ 2147483647 h 1944"/>
                <a:gd name="T12" fmla="*/ 2147483647 w 3918"/>
                <a:gd name="T13" fmla="*/ 2147483647 h 1944"/>
                <a:gd name="T14" fmla="*/ 2147483647 w 3918"/>
                <a:gd name="T15" fmla="*/ 2147483647 h 1944"/>
                <a:gd name="T16" fmla="*/ 2147483647 w 3918"/>
                <a:gd name="T17" fmla="*/ 2147483647 h 1944"/>
                <a:gd name="T18" fmla="*/ 2147483647 w 3918"/>
                <a:gd name="T19" fmla="*/ 2147483647 h 1944"/>
                <a:gd name="T20" fmla="*/ 2147483647 w 3918"/>
                <a:gd name="T21" fmla="*/ 2147483647 h 1944"/>
                <a:gd name="T22" fmla="*/ 2147483647 w 3918"/>
                <a:gd name="T23" fmla="*/ 2147483647 h 1944"/>
                <a:gd name="T24" fmla="*/ 2147483647 w 3918"/>
                <a:gd name="T25" fmla="*/ 2147483647 h 1944"/>
                <a:gd name="T26" fmla="*/ 2147483647 w 3918"/>
                <a:gd name="T27" fmla="*/ 2147483647 h 1944"/>
                <a:gd name="T28" fmla="*/ 2147483647 w 3918"/>
                <a:gd name="T29" fmla="*/ 2147483647 h 1944"/>
                <a:gd name="T30" fmla="*/ 2147483647 w 3918"/>
                <a:gd name="T31" fmla="*/ 2147483647 h 1944"/>
                <a:gd name="T32" fmla="*/ 2147483647 w 3918"/>
                <a:gd name="T33" fmla="*/ 2147483647 h 1944"/>
                <a:gd name="T34" fmla="*/ 2147483647 w 3918"/>
                <a:gd name="T35" fmla="*/ 2147483647 h 1944"/>
                <a:gd name="T36" fmla="*/ 2147483647 w 3918"/>
                <a:gd name="T37" fmla="*/ 2147483647 h 1944"/>
                <a:gd name="T38" fmla="*/ 2147483647 w 3918"/>
                <a:gd name="T39" fmla="*/ 2147483647 h 1944"/>
                <a:gd name="T40" fmla="*/ 2147483647 w 3918"/>
                <a:gd name="T41" fmla="*/ 2147483647 h 1944"/>
                <a:gd name="T42" fmla="*/ 2147483647 w 3918"/>
                <a:gd name="T43" fmla="*/ 2147483647 h 1944"/>
                <a:gd name="T44" fmla="*/ 2147483647 w 3918"/>
                <a:gd name="T45" fmla="*/ 2147483647 h 1944"/>
                <a:gd name="T46" fmla="*/ 2147483647 w 3918"/>
                <a:gd name="T47" fmla="*/ 2147483647 h 1944"/>
                <a:gd name="T48" fmla="*/ 2147483647 w 3918"/>
                <a:gd name="T49" fmla="*/ 2147483647 h 1944"/>
                <a:gd name="T50" fmla="*/ 2147483647 w 3918"/>
                <a:gd name="T51" fmla="*/ 2147483647 h 1944"/>
                <a:gd name="T52" fmla="*/ 2147483647 w 3918"/>
                <a:gd name="T53" fmla="*/ 2147483647 h 1944"/>
                <a:gd name="T54" fmla="*/ 2147483647 w 3918"/>
                <a:gd name="T55" fmla="*/ 2147483647 h 1944"/>
                <a:gd name="T56" fmla="*/ 2147483647 w 3918"/>
                <a:gd name="T57" fmla="*/ 2147483647 h 1944"/>
                <a:gd name="T58" fmla="*/ 2147483647 w 3918"/>
                <a:gd name="T59" fmla="*/ 2147483647 h 1944"/>
                <a:gd name="T60" fmla="*/ 2147483647 w 3918"/>
                <a:gd name="T61" fmla="*/ 2147483647 h 1944"/>
                <a:gd name="T62" fmla="*/ 2147483647 w 3918"/>
                <a:gd name="T63" fmla="*/ 2147483647 h 1944"/>
                <a:gd name="T64" fmla="*/ 2147483647 w 3918"/>
                <a:gd name="T65" fmla="*/ 2147483647 h 1944"/>
                <a:gd name="T66" fmla="*/ 2147483647 w 3918"/>
                <a:gd name="T67" fmla="*/ 2147483647 h 1944"/>
                <a:gd name="T68" fmla="*/ 2147483647 w 3918"/>
                <a:gd name="T69" fmla="*/ 2147483647 h 1944"/>
                <a:gd name="T70" fmla="*/ 2147483647 w 3918"/>
                <a:gd name="T71" fmla="*/ 2147483647 h 1944"/>
                <a:gd name="T72" fmla="*/ 2147483647 w 3918"/>
                <a:gd name="T73" fmla="*/ 2147483647 h 1944"/>
                <a:gd name="T74" fmla="*/ 2147483647 w 3918"/>
                <a:gd name="T75" fmla="*/ 2147483647 h 1944"/>
                <a:gd name="T76" fmla="*/ 2147483647 w 3918"/>
                <a:gd name="T77" fmla="*/ 2147483647 h 1944"/>
                <a:gd name="T78" fmla="*/ 2147483647 w 3918"/>
                <a:gd name="T79" fmla="*/ 2147483647 h 1944"/>
                <a:gd name="T80" fmla="*/ 2147483647 w 3918"/>
                <a:gd name="T81" fmla="*/ 2147483647 h 1944"/>
                <a:gd name="T82" fmla="*/ 2147483647 w 3918"/>
                <a:gd name="T83" fmla="*/ 2147483647 h 1944"/>
                <a:gd name="T84" fmla="*/ 2147483647 w 3918"/>
                <a:gd name="T85" fmla="*/ 2147483647 h 1944"/>
                <a:gd name="T86" fmla="*/ 2147483647 w 3918"/>
                <a:gd name="T87" fmla="*/ 2147483647 h 1944"/>
                <a:gd name="T88" fmla="*/ 2147483647 w 3918"/>
                <a:gd name="T89" fmla="*/ 2147483647 h 1944"/>
                <a:gd name="T90" fmla="*/ 2147483647 w 3918"/>
                <a:gd name="T91" fmla="*/ 2147483647 h 1944"/>
                <a:gd name="T92" fmla="*/ 2147483647 w 3918"/>
                <a:gd name="T93" fmla="*/ 2147483647 h 1944"/>
                <a:gd name="T94" fmla="*/ 2147483647 w 3918"/>
                <a:gd name="T95" fmla="*/ 2147483647 h 1944"/>
                <a:gd name="T96" fmla="*/ 2147483647 w 3918"/>
                <a:gd name="T97" fmla="*/ 2147483647 h 1944"/>
                <a:gd name="T98" fmla="*/ 2147483647 w 3918"/>
                <a:gd name="T99" fmla="*/ 2147483647 h 1944"/>
                <a:gd name="T100" fmla="*/ 2147483647 w 3918"/>
                <a:gd name="T101" fmla="*/ 2147483647 h 1944"/>
                <a:gd name="T102" fmla="*/ 2147483647 w 3918"/>
                <a:gd name="T103" fmla="*/ 2147483647 h 1944"/>
                <a:gd name="T104" fmla="*/ 2147483647 w 3918"/>
                <a:gd name="T105" fmla="*/ 2147483647 h 1944"/>
                <a:gd name="T106" fmla="*/ 2147483647 w 3918"/>
                <a:gd name="T107" fmla="*/ 2147483647 h 1944"/>
                <a:gd name="T108" fmla="*/ 2147483647 w 3918"/>
                <a:gd name="T109" fmla="*/ 2147483647 h 1944"/>
                <a:gd name="T110" fmla="*/ 2147483647 w 3918"/>
                <a:gd name="T111" fmla="*/ 2147483647 h 1944"/>
                <a:gd name="T112" fmla="*/ 2147483647 w 3918"/>
                <a:gd name="T113" fmla="*/ 2147483647 h 1944"/>
                <a:gd name="T114" fmla="*/ 2147483647 w 3918"/>
                <a:gd name="T115" fmla="*/ 2147483647 h 1944"/>
                <a:gd name="T116" fmla="*/ 2147483647 w 3918"/>
                <a:gd name="T117" fmla="*/ 2147483647 h 1944"/>
                <a:gd name="T118" fmla="*/ 2147483647 w 3918"/>
                <a:gd name="T119" fmla="*/ 2147483647 h 1944"/>
                <a:gd name="T120" fmla="*/ 2147483647 w 3918"/>
                <a:gd name="T121" fmla="*/ 2147483647 h 1944"/>
                <a:gd name="T122" fmla="*/ 2147483647 w 3918"/>
                <a:gd name="T123" fmla="*/ 2147483647 h 1944"/>
                <a:gd name="T124" fmla="*/ 2147483647 w 3918"/>
                <a:gd name="T125" fmla="*/ 2147483647 h 194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3918"/>
                <a:gd name="T190" fmla="*/ 0 h 1944"/>
                <a:gd name="T191" fmla="*/ 3918 w 3918"/>
                <a:gd name="T192" fmla="*/ 1944 h 1944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3918" h="1944">
                  <a:moveTo>
                    <a:pt x="3858" y="168"/>
                  </a:moveTo>
                  <a:lnTo>
                    <a:pt x="3852" y="168"/>
                  </a:lnTo>
                  <a:lnTo>
                    <a:pt x="3846" y="162"/>
                  </a:lnTo>
                  <a:lnTo>
                    <a:pt x="3846" y="156"/>
                  </a:lnTo>
                  <a:lnTo>
                    <a:pt x="3840" y="150"/>
                  </a:lnTo>
                  <a:lnTo>
                    <a:pt x="3828" y="150"/>
                  </a:lnTo>
                  <a:lnTo>
                    <a:pt x="3804" y="174"/>
                  </a:lnTo>
                  <a:lnTo>
                    <a:pt x="3798" y="186"/>
                  </a:lnTo>
                  <a:lnTo>
                    <a:pt x="3756" y="210"/>
                  </a:lnTo>
                  <a:lnTo>
                    <a:pt x="3756" y="234"/>
                  </a:lnTo>
                  <a:lnTo>
                    <a:pt x="3744" y="246"/>
                  </a:lnTo>
                  <a:lnTo>
                    <a:pt x="3738" y="246"/>
                  </a:lnTo>
                  <a:lnTo>
                    <a:pt x="3726" y="258"/>
                  </a:lnTo>
                  <a:lnTo>
                    <a:pt x="3720" y="270"/>
                  </a:lnTo>
                  <a:lnTo>
                    <a:pt x="3720" y="294"/>
                  </a:lnTo>
                  <a:lnTo>
                    <a:pt x="3714" y="294"/>
                  </a:lnTo>
                  <a:lnTo>
                    <a:pt x="3708" y="288"/>
                  </a:lnTo>
                  <a:lnTo>
                    <a:pt x="3696" y="288"/>
                  </a:lnTo>
                  <a:lnTo>
                    <a:pt x="3690" y="294"/>
                  </a:lnTo>
                  <a:lnTo>
                    <a:pt x="3678" y="300"/>
                  </a:lnTo>
                  <a:lnTo>
                    <a:pt x="3666" y="312"/>
                  </a:lnTo>
                  <a:lnTo>
                    <a:pt x="3666" y="318"/>
                  </a:lnTo>
                  <a:lnTo>
                    <a:pt x="3660" y="318"/>
                  </a:lnTo>
                  <a:lnTo>
                    <a:pt x="3648" y="324"/>
                  </a:lnTo>
                  <a:lnTo>
                    <a:pt x="3630" y="324"/>
                  </a:lnTo>
                  <a:lnTo>
                    <a:pt x="3618" y="336"/>
                  </a:lnTo>
                  <a:lnTo>
                    <a:pt x="3618" y="342"/>
                  </a:lnTo>
                  <a:lnTo>
                    <a:pt x="3384" y="342"/>
                  </a:lnTo>
                  <a:lnTo>
                    <a:pt x="3372" y="354"/>
                  </a:lnTo>
                  <a:lnTo>
                    <a:pt x="3360" y="360"/>
                  </a:lnTo>
                  <a:lnTo>
                    <a:pt x="3336" y="384"/>
                  </a:lnTo>
                  <a:lnTo>
                    <a:pt x="3324" y="390"/>
                  </a:lnTo>
                  <a:lnTo>
                    <a:pt x="3312" y="402"/>
                  </a:lnTo>
                  <a:lnTo>
                    <a:pt x="3282" y="402"/>
                  </a:lnTo>
                  <a:lnTo>
                    <a:pt x="3282" y="408"/>
                  </a:lnTo>
                  <a:lnTo>
                    <a:pt x="3276" y="408"/>
                  </a:lnTo>
                  <a:lnTo>
                    <a:pt x="3282" y="414"/>
                  </a:lnTo>
                  <a:lnTo>
                    <a:pt x="3282" y="420"/>
                  </a:lnTo>
                  <a:lnTo>
                    <a:pt x="3288" y="426"/>
                  </a:lnTo>
                  <a:lnTo>
                    <a:pt x="3282" y="432"/>
                  </a:lnTo>
                  <a:lnTo>
                    <a:pt x="3282" y="438"/>
                  </a:lnTo>
                  <a:lnTo>
                    <a:pt x="3276" y="444"/>
                  </a:lnTo>
                  <a:lnTo>
                    <a:pt x="3270" y="456"/>
                  </a:lnTo>
                  <a:lnTo>
                    <a:pt x="3264" y="462"/>
                  </a:lnTo>
                  <a:lnTo>
                    <a:pt x="3264" y="468"/>
                  </a:lnTo>
                  <a:lnTo>
                    <a:pt x="3246" y="468"/>
                  </a:lnTo>
                  <a:lnTo>
                    <a:pt x="3246" y="474"/>
                  </a:lnTo>
                  <a:lnTo>
                    <a:pt x="3240" y="474"/>
                  </a:lnTo>
                  <a:lnTo>
                    <a:pt x="3228" y="480"/>
                  </a:lnTo>
                  <a:lnTo>
                    <a:pt x="3204" y="480"/>
                  </a:lnTo>
                  <a:lnTo>
                    <a:pt x="3198" y="474"/>
                  </a:lnTo>
                  <a:lnTo>
                    <a:pt x="3186" y="486"/>
                  </a:lnTo>
                  <a:lnTo>
                    <a:pt x="3162" y="486"/>
                  </a:lnTo>
                  <a:lnTo>
                    <a:pt x="3150" y="480"/>
                  </a:lnTo>
                  <a:lnTo>
                    <a:pt x="3144" y="474"/>
                  </a:lnTo>
                  <a:lnTo>
                    <a:pt x="3114" y="474"/>
                  </a:lnTo>
                  <a:lnTo>
                    <a:pt x="3096" y="486"/>
                  </a:lnTo>
                  <a:lnTo>
                    <a:pt x="3078" y="492"/>
                  </a:lnTo>
                  <a:lnTo>
                    <a:pt x="3072" y="492"/>
                  </a:lnTo>
                  <a:lnTo>
                    <a:pt x="3072" y="516"/>
                  </a:lnTo>
                  <a:lnTo>
                    <a:pt x="3066" y="522"/>
                  </a:lnTo>
                  <a:lnTo>
                    <a:pt x="3078" y="522"/>
                  </a:lnTo>
                  <a:lnTo>
                    <a:pt x="3066" y="528"/>
                  </a:lnTo>
                  <a:lnTo>
                    <a:pt x="3036" y="546"/>
                  </a:lnTo>
                  <a:lnTo>
                    <a:pt x="3000" y="564"/>
                  </a:lnTo>
                  <a:lnTo>
                    <a:pt x="2964" y="576"/>
                  </a:lnTo>
                  <a:lnTo>
                    <a:pt x="2946" y="588"/>
                  </a:lnTo>
                  <a:lnTo>
                    <a:pt x="2934" y="594"/>
                  </a:lnTo>
                  <a:lnTo>
                    <a:pt x="2928" y="594"/>
                  </a:lnTo>
                  <a:lnTo>
                    <a:pt x="2856" y="618"/>
                  </a:lnTo>
                  <a:lnTo>
                    <a:pt x="2850" y="624"/>
                  </a:lnTo>
                  <a:lnTo>
                    <a:pt x="2838" y="624"/>
                  </a:lnTo>
                  <a:lnTo>
                    <a:pt x="2826" y="630"/>
                  </a:lnTo>
                  <a:lnTo>
                    <a:pt x="2808" y="630"/>
                  </a:lnTo>
                  <a:lnTo>
                    <a:pt x="2802" y="636"/>
                  </a:lnTo>
                  <a:lnTo>
                    <a:pt x="2778" y="636"/>
                  </a:lnTo>
                  <a:lnTo>
                    <a:pt x="2772" y="630"/>
                  </a:lnTo>
                  <a:lnTo>
                    <a:pt x="2772" y="624"/>
                  </a:lnTo>
                  <a:lnTo>
                    <a:pt x="2760" y="624"/>
                  </a:lnTo>
                  <a:lnTo>
                    <a:pt x="2748" y="618"/>
                  </a:lnTo>
                  <a:lnTo>
                    <a:pt x="2736" y="606"/>
                  </a:lnTo>
                  <a:lnTo>
                    <a:pt x="2742" y="606"/>
                  </a:lnTo>
                  <a:lnTo>
                    <a:pt x="2748" y="600"/>
                  </a:lnTo>
                  <a:lnTo>
                    <a:pt x="2772" y="588"/>
                  </a:lnTo>
                  <a:lnTo>
                    <a:pt x="2772" y="582"/>
                  </a:lnTo>
                  <a:lnTo>
                    <a:pt x="2796" y="558"/>
                  </a:lnTo>
                  <a:lnTo>
                    <a:pt x="2832" y="540"/>
                  </a:lnTo>
                  <a:lnTo>
                    <a:pt x="2838" y="540"/>
                  </a:lnTo>
                  <a:lnTo>
                    <a:pt x="2844" y="534"/>
                  </a:lnTo>
                  <a:lnTo>
                    <a:pt x="2844" y="510"/>
                  </a:lnTo>
                  <a:lnTo>
                    <a:pt x="2850" y="504"/>
                  </a:lnTo>
                  <a:lnTo>
                    <a:pt x="2856" y="492"/>
                  </a:lnTo>
                  <a:lnTo>
                    <a:pt x="2850" y="486"/>
                  </a:lnTo>
                  <a:lnTo>
                    <a:pt x="2850" y="480"/>
                  </a:lnTo>
                  <a:lnTo>
                    <a:pt x="2856" y="468"/>
                  </a:lnTo>
                  <a:lnTo>
                    <a:pt x="2856" y="444"/>
                  </a:lnTo>
                  <a:lnTo>
                    <a:pt x="2862" y="432"/>
                  </a:lnTo>
                  <a:lnTo>
                    <a:pt x="2862" y="426"/>
                  </a:lnTo>
                  <a:lnTo>
                    <a:pt x="2856" y="420"/>
                  </a:lnTo>
                  <a:lnTo>
                    <a:pt x="2850" y="420"/>
                  </a:lnTo>
                  <a:lnTo>
                    <a:pt x="2844" y="426"/>
                  </a:lnTo>
                  <a:lnTo>
                    <a:pt x="2832" y="426"/>
                  </a:lnTo>
                  <a:lnTo>
                    <a:pt x="2814" y="444"/>
                  </a:lnTo>
                  <a:lnTo>
                    <a:pt x="2802" y="450"/>
                  </a:lnTo>
                  <a:lnTo>
                    <a:pt x="2796" y="456"/>
                  </a:lnTo>
                  <a:lnTo>
                    <a:pt x="2778" y="456"/>
                  </a:lnTo>
                  <a:lnTo>
                    <a:pt x="2772" y="450"/>
                  </a:lnTo>
                  <a:lnTo>
                    <a:pt x="2778" y="444"/>
                  </a:lnTo>
                  <a:lnTo>
                    <a:pt x="2784" y="432"/>
                  </a:lnTo>
                  <a:lnTo>
                    <a:pt x="2808" y="420"/>
                  </a:lnTo>
                  <a:lnTo>
                    <a:pt x="2826" y="402"/>
                  </a:lnTo>
                  <a:lnTo>
                    <a:pt x="2850" y="390"/>
                  </a:lnTo>
                  <a:lnTo>
                    <a:pt x="2856" y="384"/>
                  </a:lnTo>
                  <a:lnTo>
                    <a:pt x="2856" y="366"/>
                  </a:lnTo>
                  <a:lnTo>
                    <a:pt x="2850" y="360"/>
                  </a:lnTo>
                  <a:lnTo>
                    <a:pt x="2850" y="348"/>
                  </a:lnTo>
                  <a:lnTo>
                    <a:pt x="2856" y="348"/>
                  </a:lnTo>
                  <a:lnTo>
                    <a:pt x="2862" y="342"/>
                  </a:lnTo>
                  <a:lnTo>
                    <a:pt x="2868" y="330"/>
                  </a:lnTo>
                  <a:lnTo>
                    <a:pt x="2868" y="318"/>
                  </a:lnTo>
                  <a:lnTo>
                    <a:pt x="2862" y="312"/>
                  </a:lnTo>
                  <a:lnTo>
                    <a:pt x="2850" y="312"/>
                  </a:lnTo>
                  <a:lnTo>
                    <a:pt x="2838" y="306"/>
                  </a:lnTo>
                  <a:lnTo>
                    <a:pt x="2832" y="306"/>
                  </a:lnTo>
                  <a:lnTo>
                    <a:pt x="2826" y="294"/>
                  </a:lnTo>
                  <a:lnTo>
                    <a:pt x="2820" y="288"/>
                  </a:lnTo>
                  <a:lnTo>
                    <a:pt x="2820" y="282"/>
                  </a:lnTo>
                  <a:lnTo>
                    <a:pt x="2814" y="288"/>
                  </a:lnTo>
                  <a:lnTo>
                    <a:pt x="2808" y="288"/>
                  </a:lnTo>
                  <a:lnTo>
                    <a:pt x="2808" y="264"/>
                  </a:lnTo>
                  <a:lnTo>
                    <a:pt x="2844" y="270"/>
                  </a:lnTo>
                  <a:lnTo>
                    <a:pt x="2850" y="264"/>
                  </a:lnTo>
                  <a:lnTo>
                    <a:pt x="2850" y="246"/>
                  </a:lnTo>
                  <a:lnTo>
                    <a:pt x="2862" y="246"/>
                  </a:lnTo>
                  <a:lnTo>
                    <a:pt x="2868" y="228"/>
                  </a:lnTo>
                  <a:lnTo>
                    <a:pt x="2850" y="228"/>
                  </a:lnTo>
                  <a:lnTo>
                    <a:pt x="2844" y="240"/>
                  </a:lnTo>
                  <a:lnTo>
                    <a:pt x="2820" y="228"/>
                  </a:lnTo>
                  <a:lnTo>
                    <a:pt x="2820" y="210"/>
                  </a:lnTo>
                  <a:lnTo>
                    <a:pt x="2802" y="210"/>
                  </a:lnTo>
                  <a:lnTo>
                    <a:pt x="2790" y="216"/>
                  </a:lnTo>
                  <a:lnTo>
                    <a:pt x="2736" y="216"/>
                  </a:lnTo>
                  <a:lnTo>
                    <a:pt x="2724" y="222"/>
                  </a:lnTo>
                  <a:lnTo>
                    <a:pt x="2712" y="222"/>
                  </a:lnTo>
                  <a:lnTo>
                    <a:pt x="2700" y="228"/>
                  </a:lnTo>
                  <a:lnTo>
                    <a:pt x="2682" y="228"/>
                  </a:lnTo>
                  <a:lnTo>
                    <a:pt x="2658" y="216"/>
                  </a:lnTo>
                  <a:lnTo>
                    <a:pt x="2658" y="210"/>
                  </a:lnTo>
                  <a:lnTo>
                    <a:pt x="2652" y="204"/>
                  </a:lnTo>
                  <a:lnTo>
                    <a:pt x="2652" y="198"/>
                  </a:lnTo>
                  <a:lnTo>
                    <a:pt x="2646" y="192"/>
                  </a:lnTo>
                  <a:lnTo>
                    <a:pt x="2628" y="192"/>
                  </a:lnTo>
                  <a:lnTo>
                    <a:pt x="2622" y="198"/>
                  </a:lnTo>
                  <a:lnTo>
                    <a:pt x="2616" y="198"/>
                  </a:lnTo>
                  <a:lnTo>
                    <a:pt x="2610" y="192"/>
                  </a:lnTo>
                  <a:lnTo>
                    <a:pt x="2670" y="162"/>
                  </a:lnTo>
                  <a:lnTo>
                    <a:pt x="2658" y="150"/>
                  </a:lnTo>
                  <a:lnTo>
                    <a:pt x="2640" y="150"/>
                  </a:lnTo>
                  <a:lnTo>
                    <a:pt x="2628" y="162"/>
                  </a:lnTo>
                  <a:lnTo>
                    <a:pt x="2616" y="168"/>
                  </a:lnTo>
                  <a:lnTo>
                    <a:pt x="2610" y="174"/>
                  </a:lnTo>
                  <a:lnTo>
                    <a:pt x="2604" y="174"/>
                  </a:lnTo>
                  <a:lnTo>
                    <a:pt x="2580" y="186"/>
                  </a:lnTo>
                  <a:lnTo>
                    <a:pt x="2562" y="192"/>
                  </a:lnTo>
                  <a:lnTo>
                    <a:pt x="2538" y="204"/>
                  </a:lnTo>
                  <a:lnTo>
                    <a:pt x="2508" y="204"/>
                  </a:lnTo>
                  <a:lnTo>
                    <a:pt x="2496" y="216"/>
                  </a:lnTo>
                  <a:lnTo>
                    <a:pt x="2448" y="216"/>
                  </a:lnTo>
                  <a:lnTo>
                    <a:pt x="2448" y="210"/>
                  </a:lnTo>
                  <a:lnTo>
                    <a:pt x="2454" y="204"/>
                  </a:lnTo>
                  <a:lnTo>
                    <a:pt x="2460" y="204"/>
                  </a:lnTo>
                  <a:lnTo>
                    <a:pt x="2472" y="192"/>
                  </a:lnTo>
                  <a:lnTo>
                    <a:pt x="2460" y="192"/>
                  </a:lnTo>
                  <a:lnTo>
                    <a:pt x="2448" y="198"/>
                  </a:lnTo>
                  <a:lnTo>
                    <a:pt x="2412" y="198"/>
                  </a:lnTo>
                  <a:lnTo>
                    <a:pt x="2400" y="204"/>
                  </a:lnTo>
                  <a:lnTo>
                    <a:pt x="2394" y="210"/>
                  </a:lnTo>
                  <a:lnTo>
                    <a:pt x="2370" y="210"/>
                  </a:lnTo>
                  <a:lnTo>
                    <a:pt x="2370" y="198"/>
                  </a:lnTo>
                  <a:lnTo>
                    <a:pt x="2400" y="180"/>
                  </a:lnTo>
                  <a:lnTo>
                    <a:pt x="2442" y="168"/>
                  </a:lnTo>
                  <a:lnTo>
                    <a:pt x="2502" y="138"/>
                  </a:lnTo>
                  <a:lnTo>
                    <a:pt x="2520" y="126"/>
                  </a:lnTo>
                  <a:lnTo>
                    <a:pt x="2544" y="120"/>
                  </a:lnTo>
                  <a:lnTo>
                    <a:pt x="2574" y="114"/>
                  </a:lnTo>
                  <a:lnTo>
                    <a:pt x="2580" y="114"/>
                  </a:lnTo>
                  <a:lnTo>
                    <a:pt x="2592" y="108"/>
                  </a:lnTo>
                  <a:lnTo>
                    <a:pt x="2574" y="108"/>
                  </a:lnTo>
                  <a:lnTo>
                    <a:pt x="2562" y="102"/>
                  </a:lnTo>
                  <a:lnTo>
                    <a:pt x="2556" y="102"/>
                  </a:lnTo>
                  <a:lnTo>
                    <a:pt x="2556" y="96"/>
                  </a:lnTo>
                  <a:lnTo>
                    <a:pt x="2508" y="102"/>
                  </a:lnTo>
                  <a:lnTo>
                    <a:pt x="2508" y="84"/>
                  </a:lnTo>
                  <a:lnTo>
                    <a:pt x="2502" y="90"/>
                  </a:lnTo>
                  <a:lnTo>
                    <a:pt x="2490" y="96"/>
                  </a:lnTo>
                  <a:lnTo>
                    <a:pt x="2478" y="108"/>
                  </a:lnTo>
                  <a:lnTo>
                    <a:pt x="2466" y="108"/>
                  </a:lnTo>
                  <a:lnTo>
                    <a:pt x="2448" y="90"/>
                  </a:lnTo>
                  <a:lnTo>
                    <a:pt x="2418" y="90"/>
                  </a:lnTo>
                  <a:lnTo>
                    <a:pt x="2412" y="84"/>
                  </a:lnTo>
                  <a:lnTo>
                    <a:pt x="2412" y="78"/>
                  </a:lnTo>
                  <a:lnTo>
                    <a:pt x="2400" y="66"/>
                  </a:lnTo>
                  <a:lnTo>
                    <a:pt x="2388" y="60"/>
                  </a:lnTo>
                  <a:lnTo>
                    <a:pt x="2376" y="60"/>
                  </a:lnTo>
                  <a:lnTo>
                    <a:pt x="2364" y="72"/>
                  </a:lnTo>
                  <a:lnTo>
                    <a:pt x="2364" y="78"/>
                  </a:lnTo>
                  <a:lnTo>
                    <a:pt x="2352" y="78"/>
                  </a:lnTo>
                  <a:lnTo>
                    <a:pt x="2334" y="60"/>
                  </a:lnTo>
                  <a:lnTo>
                    <a:pt x="2322" y="60"/>
                  </a:lnTo>
                  <a:lnTo>
                    <a:pt x="2304" y="54"/>
                  </a:lnTo>
                  <a:lnTo>
                    <a:pt x="2292" y="48"/>
                  </a:lnTo>
                  <a:lnTo>
                    <a:pt x="2292" y="36"/>
                  </a:lnTo>
                  <a:lnTo>
                    <a:pt x="2298" y="24"/>
                  </a:lnTo>
                  <a:lnTo>
                    <a:pt x="2310" y="12"/>
                  </a:lnTo>
                  <a:lnTo>
                    <a:pt x="2298" y="0"/>
                  </a:lnTo>
                  <a:lnTo>
                    <a:pt x="2286" y="6"/>
                  </a:lnTo>
                  <a:lnTo>
                    <a:pt x="2280" y="12"/>
                  </a:lnTo>
                  <a:lnTo>
                    <a:pt x="2274" y="24"/>
                  </a:lnTo>
                  <a:lnTo>
                    <a:pt x="2274" y="30"/>
                  </a:lnTo>
                  <a:lnTo>
                    <a:pt x="2268" y="42"/>
                  </a:lnTo>
                  <a:lnTo>
                    <a:pt x="558" y="42"/>
                  </a:lnTo>
                  <a:lnTo>
                    <a:pt x="552" y="54"/>
                  </a:lnTo>
                  <a:lnTo>
                    <a:pt x="552" y="60"/>
                  </a:lnTo>
                  <a:lnTo>
                    <a:pt x="546" y="60"/>
                  </a:lnTo>
                  <a:lnTo>
                    <a:pt x="546" y="72"/>
                  </a:lnTo>
                  <a:lnTo>
                    <a:pt x="540" y="84"/>
                  </a:lnTo>
                  <a:lnTo>
                    <a:pt x="540" y="108"/>
                  </a:lnTo>
                  <a:lnTo>
                    <a:pt x="510" y="126"/>
                  </a:lnTo>
                  <a:lnTo>
                    <a:pt x="504" y="144"/>
                  </a:lnTo>
                  <a:lnTo>
                    <a:pt x="486" y="168"/>
                  </a:lnTo>
                  <a:lnTo>
                    <a:pt x="438" y="180"/>
                  </a:lnTo>
                  <a:lnTo>
                    <a:pt x="474" y="162"/>
                  </a:lnTo>
                  <a:lnTo>
                    <a:pt x="450" y="162"/>
                  </a:lnTo>
                  <a:lnTo>
                    <a:pt x="456" y="156"/>
                  </a:lnTo>
                  <a:lnTo>
                    <a:pt x="462" y="144"/>
                  </a:lnTo>
                  <a:lnTo>
                    <a:pt x="486" y="120"/>
                  </a:lnTo>
                  <a:lnTo>
                    <a:pt x="492" y="120"/>
                  </a:lnTo>
                  <a:lnTo>
                    <a:pt x="504" y="108"/>
                  </a:lnTo>
                  <a:lnTo>
                    <a:pt x="504" y="102"/>
                  </a:lnTo>
                  <a:lnTo>
                    <a:pt x="456" y="102"/>
                  </a:lnTo>
                  <a:lnTo>
                    <a:pt x="450" y="96"/>
                  </a:lnTo>
                  <a:lnTo>
                    <a:pt x="438" y="90"/>
                  </a:lnTo>
                  <a:lnTo>
                    <a:pt x="432" y="84"/>
                  </a:lnTo>
                  <a:lnTo>
                    <a:pt x="420" y="78"/>
                  </a:lnTo>
                  <a:lnTo>
                    <a:pt x="402" y="78"/>
                  </a:lnTo>
                  <a:lnTo>
                    <a:pt x="390" y="90"/>
                  </a:lnTo>
                  <a:lnTo>
                    <a:pt x="384" y="102"/>
                  </a:lnTo>
                  <a:lnTo>
                    <a:pt x="384" y="150"/>
                  </a:lnTo>
                  <a:lnTo>
                    <a:pt x="378" y="156"/>
                  </a:lnTo>
                  <a:lnTo>
                    <a:pt x="378" y="162"/>
                  </a:lnTo>
                  <a:lnTo>
                    <a:pt x="360" y="180"/>
                  </a:lnTo>
                  <a:lnTo>
                    <a:pt x="390" y="186"/>
                  </a:lnTo>
                  <a:lnTo>
                    <a:pt x="360" y="192"/>
                  </a:lnTo>
                  <a:lnTo>
                    <a:pt x="366" y="210"/>
                  </a:lnTo>
                  <a:lnTo>
                    <a:pt x="348" y="234"/>
                  </a:lnTo>
                  <a:lnTo>
                    <a:pt x="354" y="234"/>
                  </a:lnTo>
                  <a:lnTo>
                    <a:pt x="366" y="246"/>
                  </a:lnTo>
                  <a:lnTo>
                    <a:pt x="372" y="246"/>
                  </a:lnTo>
                  <a:lnTo>
                    <a:pt x="378" y="252"/>
                  </a:lnTo>
                  <a:lnTo>
                    <a:pt x="330" y="252"/>
                  </a:lnTo>
                  <a:lnTo>
                    <a:pt x="324" y="264"/>
                  </a:lnTo>
                  <a:lnTo>
                    <a:pt x="306" y="282"/>
                  </a:lnTo>
                  <a:lnTo>
                    <a:pt x="270" y="342"/>
                  </a:lnTo>
                  <a:lnTo>
                    <a:pt x="258" y="360"/>
                  </a:lnTo>
                  <a:lnTo>
                    <a:pt x="216" y="402"/>
                  </a:lnTo>
                  <a:lnTo>
                    <a:pt x="192" y="432"/>
                  </a:lnTo>
                  <a:lnTo>
                    <a:pt x="174" y="456"/>
                  </a:lnTo>
                  <a:lnTo>
                    <a:pt x="168" y="462"/>
                  </a:lnTo>
                  <a:lnTo>
                    <a:pt x="174" y="480"/>
                  </a:lnTo>
                  <a:lnTo>
                    <a:pt x="168" y="480"/>
                  </a:lnTo>
                  <a:lnTo>
                    <a:pt x="162" y="486"/>
                  </a:lnTo>
                  <a:lnTo>
                    <a:pt x="150" y="492"/>
                  </a:lnTo>
                  <a:lnTo>
                    <a:pt x="126" y="516"/>
                  </a:lnTo>
                  <a:lnTo>
                    <a:pt x="120" y="534"/>
                  </a:lnTo>
                  <a:lnTo>
                    <a:pt x="120" y="546"/>
                  </a:lnTo>
                  <a:lnTo>
                    <a:pt x="102" y="570"/>
                  </a:lnTo>
                  <a:lnTo>
                    <a:pt x="96" y="618"/>
                  </a:lnTo>
                  <a:lnTo>
                    <a:pt x="90" y="630"/>
                  </a:lnTo>
                  <a:lnTo>
                    <a:pt x="72" y="648"/>
                  </a:lnTo>
                  <a:lnTo>
                    <a:pt x="60" y="672"/>
                  </a:lnTo>
                  <a:lnTo>
                    <a:pt x="54" y="678"/>
                  </a:lnTo>
                  <a:lnTo>
                    <a:pt x="42" y="684"/>
                  </a:lnTo>
                  <a:lnTo>
                    <a:pt x="18" y="708"/>
                  </a:lnTo>
                  <a:lnTo>
                    <a:pt x="12" y="720"/>
                  </a:lnTo>
                  <a:lnTo>
                    <a:pt x="18" y="732"/>
                  </a:lnTo>
                  <a:lnTo>
                    <a:pt x="36" y="750"/>
                  </a:lnTo>
                  <a:lnTo>
                    <a:pt x="36" y="762"/>
                  </a:lnTo>
                  <a:lnTo>
                    <a:pt x="30" y="774"/>
                  </a:lnTo>
                  <a:lnTo>
                    <a:pt x="18" y="786"/>
                  </a:lnTo>
                  <a:lnTo>
                    <a:pt x="12" y="798"/>
                  </a:lnTo>
                  <a:lnTo>
                    <a:pt x="6" y="816"/>
                  </a:lnTo>
                  <a:lnTo>
                    <a:pt x="0" y="828"/>
                  </a:lnTo>
                  <a:lnTo>
                    <a:pt x="0" y="840"/>
                  </a:lnTo>
                  <a:lnTo>
                    <a:pt x="6" y="852"/>
                  </a:lnTo>
                  <a:lnTo>
                    <a:pt x="12" y="870"/>
                  </a:lnTo>
                  <a:lnTo>
                    <a:pt x="12" y="882"/>
                  </a:lnTo>
                  <a:lnTo>
                    <a:pt x="18" y="900"/>
                  </a:lnTo>
                  <a:lnTo>
                    <a:pt x="24" y="906"/>
                  </a:lnTo>
                  <a:lnTo>
                    <a:pt x="24" y="912"/>
                  </a:lnTo>
                  <a:lnTo>
                    <a:pt x="48" y="894"/>
                  </a:lnTo>
                  <a:lnTo>
                    <a:pt x="114" y="900"/>
                  </a:lnTo>
                  <a:lnTo>
                    <a:pt x="78" y="900"/>
                  </a:lnTo>
                  <a:lnTo>
                    <a:pt x="66" y="906"/>
                  </a:lnTo>
                  <a:lnTo>
                    <a:pt x="60" y="906"/>
                  </a:lnTo>
                  <a:lnTo>
                    <a:pt x="48" y="918"/>
                  </a:lnTo>
                  <a:lnTo>
                    <a:pt x="48" y="942"/>
                  </a:lnTo>
                  <a:lnTo>
                    <a:pt x="30" y="924"/>
                  </a:lnTo>
                  <a:lnTo>
                    <a:pt x="24" y="924"/>
                  </a:lnTo>
                  <a:lnTo>
                    <a:pt x="18" y="936"/>
                  </a:lnTo>
                  <a:lnTo>
                    <a:pt x="18" y="942"/>
                  </a:lnTo>
                  <a:lnTo>
                    <a:pt x="12" y="960"/>
                  </a:lnTo>
                  <a:lnTo>
                    <a:pt x="12" y="978"/>
                  </a:lnTo>
                  <a:lnTo>
                    <a:pt x="18" y="984"/>
                  </a:lnTo>
                  <a:lnTo>
                    <a:pt x="30" y="990"/>
                  </a:lnTo>
                  <a:lnTo>
                    <a:pt x="42" y="990"/>
                  </a:lnTo>
                  <a:lnTo>
                    <a:pt x="42" y="1002"/>
                  </a:lnTo>
                  <a:lnTo>
                    <a:pt x="36" y="1008"/>
                  </a:lnTo>
                  <a:lnTo>
                    <a:pt x="36" y="1014"/>
                  </a:lnTo>
                  <a:lnTo>
                    <a:pt x="18" y="1032"/>
                  </a:lnTo>
                  <a:lnTo>
                    <a:pt x="12" y="1044"/>
                  </a:lnTo>
                  <a:lnTo>
                    <a:pt x="12" y="1056"/>
                  </a:lnTo>
                  <a:lnTo>
                    <a:pt x="18" y="1068"/>
                  </a:lnTo>
                  <a:lnTo>
                    <a:pt x="24" y="1074"/>
                  </a:lnTo>
                  <a:lnTo>
                    <a:pt x="36" y="1098"/>
                  </a:lnTo>
                  <a:lnTo>
                    <a:pt x="42" y="1104"/>
                  </a:lnTo>
                  <a:lnTo>
                    <a:pt x="54" y="1128"/>
                  </a:lnTo>
                  <a:lnTo>
                    <a:pt x="60" y="1134"/>
                  </a:lnTo>
                  <a:lnTo>
                    <a:pt x="60" y="1146"/>
                  </a:lnTo>
                  <a:lnTo>
                    <a:pt x="54" y="1152"/>
                  </a:lnTo>
                  <a:lnTo>
                    <a:pt x="42" y="1176"/>
                  </a:lnTo>
                  <a:lnTo>
                    <a:pt x="36" y="1182"/>
                  </a:lnTo>
                  <a:lnTo>
                    <a:pt x="36" y="1188"/>
                  </a:lnTo>
                  <a:lnTo>
                    <a:pt x="42" y="1194"/>
                  </a:lnTo>
                  <a:lnTo>
                    <a:pt x="54" y="1194"/>
                  </a:lnTo>
                  <a:lnTo>
                    <a:pt x="72" y="1200"/>
                  </a:lnTo>
                  <a:lnTo>
                    <a:pt x="102" y="1200"/>
                  </a:lnTo>
                  <a:lnTo>
                    <a:pt x="102" y="1212"/>
                  </a:lnTo>
                  <a:lnTo>
                    <a:pt x="120" y="1230"/>
                  </a:lnTo>
                  <a:lnTo>
                    <a:pt x="132" y="1230"/>
                  </a:lnTo>
                  <a:lnTo>
                    <a:pt x="144" y="1224"/>
                  </a:lnTo>
                  <a:lnTo>
                    <a:pt x="150" y="1224"/>
                  </a:lnTo>
                  <a:lnTo>
                    <a:pt x="162" y="1218"/>
                  </a:lnTo>
                  <a:lnTo>
                    <a:pt x="168" y="1248"/>
                  </a:lnTo>
                  <a:lnTo>
                    <a:pt x="174" y="1248"/>
                  </a:lnTo>
                  <a:lnTo>
                    <a:pt x="180" y="1254"/>
                  </a:lnTo>
                  <a:lnTo>
                    <a:pt x="204" y="1266"/>
                  </a:lnTo>
                  <a:lnTo>
                    <a:pt x="216" y="1290"/>
                  </a:lnTo>
                  <a:lnTo>
                    <a:pt x="216" y="1314"/>
                  </a:lnTo>
                  <a:lnTo>
                    <a:pt x="210" y="1338"/>
                  </a:lnTo>
                  <a:lnTo>
                    <a:pt x="216" y="1344"/>
                  </a:lnTo>
                  <a:lnTo>
                    <a:pt x="360" y="1338"/>
                  </a:lnTo>
                  <a:lnTo>
                    <a:pt x="354" y="1344"/>
                  </a:lnTo>
                  <a:lnTo>
                    <a:pt x="354" y="1350"/>
                  </a:lnTo>
                  <a:lnTo>
                    <a:pt x="360" y="1350"/>
                  </a:lnTo>
                  <a:lnTo>
                    <a:pt x="570" y="1446"/>
                  </a:lnTo>
                  <a:lnTo>
                    <a:pt x="774" y="1446"/>
                  </a:lnTo>
                  <a:lnTo>
                    <a:pt x="774" y="1440"/>
                  </a:lnTo>
                  <a:lnTo>
                    <a:pt x="780" y="1428"/>
                  </a:lnTo>
                  <a:lnTo>
                    <a:pt x="780" y="1410"/>
                  </a:lnTo>
                  <a:lnTo>
                    <a:pt x="786" y="1404"/>
                  </a:lnTo>
                  <a:lnTo>
                    <a:pt x="900" y="1404"/>
                  </a:lnTo>
                  <a:lnTo>
                    <a:pt x="912" y="1416"/>
                  </a:lnTo>
                  <a:lnTo>
                    <a:pt x="912" y="1440"/>
                  </a:lnTo>
                  <a:lnTo>
                    <a:pt x="942" y="1452"/>
                  </a:lnTo>
                  <a:lnTo>
                    <a:pt x="948" y="1482"/>
                  </a:lnTo>
                  <a:lnTo>
                    <a:pt x="960" y="1482"/>
                  </a:lnTo>
                  <a:lnTo>
                    <a:pt x="972" y="1488"/>
                  </a:lnTo>
                  <a:lnTo>
                    <a:pt x="984" y="1500"/>
                  </a:lnTo>
                  <a:lnTo>
                    <a:pt x="990" y="1512"/>
                  </a:lnTo>
                  <a:lnTo>
                    <a:pt x="990" y="1554"/>
                  </a:lnTo>
                  <a:lnTo>
                    <a:pt x="984" y="1566"/>
                  </a:lnTo>
                  <a:lnTo>
                    <a:pt x="984" y="1578"/>
                  </a:lnTo>
                  <a:lnTo>
                    <a:pt x="1014" y="1608"/>
                  </a:lnTo>
                  <a:lnTo>
                    <a:pt x="1026" y="1614"/>
                  </a:lnTo>
                  <a:lnTo>
                    <a:pt x="1044" y="1626"/>
                  </a:lnTo>
                  <a:lnTo>
                    <a:pt x="1056" y="1626"/>
                  </a:lnTo>
                  <a:lnTo>
                    <a:pt x="1080" y="1614"/>
                  </a:lnTo>
                  <a:lnTo>
                    <a:pt x="1092" y="1602"/>
                  </a:lnTo>
                  <a:lnTo>
                    <a:pt x="1104" y="1578"/>
                  </a:lnTo>
                  <a:lnTo>
                    <a:pt x="1116" y="1566"/>
                  </a:lnTo>
                  <a:lnTo>
                    <a:pt x="1134" y="1566"/>
                  </a:lnTo>
                  <a:lnTo>
                    <a:pt x="1134" y="1560"/>
                  </a:lnTo>
                  <a:lnTo>
                    <a:pt x="1152" y="1566"/>
                  </a:lnTo>
                  <a:lnTo>
                    <a:pt x="1194" y="1566"/>
                  </a:lnTo>
                  <a:lnTo>
                    <a:pt x="1200" y="1578"/>
                  </a:lnTo>
                  <a:lnTo>
                    <a:pt x="1206" y="1584"/>
                  </a:lnTo>
                  <a:lnTo>
                    <a:pt x="1212" y="1596"/>
                  </a:lnTo>
                  <a:lnTo>
                    <a:pt x="1224" y="1608"/>
                  </a:lnTo>
                  <a:lnTo>
                    <a:pt x="1230" y="1620"/>
                  </a:lnTo>
                  <a:lnTo>
                    <a:pt x="1242" y="1632"/>
                  </a:lnTo>
                  <a:lnTo>
                    <a:pt x="1242" y="1656"/>
                  </a:lnTo>
                  <a:lnTo>
                    <a:pt x="1236" y="1668"/>
                  </a:lnTo>
                  <a:lnTo>
                    <a:pt x="1236" y="1680"/>
                  </a:lnTo>
                  <a:lnTo>
                    <a:pt x="1242" y="1692"/>
                  </a:lnTo>
                  <a:lnTo>
                    <a:pt x="1254" y="1698"/>
                  </a:lnTo>
                  <a:lnTo>
                    <a:pt x="1254" y="1722"/>
                  </a:lnTo>
                  <a:lnTo>
                    <a:pt x="1260" y="1728"/>
                  </a:lnTo>
                  <a:lnTo>
                    <a:pt x="1272" y="1734"/>
                  </a:lnTo>
                  <a:lnTo>
                    <a:pt x="1284" y="1746"/>
                  </a:lnTo>
                  <a:lnTo>
                    <a:pt x="1284" y="1752"/>
                  </a:lnTo>
                  <a:lnTo>
                    <a:pt x="1278" y="1758"/>
                  </a:lnTo>
                  <a:lnTo>
                    <a:pt x="1272" y="1758"/>
                  </a:lnTo>
                  <a:lnTo>
                    <a:pt x="1272" y="1794"/>
                  </a:lnTo>
                  <a:lnTo>
                    <a:pt x="1284" y="1806"/>
                  </a:lnTo>
                  <a:lnTo>
                    <a:pt x="1284" y="1836"/>
                  </a:lnTo>
                  <a:lnTo>
                    <a:pt x="1296" y="1848"/>
                  </a:lnTo>
                  <a:lnTo>
                    <a:pt x="1314" y="1854"/>
                  </a:lnTo>
                  <a:lnTo>
                    <a:pt x="1326" y="1854"/>
                  </a:lnTo>
                  <a:lnTo>
                    <a:pt x="1338" y="1866"/>
                  </a:lnTo>
                  <a:lnTo>
                    <a:pt x="1380" y="1866"/>
                  </a:lnTo>
                  <a:lnTo>
                    <a:pt x="1380" y="1872"/>
                  </a:lnTo>
                  <a:lnTo>
                    <a:pt x="1386" y="1884"/>
                  </a:lnTo>
                  <a:lnTo>
                    <a:pt x="1410" y="1884"/>
                  </a:lnTo>
                  <a:lnTo>
                    <a:pt x="1410" y="1878"/>
                  </a:lnTo>
                  <a:lnTo>
                    <a:pt x="1398" y="1806"/>
                  </a:lnTo>
                  <a:lnTo>
                    <a:pt x="1416" y="1788"/>
                  </a:lnTo>
                  <a:lnTo>
                    <a:pt x="1398" y="1776"/>
                  </a:lnTo>
                  <a:lnTo>
                    <a:pt x="1398" y="1758"/>
                  </a:lnTo>
                  <a:lnTo>
                    <a:pt x="1404" y="1764"/>
                  </a:lnTo>
                  <a:lnTo>
                    <a:pt x="1422" y="1764"/>
                  </a:lnTo>
                  <a:lnTo>
                    <a:pt x="1428" y="1758"/>
                  </a:lnTo>
                  <a:lnTo>
                    <a:pt x="1428" y="1728"/>
                  </a:lnTo>
                  <a:lnTo>
                    <a:pt x="1452" y="1722"/>
                  </a:lnTo>
                  <a:lnTo>
                    <a:pt x="1458" y="1698"/>
                  </a:lnTo>
                  <a:lnTo>
                    <a:pt x="1476" y="1704"/>
                  </a:lnTo>
                  <a:lnTo>
                    <a:pt x="1494" y="1692"/>
                  </a:lnTo>
                  <a:lnTo>
                    <a:pt x="1488" y="1668"/>
                  </a:lnTo>
                  <a:lnTo>
                    <a:pt x="1500" y="1680"/>
                  </a:lnTo>
                  <a:lnTo>
                    <a:pt x="1500" y="1668"/>
                  </a:lnTo>
                  <a:lnTo>
                    <a:pt x="1506" y="1656"/>
                  </a:lnTo>
                  <a:lnTo>
                    <a:pt x="1512" y="1650"/>
                  </a:lnTo>
                  <a:lnTo>
                    <a:pt x="1518" y="1650"/>
                  </a:lnTo>
                  <a:lnTo>
                    <a:pt x="1524" y="1656"/>
                  </a:lnTo>
                  <a:lnTo>
                    <a:pt x="1524" y="1668"/>
                  </a:lnTo>
                  <a:lnTo>
                    <a:pt x="1542" y="1668"/>
                  </a:lnTo>
                  <a:lnTo>
                    <a:pt x="1554" y="1662"/>
                  </a:lnTo>
                  <a:lnTo>
                    <a:pt x="1572" y="1656"/>
                  </a:lnTo>
                  <a:lnTo>
                    <a:pt x="1596" y="1644"/>
                  </a:lnTo>
                  <a:lnTo>
                    <a:pt x="1602" y="1638"/>
                  </a:lnTo>
                  <a:lnTo>
                    <a:pt x="1608" y="1626"/>
                  </a:lnTo>
                  <a:lnTo>
                    <a:pt x="1620" y="1620"/>
                  </a:lnTo>
                  <a:lnTo>
                    <a:pt x="1626" y="1608"/>
                  </a:lnTo>
                  <a:lnTo>
                    <a:pt x="1632" y="1602"/>
                  </a:lnTo>
                  <a:lnTo>
                    <a:pt x="1632" y="1590"/>
                  </a:lnTo>
                  <a:lnTo>
                    <a:pt x="1626" y="1584"/>
                  </a:lnTo>
                  <a:lnTo>
                    <a:pt x="1626" y="1566"/>
                  </a:lnTo>
                  <a:lnTo>
                    <a:pt x="1632" y="1566"/>
                  </a:lnTo>
                  <a:lnTo>
                    <a:pt x="1656" y="1578"/>
                  </a:lnTo>
                  <a:lnTo>
                    <a:pt x="1662" y="1584"/>
                  </a:lnTo>
                  <a:lnTo>
                    <a:pt x="1674" y="1590"/>
                  </a:lnTo>
                  <a:lnTo>
                    <a:pt x="1686" y="1590"/>
                  </a:lnTo>
                  <a:lnTo>
                    <a:pt x="1692" y="1584"/>
                  </a:lnTo>
                  <a:lnTo>
                    <a:pt x="1710" y="1548"/>
                  </a:lnTo>
                  <a:lnTo>
                    <a:pt x="1716" y="1548"/>
                  </a:lnTo>
                  <a:lnTo>
                    <a:pt x="1734" y="1566"/>
                  </a:lnTo>
                  <a:lnTo>
                    <a:pt x="1746" y="1566"/>
                  </a:lnTo>
                  <a:lnTo>
                    <a:pt x="1752" y="1560"/>
                  </a:lnTo>
                  <a:lnTo>
                    <a:pt x="1758" y="1548"/>
                  </a:lnTo>
                  <a:lnTo>
                    <a:pt x="1764" y="1542"/>
                  </a:lnTo>
                  <a:lnTo>
                    <a:pt x="1770" y="1554"/>
                  </a:lnTo>
                  <a:lnTo>
                    <a:pt x="1776" y="1560"/>
                  </a:lnTo>
                  <a:lnTo>
                    <a:pt x="1782" y="1572"/>
                  </a:lnTo>
                  <a:lnTo>
                    <a:pt x="1794" y="1578"/>
                  </a:lnTo>
                  <a:lnTo>
                    <a:pt x="1800" y="1584"/>
                  </a:lnTo>
                  <a:lnTo>
                    <a:pt x="1818" y="1584"/>
                  </a:lnTo>
                  <a:lnTo>
                    <a:pt x="1824" y="1578"/>
                  </a:lnTo>
                  <a:lnTo>
                    <a:pt x="1830" y="1566"/>
                  </a:lnTo>
                  <a:lnTo>
                    <a:pt x="1842" y="1554"/>
                  </a:lnTo>
                  <a:lnTo>
                    <a:pt x="1848" y="1554"/>
                  </a:lnTo>
                  <a:lnTo>
                    <a:pt x="1860" y="1560"/>
                  </a:lnTo>
                  <a:lnTo>
                    <a:pt x="1872" y="1572"/>
                  </a:lnTo>
                  <a:lnTo>
                    <a:pt x="1872" y="1584"/>
                  </a:lnTo>
                  <a:lnTo>
                    <a:pt x="1878" y="1596"/>
                  </a:lnTo>
                  <a:lnTo>
                    <a:pt x="1878" y="1614"/>
                  </a:lnTo>
                  <a:lnTo>
                    <a:pt x="1914" y="1614"/>
                  </a:lnTo>
                  <a:lnTo>
                    <a:pt x="1920" y="1620"/>
                  </a:lnTo>
                  <a:lnTo>
                    <a:pt x="1926" y="1620"/>
                  </a:lnTo>
                  <a:lnTo>
                    <a:pt x="1926" y="1608"/>
                  </a:lnTo>
                  <a:lnTo>
                    <a:pt x="1932" y="1602"/>
                  </a:lnTo>
                  <a:lnTo>
                    <a:pt x="1932" y="1608"/>
                  </a:lnTo>
                  <a:lnTo>
                    <a:pt x="1956" y="1632"/>
                  </a:lnTo>
                  <a:lnTo>
                    <a:pt x="1962" y="1626"/>
                  </a:lnTo>
                  <a:lnTo>
                    <a:pt x="1968" y="1614"/>
                  </a:lnTo>
                  <a:lnTo>
                    <a:pt x="1968" y="1596"/>
                  </a:lnTo>
                  <a:lnTo>
                    <a:pt x="1962" y="1584"/>
                  </a:lnTo>
                  <a:lnTo>
                    <a:pt x="1980" y="1590"/>
                  </a:lnTo>
                  <a:lnTo>
                    <a:pt x="1992" y="1608"/>
                  </a:lnTo>
                  <a:lnTo>
                    <a:pt x="2004" y="1614"/>
                  </a:lnTo>
                  <a:lnTo>
                    <a:pt x="2004" y="1626"/>
                  </a:lnTo>
                  <a:lnTo>
                    <a:pt x="2010" y="1626"/>
                  </a:lnTo>
                  <a:lnTo>
                    <a:pt x="2016" y="1632"/>
                  </a:lnTo>
                  <a:lnTo>
                    <a:pt x="2028" y="1632"/>
                  </a:lnTo>
                  <a:lnTo>
                    <a:pt x="2034" y="1626"/>
                  </a:lnTo>
                  <a:lnTo>
                    <a:pt x="2034" y="1620"/>
                  </a:lnTo>
                  <a:lnTo>
                    <a:pt x="2028" y="1608"/>
                  </a:lnTo>
                  <a:lnTo>
                    <a:pt x="2022" y="1602"/>
                  </a:lnTo>
                  <a:lnTo>
                    <a:pt x="2010" y="1596"/>
                  </a:lnTo>
                  <a:lnTo>
                    <a:pt x="2004" y="1590"/>
                  </a:lnTo>
                  <a:lnTo>
                    <a:pt x="1998" y="1578"/>
                  </a:lnTo>
                  <a:lnTo>
                    <a:pt x="2010" y="1578"/>
                  </a:lnTo>
                  <a:lnTo>
                    <a:pt x="2022" y="1566"/>
                  </a:lnTo>
                  <a:lnTo>
                    <a:pt x="2022" y="1554"/>
                  </a:lnTo>
                  <a:lnTo>
                    <a:pt x="2016" y="1548"/>
                  </a:lnTo>
                  <a:lnTo>
                    <a:pt x="1968" y="1548"/>
                  </a:lnTo>
                  <a:lnTo>
                    <a:pt x="1962" y="1542"/>
                  </a:lnTo>
                  <a:lnTo>
                    <a:pt x="1962" y="1530"/>
                  </a:lnTo>
                  <a:lnTo>
                    <a:pt x="1968" y="1524"/>
                  </a:lnTo>
                  <a:lnTo>
                    <a:pt x="1986" y="1524"/>
                  </a:lnTo>
                  <a:lnTo>
                    <a:pt x="1998" y="1530"/>
                  </a:lnTo>
                  <a:lnTo>
                    <a:pt x="2004" y="1530"/>
                  </a:lnTo>
                  <a:lnTo>
                    <a:pt x="2016" y="1536"/>
                  </a:lnTo>
                  <a:lnTo>
                    <a:pt x="2028" y="1536"/>
                  </a:lnTo>
                  <a:lnTo>
                    <a:pt x="2064" y="1518"/>
                  </a:lnTo>
                  <a:lnTo>
                    <a:pt x="2070" y="1512"/>
                  </a:lnTo>
                  <a:lnTo>
                    <a:pt x="2082" y="1512"/>
                  </a:lnTo>
                  <a:lnTo>
                    <a:pt x="2082" y="1518"/>
                  </a:lnTo>
                  <a:lnTo>
                    <a:pt x="2106" y="1518"/>
                  </a:lnTo>
                  <a:lnTo>
                    <a:pt x="2118" y="1512"/>
                  </a:lnTo>
                  <a:lnTo>
                    <a:pt x="2124" y="1512"/>
                  </a:lnTo>
                  <a:lnTo>
                    <a:pt x="2130" y="1506"/>
                  </a:lnTo>
                  <a:lnTo>
                    <a:pt x="2130" y="1500"/>
                  </a:lnTo>
                  <a:lnTo>
                    <a:pt x="2136" y="1488"/>
                  </a:lnTo>
                  <a:lnTo>
                    <a:pt x="2136" y="1482"/>
                  </a:lnTo>
                  <a:lnTo>
                    <a:pt x="2142" y="1482"/>
                  </a:lnTo>
                  <a:lnTo>
                    <a:pt x="2142" y="1488"/>
                  </a:lnTo>
                  <a:lnTo>
                    <a:pt x="2148" y="1500"/>
                  </a:lnTo>
                  <a:lnTo>
                    <a:pt x="2148" y="1524"/>
                  </a:lnTo>
                  <a:lnTo>
                    <a:pt x="2154" y="1524"/>
                  </a:lnTo>
                  <a:lnTo>
                    <a:pt x="2160" y="1518"/>
                  </a:lnTo>
                  <a:lnTo>
                    <a:pt x="2172" y="1512"/>
                  </a:lnTo>
                  <a:lnTo>
                    <a:pt x="2190" y="1512"/>
                  </a:lnTo>
                  <a:lnTo>
                    <a:pt x="2202" y="1506"/>
                  </a:lnTo>
                  <a:lnTo>
                    <a:pt x="2214" y="1506"/>
                  </a:lnTo>
                  <a:lnTo>
                    <a:pt x="2226" y="1512"/>
                  </a:lnTo>
                  <a:lnTo>
                    <a:pt x="2232" y="1524"/>
                  </a:lnTo>
                  <a:lnTo>
                    <a:pt x="2232" y="1506"/>
                  </a:lnTo>
                  <a:lnTo>
                    <a:pt x="2244" y="1506"/>
                  </a:lnTo>
                  <a:lnTo>
                    <a:pt x="2256" y="1518"/>
                  </a:lnTo>
                  <a:lnTo>
                    <a:pt x="2256" y="1530"/>
                  </a:lnTo>
                  <a:lnTo>
                    <a:pt x="2286" y="1524"/>
                  </a:lnTo>
                  <a:lnTo>
                    <a:pt x="2280" y="1536"/>
                  </a:lnTo>
                  <a:lnTo>
                    <a:pt x="2280" y="1548"/>
                  </a:lnTo>
                  <a:lnTo>
                    <a:pt x="2286" y="1554"/>
                  </a:lnTo>
                  <a:lnTo>
                    <a:pt x="2286" y="1566"/>
                  </a:lnTo>
                  <a:lnTo>
                    <a:pt x="2298" y="1578"/>
                  </a:lnTo>
                  <a:lnTo>
                    <a:pt x="2310" y="1578"/>
                  </a:lnTo>
                  <a:lnTo>
                    <a:pt x="2328" y="1572"/>
                  </a:lnTo>
                  <a:lnTo>
                    <a:pt x="2352" y="1548"/>
                  </a:lnTo>
                  <a:lnTo>
                    <a:pt x="2370" y="1542"/>
                  </a:lnTo>
                  <a:lnTo>
                    <a:pt x="2382" y="1542"/>
                  </a:lnTo>
                  <a:lnTo>
                    <a:pt x="2394" y="1548"/>
                  </a:lnTo>
                  <a:lnTo>
                    <a:pt x="2400" y="1554"/>
                  </a:lnTo>
                  <a:lnTo>
                    <a:pt x="2418" y="1590"/>
                  </a:lnTo>
                  <a:lnTo>
                    <a:pt x="2418" y="1602"/>
                  </a:lnTo>
                  <a:lnTo>
                    <a:pt x="2424" y="1608"/>
                  </a:lnTo>
                  <a:lnTo>
                    <a:pt x="2436" y="1614"/>
                  </a:lnTo>
                  <a:lnTo>
                    <a:pt x="2466" y="1614"/>
                  </a:lnTo>
                  <a:lnTo>
                    <a:pt x="2460" y="1656"/>
                  </a:lnTo>
                  <a:lnTo>
                    <a:pt x="2460" y="1662"/>
                  </a:lnTo>
                  <a:lnTo>
                    <a:pt x="2454" y="1668"/>
                  </a:lnTo>
                  <a:lnTo>
                    <a:pt x="2436" y="1704"/>
                  </a:lnTo>
                  <a:lnTo>
                    <a:pt x="2436" y="1710"/>
                  </a:lnTo>
                  <a:lnTo>
                    <a:pt x="2448" y="1722"/>
                  </a:lnTo>
                  <a:lnTo>
                    <a:pt x="2454" y="1722"/>
                  </a:lnTo>
                  <a:lnTo>
                    <a:pt x="2460" y="1734"/>
                  </a:lnTo>
                  <a:lnTo>
                    <a:pt x="2436" y="1758"/>
                  </a:lnTo>
                  <a:lnTo>
                    <a:pt x="2454" y="1806"/>
                  </a:lnTo>
                  <a:lnTo>
                    <a:pt x="2472" y="1788"/>
                  </a:lnTo>
                  <a:lnTo>
                    <a:pt x="2478" y="1788"/>
                  </a:lnTo>
                  <a:lnTo>
                    <a:pt x="2478" y="1794"/>
                  </a:lnTo>
                  <a:lnTo>
                    <a:pt x="2472" y="1800"/>
                  </a:lnTo>
                  <a:lnTo>
                    <a:pt x="2466" y="1812"/>
                  </a:lnTo>
                  <a:lnTo>
                    <a:pt x="2466" y="1818"/>
                  </a:lnTo>
                  <a:lnTo>
                    <a:pt x="2460" y="1830"/>
                  </a:lnTo>
                  <a:lnTo>
                    <a:pt x="2478" y="1830"/>
                  </a:lnTo>
                  <a:lnTo>
                    <a:pt x="2478" y="1878"/>
                  </a:lnTo>
                  <a:lnTo>
                    <a:pt x="2496" y="1878"/>
                  </a:lnTo>
                  <a:lnTo>
                    <a:pt x="2502" y="1884"/>
                  </a:lnTo>
                  <a:lnTo>
                    <a:pt x="2508" y="1884"/>
                  </a:lnTo>
                  <a:lnTo>
                    <a:pt x="2508" y="1896"/>
                  </a:lnTo>
                  <a:lnTo>
                    <a:pt x="2502" y="1908"/>
                  </a:lnTo>
                  <a:lnTo>
                    <a:pt x="2502" y="1920"/>
                  </a:lnTo>
                  <a:lnTo>
                    <a:pt x="2526" y="1944"/>
                  </a:lnTo>
                  <a:lnTo>
                    <a:pt x="2532" y="1944"/>
                  </a:lnTo>
                  <a:lnTo>
                    <a:pt x="2538" y="1938"/>
                  </a:lnTo>
                  <a:lnTo>
                    <a:pt x="2550" y="1932"/>
                  </a:lnTo>
                  <a:lnTo>
                    <a:pt x="2556" y="1932"/>
                  </a:lnTo>
                  <a:lnTo>
                    <a:pt x="2562" y="1926"/>
                  </a:lnTo>
                  <a:lnTo>
                    <a:pt x="2568" y="1914"/>
                  </a:lnTo>
                  <a:lnTo>
                    <a:pt x="2568" y="1896"/>
                  </a:lnTo>
                  <a:lnTo>
                    <a:pt x="2586" y="1896"/>
                  </a:lnTo>
                  <a:lnTo>
                    <a:pt x="2586" y="1872"/>
                  </a:lnTo>
                  <a:lnTo>
                    <a:pt x="2604" y="1836"/>
                  </a:lnTo>
                  <a:lnTo>
                    <a:pt x="2604" y="1818"/>
                  </a:lnTo>
                  <a:lnTo>
                    <a:pt x="2610" y="1806"/>
                  </a:lnTo>
                  <a:lnTo>
                    <a:pt x="2610" y="1794"/>
                  </a:lnTo>
                  <a:lnTo>
                    <a:pt x="2604" y="1782"/>
                  </a:lnTo>
                  <a:lnTo>
                    <a:pt x="2604" y="1770"/>
                  </a:lnTo>
                  <a:lnTo>
                    <a:pt x="2598" y="1752"/>
                  </a:lnTo>
                  <a:lnTo>
                    <a:pt x="2592" y="1740"/>
                  </a:lnTo>
                  <a:lnTo>
                    <a:pt x="2586" y="1722"/>
                  </a:lnTo>
                  <a:lnTo>
                    <a:pt x="2586" y="1704"/>
                  </a:lnTo>
                  <a:lnTo>
                    <a:pt x="2592" y="1686"/>
                  </a:lnTo>
                  <a:lnTo>
                    <a:pt x="2598" y="1674"/>
                  </a:lnTo>
                  <a:lnTo>
                    <a:pt x="2598" y="1644"/>
                  </a:lnTo>
                  <a:lnTo>
                    <a:pt x="2592" y="1626"/>
                  </a:lnTo>
                  <a:lnTo>
                    <a:pt x="2586" y="1614"/>
                  </a:lnTo>
                  <a:lnTo>
                    <a:pt x="2580" y="1596"/>
                  </a:lnTo>
                  <a:lnTo>
                    <a:pt x="2574" y="1584"/>
                  </a:lnTo>
                  <a:lnTo>
                    <a:pt x="2574" y="1518"/>
                  </a:lnTo>
                  <a:lnTo>
                    <a:pt x="2580" y="1488"/>
                  </a:lnTo>
                  <a:lnTo>
                    <a:pt x="2586" y="1470"/>
                  </a:lnTo>
                  <a:lnTo>
                    <a:pt x="2598" y="1452"/>
                  </a:lnTo>
                  <a:lnTo>
                    <a:pt x="2604" y="1440"/>
                  </a:lnTo>
                  <a:lnTo>
                    <a:pt x="2610" y="1422"/>
                  </a:lnTo>
                  <a:lnTo>
                    <a:pt x="2616" y="1416"/>
                  </a:lnTo>
                  <a:lnTo>
                    <a:pt x="2616" y="1410"/>
                  </a:lnTo>
                  <a:lnTo>
                    <a:pt x="2628" y="1398"/>
                  </a:lnTo>
                  <a:lnTo>
                    <a:pt x="2652" y="1380"/>
                  </a:lnTo>
                  <a:lnTo>
                    <a:pt x="2658" y="1356"/>
                  </a:lnTo>
                  <a:lnTo>
                    <a:pt x="2670" y="1368"/>
                  </a:lnTo>
                  <a:lnTo>
                    <a:pt x="2676" y="1344"/>
                  </a:lnTo>
                  <a:lnTo>
                    <a:pt x="2730" y="1344"/>
                  </a:lnTo>
                  <a:lnTo>
                    <a:pt x="2730" y="1314"/>
                  </a:lnTo>
                  <a:lnTo>
                    <a:pt x="2748" y="1320"/>
                  </a:lnTo>
                  <a:lnTo>
                    <a:pt x="2754" y="1308"/>
                  </a:lnTo>
                  <a:lnTo>
                    <a:pt x="2772" y="1308"/>
                  </a:lnTo>
                  <a:lnTo>
                    <a:pt x="2796" y="1278"/>
                  </a:lnTo>
                  <a:lnTo>
                    <a:pt x="2796" y="1272"/>
                  </a:lnTo>
                  <a:lnTo>
                    <a:pt x="2802" y="1266"/>
                  </a:lnTo>
                  <a:lnTo>
                    <a:pt x="2814" y="1242"/>
                  </a:lnTo>
                  <a:lnTo>
                    <a:pt x="2832" y="1236"/>
                  </a:lnTo>
                  <a:lnTo>
                    <a:pt x="2862" y="1236"/>
                  </a:lnTo>
                  <a:lnTo>
                    <a:pt x="2874" y="1242"/>
                  </a:lnTo>
                  <a:lnTo>
                    <a:pt x="2886" y="1242"/>
                  </a:lnTo>
                  <a:lnTo>
                    <a:pt x="2892" y="1236"/>
                  </a:lnTo>
                  <a:lnTo>
                    <a:pt x="2904" y="1212"/>
                  </a:lnTo>
                  <a:lnTo>
                    <a:pt x="2910" y="1206"/>
                  </a:lnTo>
                  <a:lnTo>
                    <a:pt x="2916" y="1194"/>
                  </a:lnTo>
                  <a:lnTo>
                    <a:pt x="2928" y="1200"/>
                  </a:lnTo>
                  <a:lnTo>
                    <a:pt x="2934" y="1176"/>
                  </a:lnTo>
                  <a:lnTo>
                    <a:pt x="3018" y="1170"/>
                  </a:lnTo>
                  <a:lnTo>
                    <a:pt x="3024" y="1146"/>
                  </a:lnTo>
                  <a:lnTo>
                    <a:pt x="2982" y="1152"/>
                  </a:lnTo>
                  <a:lnTo>
                    <a:pt x="2988" y="1146"/>
                  </a:lnTo>
                  <a:lnTo>
                    <a:pt x="3000" y="1140"/>
                  </a:lnTo>
                  <a:lnTo>
                    <a:pt x="3006" y="1140"/>
                  </a:lnTo>
                  <a:lnTo>
                    <a:pt x="3006" y="1134"/>
                  </a:lnTo>
                  <a:lnTo>
                    <a:pt x="3000" y="1128"/>
                  </a:lnTo>
                  <a:lnTo>
                    <a:pt x="2994" y="1116"/>
                  </a:lnTo>
                  <a:lnTo>
                    <a:pt x="2988" y="1110"/>
                  </a:lnTo>
                  <a:lnTo>
                    <a:pt x="3024" y="1104"/>
                  </a:lnTo>
                  <a:lnTo>
                    <a:pt x="3048" y="1116"/>
                  </a:lnTo>
                  <a:lnTo>
                    <a:pt x="3078" y="1080"/>
                  </a:lnTo>
                  <a:lnTo>
                    <a:pt x="3024" y="1074"/>
                  </a:lnTo>
                  <a:lnTo>
                    <a:pt x="3024" y="1050"/>
                  </a:lnTo>
                  <a:lnTo>
                    <a:pt x="3036" y="1062"/>
                  </a:lnTo>
                  <a:lnTo>
                    <a:pt x="3078" y="1050"/>
                  </a:lnTo>
                  <a:lnTo>
                    <a:pt x="3084" y="990"/>
                  </a:lnTo>
                  <a:lnTo>
                    <a:pt x="3054" y="1002"/>
                  </a:lnTo>
                  <a:lnTo>
                    <a:pt x="3048" y="972"/>
                  </a:lnTo>
                  <a:lnTo>
                    <a:pt x="3024" y="960"/>
                  </a:lnTo>
                  <a:lnTo>
                    <a:pt x="3072" y="978"/>
                  </a:lnTo>
                  <a:lnTo>
                    <a:pt x="3078" y="972"/>
                  </a:lnTo>
                  <a:lnTo>
                    <a:pt x="3060" y="954"/>
                  </a:lnTo>
                  <a:lnTo>
                    <a:pt x="3090" y="954"/>
                  </a:lnTo>
                  <a:lnTo>
                    <a:pt x="3084" y="948"/>
                  </a:lnTo>
                  <a:lnTo>
                    <a:pt x="3078" y="936"/>
                  </a:lnTo>
                  <a:lnTo>
                    <a:pt x="3060" y="918"/>
                  </a:lnTo>
                  <a:lnTo>
                    <a:pt x="3054" y="906"/>
                  </a:lnTo>
                  <a:lnTo>
                    <a:pt x="3054" y="894"/>
                  </a:lnTo>
                  <a:lnTo>
                    <a:pt x="3060" y="888"/>
                  </a:lnTo>
                  <a:lnTo>
                    <a:pt x="3042" y="870"/>
                  </a:lnTo>
                  <a:lnTo>
                    <a:pt x="3042" y="864"/>
                  </a:lnTo>
                  <a:lnTo>
                    <a:pt x="3048" y="864"/>
                  </a:lnTo>
                  <a:lnTo>
                    <a:pt x="3066" y="846"/>
                  </a:lnTo>
                  <a:lnTo>
                    <a:pt x="3072" y="846"/>
                  </a:lnTo>
                  <a:lnTo>
                    <a:pt x="3066" y="870"/>
                  </a:lnTo>
                  <a:lnTo>
                    <a:pt x="3096" y="894"/>
                  </a:lnTo>
                  <a:lnTo>
                    <a:pt x="3096" y="888"/>
                  </a:lnTo>
                  <a:lnTo>
                    <a:pt x="3102" y="882"/>
                  </a:lnTo>
                  <a:lnTo>
                    <a:pt x="3102" y="864"/>
                  </a:lnTo>
                  <a:lnTo>
                    <a:pt x="3108" y="852"/>
                  </a:lnTo>
                  <a:lnTo>
                    <a:pt x="3108" y="834"/>
                  </a:lnTo>
                  <a:lnTo>
                    <a:pt x="3114" y="822"/>
                  </a:lnTo>
                  <a:lnTo>
                    <a:pt x="3144" y="792"/>
                  </a:lnTo>
                  <a:lnTo>
                    <a:pt x="3156" y="786"/>
                  </a:lnTo>
                  <a:lnTo>
                    <a:pt x="3162" y="786"/>
                  </a:lnTo>
                  <a:lnTo>
                    <a:pt x="3162" y="792"/>
                  </a:lnTo>
                  <a:lnTo>
                    <a:pt x="3150" y="816"/>
                  </a:lnTo>
                  <a:lnTo>
                    <a:pt x="3132" y="834"/>
                  </a:lnTo>
                  <a:lnTo>
                    <a:pt x="3126" y="846"/>
                  </a:lnTo>
                  <a:lnTo>
                    <a:pt x="3120" y="882"/>
                  </a:lnTo>
                  <a:lnTo>
                    <a:pt x="3138" y="882"/>
                  </a:lnTo>
                  <a:lnTo>
                    <a:pt x="3138" y="894"/>
                  </a:lnTo>
                  <a:lnTo>
                    <a:pt x="3132" y="906"/>
                  </a:lnTo>
                  <a:lnTo>
                    <a:pt x="3132" y="918"/>
                  </a:lnTo>
                  <a:lnTo>
                    <a:pt x="3114" y="936"/>
                  </a:lnTo>
                  <a:lnTo>
                    <a:pt x="3102" y="960"/>
                  </a:lnTo>
                  <a:lnTo>
                    <a:pt x="3102" y="978"/>
                  </a:lnTo>
                  <a:lnTo>
                    <a:pt x="3126" y="954"/>
                  </a:lnTo>
                  <a:lnTo>
                    <a:pt x="3132" y="942"/>
                  </a:lnTo>
                  <a:lnTo>
                    <a:pt x="3144" y="930"/>
                  </a:lnTo>
                  <a:lnTo>
                    <a:pt x="3168" y="918"/>
                  </a:lnTo>
                  <a:lnTo>
                    <a:pt x="3180" y="906"/>
                  </a:lnTo>
                  <a:lnTo>
                    <a:pt x="3192" y="882"/>
                  </a:lnTo>
                  <a:lnTo>
                    <a:pt x="3192" y="798"/>
                  </a:lnTo>
                  <a:lnTo>
                    <a:pt x="3198" y="780"/>
                  </a:lnTo>
                  <a:lnTo>
                    <a:pt x="3198" y="768"/>
                  </a:lnTo>
                  <a:lnTo>
                    <a:pt x="3204" y="756"/>
                  </a:lnTo>
                  <a:lnTo>
                    <a:pt x="3210" y="756"/>
                  </a:lnTo>
                  <a:lnTo>
                    <a:pt x="3210" y="768"/>
                  </a:lnTo>
                  <a:lnTo>
                    <a:pt x="3204" y="780"/>
                  </a:lnTo>
                  <a:lnTo>
                    <a:pt x="3204" y="798"/>
                  </a:lnTo>
                  <a:lnTo>
                    <a:pt x="3210" y="798"/>
                  </a:lnTo>
                  <a:lnTo>
                    <a:pt x="3216" y="804"/>
                  </a:lnTo>
                  <a:lnTo>
                    <a:pt x="3216" y="840"/>
                  </a:lnTo>
                  <a:lnTo>
                    <a:pt x="3234" y="822"/>
                  </a:lnTo>
                  <a:lnTo>
                    <a:pt x="3240" y="810"/>
                  </a:lnTo>
                  <a:lnTo>
                    <a:pt x="3288" y="762"/>
                  </a:lnTo>
                  <a:lnTo>
                    <a:pt x="3300" y="756"/>
                  </a:lnTo>
                  <a:lnTo>
                    <a:pt x="3324" y="732"/>
                  </a:lnTo>
                  <a:lnTo>
                    <a:pt x="3324" y="726"/>
                  </a:lnTo>
                  <a:lnTo>
                    <a:pt x="3318" y="720"/>
                  </a:lnTo>
                  <a:lnTo>
                    <a:pt x="3312" y="720"/>
                  </a:lnTo>
                  <a:lnTo>
                    <a:pt x="3306" y="714"/>
                  </a:lnTo>
                  <a:lnTo>
                    <a:pt x="3306" y="702"/>
                  </a:lnTo>
                  <a:lnTo>
                    <a:pt x="3312" y="696"/>
                  </a:lnTo>
                  <a:lnTo>
                    <a:pt x="3324" y="696"/>
                  </a:lnTo>
                  <a:lnTo>
                    <a:pt x="3330" y="702"/>
                  </a:lnTo>
                  <a:lnTo>
                    <a:pt x="3360" y="702"/>
                  </a:lnTo>
                  <a:lnTo>
                    <a:pt x="3390" y="696"/>
                  </a:lnTo>
                  <a:lnTo>
                    <a:pt x="3450" y="672"/>
                  </a:lnTo>
                  <a:lnTo>
                    <a:pt x="3462" y="666"/>
                  </a:lnTo>
                  <a:lnTo>
                    <a:pt x="3444" y="660"/>
                  </a:lnTo>
                  <a:lnTo>
                    <a:pt x="3438" y="660"/>
                  </a:lnTo>
                  <a:lnTo>
                    <a:pt x="3432" y="666"/>
                  </a:lnTo>
                  <a:lnTo>
                    <a:pt x="3414" y="672"/>
                  </a:lnTo>
                  <a:lnTo>
                    <a:pt x="3402" y="672"/>
                  </a:lnTo>
                  <a:lnTo>
                    <a:pt x="3390" y="678"/>
                  </a:lnTo>
                  <a:lnTo>
                    <a:pt x="3372" y="678"/>
                  </a:lnTo>
                  <a:lnTo>
                    <a:pt x="3360" y="684"/>
                  </a:lnTo>
                  <a:lnTo>
                    <a:pt x="3348" y="684"/>
                  </a:lnTo>
                  <a:lnTo>
                    <a:pt x="3342" y="678"/>
                  </a:lnTo>
                  <a:lnTo>
                    <a:pt x="3342" y="672"/>
                  </a:lnTo>
                  <a:lnTo>
                    <a:pt x="3348" y="666"/>
                  </a:lnTo>
                  <a:lnTo>
                    <a:pt x="3354" y="654"/>
                  </a:lnTo>
                  <a:lnTo>
                    <a:pt x="3366" y="654"/>
                  </a:lnTo>
                  <a:lnTo>
                    <a:pt x="3378" y="648"/>
                  </a:lnTo>
                  <a:lnTo>
                    <a:pt x="3402" y="648"/>
                  </a:lnTo>
                  <a:lnTo>
                    <a:pt x="3492" y="642"/>
                  </a:lnTo>
                  <a:lnTo>
                    <a:pt x="3534" y="606"/>
                  </a:lnTo>
                  <a:lnTo>
                    <a:pt x="3546" y="618"/>
                  </a:lnTo>
                  <a:lnTo>
                    <a:pt x="3570" y="606"/>
                  </a:lnTo>
                  <a:lnTo>
                    <a:pt x="3570" y="642"/>
                  </a:lnTo>
                  <a:lnTo>
                    <a:pt x="3600" y="618"/>
                  </a:lnTo>
                  <a:lnTo>
                    <a:pt x="3624" y="612"/>
                  </a:lnTo>
                  <a:lnTo>
                    <a:pt x="3630" y="582"/>
                  </a:lnTo>
                  <a:lnTo>
                    <a:pt x="3618" y="570"/>
                  </a:lnTo>
                  <a:lnTo>
                    <a:pt x="3612" y="600"/>
                  </a:lnTo>
                  <a:lnTo>
                    <a:pt x="3588" y="600"/>
                  </a:lnTo>
                  <a:lnTo>
                    <a:pt x="3588" y="576"/>
                  </a:lnTo>
                  <a:lnTo>
                    <a:pt x="3570" y="552"/>
                  </a:lnTo>
                  <a:lnTo>
                    <a:pt x="3594" y="540"/>
                  </a:lnTo>
                  <a:lnTo>
                    <a:pt x="3600" y="504"/>
                  </a:lnTo>
                  <a:lnTo>
                    <a:pt x="3612" y="498"/>
                  </a:lnTo>
                  <a:lnTo>
                    <a:pt x="3618" y="486"/>
                  </a:lnTo>
                  <a:lnTo>
                    <a:pt x="3630" y="480"/>
                  </a:lnTo>
                  <a:lnTo>
                    <a:pt x="3636" y="474"/>
                  </a:lnTo>
                  <a:lnTo>
                    <a:pt x="3648" y="468"/>
                  </a:lnTo>
                  <a:lnTo>
                    <a:pt x="3654" y="456"/>
                  </a:lnTo>
                  <a:lnTo>
                    <a:pt x="3654" y="450"/>
                  </a:lnTo>
                  <a:lnTo>
                    <a:pt x="3660" y="444"/>
                  </a:lnTo>
                  <a:lnTo>
                    <a:pt x="3660" y="438"/>
                  </a:lnTo>
                  <a:lnTo>
                    <a:pt x="3690" y="444"/>
                  </a:lnTo>
                  <a:lnTo>
                    <a:pt x="3702" y="426"/>
                  </a:lnTo>
                  <a:lnTo>
                    <a:pt x="3708" y="432"/>
                  </a:lnTo>
                  <a:lnTo>
                    <a:pt x="3720" y="432"/>
                  </a:lnTo>
                  <a:lnTo>
                    <a:pt x="3726" y="426"/>
                  </a:lnTo>
                  <a:lnTo>
                    <a:pt x="3738" y="420"/>
                  </a:lnTo>
                  <a:lnTo>
                    <a:pt x="3744" y="408"/>
                  </a:lnTo>
                  <a:lnTo>
                    <a:pt x="3756" y="402"/>
                  </a:lnTo>
                  <a:lnTo>
                    <a:pt x="3774" y="384"/>
                  </a:lnTo>
                  <a:lnTo>
                    <a:pt x="3774" y="414"/>
                  </a:lnTo>
                  <a:lnTo>
                    <a:pt x="3786" y="408"/>
                  </a:lnTo>
                  <a:lnTo>
                    <a:pt x="3792" y="402"/>
                  </a:lnTo>
                  <a:lnTo>
                    <a:pt x="3828" y="384"/>
                  </a:lnTo>
                  <a:lnTo>
                    <a:pt x="3834" y="378"/>
                  </a:lnTo>
                  <a:lnTo>
                    <a:pt x="3846" y="378"/>
                  </a:lnTo>
                  <a:lnTo>
                    <a:pt x="3858" y="372"/>
                  </a:lnTo>
                  <a:lnTo>
                    <a:pt x="3876" y="372"/>
                  </a:lnTo>
                  <a:lnTo>
                    <a:pt x="3888" y="366"/>
                  </a:lnTo>
                  <a:lnTo>
                    <a:pt x="3900" y="366"/>
                  </a:lnTo>
                  <a:lnTo>
                    <a:pt x="3900" y="330"/>
                  </a:lnTo>
                  <a:lnTo>
                    <a:pt x="3876" y="330"/>
                  </a:lnTo>
                  <a:lnTo>
                    <a:pt x="3876" y="324"/>
                  </a:lnTo>
                  <a:lnTo>
                    <a:pt x="3882" y="312"/>
                  </a:lnTo>
                  <a:lnTo>
                    <a:pt x="3894" y="300"/>
                  </a:lnTo>
                  <a:lnTo>
                    <a:pt x="3888" y="294"/>
                  </a:lnTo>
                  <a:lnTo>
                    <a:pt x="3882" y="294"/>
                  </a:lnTo>
                  <a:lnTo>
                    <a:pt x="3876" y="288"/>
                  </a:lnTo>
                  <a:lnTo>
                    <a:pt x="3876" y="276"/>
                  </a:lnTo>
                  <a:lnTo>
                    <a:pt x="3888" y="252"/>
                  </a:lnTo>
                  <a:lnTo>
                    <a:pt x="3900" y="222"/>
                  </a:lnTo>
                  <a:lnTo>
                    <a:pt x="3912" y="198"/>
                  </a:lnTo>
                  <a:lnTo>
                    <a:pt x="3918" y="174"/>
                  </a:lnTo>
                  <a:lnTo>
                    <a:pt x="3918" y="168"/>
                  </a:lnTo>
                  <a:lnTo>
                    <a:pt x="3912" y="162"/>
                  </a:lnTo>
                  <a:lnTo>
                    <a:pt x="3876" y="162"/>
                  </a:lnTo>
                  <a:lnTo>
                    <a:pt x="3864" y="168"/>
                  </a:lnTo>
                  <a:lnTo>
                    <a:pt x="3858" y="168"/>
                  </a:lnTo>
                  <a:close/>
                  <a:moveTo>
                    <a:pt x="2718" y="366"/>
                  </a:moveTo>
                  <a:lnTo>
                    <a:pt x="2712" y="366"/>
                  </a:lnTo>
                  <a:lnTo>
                    <a:pt x="2712" y="354"/>
                  </a:lnTo>
                  <a:lnTo>
                    <a:pt x="2718" y="348"/>
                  </a:lnTo>
                  <a:lnTo>
                    <a:pt x="2718" y="336"/>
                  </a:lnTo>
                  <a:lnTo>
                    <a:pt x="2712" y="336"/>
                  </a:lnTo>
                  <a:lnTo>
                    <a:pt x="2700" y="342"/>
                  </a:lnTo>
                  <a:lnTo>
                    <a:pt x="2694" y="348"/>
                  </a:lnTo>
                  <a:lnTo>
                    <a:pt x="2682" y="354"/>
                  </a:lnTo>
                  <a:lnTo>
                    <a:pt x="2676" y="372"/>
                  </a:lnTo>
                  <a:lnTo>
                    <a:pt x="2664" y="366"/>
                  </a:lnTo>
                  <a:lnTo>
                    <a:pt x="2664" y="378"/>
                  </a:lnTo>
                  <a:lnTo>
                    <a:pt x="2652" y="402"/>
                  </a:lnTo>
                  <a:lnTo>
                    <a:pt x="2628" y="414"/>
                  </a:lnTo>
                  <a:lnTo>
                    <a:pt x="2628" y="426"/>
                  </a:lnTo>
                  <a:lnTo>
                    <a:pt x="2634" y="432"/>
                  </a:lnTo>
                  <a:lnTo>
                    <a:pt x="2628" y="432"/>
                  </a:lnTo>
                  <a:lnTo>
                    <a:pt x="2598" y="462"/>
                  </a:lnTo>
                  <a:lnTo>
                    <a:pt x="2598" y="468"/>
                  </a:lnTo>
                  <a:lnTo>
                    <a:pt x="2604" y="474"/>
                  </a:lnTo>
                  <a:lnTo>
                    <a:pt x="2610" y="474"/>
                  </a:lnTo>
                  <a:lnTo>
                    <a:pt x="2616" y="480"/>
                  </a:lnTo>
                  <a:lnTo>
                    <a:pt x="2616" y="492"/>
                  </a:lnTo>
                  <a:lnTo>
                    <a:pt x="2610" y="498"/>
                  </a:lnTo>
                  <a:lnTo>
                    <a:pt x="2604" y="498"/>
                  </a:lnTo>
                  <a:lnTo>
                    <a:pt x="2604" y="510"/>
                  </a:lnTo>
                  <a:lnTo>
                    <a:pt x="2592" y="534"/>
                  </a:lnTo>
                  <a:lnTo>
                    <a:pt x="2580" y="552"/>
                  </a:lnTo>
                  <a:lnTo>
                    <a:pt x="2550" y="582"/>
                  </a:lnTo>
                  <a:lnTo>
                    <a:pt x="2478" y="618"/>
                  </a:lnTo>
                  <a:lnTo>
                    <a:pt x="2484" y="588"/>
                  </a:lnTo>
                  <a:lnTo>
                    <a:pt x="2478" y="582"/>
                  </a:lnTo>
                  <a:lnTo>
                    <a:pt x="2478" y="576"/>
                  </a:lnTo>
                  <a:lnTo>
                    <a:pt x="2472" y="570"/>
                  </a:lnTo>
                  <a:lnTo>
                    <a:pt x="2472" y="564"/>
                  </a:lnTo>
                  <a:lnTo>
                    <a:pt x="2478" y="552"/>
                  </a:lnTo>
                  <a:lnTo>
                    <a:pt x="2496" y="534"/>
                  </a:lnTo>
                  <a:lnTo>
                    <a:pt x="2502" y="522"/>
                  </a:lnTo>
                  <a:lnTo>
                    <a:pt x="2502" y="516"/>
                  </a:lnTo>
                  <a:lnTo>
                    <a:pt x="2496" y="510"/>
                  </a:lnTo>
                  <a:lnTo>
                    <a:pt x="2496" y="492"/>
                  </a:lnTo>
                  <a:lnTo>
                    <a:pt x="2502" y="480"/>
                  </a:lnTo>
                  <a:lnTo>
                    <a:pt x="2508" y="474"/>
                  </a:lnTo>
                  <a:lnTo>
                    <a:pt x="2514" y="462"/>
                  </a:lnTo>
                  <a:lnTo>
                    <a:pt x="2526" y="456"/>
                  </a:lnTo>
                  <a:lnTo>
                    <a:pt x="2532" y="450"/>
                  </a:lnTo>
                  <a:lnTo>
                    <a:pt x="2532" y="432"/>
                  </a:lnTo>
                  <a:lnTo>
                    <a:pt x="2538" y="432"/>
                  </a:lnTo>
                  <a:lnTo>
                    <a:pt x="2622" y="348"/>
                  </a:lnTo>
                  <a:lnTo>
                    <a:pt x="2592" y="354"/>
                  </a:lnTo>
                  <a:lnTo>
                    <a:pt x="2580" y="360"/>
                  </a:lnTo>
                  <a:lnTo>
                    <a:pt x="2574" y="366"/>
                  </a:lnTo>
                  <a:lnTo>
                    <a:pt x="2562" y="372"/>
                  </a:lnTo>
                  <a:lnTo>
                    <a:pt x="2556" y="378"/>
                  </a:lnTo>
                  <a:lnTo>
                    <a:pt x="2550" y="378"/>
                  </a:lnTo>
                  <a:lnTo>
                    <a:pt x="2550" y="372"/>
                  </a:lnTo>
                  <a:lnTo>
                    <a:pt x="2556" y="366"/>
                  </a:lnTo>
                  <a:lnTo>
                    <a:pt x="2568" y="360"/>
                  </a:lnTo>
                  <a:lnTo>
                    <a:pt x="2592" y="336"/>
                  </a:lnTo>
                  <a:lnTo>
                    <a:pt x="2604" y="330"/>
                  </a:lnTo>
                  <a:lnTo>
                    <a:pt x="2658" y="276"/>
                  </a:lnTo>
                  <a:lnTo>
                    <a:pt x="2670" y="288"/>
                  </a:lnTo>
                  <a:lnTo>
                    <a:pt x="2682" y="276"/>
                  </a:lnTo>
                  <a:lnTo>
                    <a:pt x="2682" y="288"/>
                  </a:lnTo>
                  <a:lnTo>
                    <a:pt x="2694" y="288"/>
                  </a:lnTo>
                  <a:lnTo>
                    <a:pt x="2700" y="282"/>
                  </a:lnTo>
                  <a:lnTo>
                    <a:pt x="2700" y="270"/>
                  </a:lnTo>
                  <a:lnTo>
                    <a:pt x="2724" y="276"/>
                  </a:lnTo>
                  <a:lnTo>
                    <a:pt x="2736" y="270"/>
                  </a:lnTo>
                  <a:lnTo>
                    <a:pt x="2742" y="270"/>
                  </a:lnTo>
                  <a:lnTo>
                    <a:pt x="2754" y="264"/>
                  </a:lnTo>
                  <a:lnTo>
                    <a:pt x="2772" y="264"/>
                  </a:lnTo>
                  <a:lnTo>
                    <a:pt x="2784" y="270"/>
                  </a:lnTo>
                  <a:lnTo>
                    <a:pt x="2790" y="276"/>
                  </a:lnTo>
                  <a:lnTo>
                    <a:pt x="2796" y="288"/>
                  </a:lnTo>
                  <a:lnTo>
                    <a:pt x="2772" y="294"/>
                  </a:lnTo>
                  <a:lnTo>
                    <a:pt x="2772" y="318"/>
                  </a:lnTo>
                  <a:lnTo>
                    <a:pt x="2742" y="318"/>
                  </a:lnTo>
                  <a:lnTo>
                    <a:pt x="2736" y="324"/>
                  </a:lnTo>
                  <a:lnTo>
                    <a:pt x="2736" y="360"/>
                  </a:lnTo>
                  <a:lnTo>
                    <a:pt x="2730" y="366"/>
                  </a:lnTo>
                  <a:lnTo>
                    <a:pt x="2718" y="366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06" name="Uruguay" descr="© INSCALE GmbH, 05.05.2010&#10;http://www.presentationload.com/">
              <a:extLst>
                <a:ext uri="{FF2B5EF4-FFF2-40B4-BE49-F238E27FC236}">
                  <a16:creationId xmlns:a16="http://schemas.microsoft.com/office/drawing/2014/main" id="{465D4CF3-1899-CBC8-FC57-D0839365492D}"/>
                </a:ext>
              </a:extLst>
            </p:cNvPr>
            <p:cNvSpPr>
              <a:spLocks/>
            </p:cNvSpPr>
            <p:nvPr/>
          </p:nvSpPr>
          <p:spPr bwMode="gray">
            <a:xfrm>
              <a:off x="2745607" y="4139036"/>
              <a:ext cx="139343" cy="145273"/>
            </a:xfrm>
            <a:custGeom>
              <a:avLst/>
              <a:gdLst>
                <a:gd name="T0" fmla="*/ 2147483647 w 366"/>
                <a:gd name="T1" fmla="*/ 2147483647 h 384"/>
                <a:gd name="T2" fmla="*/ 2147483647 w 366"/>
                <a:gd name="T3" fmla="*/ 2147483647 h 384"/>
                <a:gd name="T4" fmla="*/ 2147483647 w 366"/>
                <a:gd name="T5" fmla="*/ 2147483647 h 384"/>
                <a:gd name="T6" fmla="*/ 2147483647 w 366"/>
                <a:gd name="T7" fmla="*/ 2147483647 h 384"/>
                <a:gd name="T8" fmla="*/ 2147483647 w 366"/>
                <a:gd name="T9" fmla="*/ 2147483647 h 384"/>
                <a:gd name="T10" fmla="*/ 2147483647 w 366"/>
                <a:gd name="T11" fmla="*/ 2147483647 h 384"/>
                <a:gd name="T12" fmla="*/ 2147483647 w 366"/>
                <a:gd name="T13" fmla="*/ 2147483647 h 384"/>
                <a:gd name="T14" fmla="*/ 2147483647 w 366"/>
                <a:gd name="T15" fmla="*/ 2147483647 h 384"/>
                <a:gd name="T16" fmla="*/ 2147483647 w 366"/>
                <a:gd name="T17" fmla="*/ 2147483647 h 384"/>
                <a:gd name="T18" fmla="*/ 2147483647 w 366"/>
                <a:gd name="T19" fmla="*/ 2147483647 h 384"/>
                <a:gd name="T20" fmla="*/ 2147483647 w 366"/>
                <a:gd name="T21" fmla="*/ 2147483647 h 384"/>
                <a:gd name="T22" fmla="*/ 2147483647 w 366"/>
                <a:gd name="T23" fmla="*/ 2147483647 h 384"/>
                <a:gd name="T24" fmla="*/ 2147483647 w 366"/>
                <a:gd name="T25" fmla="*/ 2147483647 h 384"/>
                <a:gd name="T26" fmla="*/ 2147483647 w 366"/>
                <a:gd name="T27" fmla="*/ 2147483647 h 384"/>
                <a:gd name="T28" fmla="*/ 2147483647 w 366"/>
                <a:gd name="T29" fmla="*/ 2147483647 h 384"/>
                <a:gd name="T30" fmla="*/ 2147483647 w 366"/>
                <a:gd name="T31" fmla="*/ 2147483647 h 384"/>
                <a:gd name="T32" fmla="*/ 2147483647 w 366"/>
                <a:gd name="T33" fmla="*/ 2147483647 h 384"/>
                <a:gd name="T34" fmla="*/ 2147483647 w 366"/>
                <a:gd name="T35" fmla="*/ 2147483647 h 384"/>
                <a:gd name="T36" fmla="*/ 2147483647 w 366"/>
                <a:gd name="T37" fmla="*/ 2147483647 h 384"/>
                <a:gd name="T38" fmla="*/ 2147483647 w 366"/>
                <a:gd name="T39" fmla="*/ 2147483647 h 384"/>
                <a:gd name="T40" fmla="*/ 2147483647 w 366"/>
                <a:gd name="T41" fmla="*/ 2147483647 h 384"/>
                <a:gd name="T42" fmla="*/ 2147483647 w 366"/>
                <a:gd name="T43" fmla="*/ 2147483647 h 384"/>
                <a:gd name="T44" fmla="*/ 2147483647 w 366"/>
                <a:gd name="T45" fmla="*/ 0 h 384"/>
                <a:gd name="T46" fmla="*/ 2147483647 w 366"/>
                <a:gd name="T47" fmla="*/ 2147483647 h 384"/>
                <a:gd name="T48" fmla="*/ 2147483647 w 366"/>
                <a:gd name="T49" fmla="*/ 2147483647 h 384"/>
                <a:gd name="T50" fmla="*/ 0 w 366"/>
                <a:gd name="T51" fmla="*/ 2147483647 h 384"/>
                <a:gd name="T52" fmla="*/ 2147483647 w 366"/>
                <a:gd name="T53" fmla="*/ 2147483647 h 384"/>
                <a:gd name="T54" fmla="*/ 2147483647 w 366"/>
                <a:gd name="T55" fmla="*/ 2147483647 h 384"/>
                <a:gd name="T56" fmla="*/ 2147483647 w 366"/>
                <a:gd name="T57" fmla="*/ 2147483647 h 384"/>
                <a:gd name="T58" fmla="*/ 2147483647 w 366"/>
                <a:gd name="T59" fmla="*/ 2147483647 h 384"/>
                <a:gd name="T60" fmla="*/ 2147483647 w 366"/>
                <a:gd name="T61" fmla="*/ 2147483647 h 384"/>
                <a:gd name="T62" fmla="*/ 2147483647 w 366"/>
                <a:gd name="T63" fmla="*/ 2147483647 h 384"/>
                <a:gd name="T64" fmla="*/ 2147483647 w 366"/>
                <a:gd name="T65" fmla="*/ 2147483647 h 384"/>
                <a:gd name="T66" fmla="*/ 2147483647 w 366"/>
                <a:gd name="T67" fmla="*/ 2147483647 h 384"/>
                <a:gd name="T68" fmla="*/ 2147483647 w 366"/>
                <a:gd name="T69" fmla="*/ 2147483647 h 384"/>
                <a:gd name="T70" fmla="*/ 2147483647 w 366"/>
                <a:gd name="T71" fmla="*/ 2147483647 h 384"/>
                <a:gd name="T72" fmla="*/ 2147483647 w 366"/>
                <a:gd name="T73" fmla="*/ 2147483647 h 384"/>
                <a:gd name="T74" fmla="*/ 2147483647 w 366"/>
                <a:gd name="T75" fmla="*/ 2147483647 h 384"/>
                <a:gd name="T76" fmla="*/ 2147483647 w 366"/>
                <a:gd name="T77" fmla="*/ 2147483647 h 384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366"/>
                <a:gd name="T118" fmla="*/ 0 h 384"/>
                <a:gd name="T119" fmla="*/ 366 w 366"/>
                <a:gd name="T120" fmla="*/ 384 h 384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366" h="384">
                  <a:moveTo>
                    <a:pt x="138" y="372"/>
                  </a:moveTo>
                  <a:lnTo>
                    <a:pt x="174" y="372"/>
                  </a:lnTo>
                  <a:lnTo>
                    <a:pt x="198" y="378"/>
                  </a:lnTo>
                  <a:lnTo>
                    <a:pt x="228" y="378"/>
                  </a:lnTo>
                  <a:lnTo>
                    <a:pt x="288" y="384"/>
                  </a:lnTo>
                  <a:lnTo>
                    <a:pt x="330" y="366"/>
                  </a:lnTo>
                  <a:lnTo>
                    <a:pt x="342" y="354"/>
                  </a:lnTo>
                  <a:lnTo>
                    <a:pt x="360" y="300"/>
                  </a:lnTo>
                  <a:lnTo>
                    <a:pt x="366" y="294"/>
                  </a:lnTo>
                  <a:lnTo>
                    <a:pt x="348" y="294"/>
                  </a:lnTo>
                  <a:lnTo>
                    <a:pt x="348" y="264"/>
                  </a:lnTo>
                  <a:lnTo>
                    <a:pt x="342" y="264"/>
                  </a:lnTo>
                  <a:lnTo>
                    <a:pt x="342" y="240"/>
                  </a:lnTo>
                  <a:lnTo>
                    <a:pt x="348" y="234"/>
                  </a:lnTo>
                  <a:lnTo>
                    <a:pt x="360" y="210"/>
                  </a:lnTo>
                  <a:lnTo>
                    <a:pt x="360" y="198"/>
                  </a:lnTo>
                  <a:lnTo>
                    <a:pt x="354" y="198"/>
                  </a:lnTo>
                  <a:lnTo>
                    <a:pt x="342" y="192"/>
                  </a:lnTo>
                  <a:lnTo>
                    <a:pt x="336" y="192"/>
                  </a:lnTo>
                  <a:lnTo>
                    <a:pt x="318" y="174"/>
                  </a:lnTo>
                  <a:lnTo>
                    <a:pt x="312" y="162"/>
                  </a:lnTo>
                  <a:lnTo>
                    <a:pt x="306" y="156"/>
                  </a:lnTo>
                  <a:lnTo>
                    <a:pt x="300" y="144"/>
                  </a:lnTo>
                  <a:lnTo>
                    <a:pt x="288" y="144"/>
                  </a:lnTo>
                  <a:lnTo>
                    <a:pt x="270" y="138"/>
                  </a:lnTo>
                  <a:lnTo>
                    <a:pt x="258" y="132"/>
                  </a:lnTo>
                  <a:lnTo>
                    <a:pt x="252" y="126"/>
                  </a:lnTo>
                  <a:lnTo>
                    <a:pt x="252" y="114"/>
                  </a:lnTo>
                  <a:lnTo>
                    <a:pt x="246" y="114"/>
                  </a:lnTo>
                  <a:lnTo>
                    <a:pt x="228" y="96"/>
                  </a:lnTo>
                  <a:lnTo>
                    <a:pt x="210" y="96"/>
                  </a:lnTo>
                  <a:lnTo>
                    <a:pt x="192" y="78"/>
                  </a:lnTo>
                  <a:lnTo>
                    <a:pt x="186" y="66"/>
                  </a:lnTo>
                  <a:lnTo>
                    <a:pt x="174" y="60"/>
                  </a:lnTo>
                  <a:lnTo>
                    <a:pt x="168" y="60"/>
                  </a:lnTo>
                  <a:lnTo>
                    <a:pt x="156" y="72"/>
                  </a:lnTo>
                  <a:lnTo>
                    <a:pt x="156" y="78"/>
                  </a:lnTo>
                  <a:lnTo>
                    <a:pt x="144" y="78"/>
                  </a:lnTo>
                  <a:lnTo>
                    <a:pt x="144" y="66"/>
                  </a:lnTo>
                  <a:lnTo>
                    <a:pt x="132" y="54"/>
                  </a:lnTo>
                  <a:lnTo>
                    <a:pt x="126" y="42"/>
                  </a:lnTo>
                  <a:lnTo>
                    <a:pt x="120" y="36"/>
                  </a:lnTo>
                  <a:lnTo>
                    <a:pt x="108" y="30"/>
                  </a:lnTo>
                  <a:lnTo>
                    <a:pt x="102" y="18"/>
                  </a:lnTo>
                  <a:lnTo>
                    <a:pt x="78" y="6"/>
                  </a:lnTo>
                  <a:lnTo>
                    <a:pt x="72" y="0"/>
                  </a:lnTo>
                  <a:lnTo>
                    <a:pt x="60" y="0"/>
                  </a:lnTo>
                  <a:lnTo>
                    <a:pt x="48" y="6"/>
                  </a:lnTo>
                  <a:lnTo>
                    <a:pt x="42" y="12"/>
                  </a:lnTo>
                  <a:lnTo>
                    <a:pt x="18" y="12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4" y="60"/>
                  </a:lnTo>
                  <a:lnTo>
                    <a:pt x="30" y="60"/>
                  </a:lnTo>
                  <a:lnTo>
                    <a:pt x="6" y="72"/>
                  </a:lnTo>
                  <a:lnTo>
                    <a:pt x="6" y="108"/>
                  </a:lnTo>
                  <a:lnTo>
                    <a:pt x="30" y="126"/>
                  </a:lnTo>
                  <a:lnTo>
                    <a:pt x="12" y="126"/>
                  </a:lnTo>
                  <a:lnTo>
                    <a:pt x="0" y="138"/>
                  </a:lnTo>
                  <a:lnTo>
                    <a:pt x="6" y="144"/>
                  </a:lnTo>
                  <a:lnTo>
                    <a:pt x="12" y="156"/>
                  </a:lnTo>
                  <a:lnTo>
                    <a:pt x="24" y="168"/>
                  </a:lnTo>
                  <a:lnTo>
                    <a:pt x="12" y="186"/>
                  </a:lnTo>
                  <a:lnTo>
                    <a:pt x="18" y="192"/>
                  </a:lnTo>
                  <a:lnTo>
                    <a:pt x="24" y="204"/>
                  </a:lnTo>
                  <a:lnTo>
                    <a:pt x="36" y="210"/>
                  </a:lnTo>
                  <a:lnTo>
                    <a:pt x="42" y="222"/>
                  </a:lnTo>
                  <a:lnTo>
                    <a:pt x="42" y="228"/>
                  </a:lnTo>
                  <a:lnTo>
                    <a:pt x="36" y="228"/>
                  </a:lnTo>
                  <a:lnTo>
                    <a:pt x="30" y="234"/>
                  </a:lnTo>
                  <a:lnTo>
                    <a:pt x="6" y="234"/>
                  </a:lnTo>
                  <a:lnTo>
                    <a:pt x="6" y="282"/>
                  </a:lnTo>
                  <a:lnTo>
                    <a:pt x="36" y="318"/>
                  </a:lnTo>
                  <a:lnTo>
                    <a:pt x="42" y="318"/>
                  </a:lnTo>
                  <a:lnTo>
                    <a:pt x="54" y="324"/>
                  </a:lnTo>
                  <a:lnTo>
                    <a:pt x="78" y="348"/>
                  </a:lnTo>
                  <a:lnTo>
                    <a:pt x="90" y="354"/>
                  </a:lnTo>
                  <a:lnTo>
                    <a:pt x="126" y="354"/>
                  </a:lnTo>
                  <a:lnTo>
                    <a:pt x="138" y="37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07" name="United Kingdom" descr="© INSCALE GmbH, 05.05.2010&#10;http://www.presentationload.com/">
              <a:extLst>
                <a:ext uri="{FF2B5EF4-FFF2-40B4-BE49-F238E27FC236}">
                  <a16:creationId xmlns:a16="http://schemas.microsoft.com/office/drawing/2014/main" id="{6D9C8495-B79A-1FC8-3996-67F412465AF6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4094566" y="1386258"/>
              <a:ext cx="219391" cy="312783"/>
            </a:xfrm>
            <a:custGeom>
              <a:avLst/>
              <a:gdLst>
                <a:gd name="T0" fmla="*/ 2147483647 w 576"/>
                <a:gd name="T1" fmla="*/ 2147483647 h 822"/>
                <a:gd name="T2" fmla="*/ 2147483647 w 576"/>
                <a:gd name="T3" fmla="*/ 2147483647 h 822"/>
                <a:gd name="T4" fmla="*/ 2147483647 w 576"/>
                <a:gd name="T5" fmla="*/ 2147483647 h 822"/>
                <a:gd name="T6" fmla="*/ 2147483647 w 576"/>
                <a:gd name="T7" fmla="*/ 2147483647 h 822"/>
                <a:gd name="T8" fmla="*/ 2147483647 w 576"/>
                <a:gd name="T9" fmla="*/ 2147483647 h 822"/>
                <a:gd name="T10" fmla="*/ 2147483647 w 576"/>
                <a:gd name="T11" fmla="*/ 2147483647 h 822"/>
                <a:gd name="T12" fmla="*/ 2147483647 w 576"/>
                <a:gd name="T13" fmla="*/ 2147483647 h 822"/>
                <a:gd name="T14" fmla="*/ 2147483647 w 576"/>
                <a:gd name="T15" fmla="*/ 0 h 822"/>
                <a:gd name="T16" fmla="*/ 2147483647 w 576"/>
                <a:gd name="T17" fmla="*/ 0 h 822"/>
                <a:gd name="T18" fmla="*/ 2147483647 w 576"/>
                <a:gd name="T19" fmla="*/ 2147483647 h 822"/>
                <a:gd name="T20" fmla="*/ 2147483647 w 576"/>
                <a:gd name="T21" fmla="*/ 2147483647 h 822"/>
                <a:gd name="T22" fmla="*/ 2147483647 w 576"/>
                <a:gd name="T23" fmla="*/ 2147483647 h 822"/>
                <a:gd name="T24" fmla="*/ 2147483647 w 576"/>
                <a:gd name="T25" fmla="*/ 2147483647 h 822"/>
                <a:gd name="T26" fmla="*/ 2147483647 w 576"/>
                <a:gd name="T27" fmla="*/ 2147483647 h 822"/>
                <a:gd name="T28" fmla="*/ 2147483647 w 576"/>
                <a:gd name="T29" fmla="*/ 2147483647 h 822"/>
                <a:gd name="T30" fmla="*/ 2147483647 w 576"/>
                <a:gd name="T31" fmla="*/ 2147483647 h 822"/>
                <a:gd name="T32" fmla="*/ 2147483647 w 576"/>
                <a:gd name="T33" fmla="*/ 2147483647 h 822"/>
                <a:gd name="T34" fmla="*/ 2147483647 w 576"/>
                <a:gd name="T35" fmla="*/ 2147483647 h 822"/>
                <a:gd name="T36" fmla="*/ 2147483647 w 576"/>
                <a:gd name="T37" fmla="*/ 2147483647 h 822"/>
                <a:gd name="T38" fmla="*/ 2147483647 w 576"/>
                <a:gd name="T39" fmla="*/ 2147483647 h 822"/>
                <a:gd name="T40" fmla="*/ 2147483647 w 576"/>
                <a:gd name="T41" fmla="*/ 2147483647 h 822"/>
                <a:gd name="T42" fmla="*/ 2147483647 w 576"/>
                <a:gd name="T43" fmla="*/ 2147483647 h 822"/>
                <a:gd name="T44" fmla="*/ 2147483647 w 576"/>
                <a:gd name="T45" fmla="*/ 2147483647 h 822"/>
                <a:gd name="T46" fmla="*/ 2147483647 w 576"/>
                <a:gd name="T47" fmla="*/ 2147483647 h 822"/>
                <a:gd name="T48" fmla="*/ 2147483647 w 576"/>
                <a:gd name="T49" fmla="*/ 2147483647 h 822"/>
                <a:gd name="T50" fmla="*/ 2147483647 w 576"/>
                <a:gd name="T51" fmla="*/ 2147483647 h 822"/>
                <a:gd name="T52" fmla="*/ 2147483647 w 576"/>
                <a:gd name="T53" fmla="*/ 2147483647 h 822"/>
                <a:gd name="T54" fmla="*/ 2147483647 w 576"/>
                <a:gd name="T55" fmla="*/ 2147483647 h 822"/>
                <a:gd name="T56" fmla="*/ 2147483647 w 576"/>
                <a:gd name="T57" fmla="*/ 2147483647 h 822"/>
                <a:gd name="T58" fmla="*/ 2147483647 w 576"/>
                <a:gd name="T59" fmla="*/ 2147483647 h 822"/>
                <a:gd name="T60" fmla="*/ 2147483647 w 576"/>
                <a:gd name="T61" fmla="*/ 2147483647 h 822"/>
                <a:gd name="T62" fmla="*/ 2147483647 w 576"/>
                <a:gd name="T63" fmla="*/ 2147483647 h 822"/>
                <a:gd name="T64" fmla="*/ 2147483647 w 576"/>
                <a:gd name="T65" fmla="*/ 2147483647 h 822"/>
                <a:gd name="T66" fmla="*/ 2147483647 w 576"/>
                <a:gd name="T67" fmla="*/ 2147483647 h 822"/>
                <a:gd name="T68" fmla="*/ 2147483647 w 576"/>
                <a:gd name="T69" fmla="*/ 2147483647 h 822"/>
                <a:gd name="T70" fmla="*/ 2147483647 w 576"/>
                <a:gd name="T71" fmla="*/ 2147483647 h 822"/>
                <a:gd name="T72" fmla="*/ 2147483647 w 576"/>
                <a:gd name="T73" fmla="*/ 2147483647 h 822"/>
                <a:gd name="T74" fmla="*/ 2147483647 w 576"/>
                <a:gd name="T75" fmla="*/ 2147483647 h 822"/>
                <a:gd name="T76" fmla="*/ 2147483647 w 576"/>
                <a:gd name="T77" fmla="*/ 2147483647 h 822"/>
                <a:gd name="T78" fmla="*/ 2147483647 w 576"/>
                <a:gd name="T79" fmla="*/ 2147483647 h 822"/>
                <a:gd name="T80" fmla="*/ 2147483647 w 576"/>
                <a:gd name="T81" fmla="*/ 2147483647 h 822"/>
                <a:gd name="T82" fmla="*/ 2147483647 w 576"/>
                <a:gd name="T83" fmla="*/ 2147483647 h 822"/>
                <a:gd name="T84" fmla="*/ 2147483647 w 576"/>
                <a:gd name="T85" fmla="*/ 2147483647 h 822"/>
                <a:gd name="T86" fmla="*/ 2147483647 w 576"/>
                <a:gd name="T87" fmla="*/ 2147483647 h 822"/>
                <a:gd name="T88" fmla="*/ 2147483647 w 576"/>
                <a:gd name="T89" fmla="*/ 2147483647 h 822"/>
                <a:gd name="T90" fmla="*/ 2147483647 w 576"/>
                <a:gd name="T91" fmla="*/ 2147483647 h 822"/>
                <a:gd name="T92" fmla="*/ 2147483647 w 576"/>
                <a:gd name="T93" fmla="*/ 2147483647 h 822"/>
                <a:gd name="T94" fmla="*/ 2147483647 w 576"/>
                <a:gd name="T95" fmla="*/ 2147483647 h 822"/>
                <a:gd name="T96" fmla="*/ 2147483647 w 576"/>
                <a:gd name="T97" fmla="*/ 2147483647 h 822"/>
                <a:gd name="T98" fmla="*/ 2147483647 w 576"/>
                <a:gd name="T99" fmla="*/ 2147483647 h 822"/>
                <a:gd name="T100" fmla="*/ 2147483647 w 576"/>
                <a:gd name="T101" fmla="*/ 2147483647 h 822"/>
                <a:gd name="T102" fmla="*/ 2147483647 w 576"/>
                <a:gd name="T103" fmla="*/ 2147483647 h 822"/>
                <a:gd name="T104" fmla="*/ 2147483647 w 576"/>
                <a:gd name="T105" fmla="*/ 2147483647 h 822"/>
                <a:gd name="T106" fmla="*/ 2147483647 w 576"/>
                <a:gd name="T107" fmla="*/ 2147483647 h 822"/>
                <a:gd name="T108" fmla="*/ 2147483647 w 576"/>
                <a:gd name="T109" fmla="*/ 2147483647 h 822"/>
                <a:gd name="T110" fmla="*/ 2147483647 w 576"/>
                <a:gd name="T111" fmla="*/ 2147483647 h 822"/>
                <a:gd name="T112" fmla="*/ 2147483647 w 576"/>
                <a:gd name="T113" fmla="*/ 2147483647 h 822"/>
                <a:gd name="T114" fmla="*/ 2147483647 w 576"/>
                <a:gd name="T115" fmla="*/ 2147483647 h 822"/>
                <a:gd name="T116" fmla="*/ 2147483647 w 576"/>
                <a:gd name="T117" fmla="*/ 2147483647 h 822"/>
                <a:gd name="T118" fmla="*/ 2147483647 w 576"/>
                <a:gd name="T119" fmla="*/ 2147483647 h 822"/>
                <a:gd name="T120" fmla="*/ 2147483647 w 576"/>
                <a:gd name="T121" fmla="*/ 2147483647 h 822"/>
                <a:gd name="T122" fmla="*/ 2147483647 w 576"/>
                <a:gd name="T123" fmla="*/ 2147483647 h 82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576"/>
                <a:gd name="T187" fmla="*/ 0 h 822"/>
                <a:gd name="T188" fmla="*/ 576 w 576"/>
                <a:gd name="T189" fmla="*/ 822 h 822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576" h="822">
                  <a:moveTo>
                    <a:pt x="162" y="378"/>
                  </a:moveTo>
                  <a:lnTo>
                    <a:pt x="156" y="378"/>
                  </a:lnTo>
                  <a:lnTo>
                    <a:pt x="150" y="384"/>
                  </a:lnTo>
                  <a:lnTo>
                    <a:pt x="150" y="396"/>
                  </a:lnTo>
                  <a:lnTo>
                    <a:pt x="144" y="414"/>
                  </a:lnTo>
                  <a:lnTo>
                    <a:pt x="156" y="402"/>
                  </a:lnTo>
                  <a:lnTo>
                    <a:pt x="162" y="390"/>
                  </a:lnTo>
                  <a:lnTo>
                    <a:pt x="162" y="378"/>
                  </a:lnTo>
                  <a:close/>
                  <a:moveTo>
                    <a:pt x="132" y="312"/>
                  </a:moveTo>
                  <a:lnTo>
                    <a:pt x="126" y="312"/>
                  </a:lnTo>
                  <a:lnTo>
                    <a:pt x="126" y="336"/>
                  </a:lnTo>
                  <a:lnTo>
                    <a:pt x="132" y="336"/>
                  </a:lnTo>
                  <a:lnTo>
                    <a:pt x="138" y="330"/>
                  </a:lnTo>
                  <a:lnTo>
                    <a:pt x="150" y="330"/>
                  </a:lnTo>
                  <a:lnTo>
                    <a:pt x="144" y="318"/>
                  </a:lnTo>
                  <a:lnTo>
                    <a:pt x="138" y="312"/>
                  </a:lnTo>
                  <a:lnTo>
                    <a:pt x="132" y="312"/>
                  </a:lnTo>
                  <a:close/>
                  <a:moveTo>
                    <a:pt x="114" y="390"/>
                  </a:moveTo>
                  <a:lnTo>
                    <a:pt x="126" y="390"/>
                  </a:lnTo>
                  <a:lnTo>
                    <a:pt x="138" y="384"/>
                  </a:lnTo>
                  <a:lnTo>
                    <a:pt x="138" y="372"/>
                  </a:lnTo>
                  <a:lnTo>
                    <a:pt x="132" y="366"/>
                  </a:lnTo>
                  <a:lnTo>
                    <a:pt x="120" y="366"/>
                  </a:lnTo>
                  <a:lnTo>
                    <a:pt x="114" y="372"/>
                  </a:lnTo>
                  <a:lnTo>
                    <a:pt x="108" y="384"/>
                  </a:lnTo>
                  <a:lnTo>
                    <a:pt x="108" y="390"/>
                  </a:lnTo>
                  <a:lnTo>
                    <a:pt x="114" y="390"/>
                  </a:lnTo>
                  <a:close/>
                  <a:moveTo>
                    <a:pt x="330" y="120"/>
                  </a:moveTo>
                  <a:lnTo>
                    <a:pt x="324" y="120"/>
                  </a:lnTo>
                  <a:lnTo>
                    <a:pt x="318" y="126"/>
                  </a:lnTo>
                  <a:lnTo>
                    <a:pt x="318" y="138"/>
                  </a:lnTo>
                  <a:lnTo>
                    <a:pt x="330" y="138"/>
                  </a:lnTo>
                  <a:lnTo>
                    <a:pt x="336" y="126"/>
                  </a:lnTo>
                  <a:lnTo>
                    <a:pt x="330" y="120"/>
                  </a:lnTo>
                  <a:close/>
                  <a:moveTo>
                    <a:pt x="138" y="258"/>
                  </a:moveTo>
                  <a:lnTo>
                    <a:pt x="138" y="234"/>
                  </a:lnTo>
                  <a:lnTo>
                    <a:pt x="126" y="234"/>
                  </a:lnTo>
                  <a:lnTo>
                    <a:pt x="120" y="240"/>
                  </a:lnTo>
                  <a:lnTo>
                    <a:pt x="120" y="246"/>
                  </a:lnTo>
                  <a:lnTo>
                    <a:pt x="126" y="252"/>
                  </a:lnTo>
                  <a:lnTo>
                    <a:pt x="108" y="252"/>
                  </a:lnTo>
                  <a:lnTo>
                    <a:pt x="108" y="258"/>
                  </a:lnTo>
                  <a:lnTo>
                    <a:pt x="114" y="264"/>
                  </a:lnTo>
                  <a:lnTo>
                    <a:pt x="120" y="264"/>
                  </a:lnTo>
                  <a:lnTo>
                    <a:pt x="126" y="270"/>
                  </a:lnTo>
                  <a:lnTo>
                    <a:pt x="150" y="270"/>
                  </a:lnTo>
                  <a:lnTo>
                    <a:pt x="138" y="258"/>
                  </a:lnTo>
                  <a:close/>
                  <a:moveTo>
                    <a:pt x="474" y="0"/>
                  </a:moveTo>
                  <a:lnTo>
                    <a:pt x="468" y="0"/>
                  </a:lnTo>
                  <a:lnTo>
                    <a:pt x="456" y="12"/>
                  </a:lnTo>
                  <a:lnTo>
                    <a:pt x="474" y="12"/>
                  </a:lnTo>
                  <a:lnTo>
                    <a:pt x="474" y="6"/>
                  </a:lnTo>
                  <a:lnTo>
                    <a:pt x="480" y="0"/>
                  </a:lnTo>
                  <a:lnTo>
                    <a:pt x="474" y="0"/>
                  </a:lnTo>
                  <a:close/>
                  <a:moveTo>
                    <a:pt x="432" y="48"/>
                  </a:moveTo>
                  <a:lnTo>
                    <a:pt x="432" y="66"/>
                  </a:lnTo>
                  <a:lnTo>
                    <a:pt x="438" y="66"/>
                  </a:lnTo>
                  <a:lnTo>
                    <a:pt x="444" y="60"/>
                  </a:lnTo>
                  <a:lnTo>
                    <a:pt x="450" y="48"/>
                  </a:lnTo>
                  <a:lnTo>
                    <a:pt x="450" y="24"/>
                  </a:lnTo>
                  <a:lnTo>
                    <a:pt x="438" y="12"/>
                  </a:lnTo>
                  <a:lnTo>
                    <a:pt x="432" y="24"/>
                  </a:lnTo>
                  <a:lnTo>
                    <a:pt x="426" y="30"/>
                  </a:lnTo>
                  <a:lnTo>
                    <a:pt x="420" y="30"/>
                  </a:lnTo>
                  <a:lnTo>
                    <a:pt x="420" y="42"/>
                  </a:lnTo>
                  <a:lnTo>
                    <a:pt x="426" y="42"/>
                  </a:lnTo>
                  <a:lnTo>
                    <a:pt x="432" y="48"/>
                  </a:lnTo>
                  <a:close/>
                  <a:moveTo>
                    <a:pt x="342" y="138"/>
                  </a:moveTo>
                  <a:lnTo>
                    <a:pt x="342" y="150"/>
                  </a:lnTo>
                  <a:lnTo>
                    <a:pt x="354" y="138"/>
                  </a:lnTo>
                  <a:lnTo>
                    <a:pt x="342" y="138"/>
                  </a:lnTo>
                  <a:close/>
                  <a:moveTo>
                    <a:pt x="192" y="402"/>
                  </a:moveTo>
                  <a:lnTo>
                    <a:pt x="192" y="390"/>
                  </a:lnTo>
                  <a:lnTo>
                    <a:pt x="186" y="384"/>
                  </a:lnTo>
                  <a:lnTo>
                    <a:pt x="186" y="378"/>
                  </a:lnTo>
                  <a:lnTo>
                    <a:pt x="174" y="390"/>
                  </a:lnTo>
                  <a:lnTo>
                    <a:pt x="174" y="396"/>
                  </a:lnTo>
                  <a:lnTo>
                    <a:pt x="180" y="402"/>
                  </a:lnTo>
                  <a:lnTo>
                    <a:pt x="192" y="402"/>
                  </a:lnTo>
                  <a:close/>
                  <a:moveTo>
                    <a:pt x="504" y="588"/>
                  </a:moveTo>
                  <a:lnTo>
                    <a:pt x="498" y="594"/>
                  </a:lnTo>
                  <a:lnTo>
                    <a:pt x="498" y="600"/>
                  </a:lnTo>
                  <a:lnTo>
                    <a:pt x="480" y="600"/>
                  </a:lnTo>
                  <a:lnTo>
                    <a:pt x="480" y="588"/>
                  </a:lnTo>
                  <a:lnTo>
                    <a:pt x="486" y="576"/>
                  </a:lnTo>
                  <a:lnTo>
                    <a:pt x="498" y="564"/>
                  </a:lnTo>
                  <a:lnTo>
                    <a:pt x="492" y="558"/>
                  </a:lnTo>
                  <a:lnTo>
                    <a:pt x="456" y="540"/>
                  </a:lnTo>
                  <a:lnTo>
                    <a:pt x="450" y="540"/>
                  </a:lnTo>
                  <a:lnTo>
                    <a:pt x="444" y="534"/>
                  </a:lnTo>
                  <a:lnTo>
                    <a:pt x="450" y="534"/>
                  </a:lnTo>
                  <a:lnTo>
                    <a:pt x="456" y="528"/>
                  </a:lnTo>
                  <a:lnTo>
                    <a:pt x="480" y="528"/>
                  </a:lnTo>
                  <a:lnTo>
                    <a:pt x="468" y="516"/>
                  </a:lnTo>
                  <a:lnTo>
                    <a:pt x="468" y="510"/>
                  </a:lnTo>
                  <a:lnTo>
                    <a:pt x="456" y="498"/>
                  </a:lnTo>
                  <a:lnTo>
                    <a:pt x="450" y="486"/>
                  </a:lnTo>
                  <a:lnTo>
                    <a:pt x="432" y="468"/>
                  </a:lnTo>
                  <a:lnTo>
                    <a:pt x="420" y="468"/>
                  </a:lnTo>
                  <a:lnTo>
                    <a:pt x="414" y="456"/>
                  </a:lnTo>
                  <a:lnTo>
                    <a:pt x="402" y="450"/>
                  </a:lnTo>
                  <a:lnTo>
                    <a:pt x="390" y="438"/>
                  </a:lnTo>
                  <a:lnTo>
                    <a:pt x="390" y="414"/>
                  </a:lnTo>
                  <a:lnTo>
                    <a:pt x="396" y="402"/>
                  </a:lnTo>
                  <a:lnTo>
                    <a:pt x="396" y="390"/>
                  </a:lnTo>
                  <a:lnTo>
                    <a:pt x="384" y="390"/>
                  </a:lnTo>
                  <a:lnTo>
                    <a:pt x="378" y="384"/>
                  </a:lnTo>
                  <a:lnTo>
                    <a:pt x="372" y="372"/>
                  </a:lnTo>
                  <a:lnTo>
                    <a:pt x="360" y="360"/>
                  </a:lnTo>
                  <a:lnTo>
                    <a:pt x="342" y="354"/>
                  </a:lnTo>
                  <a:lnTo>
                    <a:pt x="324" y="354"/>
                  </a:lnTo>
                  <a:lnTo>
                    <a:pt x="306" y="360"/>
                  </a:lnTo>
                  <a:lnTo>
                    <a:pt x="294" y="366"/>
                  </a:lnTo>
                  <a:lnTo>
                    <a:pt x="288" y="366"/>
                  </a:lnTo>
                  <a:lnTo>
                    <a:pt x="270" y="348"/>
                  </a:lnTo>
                  <a:lnTo>
                    <a:pt x="282" y="348"/>
                  </a:lnTo>
                  <a:lnTo>
                    <a:pt x="294" y="354"/>
                  </a:lnTo>
                  <a:lnTo>
                    <a:pt x="306" y="354"/>
                  </a:lnTo>
                  <a:lnTo>
                    <a:pt x="330" y="342"/>
                  </a:lnTo>
                  <a:lnTo>
                    <a:pt x="336" y="336"/>
                  </a:lnTo>
                  <a:lnTo>
                    <a:pt x="330" y="336"/>
                  </a:lnTo>
                  <a:lnTo>
                    <a:pt x="324" y="330"/>
                  </a:lnTo>
                  <a:lnTo>
                    <a:pt x="306" y="330"/>
                  </a:lnTo>
                  <a:lnTo>
                    <a:pt x="330" y="324"/>
                  </a:lnTo>
                  <a:lnTo>
                    <a:pt x="336" y="318"/>
                  </a:lnTo>
                  <a:lnTo>
                    <a:pt x="348" y="312"/>
                  </a:lnTo>
                  <a:lnTo>
                    <a:pt x="360" y="300"/>
                  </a:lnTo>
                  <a:lnTo>
                    <a:pt x="360" y="288"/>
                  </a:lnTo>
                  <a:lnTo>
                    <a:pt x="366" y="276"/>
                  </a:lnTo>
                  <a:lnTo>
                    <a:pt x="372" y="270"/>
                  </a:lnTo>
                  <a:lnTo>
                    <a:pt x="378" y="258"/>
                  </a:lnTo>
                  <a:lnTo>
                    <a:pt x="384" y="252"/>
                  </a:lnTo>
                  <a:lnTo>
                    <a:pt x="396" y="246"/>
                  </a:lnTo>
                  <a:lnTo>
                    <a:pt x="402" y="246"/>
                  </a:lnTo>
                  <a:lnTo>
                    <a:pt x="402" y="240"/>
                  </a:lnTo>
                  <a:lnTo>
                    <a:pt x="396" y="234"/>
                  </a:lnTo>
                  <a:lnTo>
                    <a:pt x="318" y="234"/>
                  </a:lnTo>
                  <a:lnTo>
                    <a:pt x="318" y="228"/>
                  </a:lnTo>
                  <a:lnTo>
                    <a:pt x="288" y="228"/>
                  </a:lnTo>
                  <a:lnTo>
                    <a:pt x="276" y="234"/>
                  </a:lnTo>
                  <a:lnTo>
                    <a:pt x="264" y="234"/>
                  </a:lnTo>
                  <a:lnTo>
                    <a:pt x="258" y="240"/>
                  </a:lnTo>
                  <a:lnTo>
                    <a:pt x="252" y="240"/>
                  </a:lnTo>
                  <a:lnTo>
                    <a:pt x="264" y="228"/>
                  </a:lnTo>
                  <a:lnTo>
                    <a:pt x="252" y="216"/>
                  </a:lnTo>
                  <a:lnTo>
                    <a:pt x="270" y="210"/>
                  </a:lnTo>
                  <a:lnTo>
                    <a:pt x="300" y="192"/>
                  </a:lnTo>
                  <a:lnTo>
                    <a:pt x="312" y="186"/>
                  </a:lnTo>
                  <a:lnTo>
                    <a:pt x="324" y="162"/>
                  </a:lnTo>
                  <a:lnTo>
                    <a:pt x="318" y="156"/>
                  </a:lnTo>
                  <a:lnTo>
                    <a:pt x="288" y="156"/>
                  </a:lnTo>
                  <a:lnTo>
                    <a:pt x="276" y="162"/>
                  </a:lnTo>
                  <a:lnTo>
                    <a:pt x="258" y="168"/>
                  </a:lnTo>
                  <a:lnTo>
                    <a:pt x="240" y="168"/>
                  </a:lnTo>
                  <a:lnTo>
                    <a:pt x="228" y="162"/>
                  </a:lnTo>
                  <a:lnTo>
                    <a:pt x="216" y="162"/>
                  </a:lnTo>
                  <a:lnTo>
                    <a:pt x="210" y="168"/>
                  </a:lnTo>
                  <a:lnTo>
                    <a:pt x="210" y="174"/>
                  </a:lnTo>
                  <a:lnTo>
                    <a:pt x="216" y="180"/>
                  </a:lnTo>
                  <a:lnTo>
                    <a:pt x="204" y="180"/>
                  </a:lnTo>
                  <a:lnTo>
                    <a:pt x="192" y="192"/>
                  </a:lnTo>
                  <a:lnTo>
                    <a:pt x="192" y="210"/>
                  </a:lnTo>
                  <a:lnTo>
                    <a:pt x="198" y="216"/>
                  </a:lnTo>
                  <a:lnTo>
                    <a:pt x="156" y="222"/>
                  </a:lnTo>
                  <a:lnTo>
                    <a:pt x="156" y="234"/>
                  </a:lnTo>
                  <a:lnTo>
                    <a:pt x="168" y="240"/>
                  </a:lnTo>
                  <a:lnTo>
                    <a:pt x="180" y="264"/>
                  </a:lnTo>
                  <a:lnTo>
                    <a:pt x="162" y="282"/>
                  </a:lnTo>
                  <a:lnTo>
                    <a:pt x="162" y="294"/>
                  </a:lnTo>
                  <a:lnTo>
                    <a:pt x="144" y="300"/>
                  </a:lnTo>
                  <a:lnTo>
                    <a:pt x="156" y="312"/>
                  </a:lnTo>
                  <a:lnTo>
                    <a:pt x="168" y="312"/>
                  </a:lnTo>
                  <a:lnTo>
                    <a:pt x="180" y="306"/>
                  </a:lnTo>
                  <a:lnTo>
                    <a:pt x="186" y="300"/>
                  </a:lnTo>
                  <a:lnTo>
                    <a:pt x="186" y="318"/>
                  </a:lnTo>
                  <a:lnTo>
                    <a:pt x="180" y="318"/>
                  </a:lnTo>
                  <a:lnTo>
                    <a:pt x="168" y="330"/>
                  </a:lnTo>
                  <a:lnTo>
                    <a:pt x="156" y="336"/>
                  </a:lnTo>
                  <a:lnTo>
                    <a:pt x="156" y="360"/>
                  </a:lnTo>
                  <a:lnTo>
                    <a:pt x="162" y="372"/>
                  </a:lnTo>
                  <a:lnTo>
                    <a:pt x="168" y="366"/>
                  </a:lnTo>
                  <a:lnTo>
                    <a:pt x="198" y="366"/>
                  </a:lnTo>
                  <a:lnTo>
                    <a:pt x="210" y="360"/>
                  </a:lnTo>
                  <a:lnTo>
                    <a:pt x="216" y="354"/>
                  </a:lnTo>
                  <a:lnTo>
                    <a:pt x="198" y="372"/>
                  </a:lnTo>
                  <a:lnTo>
                    <a:pt x="210" y="402"/>
                  </a:lnTo>
                  <a:lnTo>
                    <a:pt x="204" y="408"/>
                  </a:lnTo>
                  <a:lnTo>
                    <a:pt x="198" y="420"/>
                  </a:lnTo>
                  <a:lnTo>
                    <a:pt x="186" y="426"/>
                  </a:lnTo>
                  <a:lnTo>
                    <a:pt x="180" y="438"/>
                  </a:lnTo>
                  <a:lnTo>
                    <a:pt x="180" y="450"/>
                  </a:lnTo>
                  <a:lnTo>
                    <a:pt x="186" y="456"/>
                  </a:lnTo>
                  <a:lnTo>
                    <a:pt x="204" y="456"/>
                  </a:lnTo>
                  <a:lnTo>
                    <a:pt x="216" y="450"/>
                  </a:lnTo>
                  <a:lnTo>
                    <a:pt x="240" y="450"/>
                  </a:lnTo>
                  <a:lnTo>
                    <a:pt x="252" y="444"/>
                  </a:lnTo>
                  <a:lnTo>
                    <a:pt x="258" y="438"/>
                  </a:lnTo>
                  <a:lnTo>
                    <a:pt x="270" y="432"/>
                  </a:lnTo>
                  <a:lnTo>
                    <a:pt x="300" y="438"/>
                  </a:lnTo>
                  <a:lnTo>
                    <a:pt x="288" y="444"/>
                  </a:lnTo>
                  <a:lnTo>
                    <a:pt x="264" y="468"/>
                  </a:lnTo>
                  <a:lnTo>
                    <a:pt x="264" y="474"/>
                  </a:lnTo>
                  <a:lnTo>
                    <a:pt x="282" y="492"/>
                  </a:lnTo>
                  <a:lnTo>
                    <a:pt x="294" y="492"/>
                  </a:lnTo>
                  <a:lnTo>
                    <a:pt x="300" y="498"/>
                  </a:lnTo>
                  <a:lnTo>
                    <a:pt x="306" y="498"/>
                  </a:lnTo>
                  <a:lnTo>
                    <a:pt x="312" y="516"/>
                  </a:lnTo>
                  <a:lnTo>
                    <a:pt x="294" y="534"/>
                  </a:lnTo>
                  <a:lnTo>
                    <a:pt x="294" y="564"/>
                  </a:lnTo>
                  <a:lnTo>
                    <a:pt x="222" y="564"/>
                  </a:lnTo>
                  <a:lnTo>
                    <a:pt x="216" y="558"/>
                  </a:lnTo>
                  <a:lnTo>
                    <a:pt x="198" y="558"/>
                  </a:lnTo>
                  <a:lnTo>
                    <a:pt x="192" y="564"/>
                  </a:lnTo>
                  <a:lnTo>
                    <a:pt x="210" y="582"/>
                  </a:lnTo>
                  <a:lnTo>
                    <a:pt x="186" y="600"/>
                  </a:lnTo>
                  <a:lnTo>
                    <a:pt x="228" y="594"/>
                  </a:lnTo>
                  <a:lnTo>
                    <a:pt x="228" y="618"/>
                  </a:lnTo>
                  <a:lnTo>
                    <a:pt x="216" y="642"/>
                  </a:lnTo>
                  <a:lnTo>
                    <a:pt x="210" y="648"/>
                  </a:lnTo>
                  <a:lnTo>
                    <a:pt x="198" y="654"/>
                  </a:lnTo>
                  <a:lnTo>
                    <a:pt x="180" y="660"/>
                  </a:lnTo>
                  <a:lnTo>
                    <a:pt x="168" y="666"/>
                  </a:lnTo>
                  <a:lnTo>
                    <a:pt x="162" y="666"/>
                  </a:lnTo>
                  <a:lnTo>
                    <a:pt x="162" y="690"/>
                  </a:lnTo>
                  <a:lnTo>
                    <a:pt x="168" y="696"/>
                  </a:lnTo>
                  <a:lnTo>
                    <a:pt x="174" y="696"/>
                  </a:lnTo>
                  <a:lnTo>
                    <a:pt x="180" y="690"/>
                  </a:lnTo>
                  <a:lnTo>
                    <a:pt x="192" y="684"/>
                  </a:lnTo>
                  <a:lnTo>
                    <a:pt x="198" y="678"/>
                  </a:lnTo>
                  <a:lnTo>
                    <a:pt x="204" y="684"/>
                  </a:lnTo>
                  <a:lnTo>
                    <a:pt x="204" y="690"/>
                  </a:lnTo>
                  <a:lnTo>
                    <a:pt x="210" y="696"/>
                  </a:lnTo>
                  <a:lnTo>
                    <a:pt x="234" y="696"/>
                  </a:lnTo>
                  <a:lnTo>
                    <a:pt x="240" y="702"/>
                  </a:lnTo>
                  <a:lnTo>
                    <a:pt x="252" y="708"/>
                  </a:lnTo>
                  <a:lnTo>
                    <a:pt x="258" y="708"/>
                  </a:lnTo>
                  <a:lnTo>
                    <a:pt x="276" y="702"/>
                  </a:lnTo>
                  <a:lnTo>
                    <a:pt x="288" y="696"/>
                  </a:lnTo>
                  <a:lnTo>
                    <a:pt x="294" y="690"/>
                  </a:lnTo>
                  <a:lnTo>
                    <a:pt x="318" y="690"/>
                  </a:lnTo>
                  <a:lnTo>
                    <a:pt x="312" y="696"/>
                  </a:lnTo>
                  <a:lnTo>
                    <a:pt x="300" y="702"/>
                  </a:lnTo>
                  <a:lnTo>
                    <a:pt x="294" y="714"/>
                  </a:lnTo>
                  <a:lnTo>
                    <a:pt x="282" y="720"/>
                  </a:lnTo>
                  <a:lnTo>
                    <a:pt x="276" y="726"/>
                  </a:lnTo>
                  <a:lnTo>
                    <a:pt x="210" y="726"/>
                  </a:lnTo>
                  <a:lnTo>
                    <a:pt x="210" y="738"/>
                  </a:lnTo>
                  <a:lnTo>
                    <a:pt x="198" y="738"/>
                  </a:lnTo>
                  <a:lnTo>
                    <a:pt x="186" y="744"/>
                  </a:lnTo>
                  <a:lnTo>
                    <a:pt x="180" y="750"/>
                  </a:lnTo>
                  <a:lnTo>
                    <a:pt x="180" y="768"/>
                  </a:lnTo>
                  <a:lnTo>
                    <a:pt x="174" y="774"/>
                  </a:lnTo>
                  <a:lnTo>
                    <a:pt x="144" y="774"/>
                  </a:lnTo>
                  <a:lnTo>
                    <a:pt x="144" y="780"/>
                  </a:lnTo>
                  <a:lnTo>
                    <a:pt x="138" y="786"/>
                  </a:lnTo>
                  <a:lnTo>
                    <a:pt x="138" y="792"/>
                  </a:lnTo>
                  <a:lnTo>
                    <a:pt x="126" y="804"/>
                  </a:lnTo>
                  <a:lnTo>
                    <a:pt x="114" y="810"/>
                  </a:lnTo>
                  <a:lnTo>
                    <a:pt x="108" y="810"/>
                  </a:lnTo>
                  <a:lnTo>
                    <a:pt x="108" y="816"/>
                  </a:lnTo>
                  <a:lnTo>
                    <a:pt x="114" y="816"/>
                  </a:lnTo>
                  <a:lnTo>
                    <a:pt x="120" y="822"/>
                  </a:lnTo>
                  <a:lnTo>
                    <a:pt x="150" y="822"/>
                  </a:lnTo>
                  <a:lnTo>
                    <a:pt x="156" y="810"/>
                  </a:lnTo>
                  <a:lnTo>
                    <a:pt x="174" y="792"/>
                  </a:lnTo>
                  <a:lnTo>
                    <a:pt x="210" y="792"/>
                  </a:lnTo>
                  <a:lnTo>
                    <a:pt x="216" y="798"/>
                  </a:lnTo>
                  <a:lnTo>
                    <a:pt x="228" y="804"/>
                  </a:lnTo>
                  <a:lnTo>
                    <a:pt x="240" y="804"/>
                  </a:lnTo>
                  <a:lnTo>
                    <a:pt x="246" y="792"/>
                  </a:lnTo>
                  <a:lnTo>
                    <a:pt x="252" y="786"/>
                  </a:lnTo>
                  <a:lnTo>
                    <a:pt x="258" y="774"/>
                  </a:lnTo>
                  <a:lnTo>
                    <a:pt x="270" y="762"/>
                  </a:lnTo>
                  <a:lnTo>
                    <a:pt x="288" y="762"/>
                  </a:lnTo>
                  <a:lnTo>
                    <a:pt x="300" y="774"/>
                  </a:lnTo>
                  <a:lnTo>
                    <a:pt x="330" y="774"/>
                  </a:lnTo>
                  <a:lnTo>
                    <a:pt x="354" y="762"/>
                  </a:lnTo>
                  <a:lnTo>
                    <a:pt x="360" y="762"/>
                  </a:lnTo>
                  <a:lnTo>
                    <a:pt x="366" y="768"/>
                  </a:lnTo>
                  <a:lnTo>
                    <a:pt x="378" y="768"/>
                  </a:lnTo>
                  <a:lnTo>
                    <a:pt x="390" y="774"/>
                  </a:lnTo>
                  <a:lnTo>
                    <a:pt x="396" y="774"/>
                  </a:lnTo>
                  <a:lnTo>
                    <a:pt x="396" y="768"/>
                  </a:lnTo>
                  <a:lnTo>
                    <a:pt x="390" y="762"/>
                  </a:lnTo>
                  <a:lnTo>
                    <a:pt x="390" y="750"/>
                  </a:lnTo>
                  <a:lnTo>
                    <a:pt x="396" y="750"/>
                  </a:lnTo>
                  <a:lnTo>
                    <a:pt x="408" y="756"/>
                  </a:lnTo>
                  <a:lnTo>
                    <a:pt x="414" y="762"/>
                  </a:lnTo>
                  <a:lnTo>
                    <a:pt x="426" y="756"/>
                  </a:lnTo>
                  <a:lnTo>
                    <a:pt x="498" y="756"/>
                  </a:lnTo>
                  <a:lnTo>
                    <a:pt x="522" y="750"/>
                  </a:lnTo>
                  <a:lnTo>
                    <a:pt x="534" y="744"/>
                  </a:lnTo>
                  <a:lnTo>
                    <a:pt x="540" y="732"/>
                  </a:lnTo>
                  <a:lnTo>
                    <a:pt x="546" y="726"/>
                  </a:lnTo>
                  <a:lnTo>
                    <a:pt x="552" y="714"/>
                  </a:lnTo>
                  <a:lnTo>
                    <a:pt x="498" y="708"/>
                  </a:lnTo>
                  <a:lnTo>
                    <a:pt x="522" y="702"/>
                  </a:lnTo>
                  <a:lnTo>
                    <a:pt x="516" y="684"/>
                  </a:lnTo>
                  <a:lnTo>
                    <a:pt x="528" y="672"/>
                  </a:lnTo>
                  <a:lnTo>
                    <a:pt x="540" y="666"/>
                  </a:lnTo>
                  <a:lnTo>
                    <a:pt x="546" y="666"/>
                  </a:lnTo>
                  <a:lnTo>
                    <a:pt x="558" y="660"/>
                  </a:lnTo>
                  <a:lnTo>
                    <a:pt x="564" y="654"/>
                  </a:lnTo>
                  <a:lnTo>
                    <a:pt x="576" y="618"/>
                  </a:lnTo>
                  <a:lnTo>
                    <a:pt x="570" y="606"/>
                  </a:lnTo>
                  <a:lnTo>
                    <a:pt x="564" y="600"/>
                  </a:lnTo>
                  <a:lnTo>
                    <a:pt x="552" y="594"/>
                  </a:lnTo>
                  <a:lnTo>
                    <a:pt x="540" y="594"/>
                  </a:lnTo>
                  <a:lnTo>
                    <a:pt x="528" y="588"/>
                  </a:lnTo>
                  <a:lnTo>
                    <a:pt x="504" y="588"/>
                  </a:lnTo>
                  <a:close/>
                  <a:moveTo>
                    <a:pt x="222" y="486"/>
                  </a:moveTo>
                  <a:lnTo>
                    <a:pt x="216" y="480"/>
                  </a:lnTo>
                  <a:lnTo>
                    <a:pt x="204" y="480"/>
                  </a:lnTo>
                  <a:lnTo>
                    <a:pt x="204" y="486"/>
                  </a:lnTo>
                  <a:lnTo>
                    <a:pt x="198" y="498"/>
                  </a:lnTo>
                  <a:lnTo>
                    <a:pt x="192" y="504"/>
                  </a:lnTo>
                  <a:lnTo>
                    <a:pt x="210" y="504"/>
                  </a:lnTo>
                  <a:lnTo>
                    <a:pt x="222" y="492"/>
                  </a:lnTo>
                  <a:lnTo>
                    <a:pt x="222" y="486"/>
                  </a:lnTo>
                  <a:close/>
                  <a:moveTo>
                    <a:pt x="126" y="504"/>
                  </a:moveTo>
                  <a:lnTo>
                    <a:pt x="132" y="498"/>
                  </a:lnTo>
                  <a:lnTo>
                    <a:pt x="132" y="492"/>
                  </a:lnTo>
                  <a:lnTo>
                    <a:pt x="144" y="492"/>
                  </a:lnTo>
                  <a:lnTo>
                    <a:pt x="150" y="480"/>
                  </a:lnTo>
                  <a:lnTo>
                    <a:pt x="156" y="474"/>
                  </a:lnTo>
                  <a:lnTo>
                    <a:pt x="156" y="462"/>
                  </a:lnTo>
                  <a:lnTo>
                    <a:pt x="138" y="444"/>
                  </a:lnTo>
                  <a:lnTo>
                    <a:pt x="138" y="432"/>
                  </a:lnTo>
                  <a:lnTo>
                    <a:pt x="132" y="438"/>
                  </a:lnTo>
                  <a:lnTo>
                    <a:pt x="126" y="426"/>
                  </a:lnTo>
                  <a:lnTo>
                    <a:pt x="120" y="420"/>
                  </a:lnTo>
                  <a:lnTo>
                    <a:pt x="78" y="420"/>
                  </a:lnTo>
                  <a:lnTo>
                    <a:pt x="72" y="426"/>
                  </a:lnTo>
                  <a:lnTo>
                    <a:pt x="30" y="450"/>
                  </a:lnTo>
                  <a:lnTo>
                    <a:pt x="30" y="462"/>
                  </a:lnTo>
                  <a:lnTo>
                    <a:pt x="24" y="462"/>
                  </a:lnTo>
                  <a:lnTo>
                    <a:pt x="18" y="468"/>
                  </a:lnTo>
                  <a:lnTo>
                    <a:pt x="12" y="468"/>
                  </a:lnTo>
                  <a:lnTo>
                    <a:pt x="0" y="480"/>
                  </a:lnTo>
                  <a:lnTo>
                    <a:pt x="6" y="486"/>
                  </a:lnTo>
                  <a:lnTo>
                    <a:pt x="30" y="498"/>
                  </a:lnTo>
                  <a:lnTo>
                    <a:pt x="42" y="498"/>
                  </a:lnTo>
                  <a:lnTo>
                    <a:pt x="66" y="474"/>
                  </a:lnTo>
                  <a:lnTo>
                    <a:pt x="84" y="498"/>
                  </a:lnTo>
                  <a:lnTo>
                    <a:pt x="120" y="504"/>
                  </a:lnTo>
                  <a:lnTo>
                    <a:pt x="126" y="504"/>
                  </a:lnTo>
                  <a:close/>
                  <a:moveTo>
                    <a:pt x="78" y="228"/>
                  </a:moveTo>
                  <a:lnTo>
                    <a:pt x="72" y="228"/>
                  </a:lnTo>
                  <a:lnTo>
                    <a:pt x="66" y="234"/>
                  </a:lnTo>
                  <a:lnTo>
                    <a:pt x="66" y="240"/>
                  </a:lnTo>
                  <a:lnTo>
                    <a:pt x="84" y="240"/>
                  </a:lnTo>
                  <a:lnTo>
                    <a:pt x="84" y="228"/>
                  </a:lnTo>
                  <a:lnTo>
                    <a:pt x="78" y="228"/>
                  </a:lnTo>
                  <a:close/>
                  <a:moveTo>
                    <a:pt x="108" y="210"/>
                  </a:moveTo>
                  <a:lnTo>
                    <a:pt x="126" y="210"/>
                  </a:lnTo>
                  <a:lnTo>
                    <a:pt x="132" y="204"/>
                  </a:lnTo>
                  <a:lnTo>
                    <a:pt x="132" y="198"/>
                  </a:lnTo>
                  <a:lnTo>
                    <a:pt x="138" y="186"/>
                  </a:lnTo>
                  <a:lnTo>
                    <a:pt x="150" y="174"/>
                  </a:lnTo>
                  <a:lnTo>
                    <a:pt x="150" y="168"/>
                  </a:lnTo>
                  <a:lnTo>
                    <a:pt x="138" y="174"/>
                  </a:lnTo>
                  <a:lnTo>
                    <a:pt x="132" y="174"/>
                  </a:lnTo>
                  <a:lnTo>
                    <a:pt x="114" y="192"/>
                  </a:lnTo>
                  <a:lnTo>
                    <a:pt x="108" y="186"/>
                  </a:lnTo>
                  <a:lnTo>
                    <a:pt x="96" y="186"/>
                  </a:lnTo>
                  <a:lnTo>
                    <a:pt x="90" y="192"/>
                  </a:lnTo>
                  <a:lnTo>
                    <a:pt x="90" y="210"/>
                  </a:lnTo>
                  <a:lnTo>
                    <a:pt x="96" y="216"/>
                  </a:lnTo>
                  <a:lnTo>
                    <a:pt x="96" y="228"/>
                  </a:lnTo>
                  <a:lnTo>
                    <a:pt x="108" y="210"/>
                  </a:lnTo>
                  <a:close/>
                  <a:moveTo>
                    <a:pt x="72" y="252"/>
                  </a:moveTo>
                  <a:lnTo>
                    <a:pt x="60" y="282"/>
                  </a:lnTo>
                  <a:lnTo>
                    <a:pt x="78" y="258"/>
                  </a:lnTo>
                  <a:lnTo>
                    <a:pt x="72" y="25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08" name="United Arab Emirates" descr="© INSCALE GmbH, 05.05.2010&#10;http://www.presentationload.com/">
              <a:extLst>
                <a:ext uri="{FF2B5EF4-FFF2-40B4-BE49-F238E27FC236}">
                  <a16:creationId xmlns:a16="http://schemas.microsoft.com/office/drawing/2014/main" id="{ECEBD07B-FAD6-9335-11A2-C1C1ED467C53}"/>
                </a:ext>
              </a:extLst>
            </p:cNvPr>
            <p:cNvSpPr>
              <a:spLocks/>
            </p:cNvSpPr>
            <p:nvPr/>
          </p:nvSpPr>
          <p:spPr bwMode="gray">
            <a:xfrm>
              <a:off x="5599173" y="2407618"/>
              <a:ext cx="127484" cy="121556"/>
            </a:xfrm>
            <a:custGeom>
              <a:avLst/>
              <a:gdLst>
                <a:gd name="T0" fmla="*/ 2147483647 w 336"/>
                <a:gd name="T1" fmla="*/ 2147483647 h 318"/>
                <a:gd name="T2" fmla="*/ 2147483647 w 336"/>
                <a:gd name="T3" fmla="*/ 2147483647 h 318"/>
                <a:gd name="T4" fmla="*/ 2147483647 w 336"/>
                <a:gd name="T5" fmla="*/ 2147483647 h 318"/>
                <a:gd name="T6" fmla="*/ 2147483647 w 336"/>
                <a:gd name="T7" fmla="*/ 2147483647 h 318"/>
                <a:gd name="T8" fmla="*/ 2147483647 w 336"/>
                <a:gd name="T9" fmla="*/ 2147483647 h 318"/>
                <a:gd name="T10" fmla="*/ 2147483647 w 336"/>
                <a:gd name="T11" fmla="*/ 0 h 318"/>
                <a:gd name="T12" fmla="*/ 2147483647 w 336"/>
                <a:gd name="T13" fmla="*/ 2147483647 h 318"/>
                <a:gd name="T14" fmla="*/ 2147483647 w 336"/>
                <a:gd name="T15" fmla="*/ 2147483647 h 318"/>
                <a:gd name="T16" fmla="*/ 2147483647 w 336"/>
                <a:gd name="T17" fmla="*/ 2147483647 h 318"/>
                <a:gd name="T18" fmla="*/ 2147483647 w 336"/>
                <a:gd name="T19" fmla="*/ 2147483647 h 318"/>
                <a:gd name="T20" fmla="*/ 2147483647 w 336"/>
                <a:gd name="T21" fmla="*/ 2147483647 h 318"/>
                <a:gd name="T22" fmla="*/ 2147483647 w 336"/>
                <a:gd name="T23" fmla="*/ 2147483647 h 318"/>
                <a:gd name="T24" fmla="*/ 2147483647 w 336"/>
                <a:gd name="T25" fmla="*/ 2147483647 h 318"/>
                <a:gd name="T26" fmla="*/ 2147483647 w 336"/>
                <a:gd name="T27" fmla="*/ 2147483647 h 318"/>
                <a:gd name="T28" fmla="*/ 2147483647 w 336"/>
                <a:gd name="T29" fmla="*/ 2147483647 h 318"/>
                <a:gd name="T30" fmla="*/ 2147483647 w 336"/>
                <a:gd name="T31" fmla="*/ 2147483647 h 318"/>
                <a:gd name="T32" fmla="*/ 2147483647 w 336"/>
                <a:gd name="T33" fmla="*/ 2147483647 h 318"/>
                <a:gd name="T34" fmla="*/ 2147483647 w 336"/>
                <a:gd name="T35" fmla="*/ 2147483647 h 318"/>
                <a:gd name="T36" fmla="*/ 0 w 336"/>
                <a:gd name="T37" fmla="*/ 2147483647 h 318"/>
                <a:gd name="T38" fmla="*/ 2147483647 w 336"/>
                <a:gd name="T39" fmla="*/ 2147483647 h 318"/>
                <a:gd name="T40" fmla="*/ 2147483647 w 336"/>
                <a:gd name="T41" fmla="*/ 2147483647 h 318"/>
                <a:gd name="T42" fmla="*/ 2147483647 w 336"/>
                <a:gd name="T43" fmla="*/ 2147483647 h 318"/>
                <a:gd name="T44" fmla="*/ 2147483647 w 336"/>
                <a:gd name="T45" fmla="*/ 2147483647 h 318"/>
                <a:gd name="T46" fmla="*/ 2147483647 w 336"/>
                <a:gd name="T47" fmla="*/ 2147483647 h 318"/>
                <a:gd name="T48" fmla="*/ 2147483647 w 336"/>
                <a:gd name="T49" fmla="*/ 2147483647 h 318"/>
                <a:gd name="T50" fmla="*/ 2147483647 w 336"/>
                <a:gd name="T51" fmla="*/ 2147483647 h 318"/>
                <a:gd name="T52" fmla="*/ 2147483647 w 336"/>
                <a:gd name="T53" fmla="*/ 2147483647 h 318"/>
                <a:gd name="T54" fmla="*/ 2147483647 w 336"/>
                <a:gd name="T55" fmla="*/ 2147483647 h 318"/>
                <a:gd name="T56" fmla="*/ 2147483647 w 336"/>
                <a:gd name="T57" fmla="*/ 2147483647 h 318"/>
                <a:gd name="T58" fmla="*/ 2147483647 w 336"/>
                <a:gd name="T59" fmla="*/ 2147483647 h 318"/>
                <a:gd name="T60" fmla="*/ 2147483647 w 336"/>
                <a:gd name="T61" fmla="*/ 2147483647 h 318"/>
                <a:gd name="T62" fmla="*/ 2147483647 w 336"/>
                <a:gd name="T63" fmla="*/ 2147483647 h 318"/>
                <a:gd name="T64" fmla="*/ 2147483647 w 336"/>
                <a:gd name="T65" fmla="*/ 2147483647 h 318"/>
                <a:gd name="T66" fmla="*/ 2147483647 w 336"/>
                <a:gd name="T67" fmla="*/ 2147483647 h 318"/>
                <a:gd name="T68" fmla="*/ 2147483647 w 336"/>
                <a:gd name="T69" fmla="*/ 2147483647 h 31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36"/>
                <a:gd name="T106" fmla="*/ 0 h 318"/>
                <a:gd name="T107" fmla="*/ 336 w 336"/>
                <a:gd name="T108" fmla="*/ 318 h 31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36" h="318">
                  <a:moveTo>
                    <a:pt x="300" y="120"/>
                  </a:moveTo>
                  <a:lnTo>
                    <a:pt x="306" y="120"/>
                  </a:lnTo>
                  <a:lnTo>
                    <a:pt x="306" y="126"/>
                  </a:lnTo>
                  <a:lnTo>
                    <a:pt x="312" y="138"/>
                  </a:lnTo>
                  <a:lnTo>
                    <a:pt x="336" y="132"/>
                  </a:lnTo>
                  <a:lnTo>
                    <a:pt x="330" y="120"/>
                  </a:lnTo>
                  <a:lnTo>
                    <a:pt x="324" y="102"/>
                  </a:lnTo>
                  <a:lnTo>
                    <a:pt x="324" y="60"/>
                  </a:lnTo>
                  <a:lnTo>
                    <a:pt x="330" y="42"/>
                  </a:lnTo>
                  <a:lnTo>
                    <a:pt x="330" y="6"/>
                  </a:lnTo>
                  <a:lnTo>
                    <a:pt x="324" y="0"/>
                  </a:lnTo>
                  <a:lnTo>
                    <a:pt x="318" y="0"/>
                  </a:lnTo>
                  <a:lnTo>
                    <a:pt x="312" y="6"/>
                  </a:lnTo>
                  <a:lnTo>
                    <a:pt x="306" y="18"/>
                  </a:lnTo>
                  <a:lnTo>
                    <a:pt x="300" y="36"/>
                  </a:lnTo>
                  <a:lnTo>
                    <a:pt x="288" y="60"/>
                  </a:lnTo>
                  <a:lnTo>
                    <a:pt x="282" y="66"/>
                  </a:lnTo>
                  <a:lnTo>
                    <a:pt x="282" y="72"/>
                  </a:lnTo>
                  <a:lnTo>
                    <a:pt x="276" y="72"/>
                  </a:lnTo>
                  <a:lnTo>
                    <a:pt x="264" y="78"/>
                  </a:lnTo>
                  <a:lnTo>
                    <a:pt x="234" y="108"/>
                  </a:lnTo>
                  <a:lnTo>
                    <a:pt x="228" y="120"/>
                  </a:lnTo>
                  <a:lnTo>
                    <a:pt x="216" y="132"/>
                  </a:lnTo>
                  <a:lnTo>
                    <a:pt x="204" y="138"/>
                  </a:lnTo>
                  <a:lnTo>
                    <a:pt x="198" y="150"/>
                  </a:lnTo>
                  <a:lnTo>
                    <a:pt x="198" y="168"/>
                  </a:lnTo>
                  <a:lnTo>
                    <a:pt x="192" y="180"/>
                  </a:lnTo>
                  <a:lnTo>
                    <a:pt x="192" y="186"/>
                  </a:lnTo>
                  <a:lnTo>
                    <a:pt x="186" y="192"/>
                  </a:lnTo>
                  <a:lnTo>
                    <a:pt x="150" y="192"/>
                  </a:lnTo>
                  <a:lnTo>
                    <a:pt x="132" y="186"/>
                  </a:lnTo>
                  <a:lnTo>
                    <a:pt x="90" y="186"/>
                  </a:lnTo>
                  <a:lnTo>
                    <a:pt x="72" y="192"/>
                  </a:lnTo>
                  <a:lnTo>
                    <a:pt x="48" y="204"/>
                  </a:lnTo>
                  <a:lnTo>
                    <a:pt x="24" y="204"/>
                  </a:lnTo>
                  <a:lnTo>
                    <a:pt x="12" y="192"/>
                  </a:lnTo>
                  <a:lnTo>
                    <a:pt x="0" y="186"/>
                  </a:lnTo>
                  <a:lnTo>
                    <a:pt x="0" y="198"/>
                  </a:lnTo>
                  <a:lnTo>
                    <a:pt x="18" y="216"/>
                  </a:lnTo>
                  <a:lnTo>
                    <a:pt x="30" y="240"/>
                  </a:lnTo>
                  <a:lnTo>
                    <a:pt x="54" y="264"/>
                  </a:lnTo>
                  <a:lnTo>
                    <a:pt x="60" y="276"/>
                  </a:lnTo>
                  <a:lnTo>
                    <a:pt x="72" y="282"/>
                  </a:lnTo>
                  <a:lnTo>
                    <a:pt x="78" y="294"/>
                  </a:lnTo>
                  <a:lnTo>
                    <a:pt x="96" y="294"/>
                  </a:lnTo>
                  <a:lnTo>
                    <a:pt x="132" y="300"/>
                  </a:lnTo>
                  <a:lnTo>
                    <a:pt x="228" y="312"/>
                  </a:lnTo>
                  <a:lnTo>
                    <a:pt x="270" y="318"/>
                  </a:lnTo>
                  <a:lnTo>
                    <a:pt x="264" y="306"/>
                  </a:lnTo>
                  <a:lnTo>
                    <a:pt x="258" y="300"/>
                  </a:lnTo>
                  <a:lnTo>
                    <a:pt x="252" y="288"/>
                  </a:lnTo>
                  <a:lnTo>
                    <a:pt x="252" y="276"/>
                  </a:lnTo>
                  <a:lnTo>
                    <a:pt x="258" y="270"/>
                  </a:lnTo>
                  <a:lnTo>
                    <a:pt x="264" y="258"/>
                  </a:lnTo>
                  <a:lnTo>
                    <a:pt x="270" y="252"/>
                  </a:lnTo>
                  <a:lnTo>
                    <a:pt x="276" y="240"/>
                  </a:lnTo>
                  <a:lnTo>
                    <a:pt x="276" y="228"/>
                  </a:lnTo>
                  <a:lnTo>
                    <a:pt x="282" y="216"/>
                  </a:lnTo>
                  <a:lnTo>
                    <a:pt x="282" y="204"/>
                  </a:lnTo>
                  <a:lnTo>
                    <a:pt x="288" y="198"/>
                  </a:lnTo>
                  <a:lnTo>
                    <a:pt x="288" y="192"/>
                  </a:lnTo>
                  <a:lnTo>
                    <a:pt x="300" y="192"/>
                  </a:lnTo>
                  <a:lnTo>
                    <a:pt x="300" y="198"/>
                  </a:lnTo>
                  <a:lnTo>
                    <a:pt x="306" y="198"/>
                  </a:lnTo>
                  <a:lnTo>
                    <a:pt x="306" y="192"/>
                  </a:lnTo>
                  <a:lnTo>
                    <a:pt x="288" y="174"/>
                  </a:lnTo>
                  <a:lnTo>
                    <a:pt x="288" y="144"/>
                  </a:lnTo>
                  <a:lnTo>
                    <a:pt x="294" y="132"/>
                  </a:lnTo>
                  <a:lnTo>
                    <a:pt x="294" y="126"/>
                  </a:lnTo>
                  <a:lnTo>
                    <a:pt x="300" y="12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09" name="Ukraine" descr="© INSCALE GmbH, 05.05.2010&#10;http://www.presentationload.com/">
              <a:extLst>
                <a:ext uri="{FF2B5EF4-FFF2-40B4-BE49-F238E27FC236}">
                  <a16:creationId xmlns:a16="http://schemas.microsoft.com/office/drawing/2014/main" id="{C71F4122-0151-F089-5632-F5905C736B26}"/>
                </a:ext>
              </a:extLst>
            </p:cNvPr>
            <p:cNvSpPr>
              <a:spLocks/>
            </p:cNvSpPr>
            <p:nvPr/>
          </p:nvSpPr>
          <p:spPr bwMode="gray">
            <a:xfrm>
              <a:off x="4792763" y="1627887"/>
              <a:ext cx="423959" cy="237181"/>
            </a:xfrm>
            <a:custGeom>
              <a:avLst/>
              <a:gdLst>
                <a:gd name="T0" fmla="*/ 2147483647 w 1116"/>
                <a:gd name="T1" fmla="*/ 2147483647 h 624"/>
                <a:gd name="T2" fmla="*/ 2147483647 w 1116"/>
                <a:gd name="T3" fmla="*/ 2147483647 h 624"/>
                <a:gd name="T4" fmla="*/ 2147483647 w 1116"/>
                <a:gd name="T5" fmla="*/ 2147483647 h 624"/>
                <a:gd name="T6" fmla="*/ 2147483647 w 1116"/>
                <a:gd name="T7" fmla="*/ 2147483647 h 624"/>
                <a:gd name="T8" fmla="*/ 2147483647 w 1116"/>
                <a:gd name="T9" fmla="*/ 2147483647 h 624"/>
                <a:gd name="T10" fmla="*/ 2147483647 w 1116"/>
                <a:gd name="T11" fmla="*/ 2147483647 h 624"/>
                <a:gd name="T12" fmla="*/ 2147483647 w 1116"/>
                <a:gd name="T13" fmla="*/ 2147483647 h 624"/>
                <a:gd name="T14" fmla="*/ 2147483647 w 1116"/>
                <a:gd name="T15" fmla="*/ 2147483647 h 624"/>
                <a:gd name="T16" fmla="*/ 2147483647 w 1116"/>
                <a:gd name="T17" fmla="*/ 2147483647 h 624"/>
                <a:gd name="T18" fmla="*/ 2147483647 w 1116"/>
                <a:gd name="T19" fmla="*/ 2147483647 h 624"/>
                <a:gd name="T20" fmla="*/ 2147483647 w 1116"/>
                <a:gd name="T21" fmla="*/ 2147483647 h 624"/>
                <a:gd name="T22" fmla="*/ 2147483647 w 1116"/>
                <a:gd name="T23" fmla="*/ 2147483647 h 624"/>
                <a:gd name="T24" fmla="*/ 2147483647 w 1116"/>
                <a:gd name="T25" fmla="*/ 2147483647 h 624"/>
                <a:gd name="T26" fmla="*/ 2147483647 w 1116"/>
                <a:gd name="T27" fmla="*/ 2147483647 h 624"/>
                <a:gd name="T28" fmla="*/ 2147483647 w 1116"/>
                <a:gd name="T29" fmla="*/ 2147483647 h 624"/>
                <a:gd name="T30" fmla="*/ 2147483647 w 1116"/>
                <a:gd name="T31" fmla="*/ 2147483647 h 624"/>
                <a:gd name="T32" fmla="*/ 2147483647 w 1116"/>
                <a:gd name="T33" fmla="*/ 2147483647 h 624"/>
                <a:gd name="T34" fmla="*/ 2147483647 w 1116"/>
                <a:gd name="T35" fmla="*/ 2147483647 h 624"/>
                <a:gd name="T36" fmla="*/ 2147483647 w 1116"/>
                <a:gd name="T37" fmla="*/ 2147483647 h 624"/>
                <a:gd name="T38" fmla="*/ 2147483647 w 1116"/>
                <a:gd name="T39" fmla="*/ 2147483647 h 624"/>
                <a:gd name="T40" fmla="*/ 2147483647 w 1116"/>
                <a:gd name="T41" fmla="*/ 2147483647 h 624"/>
                <a:gd name="T42" fmla="*/ 2147483647 w 1116"/>
                <a:gd name="T43" fmla="*/ 2147483647 h 624"/>
                <a:gd name="T44" fmla="*/ 2147483647 w 1116"/>
                <a:gd name="T45" fmla="*/ 2147483647 h 624"/>
                <a:gd name="T46" fmla="*/ 2147483647 w 1116"/>
                <a:gd name="T47" fmla="*/ 2147483647 h 624"/>
                <a:gd name="T48" fmla="*/ 2147483647 w 1116"/>
                <a:gd name="T49" fmla="*/ 2147483647 h 624"/>
                <a:gd name="T50" fmla="*/ 2147483647 w 1116"/>
                <a:gd name="T51" fmla="*/ 2147483647 h 624"/>
                <a:gd name="T52" fmla="*/ 2147483647 w 1116"/>
                <a:gd name="T53" fmla="*/ 2147483647 h 624"/>
                <a:gd name="T54" fmla="*/ 2147483647 w 1116"/>
                <a:gd name="T55" fmla="*/ 2147483647 h 624"/>
                <a:gd name="T56" fmla="*/ 2147483647 w 1116"/>
                <a:gd name="T57" fmla="*/ 2147483647 h 624"/>
                <a:gd name="T58" fmla="*/ 2147483647 w 1116"/>
                <a:gd name="T59" fmla="*/ 2147483647 h 624"/>
                <a:gd name="T60" fmla="*/ 2147483647 w 1116"/>
                <a:gd name="T61" fmla="*/ 2147483647 h 624"/>
                <a:gd name="T62" fmla="*/ 2147483647 w 1116"/>
                <a:gd name="T63" fmla="*/ 2147483647 h 624"/>
                <a:gd name="T64" fmla="*/ 2147483647 w 1116"/>
                <a:gd name="T65" fmla="*/ 2147483647 h 624"/>
                <a:gd name="T66" fmla="*/ 2147483647 w 1116"/>
                <a:gd name="T67" fmla="*/ 2147483647 h 624"/>
                <a:gd name="T68" fmla="*/ 2147483647 w 1116"/>
                <a:gd name="T69" fmla="*/ 2147483647 h 624"/>
                <a:gd name="T70" fmla="*/ 2147483647 w 1116"/>
                <a:gd name="T71" fmla="*/ 2147483647 h 624"/>
                <a:gd name="T72" fmla="*/ 2147483647 w 1116"/>
                <a:gd name="T73" fmla="*/ 2147483647 h 624"/>
                <a:gd name="T74" fmla="*/ 2147483647 w 1116"/>
                <a:gd name="T75" fmla="*/ 2147483647 h 624"/>
                <a:gd name="T76" fmla="*/ 2147483647 w 1116"/>
                <a:gd name="T77" fmla="*/ 2147483647 h 624"/>
                <a:gd name="T78" fmla="*/ 2147483647 w 1116"/>
                <a:gd name="T79" fmla="*/ 2147483647 h 624"/>
                <a:gd name="T80" fmla="*/ 2147483647 w 1116"/>
                <a:gd name="T81" fmla="*/ 2147483647 h 624"/>
                <a:gd name="T82" fmla="*/ 2147483647 w 1116"/>
                <a:gd name="T83" fmla="*/ 2147483647 h 624"/>
                <a:gd name="T84" fmla="*/ 2147483647 w 1116"/>
                <a:gd name="T85" fmla="*/ 2147483647 h 624"/>
                <a:gd name="T86" fmla="*/ 2147483647 w 1116"/>
                <a:gd name="T87" fmla="*/ 2147483647 h 624"/>
                <a:gd name="T88" fmla="*/ 2147483647 w 1116"/>
                <a:gd name="T89" fmla="*/ 0 h 624"/>
                <a:gd name="T90" fmla="*/ 2147483647 w 1116"/>
                <a:gd name="T91" fmla="*/ 2147483647 h 624"/>
                <a:gd name="T92" fmla="*/ 2147483647 w 1116"/>
                <a:gd name="T93" fmla="*/ 2147483647 h 624"/>
                <a:gd name="T94" fmla="*/ 2147483647 w 1116"/>
                <a:gd name="T95" fmla="*/ 2147483647 h 624"/>
                <a:gd name="T96" fmla="*/ 2147483647 w 1116"/>
                <a:gd name="T97" fmla="*/ 2147483647 h 624"/>
                <a:gd name="T98" fmla="*/ 2147483647 w 1116"/>
                <a:gd name="T99" fmla="*/ 2147483647 h 624"/>
                <a:gd name="T100" fmla="*/ 2147483647 w 1116"/>
                <a:gd name="T101" fmla="*/ 2147483647 h 624"/>
                <a:gd name="T102" fmla="*/ 2147483647 w 1116"/>
                <a:gd name="T103" fmla="*/ 2147483647 h 624"/>
                <a:gd name="T104" fmla="*/ 2147483647 w 1116"/>
                <a:gd name="T105" fmla="*/ 2147483647 h 624"/>
                <a:gd name="T106" fmla="*/ 2147483647 w 1116"/>
                <a:gd name="T107" fmla="*/ 2147483647 h 624"/>
                <a:gd name="T108" fmla="*/ 2147483647 w 1116"/>
                <a:gd name="T109" fmla="*/ 2147483647 h 624"/>
                <a:gd name="T110" fmla="*/ 2147483647 w 1116"/>
                <a:gd name="T111" fmla="*/ 2147483647 h 624"/>
                <a:gd name="T112" fmla="*/ 2147483647 w 1116"/>
                <a:gd name="T113" fmla="*/ 2147483647 h 624"/>
                <a:gd name="T114" fmla="*/ 2147483647 w 1116"/>
                <a:gd name="T115" fmla="*/ 2147483647 h 624"/>
                <a:gd name="T116" fmla="*/ 2147483647 w 1116"/>
                <a:gd name="T117" fmla="*/ 2147483647 h 62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116"/>
                <a:gd name="T178" fmla="*/ 0 h 624"/>
                <a:gd name="T179" fmla="*/ 1116 w 1116"/>
                <a:gd name="T180" fmla="*/ 624 h 624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116" h="624">
                  <a:moveTo>
                    <a:pt x="24" y="324"/>
                  </a:moveTo>
                  <a:lnTo>
                    <a:pt x="30" y="324"/>
                  </a:lnTo>
                  <a:lnTo>
                    <a:pt x="36" y="330"/>
                  </a:lnTo>
                  <a:lnTo>
                    <a:pt x="48" y="330"/>
                  </a:lnTo>
                  <a:lnTo>
                    <a:pt x="54" y="336"/>
                  </a:lnTo>
                  <a:lnTo>
                    <a:pt x="78" y="336"/>
                  </a:lnTo>
                  <a:lnTo>
                    <a:pt x="84" y="342"/>
                  </a:lnTo>
                  <a:lnTo>
                    <a:pt x="108" y="342"/>
                  </a:lnTo>
                  <a:lnTo>
                    <a:pt x="114" y="348"/>
                  </a:lnTo>
                  <a:lnTo>
                    <a:pt x="126" y="342"/>
                  </a:lnTo>
                  <a:lnTo>
                    <a:pt x="132" y="342"/>
                  </a:lnTo>
                  <a:lnTo>
                    <a:pt x="144" y="336"/>
                  </a:lnTo>
                  <a:lnTo>
                    <a:pt x="150" y="336"/>
                  </a:lnTo>
                  <a:lnTo>
                    <a:pt x="174" y="360"/>
                  </a:lnTo>
                  <a:lnTo>
                    <a:pt x="186" y="360"/>
                  </a:lnTo>
                  <a:lnTo>
                    <a:pt x="198" y="348"/>
                  </a:lnTo>
                  <a:lnTo>
                    <a:pt x="198" y="342"/>
                  </a:lnTo>
                  <a:lnTo>
                    <a:pt x="222" y="348"/>
                  </a:lnTo>
                  <a:lnTo>
                    <a:pt x="228" y="336"/>
                  </a:lnTo>
                  <a:lnTo>
                    <a:pt x="234" y="342"/>
                  </a:lnTo>
                  <a:lnTo>
                    <a:pt x="252" y="342"/>
                  </a:lnTo>
                  <a:lnTo>
                    <a:pt x="258" y="336"/>
                  </a:lnTo>
                  <a:lnTo>
                    <a:pt x="258" y="330"/>
                  </a:lnTo>
                  <a:lnTo>
                    <a:pt x="270" y="318"/>
                  </a:lnTo>
                  <a:lnTo>
                    <a:pt x="282" y="318"/>
                  </a:lnTo>
                  <a:lnTo>
                    <a:pt x="288" y="306"/>
                  </a:lnTo>
                  <a:lnTo>
                    <a:pt x="294" y="306"/>
                  </a:lnTo>
                  <a:lnTo>
                    <a:pt x="306" y="312"/>
                  </a:lnTo>
                  <a:lnTo>
                    <a:pt x="318" y="312"/>
                  </a:lnTo>
                  <a:lnTo>
                    <a:pt x="318" y="306"/>
                  </a:lnTo>
                  <a:lnTo>
                    <a:pt x="324" y="306"/>
                  </a:lnTo>
                  <a:lnTo>
                    <a:pt x="336" y="300"/>
                  </a:lnTo>
                  <a:lnTo>
                    <a:pt x="342" y="300"/>
                  </a:lnTo>
                  <a:lnTo>
                    <a:pt x="354" y="312"/>
                  </a:lnTo>
                  <a:lnTo>
                    <a:pt x="360" y="312"/>
                  </a:lnTo>
                  <a:lnTo>
                    <a:pt x="360" y="318"/>
                  </a:lnTo>
                  <a:lnTo>
                    <a:pt x="402" y="318"/>
                  </a:lnTo>
                  <a:lnTo>
                    <a:pt x="408" y="324"/>
                  </a:lnTo>
                  <a:lnTo>
                    <a:pt x="408" y="336"/>
                  </a:lnTo>
                  <a:lnTo>
                    <a:pt x="426" y="336"/>
                  </a:lnTo>
                  <a:lnTo>
                    <a:pt x="438" y="342"/>
                  </a:lnTo>
                  <a:lnTo>
                    <a:pt x="444" y="348"/>
                  </a:lnTo>
                  <a:lnTo>
                    <a:pt x="450" y="360"/>
                  </a:lnTo>
                  <a:lnTo>
                    <a:pt x="444" y="366"/>
                  </a:lnTo>
                  <a:lnTo>
                    <a:pt x="444" y="390"/>
                  </a:lnTo>
                  <a:lnTo>
                    <a:pt x="456" y="384"/>
                  </a:lnTo>
                  <a:lnTo>
                    <a:pt x="462" y="384"/>
                  </a:lnTo>
                  <a:lnTo>
                    <a:pt x="468" y="390"/>
                  </a:lnTo>
                  <a:lnTo>
                    <a:pt x="462" y="396"/>
                  </a:lnTo>
                  <a:lnTo>
                    <a:pt x="462" y="414"/>
                  </a:lnTo>
                  <a:lnTo>
                    <a:pt x="474" y="414"/>
                  </a:lnTo>
                  <a:lnTo>
                    <a:pt x="480" y="420"/>
                  </a:lnTo>
                  <a:lnTo>
                    <a:pt x="492" y="420"/>
                  </a:lnTo>
                  <a:lnTo>
                    <a:pt x="498" y="426"/>
                  </a:lnTo>
                  <a:lnTo>
                    <a:pt x="498" y="456"/>
                  </a:lnTo>
                  <a:lnTo>
                    <a:pt x="492" y="456"/>
                  </a:lnTo>
                  <a:lnTo>
                    <a:pt x="480" y="462"/>
                  </a:lnTo>
                  <a:lnTo>
                    <a:pt x="462" y="462"/>
                  </a:lnTo>
                  <a:lnTo>
                    <a:pt x="456" y="456"/>
                  </a:lnTo>
                  <a:lnTo>
                    <a:pt x="438" y="456"/>
                  </a:lnTo>
                  <a:lnTo>
                    <a:pt x="432" y="462"/>
                  </a:lnTo>
                  <a:lnTo>
                    <a:pt x="432" y="468"/>
                  </a:lnTo>
                  <a:lnTo>
                    <a:pt x="438" y="468"/>
                  </a:lnTo>
                  <a:lnTo>
                    <a:pt x="450" y="474"/>
                  </a:lnTo>
                  <a:lnTo>
                    <a:pt x="456" y="480"/>
                  </a:lnTo>
                  <a:lnTo>
                    <a:pt x="438" y="492"/>
                  </a:lnTo>
                  <a:lnTo>
                    <a:pt x="432" y="498"/>
                  </a:lnTo>
                  <a:lnTo>
                    <a:pt x="420" y="504"/>
                  </a:lnTo>
                  <a:lnTo>
                    <a:pt x="414" y="504"/>
                  </a:lnTo>
                  <a:lnTo>
                    <a:pt x="414" y="516"/>
                  </a:lnTo>
                  <a:lnTo>
                    <a:pt x="420" y="522"/>
                  </a:lnTo>
                  <a:lnTo>
                    <a:pt x="420" y="534"/>
                  </a:lnTo>
                  <a:lnTo>
                    <a:pt x="396" y="540"/>
                  </a:lnTo>
                  <a:lnTo>
                    <a:pt x="390" y="528"/>
                  </a:lnTo>
                  <a:lnTo>
                    <a:pt x="390" y="516"/>
                  </a:lnTo>
                  <a:lnTo>
                    <a:pt x="390" y="528"/>
                  </a:lnTo>
                  <a:lnTo>
                    <a:pt x="396" y="540"/>
                  </a:lnTo>
                  <a:lnTo>
                    <a:pt x="396" y="546"/>
                  </a:lnTo>
                  <a:lnTo>
                    <a:pt x="408" y="552"/>
                  </a:lnTo>
                  <a:lnTo>
                    <a:pt x="438" y="552"/>
                  </a:lnTo>
                  <a:lnTo>
                    <a:pt x="444" y="546"/>
                  </a:lnTo>
                  <a:lnTo>
                    <a:pt x="450" y="546"/>
                  </a:lnTo>
                  <a:lnTo>
                    <a:pt x="456" y="540"/>
                  </a:lnTo>
                  <a:lnTo>
                    <a:pt x="474" y="540"/>
                  </a:lnTo>
                  <a:lnTo>
                    <a:pt x="480" y="534"/>
                  </a:lnTo>
                  <a:lnTo>
                    <a:pt x="486" y="534"/>
                  </a:lnTo>
                  <a:lnTo>
                    <a:pt x="480" y="528"/>
                  </a:lnTo>
                  <a:lnTo>
                    <a:pt x="486" y="528"/>
                  </a:lnTo>
                  <a:lnTo>
                    <a:pt x="492" y="522"/>
                  </a:lnTo>
                  <a:lnTo>
                    <a:pt x="510" y="516"/>
                  </a:lnTo>
                  <a:lnTo>
                    <a:pt x="522" y="510"/>
                  </a:lnTo>
                  <a:lnTo>
                    <a:pt x="528" y="504"/>
                  </a:lnTo>
                  <a:lnTo>
                    <a:pt x="534" y="492"/>
                  </a:lnTo>
                  <a:lnTo>
                    <a:pt x="540" y="486"/>
                  </a:lnTo>
                  <a:lnTo>
                    <a:pt x="546" y="474"/>
                  </a:lnTo>
                  <a:lnTo>
                    <a:pt x="552" y="468"/>
                  </a:lnTo>
                  <a:lnTo>
                    <a:pt x="552" y="462"/>
                  </a:lnTo>
                  <a:lnTo>
                    <a:pt x="582" y="450"/>
                  </a:lnTo>
                  <a:lnTo>
                    <a:pt x="600" y="438"/>
                  </a:lnTo>
                  <a:lnTo>
                    <a:pt x="612" y="444"/>
                  </a:lnTo>
                  <a:lnTo>
                    <a:pt x="624" y="444"/>
                  </a:lnTo>
                  <a:lnTo>
                    <a:pt x="636" y="450"/>
                  </a:lnTo>
                  <a:lnTo>
                    <a:pt x="654" y="450"/>
                  </a:lnTo>
                  <a:lnTo>
                    <a:pt x="666" y="438"/>
                  </a:lnTo>
                  <a:lnTo>
                    <a:pt x="648" y="462"/>
                  </a:lnTo>
                  <a:lnTo>
                    <a:pt x="624" y="462"/>
                  </a:lnTo>
                  <a:lnTo>
                    <a:pt x="630" y="468"/>
                  </a:lnTo>
                  <a:lnTo>
                    <a:pt x="642" y="474"/>
                  </a:lnTo>
                  <a:lnTo>
                    <a:pt x="654" y="486"/>
                  </a:lnTo>
                  <a:lnTo>
                    <a:pt x="726" y="486"/>
                  </a:lnTo>
                  <a:lnTo>
                    <a:pt x="738" y="504"/>
                  </a:lnTo>
                  <a:lnTo>
                    <a:pt x="726" y="510"/>
                  </a:lnTo>
                  <a:lnTo>
                    <a:pt x="720" y="516"/>
                  </a:lnTo>
                  <a:lnTo>
                    <a:pt x="684" y="534"/>
                  </a:lnTo>
                  <a:lnTo>
                    <a:pt x="678" y="540"/>
                  </a:lnTo>
                  <a:lnTo>
                    <a:pt x="678" y="546"/>
                  </a:lnTo>
                  <a:lnTo>
                    <a:pt x="684" y="546"/>
                  </a:lnTo>
                  <a:lnTo>
                    <a:pt x="690" y="552"/>
                  </a:lnTo>
                  <a:lnTo>
                    <a:pt x="720" y="552"/>
                  </a:lnTo>
                  <a:lnTo>
                    <a:pt x="732" y="558"/>
                  </a:lnTo>
                  <a:lnTo>
                    <a:pt x="744" y="570"/>
                  </a:lnTo>
                  <a:lnTo>
                    <a:pt x="744" y="594"/>
                  </a:lnTo>
                  <a:lnTo>
                    <a:pt x="738" y="606"/>
                  </a:lnTo>
                  <a:lnTo>
                    <a:pt x="738" y="618"/>
                  </a:lnTo>
                  <a:lnTo>
                    <a:pt x="756" y="618"/>
                  </a:lnTo>
                  <a:lnTo>
                    <a:pt x="768" y="624"/>
                  </a:lnTo>
                  <a:lnTo>
                    <a:pt x="780" y="624"/>
                  </a:lnTo>
                  <a:lnTo>
                    <a:pt x="780" y="618"/>
                  </a:lnTo>
                  <a:lnTo>
                    <a:pt x="792" y="606"/>
                  </a:lnTo>
                  <a:lnTo>
                    <a:pt x="804" y="600"/>
                  </a:lnTo>
                  <a:lnTo>
                    <a:pt x="810" y="594"/>
                  </a:lnTo>
                  <a:lnTo>
                    <a:pt x="840" y="594"/>
                  </a:lnTo>
                  <a:lnTo>
                    <a:pt x="858" y="576"/>
                  </a:lnTo>
                  <a:lnTo>
                    <a:pt x="858" y="570"/>
                  </a:lnTo>
                  <a:lnTo>
                    <a:pt x="864" y="564"/>
                  </a:lnTo>
                  <a:lnTo>
                    <a:pt x="870" y="564"/>
                  </a:lnTo>
                  <a:lnTo>
                    <a:pt x="882" y="576"/>
                  </a:lnTo>
                  <a:lnTo>
                    <a:pt x="918" y="570"/>
                  </a:lnTo>
                  <a:lnTo>
                    <a:pt x="918" y="552"/>
                  </a:lnTo>
                  <a:lnTo>
                    <a:pt x="930" y="540"/>
                  </a:lnTo>
                  <a:lnTo>
                    <a:pt x="900" y="540"/>
                  </a:lnTo>
                  <a:lnTo>
                    <a:pt x="894" y="546"/>
                  </a:lnTo>
                  <a:lnTo>
                    <a:pt x="882" y="552"/>
                  </a:lnTo>
                  <a:lnTo>
                    <a:pt x="852" y="552"/>
                  </a:lnTo>
                  <a:lnTo>
                    <a:pt x="846" y="546"/>
                  </a:lnTo>
                  <a:lnTo>
                    <a:pt x="834" y="540"/>
                  </a:lnTo>
                  <a:lnTo>
                    <a:pt x="828" y="534"/>
                  </a:lnTo>
                  <a:lnTo>
                    <a:pt x="828" y="522"/>
                  </a:lnTo>
                  <a:lnTo>
                    <a:pt x="822" y="516"/>
                  </a:lnTo>
                  <a:lnTo>
                    <a:pt x="810" y="516"/>
                  </a:lnTo>
                  <a:lnTo>
                    <a:pt x="786" y="498"/>
                  </a:lnTo>
                  <a:lnTo>
                    <a:pt x="750" y="492"/>
                  </a:lnTo>
                  <a:lnTo>
                    <a:pt x="744" y="480"/>
                  </a:lnTo>
                  <a:lnTo>
                    <a:pt x="810" y="480"/>
                  </a:lnTo>
                  <a:lnTo>
                    <a:pt x="822" y="474"/>
                  </a:lnTo>
                  <a:lnTo>
                    <a:pt x="834" y="462"/>
                  </a:lnTo>
                  <a:lnTo>
                    <a:pt x="846" y="468"/>
                  </a:lnTo>
                  <a:lnTo>
                    <a:pt x="852" y="462"/>
                  </a:lnTo>
                  <a:lnTo>
                    <a:pt x="864" y="456"/>
                  </a:lnTo>
                  <a:lnTo>
                    <a:pt x="870" y="450"/>
                  </a:lnTo>
                  <a:lnTo>
                    <a:pt x="882" y="444"/>
                  </a:lnTo>
                  <a:lnTo>
                    <a:pt x="906" y="444"/>
                  </a:lnTo>
                  <a:lnTo>
                    <a:pt x="918" y="438"/>
                  </a:lnTo>
                  <a:lnTo>
                    <a:pt x="930" y="438"/>
                  </a:lnTo>
                  <a:lnTo>
                    <a:pt x="978" y="408"/>
                  </a:lnTo>
                  <a:lnTo>
                    <a:pt x="1014" y="408"/>
                  </a:lnTo>
                  <a:lnTo>
                    <a:pt x="1014" y="372"/>
                  </a:lnTo>
                  <a:lnTo>
                    <a:pt x="1032" y="372"/>
                  </a:lnTo>
                  <a:lnTo>
                    <a:pt x="1038" y="366"/>
                  </a:lnTo>
                  <a:lnTo>
                    <a:pt x="1038" y="360"/>
                  </a:lnTo>
                  <a:lnTo>
                    <a:pt x="1050" y="348"/>
                  </a:lnTo>
                  <a:lnTo>
                    <a:pt x="1080" y="348"/>
                  </a:lnTo>
                  <a:lnTo>
                    <a:pt x="1092" y="342"/>
                  </a:lnTo>
                  <a:lnTo>
                    <a:pt x="1104" y="342"/>
                  </a:lnTo>
                  <a:lnTo>
                    <a:pt x="1116" y="330"/>
                  </a:lnTo>
                  <a:lnTo>
                    <a:pt x="1116" y="324"/>
                  </a:lnTo>
                  <a:lnTo>
                    <a:pt x="1110" y="312"/>
                  </a:lnTo>
                  <a:lnTo>
                    <a:pt x="1110" y="300"/>
                  </a:lnTo>
                  <a:lnTo>
                    <a:pt x="1098" y="294"/>
                  </a:lnTo>
                  <a:lnTo>
                    <a:pt x="1086" y="282"/>
                  </a:lnTo>
                  <a:lnTo>
                    <a:pt x="1092" y="276"/>
                  </a:lnTo>
                  <a:lnTo>
                    <a:pt x="1110" y="276"/>
                  </a:lnTo>
                  <a:lnTo>
                    <a:pt x="1116" y="270"/>
                  </a:lnTo>
                  <a:lnTo>
                    <a:pt x="1110" y="264"/>
                  </a:lnTo>
                  <a:lnTo>
                    <a:pt x="1104" y="264"/>
                  </a:lnTo>
                  <a:lnTo>
                    <a:pt x="1098" y="258"/>
                  </a:lnTo>
                  <a:lnTo>
                    <a:pt x="1092" y="258"/>
                  </a:lnTo>
                  <a:lnTo>
                    <a:pt x="1110" y="246"/>
                  </a:lnTo>
                  <a:lnTo>
                    <a:pt x="1110" y="222"/>
                  </a:lnTo>
                  <a:lnTo>
                    <a:pt x="1104" y="216"/>
                  </a:lnTo>
                  <a:lnTo>
                    <a:pt x="1080" y="216"/>
                  </a:lnTo>
                  <a:lnTo>
                    <a:pt x="1062" y="204"/>
                  </a:lnTo>
                  <a:lnTo>
                    <a:pt x="1056" y="198"/>
                  </a:lnTo>
                  <a:lnTo>
                    <a:pt x="1056" y="192"/>
                  </a:lnTo>
                  <a:lnTo>
                    <a:pt x="1014" y="192"/>
                  </a:lnTo>
                  <a:lnTo>
                    <a:pt x="1002" y="186"/>
                  </a:lnTo>
                  <a:lnTo>
                    <a:pt x="996" y="180"/>
                  </a:lnTo>
                  <a:lnTo>
                    <a:pt x="978" y="180"/>
                  </a:lnTo>
                  <a:lnTo>
                    <a:pt x="966" y="186"/>
                  </a:lnTo>
                  <a:lnTo>
                    <a:pt x="942" y="162"/>
                  </a:lnTo>
                  <a:lnTo>
                    <a:pt x="936" y="150"/>
                  </a:lnTo>
                  <a:lnTo>
                    <a:pt x="924" y="150"/>
                  </a:lnTo>
                  <a:lnTo>
                    <a:pt x="918" y="156"/>
                  </a:lnTo>
                  <a:lnTo>
                    <a:pt x="918" y="162"/>
                  </a:lnTo>
                  <a:lnTo>
                    <a:pt x="912" y="156"/>
                  </a:lnTo>
                  <a:lnTo>
                    <a:pt x="864" y="156"/>
                  </a:lnTo>
                  <a:lnTo>
                    <a:pt x="858" y="150"/>
                  </a:lnTo>
                  <a:lnTo>
                    <a:pt x="846" y="150"/>
                  </a:lnTo>
                  <a:lnTo>
                    <a:pt x="840" y="144"/>
                  </a:lnTo>
                  <a:lnTo>
                    <a:pt x="816" y="150"/>
                  </a:lnTo>
                  <a:lnTo>
                    <a:pt x="810" y="150"/>
                  </a:lnTo>
                  <a:lnTo>
                    <a:pt x="798" y="102"/>
                  </a:lnTo>
                  <a:lnTo>
                    <a:pt x="756" y="84"/>
                  </a:lnTo>
                  <a:lnTo>
                    <a:pt x="720" y="84"/>
                  </a:lnTo>
                  <a:lnTo>
                    <a:pt x="720" y="66"/>
                  </a:lnTo>
                  <a:lnTo>
                    <a:pt x="714" y="48"/>
                  </a:lnTo>
                  <a:lnTo>
                    <a:pt x="720" y="48"/>
                  </a:lnTo>
                  <a:lnTo>
                    <a:pt x="726" y="42"/>
                  </a:lnTo>
                  <a:lnTo>
                    <a:pt x="726" y="30"/>
                  </a:lnTo>
                  <a:lnTo>
                    <a:pt x="720" y="30"/>
                  </a:lnTo>
                  <a:lnTo>
                    <a:pt x="708" y="24"/>
                  </a:lnTo>
                  <a:lnTo>
                    <a:pt x="702" y="18"/>
                  </a:lnTo>
                  <a:lnTo>
                    <a:pt x="696" y="18"/>
                  </a:lnTo>
                  <a:lnTo>
                    <a:pt x="690" y="0"/>
                  </a:lnTo>
                  <a:lnTo>
                    <a:pt x="642" y="0"/>
                  </a:lnTo>
                  <a:lnTo>
                    <a:pt x="630" y="6"/>
                  </a:lnTo>
                  <a:lnTo>
                    <a:pt x="600" y="6"/>
                  </a:lnTo>
                  <a:lnTo>
                    <a:pt x="600" y="18"/>
                  </a:lnTo>
                  <a:lnTo>
                    <a:pt x="594" y="24"/>
                  </a:lnTo>
                  <a:lnTo>
                    <a:pt x="558" y="24"/>
                  </a:lnTo>
                  <a:lnTo>
                    <a:pt x="546" y="18"/>
                  </a:lnTo>
                  <a:lnTo>
                    <a:pt x="516" y="18"/>
                  </a:lnTo>
                  <a:lnTo>
                    <a:pt x="510" y="30"/>
                  </a:lnTo>
                  <a:lnTo>
                    <a:pt x="498" y="36"/>
                  </a:lnTo>
                  <a:lnTo>
                    <a:pt x="492" y="42"/>
                  </a:lnTo>
                  <a:lnTo>
                    <a:pt x="486" y="54"/>
                  </a:lnTo>
                  <a:lnTo>
                    <a:pt x="492" y="60"/>
                  </a:lnTo>
                  <a:lnTo>
                    <a:pt x="492" y="72"/>
                  </a:lnTo>
                  <a:lnTo>
                    <a:pt x="486" y="78"/>
                  </a:lnTo>
                  <a:lnTo>
                    <a:pt x="468" y="78"/>
                  </a:lnTo>
                  <a:lnTo>
                    <a:pt x="462" y="72"/>
                  </a:lnTo>
                  <a:lnTo>
                    <a:pt x="438" y="72"/>
                  </a:lnTo>
                  <a:lnTo>
                    <a:pt x="426" y="78"/>
                  </a:lnTo>
                  <a:lnTo>
                    <a:pt x="420" y="78"/>
                  </a:lnTo>
                  <a:lnTo>
                    <a:pt x="420" y="66"/>
                  </a:lnTo>
                  <a:lnTo>
                    <a:pt x="414" y="60"/>
                  </a:lnTo>
                  <a:lnTo>
                    <a:pt x="396" y="60"/>
                  </a:lnTo>
                  <a:lnTo>
                    <a:pt x="390" y="66"/>
                  </a:lnTo>
                  <a:lnTo>
                    <a:pt x="390" y="72"/>
                  </a:lnTo>
                  <a:lnTo>
                    <a:pt x="378" y="60"/>
                  </a:lnTo>
                  <a:lnTo>
                    <a:pt x="366" y="66"/>
                  </a:lnTo>
                  <a:lnTo>
                    <a:pt x="360" y="60"/>
                  </a:lnTo>
                  <a:lnTo>
                    <a:pt x="342" y="66"/>
                  </a:lnTo>
                  <a:lnTo>
                    <a:pt x="336" y="54"/>
                  </a:lnTo>
                  <a:lnTo>
                    <a:pt x="324" y="66"/>
                  </a:lnTo>
                  <a:lnTo>
                    <a:pt x="306" y="54"/>
                  </a:lnTo>
                  <a:lnTo>
                    <a:pt x="300" y="60"/>
                  </a:lnTo>
                  <a:lnTo>
                    <a:pt x="282" y="48"/>
                  </a:lnTo>
                  <a:lnTo>
                    <a:pt x="258" y="42"/>
                  </a:lnTo>
                  <a:lnTo>
                    <a:pt x="222" y="42"/>
                  </a:lnTo>
                  <a:lnTo>
                    <a:pt x="216" y="36"/>
                  </a:lnTo>
                  <a:lnTo>
                    <a:pt x="216" y="30"/>
                  </a:lnTo>
                  <a:lnTo>
                    <a:pt x="168" y="30"/>
                  </a:lnTo>
                  <a:lnTo>
                    <a:pt x="162" y="36"/>
                  </a:lnTo>
                  <a:lnTo>
                    <a:pt x="150" y="42"/>
                  </a:lnTo>
                  <a:lnTo>
                    <a:pt x="114" y="42"/>
                  </a:lnTo>
                  <a:lnTo>
                    <a:pt x="114" y="48"/>
                  </a:lnTo>
                  <a:lnTo>
                    <a:pt x="96" y="66"/>
                  </a:lnTo>
                  <a:lnTo>
                    <a:pt x="78" y="66"/>
                  </a:lnTo>
                  <a:lnTo>
                    <a:pt x="66" y="60"/>
                  </a:lnTo>
                  <a:lnTo>
                    <a:pt x="72" y="78"/>
                  </a:lnTo>
                  <a:lnTo>
                    <a:pt x="90" y="96"/>
                  </a:lnTo>
                  <a:lnTo>
                    <a:pt x="90" y="102"/>
                  </a:lnTo>
                  <a:lnTo>
                    <a:pt x="102" y="108"/>
                  </a:lnTo>
                  <a:lnTo>
                    <a:pt x="108" y="114"/>
                  </a:lnTo>
                  <a:lnTo>
                    <a:pt x="102" y="126"/>
                  </a:lnTo>
                  <a:lnTo>
                    <a:pt x="108" y="132"/>
                  </a:lnTo>
                  <a:lnTo>
                    <a:pt x="108" y="138"/>
                  </a:lnTo>
                  <a:lnTo>
                    <a:pt x="114" y="144"/>
                  </a:lnTo>
                  <a:lnTo>
                    <a:pt x="108" y="150"/>
                  </a:lnTo>
                  <a:lnTo>
                    <a:pt x="102" y="150"/>
                  </a:lnTo>
                  <a:lnTo>
                    <a:pt x="96" y="156"/>
                  </a:lnTo>
                  <a:lnTo>
                    <a:pt x="84" y="156"/>
                  </a:lnTo>
                  <a:lnTo>
                    <a:pt x="30" y="204"/>
                  </a:lnTo>
                  <a:lnTo>
                    <a:pt x="30" y="246"/>
                  </a:lnTo>
                  <a:lnTo>
                    <a:pt x="42" y="258"/>
                  </a:lnTo>
                  <a:lnTo>
                    <a:pt x="18" y="258"/>
                  </a:lnTo>
                  <a:lnTo>
                    <a:pt x="18" y="270"/>
                  </a:lnTo>
                  <a:lnTo>
                    <a:pt x="12" y="276"/>
                  </a:lnTo>
                  <a:lnTo>
                    <a:pt x="12" y="282"/>
                  </a:lnTo>
                  <a:lnTo>
                    <a:pt x="6" y="288"/>
                  </a:lnTo>
                  <a:lnTo>
                    <a:pt x="0" y="288"/>
                  </a:lnTo>
                  <a:lnTo>
                    <a:pt x="0" y="306"/>
                  </a:lnTo>
                  <a:lnTo>
                    <a:pt x="6" y="306"/>
                  </a:lnTo>
                  <a:lnTo>
                    <a:pt x="24" y="32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10" name="Uganda" descr="© INSCALE GmbH, 05.05.2010&#10;http://www.presentationload.com/">
              <a:extLst>
                <a:ext uri="{FF2B5EF4-FFF2-40B4-BE49-F238E27FC236}">
                  <a16:creationId xmlns:a16="http://schemas.microsoft.com/office/drawing/2014/main" id="{334FC761-7E3A-F855-E2D0-9E33B25F61B4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5034390" y="3090993"/>
              <a:ext cx="148236" cy="174920"/>
            </a:xfrm>
            <a:custGeom>
              <a:avLst/>
              <a:gdLst>
                <a:gd name="T0" fmla="*/ 2147483647 w 390"/>
                <a:gd name="T1" fmla="*/ 2147483647 h 462"/>
                <a:gd name="T2" fmla="*/ 2147483647 w 390"/>
                <a:gd name="T3" fmla="*/ 2147483647 h 462"/>
                <a:gd name="T4" fmla="*/ 2147483647 w 390"/>
                <a:gd name="T5" fmla="*/ 2147483647 h 462"/>
                <a:gd name="T6" fmla="*/ 2147483647 w 390"/>
                <a:gd name="T7" fmla="*/ 2147483647 h 462"/>
                <a:gd name="T8" fmla="*/ 2147483647 w 390"/>
                <a:gd name="T9" fmla="*/ 2147483647 h 462"/>
                <a:gd name="T10" fmla="*/ 2147483647 w 390"/>
                <a:gd name="T11" fmla="*/ 2147483647 h 462"/>
                <a:gd name="T12" fmla="*/ 2147483647 w 390"/>
                <a:gd name="T13" fmla="*/ 2147483647 h 462"/>
                <a:gd name="T14" fmla="*/ 2147483647 w 390"/>
                <a:gd name="T15" fmla="*/ 2147483647 h 462"/>
                <a:gd name="T16" fmla="*/ 2147483647 w 390"/>
                <a:gd name="T17" fmla="*/ 2147483647 h 462"/>
                <a:gd name="T18" fmla="*/ 2147483647 w 390"/>
                <a:gd name="T19" fmla="*/ 2147483647 h 462"/>
                <a:gd name="T20" fmla="*/ 2147483647 w 390"/>
                <a:gd name="T21" fmla="*/ 2147483647 h 462"/>
                <a:gd name="T22" fmla="*/ 2147483647 w 390"/>
                <a:gd name="T23" fmla="*/ 2147483647 h 462"/>
                <a:gd name="T24" fmla="*/ 2147483647 w 390"/>
                <a:gd name="T25" fmla="*/ 0 h 462"/>
                <a:gd name="T26" fmla="*/ 2147483647 w 390"/>
                <a:gd name="T27" fmla="*/ 2147483647 h 462"/>
                <a:gd name="T28" fmla="*/ 2147483647 w 390"/>
                <a:gd name="T29" fmla="*/ 2147483647 h 462"/>
                <a:gd name="T30" fmla="*/ 2147483647 w 390"/>
                <a:gd name="T31" fmla="*/ 2147483647 h 462"/>
                <a:gd name="T32" fmla="*/ 2147483647 w 390"/>
                <a:gd name="T33" fmla="*/ 2147483647 h 462"/>
                <a:gd name="T34" fmla="*/ 2147483647 w 390"/>
                <a:gd name="T35" fmla="*/ 2147483647 h 462"/>
                <a:gd name="T36" fmla="*/ 2147483647 w 390"/>
                <a:gd name="T37" fmla="*/ 2147483647 h 462"/>
                <a:gd name="T38" fmla="*/ 2147483647 w 390"/>
                <a:gd name="T39" fmla="*/ 2147483647 h 462"/>
                <a:gd name="T40" fmla="*/ 2147483647 w 390"/>
                <a:gd name="T41" fmla="*/ 2147483647 h 462"/>
                <a:gd name="T42" fmla="*/ 2147483647 w 390"/>
                <a:gd name="T43" fmla="*/ 2147483647 h 462"/>
                <a:gd name="T44" fmla="*/ 2147483647 w 390"/>
                <a:gd name="T45" fmla="*/ 2147483647 h 462"/>
                <a:gd name="T46" fmla="*/ 2147483647 w 390"/>
                <a:gd name="T47" fmla="*/ 2147483647 h 462"/>
                <a:gd name="T48" fmla="*/ 2147483647 w 390"/>
                <a:gd name="T49" fmla="*/ 2147483647 h 462"/>
                <a:gd name="T50" fmla="*/ 2147483647 w 390"/>
                <a:gd name="T51" fmla="*/ 2147483647 h 462"/>
                <a:gd name="T52" fmla="*/ 2147483647 w 390"/>
                <a:gd name="T53" fmla="*/ 2147483647 h 462"/>
                <a:gd name="T54" fmla="*/ 2147483647 w 390"/>
                <a:gd name="T55" fmla="*/ 2147483647 h 462"/>
                <a:gd name="T56" fmla="*/ 2147483647 w 390"/>
                <a:gd name="T57" fmla="*/ 2147483647 h 462"/>
                <a:gd name="T58" fmla="*/ 2147483647 w 390"/>
                <a:gd name="T59" fmla="*/ 2147483647 h 462"/>
                <a:gd name="T60" fmla="*/ 2147483647 w 390"/>
                <a:gd name="T61" fmla="*/ 2147483647 h 462"/>
                <a:gd name="T62" fmla="*/ 2147483647 w 390"/>
                <a:gd name="T63" fmla="*/ 2147483647 h 462"/>
                <a:gd name="T64" fmla="*/ 2147483647 w 390"/>
                <a:gd name="T65" fmla="*/ 2147483647 h 462"/>
                <a:gd name="T66" fmla="*/ 2147483647 w 390"/>
                <a:gd name="T67" fmla="*/ 2147483647 h 462"/>
                <a:gd name="T68" fmla="*/ 2147483647 w 390"/>
                <a:gd name="T69" fmla="*/ 2147483647 h 462"/>
                <a:gd name="T70" fmla="*/ 2147483647 w 390"/>
                <a:gd name="T71" fmla="*/ 2147483647 h 462"/>
                <a:gd name="T72" fmla="*/ 2147483647 w 390"/>
                <a:gd name="T73" fmla="*/ 2147483647 h 462"/>
                <a:gd name="T74" fmla="*/ 2147483647 w 390"/>
                <a:gd name="T75" fmla="*/ 2147483647 h 462"/>
                <a:gd name="T76" fmla="*/ 2147483647 w 390"/>
                <a:gd name="T77" fmla="*/ 2147483647 h 462"/>
                <a:gd name="T78" fmla="*/ 2147483647 w 390"/>
                <a:gd name="T79" fmla="*/ 2147483647 h 462"/>
                <a:gd name="T80" fmla="*/ 2147483647 w 390"/>
                <a:gd name="T81" fmla="*/ 2147483647 h 462"/>
                <a:gd name="T82" fmla="*/ 2147483647 w 390"/>
                <a:gd name="T83" fmla="*/ 2147483647 h 462"/>
                <a:gd name="T84" fmla="*/ 2147483647 w 390"/>
                <a:gd name="T85" fmla="*/ 2147483647 h 462"/>
                <a:gd name="T86" fmla="*/ 2147483647 w 390"/>
                <a:gd name="T87" fmla="*/ 2147483647 h 462"/>
                <a:gd name="T88" fmla="*/ 2147483647 w 390"/>
                <a:gd name="T89" fmla="*/ 2147483647 h 462"/>
                <a:gd name="T90" fmla="*/ 2147483647 w 390"/>
                <a:gd name="T91" fmla="*/ 2147483647 h 462"/>
                <a:gd name="T92" fmla="*/ 2147483647 w 390"/>
                <a:gd name="T93" fmla="*/ 2147483647 h 462"/>
                <a:gd name="T94" fmla="*/ 2147483647 w 390"/>
                <a:gd name="T95" fmla="*/ 2147483647 h 462"/>
                <a:gd name="T96" fmla="*/ 2147483647 w 390"/>
                <a:gd name="T97" fmla="*/ 2147483647 h 462"/>
                <a:gd name="T98" fmla="*/ 2147483647 w 390"/>
                <a:gd name="T99" fmla="*/ 2147483647 h 462"/>
                <a:gd name="T100" fmla="*/ 2147483647 w 390"/>
                <a:gd name="T101" fmla="*/ 2147483647 h 462"/>
                <a:gd name="T102" fmla="*/ 2147483647 w 390"/>
                <a:gd name="T103" fmla="*/ 2147483647 h 462"/>
                <a:gd name="T104" fmla="*/ 2147483647 w 390"/>
                <a:gd name="T105" fmla="*/ 2147483647 h 462"/>
                <a:gd name="T106" fmla="*/ 2147483647 w 390"/>
                <a:gd name="T107" fmla="*/ 2147483647 h 46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390"/>
                <a:gd name="T163" fmla="*/ 0 h 462"/>
                <a:gd name="T164" fmla="*/ 390 w 390"/>
                <a:gd name="T165" fmla="*/ 462 h 462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390" h="462">
                  <a:moveTo>
                    <a:pt x="306" y="426"/>
                  </a:moveTo>
                  <a:lnTo>
                    <a:pt x="318" y="426"/>
                  </a:lnTo>
                  <a:lnTo>
                    <a:pt x="318" y="420"/>
                  </a:lnTo>
                  <a:lnTo>
                    <a:pt x="306" y="420"/>
                  </a:lnTo>
                  <a:lnTo>
                    <a:pt x="306" y="426"/>
                  </a:lnTo>
                  <a:close/>
                  <a:moveTo>
                    <a:pt x="390" y="192"/>
                  </a:moveTo>
                  <a:lnTo>
                    <a:pt x="384" y="180"/>
                  </a:lnTo>
                  <a:lnTo>
                    <a:pt x="378" y="174"/>
                  </a:lnTo>
                  <a:lnTo>
                    <a:pt x="366" y="150"/>
                  </a:lnTo>
                  <a:lnTo>
                    <a:pt x="366" y="144"/>
                  </a:lnTo>
                  <a:lnTo>
                    <a:pt x="372" y="138"/>
                  </a:lnTo>
                  <a:lnTo>
                    <a:pt x="378" y="138"/>
                  </a:lnTo>
                  <a:lnTo>
                    <a:pt x="384" y="132"/>
                  </a:lnTo>
                  <a:lnTo>
                    <a:pt x="348" y="90"/>
                  </a:lnTo>
                  <a:lnTo>
                    <a:pt x="354" y="84"/>
                  </a:lnTo>
                  <a:lnTo>
                    <a:pt x="336" y="66"/>
                  </a:lnTo>
                  <a:lnTo>
                    <a:pt x="336" y="60"/>
                  </a:lnTo>
                  <a:lnTo>
                    <a:pt x="342" y="54"/>
                  </a:lnTo>
                  <a:lnTo>
                    <a:pt x="342" y="42"/>
                  </a:lnTo>
                  <a:lnTo>
                    <a:pt x="336" y="42"/>
                  </a:lnTo>
                  <a:lnTo>
                    <a:pt x="336" y="48"/>
                  </a:lnTo>
                  <a:lnTo>
                    <a:pt x="330" y="42"/>
                  </a:lnTo>
                  <a:lnTo>
                    <a:pt x="324" y="42"/>
                  </a:lnTo>
                  <a:lnTo>
                    <a:pt x="324" y="18"/>
                  </a:lnTo>
                  <a:lnTo>
                    <a:pt x="318" y="6"/>
                  </a:lnTo>
                  <a:lnTo>
                    <a:pt x="312" y="0"/>
                  </a:lnTo>
                  <a:lnTo>
                    <a:pt x="300" y="0"/>
                  </a:lnTo>
                  <a:lnTo>
                    <a:pt x="300" y="6"/>
                  </a:lnTo>
                  <a:lnTo>
                    <a:pt x="294" y="12"/>
                  </a:lnTo>
                  <a:lnTo>
                    <a:pt x="294" y="18"/>
                  </a:lnTo>
                  <a:lnTo>
                    <a:pt x="276" y="36"/>
                  </a:lnTo>
                  <a:lnTo>
                    <a:pt x="252" y="36"/>
                  </a:lnTo>
                  <a:lnTo>
                    <a:pt x="246" y="30"/>
                  </a:lnTo>
                  <a:lnTo>
                    <a:pt x="246" y="24"/>
                  </a:lnTo>
                  <a:lnTo>
                    <a:pt x="234" y="24"/>
                  </a:lnTo>
                  <a:lnTo>
                    <a:pt x="222" y="36"/>
                  </a:lnTo>
                  <a:lnTo>
                    <a:pt x="198" y="36"/>
                  </a:lnTo>
                  <a:lnTo>
                    <a:pt x="180" y="60"/>
                  </a:lnTo>
                  <a:lnTo>
                    <a:pt x="156" y="30"/>
                  </a:lnTo>
                  <a:lnTo>
                    <a:pt x="150" y="30"/>
                  </a:lnTo>
                  <a:lnTo>
                    <a:pt x="144" y="36"/>
                  </a:lnTo>
                  <a:lnTo>
                    <a:pt x="144" y="42"/>
                  </a:lnTo>
                  <a:lnTo>
                    <a:pt x="132" y="42"/>
                  </a:lnTo>
                  <a:lnTo>
                    <a:pt x="120" y="36"/>
                  </a:lnTo>
                  <a:lnTo>
                    <a:pt x="114" y="30"/>
                  </a:lnTo>
                  <a:lnTo>
                    <a:pt x="102" y="30"/>
                  </a:lnTo>
                  <a:lnTo>
                    <a:pt x="84" y="48"/>
                  </a:lnTo>
                  <a:lnTo>
                    <a:pt x="90" y="72"/>
                  </a:lnTo>
                  <a:lnTo>
                    <a:pt x="72" y="90"/>
                  </a:lnTo>
                  <a:lnTo>
                    <a:pt x="84" y="96"/>
                  </a:lnTo>
                  <a:lnTo>
                    <a:pt x="90" y="102"/>
                  </a:lnTo>
                  <a:lnTo>
                    <a:pt x="90" y="108"/>
                  </a:lnTo>
                  <a:lnTo>
                    <a:pt x="84" y="114"/>
                  </a:lnTo>
                  <a:lnTo>
                    <a:pt x="78" y="126"/>
                  </a:lnTo>
                  <a:lnTo>
                    <a:pt x="78" y="138"/>
                  </a:lnTo>
                  <a:lnTo>
                    <a:pt x="84" y="144"/>
                  </a:lnTo>
                  <a:lnTo>
                    <a:pt x="96" y="144"/>
                  </a:lnTo>
                  <a:lnTo>
                    <a:pt x="108" y="150"/>
                  </a:lnTo>
                  <a:lnTo>
                    <a:pt x="114" y="156"/>
                  </a:lnTo>
                  <a:lnTo>
                    <a:pt x="114" y="168"/>
                  </a:lnTo>
                  <a:lnTo>
                    <a:pt x="108" y="180"/>
                  </a:lnTo>
                  <a:lnTo>
                    <a:pt x="96" y="192"/>
                  </a:lnTo>
                  <a:lnTo>
                    <a:pt x="84" y="216"/>
                  </a:lnTo>
                  <a:lnTo>
                    <a:pt x="72" y="222"/>
                  </a:lnTo>
                  <a:lnTo>
                    <a:pt x="66" y="234"/>
                  </a:lnTo>
                  <a:lnTo>
                    <a:pt x="42" y="246"/>
                  </a:lnTo>
                  <a:lnTo>
                    <a:pt x="42" y="258"/>
                  </a:lnTo>
                  <a:lnTo>
                    <a:pt x="24" y="270"/>
                  </a:lnTo>
                  <a:lnTo>
                    <a:pt x="6" y="342"/>
                  </a:lnTo>
                  <a:lnTo>
                    <a:pt x="6" y="372"/>
                  </a:lnTo>
                  <a:lnTo>
                    <a:pt x="0" y="450"/>
                  </a:lnTo>
                  <a:lnTo>
                    <a:pt x="12" y="450"/>
                  </a:lnTo>
                  <a:lnTo>
                    <a:pt x="24" y="462"/>
                  </a:lnTo>
                  <a:lnTo>
                    <a:pt x="30" y="462"/>
                  </a:lnTo>
                  <a:lnTo>
                    <a:pt x="42" y="438"/>
                  </a:lnTo>
                  <a:lnTo>
                    <a:pt x="48" y="432"/>
                  </a:lnTo>
                  <a:lnTo>
                    <a:pt x="48" y="426"/>
                  </a:lnTo>
                  <a:lnTo>
                    <a:pt x="72" y="420"/>
                  </a:lnTo>
                  <a:lnTo>
                    <a:pt x="162" y="426"/>
                  </a:lnTo>
                  <a:lnTo>
                    <a:pt x="162" y="414"/>
                  </a:lnTo>
                  <a:lnTo>
                    <a:pt x="156" y="408"/>
                  </a:lnTo>
                  <a:lnTo>
                    <a:pt x="150" y="396"/>
                  </a:lnTo>
                  <a:lnTo>
                    <a:pt x="162" y="372"/>
                  </a:lnTo>
                  <a:lnTo>
                    <a:pt x="168" y="366"/>
                  </a:lnTo>
                  <a:lnTo>
                    <a:pt x="168" y="342"/>
                  </a:lnTo>
                  <a:lnTo>
                    <a:pt x="174" y="336"/>
                  </a:lnTo>
                  <a:lnTo>
                    <a:pt x="186" y="330"/>
                  </a:lnTo>
                  <a:lnTo>
                    <a:pt x="204" y="324"/>
                  </a:lnTo>
                  <a:lnTo>
                    <a:pt x="240" y="324"/>
                  </a:lnTo>
                  <a:lnTo>
                    <a:pt x="252" y="312"/>
                  </a:lnTo>
                  <a:lnTo>
                    <a:pt x="258" y="300"/>
                  </a:lnTo>
                  <a:lnTo>
                    <a:pt x="264" y="300"/>
                  </a:lnTo>
                  <a:lnTo>
                    <a:pt x="264" y="306"/>
                  </a:lnTo>
                  <a:lnTo>
                    <a:pt x="270" y="312"/>
                  </a:lnTo>
                  <a:lnTo>
                    <a:pt x="270" y="330"/>
                  </a:lnTo>
                  <a:lnTo>
                    <a:pt x="276" y="324"/>
                  </a:lnTo>
                  <a:lnTo>
                    <a:pt x="312" y="324"/>
                  </a:lnTo>
                  <a:lnTo>
                    <a:pt x="312" y="330"/>
                  </a:lnTo>
                  <a:lnTo>
                    <a:pt x="312" y="318"/>
                  </a:lnTo>
                  <a:lnTo>
                    <a:pt x="318" y="306"/>
                  </a:lnTo>
                  <a:lnTo>
                    <a:pt x="324" y="300"/>
                  </a:lnTo>
                  <a:lnTo>
                    <a:pt x="330" y="282"/>
                  </a:lnTo>
                  <a:lnTo>
                    <a:pt x="348" y="270"/>
                  </a:lnTo>
                  <a:lnTo>
                    <a:pt x="348" y="246"/>
                  </a:lnTo>
                  <a:lnTo>
                    <a:pt x="354" y="240"/>
                  </a:lnTo>
                  <a:lnTo>
                    <a:pt x="372" y="240"/>
                  </a:lnTo>
                  <a:lnTo>
                    <a:pt x="378" y="216"/>
                  </a:lnTo>
                  <a:lnTo>
                    <a:pt x="390" y="204"/>
                  </a:lnTo>
                  <a:lnTo>
                    <a:pt x="390" y="19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11" name="Turkmenistan" descr="© INSCALE GmbH, 05.05.2010&#10;http://www.presentationload.com/">
              <a:extLst>
                <a:ext uri="{FF2B5EF4-FFF2-40B4-BE49-F238E27FC236}">
                  <a16:creationId xmlns:a16="http://schemas.microsoft.com/office/drawing/2014/main" id="{724169A2-07C0-0D28-6109-DCDB44887D23}"/>
                </a:ext>
              </a:extLst>
            </p:cNvPr>
            <p:cNvSpPr>
              <a:spLocks/>
            </p:cNvSpPr>
            <p:nvPr/>
          </p:nvSpPr>
          <p:spPr bwMode="gray">
            <a:xfrm>
              <a:off x="5550255" y="1912504"/>
              <a:ext cx="382452" cy="229770"/>
            </a:xfrm>
            <a:custGeom>
              <a:avLst/>
              <a:gdLst>
                <a:gd name="T0" fmla="*/ 2147483647 w 1008"/>
                <a:gd name="T1" fmla="*/ 2147483647 h 606"/>
                <a:gd name="T2" fmla="*/ 2147483647 w 1008"/>
                <a:gd name="T3" fmla="*/ 2147483647 h 606"/>
                <a:gd name="T4" fmla="*/ 2147483647 w 1008"/>
                <a:gd name="T5" fmla="*/ 2147483647 h 606"/>
                <a:gd name="T6" fmla="*/ 2147483647 w 1008"/>
                <a:gd name="T7" fmla="*/ 2147483647 h 606"/>
                <a:gd name="T8" fmla="*/ 2147483647 w 1008"/>
                <a:gd name="T9" fmla="*/ 2147483647 h 606"/>
                <a:gd name="T10" fmla="*/ 2147483647 w 1008"/>
                <a:gd name="T11" fmla="*/ 2147483647 h 606"/>
                <a:gd name="T12" fmla="*/ 2147483647 w 1008"/>
                <a:gd name="T13" fmla="*/ 2147483647 h 606"/>
                <a:gd name="T14" fmla="*/ 2147483647 w 1008"/>
                <a:gd name="T15" fmla="*/ 2147483647 h 606"/>
                <a:gd name="T16" fmla="*/ 2147483647 w 1008"/>
                <a:gd name="T17" fmla="*/ 2147483647 h 606"/>
                <a:gd name="T18" fmla="*/ 2147483647 w 1008"/>
                <a:gd name="T19" fmla="*/ 2147483647 h 606"/>
                <a:gd name="T20" fmla="*/ 2147483647 w 1008"/>
                <a:gd name="T21" fmla="*/ 2147483647 h 606"/>
                <a:gd name="T22" fmla="*/ 2147483647 w 1008"/>
                <a:gd name="T23" fmla="*/ 2147483647 h 606"/>
                <a:gd name="T24" fmla="*/ 2147483647 w 1008"/>
                <a:gd name="T25" fmla="*/ 2147483647 h 606"/>
                <a:gd name="T26" fmla="*/ 2147483647 w 1008"/>
                <a:gd name="T27" fmla="*/ 2147483647 h 606"/>
                <a:gd name="T28" fmla="*/ 2147483647 w 1008"/>
                <a:gd name="T29" fmla="*/ 2147483647 h 606"/>
                <a:gd name="T30" fmla="*/ 2147483647 w 1008"/>
                <a:gd name="T31" fmla="*/ 2147483647 h 606"/>
                <a:gd name="T32" fmla="*/ 2147483647 w 1008"/>
                <a:gd name="T33" fmla="*/ 2147483647 h 606"/>
                <a:gd name="T34" fmla="*/ 2147483647 w 1008"/>
                <a:gd name="T35" fmla="*/ 2147483647 h 606"/>
                <a:gd name="T36" fmla="*/ 2147483647 w 1008"/>
                <a:gd name="T37" fmla="*/ 2147483647 h 606"/>
                <a:gd name="T38" fmla="*/ 2147483647 w 1008"/>
                <a:gd name="T39" fmla="*/ 2147483647 h 606"/>
                <a:gd name="T40" fmla="*/ 2147483647 w 1008"/>
                <a:gd name="T41" fmla="*/ 2147483647 h 606"/>
                <a:gd name="T42" fmla="*/ 2147483647 w 1008"/>
                <a:gd name="T43" fmla="*/ 2147483647 h 606"/>
                <a:gd name="T44" fmla="*/ 2147483647 w 1008"/>
                <a:gd name="T45" fmla="*/ 2147483647 h 606"/>
                <a:gd name="T46" fmla="*/ 2147483647 w 1008"/>
                <a:gd name="T47" fmla="*/ 2147483647 h 606"/>
                <a:gd name="T48" fmla="*/ 2147483647 w 1008"/>
                <a:gd name="T49" fmla="*/ 2147483647 h 606"/>
                <a:gd name="T50" fmla="*/ 2147483647 w 1008"/>
                <a:gd name="T51" fmla="*/ 2147483647 h 606"/>
                <a:gd name="T52" fmla="*/ 2147483647 w 1008"/>
                <a:gd name="T53" fmla="*/ 2147483647 h 606"/>
                <a:gd name="T54" fmla="*/ 2147483647 w 1008"/>
                <a:gd name="T55" fmla="*/ 2147483647 h 606"/>
                <a:gd name="T56" fmla="*/ 2147483647 w 1008"/>
                <a:gd name="T57" fmla="*/ 2147483647 h 606"/>
                <a:gd name="T58" fmla="*/ 2147483647 w 1008"/>
                <a:gd name="T59" fmla="*/ 2147483647 h 606"/>
                <a:gd name="T60" fmla="*/ 2147483647 w 1008"/>
                <a:gd name="T61" fmla="*/ 2147483647 h 606"/>
                <a:gd name="T62" fmla="*/ 2147483647 w 1008"/>
                <a:gd name="T63" fmla="*/ 2147483647 h 606"/>
                <a:gd name="T64" fmla="*/ 2147483647 w 1008"/>
                <a:gd name="T65" fmla="*/ 2147483647 h 606"/>
                <a:gd name="T66" fmla="*/ 2147483647 w 1008"/>
                <a:gd name="T67" fmla="*/ 2147483647 h 606"/>
                <a:gd name="T68" fmla="*/ 2147483647 w 1008"/>
                <a:gd name="T69" fmla="*/ 2147483647 h 606"/>
                <a:gd name="T70" fmla="*/ 2147483647 w 1008"/>
                <a:gd name="T71" fmla="*/ 2147483647 h 606"/>
                <a:gd name="T72" fmla="*/ 2147483647 w 1008"/>
                <a:gd name="T73" fmla="*/ 2147483647 h 606"/>
                <a:gd name="T74" fmla="*/ 2147483647 w 1008"/>
                <a:gd name="T75" fmla="*/ 2147483647 h 606"/>
                <a:gd name="T76" fmla="*/ 2147483647 w 1008"/>
                <a:gd name="T77" fmla="*/ 2147483647 h 606"/>
                <a:gd name="T78" fmla="*/ 2147483647 w 1008"/>
                <a:gd name="T79" fmla="*/ 2147483647 h 606"/>
                <a:gd name="T80" fmla="*/ 2147483647 w 1008"/>
                <a:gd name="T81" fmla="*/ 2147483647 h 606"/>
                <a:gd name="T82" fmla="*/ 2147483647 w 1008"/>
                <a:gd name="T83" fmla="*/ 2147483647 h 606"/>
                <a:gd name="T84" fmla="*/ 2147483647 w 1008"/>
                <a:gd name="T85" fmla="*/ 2147483647 h 606"/>
                <a:gd name="T86" fmla="*/ 2147483647 w 1008"/>
                <a:gd name="T87" fmla="*/ 2147483647 h 606"/>
                <a:gd name="T88" fmla="*/ 2147483647 w 1008"/>
                <a:gd name="T89" fmla="*/ 2147483647 h 606"/>
                <a:gd name="T90" fmla="*/ 2147483647 w 1008"/>
                <a:gd name="T91" fmla="*/ 2147483647 h 606"/>
                <a:gd name="T92" fmla="*/ 2147483647 w 1008"/>
                <a:gd name="T93" fmla="*/ 2147483647 h 606"/>
                <a:gd name="T94" fmla="*/ 2147483647 w 1008"/>
                <a:gd name="T95" fmla="*/ 2147483647 h 606"/>
                <a:gd name="T96" fmla="*/ 2147483647 w 1008"/>
                <a:gd name="T97" fmla="*/ 2147483647 h 606"/>
                <a:gd name="T98" fmla="*/ 2147483647 w 1008"/>
                <a:gd name="T99" fmla="*/ 2147483647 h 606"/>
                <a:gd name="T100" fmla="*/ 2147483647 w 1008"/>
                <a:gd name="T101" fmla="*/ 2147483647 h 606"/>
                <a:gd name="T102" fmla="*/ 2147483647 w 1008"/>
                <a:gd name="T103" fmla="*/ 2147483647 h 606"/>
                <a:gd name="T104" fmla="*/ 0 w 1008"/>
                <a:gd name="T105" fmla="*/ 2147483647 h 606"/>
                <a:gd name="T106" fmla="*/ 2147483647 w 1008"/>
                <a:gd name="T107" fmla="*/ 2147483647 h 606"/>
                <a:gd name="T108" fmla="*/ 2147483647 w 1008"/>
                <a:gd name="T109" fmla="*/ 2147483647 h 60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008"/>
                <a:gd name="T166" fmla="*/ 0 h 606"/>
                <a:gd name="T167" fmla="*/ 1008 w 1008"/>
                <a:gd name="T168" fmla="*/ 606 h 60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008" h="606">
                  <a:moveTo>
                    <a:pt x="48" y="150"/>
                  </a:moveTo>
                  <a:lnTo>
                    <a:pt x="48" y="156"/>
                  </a:lnTo>
                  <a:lnTo>
                    <a:pt x="42" y="162"/>
                  </a:lnTo>
                  <a:lnTo>
                    <a:pt x="36" y="174"/>
                  </a:lnTo>
                  <a:lnTo>
                    <a:pt x="36" y="186"/>
                  </a:lnTo>
                  <a:lnTo>
                    <a:pt x="42" y="198"/>
                  </a:lnTo>
                  <a:lnTo>
                    <a:pt x="48" y="204"/>
                  </a:lnTo>
                  <a:lnTo>
                    <a:pt x="54" y="216"/>
                  </a:lnTo>
                  <a:lnTo>
                    <a:pt x="60" y="222"/>
                  </a:lnTo>
                  <a:lnTo>
                    <a:pt x="60" y="228"/>
                  </a:lnTo>
                  <a:lnTo>
                    <a:pt x="90" y="222"/>
                  </a:lnTo>
                  <a:lnTo>
                    <a:pt x="90" y="246"/>
                  </a:lnTo>
                  <a:lnTo>
                    <a:pt x="114" y="258"/>
                  </a:lnTo>
                  <a:lnTo>
                    <a:pt x="90" y="258"/>
                  </a:lnTo>
                  <a:lnTo>
                    <a:pt x="78" y="264"/>
                  </a:lnTo>
                  <a:lnTo>
                    <a:pt x="72" y="264"/>
                  </a:lnTo>
                  <a:lnTo>
                    <a:pt x="72" y="270"/>
                  </a:lnTo>
                  <a:lnTo>
                    <a:pt x="78" y="276"/>
                  </a:lnTo>
                  <a:lnTo>
                    <a:pt x="90" y="276"/>
                  </a:lnTo>
                  <a:lnTo>
                    <a:pt x="96" y="282"/>
                  </a:lnTo>
                  <a:lnTo>
                    <a:pt x="114" y="282"/>
                  </a:lnTo>
                  <a:lnTo>
                    <a:pt x="120" y="288"/>
                  </a:lnTo>
                  <a:lnTo>
                    <a:pt x="126" y="300"/>
                  </a:lnTo>
                  <a:lnTo>
                    <a:pt x="132" y="306"/>
                  </a:lnTo>
                  <a:lnTo>
                    <a:pt x="138" y="354"/>
                  </a:lnTo>
                  <a:lnTo>
                    <a:pt x="150" y="360"/>
                  </a:lnTo>
                  <a:lnTo>
                    <a:pt x="150" y="372"/>
                  </a:lnTo>
                  <a:lnTo>
                    <a:pt x="144" y="378"/>
                  </a:lnTo>
                  <a:lnTo>
                    <a:pt x="144" y="402"/>
                  </a:lnTo>
                  <a:lnTo>
                    <a:pt x="150" y="414"/>
                  </a:lnTo>
                  <a:lnTo>
                    <a:pt x="150" y="426"/>
                  </a:lnTo>
                  <a:lnTo>
                    <a:pt x="156" y="432"/>
                  </a:lnTo>
                  <a:lnTo>
                    <a:pt x="156" y="438"/>
                  </a:lnTo>
                  <a:lnTo>
                    <a:pt x="186" y="438"/>
                  </a:lnTo>
                  <a:lnTo>
                    <a:pt x="198" y="426"/>
                  </a:lnTo>
                  <a:lnTo>
                    <a:pt x="210" y="420"/>
                  </a:lnTo>
                  <a:lnTo>
                    <a:pt x="210" y="408"/>
                  </a:lnTo>
                  <a:lnTo>
                    <a:pt x="216" y="402"/>
                  </a:lnTo>
                  <a:lnTo>
                    <a:pt x="228" y="396"/>
                  </a:lnTo>
                  <a:lnTo>
                    <a:pt x="246" y="378"/>
                  </a:lnTo>
                  <a:lnTo>
                    <a:pt x="258" y="372"/>
                  </a:lnTo>
                  <a:lnTo>
                    <a:pt x="294" y="372"/>
                  </a:lnTo>
                  <a:lnTo>
                    <a:pt x="306" y="378"/>
                  </a:lnTo>
                  <a:lnTo>
                    <a:pt x="312" y="372"/>
                  </a:lnTo>
                  <a:lnTo>
                    <a:pt x="312" y="366"/>
                  </a:lnTo>
                  <a:lnTo>
                    <a:pt x="372" y="366"/>
                  </a:lnTo>
                  <a:lnTo>
                    <a:pt x="384" y="378"/>
                  </a:lnTo>
                  <a:lnTo>
                    <a:pt x="384" y="390"/>
                  </a:lnTo>
                  <a:lnTo>
                    <a:pt x="414" y="390"/>
                  </a:lnTo>
                  <a:lnTo>
                    <a:pt x="420" y="396"/>
                  </a:lnTo>
                  <a:lnTo>
                    <a:pt x="432" y="402"/>
                  </a:lnTo>
                  <a:lnTo>
                    <a:pt x="438" y="408"/>
                  </a:lnTo>
                  <a:lnTo>
                    <a:pt x="450" y="414"/>
                  </a:lnTo>
                  <a:lnTo>
                    <a:pt x="450" y="408"/>
                  </a:lnTo>
                  <a:lnTo>
                    <a:pt x="468" y="408"/>
                  </a:lnTo>
                  <a:lnTo>
                    <a:pt x="480" y="414"/>
                  </a:lnTo>
                  <a:lnTo>
                    <a:pt x="498" y="414"/>
                  </a:lnTo>
                  <a:lnTo>
                    <a:pt x="510" y="420"/>
                  </a:lnTo>
                  <a:lnTo>
                    <a:pt x="516" y="420"/>
                  </a:lnTo>
                  <a:lnTo>
                    <a:pt x="522" y="426"/>
                  </a:lnTo>
                  <a:lnTo>
                    <a:pt x="522" y="432"/>
                  </a:lnTo>
                  <a:lnTo>
                    <a:pt x="528" y="444"/>
                  </a:lnTo>
                  <a:lnTo>
                    <a:pt x="534" y="450"/>
                  </a:lnTo>
                  <a:lnTo>
                    <a:pt x="540" y="450"/>
                  </a:lnTo>
                  <a:lnTo>
                    <a:pt x="546" y="456"/>
                  </a:lnTo>
                  <a:lnTo>
                    <a:pt x="558" y="456"/>
                  </a:lnTo>
                  <a:lnTo>
                    <a:pt x="570" y="468"/>
                  </a:lnTo>
                  <a:lnTo>
                    <a:pt x="582" y="474"/>
                  </a:lnTo>
                  <a:lnTo>
                    <a:pt x="588" y="486"/>
                  </a:lnTo>
                  <a:lnTo>
                    <a:pt x="594" y="492"/>
                  </a:lnTo>
                  <a:lnTo>
                    <a:pt x="660" y="486"/>
                  </a:lnTo>
                  <a:lnTo>
                    <a:pt x="660" y="522"/>
                  </a:lnTo>
                  <a:lnTo>
                    <a:pt x="672" y="522"/>
                  </a:lnTo>
                  <a:lnTo>
                    <a:pt x="666" y="546"/>
                  </a:lnTo>
                  <a:lnTo>
                    <a:pt x="678" y="576"/>
                  </a:lnTo>
                  <a:lnTo>
                    <a:pt x="684" y="582"/>
                  </a:lnTo>
                  <a:lnTo>
                    <a:pt x="696" y="582"/>
                  </a:lnTo>
                  <a:lnTo>
                    <a:pt x="702" y="588"/>
                  </a:lnTo>
                  <a:lnTo>
                    <a:pt x="714" y="588"/>
                  </a:lnTo>
                  <a:lnTo>
                    <a:pt x="720" y="582"/>
                  </a:lnTo>
                  <a:lnTo>
                    <a:pt x="726" y="582"/>
                  </a:lnTo>
                  <a:lnTo>
                    <a:pt x="750" y="606"/>
                  </a:lnTo>
                  <a:lnTo>
                    <a:pt x="774" y="606"/>
                  </a:lnTo>
                  <a:lnTo>
                    <a:pt x="786" y="600"/>
                  </a:lnTo>
                  <a:lnTo>
                    <a:pt x="792" y="594"/>
                  </a:lnTo>
                  <a:lnTo>
                    <a:pt x="804" y="570"/>
                  </a:lnTo>
                  <a:lnTo>
                    <a:pt x="804" y="558"/>
                  </a:lnTo>
                  <a:lnTo>
                    <a:pt x="816" y="558"/>
                  </a:lnTo>
                  <a:lnTo>
                    <a:pt x="852" y="540"/>
                  </a:lnTo>
                  <a:lnTo>
                    <a:pt x="858" y="528"/>
                  </a:lnTo>
                  <a:lnTo>
                    <a:pt x="870" y="522"/>
                  </a:lnTo>
                  <a:lnTo>
                    <a:pt x="882" y="522"/>
                  </a:lnTo>
                  <a:lnTo>
                    <a:pt x="882" y="462"/>
                  </a:lnTo>
                  <a:lnTo>
                    <a:pt x="888" y="450"/>
                  </a:lnTo>
                  <a:lnTo>
                    <a:pt x="900" y="444"/>
                  </a:lnTo>
                  <a:lnTo>
                    <a:pt x="936" y="444"/>
                  </a:lnTo>
                  <a:lnTo>
                    <a:pt x="936" y="420"/>
                  </a:lnTo>
                  <a:lnTo>
                    <a:pt x="948" y="420"/>
                  </a:lnTo>
                  <a:lnTo>
                    <a:pt x="960" y="426"/>
                  </a:lnTo>
                  <a:lnTo>
                    <a:pt x="966" y="432"/>
                  </a:lnTo>
                  <a:lnTo>
                    <a:pt x="978" y="438"/>
                  </a:lnTo>
                  <a:lnTo>
                    <a:pt x="1008" y="438"/>
                  </a:lnTo>
                  <a:lnTo>
                    <a:pt x="1008" y="426"/>
                  </a:lnTo>
                  <a:lnTo>
                    <a:pt x="996" y="414"/>
                  </a:lnTo>
                  <a:lnTo>
                    <a:pt x="996" y="396"/>
                  </a:lnTo>
                  <a:lnTo>
                    <a:pt x="1002" y="390"/>
                  </a:lnTo>
                  <a:lnTo>
                    <a:pt x="954" y="360"/>
                  </a:lnTo>
                  <a:lnTo>
                    <a:pt x="930" y="366"/>
                  </a:lnTo>
                  <a:lnTo>
                    <a:pt x="924" y="366"/>
                  </a:lnTo>
                  <a:lnTo>
                    <a:pt x="912" y="354"/>
                  </a:lnTo>
                  <a:lnTo>
                    <a:pt x="900" y="354"/>
                  </a:lnTo>
                  <a:lnTo>
                    <a:pt x="888" y="342"/>
                  </a:lnTo>
                  <a:lnTo>
                    <a:pt x="876" y="336"/>
                  </a:lnTo>
                  <a:lnTo>
                    <a:pt x="870" y="330"/>
                  </a:lnTo>
                  <a:lnTo>
                    <a:pt x="846" y="318"/>
                  </a:lnTo>
                  <a:lnTo>
                    <a:pt x="828" y="306"/>
                  </a:lnTo>
                  <a:lnTo>
                    <a:pt x="804" y="306"/>
                  </a:lnTo>
                  <a:lnTo>
                    <a:pt x="774" y="288"/>
                  </a:lnTo>
                  <a:lnTo>
                    <a:pt x="768" y="282"/>
                  </a:lnTo>
                  <a:lnTo>
                    <a:pt x="762" y="270"/>
                  </a:lnTo>
                  <a:lnTo>
                    <a:pt x="750" y="258"/>
                  </a:lnTo>
                  <a:lnTo>
                    <a:pt x="744" y="258"/>
                  </a:lnTo>
                  <a:lnTo>
                    <a:pt x="732" y="252"/>
                  </a:lnTo>
                  <a:lnTo>
                    <a:pt x="714" y="252"/>
                  </a:lnTo>
                  <a:lnTo>
                    <a:pt x="702" y="246"/>
                  </a:lnTo>
                  <a:lnTo>
                    <a:pt x="690" y="234"/>
                  </a:lnTo>
                  <a:lnTo>
                    <a:pt x="672" y="198"/>
                  </a:lnTo>
                  <a:lnTo>
                    <a:pt x="666" y="192"/>
                  </a:lnTo>
                  <a:lnTo>
                    <a:pt x="666" y="186"/>
                  </a:lnTo>
                  <a:lnTo>
                    <a:pt x="648" y="168"/>
                  </a:lnTo>
                  <a:lnTo>
                    <a:pt x="630" y="138"/>
                  </a:lnTo>
                  <a:lnTo>
                    <a:pt x="594" y="120"/>
                  </a:lnTo>
                  <a:lnTo>
                    <a:pt x="594" y="126"/>
                  </a:lnTo>
                  <a:lnTo>
                    <a:pt x="540" y="120"/>
                  </a:lnTo>
                  <a:lnTo>
                    <a:pt x="510" y="120"/>
                  </a:lnTo>
                  <a:lnTo>
                    <a:pt x="492" y="102"/>
                  </a:lnTo>
                  <a:lnTo>
                    <a:pt x="492" y="90"/>
                  </a:lnTo>
                  <a:lnTo>
                    <a:pt x="504" y="78"/>
                  </a:lnTo>
                  <a:lnTo>
                    <a:pt x="492" y="72"/>
                  </a:lnTo>
                  <a:lnTo>
                    <a:pt x="492" y="60"/>
                  </a:lnTo>
                  <a:lnTo>
                    <a:pt x="486" y="48"/>
                  </a:lnTo>
                  <a:lnTo>
                    <a:pt x="480" y="42"/>
                  </a:lnTo>
                  <a:lnTo>
                    <a:pt x="444" y="42"/>
                  </a:lnTo>
                  <a:lnTo>
                    <a:pt x="432" y="36"/>
                  </a:lnTo>
                  <a:lnTo>
                    <a:pt x="432" y="24"/>
                  </a:lnTo>
                  <a:lnTo>
                    <a:pt x="408" y="24"/>
                  </a:lnTo>
                  <a:lnTo>
                    <a:pt x="390" y="0"/>
                  </a:lnTo>
                  <a:lnTo>
                    <a:pt x="384" y="12"/>
                  </a:lnTo>
                  <a:lnTo>
                    <a:pt x="354" y="6"/>
                  </a:lnTo>
                  <a:lnTo>
                    <a:pt x="384" y="36"/>
                  </a:lnTo>
                  <a:lnTo>
                    <a:pt x="378" y="30"/>
                  </a:lnTo>
                  <a:lnTo>
                    <a:pt x="366" y="30"/>
                  </a:lnTo>
                  <a:lnTo>
                    <a:pt x="360" y="24"/>
                  </a:lnTo>
                  <a:lnTo>
                    <a:pt x="354" y="24"/>
                  </a:lnTo>
                  <a:lnTo>
                    <a:pt x="348" y="30"/>
                  </a:lnTo>
                  <a:lnTo>
                    <a:pt x="348" y="42"/>
                  </a:lnTo>
                  <a:lnTo>
                    <a:pt x="342" y="42"/>
                  </a:lnTo>
                  <a:lnTo>
                    <a:pt x="336" y="48"/>
                  </a:lnTo>
                  <a:lnTo>
                    <a:pt x="324" y="48"/>
                  </a:lnTo>
                  <a:lnTo>
                    <a:pt x="312" y="54"/>
                  </a:lnTo>
                  <a:lnTo>
                    <a:pt x="294" y="72"/>
                  </a:lnTo>
                  <a:lnTo>
                    <a:pt x="294" y="84"/>
                  </a:lnTo>
                  <a:lnTo>
                    <a:pt x="300" y="102"/>
                  </a:lnTo>
                  <a:lnTo>
                    <a:pt x="312" y="108"/>
                  </a:lnTo>
                  <a:lnTo>
                    <a:pt x="318" y="120"/>
                  </a:lnTo>
                  <a:lnTo>
                    <a:pt x="252" y="120"/>
                  </a:lnTo>
                  <a:lnTo>
                    <a:pt x="240" y="108"/>
                  </a:lnTo>
                  <a:lnTo>
                    <a:pt x="228" y="108"/>
                  </a:lnTo>
                  <a:lnTo>
                    <a:pt x="228" y="114"/>
                  </a:lnTo>
                  <a:lnTo>
                    <a:pt x="216" y="126"/>
                  </a:lnTo>
                  <a:lnTo>
                    <a:pt x="210" y="120"/>
                  </a:lnTo>
                  <a:lnTo>
                    <a:pt x="198" y="114"/>
                  </a:lnTo>
                  <a:lnTo>
                    <a:pt x="174" y="90"/>
                  </a:lnTo>
                  <a:lnTo>
                    <a:pt x="168" y="78"/>
                  </a:lnTo>
                  <a:lnTo>
                    <a:pt x="162" y="72"/>
                  </a:lnTo>
                  <a:lnTo>
                    <a:pt x="156" y="60"/>
                  </a:lnTo>
                  <a:lnTo>
                    <a:pt x="144" y="54"/>
                  </a:lnTo>
                  <a:lnTo>
                    <a:pt x="132" y="42"/>
                  </a:lnTo>
                  <a:lnTo>
                    <a:pt x="120" y="42"/>
                  </a:lnTo>
                  <a:lnTo>
                    <a:pt x="96" y="30"/>
                  </a:lnTo>
                  <a:lnTo>
                    <a:pt x="78" y="30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84" y="54"/>
                  </a:lnTo>
                  <a:lnTo>
                    <a:pt x="90" y="54"/>
                  </a:lnTo>
                  <a:lnTo>
                    <a:pt x="90" y="66"/>
                  </a:lnTo>
                  <a:lnTo>
                    <a:pt x="96" y="66"/>
                  </a:lnTo>
                  <a:lnTo>
                    <a:pt x="96" y="72"/>
                  </a:lnTo>
                  <a:lnTo>
                    <a:pt x="102" y="84"/>
                  </a:lnTo>
                  <a:lnTo>
                    <a:pt x="114" y="90"/>
                  </a:lnTo>
                  <a:lnTo>
                    <a:pt x="126" y="102"/>
                  </a:lnTo>
                  <a:lnTo>
                    <a:pt x="138" y="108"/>
                  </a:lnTo>
                  <a:lnTo>
                    <a:pt x="150" y="120"/>
                  </a:lnTo>
                  <a:lnTo>
                    <a:pt x="162" y="126"/>
                  </a:lnTo>
                  <a:lnTo>
                    <a:pt x="162" y="150"/>
                  </a:lnTo>
                  <a:lnTo>
                    <a:pt x="156" y="156"/>
                  </a:lnTo>
                  <a:lnTo>
                    <a:pt x="144" y="156"/>
                  </a:lnTo>
                  <a:lnTo>
                    <a:pt x="132" y="150"/>
                  </a:lnTo>
                  <a:lnTo>
                    <a:pt x="120" y="138"/>
                  </a:lnTo>
                  <a:lnTo>
                    <a:pt x="120" y="162"/>
                  </a:lnTo>
                  <a:lnTo>
                    <a:pt x="78" y="162"/>
                  </a:lnTo>
                  <a:lnTo>
                    <a:pt x="66" y="144"/>
                  </a:lnTo>
                  <a:lnTo>
                    <a:pt x="60" y="150"/>
                  </a:lnTo>
                  <a:lnTo>
                    <a:pt x="48" y="138"/>
                  </a:lnTo>
                  <a:lnTo>
                    <a:pt x="42" y="126"/>
                  </a:lnTo>
                  <a:lnTo>
                    <a:pt x="36" y="120"/>
                  </a:lnTo>
                  <a:lnTo>
                    <a:pt x="36" y="102"/>
                  </a:lnTo>
                  <a:lnTo>
                    <a:pt x="30" y="96"/>
                  </a:lnTo>
                  <a:lnTo>
                    <a:pt x="30" y="84"/>
                  </a:lnTo>
                  <a:lnTo>
                    <a:pt x="24" y="78"/>
                  </a:lnTo>
                  <a:lnTo>
                    <a:pt x="0" y="78"/>
                  </a:lnTo>
                  <a:lnTo>
                    <a:pt x="0" y="84"/>
                  </a:lnTo>
                  <a:lnTo>
                    <a:pt x="6" y="90"/>
                  </a:lnTo>
                  <a:lnTo>
                    <a:pt x="12" y="102"/>
                  </a:lnTo>
                  <a:lnTo>
                    <a:pt x="18" y="108"/>
                  </a:lnTo>
                  <a:lnTo>
                    <a:pt x="24" y="120"/>
                  </a:lnTo>
                  <a:lnTo>
                    <a:pt x="36" y="126"/>
                  </a:lnTo>
                  <a:lnTo>
                    <a:pt x="42" y="138"/>
                  </a:lnTo>
                  <a:lnTo>
                    <a:pt x="48" y="144"/>
                  </a:lnTo>
                  <a:lnTo>
                    <a:pt x="48" y="15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12" name="Turkey" descr="© INSCALE GmbH, 05.05.2010&#10;http://www.presentationload.com/">
              <a:extLst>
                <a:ext uri="{FF2B5EF4-FFF2-40B4-BE49-F238E27FC236}">
                  <a16:creationId xmlns:a16="http://schemas.microsoft.com/office/drawing/2014/main" id="{4C712111-32C1-1733-738A-392720940533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4880223" y="1930291"/>
              <a:ext cx="504007" cy="192709"/>
            </a:xfrm>
            <a:custGeom>
              <a:avLst/>
              <a:gdLst>
                <a:gd name="T0" fmla="*/ 2147483647 w 1332"/>
                <a:gd name="T1" fmla="*/ 2147483647 h 510"/>
                <a:gd name="T2" fmla="*/ 2147483647 w 1332"/>
                <a:gd name="T3" fmla="*/ 2147483647 h 510"/>
                <a:gd name="T4" fmla="*/ 2147483647 w 1332"/>
                <a:gd name="T5" fmla="*/ 2147483647 h 510"/>
                <a:gd name="T6" fmla="*/ 2147483647 w 1332"/>
                <a:gd name="T7" fmla="*/ 2147483647 h 510"/>
                <a:gd name="T8" fmla="*/ 2147483647 w 1332"/>
                <a:gd name="T9" fmla="*/ 2147483647 h 510"/>
                <a:gd name="T10" fmla="*/ 2147483647 w 1332"/>
                <a:gd name="T11" fmla="*/ 2147483647 h 510"/>
                <a:gd name="T12" fmla="*/ 2147483647 w 1332"/>
                <a:gd name="T13" fmla="*/ 2147483647 h 510"/>
                <a:gd name="T14" fmla="*/ 2147483647 w 1332"/>
                <a:gd name="T15" fmla="*/ 2147483647 h 510"/>
                <a:gd name="T16" fmla="*/ 2147483647 w 1332"/>
                <a:gd name="T17" fmla="*/ 2147483647 h 510"/>
                <a:gd name="T18" fmla="*/ 2147483647 w 1332"/>
                <a:gd name="T19" fmla="*/ 2147483647 h 510"/>
                <a:gd name="T20" fmla="*/ 2147483647 w 1332"/>
                <a:gd name="T21" fmla="*/ 2147483647 h 510"/>
                <a:gd name="T22" fmla="*/ 2147483647 w 1332"/>
                <a:gd name="T23" fmla="*/ 2147483647 h 510"/>
                <a:gd name="T24" fmla="*/ 2147483647 w 1332"/>
                <a:gd name="T25" fmla="*/ 2147483647 h 510"/>
                <a:gd name="T26" fmla="*/ 2147483647 w 1332"/>
                <a:gd name="T27" fmla="*/ 2147483647 h 510"/>
                <a:gd name="T28" fmla="*/ 2147483647 w 1332"/>
                <a:gd name="T29" fmla="*/ 2147483647 h 510"/>
                <a:gd name="T30" fmla="*/ 2147483647 w 1332"/>
                <a:gd name="T31" fmla="*/ 2147483647 h 510"/>
                <a:gd name="T32" fmla="*/ 2147483647 w 1332"/>
                <a:gd name="T33" fmla="*/ 2147483647 h 510"/>
                <a:gd name="T34" fmla="*/ 2147483647 w 1332"/>
                <a:gd name="T35" fmla="*/ 2147483647 h 510"/>
                <a:gd name="T36" fmla="*/ 2147483647 w 1332"/>
                <a:gd name="T37" fmla="*/ 2147483647 h 510"/>
                <a:gd name="T38" fmla="*/ 2147483647 w 1332"/>
                <a:gd name="T39" fmla="*/ 2147483647 h 510"/>
                <a:gd name="T40" fmla="*/ 2147483647 w 1332"/>
                <a:gd name="T41" fmla="*/ 2147483647 h 510"/>
                <a:gd name="T42" fmla="*/ 2147483647 w 1332"/>
                <a:gd name="T43" fmla="*/ 2147483647 h 510"/>
                <a:gd name="T44" fmla="*/ 2147483647 w 1332"/>
                <a:gd name="T45" fmla="*/ 2147483647 h 510"/>
                <a:gd name="T46" fmla="*/ 2147483647 w 1332"/>
                <a:gd name="T47" fmla="*/ 2147483647 h 510"/>
                <a:gd name="T48" fmla="*/ 2147483647 w 1332"/>
                <a:gd name="T49" fmla="*/ 2147483647 h 510"/>
                <a:gd name="T50" fmla="*/ 2147483647 w 1332"/>
                <a:gd name="T51" fmla="*/ 2147483647 h 510"/>
                <a:gd name="T52" fmla="*/ 2147483647 w 1332"/>
                <a:gd name="T53" fmla="*/ 2147483647 h 510"/>
                <a:gd name="T54" fmla="*/ 2147483647 w 1332"/>
                <a:gd name="T55" fmla="*/ 2147483647 h 510"/>
                <a:gd name="T56" fmla="*/ 2147483647 w 1332"/>
                <a:gd name="T57" fmla="*/ 2147483647 h 510"/>
                <a:gd name="T58" fmla="*/ 2147483647 w 1332"/>
                <a:gd name="T59" fmla="*/ 2147483647 h 510"/>
                <a:gd name="T60" fmla="*/ 2147483647 w 1332"/>
                <a:gd name="T61" fmla="*/ 2147483647 h 510"/>
                <a:gd name="T62" fmla="*/ 2147483647 w 1332"/>
                <a:gd name="T63" fmla="*/ 2147483647 h 510"/>
                <a:gd name="T64" fmla="*/ 2147483647 w 1332"/>
                <a:gd name="T65" fmla="*/ 2147483647 h 510"/>
                <a:gd name="T66" fmla="*/ 2147483647 w 1332"/>
                <a:gd name="T67" fmla="*/ 2147483647 h 510"/>
                <a:gd name="T68" fmla="*/ 2147483647 w 1332"/>
                <a:gd name="T69" fmla="*/ 2147483647 h 510"/>
                <a:gd name="T70" fmla="*/ 2147483647 w 1332"/>
                <a:gd name="T71" fmla="*/ 2147483647 h 510"/>
                <a:gd name="T72" fmla="*/ 2147483647 w 1332"/>
                <a:gd name="T73" fmla="*/ 2147483647 h 510"/>
                <a:gd name="T74" fmla="*/ 2147483647 w 1332"/>
                <a:gd name="T75" fmla="*/ 2147483647 h 510"/>
                <a:gd name="T76" fmla="*/ 2147483647 w 1332"/>
                <a:gd name="T77" fmla="*/ 2147483647 h 510"/>
                <a:gd name="T78" fmla="*/ 2147483647 w 1332"/>
                <a:gd name="T79" fmla="*/ 2147483647 h 510"/>
                <a:gd name="T80" fmla="*/ 2147483647 w 1332"/>
                <a:gd name="T81" fmla="*/ 2147483647 h 510"/>
                <a:gd name="T82" fmla="*/ 2147483647 w 1332"/>
                <a:gd name="T83" fmla="*/ 2147483647 h 510"/>
                <a:gd name="T84" fmla="*/ 2147483647 w 1332"/>
                <a:gd name="T85" fmla="*/ 2147483647 h 510"/>
                <a:gd name="T86" fmla="*/ 2147483647 w 1332"/>
                <a:gd name="T87" fmla="*/ 2147483647 h 510"/>
                <a:gd name="T88" fmla="*/ 2147483647 w 1332"/>
                <a:gd name="T89" fmla="*/ 2147483647 h 510"/>
                <a:gd name="T90" fmla="*/ 2147483647 w 1332"/>
                <a:gd name="T91" fmla="*/ 2147483647 h 510"/>
                <a:gd name="T92" fmla="*/ 2147483647 w 1332"/>
                <a:gd name="T93" fmla="*/ 2147483647 h 510"/>
                <a:gd name="T94" fmla="*/ 2147483647 w 1332"/>
                <a:gd name="T95" fmla="*/ 2147483647 h 510"/>
                <a:gd name="T96" fmla="*/ 2147483647 w 1332"/>
                <a:gd name="T97" fmla="*/ 2147483647 h 510"/>
                <a:gd name="T98" fmla="*/ 2147483647 w 1332"/>
                <a:gd name="T99" fmla="*/ 2147483647 h 510"/>
                <a:gd name="T100" fmla="*/ 2147483647 w 1332"/>
                <a:gd name="T101" fmla="*/ 2147483647 h 510"/>
                <a:gd name="T102" fmla="*/ 2147483647 w 1332"/>
                <a:gd name="T103" fmla="*/ 2147483647 h 510"/>
                <a:gd name="T104" fmla="*/ 2147483647 w 1332"/>
                <a:gd name="T105" fmla="*/ 2147483647 h 510"/>
                <a:gd name="T106" fmla="*/ 2147483647 w 1332"/>
                <a:gd name="T107" fmla="*/ 2147483647 h 510"/>
                <a:gd name="T108" fmla="*/ 2147483647 w 1332"/>
                <a:gd name="T109" fmla="*/ 2147483647 h 510"/>
                <a:gd name="T110" fmla="*/ 2147483647 w 1332"/>
                <a:gd name="T111" fmla="*/ 2147483647 h 510"/>
                <a:gd name="T112" fmla="*/ 2147483647 w 1332"/>
                <a:gd name="T113" fmla="*/ 2147483647 h 510"/>
                <a:gd name="T114" fmla="*/ 2147483647 w 1332"/>
                <a:gd name="T115" fmla="*/ 2147483647 h 51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332"/>
                <a:gd name="T175" fmla="*/ 0 h 510"/>
                <a:gd name="T176" fmla="*/ 1332 w 1332"/>
                <a:gd name="T177" fmla="*/ 510 h 51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332" h="510">
                  <a:moveTo>
                    <a:pt x="6" y="192"/>
                  </a:moveTo>
                  <a:lnTo>
                    <a:pt x="24" y="186"/>
                  </a:lnTo>
                  <a:lnTo>
                    <a:pt x="30" y="174"/>
                  </a:lnTo>
                  <a:lnTo>
                    <a:pt x="0" y="174"/>
                  </a:lnTo>
                  <a:lnTo>
                    <a:pt x="6" y="192"/>
                  </a:lnTo>
                  <a:close/>
                  <a:moveTo>
                    <a:pt x="42" y="162"/>
                  </a:moveTo>
                  <a:lnTo>
                    <a:pt x="42" y="168"/>
                  </a:lnTo>
                  <a:lnTo>
                    <a:pt x="48" y="174"/>
                  </a:lnTo>
                  <a:lnTo>
                    <a:pt x="60" y="174"/>
                  </a:lnTo>
                  <a:lnTo>
                    <a:pt x="60" y="162"/>
                  </a:lnTo>
                  <a:lnTo>
                    <a:pt x="54" y="156"/>
                  </a:lnTo>
                  <a:lnTo>
                    <a:pt x="54" y="150"/>
                  </a:lnTo>
                  <a:lnTo>
                    <a:pt x="48" y="150"/>
                  </a:lnTo>
                  <a:lnTo>
                    <a:pt x="48" y="156"/>
                  </a:lnTo>
                  <a:lnTo>
                    <a:pt x="42" y="162"/>
                  </a:lnTo>
                  <a:close/>
                  <a:moveTo>
                    <a:pt x="96" y="138"/>
                  </a:moveTo>
                  <a:lnTo>
                    <a:pt x="66" y="138"/>
                  </a:lnTo>
                  <a:lnTo>
                    <a:pt x="66" y="174"/>
                  </a:lnTo>
                  <a:lnTo>
                    <a:pt x="78" y="150"/>
                  </a:lnTo>
                  <a:lnTo>
                    <a:pt x="96" y="138"/>
                  </a:lnTo>
                  <a:close/>
                  <a:moveTo>
                    <a:pt x="1332" y="402"/>
                  </a:moveTo>
                  <a:lnTo>
                    <a:pt x="1332" y="390"/>
                  </a:lnTo>
                  <a:lnTo>
                    <a:pt x="1308" y="384"/>
                  </a:lnTo>
                  <a:lnTo>
                    <a:pt x="1308" y="354"/>
                  </a:lnTo>
                  <a:lnTo>
                    <a:pt x="1272" y="336"/>
                  </a:lnTo>
                  <a:lnTo>
                    <a:pt x="1278" y="330"/>
                  </a:lnTo>
                  <a:lnTo>
                    <a:pt x="1284" y="318"/>
                  </a:lnTo>
                  <a:lnTo>
                    <a:pt x="1284" y="312"/>
                  </a:lnTo>
                  <a:lnTo>
                    <a:pt x="1290" y="306"/>
                  </a:lnTo>
                  <a:lnTo>
                    <a:pt x="1284" y="306"/>
                  </a:lnTo>
                  <a:lnTo>
                    <a:pt x="1278" y="300"/>
                  </a:lnTo>
                  <a:lnTo>
                    <a:pt x="1278" y="288"/>
                  </a:lnTo>
                  <a:lnTo>
                    <a:pt x="1266" y="276"/>
                  </a:lnTo>
                  <a:lnTo>
                    <a:pt x="1266" y="246"/>
                  </a:lnTo>
                  <a:lnTo>
                    <a:pt x="1248" y="222"/>
                  </a:lnTo>
                  <a:lnTo>
                    <a:pt x="1272" y="222"/>
                  </a:lnTo>
                  <a:lnTo>
                    <a:pt x="1272" y="216"/>
                  </a:lnTo>
                  <a:lnTo>
                    <a:pt x="1278" y="210"/>
                  </a:lnTo>
                  <a:lnTo>
                    <a:pt x="1272" y="198"/>
                  </a:lnTo>
                  <a:lnTo>
                    <a:pt x="1272" y="186"/>
                  </a:lnTo>
                  <a:lnTo>
                    <a:pt x="1266" y="180"/>
                  </a:lnTo>
                  <a:lnTo>
                    <a:pt x="1266" y="174"/>
                  </a:lnTo>
                  <a:lnTo>
                    <a:pt x="1260" y="174"/>
                  </a:lnTo>
                  <a:lnTo>
                    <a:pt x="1248" y="180"/>
                  </a:lnTo>
                  <a:lnTo>
                    <a:pt x="1236" y="180"/>
                  </a:lnTo>
                  <a:lnTo>
                    <a:pt x="1224" y="174"/>
                  </a:lnTo>
                  <a:lnTo>
                    <a:pt x="1218" y="168"/>
                  </a:lnTo>
                  <a:lnTo>
                    <a:pt x="1212" y="156"/>
                  </a:lnTo>
                  <a:lnTo>
                    <a:pt x="1212" y="144"/>
                  </a:lnTo>
                  <a:lnTo>
                    <a:pt x="1200" y="108"/>
                  </a:lnTo>
                  <a:lnTo>
                    <a:pt x="1194" y="96"/>
                  </a:lnTo>
                  <a:lnTo>
                    <a:pt x="1194" y="84"/>
                  </a:lnTo>
                  <a:lnTo>
                    <a:pt x="1188" y="78"/>
                  </a:lnTo>
                  <a:lnTo>
                    <a:pt x="1164" y="78"/>
                  </a:lnTo>
                  <a:lnTo>
                    <a:pt x="1164" y="72"/>
                  </a:lnTo>
                  <a:lnTo>
                    <a:pt x="1158" y="60"/>
                  </a:lnTo>
                  <a:lnTo>
                    <a:pt x="1152" y="54"/>
                  </a:lnTo>
                  <a:lnTo>
                    <a:pt x="1140" y="48"/>
                  </a:lnTo>
                  <a:lnTo>
                    <a:pt x="1128" y="48"/>
                  </a:lnTo>
                  <a:lnTo>
                    <a:pt x="1116" y="54"/>
                  </a:lnTo>
                  <a:lnTo>
                    <a:pt x="1110" y="60"/>
                  </a:lnTo>
                  <a:lnTo>
                    <a:pt x="1074" y="54"/>
                  </a:lnTo>
                  <a:lnTo>
                    <a:pt x="1062" y="66"/>
                  </a:lnTo>
                  <a:lnTo>
                    <a:pt x="1026" y="90"/>
                  </a:lnTo>
                  <a:lnTo>
                    <a:pt x="1014" y="96"/>
                  </a:lnTo>
                  <a:lnTo>
                    <a:pt x="930" y="96"/>
                  </a:lnTo>
                  <a:lnTo>
                    <a:pt x="876" y="108"/>
                  </a:lnTo>
                  <a:lnTo>
                    <a:pt x="810" y="84"/>
                  </a:lnTo>
                  <a:lnTo>
                    <a:pt x="786" y="96"/>
                  </a:lnTo>
                  <a:lnTo>
                    <a:pt x="786" y="90"/>
                  </a:lnTo>
                  <a:lnTo>
                    <a:pt x="780" y="84"/>
                  </a:lnTo>
                  <a:lnTo>
                    <a:pt x="774" y="72"/>
                  </a:lnTo>
                  <a:lnTo>
                    <a:pt x="768" y="66"/>
                  </a:lnTo>
                  <a:lnTo>
                    <a:pt x="756" y="66"/>
                  </a:lnTo>
                  <a:lnTo>
                    <a:pt x="744" y="72"/>
                  </a:lnTo>
                  <a:lnTo>
                    <a:pt x="738" y="78"/>
                  </a:lnTo>
                  <a:lnTo>
                    <a:pt x="708" y="60"/>
                  </a:lnTo>
                  <a:lnTo>
                    <a:pt x="708" y="36"/>
                  </a:lnTo>
                  <a:lnTo>
                    <a:pt x="660" y="48"/>
                  </a:lnTo>
                  <a:lnTo>
                    <a:pt x="636" y="30"/>
                  </a:lnTo>
                  <a:lnTo>
                    <a:pt x="630" y="12"/>
                  </a:lnTo>
                  <a:lnTo>
                    <a:pt x="624" y="12"/>
                  </a:lnTo>
                  <a:lnTo>
                    <a:pt x="618" y="18"/>
                  </a:lnTo>
                  <a:lnTo>
                    <a:pt x="600" y="18"/>
                  </a:lnTo>
                  <a:lnTo>
                    <a:pt x="588" y="24"/>
                  </a:lnTo>
                  <a:lnTo>
                    <a:pt x="558" y="24"/>
                  </a:lnTo>
                  <a:lnTo>
                    <a:pt x="534" y="18"/>
                  </a:lnTo>
                  <a:lnTo>
                    <a:pt x="504" y="18"/>
                  </a:lnTo>
                  <a:lnTo>
                    <a:pt x="492" y="24"/>
                  </a:lnTo>
                  <a:lnTo>
                    <a:pt x="456" y="36"/>
                  </a:lnTo>
                  <a:lnTo>
                    <a:pt x="444" y="42"/>
                  </a:lnTo>
                  <a:lnTo>
                    <a:pt x="438" y="48"/>
                  </a:lnTo>
                  <a:lnTo>
                    <a:pt x="426" y="54"/>
                  </a:lnTo>
                  <a:lnTo>
                    <a:pt x="414" y="66"/>
                  </a:lnTo>
                  <a:lnTo>
                    <a:pt x="408" y="66"/>
                  </a:lnTo>
                  <a:lnTo>
                    <a:pt x="396" y="90"/>
                  </a:lnTo>
                  <a:lnTo>
                    <a:pt x="378" y="90"/>
                  </a:lnTo>
                  <a:lnTo>
                    <a:pt x="354" y="84"/>
                  </a:lnTo>
                  <a:lnTo>
                    <a:pt x="294" y="84"/>
                  </a:lnTo>
                  <a:lnTo>
                    <a:pt x="282" y="78"/>
                  </a:lnTo>
                  <a:lnTo>
                    <a:pt x="264" y="78"/>
                  </a:lnTo>
                  <a:lnTo>
                    <a:pt x="252" y="72"/>
                  </a:lnTo>
                  <a:lnTo>
                    <a:pt x="240" y="72"/>
                  </a:lnTo>
                  <a:lnTo>
                    <a:pt x="234" y="66"/>
                  </a:lnTo>
                  <a:lnTo>
                    <a:pt x="198" y="66"/>
                  </a:lnTo>
                  <a:lnTo>
                    <a:pt x="186" y="54"/>
                  </a:lnTo>
                  <a:lnTo>
                    <a:pt x="180" y="36"/>
                  </a:lnTo>
                  <a:lnTo>
                    <a:pt x="180" y="24"/>
                  </a:lnTo>
                  <a:lnTo>
                    <a:pt x="168" y="24"/>
                  </a:lnTo>
                  <a:lnTo>
                    <a:pt x="156" y="18"/>
                  </a:lnTo>
                  <a:lnTo>
                    <a:pt x="144" y="18"/>
                  </a:lnTo>
                  <a:lnTo>
                    <a:pt x="132" y="0"/>
                  </a:lnTo>
                  <a:lnTo>
                    <a:pt x="120" y="18"/>
                  </a:lnTo>
                  <a:lnTo>
                    <a:pt x="90" y="12"/>
                  </a:lnTo>
                  <a:lnTo>
                    <a:pt x="72" y="36"/>
                  </a:lnTo>
                  <a:lnTo>
                    <a:pt x="78" y="42"/>
                  </a:lnTo>
                  <a:lnTo>
                    <a:pt x="90" y="42"/>
                  </a:lnTo>
                  <a:lnTo>
                    <a:pt x="90" y="48"/>
                  </a:lnTo>
                  <a:lnTo>
                    <a:pt x="96" y="54"/>
                  </a:lnTo>
                  <a:lnTo>
                    <a:pt x="96" y="66"/>
                  </a:lnTo>
                  <a:lnTo>
                    <a:pt x="78" y="66"/>
                  </a:lnTo>
                  <a:lnTo>
                    <a:pt x="72" y="72"/>
                  </a:lnTo>
                  <a:lnTo>
                    <a:pt x="72" y="78"/>
                  </a:lnTo>
                  <a:lnTo>
                    <a:pt x="78" y="84"/>
                  </a:lnTo>
                  <a:lnTo>
                    <a:pt x="78" y="96"/>
                  </a:lnTo>
                  <a:lnTo>
                    <a:pt x="72" y="108"/>
                  </a:lnTo>
                  <a:lnTo>
                    <a:pt x="72" y="114"/>
                  </a:lnTo>
                  <a:lnTo>
                    <a:pt x="66" y="120"/>
                  </a:lnTo>
                  <a:lnTo>
                    <a:pt x="66" y="132"/>
                  </a:lnTo>
                  <a:lnTo>
                    <a:pt x="72" y="132"/>
                  </a:lnTo>
                  <a:lnTo>
                    <a:pt x="90" y="126"/>
                  </a:lnTo>
                  <a:lnTo>
                    <a:pt x="102" y="126"/>
                  </a:lnTo>
                  <a:lnTo>
                    <a:pt x="108" y="120"/>
                  </a:lnTo>
                  <a:lnTo>
                    <a:pt x="114" y="120"/>
                  </a:lnTo>
                  <a:lnTo>
                    <a:pt x="114" y="132"/>
                  </a:lnTo>
                  <a:lnTo>
                    <a:pt x="120" y="132"/>
                  </a:lnTo>
                  <a:lnTo>
                    <a:pt x="126" y="126"/>
                  </a:lnTo>
                  <a:lnTo>
                    <a:pt x="138" y="120"/>
                  </a:lnTo>
                  <a:lnTo>
                    <a:pt x="162" y="96"/>
                  </a:lnTo>
                  <a:lnTo>
                    <a:pt x="168" y="96"/>
                  </a:lnTo>
                  <a:lnTo>
                    <a:pt x="174" y="90"/>
                  </a:lnTo>
                  <a:lnTo>
                    <a:pt x="186" y="90"/>
                  </a:lnTo>
                  <a:lnTo>
                    <a:pt x="204" y="84"/>
                  </a:lnTo>
                  <a:lnTo>
                    <a:pt x="216" y="84"/>
                  </a:lnTo>
                  <a:lnTo>
                    <a:pt x="252" y="102"/>
                  </a:lnTo>
                  <a:lnTo>
                    <a:pt x="270" y="108"/>
                  </a:lnTo>
                  <a:lnTo>
                    <a:pt x="282" y="108"/>
                  </a:lnTo>
                  <a:lnTo>
                    <a:pt x="288" y="114"/>
                  </a:lnTo>
                  <a:lnTo>
                    <a:pt x="294" y="114"/>
                  </a:lnTo>
                  <a:lnTo>
                    <a:pt x="270" y="114"/>
                  </a:lnTo>
                  <a:lnTo>
                    <a:pt x="258" y="120"/>
                  </a:lnTo>
                  <a:lnTo>
                    <a:pt x="246" y="120"/>
                  </a:lnTo>
                  <a:lnTo>
                    <a:pt x="246" y="132"/>
                  </a:lnTo>
                  <a:lnTo>
                    <a:pt x="240" y="138"/>
                  </a:lnTo>
                  <a:lnTo>
                    <a:pt x="186" y="144"/>
                  </a:lnTo>
                  <a:lnTo>
                    <a:pt x="138" y="138"/>
                  </a:lnTo>
                  <a:lnTo>
                    <a:pt x="120" y="138"/>
                  </a:lnTo>
                  <a:lnTo>
                    <a:pt x="96" y="150"/>
                  </a:lnTo>
                  <a:lnTo>
                    <a:pt x="84" y="162"/>
                  </a:lnTo>
                  <a:lnTo>
                    <a:pt x="84" y="174"/>
                  </a:lnTo>
                  <a:lnTo>
                    <a:pt x="78" y="192"/>
                  </a:lnTo>
                  <a:lnTo>
                    <a:pt x="78" y="204"/>
                  </a:lnTo>
                  <a:lnTo>
                    <a:pt x="72" y="210"/>
                  </a:lnTo>
                  <a:lnTo>
                    <a:pt x="72" y="216"/>
                  </a:lnTo>
                  <a:lnTo>
                    <a:pt x="114" y="216"/>
                  </a:lnTo>
                  <a:lnTo>
                    <a:pt x="114" y="240"/>
                  </a:lnTo>
                  <a:lnTo>
                    <a:pt x="120" y="246"/>
                  </a:lnTo>
                  <a:lnTo>
                    <a:pt x="126" y="258"/>
                  </a:lnTo>
                  <a:lnTo>
                    <a:pt x="132" y="264"/>
                  </a:lnTo>
                  <a:lnTo>
                    <a:pt x="126" y="282"/>
                  </a:lnTo>
                  <a:lnTo>
                    <a:pt x="138" y="300"/>
                  </a:lnTo>
                  <a:lnTo>
                    <a:pt x="126" y="318"/>
                  </a:lnTo>
                  <a:lnTo>
                    <a:pt x="162" y="354"/>
                  </a:lnTo>
                  <a:lnTo>
                    <a:pt x="156" y="390"/>
                  </a:lnTo>
                  <a:lnTo>
                    <a:pt x="210" y="414"/>
                  </a:lnTo>
                  <a:lnTo>
                    <a:pt x="216" y="444"/>
                  </a:lnTo>
                  <a:lnTo>
                    <a:pt x="216" y="438"/>
                  </a:lnTo>
                  <a:lnTo>
                    <a:pt x="222" y="438"/>
                  </a:lnTo>
                  <a:lnTo>
                    <a:pt x="222" y="432"/>
                  </a:lnTo>
                  <a:lnTo>
                    <a:pt x="228" y="432"/>
                  </a:lnTo>
                  <a:lnTo>
                    <a:pt x="252" y="444"/>
                  </a:lnTo>
                  <a:lnTo>
                    <a:pt x="258" y="444"/>
                  </a:lnTo>
                  <a:lnTo>
                    <a:pt x="264" y="450"/>
                  </a:lnTo>
                  <a:lnTo>
                    <a:pt x="270" y="462"/>
                  </a:lnTo>
                  <a:lnTo>
                    <a:pt x="282" y="468"/>
                  </a:lnTo>
                  <a:lnTo>
                    <a:pt x="294" y="468"/>
                  </a:lnTo>
                  <a:lnTo>
                    <a:pt x="312" y="474"/>
                  </a:lnTo>
                  <a:lnTo>
                    <a:pt x="372" y="474"/>
                  </a:lnTo>
                  <a:lnTo>
                    <a:pt x="372" y="450"/>
                  </a:lnTo>
                  <a:lnTo>
                    <a:pt x="378" y="438"/>
                  </a:lnTo>
                  <a:lnTo>
                    <a:pt x="390" y="426"/>
                  </a:lnTo>
                  <a:lnTo>
                    <a:pt x="408" y="426"/>
                  </a:lnTo>
                  <a:lnTo>
                    <a:pt x="432" y="432"/>
                  </a:lnTo>
                  <a:lnTo>
                    <a:pt x="468" y="444"/>
                  </a:lnTo>
                  <a:lnTo>
                    <a:pt x="474" y="450"/>
                  </a:lnTo>
                  <a:lnTo>
                    <a:pt x="480" y="450"/>
                  </a:lnTo>
                  <a:lnTo>
                    <a:pt x="480" y="456"/>
                  </a:lnTo>
                  <a:lnTo>
                    <a:pt x="486" y="468"/>
                  </a:lnTo>
                  <a:lnTo>
                    <a:pt x="486" y="474"/>
                  </a:lnTo>
                  <a:lnTo>
                    <a:pt x="492" y="480"/>
                  </a:lnTo>
                  <a:lnTo>
                    <a:pt x="504" y="486"/>
                  </a:lnTo>
                  <a:lnTo>
                    <a:pt x="564" y="486"/>
                  </a:lnTo>
                  <a:lnTo>
                    <a:pt x="576" y="480"/>
                  </a:lnTo>
                  <a:lnTo>
                    <a:pt x="594" y="474"/>
                  </a:lnTo>
                  <a:lnTo>
                    <a:pt x="606" y="462"/>
                  </a:lnTo>
                  <a:lnTo>
                    <a:pt x="618" y="456"/>
                  </a:lnTo>
                  <a:lnTo>
                    <a:pt x="630" y="444"/>
                  </a:lnTo>
                  <a:lnTo>
                    <a:pt x="648" y="438"/>
                  </a:lnTo>
                  <a:lnTo>
                    <a:pt x="660" y="432"/>
                  </a:lnTo>
                  <a:lnTo>
                    <a:pt x="672" y="432"/>
                  </a:lnTo>
                  <a:lnTo>
                    <a:pt x="684" y="438"/>
                  </a:lnTo>
                  <a:lnTo>
                    <a:pt x="690" y="444"/>
                  </a:lnTo>
                  <a:lnTo>
                    <a:pt x="696" y="444"/>
                  </a:lnTo>
                  <a:lnTo>
                    <a:pt x="702" y="450"/>
                  </a:lnTo>
                  <a:lnTo>
                    <a:pt x="714" y="450"/>
                  </a:lnTo>
                  <a:lnTo>
                    <a:pt x="726" y="444"/>
                  </a:lnTo>
                  <a:lnTo>
                    <a:pt x="732" y="432"/>
                  </a:lnTo>
                  <a:lnTo>
                    <a:pt x="744" y="420"/>
                  </a:lnTo>
                  <a:lnTo>
                    <a:pt x="756" y="432"/>
                  </a:lnTo>
                  <a:lnTo>
                    <a:pt x="756" y="444"/>
                  </a:lnTo>
                  <a:lnTo>
                    <a:pt x="750" y="450"/>
                  </a:lnTo>
                  <a:lnTo>
                    <a:pt x="744" y="462"/>
                  </a:lnTo>
                  <a:lnTo>
                    <a:pt x="744" y="468"/>
                  </a:lnTo>
                  <a:lnTo>
                    <a:pt x="738" y="474"/>
                  </a:lnTo>
                  <a:lnTo>
                    <a:pt x="738" y="486"/>
                  </a:lnTo>
                  <a:lnTo>
                    <a:pt x="744" y="492"/>
                  </a:lnTo>
                  <a:lnTo>
                    <a:pt x="744" y="498"/>
                  </a:lnTo>
                  <a:lnTo>
                    <a:pt x="756" y="510"/>
                  </a:lnTo>
                  <a:lnTo>
                    <a:pt x="768" y="510"/>
                  </a:lnTo>
                  <a:lnTo>
                    <a:pt x="768" y="504"/>
                  </a:lnTo>
                  <a:lnTo>
                    <a:pt x="774" y="498"/>
                  </a:lnTo>
                  <a:lnTo>
                    <a:pt x="774" y="480"/>
                  </a:lnTo>
                  <a:lnTo>
                    <a:pt x="780" y="486"/>
                  </a:lnTo>
                  <a:lnTo>
                    <a:pt x="792" y="486"/>
                  </a:lnTo>
                  <a:lnTo>
                    <a:pt x="792" y="462"/>
                  </a:lnTo>
                  <a:lnTo>
                    <a:pt x="786" y="462"/>
                  </a:lnTo>
                  <a:lnTo>
                    <a:pt x="786" y="432"/>
                  </a:lnTo>
                  <a:lnTo>
                    <a:pt x="810" y="432"/>
                  </a:lnTo>
                  <a:lnTo>
                    <a:pt x="804" y="438"/>
                  </a:lnTo>
                  <a:lnTo>
                    <a:pt x="804" y="444"/>
                  </a:lnTo>
                  <a:lnTo>
                    <a:pt x="840" y="444"/>
                  </a:lnTo>
                  <a:lnTo>
                    <a:pt x="858" y="438"/>
                  </a:lnTo>
                  <a:lnTo>
                    <a:pt x="864" y="432"/>
                  </a:lnTo>
                  <a:lnTo>
                    <a:pt x="870" y="432"/>
                  </a:lnTo>
                  <a:lnTo>
                    <a:pt x="888" y="414"/>
                  </a:lnTo>
                  <a:lnTo>
                    <a:pt x="894" y="414"/>
                  </a:lnTo>
                  <a:lnTo>
                    <a:pt x="900" y="420"/>
                  </a:lnTo>
                  <a:lnTo>
                    <a:pt x="912" y="426"/>
                  </a:lnTo>
                  <a:lnTo>
                    <a:pt x="924" y="438"/>
                  </a:lnTo>
                  <a:lnTo>
                    <a:pt x="942" y="438"/>
                  </a:lnTo>
                  <a:lnTo>
                    <a:pt x="954" y="444"/>
                  </a:lnTo>
                  <a:lnTo>
                    <a:pt x="966" y="444"/>
                  </a:lnTo>
                  <a:lnTo>
                    <a:pt x="978" y="438"/>
                  </a:lnTo>
                  <a:lnTo>
                    <a:pt x="996" y="438"/>
                  </a:lnTo>
                  <a:lnTo>
                    <a:pt x="1002" y="432"/>
                  </a:lnTo>
                  <a:lnTo>
                    <a:pt x="1014" y="426"/>
                  </a:lnTo>
                  <a:lnTo>
                    <a:pt x="1026" y="414"/>
                  </a:lnTo>
                  <a:lnTo>
                    <a:pt x="1038" y="408"/>
                  </a:lnTo>
                  <a:lnTo>
                    <a:pt x="1086" y="408"/>
                  </a:lnTo>
                  <a:lnTo>
                    <a:pt x="1092" y="414"/>
                  </a:lnTo>
                  <a:lnTo>
                    <a:pt x="1110" y="414"/>
                  </a:lnTo>
                  <a:lnTo>
                    <a:pt x="1122" y="402"/>
                  </a:lnTo>
                  <a:lnTo>
                    <a:pt x="1146" y="402"/>
                  </a:lnTo>
                  <a:lnTo>
                    <a:pt x="1152" y="390"/>
                  </a:lnTo>
                  <a:lnTo>
                    <a:pt x="1152" y="384"/>
                  </a:lnTo>
                  <a:lnTo>
                    <a:pt x="1158" y="384"/>
                  </a:lnTo>
                  <a:lnTo>
                    <a:pt x="1158" y="408"/>
                  </a:lnTo>
                  <a:lnTo>
                    <a:pt x="1164" y="414"/>
                  </a:lnTo>
                  <a:lnTo>
                    <a:pt x="1170" y="414"/>
                  </a:lnTo>
                  <a:lnTo>
                    <a:pt x="1182" y="408"/>
                  </a:lnTo>
                  <a:lnTo>
                    <a:pt x="1188" y="402"/>
                  </a:lnTo>
                  <a:lnTo>
                    <a:pt x="1188" y="390"/>
                  </a:lnTo>
                  <a:lnTo>
                    <a:pt x="1230" y="390"/>
                  </a:lnTo>
                  <a:lnTo>
                    <a:pt x="1242" y="402"/>
                  </a:lnTo>
                  <a:lnTo>
                    <a:pt x="1254" y="402"/>
                  </a:lnTo>
                  <a:lnTo>
                    <a:pt x="1260" y="396"/>
                  </a:lnTo>
                  <a:lnTo>
                    <a:pt x="1260" y="390"/>
                  </a:lnTo>
                  <a:lnTo>
                    <a:pt x="1284" y="390"/>
                  </a:lnTo>
                  <a:lnTo>
                    <a:pt x="1290" y="396"/>
                  </a:lnTo>
                  <a:lnTo>
                    <a:pt x="1290" y="414"/>
                  </a:lnTo>
                  <a:lnTo>
                    <a:pt x="1332" y="402"/>
                  </a:lnTo>
                  <a:close/>
                  <a:moveTo>
                    <a:pt x="102" y="282"/>
                  </a:moveTo>
                  <a:lnTo>
                    <a:pt x="96" y="282"/>
                  </a:lnTo>
                  <a:lnTo>
                    <a:pt x="96" y="312"/>
                  </a:lnTo>
                  <a:lnTo>
                    <a:pt x="102" y="324"/>
                  </a:lnTo>
                  <a:lnTo>
                    <a:pt x="108" y="330"/>
                  </a:lnTo>
                  <a:lnTo>
                    <a:pt x="114" y="324"/>
                  </a:lnTo>
                  <a:lnTo>
                    <a:pt x="114" y="318"/>
                  </a:lnTo>
                  <a:lnTo>
                    <a:pt x="120" y="312"/>
                  </a:lnTo>
                  <a:lnTo>
                    <a:pt x="120" y="300"/>
                  </a:lnTo>
                  <a:lnTo>
                    <a:pt x="102" y="28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13" name="Tunisia" descr="© INSCALE GmbH, 05.05.2010&#10;http://www.presentationload.com/">
              <a:extLst>
                <a:ext uri="{FF2B5EF4-FFF2-40B4-BE49-F238E27FC236}">
                  <a16:creationId xmlns:a16="http://schemas.microsoft.com/office/drawing/2014/main" id="{B9467CF8-C83C-E11E-8950-7EFD90B729BB}"/>
                </a:ext>
              </a:extLst>
            </p:cNvPr>
            <p:cNvSpPr>
              <a:spLocks/>
            </p:cNvSpPr>
            <p:nvPr/>
          </p:nvSpPr>
          <p:spPr bwMode="gray">
            <a:xfrm>
              <a:off x="4441441" y="2078530"/>
              <a:ext cx="103766" cy="216428"/>
            </a:xfrm>
            <a:custGeom>
              <a:avLst/>
              <a:gdLst>
                <a:gd name="T0" fmla="*/ 2147483647 w 276"/>
                <a:gd name="T1" fmla="*/ 2147483647 h 570"/>
                <a:gd name="T2" fmla="*/ 2147483647 w 276"/>
                <a:gd name="T3" fmla="*/ 2147483647 h 570"/>
                <a:gd name="T4" fmla="*/ 2147483647 w 276"/>
                <a:gd name="T5" fmla="*/ 2147483647 h 570"/>
                <a:gd name="T6" fmla="*/ 2147483647 w 276"/>
                <a:gd name="T7" fmla="*/ 2147483647 h 570"/>
                <a:gd name="T8" fmla="*/ 2147483647 w 276"/>
                <a:gd name="T9" fmla="*/ 2147483647 h 570"/>
                <a:gd name="T10" fmla="*/ 2147483647 w 276"/>
                <a:gd name="T11" fmla="*/ 2147483647 h 570"/>
                <a:gd name="T12" fmla="*/ 0 w 276"/>
                <a:gd name="T13" fmla="*/ 2147483647 h 570"/>
                <a:gd name="T14" fmla="*/ 2147483647 w 276"/>
                <a:gd name="T15" fmla="*/ 2147483647 h 570"/>
                <a:gd name="T16" fmla="*/ 2147483647 w 276"/>
                <a:gd name="T17" fmla="*/ 2147483647 h 570"/>
                <a:gd name="T18" fmla="*/ 2147483647 w 276"/>
                <a:gd name="T19" fmla="*/ 2147483647 h 570"/>
                <a:gd name="T20" fmla="*/ 2147483647 w 276"/>
                <a:gd name="T21" fmla="*/ 2147483647 h 570"/>
                <a:gd name="T22" fmla="*/ 2147483647 w 276"/>
                <a:gd name="T23" fmla="*/ 2147483647 h 570"/>
                <a:gd name="T24" fmla="*/ 2147483647 w 276"/>
                <a:gd name="T25" fmla="*/ 2147483647 h 570"/>
                <a:gd name="T26" fmla="*/ 2147483647 w 276"/>
                <a:gd name="T27" fmla="*/ 2147483647 h 570"/>
                <a:gd name="T28" fmla="*/ 2147483647 w 276"/>
                <a:gd name="T29" fmla="*/ 2147483647 h 570"/>
                <a:gd name="T30" fmla="*/ 2147483647 w 276"/>
                <a:gd name="T31" fmla="*/ 2147483647 h 570"/>
                <a:gd name="T32" fmla="*/ 2147483647 w 276"/>
                <a:gd name="T33" fmla="*/ 2147483647 h 570"/>
                <a:gd name="T34" fmla="*/ 2147483647 w 276"/>
                <a:gd name="T35" fmla="*/ 2147483647 h 570"/>
                <a:gd name="T36" fmla="*/ 2147483647 w 276"/>
                <a:gd name="T37" fmla="*/ 2147483647 h 570"/>
                <a:gd name="T38" fmla="*/ 2147483647 w 276"/>
                <a:gd name="T39" fmla="*/ 2147483647 h 570"/>
                <a:gd name="T40" fmla="*/ 2147483647 w 276"/>
                <a:gd name="T41" fmla="*/ 2147483647 h 570"/>
                <a:gd name="T42" fmla="*/ 2147483647 w 276"/>
                <a:gd name="T43" fmla="*/ 2147483647 h 570"/>
                <a:gd name="T44" fmla="*/ 2147483647 w 276"/>
                <a:gd name="T45" fmla="*/ 2147483647 h 570"/>
                <a:gd name="T46" fmla="*/ 2147483647 w 276"/>
                <a:gd name="T47" fmla="*/ 2147483647 h 570"/>
                <a:gd name="T48" fmla="*/ 2147483647 w 276"/>
                <a:gd name="T49" fmla="*/ 2147483647 h 570"/>
                <a:gd name="T50" fmla="*/ 2147483647 w 276"/>
                <a:gd name="T51" fmla="*/ 2147483647 h 570"/>
                <a:gd name="T52" fmla="*/ 2147483647 w 276"/>
                <a:gd name="T53" fmla="*/ 2147483647 h 570"/>
                <a:gd name="T54" fmla="*/ 2147483647 w 276"/>
                <a:gd name="T55" fmla="*/ 2147483647 h 570"/>
                <a:gd name="T56" fmla="*/ 2147483647 w 276"/>
                <a:gd name="T57" fmla="*/ 2147483647 h 570"/>
                <a:gd name="T58" fmla="*/ 2147483647 w 276"/>
                <a:gd name="T59" fmla="*/ 2147483647 h 570"/>
                <a:gd name="T60" fmla="*/ 2147483647 w 276"/>
                <a:gd name="T61" fmla="*/ 2147483647 h 570"/>
                <a:gd name="T62" fmla="*/ 2147483647 w 276"/>
                <a:gd name="T63" fmla="*/ 2147483647 h 570"/>
                <a:gd name="T64" fmla="*/ 2147483647 w 276"/>
                <a:gd name="T65" fmla="*/ 2147483647 h 570"/>
                <a:gd name="T66" fmla="*/ 2147483647 w 276"/>
                <a:gd name="T67" fmla="*/ 2147483647 h 570"/>
                <a:gd name="T68" fmla="*/ 2147483647 w 276"/>
                <a:gd name="T69" fmla="*/ 2147483647 h 570"/>
                <a:gd name="T70" fmla="*/ 2147483647 w 276"/>
                <a:gd name="T71" fmla="*/ 2147483647 h 570"/>
                <a:gd name="T72" fmla="*/ 2147483647 w 276"/>
                <a:gd name="T73" fmla="*/ 2147483647 h 570"/>
                <a:gd name="T74" fmla="*/ 2147483647 w 276"/>
                <a:gd name="T75" fmla="*/ 2147483647 h 570"/>
                <a:gd name="T76" fmla="*/ 2147483647 w 276"/>
                <a:gd name="T77" fmla="*/ 2147483647 h 570"/>
                <a:gd name="T78" fmla="*/ 2147483647 w 276"/>
                <a:gd name="T79" fmla="*/ 2147483647 h 570"/>
                <a:gd name="T80" fmla="*/ 2147483647 w 276"/>
                <a:gd name="T81" fmla="*/ 2147483647 h 570"/>
                <a:gd name="T82" fmla="*/ 2147483647 w 276"/>
                <a:gd name="T83" fmla="*/ 2147483647 h 570"/>
                <a:gd name="T84" fmla="*/ 2147483647 w 276"/>
                <a:gd name="T85" fmla="*/ 2147483647 h 570"/>
                <a:gd name="T86" fmla="*/ 2147483647 w 276"/>
                <a:gd name="T87" fmla="*/ 2147483647 h 570"/>
                <a:gd name="T88" fmla="*/ 2147483647 w 276"/>
                <a:gd name="T89" fmla="*/ 0 h 570"/>
                <a:gd name="T90" fmla="*/ 2147483647 w 276"/>
                <a:gd name="T91" fmla="*/ 2147483647 h 570"/>
                <a:gd name="T92" fmla="*/ 2147483647 w 276"/>
                <a:gd name="T93" fmla="*/ 2147483647 h 570"/>
                <a:gd name="T94" fmla="*/ 2147483647 w 276"/>
                <a:gd name="T95" fmla="*/ 2147483647 h 57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276"/>
                <a:gd name="T145" fmla="*/ 0 h 570"/>
                <a:gd name="T146" fmla="*/ 276 w 276"/>
                <a:gd name="T147" fmla="*/ 570 h 570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276" h="570">
                  <a:moveTo>
                    <a:pt x="42" y="60"/>
                  </a:moveTo>
                  <a:lnTo>
                    <a:pt x="60" y="66"/>
                  </a:lnTo>
                  <a:lnTo>
                    <a:pt x="60" y="78"/>
                  </a:lnTo>
                  <a:lnTo>
                    <a:pt x="54" y="90"/>
                  </a:lnTo>
                  <a:lnTo>
                    <a:pt x="54" y="126"/>
                  </a:lnTo>
                  <a:lnTo>
                    <a:pt x="60" y="138"/>
                  </a:lnTo>
                  <a:lnTo>
                    <a:pt x="60" y="180"/>
                  </a:lnTo>
                  <a:lnTo>
                    <a:pt x="54" y="192"/>
                  </a:lnTo>
                  <a:lnTo>
                    <a:pt x="54" y="204"/>
                  </a:lnTo>
                  <a:lnTo>
                    <a:pt x="48" y="210"/>
                  </a:lnTo>
                  <a:lnTo>
                    <a:pt x="48" y="216"/>
                  </a:lnTo>
                  <a:lnTo>
                    <a:pt x="24" y="234"/>
                  </a:lnTo>
                  <a:lnTo>
                    <a:pt x="0" y="258"/>
                  </a:lnTo>
                  <a:lnTo>
                    <a:pt x="0" y="300"/>
                  </a:lnTo>
                  <a:lnTo>
                    <a:pt x="12" y="300"/>
                  </a:lnTo>
                  <a:lnTo>
                    <a:pt x="12" y="330"/>
                  </a:lnTo>
                  <a:lnTo>
                    <a:pt x="24" y="330"/>
                  </a:lnTo>
                  <a:lnTo>
                    <a:pt x="42" y="336"/>
                  </a:lnTo>
                  <a:lnTo>
                    <a:pt x="54" y="348"/>
                  </a:lnTo>
                  <a:lnTo>
                    <a:pt x="54" y="390"/>
                  </a:lnTo>
                  <a:lnTo>
                    <a:pt x="60" y="390"/>
                  </a:lnTo>
                  <a:lnTo>
                    <a:pt x="66" y="396"/>
                  </a:lnTo>
                  <a:lnTo>
                    <a:pt x="90" y="408"/>
                  </a:lnTo>
                  <a:lnTo>
                    <a:pt x="96" y="420"/>
                  </a:lnTo>
                  <a:lnTo>
                    <a:pt x="102" y="426"/>
                  </a:lnTo>
                  <a:lnTo>
                    <a:pt x="108" y="450"/>
                  </a:lnTo>
                  <a:lnTo>
                    <a:pt x="114" y="492"/>
                  </a:lnTo>
                  <a:lnTo>
                    <a:pt x="126" y="540"/>
                  </a:lnTo>
                  <a:lnTo>
                    <a:pt x="138" y="570"/>
                  </a:lnTo>
                  <a:lnTo>
                    <a:pt x="144" y="564"/>
                  </a:lnTo>
                  <a:lnTo>
                    <a:pt x="156" y="564"/>
                  </a:lnTo>
                  <a:lnTo>
                    <a:pt x="186" y="534"/>
                  </a:lnTo>
                  <a:lnTo>
                    <a:pt x="186" y="510"/>
                  </a:lnTo>
                  <a:lnTo>
                    <a:pt x="174" y="486"/>
                  </a:lnTo>
                  <a:lnTo>
                    <a:pt x="174" y="468"/>
                  </a:lnTo>
                  <a:lnTo>
                    <a:pt x="192" y="450"/>
                  </a:lnTo>
                  <a:lnTo>
                    <a:pt x="198" y="450"/>
                  </a:lnTo>
                  <a:lnTo>
                    <a:pt x="204" y="438"/>
                  </a:lnTo>
                  <a:lnTo>
                    <a:pt x="210" y="432"/>
                  </a:lnTo>
                  <a:lnTo>
                    <a:pt x="216" y="420"/>
                  </a:lnTo>
                  <a:lnTo>
                    <a:pt x="222" y="414"/>
                  </a:lnTo>
                  <a:lnTo>
                    <a:pt x="234" y="408"/>
                  </a:lnTo>
                  <a:lnTo>
                    <a:pt x="246" y="408"/>
                  </a:lnTo>
                  <a:lnTo>
                    <a:pt x="270" y="396"/>
                  </a:lnTo>
                  <a:lnTo>
                    <a:pt x="276" y="390"/>
                  </a:lnTo>
                  <a:lnTo>
                    <a:pt x="276" y="384"/>
                  </a:lnTo>
                  <a:lnTo>
                    <a:pt x="264" y="372"/>
                  </a:lnTo>
                  <a:lnTo>
                    <a:pt x="258" y="372"/>
                  </a:lnTo>
                  <a:lnTo>
                    <a:pt x="264" y="330"/>
                  </a:lnTo>
                  <a:lnTo>
                    <a:pt x="252" y="330"/>
                  </a:lnTo>
                  <a:lnTo>
                    <a:pt x="240" y="300"/>
                  </a:lnTo>
                  <a:lnTo>
                    <a:pt x="228" y="294"/>
                  </a:lnTo>
                  <a:lnTo>
                    <a:pt x="222" y="306"/>
                  </a:lnTo>
                  <a:lnTo>
                    <a:pt x="216" y="294"/>
                  </a:lnTo>
                  <a:lnTo>
                    <a:pt x="198" y="294"/>
                  </a:lnTo>
                  <a:lnTo>
                    <a:pt x="186" y="288"/>
                  </a:lnTo>
                  <a:lnTo>
                    <a:pt x="180" y="282"/>
                  </a:lnTo>
                  <a:lnTo>
                    <a:pt x="168" y="276"/>
                  </a:lnTo>
                  <a:lnTo>
                    <a:pt x="168" y="246"/>
                  </a:lnTo>
                  <a:lnTo>
                    <a:pt x="174" y="240"/>
                  </a:lnTo>
                  <a:lnTo>
                    <a:pt x="180" y="240"/>
                  </a:lnTo>
                  <a:lnTo>
                    <a:pt x="234" y="186"/>
                  </a:lnTo>
                  <a:lnTo>
                    <a:pt x="240" y="174"/>
                  </a:lnTo>
                  <a:lnTo>
                    <a:pt x="240" y="156"/>
                  </a:lnTo>
                  <a:lnTo>
                    <a:pt x="234" y="144"/>
                  </a:lnTo>
                  <a:lnTo>
                    <a:pt x="216" y="126"/>
                  </a:lnTo>
                  <a:lnTo>
                    <a:pt x="204" y="120"/>
                  </a:lnTo>
                  <a:lnTo>
                    <a:pt x="198" y="120"/>
                  </a:lnTo>
                  <a:lnTo>
                    <a:pt x="198" y="102"/>
                  </a:lnTo>
                  <a:lnTo>
                    <a:pt x="204" y="90"/>
                  </a:lnTo>
                  <a:lnTo>
                    <a:pt x="204" y="78"/>
                  </a:lnTo>
                  <a:lnTo>
                    <a:pt x="210" y="72"/>
                  </a:lnTo>
                  <a:lnTo>
                    <a:pt x="222" y="66"/>
                  </a:lnTo>
                  <a:lnTo>
                    <a:pt x="228" y="60"/>
                  </a:lnTo>
                  <a:lnTo>
                    <a:pt x="234" y="48"/>
                  </a:lnTo>
                  <a:lnTo>
                    <a:pt x="234" y="36"/>
                  </a:lnTo>
                  <a:lnTo>
                    <a:pt x="240" y="30"/>
                  </a:lnTo>
                  <a:lnTo>
                    <a:pt x="240" y="18"/>
                  </a:lnTo>
                  <a:lnTo>
                    <a:pt x="228" y="18"/>
                  </a:lnTo>
                  <a:lnTo>
                    <a:pt x="222" y="30"/>
                  </a:lnTo>
                  <a:lnTo>
                    <a:pt x="210" y="36"/>
                  </a:lnTo>
                  <a:lnTo>
                    <a:pt x="204" y="48"/>
                  </a:lnTo>
                  <a:lnTo>
                    <a:pt x="192" y="60"/>
                  </a:lnTo>
                  <a:lnTo>
                    <a:pt x="186" y="60"/>
                  </a:lnTo>
                  <a:lnTo>
                    <a:pt x="174" y="54"/>
                  </a:lnTo>
                  <a:lnTo>
                    <a:pt x="162" y="42"/>
                  </a:lnTo>
                  <a:lnTo>
                    <a:pt x="174" y="30"/>
                  </a:lnTo>
                  <a:lnTo>
                    <a:pt x="174" y="24"/>
                  </a:lnTo>
                  <a:lnTo>
                    <a:pt x="180" y="12"/>
                  </a:lnTo>
                  <a:lnTo>
                    <a:pt x="168" y="0"/>
                  </a:lnTo>
                  <a:lnTo>
                    <a:pt x="138" y="0"/>
                  </a:lnTo>
                  <a:lnTo>
                    <a:pt x="126" y="6"/>
                  </a:lnTo>
                  <a:lnTo>
                    <a:pt x="108" y="12"/>
                  </a:lnTo>
                  <a:lnTo>
                    <a:pt x="96" y="18"/>
                  </a:lnTo>
                  <a:lnTo>
                    <a:pt x="84" y="30"/>
                  </a:lnTo>
                  <a:lnTo>
                    <a:pt x="84" y="42"/>
                  </a:lnTo>
                  <a:lnTo>
                    <a:pt x="42" y="6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14" name="Togo" descr="© INSCALE GmbH, 05.05.2010&#10;http://www.presentationload.com/">
              <a:extLst>
                <a:ext uri="{FF2B5EF4-FFF2-40B4-BE49-F238E27FC236}">
                  <a16:creationId xmlns:a16="http://schemas.microsoft.com/office/drawing/2014/main" id="{7446363C-FC74-7D88-E45C-47E9AB9A66B3}"/>
                </a:ext>
              </a:extLst>
            </p:cNvPr>
            <p:cNvSpPr>
              <a:spLocks/>
            </p:cNvSpPr>
            <p:nvPr/>
          </p:nvSpPr>
          <p:spPr bwMode="gray">
            <a:xfrm>
              <a:off x="4230944" y="2880496"/>
              <a:ext cx="53365" cy="152686"/>
            </a:xfrm>
            <a:custGeom>
              <a:avLst/>
              <a:gdLst>
                <a:gd name="T0" fmla="*/ 2147483647 w 138"/>
                <a:gd name="T1" fmla="*/ 2147483647 h 402"/>
                <a:gd name="T2" fmla="*/ 2147483647 w 138"/>
                <a:gd name="T3" fmla="*/ 2147483647 h 402"/>
                <a:gd name="T4" fmla="*/ 2147483647 w 138"/>
                <a:gd name="T5" fmla="*/ 2147483647 h 402"/>
                <a:gd name="T6" fmla="*/ 2147483647 w 138"/>
                <a:gd name="T7" fmla="*/ 2147483647 h 402"/>
                <a:gd name="T8" fmla="*/ 2147483647 w 138"/>
                <a:gd name="T9" fmla="*/ 2147483647 h 402"/>
                <a:gd name="T10" fmla="*/ 2147483647 w 138"/>
                <a:gd name="T11" fmla="*/ 2147483647 h 402"/>
                <a:gd name="T12" fmla="*/ 2147483647 w 138"/>
                <a:gd name="T13" fmla="*/ 2147483647 h 402"/>
                <a:gd name="T14" fmla="*/ 2147483647 w 138"/>
                <a:gd name="T15" fmla="*/ 2147483647 h 402"/>
                <a:gd name="T16" fmla="*/ 2147483647 w 138"/>
                <a:gd name="T17" fmla="*/ 2147483647 h 402"/>
                <a:gd name="T18" fmla="*/ 2147483647 w 138"/>
                <a:gd name="T19" fmla="*/ 2147483647 h 402"/>
                <a:gd name="T20" fmla="*/ 2147483647 w 138"/>
                <a:gd name="T21" fmla="*/ 2147483647 h 402"/>
                <a:gd name="T22" fmla="*/ 2147483647 w 138"/>
                <a:gd name="T23" fmla="*/ 2147483647 h 402"/>
                <a:gd name="T24" fmla="*/ 2147483647 w 138"/>
                <a:gd name="T25" fmla="*/ 2147483647 h 402"/>
                <a:gd name="T26" fmla="*/ 2147483647 w 138"/>
                <a:gd name="T27" fmla="*/ 2147483647 h 402"/>
                <a:gd name="T28" fmla="*/ 2147483647 w 138"/>
                <a:gd name="T29" fmla="*/ 2147483647 h 402"/>
                <a:gd name="T30" fmla="*/ 2147483647 w 138"/>
                <a:gd name="T31" fmla="*/ 2147483647 h 402"/>
                <a:gd name="T32" fmla="*/ 2147483647 w 138"/>
                <a:gd name="T33" fmla="*/ 0 h 402"/>
                <a:gd name="T34" fmla="*/ 2147483647 w 138"/>
                <a:gd name="T35" fmla="*/ 0 h 402"/>
                <a:gd name="T36" fmla="*/ 2147483647 w 138"/>
                <a:gd name="T37" fmla="*/ 2147483647 h 402"/>
                <a:gd name="T38" fmla="*/ 0 w 138"/>
                <a:gd name="T39" fmla="*/ 2147483647 h 402"/>
                <a:gd name="T40" fmla="*/ 2147483647 w 138"/>
                <a:gd name="T41" fmla="*/ 2147483647 h 402"/>
                <a:gd name="T42" fmla="*/ 2147483647 w 138"/>
                <a:gd name="T43" fmla="*/ 2147483647 h 402"/>
                <a:gd name="T44" fmla="*/ 2147483647 w 138"/>
                <a:gd name="T45" fmla="*/ 2147483647 h 402"/>
                <a:gd name="T46" fmla="*/ 2147483647 w 138"/>
                <a:gd name="T47" fmla="*/ 2147483647 h 402"/>
                <a:gd name="T48" fmla="*/ 2147483647 w 138"/>
                <a:gd name="T49" fmla="*/ 2147483647 h 402"/>
                <a:gd name="T50" fmla="*/ 2147483647 w 138"/>
                <a:gd name="T51" fmla="*/ 2147483647 h 402"/>
                <a:gd name="T52" fmla="*/ 2147483647 w 138"/>
                <a:gd name="T53" fmla="*/ 2147483647 h 402"/>
                <a:gd name="T54" fmla="*/ 2147483647 w 138"/>
                <a:gd name="T55" fmla="*/ 2147483647 h 402"/>
                <a:gd name="T56" fmla="*/ 2147483647 w 138"/>
                <a:gd name="T57" fmla="*/ 2147483647 h 402"/>
                <a:gd name="T58" fmla="*/ 2147483647 w 138"/>
                <a:gd name="T59" fmla="*/ 2147483647 h 402"/>
                <a:gd name="T60" fmla="*/ 2147483647 w 138"/>
                <a:gd name="T61" fmla="*/ 2147483647 h 402"/>
                <a:gd name="T62" fmla="*/ 2147483647 w 138"/>
                <a:gd name="T63" fmla="*/ 2147483647 h 402"/>
                <a:gd name="T64" fmla="*/ 2147483647 w 138"/>
                <a:gd name="T65" fmla="*/ 2147483647 h 402"/>
                <a:gd name="T66" fmla="*/ 2147483647 w 138"/>
                <a:gd name="T67" fmla="*/ 2147483647 h 402"/>
                <a:gd name="T68" fmla="*/ 2147483647 w 138"/>
                <a:gd name="T69" fmla="*/ 2147483647 h 402"/>
                <a:gd name="T70" fmla="*/ 2147483647 w 138"/>
                <a:gd name="T71" fmla="*/ 2147483647 h 402"/>
                <a:gd name="T72" fmla="*/ 2147483647 w 138"/>
                <a:gd name="T73" fmla="*/ 2147483647 h 402"/>
                <a:gd name="T74" fmla="*/ 2147483647 w 138"/>
                <a:gd name="T75" fmla="*/ 2147483647 h 402"/>
                <a:gd name="T76" fmla="*/ 2147483647 w 138"/>
                <a:gd name="T77" fmla="*/ 2147483647 h 402"/>
                <a:gd name="T78" fmla="*/ 2147483647 w 138"/>
                <a:gd name="T79" fmla="*/ 2147483647 h 402"/>
                <a:gd name="T80" fmla="*/ 2147483647 w 138"/>
                <a:gd name="T81" fmla="*/ 2147483647 h 402"/>
                <a:gd name="T82" fmla="*/ 2147483647 w 138"/>
                <a:gd name="T83" fmla="*/ 2147483647 h 402"/>
                <a:gd name="T84" fmla="*/ 2147483647 w 138"/>
                <a:gd name="T85" fmla="*/ 2147483647 h 402"/>
                <a:gd name="T86" fmla="*/ 2147483647 w 138"/>
                <a:gd name="T87" fmla="*/ 2147483647 h 402"/>
                <a:gd name="T88" fmla="*/ 2147483647 w 138"/>
                <a:gd name="T89" fmla="*/ 2147483647 h 402"/>
                <a:gd name="T90" fmla="*/ 2147483647 w 138"/>
                <a:gd name="T91" fmla="*/ 2147483647 h 402"/>
                <a:gd name="T92" fmla="*/ 2147483647 w 138"/>
                <a:gd name="T93" fmla="*/ 2147483647 h 402"/>
                <a:gd name="T94" fmla="*/ 2147483647 w 138"/>
                <a:gd name="T95" fmla="*/ 2147483647 h 402"/>
                <a:gd name="T96" fmla="*/ 2147483647 w 138"/>
                <a:gd name="T97" fmla="*/ 2147483647 h 402"/>
                <a:gd name="T98" fmla="*/ 2147483647 w 138"/>
                <a:gd name="T99" fmla="*/ 2147483647 h 402"/>
                <a:gd name="T100" fmla="*/ 2147483647 w 138"/>
                <a:gd name="T101" fmla="*/ 2147483647 h 402"/>
                <a:gd name="T102" fmla="*/ 2147483647 w 138"/>
                <a:gd name="T103" fmla="*/ 2147483647 h 402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38"/>
                <a:gd name="T157" fmla="*/ 0 h 402"/>
                <a:gd name="T158" fmla="*/ 138 w 138"/>
                <a:gd name="T159" fmla="*/ 402 h 402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38" h="402">
                  <a:moveTo>
                    <a:pt x="126" y="354"/>
                  </a:moveTo>
                  <a:lnTo>
                    <a:pt x="120" y="288"/>
                  </a:lnTo>
                  <a:lnTo>
                    <a:pt x="132" y="282"/>
                  </a:lnTo>
                  <a:lnTo>
                    <a:pt x="120" y="270"/>
                  </a:lnTo>
                  <a:lnTo>
                    <a:pt x="120" y="210"/>
                  </a:lnTo>
                  <a:lnTo>
                    <a:pt x="132" y="198"/>
                  </a:lnTo>
                  <a:lnTo>
                    <a:pt x="126" y="186"/>
                  </a:lnTo>
                  <a:lnTo>
                    <a:pt x="126" y="156"/>
                  </a:lnTo>
                  <a:lnTo>
                    <a:pt x="120" y="144"/>
                  </a:lnTo>
                  <a:lnTo>
                    <a:pt x="108" y="132"/>
                  </a:lnTo>
                  <a:lnTo>
                    <a:pt x="108" y="90"/>
                  </a:lnTo>
                  <a:lnTo>
                    <a:pt x="78" y="60"/>
                  </a:lnTo>
                  <a:lnTo>
                    <a:pt x="66" y="54"/>
                  </a:lnTo>
                  <a:lnTo>
                    <a:pt x="66" y="24"/>
                  </a:lnTo>
                  <a:lnTo>
                    <a:pt x="72" y="6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2" y="0"/>
                  </a:lnTo>
                  <a:lnTo>
                    <a:pt x="12" y="18"/>
                  </a:lnTo>
                  <a:lnTo>
                    <a:pt x="0" y="30"/>
                  </a:lnTo>
                  <a:lnTo>
                    <a:pt x="36" y="54"/>
                  </a:lnTo>
                  <a:lnTo>
                    <a:pt x="24" y="132"/>
                  </a:lnTo>
                  <a:lnTo>
                    <a:pt x="36" y="120"/>
                  </a:lnTo>
                  <a:lnTo>
                    <a:pt x="42" y="120"/>
                  </a:lnTo>
                  <a:lnTo>
                    <a:pt x="48" y="126"/>
                  </a:lnTo>
                  <a:lnTo>
                    <a:pt x="48" y="150"/>
                  </a:lnTo>
                  <a:lnTo>
                    <a:pt x="42" y="162"/>
                  </a:lnTo>
                  <a:lnTo>
                    <a:pt x="54" y="174"/>
                  </a:lnTo>
                  <a:lnTo>
                    <a:pt x="54" y="180"/>
                  </a:lnTo>
                  <a:lnTo>
                    <a:pt x="48" y="180"/>
                  </a:lnTo>
                  <a:lnTo>
                    <a:pt x="36" y="192"/>
                  </a:lnTo>
                  <a:lnTo>
                    <a:pt x="42" y="198"/>
                  </a:lnTo>
                  <a:lnTo>
                    <a:pt x="54" y="204"/>
                  </a:lnTo>
                  <a:lnTo>
                    <a:pt x="60" y="210"/>
                  </a:lnTo>
                  <a:lnTo>
                    <a:pt x="60" y="222"/>
                  </a:lnTo>
                  <a:lnTo>
                    <a:pt x="54" y="228"/>
                  </a:lnTo>
                  <a:lnTo>
                    <a:pt x="54" y="270"/>
                  </a:lnTo>
                  <a:lnTo>
                    <a:pt x="48" y="276"/>
                  </a:lnTo>
                  <a:lnTo>
                    <a:pt x="48" y="294"/>
                  </a:lnTo>
                  <a:lnTo>
                    <a:pt x="54" y="294"/>
                  </a:lnTo>
                  <a:lnTo>
                    <a:pt x="60" y="300"/>
                  </a:lnTo>
                  <a:lnTo>
                    <a:pt x="60" y="312"/>
                  </a:lnTo>
                  <a:lnTo>
                    <a:pt x="54" y="324"/>
                  </a:lnTo>
                  <a:lnTo>
                    <a:pt x="54" y="336"/>
                  </a:lnTo>
                  <a:lnTo>
                    <a:pt x="66" y="378"/>
                  </a:lnTo>
                  <a:lnTo>
                    <a:pt x="96" y="402"/>
                  </a:lnTo>
                  <a:lnTo>
                    <a:pt x="108" y="396"/>
                  </a:lnTo>
                  <a:lnTo>
                    <a:pt x="120" y="384"/>
                  </a:lnTo>
                  <a:lnTo>
                    <a:pt x="138" y="384"/>
                  </a:lnTo>
                  <a:lnTo>
                    <a:pt x="138" y="372"/>
                  </a:lnTo>
                  <a:lnTo>
                    <a:pt x="126" y="360"/>
                  </a:lnTo>
                  <a:lnTo>
                    <a:pt x="126" y="35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15" name="Thailand" descr="© INSCALE GmbH, 05.05.2010&#10;http://www.presentationload.com/">
              <a:extLst>
                <a:ext uri="{FF2B5EF4-FFF2-40B4-BE49-F238E27FC236}">
                  <a16:creationId xmlns:a16="http://schemas.microsoft.com/office/drawing/2014/main" id="{8078D6D4-CD4B-76C3-753F-D63A9C940E68}"/>
                </a:ext>
              </a:extLst>
            </p:cNvPr>
            <p:cNvSpPr>
              <a:spLocks/>
            </p:cNvSpPr>
            <p:nvPr/>
          </p:nvSpPr>
          <p:spPr bwMode="gray">
            <a:xfrm>
              <a:off x="6829542" y="2594397"/>
              <a:ext cx="234215" cy="450643"/>
            </a:xfrm>
            <a:custGeom>
              <a:avLst/>
              <a:gdLst>
                <a:gd name="T0" fmla="*/ 2147483647 w 618"/>
                <a:gd name="T1" fmla="*/ 2147483647 h 1188"/>
                <a:gd name="T2" fmla="*/ 2147483647 w 618"/>
                <a:gd name="T3" fmla="*/ 2147483647 h 1188"/>
                <a:gd name="T4" fmla="*/ 2147483647 w 618"/>
                <a:gd name="T5" fmla="*/ 2147483647 h 1188"/>
                <a:gd name="T6" fmla="*/ 2147483647 w 618"/>
                <a:gd name="T7" fmla="*/ 2147483647 h 1188"/>
                <a:gd name="T8" fmla="*/ 2147483647 w 618"/>
                <a:gd name="T9" fmla="*/ 2147483647 h 1188"/>
                <a:gd name="T10" fmla="*/ 2147483647 w 618"/>
                <a:gd name="T11" fmla="*/ 2147483647 h 1188"/>
                <a:gd name="T12" fmla="*/ 2147483647 w 618"/>
                <a:gd name="T13" fmla="*/ 2147483647 h 1188"/>
                <a:gd name="T14" fmla="*/ 2147483647 w 618"/>
                <a:gd name="T15" fmla="*/ 2147483647 h 1188"/>
                <a:gd name="T16" fmla="*/ 2147483647 w 618"/>
                <a:gd name="T17" fmla="*/ 2147483647 h 1188"/>
                <a:gd name="T18" fmla="*/ 2147483647 w 618"/>
                <a:gd name="T19" fmla="*/ 2147483647 h 1188"/>
                <a:gd name="T20" fmla="*/ 2147483647 w 618"/>
                <a:gd name="T21" fmla="*/ 2147483647 h 1188"/>
                <a:gd name="T22" fmla="*/ 2147483647 w 618"/>
                <a:gd name="T23" fmla="*/ 2147483647 h 1188"/>
                <a:gd name="T24" fmla="*/ 2147483647 w 618"/>
                <a:gd name="T25" fmla="*/ 0 h 1188"/>
                <a:gd name="T26" fmla="*/ 2147483647 w 618"/>
                <a:gd name="T27" fmla="*/ 2147483647 h 1188"/>
                <a:gd name="T28" fmla="*/ 2147483647 w 618"/>
                <a:gd name="T29" fmla="*/ 2147483647 h 1188"/>
                <a:gd name="T30" fmla="*/ 2147483647 w 618"/>
                <a:gd name="T31" fmla="*/ 2147483647 h 1188"/>
                <a:gd name="T32" fmla="*/ 0 w 618"/>
                <a:gd name="T33" fmla="*/ 2147483647 h 1188"/>
                <a:gd name="T34" fmla="*/ 2147483647 w 618"/>
                <a:gd name="T35" fmla="*/ 2147483647 h 1188"/>
                <a:gd name="T36" fmla="*/ 2147483647 w 618"/>
                <a:gd name="T37" fmla="*/ 2147483647 h 1188"/>
                <a:gd name="T38" fmla="*/ 2147483647 w 618"/>
                <a:gd name="T39" fmla="*/ 2147483647 h 1188"/>
                <a:gd name="T40" fmla="*/ 2147483647 w 618"/>
                <a:gd name="T41" fmla="*/ 2147483647 h 1188"/>
                <a:gd name="T42" fmla="*/ 2147483647 w 618"/>
                <a:gd name="T43" fmla="*/ 2147483647 h 1188"/>
                <a:gd name="T44" fmla="*/ 2147483647 w 618"/>
                <a:gd name="T45" fmla="*/ 2147483647 h 1188"/>
                <a:gd name="T46" fmla="*/ 2147483647 w 618"/>
                <a:gd name="T47" fmla="*/ 2147483647 h 1188"/>
                <a:gd name="T48" fmla="*/ 2147483647 w 618"/>
                <a:gd name="T49" fmla="*/ 2147483647 h 1188"/>
                <a:gd name="T50" fmla="*/ 2147483647 w 618"/>
                <a:gd name="T51" fmla="*/ 2147483647 h 1188"/>
                <a:gd name="T52" fmla="*/ 2147483647 w 618"/>
                <a:gd name="T53" fmla="*/ 2147483647 h 1188"/>
                <a:gd name="T54" fmla="*/ 2147483647 w 618"/>
                <a:gd name="T55" fmla="*/ 2147483647 h 1188"/>
                <a:gd name="T56" fmla="*/ 2147483647 w 618"/>
                <a:gd name="T57" fmla="*/ 2147483647 h 1188"/>
                <a:gd name="T58" fmla="*/ 2147483647 w 618"/>
                <a:gd name="T59" fmla="*/ 2147483647 h 1188"/>
                <a:gd name="T60" fmla="*/ 2147483647 w 618"/>
                <a:gd name="T61" fmla="*/ 2147483647 h 1188"/>
                <a:gd name="T62" fmla="*/ 2147483647 w 618"/>
                <a:gd name="T63" fmla="*/ 2147483647 h 1188"/>
                <a:gd name="T64" fmla="*/ 2147483647 w 618"/>
                <a:gd name="T65" fmla="*/ 2147483647 h 1188"/>
                <a:gd name="T66" fmla="*/ 2147483647 w 618"/>
                <a:gd name="T67" fmla="*/ 2147483647 h 1188"/>
                <a:gd name="T68" fmla="*/ 2147483647 w 618"/>
                <a:gd name="T69" fmla="*/ 2147483647 h 1188"/>
                <a:gd name="T70" fmla="*/ 2147483647 w 618"/>
                <a:gd name="T71" fmla="*/ 2147483647 h 1188"/>
                <a:gd name="T72" fmla="*/ 2147483647 w 618"/>
                <a:gd name="T73" fmla="*/ 2147483647 h 1188"/>
                <a:gd name="T74" fmla="*/ 2147483647 w 618"/>
                <a:gd name="T75" fmla="*/ 2147483647 h 1188"/>
                <a:gd name="T76" fmla="*/ 2147483647 w 618"/>
                <a:gd name="T77" fmla="*/ 2147483647 h 1188"/>
                <a:gd name="T78" fmla="*/ 2147483647 w 618"/>
                <a:gd name="T79" fmla="*/ 2147483647 h 1188"/>
                <a:gd name="T80" fmla="*/ 2147483647 w 618"/>
                <a:gd name="T81" fmla="*/ 2147483647 h 1188"/>
                <a:gd name="T82" fmla="*/ 2147483647 w 618"/>
                <a:gd name="T83" fmla="*/ 2147483647 h 1188"/>
                <a:gd name="T84" fmla="*/ 2147483647 w 618"/>
                <a:gd name="T85" fmla="*/ 2147483647 h 1188"/>
                <a:gd name="T86" fmla="*/ 2147483647 w 618"/>
                <a:gd name="T87" fmla="*/ 2147483647 h 1188"/>
                <a:gd name="T88" fmla="*/ 2147483647 w 618"/>
                <a:gd name="T89" fmla="*/ 2147483647 h 1188"/>
                <a:gd name="T90" fmla="*/ 2147483647 w 618"/>
                <a:gd name="T91" fmla="*/ 2147483647 h 1188"/>
                <a:gd name="T92" fmla="*/ 2147483647 w 618"/>
                <a:gd name="T93" fmla="*/ 2147483647 h 1188"/>
                <a:gd name="T94" fmla="*/ 2147483647 w 618"/>
                <a:gd name="T95" fmla="*/ 2147483647 h 1188"/>
                <a:gd name="T96" fmla="*/ 2147483647 w 618"/>
                <a:gd name="T97" fmla="*/ 2147483647 h 1188"/>
                <a:gd name="T98" fmla="*/ 2147483647 w 618"/>
                <a:gd name="T99" fmla="*/ 2147483647 h 1188"/>
                <a:gd name="T100" fmla="*/ 2147483647 w 618"/>
                <a:gd name="T101" fmla="*/ 2147483647 h 1188"/>
                <a:gd name="T102" fmla="*/ 2147483647 w 618"/>
                <a:gd name="T103" fmla="*/ 2147483647 h 1188"/>
                <a:gd name="T104" fmla="*/ 2147483647 w 618"/>
                <a:gd name="T105" fmla="*/ 2147483647 h 1188"/>
                <a:gd name="T106" fmla="*/ 2147483647 w 618"/>
                <a:gd name="T107" fmla="*/ 2147483647 h 1188"/>
                <a:gd name="T108" fmla="*/ 2147483647 w 618"/>
                <a:gd name="T109" fmla="*/ 2147483647 h 1188"/>
                <a:gd name="T110" fmla="*/ 2147483647 w 618"/>
                <a:gd name="T111" fmla="*/ 2147483647 h 1188"/>
                <a:gd name="T112" fmla="*/ 2147483647 w 618"/>
                <a:gd name="T113" fmla="*/ 2147483647 h 1188"/>
                <a:gd name="T114" fmla="*/ 2147483647 w 618"/>
                <a:gd name="T115" fmla="*/ 2147483647 h 1188"/>
                <a:gd name="T116" fmla="*/ 2147483647 w 618"/>
                <a:gd name="T117" fmla="*/ 2147483647 h 11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618"/>
                <a:gd name="T178" fmla="*/ 0 h 1188"/>
                <a:gd name="T179" fmla="*/ 618 w 618"/>
                <a:gd name="T180" fmla="*/ 1188 h 118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618" h="1188">
                  <a:moveTo>
                    <a:pt x="588" y="426"/>
                  </a:moveTo>
                  <a:lnTo>
                    <a:pt x="588" y="420"/>
                  </a:lnTo>
                  <a:lnTo>
                    <a:pt x="594" y="414"/>
                  </a:lnTo>
                  <a:lnTo>
                    <a:pt x="606" y="390"/>
                  </a:lnTo>
                  <a:lnTo>
                    <a:pt x="594" y="378"/>
                  </a:lnTo>
                  <a:lnTo>
                    <a:pt x="594" y="372"/>
                  </a:lnTo>
                  <a:lnTo>
                    <a:pt x="588" y="378"/>
                  </a:lnTo>
                  <a:lnTo>
                    <a:pt x="588" y="366"/>
                  </a:lnTo>
                  <a:lnTo>
                    <a:pt x="582" y="360"/>
                  </a:lnTo>
                  <a:lnTo>
                    <a:pt x="582" y="354"/>
                  </a:lnTo>
                  <a:lnTo>
                    <a:pt x="546" y="318"/>
                  </a:lnTo>
                  <a:lnTo>
                    <a:pt x="534" y="294"/>
                  </a:lnTo>
                  <a:lnTo>
                    <a:pt x="534" y="282"/>
                  </a:lnTo>
                  <a:lnTo>
                    <a:pt x="528" y="240"/>
                  </a:lnTo>
                  <a:lnTo>
                    <a:pt x="510" y="222"/>
                  </a:lnTo>
                  <a:lnTo>
                    <a:pt x="498" y="216"/>
                  </a:lnTo>
                  <a:lnTo>
                    <a:pt x="480" y="204"/>
                  </a:lnTo>
                  <a:lnTo>
                    <a:pt x="468" y="192"/>
                  </a:lnTo>
                  <a:lnTo>
                    <a:pt x="468" y="180"/>
                  </a:lnTo>
                  <a:lnTo>
                    <a:pt x="462" y="174"/>
                  </a:lnTo>
                  <a:lnTo>
                    <a:pt x="438" y="174"/>
                  </a:lnTo>
                  <a:lnTo>
                    <a:pt x="426" y="168"/>
                  </a:lnTo>
                  <a:lnTo>
                    <a:pt x="420" y="162"/>
                  </a:lnTo>
                  <a:lnTo>
                    <a:pt x="402" y="162"/>
                  </a:lnTo>
                  <a:lnTo>
                    <a:pt x="396" y="168"/>
                  </a:lnTo>
                  <a:lnTo>
                    <a:pt x="396" y="180"/>
                  </a:lnTo>
                  <a:lnTo>
                    <a:pt x="378" y="198"/>
                  </a:lnTo>
                  <a:lnTo>
                    <a:pt x="360" y="198"/>
                  </a:lnTo>
                  <a:lnTo>
                    <a:pt x="336" y="186"/>
                  </a:lnTo>
                  <a:lnTo>
                    <a:pt x="330" y="180"/>
                  </a:lnTo>
                  <a:lnTo>
                    <a:pt x="318" y="180"/>
                  </a:lnTo>
                  <a:lnTo>
                    <a:pt x="312" y="186"/>
                  </a:lnTo>
                  <a:lnTo>
                    <a:pt x="306" y="198"/>
                  </a:lnTo>
                  <a:lnTo>
                    <a:pt x="294" y="210"/>
                  </a:lnTo>
                  <a:lnTo>
                    <a:pt x="294" y="216"/>
                  </a:lnTo>
                  <a:lnTo>
                    <a:pt x="288" y="222"/>
                  </a:lnTo>
                  <a:lnTo>
                    <a:pt x="264" y="234"/>
                  </a:lnTo>
                  <a:lnTo>
                    <a:pt x="246" y="234"/>
                  </a:lnTo>
                  <a:lnTo>
                    <a:pt x="246" y="222"/>
                  </a:lnTo>
                  <a:lnTo>
                    <a:pt x="270" y="174"/>
                  </a:lnTo>
                  <a:lnTo>
                    <a:pt x="270" y="162"/>
                  </a:lnTo>
                  <a:lnTo>
                    <a:pt x="264" y="156"/>
                  </a:lnTo>
                  <a:lnTo>
                    <a:pt x="252" y="156"/>
                  </a:lnTo>
                  <a:lnTo>
                    <a:pt x="264" y="144"/>
                  </a:lnTo>
                  <a:lnTo>
                    <a:pt x="270" y="132"/>
                  </a:lnTo>
                  <a:lnTo>
                    <a:pt x="270" y="120"/>
                  </a:lnTo>
                  <a:lnTo>
                    <a:pt x="264" y="108"/>
                  </a:lnTo>
                  <a:lnTo>
                    <a:pt x="258" y="102"/>
                  </a:lnTo>
                  <a:lnTo>
                    <a:pt x="264" y="96"/>
                  </a:lnTo>
                  <a:lnTo>
                    <a:pt x="264" y="66"/>
                  </a:lnTo>
                  <a:lnTo>
                    <a:pt x="252" y="60"/>
                  </a:lnTo>
                  <a:lnTo>
                    <a:pt x="246" y="60"/>
                  </a:lnTo>
                  <a:lnTo>
                    <a:pt x="240" y="66"/>
                  </a:lnTo>
                  <a:lnTo>
                    <a:pt x="228" y="66"/>
                  </a:lnTo>
                  <a:lnTo>
                    <a:pt x="228" y="78"/>
                  </a:lnTo>
                  <a:lnTo>
                    <a:pt x="210" y="78"/>
                  </a:lnTo>
                  <a:lnTo>
                    <a:pt x="204" y="72"/>
                  </a:lnTo>
                  <a:lnTo>
                    <a:pt x="198" y="60"/>
                  </a:lnTo>
                  <a:lnTo>
                    <a:pt x="198" y="36"/>
                  </a:lnTo>
                  <a:lnTo>
                    <a:pt x="204" y="30"/>
                  </a:lnTo>
                  <a:lnTo>
                    <a:pt x="204" y="18"/>
                  </a:lnTo>
                  <a:lnTo>
                    <a:pt x="198" y="12"/>
                  </a:lnTo>
                  <a:lnTo>
                    <a:pt x="186" y="12"/>
                  </a:lnTo>
                  <a:lnTo>
                    <a:pt x="174" y="6"/>
                  </a:lnTo>
                  <a:lnTo>
                    <a:pt x="168" y="0"/>
                  </a:lnTo>
                  <a:lnTo>
                    <a:pt x="138" y="0"/>
                  </a:lnTo>
                  <a:lnTo>
                    <a:pt x="132" y="6"/>
                  </a:lnTo>
                  <a:lnTo>
                    <a:pt x="126" y="6"/>
                  </a:lnTo>
                  <a:lnTo>
                    <a:pt x="120" y="30"/>
                  </a:lnTo>
                  <a:lnTo>
                    <a:pt x="96" y="30"/>
                  </a:lnTo>
                  <a:lnTo>
                    <a:pt x="96" y="36"/>
                  </a:lnTo>
                  <a:lnTo>
                    <a:pt x="90" y="42"/>
                  </a:lnTo>
                  <a:lnTo>
                    <a:pt x="84" y="54"/>
                  </a:lnTo>
                  <a:lnTo>
                    <a:pt x="78" y="60"/>
                  </a:lnTo>
                  <a:lnTo>
                    <a:pt x="66" y="60"/>
                  </a:lnTo>
                  <a:lnTo>
                    <a:pt x="54" y="54"/>
                  </a:lnTo>
                  <a:lnTo>
                    <a:pt x="24" y="54"/>
                  </a:lnTo>
                  <a:lnTo>
                    <a:pt x="24" y="102"/>
                  </a:lnTo>
                  <a:lnTo>
                    <a:pt x="18" y="108"/>
                  </a:lnTo>
                  <a:lnTo>
                    <a:pt x="12" y="108"/>
                  </a:lnTo>
                  <a:lnTo>
                    <a:pt x="6" y="114"/>
                  </a:lnTo>
                  <a:lnTo>
                    <a:pt x="6" y="120"/>
                  </a:lnTo>
                  <a:lnTo>
                    <a:pt x="24" y="138"/>
                  </a:lnTo>
                  <a:lnTo>
                    <a:pt x="24" y="156"/>
                  </a:lnTo>
                  <a:lnTo>
                    <a:pt x="0" y="156"/>
                  </a:lnTo>
                  <a:lnTo>
                    <a:pt x="0" y="162"/>
                  </a:lnTo>
                  <a:lnTo>
                    <a:pt x="24" y="186"/>
                  </a:lnTo>
                  <a:lnTo>
                    <a:pt x="36" y="192"/>
                  </a:lnTo>
                  <a:lnTo>
                    <a:pt x="30" y="216"/>
                  </a:lnTo>
                  <a:lnTo>
                    <a:pt x="36" y="216"/>
                  </a:lnTo>
                  <a:lnTo>
                    <a:pt x="36" y="222"/>
                  </a:lnTo>
                  <a:lnTo>
                    <a:pt x="42" y="234"/>
                  </a:lnTo>
                  <a:lnTo>
                    <a:pt x="60" y="252"/>
                  </a:lnTo>
                  <a:lnTo>
                    <a:pt x="72" y="258"/>
                  </a:lnTo>
                  <a:lnTo>
                    <a:pt x="84" y="270"/>
                  </a:lnTo>
                  <a:lnTo>
                    <a:pt x="96" y="276"/>
                  </a:lnTo>
                  <a:lnTo>
                    <a:pt x="102" y="282"/>
                  </a:lnTo>
                  <a:lnTo>
                    <a:pt x="102" y="288"/>
                  </a:lnTo>
                  <a:lnTo>
                    <a:pt x="96" y="288"/>
                  </a:lnTo>
                  <a:lnTo>
                    <a:pt x="96" y="306"/>
                  </a:lnTo>
                  <a:lnTo>
                    <a:pt x="102" y="318"/>
                  </a:lnTo>
                  <a:lnTo>
                    <a:pt x="108" y="324"/>
                  </a:lnTo>
                  <a:lnTo>
                    <a:pt x="114" y="324"/>
                  </a:lnTo>
                  <a:lnTo>
                    <a:pt x="120" y="318"/>
                  </a:lnTo>
                  <a:lnTo>
                    <a:pt x="126" y="324"/>
                  </a:lnTo>
                  <a:lnTo>
                    <a:pt x="126" y="342"/>
                  </a:lnTo>
                  <a:lnTo>
                    <a:pt x="120" y="348"/>
                  </a:lnTo>
                  <a:lnTo>
                    <a:pt x="108" y="348"/>
                  </a:lnTo>
                  <a:lnTo>
                    <a:pt x="114" y="360"/>
                  </a:lnTo>
                  <a:lnTo>
                    <a:pt x="114" y="384"/>
                  </a:lnTo>
                  <a:lnTo>
                    <a:pt x="108" y="396"/>
                  </a:lnTo>
                  <a:lnTo>
                    <a:pt x="102" y="402"/>
                  </a:lnTo>
                  <a:lnTo>
                    <a:pt x="84" y="438"/>
                  </a:lnTo>
                  <a:lnTo>
                    <a:pt x="90" y="444"/>
                  </a:lnTo>
                  <a:lnTo>
                    <a:pt x="90" y="450"/>
                  </a:lnTo>
                  <a:lnTo>
                    <a:pt x="96" y="456"/>
                  </a:lnTo>
                  <a:lnTo>
                    <a:pt x="102" y="468"/>
                  </a:lnTo>
                  <a:lnTo>
                    <a:pt x="108" y="474"/>
                  </a:lnTo>
                  <a:lnTo>
                    <a:pt x="114" y="486"/>
                  </a:lnTo>
                  <a:lnTo>
                    <a:pt x="156" y="528"/>
                  </a:lnTo>
                  <a:lnTo>
                    <a:pt x="162" y="540"/>
                  </a:lnTo>
                  <a:lnTo>
                    <a:pt x="162" y="570"/>
                  </a:lnTo>
                  <a:lnTo>
                    <a:pt x="168" y="588"/>
                  </a:lnTo>
                  <a:lnTo>
                    <a:pt x="168" y="612"/>
                  </a:lnTo>
                  <a:lnTo>
                    <a:pt x="192" y="636"/>
                  </a:lnTo>
                  <a:lnTo>
                    <a:pt x="192" y="660"/>
                  </a:lnTo>
                  <a:lnTo>
                    <a:pt x="198" y="672"/>
                  </a:lnTo>
                  <a:lnTo>
                    <a:pt x="198" y="702"/>
                  </a:lnTo>
                  <a:lnTo>
                    <a:pt x="192" y="714"/>
                  </a:lnTo>
                  <a:lnTo>
                    <a:pt x="192" y="732"/>
                  </a:lnTo>
                  <a:lnTo>
                    <a:pt x="174" y="768"/>
                  </a:lnTo>
                  <a:lnTo>
                    <a:pt x="156" y="786"/>
                  </a:lnTo>
                  <a:lnTo>
                    <a:pt x="156" y="798"/>
                  </a:lnTo>
                  <a:lnTo>
                    <a:pt x="162" y="804"/>
                  </a:lnTo>
                  <a:lnTo>
                    <a:pt x="162" y="816"/>
                  </a:lnTo>
                  <a:lnTo>
                    <a:pt x="156" y="828"/>
                  </a:lnTo>
                  <a:lnTo>
                    <a:pt x="150" y="834"/>
                  </a:lnTo>
                  <a:lnTo>
                    <a:pt x="144" y="846"/>
                  </a:lnTo>
                  <a:lnTo>
                    <a:pt x="144" y="852"/>
                  </a:lnTo>
                  <a:lnTo>
                    <a:pt x="138" y="858"/>
                  </a:lnTo>
                  <a:lnTo>
                    <a:pt x="132" y="876"/>
                  </a:lnTo>
                  <a:lnTo>
                    <a:pt x="126" y="888"/>
                  </a:lnTo>
                  <a:lnTo>
                    <a:pt x="126" y="906"/>
                  </a:lnTo>
                  <a:lnTo>
                    <a:pt x="120" y="918"/>
                  </a:lnTo>
                  <a:lnTo>
                    <a:pt x="120" y="966"/>
                  </a:lnTo>
                  <a:lnTo>
                    <a:pt x="126" y="978"/>
                  </a:lnTo>
                  <a:lnTo>
                    <a:pt x="126" y="1008"/>
                  </a:lnTo>
                  <a:lnTo>
                    <a:pt x="132" y="1014"/>
                  </a:lnTo>
                  <a:lnTo>
                    <a:pt x="132" y="1020"/>
                  </a:lnTo>
                  <a:lnTo>
                    <a:pt x="138" y="1020"/>
                  </a:lnTo>
                  <a:lnTo>
                    <a:pt x="138" y="1002"/>
                  </a:lnTo>
                  <a:lnTo>
                    <a:pt x="144" y="990"/>
                  </a:lnTo>
                  <a:lnTo>
                    <a:pt x="144" y="978"/>
                  </a:lnTo>
                  <a:lnTo>
                    <a:pt x="150" y="972"/>
                  </a:lnTo>
                  <a:lnTo>
                    <a:pt x="150" y="996"/>
                  </a:lnTo>
                  <a:lnTo>
                    <a:pt x="162" y="996"/>
                  </a:lnTo>
                  <a:lnTo>
                    <a:pt x="186" y="1020"/>
                  </a:lnTo>
                  <a:lnTo>
                    <a:pt x="192" y="1032"/>
                  </a:lnTo>
                  <a:lnTo>
                    <a:pt x="198" y="1038"/>
                  </a:lnTo>
                  <a:lnTo>
                    <a:pt x="198" y="1044"/>
                  </a:lnTo>
                  <a:lnTo>
                    <a:pt x="228" y="1074"/>
                  </a:lnTo>
                  <a:lnTo>
                    <a:pt x="228" y="1098"/>
                  </a:lnTo>
                  <a:lnTo>
                    <a:pt x="234" y="1110"/>
                  </a:lnTo>
                  <a:lnTo>
                    <a:pt x="246" y="1128"/>
                  </a:lnTo>
                  <a:lnTo>
                    <a:pt x="264" y="1146"/>
                  </a:lnTo>
                  <a:lnTo>
                    <a:pt x="270" y="1140"/>
                  </a:lnTo>
                  <a:lnTo>
                    <a:pt x="276" y="1128"/>
                  </a:lnTo>
                  <a:lnTo>
                    <a:pt x="270" y="1122"/>
                  </a:lnTo>
                  <a:lnTo>
                    <a:pt x="270" y="1110"/>
                  </a:lnTo>
                  <a:lnTo>
                    <a:pt x="276" y="1104"/>
                  </a:lnTo>
                  <a:lnTo>
                    <a:pt x="288" y="1104"/>
                  </a:lnTo>
                  <a:lnTo>
                    <a:pt x="294" y="1116"/>
                  </a:lnTo>
                  <a:lnTo>
                    <a:pt x="294" y="1122"/>
                  </a:lnTo>
                  <a:lnTo>
                    <a:pt x="312" y="1122"/>
                  </a:lnTo>
                  <a:lnTo>
                    <a:pt x="324" y="1128"/>
                  </a:lnTo>
                  <a:lnTo>
                    <a:pt x="330" y="1134"/>
                  </a:lnTo>
                  <a:lnTo>
                    <a:pt x="330" y="1146"/>
                  </a:lnTo>
                  <a:lnTo>
                    <a:pt x="342" y="1146"/>
                  </a:lnTo>
                  <a:lnTo>
                    <a:pt x="342" y="1158"/>
                  </a:lnTo>
                  <a:lnTo>
                    <a:pt x="330" y="1170"/>
                  </a:lnTo>
                  <a:lnTo>
                    <a:pt x="330" y="1176"/>
                  </a:lnTo>
                  <a:lnTo>
                    <a:pt x="336" y="1182"/>
                  </a:lnTo>
                  <a:lnTo>
                    <a:pt x="354" y="1182"/>
                  </a:lnTo>
                  <a:lnTo>
                    <a:pt x="354" y="1176"/>
                  </a:lnTo>
                  <a:lnTo>
                    <a:pt x="366" y="1176"/>
                  </a:lnTo>
                  <a:lnTo>
                    <a:pt x="372" y="1170"/>
                  </a:lnTo>
                  <a:lnTo>
                    <a:pt x="378" y="1170"/>
                  </a:lnTo>
                  <a:lnTo>
                    <a:pt x="396" y="1188"/>
                  </a:lnTo>
                  <a:lnTo>
                    <a:pt x="402" y="1182"/>
                  </a:lnTo>
                  <a:lnTo>
                    <a:pt x="402" y="1176"/>
                  </a:lnTo>
                  <a:lnTo>
                    <a:pt x="408" y="1164"/>
                  </a:lnTo>
                  <a:lnTo>
                    <a:pt x="414" y="1158"/>
                  </a:lnTo>
                  <a:lnTo>
                    <a:pt x="420" y="1146"/>
                  </a:lnTo>
                  <a:lnTo>
                    <a:pt x="396" y="1134"/>
                  </a:lnTo>
                  <a:lnTo>
                    <a:pt x="390" y="1128"/>
                  </a:lnTo>
                  <a:lnTo>
                    <a:pt x="390" y="1116"/>
                  </a:lnTo>
                  <a:lnTo>
                    <a:pt x="384" y="1104"/>
                  </a:lnTo>
                  <a:lnTo>
                    <a:pt x="384" y="1092"/>
                  </a:lnTo>
                  <a:lnTo>
                    <a:pt x="378" y="1080"/>
                  </a:lnTo>
                  <a:lnTo>
                    <a:pt x="372" y="1074"/>
                  </a:lnTo>
                  <a:lnTo>
                    <a:pt x="354" y="1074"/>
                  </a:lnTo>
                  <a:lnTo>
                    <a:pt x="342" y="1080"/>
                  </a:lnTo>
                  <a:lnTo>
                    <a:pt x="336" y="1086"/>
                  </a:lnTo>
                  <a:lnTo>
                    <a:pt x="318" y="1086"/>
                  </a:lnTo>
                  <a:lnTo>
                    <a:pt x="312" y="1080"/>
                  </a:lnTo>
                  <a:lnTo>
                    <a:pt x="306" y="1068"/>
                  </a:lnTo>
                  <a:lnTo>
                    <a:pt x="306" y="1056"/>
                  </a:lnTo>
                  <a:lnTo>
                    <a:pt x="294" y="1032"/>
                  </a:lnTo>
                  <a:lnTo>
                    <a:pt x="288" y="1032"/>
                  </a:lnTo>
                  <a:lnTo>
                    <a:pt x="288" y="1050"/>
                  </a:lnTo>
                  <a:lnTo>
                    <a:pt x="282" y="1056"/>
                  </a:lnTo>
                  <a:lnTo>
                    <a:pt x="276" y="1056"/>
                  </a:lnTo>
                  <a:lnTo>
                    <a:pt x="270" y="1044"/>
                  </a:lnTo>
                  <a:lnTo>
                    <a:pt x="264" y="1038"/>
                  </a:lnTo>
                  <a:lnTo>
                    <a:pt x="258" y="1026"/>
                  </a:lnTo>
                  <a:lnTo>
                    <a:pt x="258" y="1014"/>
                  </a:lnTo>
                  <a:lnTo>
                    <a:pt x="270" y="1002"/>
                  </a:lnTo>
                  <a:lnTo>
                    <a:pt x="270" y="1008"/>
                  </a:lnTo>
                  <a:lnTo>
                    <a:pt x="276" y="1008"/>
                  </a:lnTo>
                  <a:lnTo>
                    <a:pt x="276" y="1014"/>
                  </a:lnTo>
                  <a:lnTo>
                    <a:pt x="282" y="1014"/>
                  </a:lnTo>
                  <a:lnTo>
                    <a:pt x="288" y="1008"/>
                  </a:lnTo>
                  <a:lnTo>
                    <a:pt x="282" y="1002"/>
                  </a:lnTo>
                  <a:lnTo>
                    <a:pt x="282" y="990"/>
                  </a:lnTo>
                  <a:lnTo>
                    <a:pt x="276" y="978"/>
                  </a:lnTo>
                  <a:lnTo>
                    <a:pt x="270" y="972"/>
                  </a:lnTo>
                  <a:lnTo>
                    <a:pt x="270" y="960"/>
                  </a:lnTo>
                  <a:lnTo>
                    <a:pt x="258" y="948"/>
                  </a:lnTo>
                  <a:lnTo>
                    <a:pt x="246" y="948"/>
                  </a:lnTo>
                  <a:lnTo>
                    <a:pt x="246" y="894"/>
                  </a:lnTo>
                  <a:lnTo>
                    <a:pt x="192" y="906"/>
                  </a:lnTo>
                  <a:lnTo>
                    <a:pt x="192" y="864"/>
                  </a:lnTo>
                  <a:lnTo>
                    <a:pt x="186" y="828"/>
                  </a:lnTo>
                  <a:lnTo>
                    <a:pt x="186" y="804"/>
                  </a:lnTo>
                  <a:lnTo>
                    <a:pt x="180" y="792"/>
                  </a:lnTo>
                  <a:lnTo>
                    <a:pt x="174" y="786"/>
                  </a:lnTo>
                  <a:lnTo>
                    <a:pt x="180" y="786"/>
                  </a:lnTo>
                  <a:lnTo>
                    <a:pt x="192" y="774"/>
                  </a:lnTo>
                  <a:lnTo>
                    <a:pt x="198" y="762"/>
                  </a:lnTo>
                  <a:lnTo>
                    <a:pt x="204" y="744"/>
                  </a:lnTo>
                  <a:lnTo>
                    <a:pt x="204" y="678"/>
                  </a:lnTo>
                  <a:lnTo>
                    <a:pt x="210" y="678"/>
                  </a:lnTo>
                  <a:lnTo>
                    <a:pt x="216" y="672"/>
                  </a:lnTo>
                  <a:lnTo>
                    <a:pt x="222" y="660"/>
                  </a:lnTo>
                  <a:lnTo>
                    <a:pt x="228" y="654"/>
                  </a:lnTo>
                  <a:lnTo>
                    <a:pt x="228" y="612"/>
                  </a:lnTo>
                  <a:lnTo>
                    <a:pt x="222" y="600"/>
                  </a:lnTo>
                  <a:lnTo>
                    <a:pt x="222" y="594"/>
                  </a:lnTo>
                  <a:lnTo>
                    <a:pt x="216" y="588"/>
                  </a:lnTo>
                  <a:lnTo>
                    <a:pt x="222" y="558"/>
                  </a:lnTo>
                  <a:lnTo>
                    <a:pt x="234" y="558"/>
                  </a:lnTo>
                  <a:lnTo>
                    <a:pt x="234" y="552"/>
                  </a:lnTo>
                  <a:lnTo>
                    <a:pt x="240" y="546"/>
                  </a:lnTo>
                  <a:lnTo>
                    <a:pt x="264" y="546"/>
                  </a:lnTo>
                  <a:lnTo>
                    <a:pt x="270" y="552"/>
                  </a:lnTo>
                  <a:lnTo>
                    <a:pt x="294" y="564"/>
                  </a:lnTo>
                  <a:lnTo>
                    <a:pt x="300" y="570"/>
                  </a:lnTo>
                  <a:lnTo>
                    <a:pt x="288" y="576"/>
                  </a:lnTo>
                  <a:lnTo>
                    <a:pt x="288" y="588"/>
                  </a:lnTo>
                  <a:lnTo>
                    <a:pt x="282" y="594"/>
                  </a:lnTo>
                  <a:lnTo>
                    <a:pt x="282" y="612"/>
                  </a:lnTo>
                  <a:lnTo>
                    <a:pt x="288" y="624"/>
                  </a:lnTo>
                  <a:lnTo>
                    <a:pt x="306" y="624"/>
                  </a:lnTo>
                  <a:lnTo>
                    <a:pt x="330" y="612"/>
                  </a:lnTo>
                  <a:lnTo>
                    <a:pt x="342" y="612"/>
                  </a:lnTo>
                  <a:lnTo>
                    <a:pt x="354" y="606"/>
                  </a:lnTo>
                  <a:lnTo>
                    <a:pt x="360" y="600"/>
                  </a:lnTo>
                  <a:lnTo>
                    <a:pt x="366" y="600"/>
                  </a:lnTo>
                  <a:lnTo>
                    <a:pt x="396" y="684"/>
                  </a:lnTo>
                  <a:lnTo>
                    <a:pt x="402" y="678"/>
                  </a:lnTo>
                  <a:lnTo>
                    <a:pt x="414" y="672"/>
                  </a:lnTo>
                  <a:lnTo>
                    <a:pt x="426" y="672"/>
                  </a:lnTo>
                  <a:lnTo>
                    <a:pt x="426" y="642"/>
                  </a:lnTo>
                  <a:lnTo>
                    <a:pt x="414" y="630"/>
                  </a:lnTo>
                  <a:lnTo>
                    <a:pt x="414" y="600"/>
                  </a:lnTo>
                  <a:lnTo>
                    <a:pt x="402" y="588"/>
                  </a:lnTo>
                  <a:lnTo>
                    <a:pt x="396" y="552"/>
                  </a:lnTo>
                  <a:lnTo>
                    <a:pt x="426" y="522"/>
                  </a:lnTo>
                  <a:lnTo>
                    <a:pt x="426" y="516"/>
                  </a:lnTo>
                  <a:lnTo>
                    <a:pt x="432" y="504"/>
                  </a:lnTo>
                  <a:lnTo>
                    <a:pt x="438" y="498"/>
                  </a:lnTo>
                  <a:lnTo>
                    <a:pt x="450" y="492"/>
                  </a:lnTo>
                  <a:lnTo>
                    <a:pt x="468" y="486"/>
                  </a:lnTo>
                  <a:lnTo>
                    <a:pt x="504" y="486"/>
                  </a:lnTo>
                  <a:lnTo>
                    <a:pt x="510" y="492"/>
                  </a:lnTo>
                  <a:lnTo>
                    <a:pt x="522" y="492"/>
                  </a:lnTo>
                  <a:lnTo>
                    <a:pt x="534" y="486"/>
                  </a:lnTo>
                  <a:lnTo>
                    <a:pt x="564" y="486"/>
                  </a:lnTo>
                  <a:lnTo>
                    <a:pt x="576" y="492"/>
                  </a:lnTo>
                  <a:lnTo>
                    <a:pt x="582" y="498"/>
                  </a:lnTo>
                  <a:lnTo>
                    <a:pt x="588" y="498"/>
                  </a:lnTo>
                  <a:lnTo>
                    <a:pt x="594" y="492"/>
                  </a:lnTo>
                  <a:lnTo>
                    <a:pt x="600" y="480"/>
                  </a:lnTo>
                  <a:lnTo>
                    <a:pt x="618" y="462"/>
                  </a:lnTo>
                  <a:lnTo>
                    <a:pt x="618" y="450"/>
                  </a:lnTo>
                  <a:lnTo>
                    <a:pt x="612" y="444"/>
                  </a:lnTo>
                  <a:lnTo>
                    <a:pt x="600" y="438"/>
                  </a:lnTo>
                  <a:lnTo>
                    <a:pt x="588" y="426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16" name="Tanzania" descr="© INSCALE GmbH, 05.05.2010&#10;http://www.presentationload.com/">
              <a:extLst>
                <a:ext uri="{FF2B5EF4-FFF2-40B4-BE49-F238E27FC236}">
                  <a16:creationId xmlns:a16="http://schemas.microsoft.com/office/drawing/2014/main" id="{DE335B10-2594-ED7B-4BA8-BCFC9BDAE761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5032907" y="3249609"/>
              <a:ext cx="290545" cy="329088"/>
            </a:xfrm>
            <a:custGeom>
              <a:avLst/>
              <a:gdLst>
                <a:gd name="T0" fmla="*/ 2147483647 w 768"/>
                <a:gd name="T1" fmla="*/ 2147483647 h 870"/>
                <a:gd name="T2" fmla="*/ 2147483647 w 768"/>
                <a:gd name="T3" fmla="*/ 2147483647 h 870"/>
                <a:gd name="T4" fmla="*/ 2147483647 w 768"/>
                <a:gd name="T5" fmla="*/ 2147483647 h 870"/>
                <a:gd name="T6" fmla="*/ 2147483647 w 768"/>
                <a:gd name="T7" fmla="*/ 2147483647 h 870"/>
                <a:gd name="T8" fmla="*/ 2147483647 w 768"/>
                <a:gd name="T9" fmla="*/ 2147483647 h 870"/>
                <a:gd name="T10" fmla="*/ 2147483647 w 768"/>
                <a:gd name="T11" fmla="*/ 2147483647 h 870"/>
                <a:gd name="T12" fmla="*/ 2147483647 w 768"/>
                <a:gd name="T13" fmla="*/ 2147483647 h 870"/>
                <a:gd name="T14" fmla="*/ 2147483647 w 768"/>
                <a:gd name="T15" fmla="*/ 2147483647 h 870"/>
                <a:gd name="T16" fmla="*/ 2147483647 w 768"/>
                <a:gd name="T17" fmla="*/ 2147483647 h 870"/>
                <a:gd name="T18" fmla="*/ 2147483647 w 768"/>
                <a:gd name="T19" fmla="*/ 2147483647 h 870"/>
                <a:gd name="T20" fmla="*/ 2147483647 w 768"/>
                <a:gd name="T21" fmla="*/ 2147483647 h 870"/>
                <a:gd name="T22" fmla="*/ 2147483647 w 768"/>
                <a:gd name="T23" fmla="*/ 2147483647 h 870"/>
                <a:gd name="T24" fmla="*/ 2147483647 w 768"/>
                <a:gd name="T25" fmla="*/ 2147483647 h 870"/>
                <a:gd name="T26" fmla="*/ 2147483647 w 768"/>
                <a:gd name="T27" fmla="*/ 2147483647 h 870"/>
                <a:gd name="T28" fmla="*/ 2147483647 w 768"/>
                <a:gd name="T29" fmla="*/ 2147483647 h 870"/>
                <a:gd name="T30" fmla="*/ 2147483647 w 768"/>
                <a:gd name="T31" fmla="*/ 2147483647 h 870"/>
                <a:gd name="T32" fmla="*/ 2147483647 w 768"/>
                <a:gd name="T33" fmla="*/ 2147483647 h 870"/>
                <a:gd name="T34" fmla="*/ 2147483647 w 768"/>
                <a:gd name="T35" fmla="*/ 2147483647 h 870"/>
                <a:gd name="T36" fmla="*/ 2147483647 w 768"/>
                <a:gd name="T37" fmla="*/ 2147483647 h 870"/>
                <a:gd name="T38" fmla="*/ 2147483647 w 768"/>
                <a:gd name="T39" fmla="*/ 2147483647 h 870"/>
                <a:gd name="T40" fmla="*/ 2147483647 w 768"/>
                <a:gd name="T41" fmla="*/ 2147483647 h 870"/>
                <a:gd name="T42" fmla="*/ 2147483647 w 768"/>
                <a:gd name="T43" fmla="*/ 2147483647 h 870"/>
                <a:gd name="T44" fmla="*/ 2147483647 w 768"/>
                <a:gd name="T45" fmla="*/ 2147483647 h 870"/>
                <a:gd name="T46" fmla="*/ 2147483647 w 768"/>
                <a:gd name="T47" fmla="*/ 2147483647 h 870"/>
                <a:gd name="T48" fmla="*/ 2147483647 w 768"/>
                <a:gd name="T49" fmla="*/ 2147483647 h 870"/>
                <a:gd name="T50" fmla="*/ 2147483647 w 768"/>
                <a:gd name="T51" fmla="*/ 2147483647 h 870"/>
                <a:gd name="T52" fmla="*/ 2147483647 w 768"/>
                <a:gd name="T53" fmla="*/ 2147483647 h 870"/>
                <a:gd name="T54" fmla="*/ 2147483647 w 768"/>
                <a:gd name="T55" fmla="*/ 2147483647 h 870"/>
                <a:gd name="T56" fmla="*/ 2147483647 w 768"/>
                <a:gd name="T57" fmla="*/ 2147483647 h 870"/>
                <a:gd name="T58" fmla="*/ 2147483647 w 768"/>
                <a:gd name="T59" fmla="*/ 2147483647 h 870"/>
                <a:gd name="T60" fmla="*/ 2147483647 w 768"/>
                <a:gd name="T61" fmla="*/ 2147483647 h 870"/>
                <a:gd name="T62" fmla="*/ 2147483647 w 768"/>
                <a:gd name="T63" fmla="*/ 2147483647 h 870"/>
                <a:gd name="T64" fmla="*/ 2147483647 w 768"/>
                <a:gd name="T65" fmla="*/ 2147483647 h 870"/>
                <a:gd name="T66" fmla="*/ 2147483647 w 768"/>
                <a:gd name="T67" fmla="*/ 2147483647 h 870"/>
                <a:gd name="T68" fmla="*/ 2147483647 w 768"/>
                <a:gd name="T69" fmla="*/ 2147483647 h 870"/>
                <a:gd name="T70" fmla="*/ 2147483647 w 768"/>
                <a:gd name="T71" fmla="*/ 2147483647 h 870"/>
                <a:gd name="T72" fmla="*/ 2147483647 w 768"/>
                <a:gd name="T73" fmla="*/ 2147483647 h 870"/>
                <a:gd name="T74" fmla="*/ 2147483647 w 768"/>
                <a:gd name="T75" fmla="*/ 2147483647 h 870"/>
                <a:gd name="T76" fmla="*/ 2147483647 w 768"/>
                <a:gd name="T77" fmla="*/ 2147483647 h 870"/>
                <a:gd name="T78" fmla="*/ 2147483647 w 768"/>
                <a:gd name="T79" fmla="*/ 2147483647 h 870"/>
                <a:gd name="T80" fmla="*/ 2147483647 w 768"/>
                <a:gd name="T81" fmla="*/ 2147483647 h 870"/>
                <a:gd name="T82" fmla="*/ 2147483647 w 768"/>
                <a:gd name="T83" fmla="*/ 2147483647 h 870"/>
                <a:gd name="T84" fmla="*/ 2147483647 w 768"/>
                <a:gd name="T85" fmla="*/ 2147483647 h 870"/>
                <a:gd name="T86" fmla="*/ 2147483647 w 768"/>
                <a:gd name="T87" fmla="*/ 2147483647 h 870"/>
                <a:gd name="T88" fmla="*/ 2147483647 w 768"/>
                <a:gd name="T89" fmla="*/ 2147483647 h 870"/>
                <a:gd name="T90" fmla="*/ 2147483647 w 768"/>
                <a:gd name="T91" fmla="*/ 2147483647 h 870"/>
                <a:gd name="T92" fmla="*/ 2147483647 w 768"/>
                <a:gd name="T93" fmla="*/ 2147483647 h 870"/>
                <a:gd name="T94" fmla="*/ 2147483647 w 768"/>
                <a:gd name="T95" fmla="*/ 2147483647 h 870"/>
                <a:gd name="T96" fmla="*/ 2147483647 w 768"/>
                <a:gd name="T97" fmla="*/ 2147483647 h 870"/>
                <a:gd name="T98" fmla="*/ 2147483647 w 768"/>
                <a:gd name="T99" fmla="*/ 2147483647 h 870"/>
                <a:gd name="T100" fmla="*/ 2147483647 w 768"/>
                <a:gd name="T101" fmla="*/ 2147483647 h 870"/>
                <a:gd name="T102" fmla="*/ 2147483647 w 768"/>
                <a:gd name="T103" fmla="*/ 2147483647 h 87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768"/>
                <a:gd name="T157" fmla="*/ 0 h 870"/>
                <a:gd name="T158" fmla="*/ 768 w 768"/>
                <a:gd name="T159" fmla="*/ 870 h 870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768" h="870">
                  <a:moveTo>
                    <a:pt x="762" y="744"/>
                  </a:moveTo>
                  <a:lnTo>
                    <a:pt x="750" y="744"/>
                  </a:lnTo>
                  <a:lnTo>
                    <a:pt x="744" y="738"/>
                  </a:lnTo>
                  <a:lnTo>
                    <a:pt x="732" y="732"/>
                  </a:lnTo>
                  <a:lnTo>
                    <a:pt x="720" y="720"/>
                  </a:lnTo>
                  <a:lnTo>
                    <a:pt x="720" y="708"/>
                  </a:lnTo>
                  <a:lnTo>
                    <a:pt x="714" y="690"/>
                  </a:lnTo>
                  <a:lnTo>
                    <a:pt x="714" y="654"/>
                  </a:lnTo>
                  <a:lnTo>
                    <a:pt x="690" y="612"/>
                  </a:lnTo>
                  <a:lnTo>
                    <a:pt x="702" y="564"/>
                  </a:lnTo>
                  <a:lnTo>
                    <a:pt x="684" y="540"/>
                  </a:lnTo>
                  <a:lnTo>
                    <a:pt x="690" y="528"/>
                  </a:lnTo>
                  <a:lnTo>
                    <a:pt x="696" y="522"/>
                  </a:lnTo>
                  <a:lnTo>
                    <a:pt x="708" y="498"/>
                  </a:lnTo>
                  <a:lnTo>
                    <a:pt x="708" y="480"/>
                  </a:lnTo>
                  <a:lnTo>
                    <a:pt x="702" y="474"/>
                  </a:lnTo>
                  <a:lnTo>
                    <a:pt x="690" y="468"/>
                  </a:lnTo>
                  <a:lnTo>
                    <a:pt x="672" y="456"/>
                  </a:lnTo>
                  <a:lnTo>
                    <a:pt x="660" y="450"/>
                  </a:lnTo>
                  <a:lnTo>
                    <a:pt x="654" y="438"/>
                  </a:lnTo>
                  <a:lnTo>
                    <a:pt x="654" y="426"/>
                  </a:lnTo>
                  <a:lnTo>
                    <a:pt x="660" y="414"/>
                  </a:lnTo>
                  <a:lnTo>
                    <a:pt x="666" y="396"/>
                  </a:lnTo>
                  <a:lnTo>
                    <a:pt x="666" y="384"/>
                  </a:lnTo>
                  <a:lnTo>
                    <a:pt x="672" y="366"/>
                  </a:lnTo>
                  <a:lnTo>
                    <a:pt x="678" y="354"/>
                  </a:lnTo>
                  <a:lnTo>
                    <a:pt x="678" y="330"/>
                  </a:lnTo>
                  <a:lnTo>
                    <a:pt x="684" y="318"/>
                  </a:lnTo>
                  <a:lnTo>
                    <a:pt x="684" y="300"/>
                  </a:lnTo>
                  <a:lnTo>
                    <a:pt x="570" y="192"/>
                  </a:lnTo>
                  <a:lnTo>
                    <a:pt x="576" y="186"/>
                  </a:lnTo>
                  <a:lnTo>
                    <a:pt x="582" y="186"/>
                  </a:lnTo>
                  <a:lnTo>
                    <a:pt x="588" y="180"/>
                  </a:lnTo>
                  <a:lnTo>
                    <a:pt x="588" y="174"/>
                  </a:lnTo>
                  <a:lnTo>
                    <a:pt x="576" y="162"/>
                  </a:lnTo>
                  <a:lnTo>
                    <a:pt x="324" y="6"/>
                  </a:lnTo>
                  <a:lnTo>
                    <a:pt x="312" y="6"/>
                  </a:lnTo>
                  <a:lnTo>
                    <a:pt x="312" y="18"/>
                  </a:lnTo>
                  <a:lnTo>
                    <a:pt x="318" y="24"/>
                  </a:lnTo>
                  <a:lnTo>
                    <a:pt x="318" y="36"/>
                  </a:lnTo>
                  <a:lnTo>
                    <a:pt x="294" y="48"/>
                  </a:lnTo>
                  <a:lnTo>
                    <a:pt x="276" y="66"/>
                  </a:lnTo>
                  <a:lnTo>
                    <a:pt x="264" y="84"/>
                  </a:lnTo>
                  <a:lnTo>
                    <a:pt x="264" y="90"/>
                  </a:lnTo>
                  <a:lnTo>
                    <a:pt x="270" y="96"/>
                  </a:lnTo>
                  <a:lnTo>
                    <a:pt x="294" y="96"/>
                  </a:lnTo>
                  <a:lnTo>
                    <a:pt x="306" y="90"/>
                  </a:lnTo>
                  <a:lnTo>
                    <a:pt x="312" y="90"/>
                  </a:lnTo>
                  <a:lnTo>
                    <a:pt x="306" y="96"/>
                  </a:lnTo>
                  <a:lnTo>
                    <a:pt x="294" y="102"/>
                  </a:lnTo>
                  <a:lnTo>
                    <a:pt x="276" y="120"/>
                  </a:lnTo>
                  <a:lnTo>
                    <a:pt x="270" y="120"/>
                  </a:lnTo>
                  <a:lnTo>
                    <a:pt x="264" y="114"/>
                  </a:lnTo>
                  <a:lnTo>
                    <a:pt x="252" y="108"/>
                  </a:lnTo>
                  <a:lnTo>
                    <a:pt x="246" y="108"/>
                  </a:lnTo>
                  <a:lnTo>
                    <a:pt x="234" y="120"/>
                  </a:lnTo>
                  <a:lnTo>
                    <a:pt x="234" y="138"/>
                  </a:lnTo>
                  <a:lnTo>
                    <a:pt x="246" y="150"/>
                  </a:lnTo>
                  <a:lnTo>
                    <a:pt x="216" y="150"/>
                  </a:lnTo>
                  <a:lnTo>
                    <a:pt x="216" y="138"/>
                  </a:lnTo>
                  <a:lnTo>
                    <a:pt x="222" y="132"/>
                  </a:lnTo>
                  <a:lnTo>
                    <a:pt x="222" y="126"/>
                  </a:lnTo>
                  <a:lnTo>
                    <a:pt x="228" y="114"/>
                  </a:lnTo>
                  <a:lnTo>
                    <a:pt x="210" y="120"/>
                  </a:lnTo>
                  <a:lnTo>
                    <a:pt x="192" y="102"/>
                  </a:lnTo>
                  <a:lnTo>
                    <a:pt x="186" y="102"/>
                  </a:lnTo>
                  <a:lnTo>
                    <a:pt x="174" y="114"/>
                  </a:lnTo>
                  <a:lnTo>
                    <a:pt x="174" y="132"/>
                  </a:lnTo>
                  <a:lnTo>
                    <a:pt x="168" y="138"/>
                  </a:lnTo>
                  <a:lnTo>
                    <a:pt x="162" y="138"/>
                  </a:lnTo>
                  <a:lnTo>
                    <a:pt x="156" y="132"/>
                  </a:lnTo>
                  <a:lnTo>
                    <a:pt x="156" y="48"/>
                  </a:lnTo>
                  <a:lnTo>
                    <a:pt x="162" y="36"/>
                  </a:lnTo>
                  <a:lnTo>
                    <a:pt x="162" y="24"/>
                  </a:lnTo>
                  <a:lnTo>
                    <a:pt x="168" y="12"/>
                  </a:lnTo>
                  <a:lnTo>
                    <a:pt x="168" y="6"/>
                  </a:lnTo>
                  <a:lnTo>
                    <a:pt x="78" y="0"/>
                  </a:lnTo>
                  <a:lnTo>
                    <a:pt x="72" y="24"/>
                  </a:lnTo>
                  <a:lnTo>
                    <a:pt x="78" y="30"/>
                  </a:lnTo>
                  <a:lnTo>
                    <a:pt x="84" y="42"/>
                  </a:lnTo>
                  <a:lnTo>
                    <a:pt x="90" y="48"/>
                  </a:lnTo>
                  <a:lnTo>
                    <a:pt x="90" y="66"/>
                  </a:lnTo>
                  <a:lnTo>
                    <a:pt x="96" y="72"/>
                  </a:lnTo>
                  <a:lnTo>
                    <a:pt x="96" y="96"/>
                  </a:lnTo>
                  <a:lnTo>
                    <a:pt x="78" y="114"/>
                  </a:lnTo>
                  <a:lnTo>
                    <a:pt x="66" y="114"/>
                  </a:lnTo>
                  <a:lnTo>
                    <a:pt x="66" y="126"/>
                  </a:lnTo>
                  <a:lnTo>
                    <a:pt x="60" y="138"/>
                  </a:lnTo>
                  <a:lnTo>
                    <a:pt x="60" y="156"/>
                  </a:lnTo>
                  <a:lnTo>
                    <a:pt x="66" y="156"/>
                  </a:lnTo>
                  <a:lnTo>
                    <a:pt x="72" y="162"/>
                  </a:lnTo>
                  <a:lnTo>
                    <a:pt x="90" y="162"/>
                  </a:lnTo>
                  <a:lnTo>
                    <a:pt x="90" y="180"/>
                  </a:lnTo>
                  <a:lnTo>
                    <a:pt x="78" y="186"/>
                  </a:lnTo>
                  <a:lnTo>
                    <a:pt x="84" y="198"/>
                  </a:lnTo>
                  <a:lnTo>
                    <a:pt x="72" y="198"/>
                  </a:lnTo>
                  <a:lnTo>
                    <a:pt x="54" y="216"/>
                  </a:lnTo>
                  <a:lnTo>
                    <a:pt x="48" y="228"/>
                  </a:lnTo>
                  <a:lnTo>
                    <a:pt x="48" y="246"/>
                  </a:lnTo>
                  <a:lnTo>
                    <a:pt x="42" y="258"/>
                  </a:lnTo>
                  <a:lnTo>
                    <a:pt x="30" y="270"/>
                  </a:lnTo>
                  <a:lnTo>
                    <a:pt x="6" y="282"/>
                  </a:lnTo>
                  <a:lnTo>
                    <a:pt x="0" y="294"/>
                  </a:lnTo>
                  <a:lnTo>
                    <a:pt x="6" y="306"/>
                  </a:lnTo>
                  <a:lnTo>
                    <a:pt x="18" y="318"/>
                  </a:lnTo>
                  <a:lnTo>
                    <a:pt x="18" y="330"/>
                  </a:lnTo>
                  <a:lnTo>
                    <a:pt x="12" y="342"/>
                  </a:lnTo>
                  <a:lnTo>
                    <a:pt x="12" y="348"/>
                  </a:lnTo>
                  <a:lnTo>
                    <a:pt x="18" y="354"/>
                  </a:lnTo>
                  <a:lnTo>
                    <a:pt x="18" y="366"/>
                  </a:lnTo>
                  <a:lnTo>
                    <a:pt x="24" y="378"/>
                  </a:lnTo>
                  <a:lnTo>
                    <a:pt x="24" y="396"/>
                  </a:lnTo>
                  <a:lnTo>
                    <a:pt x="18" y="402"/>
                  </a:lnTo>
                  <a:lnTo>
                    <a:pt x="18" y="432"/>
                  </a:lnTo>
                  <a:lnTo>
                    <a:pt x="30" y="444"/>
                  </a:lnTo>
                  <a:lnTo>
                    <a:pt x="36" y="444"/>
                  </a:lnTo>
                  <a:lnTo>
                    <a:pt x="48" y="450"/>
                  </a:lnTo>
                  <a:lnTo>
                    <a:pt x="72" y="474"/>
                  </a:lnTo>
                  <a:lnTo>
                    <a:pt x="78" y="486"/>
                  </a:lnTo>
                  <a:lnTo>
                    <a:pt x="78" y="546"/>
                  </a:lnTo>
                  <a:lnTo>
                    <a:pt x="84" y="558"/>
                  </a:lnTo>
                  <a:lnTo>
                    <a:pt x="114" y="594"/>
                  </a:lnTo>
                  <a:lnTo>
                    <a:pt x="114" y="600"/>
                  </a:lnTo>
                  <a:lnTo>
                    <a:pt x="108" y="612"/>
                  </a:lnTo>
                  <a:lnTo>
                    <a:pt x="108" y="618"/>
                  </a:lnTo>
                  <a:lnTo>
                    <a:pt x="126" y="618"/>
                  </a:lnTo>
                  <a:lnTo>
                    <a:pt x="138" y="612"/>
                  </a:lnTo>
                  <a:lnTo>
                    <a:pt x="138" y="630"/>
                  </a:lnTo>
                  <a:lnTo>
                    <a:pt x="144" y="636"/>
                  </a:lnTo>
                  <a:lnTo>
                    <a:pt x="162" y="636"/>
                  </a:lnTo>
                  <a:lnTo>
                    <a:pt x="180" y="654"/>
                  </a:lnTo>
                  <a:lnTo>
                    <a:pt x="192" y="654"/>
                  </a:lnTo>
                  <a:lnTo>
                    <a:pt x="204" y="648"/>
                  </a:lnTo>
                  <a:lnTo>
                    <a:pt x="204" y="666"/>
                  </a:lnTo>
                  <a:lnTo>
                    <a:pt x="222" y="666"/>
                  </a:lnTo>
                  <a:lnTo>
                    <a:pt x="240" y="678"/>
                  </a:lnTo>
                  <a:lnTo>
                    <a:pt x="264" y="678"/>
                  </a:lnTo>
                  <a:lnTo>
                    <a:pt x="270" y="696"/>
                  </a:lnTo>
                  <a:lnTo>
                    <a:pt x="300" y="696"/>
                  </a:lnTo>
                  <a:lnTo>
                    <a:pt x="300" y="690"/>
                  </a:lnTo>
                  <a:lnTo>
                    <a:pt x="312" y="678"/>
                  </a:lnTo>
                  <a:lnTo>
                    <a:pt x="318" y="684"/>
                  </a:lnTo>
                  <a:lnTo>
                    <a:pt x="330" y="690"/>
                  </a:lnTo>
                  <a:lnTo>
                    <a:pt x="336" y="702"/>
                  </a:lnTo>
                  <a:lnTo>
                    <a:pt x="348" y="714"/>
                  </a:lnTo>
                  <a:lnTo>
                    <a:pt x="348" y="774"/>
                  </a:lnTo>
                  <a:lnTo>
                    <a:pt x="354" y="774"/>
                  </a:lnTo>
                  <a:lnTo>
                    <a:pt x="360" y="780"/>
                  </a:lnTo>
                  <a:lnTo>
                    <a:pt x="360" y="792"/>
                  </a:lnTo>
                  <a:lnTo>
                    <a:pt x="354" y="798"/>
                  </a:lnTo>
                  <a:lnTo>
                    <a:pt x="354" y="804"/>
                  </a:lnTo>
                  <a:lnTo>
                    <a:pt x="348" y="810"/>
                  </a:lnTo>
                  <a:lnTo>
                    <a:pt x="348" y="816"/>
                  </a:lnTo>
                  <a:lnTo>
                    <a:pt x="366" y="834"/>
                  </a:lnTo>
                  <a:lnTo>
                    <a:pt x="378" y="840"/>
                  </a:lnTo>
                  <a:lnTo>
                    <a:pt x="372" y="858"/>
                  </a:lnTo>
                  <a:lnTo>
                    <a:pt x="408" y="858"/>
                  </a:lnTo>
                  <a:lnTo>
                    <a:pt x="414" y="852"/>
                  </a:lnTo>
                  <a:lnTo>
                    <a:pt x="420" y="852"/>
                  </a:lnTo>
                  <a:lnTo>
                    <a:pt x="432" y="840"/>
                  </a:lnTo>
                  <a:lnTo>
                    <a:pt x="444" y="840"/>
                  </a:lnTo>
                  <a:lnTo>
                    <a:pt x="456" y="846"/>
                  </a:lnTo>
                  <a:lnTo>
                    <a:pt x="462" y="858"/>
                  </a:lnTo>
                  <a:lnTo>
                    <a:pt x="474" y="864"/>
                  </a:lnTo>
                  <a:lnTo>
                    <a:pt x="480" y="870"/>
                  </a:lnTo>
                  <a:lnTo>
                    <a:pt x="492" y="870"/>
                  </a:lnTo>
                  <a:lnTo>
                    <a:pt x="510" y="852"/>
                  </a:lnTo>
                  <a:lnTo>
                    <a:pt x="516" y="852"/>
                  </a:lnTo>
                  <a:lnTo>
                    <a:pt x="522" y="858"/>
                  </a:lnTo>
                  <a:lnTo>
                    <a:pt x="534" y="864"/>
                  </a:lnTo>
                  <a:lnTo>
                    <a:pt x="552" y="864"/>
                  </a:lnTo>
                  <a:lnTo>
                    <a:pt x="564" y="852"/>
                  </a:lnTo>
                  <a:lnTo>
                    <a:pt x="576" y="846"/>
                  </a:lnTo>
                  <a:lnTo>
                    <a:pt x="582" y="834"/>
                  </a:lnTo>
                  <a:lnTo>
                    <a:pt x="588" y="828"/>
                  </a:lnTo>
                  <a:lnTo>
                    <a:pt x="612" y="828"/>
                  </a:lnTo>
                  <a:lnTo>
                    <a:pt x="618" y="834"/>
                  </a:lnTo>
                  <a:lnTo>
                    <a:pt x="618" y="840"/>
                  </a:lnTo>
                  <a:lnTo>
                    <a:pt x="630" y="840"/>
                  </a:lnTo>
                  <a:lnTo>
                    <a:pt x="642" y="834"/>
                  </a:lnTo>
                  <a:lnTo>
                    <a:pt x="654" y="822"/>
                  </a:lnTo>
                  <a:lnTo>
                    <a:pt x="660" y="822"/>
                  </a:lnTo>
                  <a:lnTo>
                    <a:pt x="690" y="816"/>
                  </a:lnTo>
                  <a:lnTo>
                    <a:pt x="768" y="762"/>
                  </a:lnTo>
                  <a:lnTo>
                    <a:pt x="762" y="744"/>
                  </a:lnTo>
                  <a:close/>
                  <a:moveTo>
                    <a:pt x="726" y="360"/>
                  </a:moveTo>
                  <a:lnTo>
                    <a:pt x="732" y="354"/>
                  </a:lnTo>
                  <a:lnTo>
                    <a:pt x="732" y="324"/>
                  </a:lnTo>
                  <a:lnTo>
                    <a:pt x="720" y="312"/>
                  </a:lnTo>
                  <a:lnTo>
                    <a:pt x="714" y="312"/>
                  </a:lnTo>
                  <a:lnTo>
                    <a:pt x="708" y="318"/>
                  </a:lnTo>
                  <a:lnTo>
                    <a:pt x="708" y="348"/>
                  </a:lnTo>
                  <a:lnTo>
                    <a:pt x="714" y="354"/>
                  </a:lnTo>
                  <a:lnTo>
                    <a:pt x="726" y="360"/>
                  </a:lnTo>
                  <a:close/>
                  <a:moveTo>
                    <a:pt x="678" y="420"/>
                  </a:moveTo>
                  <a:lnTo>
                    <a:pt x="690" y="426"/>
                  </a:lnTo>
                  <a:lnTo>
                    <a:pt x="696" y="438"/>
                  </a:lnTo>
                  <a:lnTo>
                    <a:pt x="708" y="444"/>
                  </a:lnTo>
                  <a:lnTo>
                    <a:pt x="720" y="444"/>
                  </a:lnTo>
                  <a:lnTo>
                    <a:pt x="726" y="438"/>
                  </a:lnTo>
                  <a:lnTo>
                    <a:pt x="720" y="432"/>
                  </a:lnTo>
                  <a:lnTo>
                    <a:pt x="720" y="426"/>
                  </a:lnTo>
                  <a:lnTo>
                    <a:pt x="708" y="414"/>
                  </a:lnTo>
                  <a:lnTo>
                    <a:pt x="708" y="390"/>
                  </a:lnTo>
                  <a:lnTo>
                    <a:pt x="702" y="378"/>
                  </a:lnTo>
                  <a:lnTo>
                    <a:pt x="684" y="378"/>
                  </a:lnTo>
                  <a:lnTo>
                    <a:pt x="678" y="384"/>
                  </a:lnTo>
                  <a:lnTo>
                    <a:pt x="678" y="42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17" name="Tajikistan" descr="© INSCALE GmbH, 05.05.2010&#10;http://www.presentationload.com/">
              <a:extLst>
                <a:ext uri="{FF2B5EF4-FFF2-40B4-BE49-F238E27FC236}">
                  <a16:creationId xmlns:a16="http://schemas.microsoft.com/office/drawing/2014/main" id="{A306A6D2-764A-F520-AD8E-B43129AE9FE4}"/>
                </a:ext>
              </a:extLst>
            </p:cNvPr>
            <p:cNvSpPr>
              <a:spLocks/>
            </p:cNvSpPr>
            <p:nvPr/>
          </p:nvSpPr>
          <p:spPr bwMode="gray">
            <a:xfrm>
              <a:off x="5937154" y="1967351"/>
              <a:ext cx="209015" cy="131932"/>
            </a:xfrm>
            <a:custGeom>
              <a:avLst/>
              <a:gdLst>
                <a:gd name="T0" fmla="*/ 2147483647 w 552"/>
                <a:gd name="T1" fmla="*/ 2147483647 h 348"/>
                <a:gd name="T2" fmla="*/ 2147483647 w 552"/>
                <a:gd name="T3" fmla="*/ 2147483647 h 348"/>
                <a:gd name="T4" fmla="*/ 2147483647 w 552"/>
                <a:gd name="T5" fmla="*/ 2147483647 h 348"/>
                <a:gd name="T6" fmla="*/ 2147483647 w 552"/>
                <a:gd name="T7" fmla="*/ 2147483647 h 348"/>
                <a:gd name="T8" fmla="*/ 2147483647 w 552"/>
                <a:gd name="T9" fmla="*/ 2147483647 h 348"/>
                <a:gd name="T10" fmla="*/ 2147483647 w 552"/>
                <a:gd name="T11" fmla="*/ 2147483647 h 348"/>
                <a:gd name="T12" fmla="*/ 2147483647 w 552"/>
                <a:gd name="T13" fmla="*/ 2147483647 h 348"/>
                <a:gd name="T14" fmla="*/ 2147483647 w 552"/>
                <a:gd name="T15" fmla="*/ 2147483647 h 348"/>
                <a:gd name="T16" fmla="*/ 2147483647 w 552"/>
                <a:gd name="T17" fmla="*/ 2147483647 h 348"/>
                <a:gd name="T18" fmla="*/ 2147483647 w 552"/>
                <a:gd name="T19" fmla="*/ 2147483647 h 348"/>
                <a:gd name="T20" fmla="*/ 2147483647 w 552"/>
                <a:gd name="T21" fmla="*/ 2147483647 h 348"/>
                <a:gd name="T22" fmla="*/ 2147483647 w 552"/>
                <a:gd name="T23" fmla="*/ 2147483647 h 348"/>
                <a:gd name="T24" fmla="*/ 2147483647 w 552"/>
                <a:gd name="T25" fmla="*/ 2147483647 h 348"/>
                <a:gd name="T26" fmla="*/ 2147483647 w 552"/>
                <a:gd name="T27" fmla="*/ 2147483647 h 348"/>
                <a:gd name="T28" fmla="*/ 2147483647 w 552"/>
                <a:gd name="T29" fmla="*/ 2147483647 h 348"/>
                <a:gd name="T30" fmla="*/ 2147483647 w 552"/>
                <a:gd name="T31" fmla="*/ 2147483647 h 348"/>
                <a:gd name="T32" fmla="*/ 2147483647 w 552"/>
                <a:gd name="T33" fmla="*/ 2147483647 h 348"/>
                <a:gd name="T34" fmla="*/ 2147483647 w 552"/>
                <a:gd name="T35" fmla="*/ 2147483647 h 348"/>
                <a:gd name="T36" fmla="*/ 2147483647 w 552"/>
                <a:gd name="T37" fmla="*/ 2147483647 h 348"/>
                <a:gd name="T38" fmla="*/ 2147483647 w 552"/>
                <a:gd name="T39" fmla="*/ 0 h 348"/>
                <a:gd name="T40" fmla="*/ 2147483647 w 552"/>
                <a:gd name="T41" fmla="*/ 2147483647 h 348"/>
                <a:gd name="T42" fmla="*/ 2147483647 w 552"/>
                <a:gd name="T43" fmla="*/ 2147483647 h 348"/>
                <a:gd name="T44" fmla="*/ 2147483647 w 552"/>
                <a:gd name="T45" fmla="*/ 2147483647 h 348"/>
                <a:gd name="T46" fmla="*/ 2147483647 w 552"/>
                <a:gd name="T47" fmla="*/ 2147483647 h 348"/>
                <a:gd name="T48" fmla="*/ 2147483647 w 552"/>
                <a:gd name="T49" fmla="*/ 2147483647 h 348"/>
                <a:gd name="T50" fmla="*/ 2147483647 w 552"/>
                <a:gd name="T51" fmla="*/ 2147483647 h 348"/>
                <a:gd name="T52" fmla="*/ 2147483647 w 552"/>
                <a:gd name="T53" fmla="*/ 2147483647 h 348"/>
                <a:gd name="T54" fmla="*/ 2147483647 w 552"/>
                <a:gd name="T55" fmla="*/ 2147483647 h 348"/>
                <a:gd name="T56" fmla="*/ 2147483647 w 552"/>
                <a:gd name="T57" fmla="*/ 2147483647 h 348"/>
                <a:gd name="T58" fmla="*/ 2147483647 w 552"/>
                <a:gd name="T59" fmla="*/ 2147483647 h 348"/>
                <a:gd name="T60" fmla="*/ 2147483647 w 552"/>
                <a:gd name="T61" fmla="*/ 2147483647 h 348"/>
                <a:gd name="T62" fmla="*/ 2147483647 w 552"/>
                <a:gd name="T63" fmla="*/ 2147483647 h 348"/>
                <a:gd name="T64" fmla="*/ 2147483647 w 552"/>
                <a:gd name="T65" fmla="*/ 2147483647 h 348"/>
                <a:gd name="T66" fmla="*/ 2147483647 w 552"/>
                <a:gd name="T67" fmla="*/ 2147483647 h 348"/>
                <a:gd name="T68" fmla="*/ 2147483647 w 552"/>
                <a:gd name="T69" fmla="*/ 2147483647 h 348"/>
                <a:gd name="T70" fmla="*/ 2147483647 w 552"/>
                <a:gd name="T71" fmla="*/ 2147483647 h 348"/>
                <a:gd name="T72" fmla="*/ 2147483647 w 552"/>
                <a:gd name="T73" fmla="*/ 2147483647 h 348"/>
                <a:gd name="T74" fmla="*/ 2147483647 w 552"/>
                <a:gd name="T75" fmla="*/ 2147483647 h 348"/>
                <a:gd name="T76" fmla="*/ 2147483647 w 552"/>
                <a:gd name="T77" fmla="*/ 2147483647 h 348"/>
                <a:gd name="T78" fmla="*/ 2147483647 w 552"/>
                <a:gd name="T79" fmla="*/ 2147483647 h 348"/>
                <a:gd name="T80" fmla="*/ 2147483647 w 552"/>
                <a:gd name="T81" fmla="*/ 2147483647 h 348"/>
                <a:gd name="T82" fmla="*/ 2147483647 w 552"/>
                <a:gd name="T83" fmla="*/ 2147483647 h 348"/>
                <a:gd name="T84" fmla="*/ 2147483647 w 552"/>
                <a:gd name="T85" fmla="*/ 2147483647 h 348"/>
                <a:gd name="T86" fmla="*/ 2147483647 w 552"/>
                <a:gd name="T87" fmla="*/ 2147483647 h 348"/>
                <a:gd name="T88" fmla="*/ 2147483647 w 552"/>
                <a:gd name="T89" fmla="*/ 2147483647 h 348"/>
                <a:gd name="T90" fmla="*/ 2147483647 w 552"/>
                <a:gd name="T91" fmla="*/ 2147483647 h 348"/>
                <a:gd name="T92" fmla="*/ 2147483647 w 552"/>
                <a:gd name="T93" fmla="*/ 2147483647 h 348"/>
                <a:gd name="T94" fmla="*/ 2147483647 w 552"/>
                <a:gd name="T95" fmla="*/ 2147483647 h 348"/>
                <a:gd name="T96" fmla="*/ 2147483647 w 552"/>
                <a:gd name="T97" fmla="*/ 2147483647 h 348"/>
                <a:gd name="T98" fmla="*/ 2147483647 w 552"/>
                <a:gd name="T99" fmla="*/ 2147483647 h 348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552"/>
                <a:gd name="T151" fmla="*/ 0 h 348"/>
                <a:gd name="T152" fmla="*/ 552 w 552"/>
                <a:gd name="T153" fmla="*/ 348 h 348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552" h="348">
                  <a:moveTo>
                    <a:pt x="528" y="270"/>
                  </a:moveTo>
                  <a:lnTo>
                    <a:pt x="516" y="246"/>
                  </a:lnTo>
                  <a:lnTo>
                    <a:pt x="516" y="204"/>
                  </a:lnTo>
                  <a:lnTo>
                    <a:pt x="510" y="198"/>
                  </a:lnTo>
                  <a:lnTo>
                    <a:pt x="498" y="192"/>
                  </a:lnTo>
                  <a:lnTo>
                    <a:pt x="492" y="192"/>
                  </a:lnTo>
                  <a:lnTo>
                    <a:pt x="480" y="186"/>
                  </a:lnTo>
                  <a:lnTo>
                    <a:pt x="456" y="186"/>
                  </a:lnTo>
                  <a:lnTo>
                    <a:pt x="450" y="192"/>
                  </a:lnTo>
                  <a:lnTo>
                    <a:pt x="438" y="192"/>
                  </a:lnTo>
                  <a:lnTo>
                    <a:pt x="426" y="180"/>
                  </a:lnTo>
                  <a:lnTo>
                    <a:pt x="426" y="168"/>
                  </a:lnTo>
                  <a:lnTo>
                    <a:pt x="432" y="156"/>
                  </a:lnTo>
                  <a:lnTo>
                    <a:pt x="432" y="144"/>
                  </a:lnTo>
                  <a:lnTo>
                    <a:pt x="414" y="144"/>
                  </a:lnTo>
                  <a:lnTo>
                    <a:pt x="414" y="120"/>
                  </a:lnTo>
                  <a:lnTo>
                    <a:pt x="396" y="114"/>
                  </a:lnTo>
                  <a:lnTo>
                    <a:pt x="384" y="126"/>
                  </a:lnTo>
                  <a:lnTo>
                    <a:pt x="342" y="126"/>
                  </a:lnTo>
                  <a:lnTo>
                    <a:pt x="336" y="132"/>
                  </a:lnTo>
                  <a:lnTo>
                    <a:pt x="324" y="138"/>
                  </a:lnTo>
                  <a:lnTo>
                    <a:pt x="312" y="138"/>
                  </a:lnTo>
                  <a:lnTo>
                    <a:pt x="312" y="132"/>
                  </a:lnTo>
                  <a:lnTo>
                    <a:pt x="306" y="132"/>
                  </a:lnTo>
                  <a:lnTo>
                    <a:pt x="294" y="138"/>
                  </a:lnTo>
                  <a:lnTo>
                    <a:pt x="264" y="108"/>
                  </a:lnTo>
                  <a:lnTo>
                    <a:pt x="258" y="114"/>
                  </a:lnTo>
                  <a:lnTo>
                    <a:pt x="246" y="120"/>
                  </a:lnTo>
                  <a:lnTo>
                    <a:pt x="240" y="126"/>
                  </a:lnTo>
                  <a:lnTo>
                    <a:pt x="222" y="126"/>
                  </a:lnTo>
                  <a:lnTo>
                    <a:pt x="210" y="114"/>
                  </a:lnTo>
                  <a:lnTo>
                    <a:pt x="186" y="114"/>
                  </a:lnTo>
                  <a:lnTo>
                    <a:pt x="174" y="108"/>
                  </a:lnTo>
                  <a:lnTo>
                    <a:pt x="156" y="108"/>
                  </a:lnTo>
                  <a:lnTo>
                    <a:pt x="150" y="114"/>
                  </a:lnTo>
                  <a:lnTo>
                    <a:pt x="138" y="114"/>
                  </a:lnTo>
                  <a:lnTo>
                    <a:pt x="126" y="120"/>
                  </a:lnTo>
                  <a:lnTo>
                    <a:pt x="120" y="114"/>
                  </a:lnTo>
                  <a:lnTo>
                    <a:pt x="120" y="108"/>
                  </a:lnTo>
                  <a:lnTo>
                    <a:pt x="114" y="102"/>
                  </a:lnTo>
                  <a:lnTo>
                    <a:pt x="114" y="90"/>
                  </a:lnTo>
                  <a:lnTo>
                    <a:pt x="126" y="84"/>
                  </a:lnTo>
                  <a:lnTo>
                    <a:pt x="132" y="78"/>
                  </a:lnTo>
                  <a:lnTo>
                    <a:pt x="132" y="66"/>
                  </a:lnTo>
                  <a:lnTo>
                    <a:pt x="138" y="60"/>
                  </a:lnTo>
                  <a:lnTo>
                    <a:pt x="150" y="60"/>
                  </a:lnTo>
                  <a:lnTo>
                    <a:pt x="186" y="72"/>
                  </a:lnTo>
                  <a:lnTo>
                    <a:pt x="198" y="78"/>
                  </a:lnTo>
                  <a:lnTo>
                    <a:pt x="204" y="78"/>
                  </a:lnTo>
                  <a:lnTo>
                    <a:pt x="210" y="72"/>
                  </a:lnTo>
                  <a:lnTo>
                    <a:pt x="210" y="66"/>
                  </a:lnTo>
                  <a:lnTo>
                    <a:pt x="204" y="60"/>
                  </a:lnTo>
                  <a:lnTo>
                    <a:pt x="198" y="60"/>
                  </a:lnTo>
                  <a:lnTo>
                    <a:pt x="186" y="54"/>
                  </a:lnTo>
                  <a:lnTo>
                    <a:pt x="180" y="48"/>
                  </a:lnTo>
                  <a:lnTo>
                    <a:pt x="174" y="48"/>
                  </a:lnTo>
                  <a:lnTo>
                    <a:pt x="198" y="12"/>
                  </a:lnTo>
                  <a:lnTo>
                    <a:pt x="192" y="6"/>
                  </a:lnTo>
                  <a:lnTo>
                    <a:pt x="180" y="0"/>
                  </a:lnTo>
                  <a:lnTo>
                    <a:pt x="162" y="0"/>
                  </a:lnTo>
                  <a:lnTo>
                    <a:pt x="156" y="12"/>
                  </a:lnTo>
                  <a:lnTo>
                    <a:pt x="144" y="18"/>
                  </a:lnTo>
                  <a:lnTo>
                    <a:pt x="138" y="30"/>
                  </a:lnTo>
                  <a:lnTo>
                    <a:pt x="132" y="30"/>
                  </a:lnTo>
                  <a:lnTo>
                    <a:pt x="114" y="12"/>
                  </a:lnTo>
                  <a:lnTo>
                    <a:pt x="102" y="12"/>
                  </a:lnTo>
                  <a:lnTo>
                    <a:pt x="102" y="24"/>
                  </a:lnTo>
                  <a:lnTo>
                    <a:pt x="96" y="30"/>
                  </a:lnTo>
                  <a:lnTo>
                    <a:pt x="96" y="42"/>
                  </a:lnTo>
                  <a:lnTo>
                    <a:pt x="108" y="54"/>
                  </a:lnTo>
                  <a:lnTo>
                    <a:pt x="108" y="60"/>
                  </a:lnTo>
                  <a:lnTo>
                    <a:pt x="66" y="60"/>
                  </a:lnTo>
                  <a:lnTo>
                    <a:pt x="90" y="84"/>
                  </a:lnTo>
                  <a:lnTo>
                    <a:pt x="72" y="96"/>
                  </a:lnTo>
                  <a:lnTo>
                    <a:pt x="78" y="96"/>
                  </a:lnTo>
                  <a:lnTo>
                    <a:pt x="78" y="108"/>
                  </a:lnTo>
                  <a:lnTo>
                    <a:pt x="54" y="120"/>
                  </a:lnTo>
                  <a:lnTo>
                    <a:pt x="6" y="120"/>
                  </a:lnTo>
                  <a:lnTo>
                    <a:pt x="0" y="126"/>
                  </a:lnTo>
                  <a:lnTo>
                    <a:pt x="0" y="144"/>
                  </a:lnTo>
                  <a:lnTo>
                    <a:pt x="18" y="144"/>
                  </a:lnTo>
                  <a:lnTo>
                    <a:pt x="30" y="156"/>
                  </a:lnTo>
                  <a:lnTo>
                    <a:pt x="36" y="156"/>
                  </a:lnTo>
                  <a:lnTo>
                    <a:pt x="42" y="162"/>
                  </a:lnTo>
                  <a:lnTo>
                    <a:pt x="54" y="162"/>
                  </a:lnTo>
                  <a:lnTo>
                    <a:pt x="66" y="174"/>
                  </a:lnTo>
                  <a:lnTo>
                    <a:pt x="66" y="180"/>
                  </a:lnTo>
                  <a:lnTo>
                    <a:pt x="60" y="186"/>
                  </a:lnTo>
                  <a:lnTo>
                    <a:pt x="60" y="204"/>
                  </a:lnTo>
                  <a:lnTo>
                    <a:pt x="66" y="210"/>
                  </a:lnTo>
                  <a:lnTo>
                    <a:pt x="78" y="216"/>
                  </a:lnTo>
                  <a:lnTo>
                    <a:pt x="90" y="228"/>
                  </a:lnTo>
                  <a:lnTo>
                    <a:pt x="90" y="246"/>
                  </a:lnTo>
                  <a:lnTo>
                    <a:pt x="84" y="258"/>
                  </a:lnTo>
                  <a:lnTo>
                    <a:pt x="72" y="264"/>
                  </a:lnTo>
                  <a:lnTo>
                    <a:pt x="66" y="276"/>
                  </a:lnTo>
                  <a:lnTo>
                    <a:pt x="60" y="282"/>
                  </a:lnTo>
                  <a:lnTo>
                    <a:pt x="60" y="306"/>
                  </a:lnTo>
                  <a:lnTo>
                    <a:pt x="66" y="312"/>
                  </a:lnTo>
                  <a:lnTo>
                    <a:pt x="78" y="318"/>
                  </a:lnTo>
                  <a:lnTo>
                    <a:pt x="84" y="324"/>
                  </a:lnTo>
                  <a:lnTo>
                    <a:pt x="90" y="324"/>
                  </a:lnTo>
                  <a:lnTo>
                    <a:pt x="108" y="306"/>
                  </a:lnTo>
                  <a:lnTo>
                    <a:pt x="120" y="300"/>
                  </a:lnTo>
                  <a:lnTo>
                    <a:pt x="126" y="294"/>
                  </a:lnTo>
                  <a:lnTo>
                    <a:pt x="138" y="294"/>
                  </a:lnTo>
                  <a:lnTo>
                    <a:pt x="144" y="300"/>
                  </a:lnTo>
                  <a:lnTo>
                    <a:pt x="150" y="312"/>
                  </a:lnTo>
                  <a:lnTo>
                    <a:pt x="156" y="318"/>
                  </a:lnTo>
                  <a:lnTo>
                    <a:pt x="162" y="318"/>
                  </a:lnTo>
                  <a:lnTo>
                    <a:pt x="162" y="288"/>
                  </a:lnTo>
                  <a:lnTo>
                    <a:pt x="174" y="276"/>
                  </a:lnTo>
                  <a:lnTo>
                    <a:pt x="186" y="270"/>
                  </a:lnTo>
                  <a:lnTo>
                    <a:pt x="204" y="270"/>
                  </a:lnTo>
                  <a:lnTo>
                    <a:pt x="216" y="282"/>
                  </a:lnTo>
                  <a:lnTo>
                    <a:pt x="222" y="258"/>
                  </a:lnTo>
                  <a:lnTo>
                    <a:pt x="216" y="258"/>
                  </a:lnTo>
                  <a:lnTo>
                    <a:pt x="210" y="252"/>
                  </a:lnTo>
                  <a:lnTo>
                    <a:pt x="210" y="246"/>
                  </a:lnTo>
                  <a:lnTo>
                    <a:pt x="222" y="234"/>
                  </a:lnTo>
                  <a:lnTo>
                    <a:pt x="228" y="234"/>
                  </a:lnTo>
                  <a:lnTo>
                    <a:pt x="234" y="228"/>
                  </a:lnTo>
                  <a:lnTo>
                    <a:pt x="234" y="204"/>
                  </a:lnTo>
                  <a:lnTo>
                    <a:pt x="240" y="198"/>
                  </a:lnTo>
                  <a:lnTo>
                    <a:pt x="258" y="198"/>
                  </a:lnTo>
                  <a:lnTo>
                    <a:pt x="276" y="216"/>
                  </a:lnTo>
                  <a:lnTo>
                    <a:pt x="276" y="246"/>
                  </a:lnTo>
                  <a:lnTo>
                    <a:pt x="294" y="246"/>
                  </a:lnTo>
                  <a:lnTo>
                    <a:pt x="306" y="312"/>
                  </a:lnTo>
                  <a:lnTo>
                    <a:pt x="306" y="318"/>
                  </a:lnTo>
                  <a:lnTo>
                    <a:pt x="336" y="348"/>
                  </a:lnTo>
                  <a:lnTo>
                    <a:pt x="342" y="348"/>
                  </a:lnTo>
                  <a:lnTo>
                    <a:pt x="348" y="342"/>
                  </a:lnTo>
                  <a:lnTo>
                    <a:pt x="360" y="336"/>
                  </a:lnTo>
                  <a:lnTo>
                    <a:pt x="366" y="324"/>
                  </a:lnTo>
                  <a:lnTo>
                    <a:pt x="372" y="318"/>
                  </a:lnTo>
                  <a:lnTo>
                    <a:pt x="390" y="318"/>
                  </a:lnTo>
                  <a:lnTo>
                    <a:pt x="396" y="312"/>
                  </a:lnTo>
                  <a:lnTo>
                    <a:pt x="402" y="300"/>
                  </a:lnTo>
                  <a:lnTo>
                    <a:pt x="408" y="294"/>
                  </a:lnTo>
                  <a:lnTo>
                    <a:pt x="432" y="282"/>
                  </a:lnTo>
                  <a:lnTo>
                    <a:pt x="456" y="282"/>
                  </a:lnTo>
                  <a:lnTo>
                    <a:pt x="456" y="300"/>
                  </a:lnTo>
                  <a:lnTo>
                    <a:pt x="492" y="288"/>
                  </a:lnTo>
                  <a:lnTo>
                    <a:pt x="516" y="288"/>
                  </a:lnTo>
                  <a:lnTo>
                    <a:pt x="522" y="294"/>
                  </a:lnTo>
                  <a:lnTo>
                    <a:pt x="546" y="294"/>
                  </a:lnTo>
                  <a:lnTo>
                    <a:pt x="552" y="288"/>
                  </a:lnTo>
                  <a:lnTo>
                    <a:pt x="540" y="276"/>
                  </a:lnTo>
                  <a:lnTo>
                    <a:pt x="534" y="276"/>
                  </a:lnTo>
                  <a:lnTo>
                    <a:pt x="528" y="27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18" name="Taiwan" descr="© INSCALE GmbH, 05.05.2010&#10;http://www.presentationload.com/">
              <a:extLst>
                <a:ext uri="{FF2B5EF4-FFF2-40B4-BE49-F238E27FC236}">
                  <a16:creationId xmlns:a16="http://schemas.microsoft.com/office/drawing/2014/main" id="{67868DDD-FB04-520E-E05F-B923B248A4B0}"/>
                </a:ext>
              </a:extLst>
            </p:cNvPr>
            <p:cNvSpPr>
              <a:spLocks/>
            </p:cNvSpPr>
            <p:nvPr/>
          </p:nvSpPr>
          <p:spPr bwMode="gray">
            <a:xfrm>
              <a:off x="7401738" y="2444677"/>
              <a:ext cx="45954" cy="102284"/>
            </a:xfrm>
            <a:custGeom>
              <a:avLst/>
              <a:gdLst>
                <a:gd name="T0" fmla="*/ 2147483647 w 120"/>
                <a:gd name="T1" fmla="*/ 2147483647 h 270"/>
                <a:gd name="T2" fmla="*/ 2147483647 w 120"/>
                <a:gd name="T3" fmla="*/ 2147483647 h 270"/>
                <a:gd name="T4" fmla="*/ 2147483647 w 120"/>
                <a:gd name="T5" fmla="*/ 2147483647 h 270"/>
                <a:gd name="T6" fmla="*/ 2147483647 w 120"/>
                <a:gd name="T7" fmla="*/ 2147483647 h 270"/>
                <a:gd name="T8" fmla="*/ 2147483647 w 120"/>
                <a:gd name="T9" fmla="*/ 2147483647 h 270"/>
                <a:gd name="T10" fmla="*/ 2147483647 w 120"/>
                <a:gd name="T11" fmla="*/ 2147483647 h 270"/>
                <a:gd name="T12" fmla="*/ 2147483647 w 120"/>
                <a:gd name="T13" fmla="*/ 2147483647 h 270"/>
                <a:gd name="T14" fmla="*/ 2147483647 w 120"/>
                <a:gd name="T15" fmla="*/ 2147483647 h 270"/>
                <a:gd name="T16" fmla="*/ 2147483647 w 120"/>
                <a:gd name="T17" fmla="*/ 2147483647 h 270"/>
                <a:gd name="T18" fmla="*/ 2147483647 w 120"/>
                <a:gd name="T19" fmla="*/ 2147483647 h 270"/>
                <a:gd name="T20" fmla="*/ 2147483647 w 120"/>
                <a:gd name="T21" fmla="*/ 0 h 270"/>
                <a:gd name="T22" fmla="*/ 2147483647 w 120"/>
                <a:gd name="T23" fmla="*/ 2147483647 h 270"/>
                <a:gd name="T24" fmla="*/ 2147483647 w 120"/>
                <a:gd name="T25" fmla="*/ 2147483647 h 270"/>
                <a:gd name="T26" fmla="*/ 2147483647 w 120"/>
                <a:gd name="T27" fmla="*/ 2147483647 h 270"/>
                <a:gd name="T28" fmla="*/ 2147483647 w 120"/>
                <a:gd name="T29" fmla="*/ 2147483647 h 270"/>
                <a:gd name="T30" fmla="*/ 0 w 120"/>
                <a:gd name="T31" fmla="*/ 2147483647 h 270"/>
                <a:gd name="T32" fmla="*/ 0 w 120"/>
                <a:gd name="T33" fmla="*/ 2147483647 h 270"/>
                <a:gd name="T34" fmla="*/ 2147483647 w 120"/>
                <a:gd name="T35" fmla="*/ 2147483647 h 270"/>
                <a:gd name="T36" fmla="*/ 2147483647 w 120"/>
                <a:gd name="T37" fmla="*/ 2147483647 h 270"/>
                <a:gd name="T38" fmla="*/ 2147483647 w 120"/>
                <a:gd name="T39" fmla="*/ 2147483647 h 270"/>
                <a:gd name="T40" fmla="*/ 2147483647 w 120"/>
                <a:gd name="T41" fmla="*/ 2147483647 h 270"/>
                <a:gd name="T42" fmla="*/ 2147483647 w 120"/>
                <a:gd name="T43" fmla="*/ 2147483647 h 270"/>
                <a:gd name="T44" fmla="*/ 2147483647 w 120"/>
                <a:gd name="T45" fmla="*/ 2147483647 h 270"/>
                <a:gd name="T46" fmla="*/ 2147483647 w 120"/>
                <a:gd name="T47" fmla="*/ 2147483647 h 270"/>
                <a:gd name="T48" fmla="*/ 2147483647 w 120"/>
                <a:gd name="T49" fmla="*/ 2147483647 h 270"/>
                <a:gd name="T50" fmla="*/ 2147483647 w 120"/>
                <a:gd name="T51" fmla="*/ 2147483647 h 27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20"/>
                <a:gd name="T79" fmla="*/ 0 h 270"/>
                <a:gd name="T80" fmla="*/ 120 w 120"/>
                <a:gd name="T81" fmla="*/ 270 h 270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20" h="270">
                  <a:moveTo>
                    <a:pt x="84" y="270"/>
                  </a:moveTo>
                  <a:lnTo>
                    <a:pt x="84" y="222"/>
                  </a:lnTo>
                  <a:lnTo>
                    <a:pt x="90" y="216"/>
                  </a:lnTo>
                  <a:lnTo>
                    <a:pt x="102" y="192"/>
                  </a:lnTo>
                  <a:lnTo>
                    <a:pt x="102" y="102"/>
                  </a:lnTo>
                  <a:lnTo>
                    <a:pt x="108" y="96"/>
                  </a:lnTo>
                  <a:lnTo>
                    <a:pt x="114" y="84"/>
                  </a:lnTo>
                  <a:lnTo>
                    <a:pt x="114" y="54"/>
                  </a:lnTo>
                  <a:lnTo>
                    <a:pt x="120" y="36"/>
                  </a:lnTo>
                  <a:lnTo>
                    <a:pt x="120" y="24"/>
                  </a:lnTo>
                  <a:lnTo>
                    <a:pt x="72" y="0"/>
                  </a:lnTo>
                  <a:lnTo>
                    <a:pt x="48" y="30"/>
                  </a:lnTo>
                  <a:lnTo>
                    <a:pt x="42" y="42"/>
                  </a:lnTo>
                  <a:lnTo>
                    <a:pt x="30" y="78"/>
                  </a:lnTo>
                  <a:lnTo>
                    <a:pt x="12" y="114"/>
                  </a:lnTo>
                  <a:lnTo>
                    <a:pt x="0" y="150"/>
                  </a:lnTo>
                  <a:lnTo>
                    <a:pt x="0" y="168"/>
                  </a:lnTo>
                  <a:lnTo>
                    <a:pt x="6" y="180"/>
                  </a:lnTo>
                  <a:lnTo>
                    <a:pt x="18" y="192"/>
                  </a:lnTo>
                  <a:lnTo>
                    <a:pt x="24" y="204"/>
                  </a:lnTo>
                  <a:lnTo>
                    <a:pt x="36" y="210"/>
                  </a:lnTo>
                  <a:lnTo>
                    <a:pt x="42" y="222"/>
                  </a:lnTo>
                  <a:lnTo>
                    <a:pt x="42" y="228"/>
                  </a:lnTo>
                  <a:lnTo>
                    <a:pt x="48" y="234"/>
                  </a:lnTo>
                  <a:lnTo>
                    <a:pt x="60" y="258"/>
                  </a:lnTo>
                  <a:lnTo>
                    <a:pt x="84" y="27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19" name="Syria" descr="© INSCALE GmbH, 05.05.2010&#10;http://www.presentationload.com/">
              <a:extLst>
                <a:ext uri="{FF2B5EF4-FFF2-40B4-BE49-F238E27FC236}">
                  <a16:creationId xmlns:a16="http://schemas.microsoft.com/office/drawing/2014/main" id="{05213569-1249-39A3-6E7B-EB535DEC31B2}"/>
                </a:ext>
              </a:extLst>
            </p:cNvPr>
            <p:cNvSpPr>
              <a:spLocks/>
            </p:cNvSpPr>
            <p:nvPr/>
          </p:nvSpPr>
          <p:spPr bwMode="gray">
            <a:xfrm>
              <a:off x="5152979" y="2075565"/>
              <a:ext cx="170473" cy="157133"/>
            </a:xfrm>
            <a:custGeom>
              <a:avLst/>
              <a:gdLst>
                <a:gd name="T0" fmla="*/ 2147483647 w 450"/>
                <a:gd name="T1" fmla="*/ 2147483647 h 414"/>
                <a:gd name="T2" fmla="*/ 2147483647 w 450"/>
                <a:gd name="T3" fmla="*/ 2147483647 h 414"/>
                <a:gd name="T4" fmla="*/ 2147483647 w 450"/>
                <a:gd name="T5" fmla="*/ 2147483647 h 414"/>
                <a:gd name="T6" fmla="*/ 2147483647 w 450"/>
                <a:gd name="T7" fmla="*/ 0 h 414"/>
                <a:gd name="T8" fmla="*/ 2147483647 w 450"/>
                <a:gd name="T9" fmla="*/ 2147483647 h 414"/>
                <a:gd name="T10" fmla="*/ 2147483647 w 450"/>
                <a:gd name="T11" fmla="*/ 2147483647 h 414"/>
                <a:gd name="T12" fmla="*/ 2147483647 w 450"/>
                <a:gd name="T13" fmla="*/ 2147483647 h 414"/>
                <a:gd name="T14" fmla="*/ 2147483647 w 450"/>
                <a:gd name="T15" fmla="*/ 2147483647 h 414"/>
                <a:gd name="T16" fmla="*/ 2147483647 w 450"/>
                <a:gd name="T17" fmla="*/ 2147483647 h 414"/>
                <a:gd name="T18" fmla="*/ 2147483647 w 450"/>
                <a:gd name="T19" fmla="*/ 2147483647 h 414"/>
                <a:gd name="T20" fmla="*/ 2147483647 w 450"/>
                <a:gd name="T21" fmla="*/ 2147483647 h 414"/>
                <a:gd name="T22" fmla="*/ 2147483647 w 450"/>
                <a:gd name="T23" fmla="*/ 2147483647 h 414"/>
                <a:gd name="T24" fmla="*/ 2147483647 w 450"/>
                <a:gd name="T25" fmla="*/ 2147483647 h 414"/>
                <a:gd name="T26" fmla="*/ 2147483647 w 450"/>
                <a:gd name="T27" fmla="*/ 2147483647 h 414"/>
                <a:gd name="T28" fmla="*/ 2147483647 w 450"/>
                <a:gd name="T29" fmla="*/ 2147483647 h 414"/>
                <a:gd name="T30" fmla="*/ 2147483647 w 450"/>
                <a:gd name="T31" fmla="*/ 2147483647 h 414"/>
                <a:gd name="T32" fmla="*/ 2147483647 w 450"/>
                <a:gd name="T33" fmla="*/ 2147483647 h 414"/>
                <a:gd name="T34" fmla="*/ 2147483647 w 450"/>
                <a:gd name="T35" fmla="*/ 2147483647 h 414"/>
                <a:gd name="T36" fmla="*/ 2147483647 w 450"/>
                <a:gd name="T37" fmla="*/ 2147483647 h 414"/>
                <a:gd name="T38" fmla="*/ 2147483647 w 450"/>
                <a:gd name="T39" fmla="*/ 2147483647 h 414"/>
                <a:gd name="T40" fmla="*/ 2147483647 w 450"/>
                <a:gd name="T41" fmla="*/ 2147483647 h 414"/>
                <a:gd name="T42" fmla="*/ 2147483647 w 450"/>
                <a:gd name="T43" fmla="*/ 2147483647 h 414"/>
                <a:gd name="T44" fmla="*/ 2147483647 w 450"/>
                <a:gd name="T45" fmla="*/ 2147483647 h 414"/>
                <a:gd name="T46" fmla="*/ 2147483647 w 450"/>
                <a:gd name="T47" fmla="*/ 2147483647 h 414"/>
                <a:gd name="T48" fmla="*/ 2147483647 w 450"/>
                <a:gd name="T49" fmla="*/ 2147483647 h 414"/>
                <a:gd name="T50" fmla="*/ 2147483647 w 450"/>
                <a:gd name="T51" fmla="*/ 2147483647 h 414"/>
                <a:gd name="T52" fmla="*/ 2147483647 w 450"/>
                <a:gd name="T53" fmla="*/ 2147483647 h 414"/>
                <a:gd name="T54" fmla="*/ 2147483647 w 450"/>
                <a:gd name="T55" fmla="*/ 2147483647 h 414"/>
                <a:gd name="T56" fmla="*/ 2147483647 w 450"/>
                <a:gd name="T57" fmla="*/ 2147483647 h 414"/>
                <a:gd name="T58" fmla="*/ 2147483647 w 450"/>
                <a:gd name="T59" fmla="*/ 2147483647 h 414"/>
                <a:gd name="T60" fmla="*/ 2147483647 w 450"/>
                <a:gd name="T61" fmla="*/ 2147483647 h 414"/>
                <a:gd name="T62" fmla="*/ 2147483647 w 450"/>
                <a:gd name="T63" fmla="*/ 2147483647 h 414"/>
                <a:gd name="T64" fmla="*/ 2147483647 w 450"/>
                <a:gd name="T65" fmla="*/ 2147483647 h 414"/>
                <a:gd name="T66" fmla="*/ 2147483647 w 450"/>
                <a:gd name="T67" fmla="*/ 2147483647 h 414"/>
                <a:gd name="T68" fmla="*/ 2147483647 w 450"/>
                <a:gd name="T69" fmla="*/ 2147483647 h 414"/>
                <a:gd name="T70" fmla="*/ 2147483647 w 450"/>
                <a:gd name="T71" fmla="*/ 2147483647 h 414"/>
                <a:gd name="T72" fmla="*/ 2147483647 w 450"/>
                <a:gd name="T73" fmla="*/ 2147483647 h 414"/>
                <a:gd name="T74" fmla="*/ 2147483647 w 450"/>
                <a:gd name="T75" fmla="*/ 2147483647 h 414"/>
                <a:gd name="T76" fmla="*/ 2147483647 w 450"/>
                <a:gd name="T77" fmla="*/ 2147483647 h 414"/>
                <a:gd name="T78" fmla="*/ 2147483647 w 450"/>
                <a:gd name="T79" fmla="*/ 2147483647 h 414"/>
                <a:gd name="T80" fmla="*/ 2147483647 w 450"/>
                <a:gd name="T81" fmla="*/ 2147483647 h 414"/>
                <a:gd name="T82" fmla="*/ 2147483647 w 450"/>
                <a:gd name="T83" fmla="*/ 2147483647 h 414"/>
                <a:gd name="T84" fmla="*/ 2147483647 w 450"/>
                <a:gd name="T85" fmla="*/ 2147483647 h 414"/>
                <a:gd name="T86" fmla="*/ 2147483647 w 450"/>
                <a:gd name="T87" fmla="*/ 2147483647 h 414"/>
                <a:gd name="T88" fmla="*/ 2147483647 w 450"/>
                <a:gd name="T89" fmla="*/ 2147483647 h 414"/>
                <a:gd name="T90" fmla="*/ 2147483647 w 450"/>
                <a:gd name="T91" fmla="*/ 2147483647 h 414"/>
                <a:gd name="T92" fmla="*/ 2147483647 w 450"/>
                <a:gd name="T93" fmla="*/ 2147483647 h 414"/>
                <a:gd name="T94" fmla="*/ 2147483647 w 450"/>
                <a:gd name="T95" fmla="*/ 2147483647 h 414"/>
                <a:gd name="T96" fmla="*/ 2147483647 w 450"/>
                <a:gd name="T97" fmla="*/ 2147483647 h 41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450"/>
                <a:gd name="T148" fmla="*/ 0 h 414"/>
                <a:gd name="T149" fmla="*/ 450 w 450"/>
                <a:gd name="T150" fmla="*/ 414 h 414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450" h="414">
                  <a:moveTo>
                    <a:pt x="426" y="60"/>
                  </a:moveTo>
                  <a:lnTo>
                    <a:pt x="432" y="54"/>
                  </a:lnTo>
                  <a:lnTo>
                    <a:pt x="438" y="42"/>
                  </a:lnTo>
                  <a:lnTo>
                    <a:pt x="450" y="30"/>
                  </a:lnTo>
                  <a:lnTo>
                    <a:pt x="444" y="30"/>
                  </a:lnTo>
                  <a:lnTo>
                    <a:pt x="438" y="24"/>
                  </a:lnTo>
                  <a:lnTo>
                    <a:pt x="438" y="0"/>
                  </a:lnTo>
                  <a:lnTo>
                    <a:pt x="432" y="0"/>
                  </a:lnTo>
                  <a:lnTo>
                    <a:pt x="432" y="6"/>
                  </a:lnTo>
                  <a:lnTo>
                    <a:pt x="426" y="18"/>
                  </a:lnTo>
                  <a:lnTo>
                    <a:pt x="402" y="18"/>
                  </a:lnTo>
                  <a:lnTo>
                    <a:pt x="390" y="30"/>
                  </a:lnTo>
                  <a:lnTo>
                    <a:pt x="372" y="30"/>
                  </a:lnTo>
                  <a:lnTo>
                    <a:pt x="366" y="24"/>
                  </a:lnTo>
                  <a:lnTo>
                    <a:pt x="318" y="24"/>
                  </a:lnTo>
                  <a:lnTo>
                    <a:pt x="306" y="30"/>
                  </a:lnTo>
                  <a:lnTo>
                    <a:pt x="294" y="42"/>
                  </a:lnTo>
                  <a:lnTo>
                    <a:pt x="282" y="48"/>
                  </a:lnTo>
                  <a:lnTo>
                    <a:pt x="276" y="54"/>
                  </a:lnTo>
                  <a:lnTo>
                    <a:pt x="258" y="54"/>
                  </a:lnTo>
                  <a:lnTo>
                    <a:pt x="246" y="60"/>
                  </a:lnTo>
                  <a:lnTo>
                    <a:pt x="234" y="60"/>
                  </a:lnTo>
                  <a:lnTo>
                    <a:pt x="222" y="54"/>
                  </a:lnTo>
                  <a:lnTo>
                    <a:pt x="204" y="54"/>
                  </a:lnTo>
                  <a:lnTo>
                    <a:pt x="192" y="42"/>
                  </a:lnTo>
                  <a:lnTo>
                    <a:pt x="180" y="36"/>
                  </a:lnTo>
                  <a:lnTo>
                    <a:pt x="174" y="30"/>
                  </a:lnTo>
                  <a:lnTo>
                    <a:pt x="168" y="30"/>
                  </a:lnTo>
                  <a:lnTo>
                    <a:pt x="150" y="48"/>
                  </a:lnTo>
                  <a:lnTo>
                    <a:pt x="144" y="48"/>
                  </a:lnTo>
                  <a:lnTo>
                    <a:pt x="138" y="54"/>
                  </a:lnTo>
                  <a:lnTo>
                    <a:pt x="120" y="60"/>
                  </a:lnTo>
                  <a:lnTo>
                    <a:pt x="84" y="60"/>
                  </a:lnTo>
                  <a:lnTo>
                    <a:pt x="84" y="54"/>
                  </a:lnTo>
                  <a:lnTo>
                    <a:pt x="90" y="48"/>
                  </a:lnTo>
                  <a:lnTo>
                    <a:pt x="66" y="48"/>
                  </a:lnTo>
                  <a:lnTo>
                    <a:pt x="66" y="78"/>
                  </a:lnTo>
                  <a:lnTo>
                    <a:pt x="72" y="78"/>
                  </a:lnTo>
                  <a:lnTo>
                    <a:pt x="72" y="102"/>
                  </a:lnTo>
                  <a:lnTo>
                    <a:pt x="60" y="102"/>
                  </a:lnTo>
                  <a:lnTo>
                    <a:pt x="54" y="96"/>
                  </a:lnTo>
                  <a:lnTo>
                    <a:pt x="54" y="114"/>
                  </a:lnTo>
                  <a:lnTo>
                    <a:pt x="48" y="120"/>
                  </a:lnTo>
                  <a:lnTo>
                    <a:pt x="48" y="126"/>
                  </a:lnTo>
                  <a:lnTo>
                    <a:pt x="36" y="126"/>
                  </a:lnTo>
                  <a:lnTo>
                    <a:pt x="24" y="114"/>
                  </a:lnTo>
                  <a:lnTo>
                    <a:pt x="18" y="120"/>
                  </a:lnTo>
                  <a:lnTo>
                    <a:pt x="12" y="132"/>
                  </a:lnTo>
                  <a:lnTo>
                    <a:pt x="12" y="150"/>
                  </a:lnTo>
                  <a:lnTo>
                    <a:pt x="6" y="150"/>
                  </a:lnTo>
                  <a:lnTo>
                    <a:pt x="0" y="198"/>
                  </a:lnTo>
                  <a:lnTo>
                    <a:pt x="6" y="204"/>
                  </a:lnTo>
                  <a:lnTo>
                    <a:pt x="18" y="210"/>
                  </a:lnTo>
                  <a:lnTo>
                    <a:pt x="24" y="216"/>
                  </a:lnTo>
                  <a:lnTo>
                    <a:pt x="24" y="222"/>
                  </a:lnTo>
                  <a:lnTo>
                    <a:pt x="72" y="222"/>
                  </a:lnTo>
                  <a:lnTo>
                    <a:pt x="66" y="234"/>
                  </a:lnTo>
                  <a:lnTo>
                    <a:pt x="72" y="240"/>
                  </a:lnTo>
                  <a:lnTo>
                    <a:pt x="78" y="252"/>
                  </a:lnTo>
                  <a:lnTo>
                    <a:pt x="78" y="270"/>
                  </a:lnTo>
                  <a:lnTo>
                    <a:pt x="72" y="282"/>
                  </a:lnTo>
                  <a:lnTo>
                    <a:pt x="66" y="282"/>
                  </a:lnTo>
                  <a:lnTo>
                    <a:pt x="54" y="288"/>
                  </a:lnTo>
                  <a:lnTo>
                    <a:pt x="48" y="288"/>
                  </a:lnTo>
                  <a:lnTo>
                    <a:pt x="42" y="294"/>
                  </a:lnTo>
                  <a:lnTo>
                    <a:pt x="42" y="318"/>
                  </a:lnTo>
                  <a:lnTo>
                    <a:pt x="24" y="336"/>
                  </a:lnTo>
                  <a:lnTo>
                    <a:pt x="30" y="378"/>
                  </a:lnTo>
                  <a:lnTo>
                    <a:pt x="36" y="378"/>
                  </a:lnTo>
                  <a:lnTo>
                    <a:pt x="72" y="396"/>
                  </a:lnTo>
                  <a:lnTo>
                    <a:pt x="84" y="408"/>
                  </a:lnTo>
                  <a:lnTo>
                    <a:pt x="96" y="414"/>
                  </a:lnTo>
                  <a:lnTo>
                    <a:pt x="114" y="414"/>
                  </a:lnTo>
                  <a:lnTo>
                    <a:pt x="174" y="384"/>
                  </a:lnTo>
                  <a:lnTo>
                    <a:pt x="204" y="354"/>
                  </a:lnTo>
                  <a:lnTo>
                    <a:pt x="228" y="336"/>
                  </a:lnTo>
                  <a:lnTo>
                    <a:pt x="240" y="324"/>
                  </a:lnTo>
                  <a:lnTo>
                    <a:pt x="300" y="276"/>
                  </a:lnTo>
                  <a:lnTo>
                    <a:pt x="312" y="270"/>
                  </a:lnTo>
                  <a:lnTo>
                    <a:pt x="372" y="246"/>
                  </a:lnTo>
                  <a:lnTo>
                    <a:pt x="396" y="234"/>
                  </a:lnTo>
                  <a:lnTo>
                    <a:pt x="402" y="228"/>
                  </a:lnTo>
                  <a:lnTo>
                    <a:pt x="402" y="222"/>
                  </a:lnTo>
                  <a:lnTo>
                    <a:pt x="384" y="204"/>
                  </a:lnTo>
                  <a:lnTo>
                    <a:pt x="384" y="198"/>
                  </a:lnTo>
                  <a:lnTo>
                    <a:pt x="390" y="180"/>
                  </a:lnTo>
                  <a:lnTo>
                    <a:pt x="396" y="168"/>
                  </a:lnTo>
                  <a:lnTo>
                    <a:pt x="396" y="138"/>
                  </a:lnTo>
                  <a:lnTo>
                    <a:pt x="390" y="126"/>
                  </a:lnTo>
                  <a:lnTo>
                    <a:pt x="390" y="114"/>
                  </a:lnTo>
                  <a:lnTo>
                    <a:pt x="384" y="108"/>
                  </a:lnTo>
                  <a:lnTo>
                    <a:pt x="378" y="96"/>
                  </a:lnTo>
                  <a:lnTo>
                    <a:pt x="378" y="84"/>
                  </a:lnTo>
                  <a:lnTo>
                    <a:pt x="384" y="72"/>
                  </a:lnTo>
                  <a:lnTo>
                    <a:pt x="390" y="66"/>
                  </a:lnTo>
                  <a:lnTo>
                    <a:pt x="402" y="66"/>
                  </a:lnTo>
                  <a:lnTo>
                    <a:pt x="414" y="60"/>
                  </a:lnTo>
                  <a:lnTo>
                    <a:pt x="426" y="6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20" name="Switzerland" descr="© INSCALE GmbH, 05.05.2010&#10;http://www.presentationload.com/">
              <a:extLst>
                <a:ext uri="{FF2B5EF4-FFF2-40B4-BE49-F238E27FC236}">
                  <a16:creationId xmlns:a16="http://schemas.microsoft.com/office/drawing/2014/main" id="{DC53C56A-0267-E53C-984D-284E368C3AC3}"/>
                </a:ext>
              </a:extLst>
            </p:cNvPr>
            <p:cNvSpPr>
              <a:spLocks/>
            </p:cNvSpPr>
            <p:nvPr/>
          </p:nvSpPr>
          <p:spPr bwMode="gray">
            <a:xfrm>
              <a:off x="4408829" y="1759818"/>
              <a:ext cx="109696" cy="60778"/>
            </a:xfrm>
            <a:custGeom>
              <a:avLst/>
              <a:gdLst>
                <a:gd name="T0" fmla="*/ 2147483647 w 288"/>
                <a:gd name="T1" fmla="*/ 2147483647 h 162"/>
                <a:gd name="T2" fmla="*/ 2147483647 w 288"/>
                <a:gd name="T3" fmla="*/ 2147483647 h 162"/>
                <a:gd name="T4" fmla="*/ 2147483647 w 288"/>
                <a:gd name="T5" fmla="*/ 2147483647 h 162"/>
                <a:gd name="T6" fmla="*/ 2147483647 w 288"/>
                <a:gd name="T7" fmla="*/ 2147483647 h 162"/>
                <a:gd name="T8" fmla="*/ 2147483647 w 288"/>
                <a:gd name="T9" fmla="*/ 2147483647 h 162"/>
                <a:gd name="T10" fmla="*/ 2147483647 w 288"/>
                <a:gd name="T11" fmla="*/ 2147483647 h 162"/>
                <a:gd name="T12" fmla="*/ 2147483647 w 288"/>
                <a:gd name="T13" fmla="*/ 2147483647 h 162"/>
                <a:gd name="T14" fmla="*/ 0 w 288"/>
                <a:gd name="T15" fmla="*/ 2147483647 h 162"/>
                <a:gd name="T16" fmla="*/ 2147483647 w 288"/>
                <a:gd name="T17" fmla="*/ 2147483647 h 162"/>
                <a:gd name="T18" fmla="*/ 2147483647 w 288"/>
                <a:gd name="T19" fmla="*/ 2147483647 h 162"/>
                <a:gd name="T20" fmla="*/ 2147483647 w 288"/>
                <a:gd name="T21" fmla="*/ 2147483647 h 162"/>
                <a:gd name="T22" fmla="*/ 2147483647 w 288"/>
                <a:gd name="T23" fmla="*/ 2147483647 h 162"/>
                <a:gd name="T24" fmla="*/ 2147483647 w 288"/>
                <a:gd name="T25" fmla="*/ 2147483647 h 162"/>
                <a:gd name="T26" fmla="*/ 2147483647 w 288"/>
                <a:gd name="T27" fmla="*/ 2147483647 h 162"/>
                <a:gd name="T28" fmla="*/ 2147483647 w 288"/>
                <a:gd name="T29" fmla="*/ 2147483647 h 162"/>
                <a:gd name="T30" fmla="*/ 2147483647 w 288"/>
                <a:gd name="T31" fmla="*/ 2147483647 h 162"/>
                <a:gd name="T32" fmla="*/ 2147483647 w 288"/>
                <a:gd name="T33" fmla="*/ 2147483647 h 162"/>
                <a:gd name="T34" fmla="*/ 2147483647 w 288"/>
                <a:gd name="T35" fmla="*/ 2147483647 h 162"/>
                <a:gd name="T36" fmla="*/ 2147483647 w 288"/>
                <a:gd name="T37" fmla="*/ 2147483647 h 162"/>
                <a:gd name="T38" fmla="*/ 2147483647 w 288"/>
                <a:gd name="T39" fmla="*/ 2147483647 h 162"/>
                <a:gd name="T40" fmla="*/ 2147483647 w 288"/>
                <a:gd name="T41" fmla="*/ 2147483647 h 162"/>
                <a:gd name="T42" fmla="*/ 2147483647 w 288"/>
                <a:gd name="T43" fmla="*/ 2147483647 h 162"/>
                <a:gd name="T44" fmla="*/ 2147483647 w 288"/>
                <a:gd name="T45" fmla="*/ 2147483647 h 162"/>
                <a:gd name="T46" fmla="*/ 2147483647 w 288"/>
                <a:gd name="T47" fmla="*/ 2147483647 h 162"/>
                <a:gd name="T48" fmla="*/ 2147483647 w 288"/>
                <a:gd name="T49" fmla="*/ 2147483647 h 162"/>
                <a:gd name="T50" fmla="*/ 2147483647 w 288"/>
                <a:gd name="T51" fmla="*/ 2147483647 h 162"/>
                <a:gd name="T52" fmla="*/ 2147483647 w 288"/>
                <a:gd name="T53" fmla="*/ 2147483647 h 162"/>
                <a:gd name="T54" fmla="*/ 2147483647 w 288"/>
                <a:gd name="T55" fmla="*/ 2147483647 h 162"/>
                <a:gd name="T56" fmla="*/ 2147483647 w 288"/>
                <a:gd name="T57" fmla="*/ 2147483647 h 162"/>
                <a:gd name="T58" fmla="*/ 2147483647 w 288"/>
                <a:gd name="T59" fmla="*/ 2147483647 h 162"/>
                <a:gd name="T60" fmla="*/ 2147483647 w 288"/>
                <a:gd name="T61" fmla="*/ 2147483647 h 162"/>
                <a:gd name="T62" fmla="*/ 2147483647 w 288"/>
                <a:gd name="T63" fmla="*/ 2147483647 h 162"/>
                <a:gd name="T64" fmla="*/ 2147483647 w 288"/>
                <a:gd name="T65" fmla="*/ 2147483647 h 162"/>
                <a:gd name="T66" fmla="*/ 2147483647 w 288"/>
                <a:gd name="T67" fmla="*/ 0 h 162"/>
                <a:gd name="T68" fmla="*/ 2147483647 w 288"/>
                <a:gd name="T69" fmla="*/ 2147483647 h 162"/>
                <a:gd name="T70" fmla="*/ 2147483647 w 288"/>
                <a:gd name="T71" fmla="*/ 2147483647 h 162"/>
                <a:gd name="T72" fmla="*/ 2147483647 w 288"/>
                <a:gd name="T73" fmla="*/ 2147483647 h 16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88"/>
                <a:gd name="T112" fmla="*/ 0 h 162"/>
                <a:gd name="T113" fmla="*/ 288 w 288"/>
                <a:gd name="T114" fmla="*/ 162 h 162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88" h="162">
                  <a:moveTo>
                    <a:pt x="132" y="24"/>
                  </a:moveTo>
                  <a:lnTo>
                    <a:pt x="96" y="24"/>
                  </a:lnTo>
                  <a:lnTo>
                    <a:pt x="90" y="42"/>
                  </a:lnTo>
                  <a:lnTo>
                    <a:pt x="72" y="30"/>
                  </a:lnTo>
                  <a:lnTo>
                    <a:pt x="66" y="42"/>
                  </a:lnTo>
                  <a:lnTo>
                    <a:pt x="60" y="48"/>
                  </a:lnTo>
                  <a:lnTo>
                    <a:pt x="54" y="60"/>
                  </a:lnTo>
                  <a:lnTo>
                    <a:pt x="48" y="66"/>
                  </a:lnTo>
                  <a:lnTo>
                    <a:pt x="30" y="66"/>
                  </a:lnTo>
                  <a:lnTo>
                    <a:pt x="30" y="78"/>
                  </a:lnTo>
                  <a:lnTo>
                    <a:pt x="18" y="90"/>
                  </a:lnTo>
                  <a:lnTo>
                    <a:pt x="12" y="102"/>
                  </a:lnTo>
                  <a:lnTo>
                    <a:pt x="0" y="108"/>
                  </a:lnTo>
                  <a:lnTo>
                    <a:pt x="6" y="120"/>
                  </a:lnTo>
                  <a:lnTo>
                    <a:pt x="0" y="126"/>
                  </a:lnTo>
                  <a:lnTo>
                    <a:pt x="0" y="132"/>
                  </a:lnTo>
                  <a:lnTo>
                    <a:pt x="6" y="132"/>
                  </a:lnTo>
                  <a:lnTo>
                    <a:pt x="30" y="108"/>
                  </a:lnTo>
                  <a:lnTo>
                    <a:pt x="48" y="108"/>
                  </a:lnTo>
                  <a:lnTo>
                    <a:pt x="54" y="114"/>
                  </a:lnTo>
                  <a:lnTo>
                    <a:pt x="48" y="138"/>
                  </a:lnTo>
                  <a:lnTo>
                    <a:pt x="60" y="150"/>
                  </a:lnTo>
                  <a:lnTo>
                    <a:pt x="60" y="156"/>
                  </a:lnTo>
                  <a:lnTo>
                    <a:pt x="72" y="156"/>
                  </a:lnTo>
                  <a:lnTo>
                    <a:pt x="84" y="144"/>
                  </a:lnTo>
                  <a:lnTo>
                    <a:pt x="96" y="144"/>
                  </a:lnTo>
                  <a:lnTo>
                    <a:pt x="108" y="156"/>
                  </a:lnTo>
                  <a:lnTo>
                    <a:pt x="114" y="156"/>
                  </a:lnTo>
                  <a:lnTo>
                    <a:pt x="132" y="138"/>
                  </a:lnTo>
                  <a:lnTo>
                    <a:pt x="132" y="120"/>
                  </a:lnTo>
                  <a:lnTo>
                    <a:pt x="138" y="114"/>
                  </a:lnTo>
                  <a:lnTo>
                    <a:pt x="150" y="114"/>
                  </a:lnTo>
                  <a:lnTo>
                    <a:pt x="156" y="120"/>
                  </a:lnTo>
                  <a:lnTo>
                    <a:pt x="156" y="126"/>
                  </a:lnTo>
                  <a:lnTo>
                    <a:pt x="162" y="132"/>
                  </a:lnTo>
                  <a:lnTo>
                    <a:pt x="162" y="138"/>
                  </a:lnTo>
                  <a:lnTo>
                    <a:pt x="168" y="138"/>
                  </a:lnTo>
                  <a:lnTo>
                    <a:pt x="192" y="162"/>
                  </a:lnTo>
                  <a:lnTo>
                    <a:pt x="192" y="144"/>
                  </a:lnTo>
                  <a:lnTo>
                    <a:pt x="204" y="132"/>
                  </a:lnTo>
                  <a:lnTo>
                    <a:pt x="210" y="108"/>
                  </a:lnTo>
                  <a:lnTo>
                    <a:pt x="222" y="126"/>
                  </a:lnTo>
                  <a:lnTo>
                    <a:pt x="240" y="120"/>
                  </a:lnTo>
                  <a:lnTo>
                    <a:pt x="258" y="132"/>
                  </a:lnTo>
                  <a:lnTo>
                    <a:pt x="264" y="120"/>
                  </a:lnTo>
                  <a:lnTo>
                    <a:pt x="252" y="108"/>
                  </a:lnTo>
                  <a:lnTo>
                    <a:pt x="252" y="102"/>
                  </a:lnTo>
                  <a:lnTo>
                    <a:pt x="276" y="102"/>
                  </a:lnTo>
                  <a:lnTo>
                    <a:pt x="282" y="84"/>
                  </a:lnTo>
                  <a:lnTo>
                    <a:pt x="288" y="84"/>
                  </a:lnTo>
                  <a:lnTo>
                    <a:pt x="288" y="78"/>
                  </a:lnTo>
                  <a:lnTo>
                    <a:pt x="276" y="66"/>
                  </a:lnTo>
                  <a:lnTo>
                    <a:pt x="270" y="66"/>
                  </a:lnTo>
                  <a:lnTo>
                    <a:pt x="252" y="84"/>
                  </a:lnTo>
                  <a:lnTo>
                    <a:pt x="246" y="84"/>
                  </a:lnTo>
                  <a:lnTo>
                    <a:pt x="246" y="66"/>
                  </a:lnTo>
                  <a:lnTo>
                    <a:pt x="210" y="66"/>
                  </a:lnTo>
                  <a:lnTo>
                    <a:pt x="210" y="60"/>
                  </a:lnTo>
                  <a:lnTo>
                    <a:pt x="216" y="48"/>
                  </a:lnTo>
                  <a:lnTo>
                    <a:pt x="222" y="42"/>
                  </a:lnTo>
                  <a:lnTo>
                    <a:pt x="228" y="42"/>
                  </a:lnTo>
                  <a:lnTo>
                    <a:pt x="228" y="30"/>
                  </a:lnTo>
                  <a:lnTo>
                    <a:pt x="216" y="30"/>
                  </a:lnTo>
                  <a:lnTo>
                    <a:pt x="210" y="18"/>
                  </a:lnTo>
                  <a:lnTo>
                    <a:pt x="192" y="12"/>
                  </a:lnTo>
                  <a:lnTo>
                    <a:pt x="180" y="12"/>
                  </a:lnTo>
                  <a:lnTo>
                    <a:pt x="174" y="6"/>
                  </a:lnTo>
                  <a:lnTo>
                    <a:pt x="162" y="0"/>
                  </a:lnTo>
                  <a:lnTo>
                    <a:pt x="156" y="0"/>
                  </a:lnTo>
                  <a:lnTo>
                    <a:pt x="150" y="6"/>
                  </a:lnTo>
                  <a:lnTo>
                    <a:pt x="150" y="18"/>
                  </a:lnTo>
                  <a:lnTo>
                    <a:pt x="156" y="24"/>
                  </a:lnTo>
                  <a:lnTo>
                    <a:pt x="150" y="18"/>
                  </a:lnTo>
                  <a:lnTo>
                    <a:pt x="132" y="2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21" name="Sweden" descr="© INSCALE GmbH, 05.05.2010&#10;http://www.presentationload.com/">
              <a:extLst>
                <a:ext uri="{FF2B5EF4-FFF2-40B4-BE49-F238E27FC236}">
                  <a16:creationId xmlns:a16="http://schemas.microsoft.com/office/drawing/2014/main" id="{3870D2A0-4549-1148-442B-B5E05B5F22AD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4533349" y="1163902"/>
              <a:ext cx="262381" cy="375042"/>
            </a:xfrm>
            <a:custGeom>
              <a:avLst/>
              <a:gdLst>
                <a:gd name="T0" fmla="*/ 2147483647 w 690"/>
                <a:gd name="T1" fmla="*/ 2147483647 h 990"/>
                <a:gd name="T2" fmla="*/ 2147483647 w 690"/>
                <a:gd name="T3" fmla="*/ 2147483647 h 990"/>
                <a:gd name="T4" fmla="*/ 2147483647 w 690"/>
                <a:gd name="T5" fmla="*/ 2147483647 h 990"/>
                <a:gd name="T6" fmla="*/ 2147483647 w 690"/>
                <a:gd name="T7" fmla="*/ 2147483647 h 990"/>
                <a:gd name="T8" fmla="*/ 2147483647 w 690"/>
                <a:gd name="T9" fmla="*/ 2147483647 h 990"/>
                <a:gd name="T10" fmla="*/ 2147483647 w 690"/>
                <a:gd name="T11" fmla="*/ 2147483647 h 990"/>
                <a:gd name="T12" fmla="*/ 2147483647 w 690"/>
                <a:gd name="T13" fmla="*/ 2147483647 h 990"/>
                <a:gd name="T14" fmla="*/ 2147483647 w 690"/>
                <a:gd name="T15" fmla="*/ 2147483647 h 990"/>
                <a:gd name="T16" fmla="*/ 2147483647 w 690"/>
                <a:gd name="T17" fmla="*/ 2147483647 h 990"/>
                <a:gd name="T18" fmla="*/ 2147483647 w 690"/>
                <a:gd name="T19" fmla="*/ 2147483647 h 990"/>
                <a:gd name="T20" fmla="*/ 2147483647 w 690"/>
                <a:gd name="T21" fmla="*/ 2147483647 h 990"/>
                <a:gd name="T22" fmla="*/ 2147483647 w 690"/>
                <a:gd name="T23" fmla="*/ 2147483647 h 990"/>
                <a:gd name="T24" fmla="*/ 2147483647 w 690"/>
                <a:gd name="T25" fmla="*/ 2147483647 h 990"/>
                <a:gd name="T26" fmla="*/ 2147483647 w 690"/>
                <a:gd name="T27" fmla="*/ 2147483647 h 990"/>
                <a:gd name="T28" fmla="*/ 2147483647 w 690"/>
                <a:gd name="T29" fmla="*/ 2147483647 h 990"/>
                <a:gd name="T30" fmla="*/ 2147483647 w 690"/>
                <a:gd name="T31" fmla="*/ 2147483647 h 990"/>
                <a:gd name="T32" fmla="*/ 2147483647 w 690"/>
                <a:gd name="T33" fmla="*/ 2147483647 h 990"/>
                <a:gd name="T34" fmla="*/ 2147483647 w 690"/>
                <a:gd name="T35" fmla="*/ 2147483647 h 990"/>
                <a:gd name="T36" fmla="*/ 2147483647 w 690"/>
                <a:gd name="T37" fmla="*/ 2147483647 h 990"/>
                <a:gd name="T38" fmla="*/ 2147483647 w 690"/>
                <a:gd name="T39" fmla="*/ 2147483647 h 990"/>
                <a:gd name="T40" fmla="*/ 2147483647 w 690"/>
                <a:gd name="T41" fmla="*/ 2147483647 h 990"/>
                <a:gd name="T42" fmla="*/ 2147483647 w 690"/>
                <a:gd name="T43" fmla="*/ 2147483647 h 990"/>
                <a:gd name="T44" fmla="*/ 2147483647 w 690"/>
                <a:gd name="T45" fmla="*/ 2147483647 h 990"/>
                <a:gd name="T46" fmla="*/ 0 w 690"/>
                <a:gd name="T47" fmla="*/ 2147483647 h 990"/>
                <a:gd name="T48" fmla="*/ 2147483647 w 690"/>
                <a:gd name="T49" fmla="*/ 2147483647 h 990"/>
                <a:gd name="T50" fmla="*/ 2147483647 w 690"/>
                <a:gd name="T51" fmla="*/ 2147483647 h 990"/>
                <a:gd name="T52" fmla="*/ 2147483647 w 690"/>
                <a:gd name="T53" fmla="*/ 2147483647 h 990"/>
                <a:gd name="T54" fmla="*/ 2147483647 w 690"/>
                <a:gd name="T55" fmla="*/ 2147483647 h 990"/>
                <a:gd name="T56" fmla="*/ 2147483647 w 690"/>
                <a:gd name="T57" fmla="*/ 2147483647 h 990"/>
                <a:gd name="T58" fmla="*/ 2147483647 w 690"/>
                <a:gd name="T59" fmla="*/ 2147483647 h 990"/>
                <a:gd name="T60" fmla="*/ 2147483647 w 690"/>
                <a:gd name="T61" fmla="*/ 2147483647 h 990"/>
                <a:gd name="T62" fmla="*/ 2147483647 w 690"/>
                <a:gd name="T63" fmla="*/ 2147483647 h 990"/>
                <a:gd name="T64" fmla="*/ 2147483647 w 690"/>
                <a:gd name="T65" fmla="*/ 2147483647 h 990"/>
                <a:gd name="T66" fmla="*/ 2147483647 w 690"/>
                <a:gd name="T67" fmla="*/ 2147483647 h 990"/>
                <a:gd name="T68" fmla="*/ 2147483647 w 690"/>
                <a:gd name="T69" fmla="*/ 2147483647 h 990"/>
                <a:gd name="T70" fmla="*/ 2147483647 w 690"/>
                <a:gd name="T71" fmla="*/ 2147483647 h 990"/>
                <a:gd name="T72" fmla="*/ 2147483647 w 690"/>
                <a:gd name="T73" fmla="*/ 2147483647 h 990"/>
                <a:gd name="T74" fmla="*/ 2147483647 w 690"/>
                <a:gd name="T75" fmla="*/ 2147483647 h 990"/>
                <a:gd name="T76" fmla="*/ 2147483647 w 690"/>
                <a:gd name="T77" fmla="*/ 2147483647 h 990"/>
                <a:gd name="T78" fmla="*/ 2147483647 w 690"/>
                <a:gd name="T79" fmla="*/ 2147483647 h 990"/>
                <a:gd name="T80" fmla="*/ 2147483647 w 690"/>
                <a:gd name="T81" fmla="*/ 2147483647 h 990"/>
                <a:gd name="T82" fmla="*/ 2147483647 w 690"/>
                <a:gd name="T83" fmla="*/ 2147483647 h 990"/>
                <a:gd name="T84" fmla="*/ 2147483647 w 690"/>
                <a:gd name="T85" fmla="*/ 2147483647 h 990"/>
                <a:gd name="T86" fmla="*/ 2147483647 w 690"/>
                <a:gd name="T87" fmla="*/ 2147483647 h 990"/>
                <a:gd name="T88" fmla="*/ 2147483647 w 690"/>
                <a:gd name="T89" fmla="*/ 2147483647 h 990"/>
                <a:gd name="T90" fmla="*/ 2147483647 w 690"/>
                <a:gd name="T91" fmla="*/ 2147483647 h 990"/>
                <a:gd name="T92" fmla="*/ 2147483647 w 690"/>
                <a:gd name="T93" fmla="*/ 2147483647 h 990"/>
                <a:gd name="T94" fmla="*/ 2147483647 w 690"/>
                <a:gd name="T95" fmla="*/ 2147483647 h 990"/>
                <a:gd name="T96" fmla="*/ 2147483647 w 690"/>
                <a:gd name="T97" fmla="*/ 2147483647 h 990"/>
                <a:gd name="T98" fmla="*/ 2147483647 w 690"/>
                <a:gd name="T99" fmla="*/ 2147483647 h 990"/>
                <a:gd name="T100" fmla="*/ 2147483647 w 690"/>
                <a:gd name="T101" fmla="*/ 2147483647 h 99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690"/>
                <a:gd name="T154" fmla="*/ 0 h 990"/>
                <a:gd name="T155" fmla="*/ 690 w 690"/>
                <a:gd name="T156" fmla="*/ 990 h 990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690" h="990">
                  <a:moveTo>
                    <a:pt x="678" y="204"/>
                  </a:moveTo>
                  <a:lnTo>
                    <a:pt x="672" y="198"/>
                  </a:lnTo>
                  <a:lnTo>
                    <a:pt x="660" y="192"/>
                  </a:lnTo>
                  <a:lnTo>
                    <a:pt x="648" y="180"/>
                  </a:lnTo>
                  <a:lnTo>
                    <a:pt x="648" y="174"/>
                  </a:lnTo>
                  <a:lnTo>
                    <a:pt x="654" y="162"/>
                  </a:lnTo>
                  <a:lnTo>
                    <a:pt x="660" y="156"/>
                  </a:lnTo>
                  <a:lnTo>
                    <a:pt x="666" y="144"/>
                  </a:lnTo>
                  <a:lnTo>
                    <a:pt x="642" y="132"/>
                  </a:lnTo>
                  <a:lnTo>
                    <a:pt x="648" y="108"/>
                  </a:lnTo>
                  <a:lnTo>
                    <a:pt x="636" y="102"/>
                  </a:lnTo>
                  <a:lnTo>
                    <a:pt x="636" y="96"/>
                  </a:lnTo>
                  <a:lnTo>
                    <a:pt x="642" y="90"/>
                  </a:lnTo>
                  <a:lnTo>
                    <a:pt x="642" y="66"/>
                  </a:lnTo>
                  <a:lnTo>
                    <a:pt x="636" y="66"/>
                  </a:lnTo>
                  <a:lnTo>
                    <a:pt x="630" y="60"/>
                  </a:lnTo>
                  <a:lnTo>
                    <a:pt x="618" y="60"/>
                  </a:lnTo>
                  <a:lnTo>
                    <a:pt x="588" y="42"/>
                  </a:lnTo>
                  <a:lnTo>
                    <a:pt x="552" y="42"/>
                  </a:lnTo>
                  <a:lnTo>
                    <a:pt x="540" y="30"/>
                  </a:lnTo>
                  <a:lnTo>
                    <a:pt x="534" y="30"/>
                  </a:lnTo>
                  <a:lnTo>
                    <a:pt x="528" y="24"/>
                  </a:lnTo>
                  <a:lnTo>
                    <a:pt x="516" y="24"/>
                  </a:lnTo>
                  <a:lnTo>
                    <a:pt x="504" y="18"/>
                  </a:lnTo>
                  <a:lnTo>
                    <a:pt x="498" y="12"/>
                  </a:lnTo>
                  <a:lnTo>
                    <a:pt x="486" y="6"/>
                  </a:lnTo>
                  <a:lnTo>
                    <a:pt x="456" y="0"/>
                  </a:lnTo>
                  <a:lnTo>
                    <a:pt x="456" y="24"/>
                  </a:lnTo>
                  <a:lnTo>
                    <a:pt x="444" y="24"/>
                  </a:lnTo>
                  <a:lnTo>
                    <a:pt x="444" y="30"/>
                  </a:lnTo>
                  <a:lnTo>
                    <a:pt x="456" y="42"/>
                  </a:lnTo>
                  <a:lnTo>
                    <a:pt x="462" y="42"/>
                  </a:lnTo>
                  <a:lnTo>
                    <a:pt x="456" y="48"/>
                  </a:lnTo>
                  <a:lnTo>
                    <a:pt x="444" y="48"/>
                  </a:lnTo>
                  <a:lnTo>
                    <a:pt x="438" y="42"/>
                  </a:lnTo>
                  <a:lnTo>
                    <a:pt x="414" y="42"/>
                  </a:lnTo>
                  <a:lnTo>
                    <a:pt x="390" y="36"/>
                  </a:lnTo>
                  <a:lnTo>
                    <a:pt x="366" y="42"/>
                  </a:lnTo>
                  <a:lnTo>
                    <a:pt x="366" y="30"/>
                  </a:lnTo>
                  <a:lnTo>
                    <a:pt x="360" y="24"/>
                  </a:lnTo>
                  <a:lnTo>
                    <a:pt x="348" y="36"/>
                  </a:lnTo>
                  <a:lnTo>
                    <a:pt x="348" y="66"/>
                  </a:lnTo>
                  <a:lnTo>
                    <a:pt x="342" y="72"/>
                  </a:lnTo>
                  <a:lnTo>
                    <a:pt x="324" y="72"/>
                  </a:lnTo>
                  <a:lnTo>
                    <a:pt x="282" y="78"/>
                  </a:lnTo>
                  <a:lnTo>
                    <a:pt x="264" y="96"/>
                  </a:lnTo>
                  <a:lnTo>
                    <a:pt x="252" y="102"/>
                  </a:lnTo>
                  <a:lnTo>
                    <a:pt x="246" y="102"/>
                  </a:lnTo>
                  <a:lnTo>
                    <a:pt x="246" y="114"/>
                  </a:lnTo>
                  <a:lnTo>
                    <a:pt x="258" y="120"/>
                  </a:lnTo>
                  <a:lnTo>
                    <a:pt x="264" y="126"/>
                  </a:lnTo>
                  <a:lnTo>
                    <a:pt x="258" y="144"/>
                  </a:lnTo>
                  <a:lnTo>
                    <a:pt x="252" y="144"/>
                  </a:lnTo>
                  <a:lnTo>
                    <a:pt x="240" y="150"/>
                  </a:lnTo>
                  <a:lnTo>
                    <a:pt x="234" y="156"/>
                  </a:lnTo>
                  <a:lnTo>
                    <a:pt x="234" y="162"/>
                  </a:lnTo>
                  <a:lnTo>
                    <a:pt x="228" y="168"/>
                  </a:lnTo>
                  <a:lnTo>
                    <a:pt x="210" y="168"/>
                  </a:lnTo>
                  <a:lnTo>
                    <a:pt x="216" y="174"/>
                  </a:lnTo>
                  <a:lnTo>
                    <a:pt x="216" y="180"/>
                  </a:lnTo>
                  <a:lnTo>
                    <a:pt x="222" y="186"/>
                  </a:lnTo>
                  <a:lnTo>
                    <a:pt x="222" y="192"/>
                  </a:lnTo>
                  <a:lnTo>
                    <a:pt x="216" y="192"/>
                  </a:lnTo>
                  <a:lnTo>
                    <a:pt x="210" y="198"/>
                  </a:lnTo>
                  <a:lnTo>
                    <a:pt x="204" y="198"/>
                  </a:lnTo>
                  <a:lnTo>
                    <a:pt x="192" y="204"/>
                  </a:lnTo>
                  <a:lnTo>
                    <a:pt x="174" y="192"/>
                  </a:lnTo>
                  <a:lnTo>
                    <a:pt x="174" y="228"/>
                  </a:lnTo>
                  <a:lnTo>
                    <a:pt x="168" y="270"/>
                  </a:lnTo>
                  <a:lnTo>
                    <a:pt x="138" y="300"/>
                  </a:lnTo>
                  <a:lnTo>
                    <a:pt x="132" y="300"/>
                  </a:lnTo>
                  <a:lnTo>
                    <a:pt x="120" y="306"/>
                  </a:lnTo>
                  <a:lnTo>
                    <a:pt x="132" y="312"/>
                  </a:lnTo>
                  <a:lnTo>
                    <a:pt x="150" y="330"/>
                  </a:lnTo>
                  <a:lnTo>
                    <a:pt x="150" y="336"/>
                  </a:lnTo>
                  <a:lnTo>
                    <a:pt x="144" y="342"/>
                  </a:lnTo>
                  <a:lnTo>
                    <a:pt x="102" y="342"/>
                  </a:lnTo>
                  <a:lnTo>
                    <a:pt x="90" y="348"/>
                  </a:lnTo>
                  <a:lnTo>
                    <a:pt x="84" y="354"/>
                  </a:lnTo>
                  <a:lnTo>
                    <a:pt x="72" y="360"/>
                  </a:lnTo>
                  <a:lnTo>
                    <a:pt x="30" y="402"/>
                  </a:lnTo>
                  <a:lnTo>
                    <a:pt x="36" y="408"/>
                  </a:lnTo>
                  <a:lnTo>
                    <a:pt x="42" y="408"/>
                  </a:lnTo>
                  <a:lnTo>
                    <a:pt x="48" y="414"/>
                  </a:lnTo>
                  <a:lnTo>
                    <a:pt x="48" y="420"/>
                  </a:lnTo>
                  <a:lnTo>
                    <a:pt x="42" y="426"/>
                  </a:lnTo>
                  <a:lnTo>
                    <a:pt x="36" y="426"/>
                  </a:lnTo>
                  <a:lnTo>
                    <a:pt x="30" y="432"/>
                  </a:lnTo>
                  <a:lnTo>
                    <a:pt x="30" y="444"/>
                  </a:lnTo>
                  <a:lnTo>
                    <a:pt x="54" y="468"/>
                  </a:lnTo>
                  <a:lnTo>
                    <a:pt x="54" y="480"/>
                  </a:lnTo>
                  <a:lnTo>
                    <a:pt x="48" y="492"/>
                  </a:lnTo>
                  <a:lnTo>
                    <a:pt x="48" y="510"/>
                  </a:lnTo>
                  <a:lnTo>
                    <a:pt x="60" y="522"/>
                  </a:lnTo>
                  <a:lnTo>
                    <a:pt x="66" y="522"/>
                  </a:lnTo>
                  <a:lnTo>
                    <a:pt x="84" y="540"/>
                  </a:lnTo>
                  <a:lnTo>
                    <a:pt x="84" y="552"/>
                  </a:lnTo>
                  <a:lnTo>
                    <a:pt x="72" y="564"/>
                  </a:lnTo>
                  <a:lnTo>
                    <a:pt x="48" y="570"/>
                  </a:lnTo>
                  <a:lnTo>
                    <a:pt x="54" y="576"/>
                  </a:lnTo>
                  <a:lnTo>
                    <a:pt x="60" y="588"/>
                  </a:lnTo>
                  <a:lnTo>
                    <a:pt x="60" y="594"/>
                  </a:lnTo>
                  <a:lnTo>
                    <a:pt x="66" y="600"/>
                  </a:lnTo>
                  <a:lnTo>
                    <a:pt x="66" y="606"/>
                  </a:lnTo>
                  <a:lnTo>
                    <a:pt x="72" y="618"/>
                  </a:lnTo>
                  <a:lnTo>
                    <a:pt x="66" y="618"/>
                  </a:lnTo>
                  <a:lnTo>
                    <a:pt x="66" y="642"/>
                  </a:lnTo>
                  <a:lnTo>
                    <a:pt x="60" y="648"/>
                  </a:lnTo>
                  <a:lnTo>
                    <a:pt x="24" y="648"/>
                  </a:lnTo>
                  <a:lnTo>
                    <a:pt x="30" y="660"/>
                  </a:lnTo>
                  <a:lnTo>
                    <a:pt x="30" y="666"/>
                  </a:lnTo>
                  <a:lnTo>
                    <a:pt x="24" y="666"/>
                  </a:lnTo>
                  <a:lnTo>
                    <a:pt x="18" y="672"/>
                  </a:lnTo>
                  <a:lnTo>
                    <a:pt x="18" y="678"/>
                  </a:lnTo>
                  <a:lnTo>
                    <a:pt x="30" y="690"/>
                  </a:lnTo>
                  <a:lnTo>
                    <a:pt x="30" y="708"/>
                  </a:lnTo>
                  <a:lnTo>
                    <a:pt x="24" y="714"/>
                  </a:lnTo>
                  <a:lnTo>
                    <a:pt x="18" y="726"/>
                  </a:lnTo>
                  <a:lnTo>
                    <a:pt x="0" y="708"/>
                  </a:lnTo>
                  <a:lnTo>
                    <a:pt x="0" y="768"/>
                  </a:lnTo>
                  <a:lnTo>
                    <a:pt x="6" y="762"/>
                  </a:lnTo>
                  <a:lnTo>
                    <a:pt x="24" y="762"/>
                  </a:lnTo>
                  <a:lnTo>
                    <a:pt x="36" y="774"/>
                  </a:lnTo>
                  <a:lnTo>
                    <a:pt x="36" y="780"/>
                  </a:lnTo>
                  <a:lnTo>
                    <a:pt x="30" y="780"/>
                  </a:lnTo>
                  <a:lnTo>
                    <a:pt x="30" y="774"/>
                  </a:lnTo>
                  <a:lnTo>
                    <a:pt x="24" y="774"/>
                  </a:lnTo>
                  <a:lnTo>
                    <a:pt x="24" y="834"/>
                  </a:lnTo>
                  <a:lnTo>
                    <a:pt x="30" y="840"/>
                  </a:lnTo>
                  <a:lnTo>
                    <a:pt x="36" y="840"/>
                  </a:lnTo>
                  <a:lnTo>
                    <a:pt x="48" y="846"/>
                  </a:lnTo>
                  <a:lnTo>
                    <a:pt x="54" y="858"/>
                  </a:lnTo>
                  <a:lnTo>
                    <a:pt x="60" y="864"/>
                  </a:lnTo>
                  <a:lnTo>
                    <a:pt x="66" y="876"/>
                  </a:lnTo>
                  <a:lnTo>
                    <a:pt x="90" y="900"/>
                  </a:lnTo>
                  <a:lnTo>
                    <a:pt x="96" y="900"/>
                  </a:lnTo>
                  <a:lnTo>
                    <a:pt x="96" y="912"/>
                  </a:lnTo>
                  <a:lnTo>
                    <a:pt x="78" y="912"/>
                  </a:lnTo>
                  <a:lnTo>
                    <a:pt x="78" y="942"/>
                  </a:lnTo>
                  <a:lnTo>
                    <a:pt x="90" y="954"/>
                  </a:lnTo>
                  <a:lnTo>
                    <a:pt x="102" y="960"/>
                  </a:lnTo>
                  <a:lnTo>
                    <a:pt x="96" y="966"/>
                  </a:lnTo>
                  <a:lnTo>
                    <a:pt x="96" y="984"/>
                  </a:lnTo>
                  <a:lnTo>
                    <a:pt x="102" y="984"/>
                  </a:lnTo>
                  <a:lnTo>
                    <a:pt x="108" y="990"/>
                  </a:lnTo>
                  <a:lnTo>
                    <a:pt x="174" y="990"/>
                  </a:lnTo>
                  <a:lnTo>
                    <a:pt x="180" y="984"/>
                  </a:lnTo>
                  <a:lnTo>
                    <a:pt x="180" y="948"/>
                  </a:lnTo>
                  <a:lnTo>
                    <a:pt x="198" y="942"/>
                  </a:lnTo>
                  <a:lnTo>
                    <a:pt x="198" y="924"/>
                  </a:lnTo>
                  <a:lnTo>
                    <a:pt x="264" y="930"/>
                  </a:lnTo>
                  <a:lnTo>
                    <a:pt x="276" y="936"/>
                  </a:lnTo>
                  <a:lnTo>
                    <a:pt x="300" y="876"/>
                  </a:lnTo>
                  <a:lnTo>
                    <a:pt x="300" y="864"/>
                  </a:lnTo>
                  <a:lnTo>
                    <a:pt x="306" y="852"/>
                  </a:lnTo>
                  <a:lnTo>
                    <a:pt x="306" y="816"/>
                  </a:lnTo>
                  <a:lnTo>
                    <a:pt x="300" y="810"/>
                  </a:lnTo>
                  <a:lnTo>
                    <a:pt x="294" y="798"/>
                  </a:lnTo>
                  <a:lnTo>
                    <a:pt x="312" y="798"/>
                  </a:lnTo>
                  <a:lnTo>
                    <a:pt x="324" y="786"/>
                  </a:lnTo>
                  <a:lnTo>
                    <a:pt x="324" y="780"/>
                  </a:lnTo>
                  <a:lnTo>
                    <a:pt x="306" y="762"/>
                  </a:lnTo>
                  <a:lnTo>
                    <a:pt x="294" y="762"/>
                  </a:lnTo>
                  <a:lnTo>
                    <a:pt x="312" y="756"/>
                  </a:lnTo>
                  <a:lnTo>
                    <a:pt x="300" y="750"/>
                  </a:lnTo>
                  <a:lnTo>
                    <a:pt x="324" y="750"/>
                  </a:lnTo>
                  <a:lnTo>
                    <a:pt x="336" y="744"/>
                  </a:lnTo>
                  <a:lnTo>
                    <a:pt x="348" y="744"/>
                  </a:lnTo>
                  <a:lnTo>
                    <a:pt x="354" y="738"/>
                  </a:lnTo>
                  <a:lnTo>
                    <a:pt x="360" y="726"/>
                  </a:lnTo>
                  <a:lnTo>
                    <a:pt x="360" y="714"/>
                  </a:lnTo>
                  <a:lnTo>
                    <a:pt x="366" y="708"/>
                  </a:lnTo>
                  <a:lnTo>
                    <a:pt x="384" y="726"/>
                  </a:lnTo>
                  <a:lnTo>
                    <a:pt x="390" y="726"/>
                  </a:lnTo>
                  <a:lnTo>
                    <a:pt x="396" y="720"/>
                  </a:lnTo>
                  <a:lnTo>
                    <a:pt x="408" y="696"/>
                  </a:lnTo>
                  <a:lnTo>
                    <a:pt x="402" y="690"/>
                  </a:lnTo>
                  <a:lnTo>
                    <a:pt x="402" y="684"/>
                  </a:lnTo>
                  <a:lnTo>
                    <a:pt x="414" y="684"/>
                  </a:lnTo>
                  <a:lnTo>
                    <a:pt x="420" y="678"/>
                  </a:lnTo>
                  <a:lnTo>
                    <a:pt x="432" y="672"/>
                  </a:lnTo>
                  <a:lnTo>
                    <a:pt x="432" y="660"/>
                  </a:lnTo>
                  <a:lnTo>
                    <a:pt x="420" y="636"/>
                  </a:lnTo>
                  <a:lnTo>
                    <a:pt x="408" y="630"/>
                  </a:lnTo>
                  <a:lnTo>
                    <a:pt x="408" y="618"/>
                  </a:lnTo>
                  <a:lnTo>
                    <a:pt x="372" y="600"/>
                  </a:lnTo>
                  <a:lnTo>
                    <a:pt x="360" y="606"/>
                  </a:lnTo>
                  <a:lnTo>
                    <a:pt x="354" y="606"/>
                  </a:lnTo>
                  <a:lnTo>
                    <a:pt x="342" y="600"/>
                  </a:lnTo>
                  <a:lnTo>
                    <a:pt x="330" y="576"/>
                  </a:lnTo>
                  <a:lnTo>
                    <a:pt x="330" y="558"/>
                  </a:lnTo>
                  <a:lnTo>
                    <a:pt x="324" y="546"/>
                  </a:lnTo>
                  <a:lnTo>
                    <a:pt x="324" y="528"/>
                  </a:lnTo>
                  <a:lnTo>
                    <a:pt x="336" y="516"/>
                  </a:lnTo>
                  <a:lnTo>
                    <a:pt x="342" y="504"/>
                  </a:lnTo>
                  <a:lnTo>
                    <a:pt x="342" y="486"/>
                  </a:lnTo>
                  <a:lnTo>
                    <a:pt x="336" y="474"/>
                  </a:lnTo>
                  <a:lnTo>
                    <a:pt x="330" y="468"/>
                  </a:lnTo>
                  <a:lnTo>
                    <a:pt x="330" y="462"/>
                  </a:lnTo>
                  <a:lnTo>
                    <a:pt x="348" y="462"/>
                  </a:lnTo>
                  <a:lnTo>
                    <a:pt x="354" y="456"/>
                  </a:lnTo>
                  <a:lnTo>
                    <a:pt x="354" y="438"/>
                  </a:lnTo>
                  <a:lnTo>
                    <a:pt x="348" y="426"/>
                  </a:lnTo>
                  <a:lnTo>
                    <a:pt x="354" y="432"/>
                  </a:lnTo>
                  <a:lnTo>
                    <a:pt x="378" y="432"/>
                  </a:lnTo>
                  <a:lnTo>
                    <a:pt x="384" y="426"/>
                  </a:lnTo>
                  <a:lnTo>
                    <a:pt x="396" y="420"/>
                  </a:lnTo>
                  <a:lnTo>
                    <a:pt x="408" y="408"/>
                  </a:lnTo>
                  <a:lnTo>
                    <a:pt x="438" y="414"/>
                  </a:lnTo>
                  <a:lnTo>
                    <a:pt x="450" y="390"/>
                  </a:lnTo>
                  <a:lnTo>
                    <a:pt x="480" y="390"/>
                  </a:lnTo>
                  <a:lnTo>
                    <a:pt x="498" y="384"/>
                  </a:lnTo>
                  <a:lnTo>
                    <a:pt x="510" y="378"/>
                  </a:lnTo>
                  <a:lnTo>
                    <a:pt x="522" y="354"/>
                  </a:lnTo>
                  <a:lnTo>
                    <a:pt x="540" y="336"/>
                  </a:lnTo>
                  <a:lnTo>
                    <a:pt x="546" y="324"/>
                  </a:lnTo>
                  <a:lnTo>
                    <a:pt x="528" y="300"/>
                  </a:lnTo>
                  <a:lnTo>
                    <a:pt x="558" y="264"/>
                  </a:lnTo>
                  <a:lnTo>
                    <a:pt x="540" y="246"/>
                  </a:lnTo>
                  <a:lnTo>
                    <a:pt x="576" y="234"/>
                  </a:lnTo>
                  <a:lnTo>
                    <a:pt x="594" y="216"/>
                  </a:lnTo>
                  <a:lnTo>
                    <a:pt x="672" y="222"/>
                  </a:lnTo>
                  <a:lnTo>
                    <a:pt x="684" y="240"/>
                  </a:lnTo>
                  <a:lnTo>
                    <a:pt x="690" y="240"/>
                  </a:lnTo>
                  <a:lnTo>
                    <a:pt x="678" y="204"/>
                  </a:lnTo>
                  <a:close/>
                  <a:moveTo>
                    <a:pt x="390" y="828"/>
                  </a:moveTo>
                  <a:lnTo>
                    <a:pt x="390" y="840"/>
                  </a:lnTo>
                  <a:lnTo>
                    <a:pt x="396" y="852"/>
                  </a:lnTo>
                  <a:lnTo>
                    <a:pt x="396" y="864"/>
                  </a:lnTo>
                  <a:lnTo>
                    <a:pt x="402" y="870"/>
                  </a:lnTo>
                  <a:lnTo>
                    <a:pt x="402" y="876"/>
                  </a:lnTo>
                  <a:lnTo>
                    <a:pt x="414" y="852"/>
                  </a:lnTo>
                  <a:lnTo>
                    <a:pt x="426" y="852"/>
                  </a:lnTo>
                  <a:lnTo>
                    <a:pt x="432" y="846"/>
                  </a:lnTo>
                  <a:lnTo>
                    <a:pt x="438" y="834"/>
                  </a:lnTo>
                  <a:lnTo>
                    <a:pt x="438" y="822"/>
                  </a:lnTo>
                  <a:lnTo>
                    <a:pt x="432" y="816"/>
                  </a:lnTo>
                  <a:lnTo>
                    <a:pt x="450" y="798"/>
                  </a:lnTo>
                  <a:lnTo>
                    <a:pt x="444" y="798"/>
                  </a:lnTo>
                  <a:lnTo>
                    <a:pt x="438" y="804"/>
                  </a:lnTo>
                  <a:lnTo>
                    <a:pt x="420" y="804"/>
                  </a:lnTo>
                  <a:lnTo>
                    <a:pt x="408" y="810"/>
                  </a:lnTo>
                  <a:lnTo>
                    <a:pt x="390" y="828"/>
                  </a:lnTo>
                  <a:close/>
                  <a:moveTo>
                    <a:pt x="300" y="900"/>
                  </a:moveTo>
                  <a:lnTo>
                    <a:pt x="300" y="912"/>
                  </a:lnTo>
                  <a:lnTo>
                    <a:pt x="294" y="924"/>
                  </a:lnTo>
                  <a:lnTo>
                    <a:pt x="300" y="918"/>
                  </a:lnTo>
                  <a:lnTo>
                    <a:pt x="312" y="912"/>
                  </a:lnTo>
                  <a:lnTo>
                    <a:pt x="318" y="900"/>
                  </a:lnTo>
                  <a:lnTo>
                    <a:pt x="318" y="894"/>
                  </a:lnTo>
                  <a:lnTo>
                    <a:pt x="324" y="888"/>
                  </a:lnTo>
                  <a:lnTo>
                    <a:pt x="324" y="882"/>
                  </a:lnTo>
                  <a:lnTo>
                    <a:pt x="342" y="858"/>
                  </a:lnTo>
                  <a:lnTo>
                    <a:pt x="336" y="840"/>
                  </a:lnTo>
                  <a:lnTo>
                    <a:pt x="330" y="852"/>
                  </a:lnTo>
                  <a:lnTo>
                    <a:pt x="312" y="870"/>
                  </a:lnTo>
                  <a:lnTo>
                    <a:pt x="300" y="894"/>
                  </a:lnTo>
                  <a:lnTo>
                    <a:pt x="300" y="90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22" name="Swaziland" descr="© INSCALE GmbH, 05.05.2010&#10;http://www.presentationload.com/">
              <a:extLst>
                <a:ext uri="{FF2B5EF4-FFF2-40B4-BE49-F238E27FC236}">
                  <a16:creationId xmlns:a16="http://schemas.microsoft.com/office/drawing/2014/main" id="{B556C44D-ABDC-F7D0-757A-65828AB160FF}"/>
                </a:ext>
              </a:extLst>
            </p:cNvPr>
            <p:cNvSpPr>
              <a:spLocks/>
            </p:cNvSpPr>
            <p:nvPr/>
          </p:nvSpPr>
          <p:spPr bwMode="gray">
            <a:xfrm>
              <a:off x="5050696" y="4004139"/>
              <a:ext cx="38542" cy="50401"/>
            </a:xfrm>
            <a:custGeom>
              <a:avLst/>
              <a:gdLst>
                <a:gd name="T0" fmla="*/ 2147483647 w 102"/>
                <a:gd name="T1" fmla="*/ 2147483647 h 132"/>
                <a:gd name="T2" fmla="*/ 2147483647 w 102"/>
                <a:gd name="T3" fmla="*/ 2147483647 h 132"/>
                <a:gd name="T4" fmla="*/ 2147483647 w 102"/>
                <a:gd name="T5" fmla="*/ 2147483647 h 132"/>
                <a:gd name="T6" fmla="*/ 2147483647 w 102"/>
                <a:gd name="T7" fmla="*/ 2147483647 h 132"/>
                <a:gd name="T8" fmla="*/ 2147483647 w 102"/>
                <a:gd name="T9" fmla="*/ 2147483647 h 132"/>
                <a:gd name="T10" fmla="*/ 2147483647 w 102"/>
                <a:gd name="T11" fmla="*/ 0 h 132"/>
                <a:gd name="T12" fmla="*/ 2147483647 w 102"/>
                <a:gd name="T13" fmla="*/ 0 h 132"/>
                <a:gd name="T14" fmla="*/ 2147483647 w 102"/>
                <a:gd name="T15" fmla="*/ 2147483647 h 132"/>
                <a:gd name="T16" fmla="*/ 2147483647 w 102"/>
                <a:gd name="T17" fmla="*/ 2147483647 h 132"/>
                <a:gd name="T18" fmla="*/ 2147483647 w 102"/>
                <a:gd name="T19" fmla="*/ 2147483647 h 132"/>
                <a:gd name="T20" fmla="*/ 2147483647 w 102"/>
                <a:gd name="T21" fmla="*/ 2147483647 h 132"/>
                <a:gd name="T22" fmla="*/ 0 w 102"/>
                <a:gd name="T23" fmla="*/ 2147483647 h 132"/>
                <a:gd name="T24" fmla="*/ 0 w 102"/>
                <a:gd name="T25" fmla="*/ 2147483647 h 132"/>
                <a:gd name="T26" fmla="*/ 2147483647 w 102"/>
                <a:gd name="T27" fmla="*/ 2147483647 h 132"/>
                <a:gd name="T28" fmla="*/ 2147483647 w 102"/>
                <a:gd name="T29" fmla="*/ 2147483647 h 132"/>
                <a:gd name="T30" fmla="*/ 2147483647 w 102"/>
                <a:gd name="T31" fmla="*/ 2147483647 h 132"/>
                <a:gd name="T32" fmla="*/ 2147483647 w 102"/>
                <a:gd name="T33" fmla="*/ 2147483647 h 132"/>
                <a:gd name="T34" fmla="*/ 2147483647 w 102"/>
                <a:gd name="T35" fmla="*/ 2147483647 h 132"/>
                <a:gd name="T36" fmla="*/ 2147483647 w 102"/>
                <a:gd name="T37" fmla="*/ 2147483647 h 132"/>
                <a:gd name="T38" fmla="*/ 2147483647 w 102"/>
                <a:gd name="T39" fmla="*/ 2147483647 h 132"/>
                <a:gd name="T40" fmla="*/ 2147483647 w 102"/>
                <a:gd name="T41" fmla="*/ 2147483647 h 132"/>
                <a:gd name="T42" fmla="*/ 2147483647 w 102"/>
                <a:gd name="T43" fmla="*/ 2147483647 h 132"/>
                <a:gd name="T44" fmla="*/ 2147483647 w 102"/>
                <a:gd name="T45" fmla="*/ 2147483647 h 132"/>
                <a:gd name="T46" fmla="*/ 2147483647 w 102"/>
                <a:gd name="T47" fmla="*/ 2147483647 h 132"/>
                <a:gd name="T48" fmla="*/ 2147483647 w 102"/>
                <a:gd name="T49" fmla="*/ 2147483647 h 132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02"/>
                <a:gd name="T76" fmla="*/ 0 h 132"/>
                <a:gd name="T77" fmla="*/ 102 w 102"/>
                <a:gd name="T78" fmla="*/ 132 h 132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02" h="132">
                  <a:moveTo>
                    <a:pt x="84" y="54"/>
                  </a:moveTo>
                  <a:lnTo>
                    <a:pt x="84" y="30"/>
                  </a:lnTo>
                  <a:lnTo>
                    <a:pt x="90" y="18"/>
                  </a:lnTo>
                  <a:lnTo>
                    <a:pt x="66" y="18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24" y="12"/>
                  </a:lnTo>
                  <a:lnTo>
                    <a:pt x="18" y="24"/>
                  </a:lnTo>
                  <a:lnTo>
                    <a:pt x="18" y="36"/>
                  </a:lnTo>
                  <a:lnTo>
                    <a:pt x="6" y="48"/>
                  </a:lnTo>
                  <a:lnTo>
                    <a:pt x="0" y="60"/>
                  </a:lnTo>
                  <a:lnTo>
                    <a:pt x="0" y="84"/>
                  </a:lnTo>
                  <a:lnTo>
                    <a:pt x="12" y="108"/>
                  </a:lnTo>
                  <a:lnTo>
                    <a:pt x="24" y="114"/>
                  </a:lnTo>
                  <a:lnTo>
                    <a:pt x="36" y="126"/>
                  </a:lnTo>
                  <a:lnTo>
                    <a:pt x="54" y="126"/>
                  </a:lnTo>
                  <a:lnTo>
                    <a:pt x="66" y="132"/>
                  </a:lnTo>
                  <a:lnTo>
                    <a:pt x="78" y="132"/>
                  </a:lnTo>
                  <a:lnTo>
                    <a:pt x="90" y="90"/>
                  </a:lnTo>
                  <a:lnTo>
                    <a:pt x="96" y="90"/>
                  </a:lnTo>
                  <a:lnTo>
                    <a:pt x="102" y="84"/>
                  </a:lnTo>
                  <a:lnTo>
                    <a:pt x="96" y="60"/>
                  </a:lnTo>
                  <a:lnTo>
                    <a:pt x="90" y="60"/>
                  </a:lnTo>
                  <a:lnTo>
                    <a:pt x="84" y="5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23" name="Suriname" descr="© INSCALE GmbH, 05.05.2010&#10;http://www.presentationload.com/">
              <a:extLst>
                <a:ext uri="{FF2B5EF4-FFF2-40B4-BE49-F238E27FC236}">
                  <a16:creationId xmlns:a16="http://schemas.microsoft.com/office/drawing/2014/main" id="{593DEE96-EFF2-68A5-0875-2C8C36304C7B}"/>
                </a:ext>
              </a:extLst>
            </p:cNvPr>
            <p:cNvSpPr>
              <a:spLocks/>
            </p:cNvSpPr>
            <p:nvPr/>
          </p:nvSpPr>
          <p:spPr bwMode="gray">
            <a:xfrm>
              <a:off x="2668524" y="3036146"/>
              <a:ext cx="111179" cy="127485"/>
            </a:xfrm>
            <a:custGeom>
              <a:avLst/>
              <a:gdLst>
                <a:gd name="T0" fmla="*/ 2147483647 w 294"/>
                <a:gd name="T1" fmla="*/ 2147483647 h 336"/>
                <a:gd name="T2" fmla="*/ 2147483647 w 294"/>
                <a:gd name="T3" fmla="*/ 2147483647 h 336"/>
                <a:gd name="T4" fmla="*/ 2147483647 w 294"/>
                <a:gd name="T5" fmla="*/ 2147483647 h 336"/>
                <a:gd name="T6" fmla="*/ 0 w 294"/>
                <a:gd name="T7" fmla="*/ 2147483647 h 336"/>
                <a:gd name="T8" fmla="*/ 2147483647 w 294"/>
                <a:gd name="T9" fmla="*/ 2147483647 h 336"/>
                <a:gd name="T10" fmla="*/ 2147483647 w 294"/>
                <a:gd name="T11" fmla="*/ 2147483647 h 336"/>
                <a:gd name="T12" fmla="*/ 2147483647 w 294"/>
                <a:gd name="T13" fmla="*/ 2147483647 h 336"/>
                <a:gd name="T14" fmla="*/ 2147483647 w 294"/>
                <a:gd name="T15" fmla="*/ 2147483647 h 336"/>
                <a:gd name="T16" fmla="*/ 2147483647 w 294"/>
                <a:gd name="T17" fmla="*/ 2147483647 h 336"/>
                <a:gd name="T18" fmla="*/ 2147483647 w 294"/>
                <a:gd name="T19" fmla="*/ 2147483647 h 336"/>
                <a:gd name="T20" fmla="*/ 2147483647 w 294"/>
                <a:gd name="T21" fmla="*/ 2147483647 h 336"/>
                <a:gd name="T22" fmla="*/ 2147483647 w 294"/>
                <a:gd name="T23" fmla="*/ 2147483647 h 336"/>
                <a:gd name="T24" fmla="*/ 2147483647 w 294"/>
                <a:gd name="T25" fmla="*/ 2147483647 h 336"/>
                <a:gd name="T26" fmla="*/ 2147483647 w 294"/>
                <a:gd name="T27" fmla="*/ 2147483647 h 336"/>
                <a:gd name="T28" fmla="*/ 2147483647 w 294"/>
                <a:gd name="T29" fmla="*/ 2147483647 h 336"/>
                <a:gd name="T30" fmla="*/ 2147483647 w 294"/>
                <a:gd name="T31" fmla="*/ 2147483647 h 336"/>
                <a:gd name="T32" fmla="*/ 2147483647 w 294"/>
                <a:gd name="T33" fmla="*/ 2147483647 h 336"/>
                <a:gd name="T34" fmla="*/ 2147483647 w 294"/>
                <a:gd name="T35" fmla="*/ 2147483647 h 336"/>
                <a:gd name="T36" fmla="*/ 2147483647 w 294"/>
                <a:gd name="T37" fmla="*/ 2147483647 h 336"/>
                <a:gd name="T38" fmla="*/ 2147483647 w 294"/>
                <a:gd name="T39" fmla="*/ 2147483647 h 336"/>
                <a:gd name="T40" fmla="*/ 2147483647 w 294"/>
                <a:gd name="T41" fmla="*/ 2147483647 h 336"/>
                <a:gd name="T42" fmla="*/ 2147483647 w 294"/>
                <a:gd name="T43" fmla="*/ 2147483647 h 336"/>
                <a:gd name="T44" fmla="*/ 2147483647 w 294"/>
                <a:gd name="T45" fmla="*/ 2147483647 h 336"/>
                <a:gd name="T46" fmla="*/ 2147483647 w 294"/>
                <a:gd name="T47" fmla="*/ 2147483647 h 336"/>
                <a:gd name="T48" fmla="*/ 2147483647 w 294"/>
                <a:gd name="T49" fmla="*/ 2147483647 h 336"/>
                <a:gd name="T50" fmla="*/ 2147483647 w 294"/>
                <a:gd name="T51" fmla="*/ 2147483647 h 336"/>
                <a:gd name="T52" fmla="*/ 2147483647 w 294"/>
                <a:gd name="T53" fmla="*/ 2147483647 h 336"/>
                <a:gd name="T54" fmla="*/ 2147483647 w 294"/>
                <a:gd name="T55" fmla="*/ 2147483647 h 336"/>
                <a:gd name="T56" fmla="*/ 2147483647 w 294"/>
                <a:gd name="T57" fmla="*/ 2147483647 h 336"/>
                <a:gd name="T58" fmla="*/ 2147483647 w 294"/>
                <a:gd name="T59" fmla="*/ 2147483647 h 336"/>
                <a:gd name="T60" fmla="*/ 2147483647 w 294"/>
                <a:gd name="T61" fmla="*/ 2147483647 h 336"/>
                <a:gd name="T62" fmla="*/ 2147483647 w 294"/>
                <a:gd name="T63" fmla="*/ 2147483647 h 336"/>
                <a:gd name="T64" fmla="*/ 2147483647 w 294"/>
                <a:gd name="T65" fmla="*/ 2147483647 h 336"/>
                <a:gd name="T66" fmla="*/ 2147483647 w 294"/>
                <a:gd name="T67" fmla="*/ 2147483647 h 336"/>
                <a:gd name="T68" fmla="*/ 2147483647 w 294"/>
                <a:gd name="T69" fmla="*/ 2147483647 h 336"/>
                <a:gd name="T70" fmla="*/ 2147483647 w 294"/>
                <a:gd name="T71" fmla="*/ 0 h 336"/>
                <a:gd name="T72" fmla="*/ 2147483647 w 294"/>
                <a:gd name="T73" fmla="*/ 2147483647 h 336"/>
                <a:gd name="T74" fmla="*/ 2147483647 w 294"/>
                <a:gd name="T75" fmla="*/ 2147483647 h 336"/>
                <a:gd name="T76" fmla="*/ 2147483647 w 294"/>
                <a:gd name="T77" fmla="*/ 2147483647 h 336"/>
                <a:gd name="T78" fmla="*/ 2147483647 w 294"/>
                <a:gd name="T79" fmla="*/ 2147483647 h 336"/>
                <a:gd name="T80" fmla="*/ 2147483647 w 294"/>
                <a:gd name="T81" fmla="*/ 2147483647 h 336"/>
                <a:gd name="T82" fmla="*/ 2147483647 w 294"/>
                <a:gd name="T83" fmla="*/ 2147483647 h 3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294"/>
                <a:gd name="T127" fmla="*/ 0 h 336"/>
                <a:gd name="T128" fmla="*/ 294 w 294"/>
                <a:gd name="T129" fmla="*/ 336 h 3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294" h="336">
                  <a:moveTo>
                    <a:pt x="60" y="78"/>
                  </a:moveTo>
                  <a:lnTo>
                    <a:pt x="30" y="78"/>
                  </a:lnTo>
                  <a:lnTo>
                    <a:pt x="18" y="84"/>
                  </a:lnTo>
                  <a:lnTo>
                    <a:pt x="12" y="90"/>
                  </a:lnTo>
                  <a:lnTo>
                    <a:pt x="12" y="132"/>
                  </a:lnTo>
                  <a:lnTo>
                    <a:pt x="6" y="138"/>
                  </a:lnTo>
                  <a:lnTo>
                    <a:pt x="0" y="150"/>
                  </a:lnTo>
                  <a:lnTo>
                    <a:pt x="0" y="162"/>
                  </a:lnTo>
                  <a:lnTo>
                    <a:pt x="6" y="168"/>
                  </a:lnTo>
                  <a:lnTo>
                    <a:pt x="6" y="174"/>
                  </a:lnTo>
                  <a:lnTo>
                    <a:pt x="12" y="174"/>
                  </a:lnTo>
                  <a:lnTo>
                    <a:pt x="12" y="186"/>
                  </a:lnTo>
                  <a:lnTo>
                    <a:pt x="18" y="198"/>
                  </a:lnTo>
                  <a:lnTo>
                    <a:pt x="24" y="204"/>
                  </a:lnTo>
                  <a:lnTo>
                    <a:pt x="30" y="216"/>
                  </a:lnTo>
                  <a:lnTo>
                    <a:pt x="42" y="216"/>
                  </a:lnTo>
                  <a:lnTo>
                    <a:pt x="42" y="210"/>
                  </a:lnTo>
                  <a:lnTo>
                    <a:pt x="54" y="198"/>
                  </a:lnTo>
                  <a:lnTo>
                    <a:pt x="54" y="216"/>
                  </a:lnTo>
                  <a:lnTo>
                    <a:pt x="48" y="222"/>
                  </a:lnTo>
                  <a:lnTo>
                    <a:pt x="48" y="246"/>
                  </a:lnTo>
                  <a:lnTo>
                    <a:pt x="54" y="258"/>
                  </a:lnTo>
                  <a:lnTo>
                    <a:pt x="72" y="276"/>
                  </a:lnTo>
                  <a:lnTo>
                    <a:pt x="78" y="294"/>
                  </a:lnTo>
                  <a:lnTo>
                    <a:pt x="84" y="306"/>
                  </a:lnTo>
                  <a:lnTo>
                    <a:pt x="90" y="312"/>
                  </a:lnTo>
                  <a:lnTo>
                    <a:pt x="90" y="318"/>
                  </a:lnTo>
                  <a:lnTo>
                    <a:pt x="102" y="324"/>
                  </a:lnTo>
                  <a:lnTo>
                    <a:pt x="108" y="324"/>
                  </a:lnTo>
                  <a:lnTo>
                    <a:pt x="132" y="336"/>
                  </a:lnTo>
                  <a:lnTo>
                    <a:pt x="150" y="336"/>
                  </a:lnTo>
                  <a:lnTo>
                    <a:pt x="156" y="330"/>
                  </a:lnTo>
                  <a:lnTo>
                    <a:pt x="150" y="324"/>
                  </a:lnTo>
                  <a:lnTo>
                    <a:pt x="150" y="318"/>
                  </a:lnTo>
                  <a:lnTo>
                    <a:pt x="138" y="306"/>
                  </a:lnTo>
                  <a:lnTo>
                    <a:pt x="138" y="282"/>
                  </a:lnTo>
                  <a:lnTo>
                    <a:pt x="150" y="276"/>
                  </a:lnTo>
                  <a:lnTo>
                    <a:pt x="156" y="276"/>
                  </a:lnTo>
                  <a:lnTo>
                    <a:pt x="156" y="288"/>
                  </a:lnTo>
                  <a:lnTo>
                    <a:pt x="180" y="288"/>
                  </a:lnTo>
                  <a:lnTo>
                    <a:pt x="192" y="282"/>
                  </a:lnTo>
                  <a:lnTo>
                    <a:pt x="198" y="276"/>
                  </a:lnTo>
                  <a:lnTo>
                    <a:pt x="210" y="270"/>
                  </a:lnTo>
                  <a:lnTo>
                    <a:pt x="216" y="270"/>
                  </a:lnTo>
                  <a:lnTo>
                    <a:pt x="222" y="282"/>
                  </a:lnTo>
                  <a:lnTo>
                    <a:pt x="228" y="288"/>
                  </a:lnTo>
                  <a:lnTo>
                    <a:pt x="246" y="294"/>
                  </a:lnTo>
                  <a:lnTo>
                    <a:pt x="252" y="282"/>
                  </a:lnTo>
                  <a:lnTo>
                    <a:pt x="258" y="276"/>
                  </a:lnTo>
                  <a:lnTo>
                    <a:pt x="258" y="264"/>
                  </a:lnTo>
                  <a:lnTo>
                    <a:pt x="264" y="264"/>
                  </a:lnTo>
                  <a:lnTo>
                    <a:pt x="276" y="258"/>
                  </a:lnTo>
                  <a:lnTo>
                    <a:pt x="270" y="222"/>
                  </a:lnTo>
                  <a:lnTo>
                    <a:pt x="288" y="204"/>
                  </a:lnTo>
                  <a:lnTo>
                    <a:pt x="288" y="198"/>
                  </a:lnTo>
                  <a:lnTo>
                    <a:pt x="282" y="186"/>
                  </a:lnTo>
                  <a:lnTo>
                    <a:pt x="264" y="168"/>
                  </a:lnTo>
                  <a:lnTo>
                    <a:pt x="258" y="156"/>
                  </a:lnTo>
                  <a:lnTo>
                    <a:pt x="258" y="144"/>
                  </a:lnTo>
                  <a:lnTo>
                    <a:pt x="252" y="126"/>
                  </a:lnTo>
                  <a:lnTo>
                    <a:pt x="252" y="96"/>
                  </a:lnTo>
                  <a:lnTo>
                    <a:pt x="258" y="78"/>
                  </a:lnTo>
                  <a:lnTo>
                    <a:pt x="264" y="66"/>
                  </a:lnTo>
                  <a:lnTo>
                    <a:pt x="276" y="60"/>
                  </a:lnTo>
                  <a:lnTo>
                    <a:pt x="282" y="54"/>
                  </a:lnTo>
                  <a:lnTo>
                    <a:pt x="288" y="54"/>
                  </a:lnTo>
                  <a:lnTo>
                    <a:pt x="288" y="30"/>
                  </a:lnTo>
                  <a:lnTo>
                    <a:pt x="294" y="12"/>
                  </a:lnTo>
                  <a:lnTo>
                    <a:pt x="288" y="12"/>
                  </a:lnTo>
                  <a:lnTo>
                    <a:pt x="282" y="6"/>
                  </a:lnTo>
                  <a:lnTo>
                    <a:pt x="270" y="6"/>
                  </a:lnTo>
                  <a:lnTo>
                    <a:pt x="252" y="0"/>
                  </a:lnTo>
                  <a:lnTo>
                    <a:pt x="210" y="0"/>
                  </a:lnTo>
                  <a:lnTo>
                    <a:pt x="204" y="12"/>
                  </a:lnTo>
                  <a:lnTo>
                    <a:pt x="156" y="6"/>
                  </a:lnTo>
                  <a:lnTo>
                    <a:pt x="156" y="18"/>
                  </a:lnTo>
                  <a:lnTo>
                    <a:pt x="96" y="0"/>
                  </a:lnTo>
                  <a:lnTo>
                    <a:pt x="72" y="6"/>
                  </a:lnTo>
                  <a:lnTo>
                    <a:pt x="66" y="18"/>
                  </a:lnTo>
                  <a:lnTo>
                    <a:pt x="60" y="24"/>
                  </a:lnTo>
                  <a:lnTo>
                    <a:pt x="54" y="36"/>
                  </a:lnTo>
                  <a:lnTo>
                    <a:pt x="54" y="48"/>
                  </a:lnTo>
                  <a:lnTo>
                    <a:pt x="66" y="60"/>
                  </a:lnTo>
                  <a:lnTo>
                    <a:pt x="66" y="72"/>
                  </a:lnTo>
                  <a:lnTo>
                    <a:pt x="60" y="78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24" name="Sudan">
              <a:extLst>
                <a:ext uri="{FF2B5EF4-FFF2-40B4-BE49-F238E27FC236}">
                  <a16:creationId xmlns:a16="http://schemas.microsoft.com/office/drawing/2014/main" id="{92398484-11D5-EB3E-BB3D-BCAA826F6455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4919" y="2510265"/>
              <a:ext cx="452944" cy="444363"/>
            </a:xfrm>
            <a:custGeom>
              <a:avLst/>
              <a:gdLst/>
              <a:ahLst/>
              <a:cxnLst>
                <a:cxn ang="0">
                  <a:pos x="442" y="199"/>
                </a:cxn>
                <a:cxn ang="0">
                  <a:pos x="446" y="187"/>
                </a:cxn>
                <a:cxn ang="0">
                  <a:pos x="475" y="170"/>
                </a:cxn>
                <a:cxn ang="0">
                  <a:pos x="458" y="149"/>
                </a:cxn>
                <a:cxn ang="0">
                  <a:pos x="439" y="137"/>
                </a:cxn>
                <a:cxn ang="0">
                  <a:pos x="434" y="114"/>
                </a:cxn>
                <a:cxn ang="0">
                  <a:pos x="430" y="90"/>
                </a:cxn>
                <a:cxn ang="0">
                  <a:pos x="423" y="55"/>
                </a:cxn>
                <a:cxn ang="0">
                  <a:pos x="413" y="29"/>
                </a:cxn>
                <a:cxn ang="0">
                  <a:pos x="387" y="0"/>
                </a:cxn>
                <a:cxn ang="0">
                  <a:pos x="361" y="26"/>
                </a:cxn>
                <a:cxn ang="0">
                  <a:pos x="345" y="31"/>
                </a:cxn>
                <a:cxn ang="0">
                  <a:pos x="326" y="47"/>
                </a:cxn>
                <a:cxn ang="0">
                  <a:pos x="269" y="36"/>
                </a:cxn>
                <a:cxn ang="0">
                  <a:pos x="87" y="36"/>
                </a:cxn>
                <a:cxn ang="0">
                  <a:pos x="54" y="241"/>
                </a:cxn>
                <a:cxn ang="0">
                  <a:pos x="30" y="246"/>
                </a:cxn>
                <a:cxn ang="0">
                  <a:pos x="30" y="258"/>
                </a:cxn>
                <a:cxn ang="0">
                  <a:pos x="16" y="272"/>
                </a:cxn>
                <a:cxn ang="0">
                  <a:pos x="7" y="300"/>
                </a:cxn>
                <a:cxn ang="0">
                  <a:pos x="9" y="322"/>
                </a:cxn>
                <a:cxn ang="0">
                  <a:pos x="4" y="338"/>
                </a:cxn>
                <a:cxn ang="0">
                  <a:pos x="19" y="338"/>
                </a:cxn>
                <a:cxn ang="0">
                  <a:pos x="21" y="373"/>
                </a:cxn>
                <a:cxn ang="0">
                  <a:pos x="35" y="385"/>
                </a:cxn>
                <a:cxn ang="0">
                  <a:pos x="42" y="409"/>
                </a:cxn>
                <a:cxn ang="0">
                  <a:pos x="54" y="430"/>
                </a:cxn>
                <a:cxn ang="0">
                  <a:pos x="47" y="451"/>
                </a:cxn>
                <a:cxn ang="0">
                  <a:pos x="49" y="463"/>
                </a:cxn>
                <a:cxn ang="0">
                  <a:pos x="73" y="456"/>
                </a:cxn>
                <a:cxn ang="0">
                  <a:pos x="78" y="447"/>
                </a:cxn>
                <a:cxn ang="0">
                  <a:pos x="89" y="418"/>
                </a:cxn>
                <a:cxn ang="0">
                  <a:pos x="115" y="416"/>
                </a:cxn>
                <a:cxn ang="0">
                  <a:pos x="125" y="430"/>
                </a:cxn>
                <a:cxn ang="0">
                  <a:pos x="170" y="433"/>
                </a:cxn>
                <a:cxn ang="0">
                  <a:pos x="196" y="442"/>
                </a:cxn>
                <a:cxn ang="0">
                  <a:pos x="234" y="411"/>
                </a:cxn>
                <a:cxn ang="0">
                  <a:pos x="290" y="409"/>
                </a:cxn>
                <a:cxn ang="0">
                  <a:pos x="307" y="364"/>
                </a:cxn>
                <a:cxn ang="0">
                  <a:pos x="331" y="347"/>
                </a:cxn>
                <a:cxn ang="0">
                  <a:pos x="328" y="378"/>
                </a:cxn>
                <a:cxn ang="0">
                  <a:pos x="335" y="399"/>
                </a:cxn>
                <a:cxn ang="0">
                  <a:pos x="357" y="423"/>
                </a:cxn>
                <a:cxn ang="0">
                  <a:pos x="359" y="409"/>
                </a:cxn>
                <a:cxn ang="0">
                  <a:pos x="368" y="399"/>
                </a:cxn>
                <a:cxn ang="0">
                  <a:pos x="380" y="385"/>
                </a:cxn>
                <a:cxn ang="0">
                  <a:pos x="382" y="364"/>
                </a:cxn>
                <a:cxn ang="0">
                  <a:pos x="392" y="343"/>
                </a:cxn>
                <a:cxn ang="0">
                  <a:pos x="411" y="333"/>
                </a:cxn>
                <a:cxn ang="0">
                  <a:pos x="418" y="303"/>
                </a:cxn>
                <a:cxn ang="0">
                  <a:pos x="416" y="262"/>
                </a:cxn>
                <a:cxn ang="0">
                  <a:pos x="423" y="239"/>
                </a:cxn>
                <a:cxn ang="0">
                  <a:pos x="430" y="215"/>
                </a:cxn>
              </a:cxnLst>
              <a:rect l="0" t="0" r="r" b="b"/>
              <a:pathLst>
                <a:path w="475" h="466">
                  <a:moveTo>
                    <a:pt x="432" y="208"/>
                  </a:moveTo>
                  <a:lnTo>
                    <a:pt x="434" y="206"/>
                  </a:lnTo>
                  <a:lnTo>
                    <a:pt x="434" y="199"/>
                  </a:lnTo>
                  <a:lnTo>
                    <a:pt x="442" y="199"/>
                  </a:lnTo>
                  <a:lnTo>
                    <a:pt x="444" y="196"/>
                  </a:lnTo>
                  <a:lnTo>
                    <a:pt x="444" y="194"/>
                  </a:lnTo>
                  <a:lnTo>
                    <a:pt x="446" y="192"/>
                  </a:lnTo>
                  <a:lnTo>
                    <a:pt x="446" y="187"/>
                  </a:lnTo>
                  <a:lnTo>
                    <a:pt x="451" y="187"/>
                  </a:lnTo>
                  <a:lnTo>
                    <a:pt x="460" y="184"/>
                  </a:lnTo>
                  <a:lnTo>
                    <a:pt x="470" y="180"/>
                  </a:lnTo>
                  <a:lnTo>
                    <a:pt x="475" y="170"/>
                  </a:lnTo>
                  <a:lnTo>
                    <a:pt x="475" y="166"/>
                  </a:lnTo>
                  <a:lnTo>
                    <a:pt x="460" y="154"/>
                  </a:lnTo>
                  <a:lnTo>
                    <a:pt x="460" y="151"/>
                  </a:lnTo>
                  <a:lnTo>
                    <a:pt x="458" y="149"/>
                  </a:lnTo>
                  <a:lnTo>
                    <a:pt x="458" y="144"/>
                  </a:lnTo>
                  <a:lnTo>
                    <a:pt x="453" y="142"/>
                  </a:lnTo>
                  <a:lnTo>
                    <a:pt x="444" y="142"/>
                  </a:lnTo>
                  <a:lnTo>
                    <a:pt x="439" y="137"/>
                  </a:lnTo>
                  <a:lnTo>
                    <a:pt x="439" y="132"/>
                  </a:lnTo>
                  <a:lnTo>
                    <a:pt x="437" y="125"/>
                  </a:lnTo>
                  <a:lnTo>
                    <a:pt x="437" y="118"/>
                  </a:lnTo>
                  <a:lnTo>
                    <a:pt x="434" y="114"/>
                  </a:lnTo>
                  <a:lnTo>
                    <a:pt x="434" y="107"/>
                  </a:lnTo>
                  <a:lnTo>
                    <a:pt x="432" y="107"/>
                  </a:lnTo>
                  <a:lnTo>
                    <a:pt x="432" y="97"/>
                  </a:lnTo>
                  <a:lnTo>
                    <a:pt x="430" y="90"/>
                  </a:lnTo>
                  <a:lnTo>
                    <a:pt x="430" y="73"/>
                  </a:lnTo>
                  <a:lnTo>
                    <a:pt x="427" y="69"/>
                  </a:lnTo>
                  <a:lnTo>
                    <a:pt x="434" y="66"/>
                  </a:lnTo>
                  <a:lnTo>
                    <a:pt x="423" y="55"/>
                  </a:lnTo>
                  <a:lnTo>
                    <a:pt x="423" y="38"/>
                  </a:lnTo>
                  <a:lnTo>
                    <a:pt x="420" y="33"/>
                  </a:lnTo>
                  <a:lnTo>
                    <a:pt x="418" y="31"/>
                  </a:lnTo>
                  <a:lnTo>
                    <a:pt x="413" y="29"/>
                  </a:lnTo>
                  <a:lnTo>
                    <a:pt x="401" y="17"/>
                  </a:lnTo>
                  <a:lnTo>
                    <a:pt x="397" y="17"/>
                  </a:lnTo>
                  <a:lnTo>
                    <a:pt x="390" y="10"/>
                  </a:lnTo>
                  <a:lnTo>
                    <a:pt x="387" y="0"/>
                  </a:lnTo>
                  <a:lnTo>
                    <a:pt x="378" y="12"/>
                  </a:lnTo>
                  <a:lnTo>
                    <a:pt x="364" y="12"/>
                  </a:lnTo>
                  <a:lnTo>
                    <a:pt x="364" y="21"/>
                  </a:lnTo>
                  <a:lnTo>
                    <a:pt x="361" y="26"/>
                  </a:lnTo>
                  <a:lnTo>
                    <a:pt x="359" y="29"/>
                  </a:lnTo>
                  <a:lnTo>
                    <a:pt x="352" y="29"/>
                  </a:lnTo>
                  <a:lnTo>
                    <a:pt x="349" y="31"/>
                  </a:lnTo>
                  <a:lnTo>
                    <a:pt x="345" y="31"/>
                  </a:lnTo>
                  <a:lnTo>
                    <a:pt x="340" y="36"/>
                  </a:lnTo>
                  <a:lnTo>
                    <a:pt x="335" y="45"/>
                  </a:lnTo>
                  <a:lnTo>
                    <a:pt x="333" y="47"/>
                  </a:lnTo>
                  <a:lnTo>
                    <a:pt x="326" y="47"/>
                  </a:lnTo>
                  <a:lnTo>
                    <a:pt x="323" y="45"/>
                  </a:lnTo>
                  <a:lnTo>
                    <a:pt x="321" y="40"/>
                  </a:lnTo>
                  <a:lnTo>
                    <a:pt x="319" y="38"/>
                  </a:lnTo>
                  <a:lnTo>
                    <a:pt x="269" y="36"/>
                  </a:lnTo>
                  <a:lnTo>
                    <a:pt x="269" y="31"/>
                  </a:lnTo>
                  <a:lnTo>
                    <a:pt x="267" y="31"/>
                  </a:lnTo>
                  <a:lnTo>
                    <a:pt x="260" y="38"/>
                  </a:lnTo>
                  <a:lnTo>
                    <a:pt x="87" y="36"/>
                  </a:lnTo>
                  <a:lnTo>
                    <a:pt x="87" y="99"/>
                  </a:lnTo>
                  <a:lnTo>
                    <a:pt x="56" y="99"/>
                  </a:lnTo>
                  <a:lnTo>
                    <a:pt x="59" y="241"/>
                  </a:lnTo>
                  <a:lnTo>
                    <a:pt x="54" y="241"/>
                  </a:lnTo>
                  <a:lnTo>
                    <a:pt x="49" y="239"/>
                  </a:lnTo>
                  <a:lnTo>
                    <a:pt x="33" y="239"/>
                  </a:lnTo>
                  <a:lnTo>
                    <a:pt x="28" y="244"/>
                  </a:lnTo>
                  <a:lnTo>
                    <a:pt x="30" y="246"/>
                  </a:lnTo>
                  <a:lnTo>
                    <a:pt x="30" y="251"/>
                  </a:lnTo>
                  <a:lnTo>
                    <a:pt x="33" y="253"/>
                  </a:lnTo>
                  <a:lnTo>
                    <a:pt x="33" y="255"/>
                  </a:lnTo>
                  <a:lnTo>
                    <a:pt x="30" y="258"/>
                  </a:lnTo>
                  <a:lnTo>
                    <a:pt x="26" y="260"/>
                  </a:lnTo>
                  <a:lnTo>
                    <a:pt x="21" y="265"/>
                  </a:lnTo>
                  <a:lnTo>
                    <a:pt x="21" y="272"/>
                  </a:lnTo>
                  <a:lnTo>
                    <a:pt x="16" y="272"/>
                  </a:lnTo>
                  <a:lnTo>
                    <a:pt x="19" y="281"/>
                  </a:lnTo>
                  <a:lnTo>
                    <a:pt x="21" y="288"/>
                  </a:lnTo>
                  <a:lnTo>
                    <a:pt x="14" y="293"/>
                  </a:lnTo>
                  <a:lnTo>
                    <a:pt x="7" y="300"/>
                  </a:lnTo>
                  <a:lnTo>
                    <a:pt x="9" y="303"/>
                  </a:lnTo>
                  <a:lnTo>
                    <a:pt x="14" y="312"/>
                  </a:lnTo>
                  <a:lnTo>
                    <a:pt x="14" y="317"/>
                  </a:lnTo>
                  <a:lnTo>
                    <a:pt x="9" y="322"/>
                  </a:lnTo>
                  <a:lnTo>
                    <a:pt x="4" y="324"/>
                  </a:lnTo>
                  <a:lnTo>
                    <a:pt x="0" y="329"/>
                  </a:lnTo>
                  <a:lnTo>
                    <a:pt x="0" y="336"/>
                  </a:lnTo>
                  <a:lnTo>
                    <a:pt x="4" y="338"/>
                  </a:lnTo>
                  <a:lnTo>
                    <a:pt x="9" y="338"/>
                  </a:lnTo>
                  <a:lnTo>
                    <a:pt x="12" y="336"/>
                  </a:lnTo>
                  <a:lnTo>
                    <a:pt x="16" y="336"/>
                  </a:lnTo>
                  <a:lnTo>
                    <a:pt x="19" y="338"/>
                  </a:lnTo>
                  <a:lnTo>
                    <a:pt x="19" y="355"/>
                  </a:lnTo>
                  <a:lnTo>
                    <a:pt x="26" y="362"/>
                  </a:lnTo>
                  <a:lnTo>
                    <a:pt x="19" y="364"/>
                  </a:lnTo>
                  <a:lnTo>
                    <a:pt x="21" y="373"/>
                  </a:lnTo>
                  <a:lnTo>
                    <a:pt x="23" y="373"/>
                  </a:lnTo>
                  <a:lnTo>
                    <a:pt x="28" y="376"/>
                  </a:lnTo>
                  <a:lnTo>
                    <a:pt x="33" y="383"/>
                  </a:lnTo>
                  <a:lnTo>
                    <a:pt x="35" y="385"/>
                  </a:lnTo>
                  <a:lnTo>
                    <a:pt x="35" y="388"/>
                  </a:lnTo>
                  <a:lnTo>
                    <a:pt x="30" y="388"/>
                  </a:lnTo>
                  <a:lnTo>
                    <a:pt x="30" y="397"/>
                  </a:lnTo>
                  <a:lnTo>
                    <a:pt x="42" y="409"/>
                  </a:lnTo>
                  <a:lnTo>
                    <a:pt x="45" y="414"/>
                  </a:lnTo>
                  <a:lnTo>
                    <a:pt x="49" y="418"/>
                  </a:lnTo>
                  <a:lnTo>
                    <a:pt x="52" y="425"/>
                  </a:lnTo>
                  <a:lnTo>
                    <a:pt x="54" y="430"/>
                  </a:lnTo>
                  <a:lnTo>
                    <a:pt x="54" y="442"/>
                  </a:lnTo>
                  <a:lnTo>
                    <a:pt x="52" y="444"/>
                  </a:lnTo>
                  <a:lnTo>
                    <a:pt x="49" y="449"/>
                  </a:lnTo>
                  <a:lnTo>
                    <a:pt x="47" y="451"/>
                  </a:lnTo>
                  <a:lnTo>
                    <a:pt x="47" y="454"/>
                  </a:lnTo>
                  <a:lnTo>
                    <a:pt x="49" y="456"/>
                  </a:lnTo>
                  <a:lnTo>
                    <a:pt x="52" y="456"/>
                  </a:lnTo>
                  <a:lnTo>
                    <a:pt x="49" y="463"/>
                  </a:lnTo>
                  <a:lnTo>
                    <a:pt x="66" y="466"/>
                  </a:lnTo>
                  <a:lnTo>
                    <a:pt x="66" y="461"/>
                  </a:lnTo>
                  <a:lnTo>
                    <a:pt x="68" y="459"/>
                  </a:lnTo>
                  <a:lnTo>
                    <a:pt x="73" y="456"/>
                  </a:lnTo>
                  <a:lnTo>
                    <a:pt x="73" y="456"/>
                  </a:lnTo>
                  <a:lnTo>
                    <a:pt x="73" y="454"/>
                  </a:lnTo>
                  <a:lnTo>
                    <a:pt x="73" y="451"/>
                  </a:lnTo>
                  <a:lnTo>
                    <a:pt x="78" y="447"/>
                  </a:lnTo>
                  <a:lnTo>
                    <a:pt x="78" y="437"/>
                  </a:lnTo>
                  <a:lnTo>
                    <a:pt x="82" y="437"/>
                  </a:lnTo>
                  <a:lnTo>
                    <a:pt x="82" y="428"/>
                  </a:lnTo>
                  <a:lnTo>
                    <a:pt x="89" y="418"/>
                  </a:lnTo>
                  <a:lnTo>
                    <a:pt x="92" y="411"/>
                  </a:lnTo>
                  <a:lnTo>
                    <a:pt x="101" y="409"/>
                  </a:lnTo>
                  <a:lnTo>
                    <a:pt x="113" y="407"/>
                  </a:lnTo>
                  <a:lnTo>
                    <a:pt x="115" y="416"/>
                  </a:lnTo>
                  <a:lnTo>
                    <a:pt x="118" y="418"/>
                  </a:lnTo>
                  <a:lnTo>
                    <a:pt x="123" y="421"/>
                  </a:lnTo>
                  <a:lnTo>
                    <a:pt x="123" y="423"/>
                  </a:lnTo>
                  <a:lnTo>
                    <a:pt x="125" y="430"/>
                  </a:lnTo>
                  <a:lnTo>
                    <a:pt x="127" y="433"/>
                  </a:lnTo>
                  <a:lnTo>
                    <a:pt x="137" y="440"/>
                  </a:lnTo>
                  <a:lnTo>
                    <a:pt x="146" y="435"/>
                  </a:lnTo>
                  <a:lnTo>
                    <a:pt x="170" y="433"/>
                  </a:lnTo>
                  <a:lnTo>
                    <a:pt x="175" y="435"/>
                  </a:lnTo>
                  <a:lnTo>
                    <a:pt x="177" y="442"/>
                  </a:lnTo>
                  <a:lnTo>
                    <a:pt x="177" y="442"/>
                  </a:lnTo>
                  <a:lnTo>
                    <a:pt x="196" y="442"/>
                  </a:lnTo>
                  <a:lnTo>
                    <a:pt x="205" y="430"/>
                  </a:lnTo>
                  <a:lnTo>
                    <a:pt x="219" y="430"/>
                  </a:lnTo>
                  <a:lnTo>
                    <a:pt x="222" y="418"/>
                  </a:lnTo>
                  <a:lnTo>
                    <a:pt x="234" y="411"/>
                  </a:lnTo>
                  <a:lnTo>
                    <a:pt x="250" y="421"/>
                  </a:lnTo>
                  <a:lnTo>
                    <a:pt x="260" y="430"/>
                  </a:lnTo>
                  <a:lnTo>
                    <a:pt x="274" y="430"/>
                  </a:lnTo>
                  <a:lnTo>
                    <a:pt x="290" y="409"/>
                  </a:lnTo>
                  <a:lnTo>
                    <a:pt x="295" y="397"/>
                  </a:lnTo>
                  <a:lnTo>
                    <a:pt x="309" y="388"/>
                  </a:lnTo>
                  <a:lnTo>
                    <a:pt x="307" y="381"/>
                  </a:lnTo>
                  <a:lnTo>
                    <a:pt x="307" y="364"/>
                  </a:lnTo>
                  <a:lnTo>
                    <a:pt x="300" y="357"/>
                  </a:lnTo>
                  <a:lnTo>
                    <a:pt x="319" y="357"/>
                  </a:lnTo>
                  <a:lnTo>
                    <a:pt x="319" y="350"/>
                  </a:lnTo>
                  <a:lnTo>
                    <a:pt x="331" y="347"/>
                  </a:lnTo>
                  <a:lnTo>
                    <a:pt x="328" y="357"/>
                  </a:lnTo>
                  <a:lnTo>
                    <a:pt x="328" y="366"/>
                  </a:lnTo>
                  <a:lnTo>
                    <a:pt x="326" y="369"/>
                  </a:lnTo>
                  <a:lnTo>
                    <a:pt x="328" y="378"/>
                  </a:lnTo>
                  <a:lnTo>
                    <a:pt x="331" y="385"/>
                  </a:lnTo>
                  <a:lnTo>
                    <a:pt x="331" y="390"/>
                  </a:lnTo>
                  <a:lnTo>
                    <a:pt x="328" y="395"/>
                  </a:lnTo>
                  <a:lnTo>
                    <a:pt x="335" y="399"/>
                  </a:lnTo>
                  <a:lnTo>
                    <a:pt x="345" y="407"/>
                  </a:lnTo>
                  <a:lnTo>
                    <a:pt x="352" y="414"/>
                  </a:lnTo>
                  <a:lnTo>
                    <a:pt x="354" y="418"/>
                  </a:lnTo>
                  <a:lnTo>
                    <a:pt x="357" y="423"/>
                  </a:lnTo>
                  <a:lnTo>
                    <a:pt x="359" y="423"/>
                  </a:lnTo>
                  <a:lnTo>
                    <a:pt x="361" y="421"/>
                  </a:lnTo>
                  <a:lnTo>
                    <a:pt x="361" y="414"/>
                  </a:lnTo>
                  <a:lnTo>
                    <a:pt x="359" y="409"/>
                  </a:lnTo>
                  <a:lnTo>
                    <a:pt x="359" y="402"/>
                  </a:lnTo>
                  <a:lnTo>
                    <a:pt x="366" y="395"/>
                  </a:lnTo>
                  <a:lnTo>
                    <a:pt x="368" y="395"/>
                  </a:lnTo>
                  <a:lnTo>
                    <a:pt x="368" y="399"/>
                  </a:lnTo>
                  <a:lnTo>
                    <a:pt x="371" y="402"/>
                  </a:lnTo>
                  <a:lnTo>
                    <a:pt x="378" y="402"/>
                  </a:lnTo>
                  <a:lnTo>
                    <a:pt x="380" y="399"/>
                  </a:lnTo>
                  <a:lnTo>
                    <a:pt x="380" y="385"/>
                  </a:lnTo>
                  <a:lnTo>
                    <a:pt x="378" y="383"/>
                  </a:lnTo>
                  <a:lnTo>
                    <a:pt x="378" y="381"/>
                  </a:lnTo>
                  <a:lnTo>
                    <a:pt x="382" y="373"/>
                  </a:lnTo>
                  <a:lnTo>
                    <a:pt x="382" y="364"/>
                  </a:lnTo>
                  <a:lnTo>
                    <a:pt x="385" y="362"/>
                  </a:lnTo>
                  <a:lnTo>
                    <a:pt x="390" y="362"/>
                  </a:lnTo>
                  <a:lnTo>
                    <a:pt x="392" y="357"/>
                  </a:lnTo>
                  <a:lnTo>
                    <a:pt x="392" y="343"/>
                  </a:lnTo>
                  <a:lnTo>
                    <a:pt x="394" y="340"/>
                  </a:lnTo>
                  <a:lnTo>
                    <a:pt x="397" y="336"/>
                  </a:lnTo>
                  <a:lnTo>
                    <a:pt x="399" y="333"/>
                  </a:lnTo>
                  <a:lnTo>
                    <a:pt x="411" y="333"/>
                  </a:lnTo>
                  <a:lnTo>
                    <a:pt x="411" y="314"/>
                  </a:lnTo>
                  <a:lnTo>
                    <a:pt x="413" y="310"/>
                  </a:lnTo>
                  <a:lnTo>
                    <a:pt x="416" y="307"/>
                  </a:lnTo>
                  <a:lnTo>
                    <a:pt x="418" y="303"/>
                  </a:lnTo>
                  <a:lnTo>
                    <a:pt x="420" y="300"/>
                  </a:lnTo>
                  <a:lnTo>
                    <a:pt x="420" y="284"/>
                  </a:lnTo>
                  <a:lnTo>
                    <a:pt x="418" y="265"/>
                  </a:lnTo>
                  <a:lnTo>
                    <a:pt x="416" y="262"/>
                  </a:lnTo>
                  <a:lnTo>
                    <a:pt x="416" y="255"/>
                  </a:lnTo>
                  <a:lnTo>
                    <a:pt x="420" y="253"/>
                  </a:lnTo>
                  <a:lnTo>
                    <a:pt x="423" y="253"/>
                  </a:lnTo>
                  <a:lnTo>
                    <a:pt x="423" y="239"/>
                  </a:lnTo>
                  <a:lnTo>
                    <a:pt x="425" y="239"/>
                  </a:lnTo>
                  <a:lnTo>
                    <a:pt x="427" y="236"/>
                  </a:lnTo>
                  <a:lnTo>
                    <a:pt x="430" y="232"/>
                  </a:lnTo>
                  <a:lnTo>
                    <a:pt x="430" y="215"/>
                  </a:lnTo>
                  <a:lnTo>
                    <a:pt x="427" y="213"/>
                  </a:lnTo>
                  <a:lnTo>
                    <a:pt x="427" y="208"/>
                  </a:lnTo>
                  <a:lnTo>
                    <a:pt x="432" y="208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25" name="South Sudan">
              <a:extLst>
                <a:ext uri="{FF2B5EF4-FFF2-40B4-BE49-F238E27FC236}">
                  <a16:creationId xmlns:a16="http://schemas.microsoft.com/office/drawing/2014/main" id="{C90FAF35-908C-C2E4-F0DE-7F8CE56E8799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7854" y="2841153"/>
              <a:ext cx="326120" cy="272722"/>
            </a:xfrm>
            <a:custGeom>
              <a:avLst/>
              <a:gdLst/>
              <a:ahLst/>
              <a:cxnLst>
                <a:cxn ang="0">
                  <a:pos x="269" y="52"/>
                </a:cxn>
                <a:cxn ang="0">
                  <a:pos x="265" y="38"/>
                </a:cxn>
                <a:cxn ang="0">
                  <a:pos x="262" y="19"/>
                </a:cxn>
                <a:cxn ang="0">
                  <a:pos x="253" y="3"/>
                </a:cxn>
                <a:cxn ang="0">
                  <a:pos x="241" y="17"/>
                </a:cxn>
                <a:cxn ang="0">
                  <a:pos x="229" y="50"/>
                </a:cxn>
                <a:cxn ang="0">
                  <a:pos x="194" y="83"/>
                </a:cxn>
                <a:cxn ang="0">
                  <a:pos x="156" y="71"/>
                </a:cxn>
                <a:cxn ang="0">
                  <a:pos x="130" y="95"/>
                </a:cxn>
                <a:cxn ang="0">
                  <a:pos x="109" y="88"/>
                </a:cxn>
                <a:cxn ang="0">
                  <a:pos x="71" y="93"/>
                </a:cxn>
                <a:cxn ang="0">
                  <a:pos x="57" y="76"/>
                </a:cxn>
                <a:cxn ang="0">
                  <a:pos x="49" y="69"/>
                </a:cxn>
                <a:cxn ang="0">
                  <a:pos x="26" y="64"/>
                </a:cxn>
                <a:cxn ang="0">
                  <a:pos x="16" y="90"/>
                </a:cxn>
                <a:cxn ang="0">
                  <a:pos x="7" y="104"/>
                </a:cxn>
                <a:cxn ang="0">
                  <a:pos x="7" y="109"/>
                </a:cxn>
                <a:cxn ang="0">
                  <a:pos x="0" y="119"/>
                </a:cxn>
                <a:cxn ang="0">
                  <a:pos x="12" y="135"/>
                </a:cxn>
                <a:cxn ang="0">
                  <a:pos x="28" y="142"/>
                </a:cxn>
                <a:cxn ang="0">
                  <a:pos x="38" y="152"/>
                </a:cxn>
                <a:cxn ang="0">
                  <a:pos x="33" y="154"/>
                </a:cxn>
                <a:cxn ang="0">
                  <a:pos x="42" y="164"/>
                </a:cxn>
                <a:cxn ang="0">
                  <a:pos x="54" y="173"/>
                </a:cxn>
                <a:cxn ang="0">
                  <a:pos x="59" y="182"/>
                </a:cxn>
                <a:cxn ang="0">
                  <a:pos x="68" y="190"/>
                </a:cxn>
                <a:cxn ang="0">
                  <a:pos x="68" y="197"/>
                </a:cxn>
                <a:cxn ang="0">
                  <a:pos x="83" y="208"/>
                </a:cxn>
                <a:cxn ang="0">
                  <a:pos x="92" y="218"/>
                </a:cxn>
                <a:cxn ang="0">
                  <a:pos x="106" y="241"/>
                </a:cxn>
                <a:cxn ang="0">
                  <a:pos x="127" y="258"/>
                </a:cxn>
                <a:cxn ang="0">
                  <a:pos x="137" y="251"/>
                </a:cxn>
                <a:cxn ang="0">
                  <a:pos x="146" y="258"/>
                </a:cxn>
                <a:cxn ang="0">
                  <a:pos x="156" y="251"/>
                </a:cxn>
                <a:cxn ang="0">
                  <a:pos x="168" y="251"/>
                </a:cxn>
                <a:cxn ang="0">
                  <a:pos x="177" y="267"/>
                </a:cxn>
                <a:cxn ang="0">
                  <a:pos x="187" y="272"/>
                </a:cxn>
                <a:cxn ang="0">
                  <a:pos x="203" y="275"/>
                </a:cxn>
                <a:cxn ang="0">
                  <a:pos x="215" y="279"/>
                </a:cxn>
                <a:cxn ang="0">
                  <a:pos x="222" y="275"/>
                </a:cxn>
                <a:cxn ang="0">
                  <a:pos x="243" y="277"/>
                </a:cxn>
                <a:cxn ang="0">
                  <a:pos x="262" y="272"/>
                </a:cxn>
                <a:cxn ang="0">
                  <a:pos x="274" y="277"/>
                </a:cxn>
                <a:cxn ang="0">
                  <a:pos x="283" y="265"/>
                </a:cxn>
                <a:cxn ang="0">
                  <a:pos x="295" y="251"/>
                </a:cxn>
                <a:cxn ang="0">
                  <a:pos x="340" y="239"/>
                </a:cxn>
                <a:cxn ang="0">
                  <a:pos x="335" y="225"/>
                </a:cxn>
                <a:cxn ang="0">
                  <a:pos x="316" y="208"/>
                </a:cxn>
                <a:cxn ang="0">
                  <a:pos x="312" y="185"/>
                </a:cxn>
                <a:cxn ang="0">
                  <a:pos x="293" y="175"/>
                </a:cxn>
                <a:cxn ang="0">
                  <a:pos x="286" y="159"/>
                </a:cxn>
                <a:cxn ang="0">
                  <a:pos x="276" y="149"/>
                </a:cxn>
                <a:cxn ang="0">
                  <a:pos x="260" y="147"/>
                </a:cxn>
                <a:cxn ang="0">
                  <a:pos x="265" y="135"/>
                </a:cxn>
                <a:cxn ang="0">
                  <a:pos x="279" y="128"/>
                </a:cxn>
                <a:cxn ang="0">
                  <a:pos x="288" y="123"/>
                </a:cxn>
                <a:cxn ang="0">
                  <a:pos x="291" y="100"/>
                </a:cxn>
                <a:cxn ang="0">
                  <a:pos x="286" y="88"/>
                </a:cxn>
                <a:cxn ang="0">
                  <a:pos x="291" y="76"/>
                </a:cxn>
              </a:cxnLst>
              <a:rect l="0" t="0" r="r" b="b"/>
              <a:pathLst>
                <a:path w="342" h="286">
                  <a:moveTo>
                    <a:pt x="286" y="67"/>
                  </a:moveTo>
                  <a:lnTo>
                    <a:pt x="279" y="60"/>
                  </a:lnTo>
                  <a:lnTo>
                    <a:pt x="269" y="52"/>
                  </a:lnTo>
                  <a:lnTo>
                    <a:pt x="262" y="48"/>
                  </a:lnTo>
                  <a:lnTo>
                    <a:pt x="265" y="43"/>
                  </a:lnTo>
                  <a:lnTo>
                    <a:pt x="265" y="38"/>
                  </a:lnTo>
                  <a:lnTo>
                    <a:pt x="262" y="31"/>
                  </a:lnTo>
                  <a:lnTo>
                    <a:pt x="260" y="22"/>
                  </a:lnTo>
                  <a:lnTo>
                    <a:pt x="262" y="19"/>
                  </a:lnTo>
                  <a:lnTo>
                    <a:pt x="262" y="10"/>
                  </a:lnTo>
                  <a:lnTo>
                    <a:pt x="265" y="0"/>
                  </a:lnTo>
                  <a:lnTo>
                    <a:pt x="253" y="3"/>
                  </a:lnTo>
                  <a:lnTo>
                    <a:pt x="253" y="10"/>
                  </a:lnTo>
                  <a:lnTo>
                    <a:pt x="234" y="10"/>
                  </a:lnTo>
                  <a:lnTo>
                    <a:pt x="241" y="17"/>
                  </a:lnTo>
                  <a:lnTo>
                    <a:pt x="241" y="34"/>
                  </a:lnTo>
                  <a:lnTo>
                    <a:pt x="243" y="41"/>
                  </a:lnTo>
                  <a:lnTo>
                    <a:pt x="229" y="50"/>
                  </a:lnTo>
                  <a:lnTo>
                    <a:pt x="224" y="62"/>
                  </a:lnTo>
                  <a:lnTo>
                    <a:pt x="208" y="83"/>
                  </a:lnTo>
                  <a:lnTo>
                    <a:pt x="194" y="83"/>
                  </a:lnTo>
                  <a:lnTo>
                    <a:pt x="184" y="74"/>
                  </a:lnTo>
                  <a:lnTo>
                    <a:pt x="168" y="64"/>
                  </a:lnTo>
                  <a:lnTo>
                    <a:pt x="156" y="71"/>
                  </a:lnTo>
                  <a:lnTo>
                    <a:pt x="153" y="83"/>
                  </a:lnTo>
                  <a:lnTo>
                    <a:pt x="139" y="83"/>
                  </a:lnTo>
                  <a:lnTo>
                    <a:pt x="130" y="95"/>
                  </a:lnTo>
                  <a:lnTo>
                    <a:pt x="111" y="95"/>
                  </a:lnTo>
                  <a:lnTo>
                    <a:pt x="111" y="95"/>
                  </a:lnTo>
                  <a:lnTo>
                    <a:pt x="109" y="88"/>
                  </a:lnTo>
                  <a:lnTo>
                    <a:pt x="104" y="86"/>
                  </a:lnTo>
                  <a:lnTo>
                    <a:pt x="80" y="88"/>
                  </a:lnTo>
                  <a:lnTo>
                    <a:pt x="71" y="93"/>
                  </a:lnTo>
                  <a:lnTo>
                    <a:pt x="61" y="86"/>
                  </a:lnTo>
                  <a:lnTo>
                    <a:pt x="59" y="83"/>
                  </a:lnTo>
                  <a:lnTo>
                    <a:pt x="57" y="76"/>
                  </a:lnTo>
                  <a:lnTo>
                    <a:pt x="57" y="74"/>
                  </a:lnTo>
                  <a:lnTo>
                    <a:pt x="52" y="71"/>
                  </a:lnTo>
                  <a:lnTo>
                    <a:pt x="49" y="69"/>
                  </a:lnTo>
                  <a:lnTo>
                    <a:pt x="47" y="60"/>
                  </a:lnTo>
                  <a:lnTo>
                    <a:pt x="35" y="62"/>
                  </a:lnTo>
                  <a:lnTo>
                    <a:pt x="26" y="64"/>
                  </a:lnTo>
                  <a:lnTo>
                    <a:pt x="23" y="71"/>
                  </a:lnTo>
                  <a:lnTo>
                    <a:pt x="16" y="81"/>
                  </a:lnTo>
                  <a:lnTo>
                    <a:pt x="16" y="90"/>
                  </a:lnTo>
                  <a:lnTo>
                    <a:pt x="12" y="90"/>
                  </a:lnTo>
                  <a:lnTo>
                    <a:pt x="12" y="100"/>
                  </a:lnTo>
                  <a:lnTo>
                    <a:pt x="7" y="104"/>
                  </a:lnTo>
                  <a:lnTo>
                    <a:pt x="7" y="107"/>
                  </a:lnTo>
                  <a:lnTo>
                    <a:pt x="7" y="109"/>
                  </a:lnTo>
                  <a:lnTo>
                    <a:pt x="7" y="109"/>
                  </a:lnTo>
                  <a:lnTo>
                    <a:pt x="2" y="112"/>
                  </a:lnTo>
                  <a:lnTo>
                    <a:pt x="0" y="114"/>
                  </a:lnTo>
                  <a:lnTo>
                    <a:pt x="0" y="119"/>
                  </a:lnTo>
                  <a:lnTo>
                    <a:pt x="2" y="119"/>
                  </a:lnTo>
                  <a:lnTo>
                    <a:pt x="2" y="130"/>
                  </a:lnTo>
                  <a:lnTo>
                    <a:pt x="12" y="135"/>
                  </a:lnTo>
                  <a:lnTo>
                    <a:pt x="26" y="135"/>
                  </a:lnTo>
                  <a:lnTo>
                    <a:pt x="26" y="142"/>
                  </a:lnTo>
                  <a:lnTo>
                    <a:pt x="28" y="142"/>
                  </a:lnTo>
                  <a:lnTo>
                    <a:pt x="33" y="145"/>
                  </a:lnTo>
                  <a:lnTo>
                    <a:pt x="38" y="149"/>
                  </a:lnTo>
                  <a:lnTo>
                    <a:pt x="38" y="152"/>
                  </a:lnTo>
                  <a:lnTo>
                    <a:pt x="35" y="152"/>
                  </a:lnTo>
                  <a:lnTo>
                    <a:pt x="35" y="154"/>
                  </a:lnTo>
                  <a:lnTo>
                    <a:pt x="33" y="154"/>
                  </a:lnTo>
                  <a:lnTo>
                    <a:pt x="33" y="156"/>
                  </a:lnTo>
                  <a:lnTo>
                    <a:pt x="38" y="161"/>
                  </a:lnTo>
                  <a:lnTo>
                    <a:pt x="42" y="164"/>
                  </a:lnTo>
                  <a:lnTo>
                    <a:pt x="45" y="164"/>
                  </a:lnTo>
                  <a:lnTo>
                    <a:pt x="49" y="166"/>
                  </a:lnTo>
                  <a:lnTo>
                    <a:pt x="54" y="173"/>
                  </a:lnTo>
                  <a:lnTo>
                    <a:pt x="57" y="178"/>
                  </a:lnTo>
                  <a:lnTo>
                    <a:pt x="59" y="180"/>
                  </a:lnTo>
                  <a:lnTo>
                    <a:pt x="59" y="182"/>
                  </a:lnTo>
                  <a:lnTo>
                    <a:pt x="66" y="182"/>
                  </a:lnTo>
                  <a:lnTo>
                    <a:pt x="68" y="185"/>
                  </a:lnTo>
                  <a:lnTo>
                    <a:pt x="68" y="190"/>
                  </a:lnTo>
                  <a:lnTo>
                    <a:pt x="64" y="190"/>
                  </a:lnTo>
                  <a:lnTo>
                    <a:pt x="64" y="192"/>
                  </a:lnTo>
                  <a:lnTo>
                    <a:pt x="68" y="197"/>
                  </a:lnTo>
                  <a:lnTo>
                    <a:pt x="68" y="204"/>
                  </a:lnTo>
                  <a:lnTo>
                    <a:pt x="80" y="206"/>
                  </a:lnTo>
                  <a:lnTo>
                    <a:pt x="83" y="208"/>
                  </a:lnTo>
                  <a:lnTo>
                    <a:pt x="87" y="211"/>
                  </a:lnTo>
                  <a:lnTo>
                    <a:pt x="90" y="213"/>
                  </a:lnTo>
                  <a:lnTo>
                    <a:pt x="92" y="218"/>
                  </a:lnTo>
                  <a:lnTo>
                    <a:pt x="92" y="227"/>
                  </a:lnTo>
                  <a:lnTo>
                    <a:pt x="94" y="232"/>
                  </a:lnTo>
                  <a:lnTo>
                    <a:pt x="106" y="241"/>
                  </a:lnTo>
                  <a:lnTo>
                    <a:pt x="106" y="251"/>
                  </a:lnTo>
                  <a:lnTo>
                    <a:pt x="125" y="260"/>
                  </a:lnTo>
                  <a:lnTo>
                    <a:pt x="127" y="258"/>
                  </a:lnTo>
                  <a:lnTo>
                    <a:pt x="130" y="253"/>
                  </a:lnTo>
                  <a:lnTo>
                    <a:pt x="132" y="251"/>
                  </a:lnTo>
                  <a:lnTo>
                    <a:pt x="137" y="251"/>
                  </a:lnTo>
                  <a:lnTo>
                    <a:pt x="142" y="253"/>
                  </a:lnTo>
                  <a:lnTo>
                    <a:pt x="142" y="256"/>
                  </a:lnTo>
                  <a:lnTo>
                    <a:pt x="146" y="258"/>
                  </a:lnTo>
                  <a:lnTo>
                    <a:pt x="149" y="258"/>
                  </a:lnTo>
                  <a:lnTo>
                    <a:pt x="156" y="253"/>
                  </a:lnTo>
                  <a:lnTo>
                    <a:pt x="156" y="251"/>
                  </a:lnTo>
                  <a:lnTo>
                    <a:pt x="161" y="246"/>
                  </a:lnTo>
                  <a:lnTo>
                    <a:pt x="163" y="249"/>
                  </a:lnTo>
                  <a:lnTo>
                    <a:pt x="168" y="251"/>
                  </a:lnTo>
                  <a:lnTo>
                    <a:pt x="170" y="258"/>
                  </a:lnTo>
                  <a:lnTo>
                    <a:pt x="172" y="263"/>
                  </a:lnTo>
                  <a:lnTo>
                    <a:pt x="177" y="267"/>
                  </a:lnTo>
                  <a:lnTo>
                    <a:pt x="182" y="270"/>
                  </a:lnTo>
                  <a:lnTo>
                    <a:pt x="184" y="272"/>
                  </a:lnTo>
                  <a:lnTo>
                    <a:pt x="187" y="272"/>
                  </a:lnTo>
                  <a:lnTo>
                    <a:pt x="189" y="282"/>
                  </a:lnTo>
                  <a:lnTo>
                    <a:pt x="196" y="282"/>
                  </a:lnTo>
                  <a:lnTo>
                    <a:pt x="203" y="275"/>
                  </a:lnTo>
                  <a:lnTo>
                    <a:pt x="208" y="275"/>
                  </a:lnTo>
                  <a:lnTo>
                    <a:pt x="210" y="277"/>
                  </a:lnTo>
                  <a:lnTo>
                    <a:pt x="215" y="279"/>
                  </a:lnTo>
                  <a:lnTo>
                    <a:pt x="220" y="279"/>
                  </a:lnTo>
                  <a:lnTo>
                    <a:pt x="220" y="277"/>
                  </a:lnTo>
                  <a:lnTo>
                    <a:pt x="222" y="275"/>
                  </a:lnTo>
                  <a:lnTo>
                    <a:pt x="224" y="275"/>
                  </a:lnTo>
                  <a:lnTo>
                    <a:pt x="236" y="286"/>
                  </a:lnTo>
                  <a:lnTo>
                    <a:pt x="243" y="277"/>
                  </a:lnTo>
                  <a:lnTo>
                    <a:pt x="253" y="277"/>
                  </a:lnTo>
                  <a:lnTo>
                    <a:pt x="257" y="272"/>
                  </a:lnTo>
                  <a:lnTo>
                    <a:pt x="262" y="272"/>
                  </a:lnTo>
                  <a:lnTo>
                    <a:pt x="262" y="275"/>
                  </a:lnTo>
                  <a:lnTo>
                    <a:pt x="265" y="277"/>
                  </a:lnTo>
                  <a:lnTo>
                    <a:pt x="274" y="277"/>
                  </a:lnTo>
                  <a:lnTo>
                    <a:pt x="281" y="270"/>
                  </a:lnTo>
                  <a:lnTo>
                    <a:pt x="281" y="267"/>
                  </a:lnTo>
                  <a:lnTo>
                    <a:pt x="283" y="265"/>
                  </a:lnTo>
                  <a:lnTo>
                    <a:pt x="283" y="263"/>
                  </a:lnTo>
                  <a:lnTo>
                    <a:pt x="288" y="263"/>
                  </a:lnTo>
                  <a:lnTo>
                    <a:pt x="295" y="251"/>
                  </a:lnTo>
                  <a:lnTo>
                    <a:pt x="333" y="251"/>
                  </a:lnTo>
                  <a:lnTo>
                    <a:pt x="342" y="246"/>
                  </a:lnTo>
                  <a:lnTo>
                    <a:pt x="340" y="239"/>
                  </a:lnTo>
                  <a:lnTo>
                    <a:pt x="340" y="232"/>
                  </a:lnTo>
                  <a:lnTo>
                    <a:pt x="338" y="227"/>
                  </a:lnTo>
                  <a:lnTo>
                    <a:pt x="335" y="225"/>
                  </a:lnTo>
                  <a:lnTo>
                    <a:pt x="328" y="225"/>
                  </a:lnTo>
                  <a:lnTo>
                    <a:pt x="324" y="223"/>
                  </a:lnTo>
                  <a:lnTo>
                    <a:pt x="316" y="208"/>
                  </a:lnTo>
                  <a:lnTo>
                    <a:pt x="316" y="201"/>
                  </a:lnTo>
                  <a:lnTo>
                    <a:pt x="312" y="199"/>
                  </a:lnTo>
                  <a:lnTo>
                    <a:pt x="312" y="185"/>
                  </a:lnTo>
                  <a:lnTo>
                    <a:pt x="305" y="185"/>
                  </a:lnTo>
                  <a:lnTo>
                    <a:pt x="302" y="175"/>
                  </a:lnTo>
                  <a:lnTo>
                    <a:pt x="293" y="175"/>
                  </a:lnTo>
                  <a:lnTo>
                    <a:pt x="291" y="168"/>
                  </a:lnTo>
                  <a:lnTo>
                    <a:pt x="291" y="161"/>
                  </a:lnTo>
                  <a:lnTo>
                    <a:pt x="286" y="159"/>
                  </a:lnTo>
                  <a:lnTo>
                    <a:pt x="283" y="154"/>
                  </a:lnTo>
                  <a:lnTo>
                    <a:pt x="279" y="152"/>
                  </a:lnTo>
                  <a:lnTo>
                    <a:pt x="276" y="149"/>
                  </a:lnTo>
                  <a:lnTo>
                    <a:pt x="267" y="149"/>
                  </a:lnTo>
                  <a:lnTo>
                    <a:pt x="262" y="147"/>
                  </a:lnTo>
                  <a:lnTo>
                    <a:pt x="260" y="147"/>
                  </a:lnTo>
                  <a:lnTo>
                    <a:pt x="260" y="142"/>
                  </a:lnTo>
                  <a:lnTo>
                    <a:pt x="262" y="138"/>
                  </a:lnTo>
                  <a:lnTo>
                    <a:pt x="265" y="135"/>
                  </a:lnTo>
                  <a:lnTo>
                    <a:pt x="262" y="126"/>
                  </a:lnTo>
                  <a:lnTo>
                    <a:pt x="276" y="126"/>
                  </a:lnTo>
                  <a:lnTo>
                    <a:pt x="279" y="128"/>
                  </a:lnTo>
                  <a:lnTo>
                    <a:pt x="281" y="126"/>
                  </a:lnTo>
                  <a:lnTo>
                    <a:pt x="286" y="126"/>
                  </a:lnTo>
                  <a:lnTo>
                    <a:pt x="288" y="123"/>
                  </a:lnTo>
                  <a:lnTo>
                    <a:pt x="288" y="119"/>
                  </a:lnTo>
                  <a:lnTo>
                    <a:pt x="291" y="114"/>
                  </a:lnTo>
                  <a:lnTo>
                    <a:pt x="291" y="100"/>
                  </a:lnTo>
                  <a:lnTo>
                    <a:pt x="288" y="97"/>
                  </a:lnTo>
                  <a:lnTo>
                    <a:pt x="288" y="93"/>
                  </a:lnTo>
                  <a:lnTo>
                    <a:pt x="286" y="88"/>
                  </a:lnTo>
                  <a:lnTo>
                    <a:pt x="286" y="83"/>
                  </a:lnTo>
                  <a:lnTo>
                    <a:pt x="288" y="78"/>
                  </a:lnTo>
                  <a:lnTo>
                    <a:pt x="291" y="76"/>
                  </a:lnTo>
                  <a:lnTo>
                    <a:pt x="288" y="71"/>
                  </a:lnTo>
                  <a:lnTo>
                    <a:pt x="286" y="67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26" name="Sri Lanka" descr="© INSCALE GmbH, 05.05.2010&#10;http://www.presentationload.com/">
              <a:extLst>
                <a:ext uri="{FF2B5EF4-FFF2-40B4-BE49-F238E27FC236}">
                  <a16:creationId xmlns:a16="http://schemas.microsoft.com/office/drawing/2014/main" id="{D4ECB665-D124-75FA-C569-D5D6BF5332C8}"/>
                </a:ext>
              </a:extLst>
            </p:cNvPr>
            <p:cNvSpPr>
              <a:spLocks/>
            </p:cNvSpPr>
            <p:nvPr/>
          </p:nvSpPr>
          <p:spPr bwMode="gray">
            <a:xfrm>
              <a:off x="6378902" y="2924967"/>
              <a:ext cx="65224" cy="115625"/>
            </a:xfrm>
            <a:custGeom>
              <a:avLst/>
              <a:gdLst>
                <a:gd name="T0" fmla="*/ 2147483647 w 174"/>
                <a:gd name="T1" fmla="*/ 2147483647 h 306"/>
                <a:gd name="T2" fmla="*/ 2147483647 w 174"/>
                <a:gd name="T3" fmla="*/ 0 h 306"/>
                <a:gd name="T4" fmla="*/ 2147483647 w 174"/>
                <a:gd name="T5" fmla="*/ 0 h 306"/>
                <a:gd name="T6" fmla="*/ 2147483647 w 174"/>
                <a:gd name="T7" fmla="*/ 2147483647 h 306"/>
                <a:gd name="T8" fmla="*/ 2147483647 w 174"/>
                <a:gd name="T9" fmla="*/ 2147483647 h 306"/>
                <a:gd name="T10" fmla="*/ 2147483647 w 174"/>
                <a:gd name="T11" fmla="*/ 2147483647 h 306"/>
                <a:gd name="T12" fmla="*/ 2147483647 w 174"/>
                <a:gd name="T13" fmla="*/ 2147483647 h 306"/>
                <a:gd name="T14" fmla="*/ 2147483647 w 174"/>
                <a:gd name="T15" fmla="*/ 2147483647 h 306"/>
                <a:gd name="T16" fmla="*/ 2147483647 w 174"/>
                <a:gd name="T17" fmla="*/ 2147483647 h 306"/>
                <a:gd name="T18" fmla="*/ 2147483647 w 174"/>
                <a:gd name="T19" fmla="*/ 2147483647 h 306"/>
                <a:gd name="T20" fmla="*/ 2147483647 w 174"/>
                <a:gd name="T21" fmla="*/ 2147483647 h 306"/>
                <a:gd name="T22" fmla="*/ 2147483647 w 174"/>
                <a:gd name="T23" fmla="*/ 2147483647 h 306"/>
                <a:gd name="T24" fmla="*/ 2147483647 w 174"/>
                <a:gd name="T25" fmla="*/ 2147483647 h 306"/>
                <a:gd name="T26" fmla="*/ 2147483647 w 174"/>
                <a:gd name="T27" fmla="*/ 2147483647 h 306"/>
                <a:gd name="T28" fmla="*/ 2147483647 w 174"/>
                <a:gd name="T29" fmla="*/ 2147483647 h 306"/>
                <a:gd name="T30" fmla="*/ 2147483647 w 174"/>
                <a:gd name="T31" fmla="*/ 2147483647 h 306"/>
                <a:gd name="T32" fmla="*/ 2147483647 w 174"/>
                <a:gd name="T33" fmla="*/ 2147483647 h 306"/>
                <a:gd name="T34" fmla="*/ 2147483647 w 174"/>
                <a:gd name="T35" fmla="*/ 2147483647 h 306"/>
                <a:gd name="T36" fmla="*/ 2147483647 w 174"/>
                <a:gd name="T37" fmla="*/ 2147483647 h 306"/>
                <a:gd name="T38" fmla="*/ 2147483647 w 174"/>
                <a:gd name="T39" fmla="*/ 2147483647 h 306"/>
                <a:gd name="T40" fmla="*/ 0 w 174"/>
                <a:gd name="T41" fmla="*/ 2147483647 h 306"/>
                <a:gd name="T42" fmla="*/ 0 w 174"/>
                <a:gd name="T43" fmla="*/ 2147483647 h 306"/>
                <a:gd name="T44" fmla="*/ 2147483647 w 174"/>
                <a:gd name="T45" fmla="*/ 2147483647 h 306"/>
                <a:gd name="T46" fmla="*/ 2147483647 w 174"/>
                <a:gd name="T47" fmla="*/ 2147483647 h 306"/>
                <a:gd name="T48" fmla="*/ 2147483647 w 174"/>
                <a:gd name="T49" fmla="*/ 2147483647 h 306"/>
                <a:gd name="T50" fmla="*/ 2147483647 w 174"/>
                <a:gd name="T51" fmla="*/ 2147483647 h 306"/>
                <a:gd name="T52" fmla="*/ 2147483647 w 174"/>
                <a:gd name="T53" fmla="*/ 2147483647 h 306"/>
                <a:gd name="T54" fmla="*/ 0 w 174"/>
                <a:gd name="T55" fmla="*/ 2147483647 h 306"/>
                <a:gd name="T56" fmla="*/ 2147483647 w 174"/>
                <a:gd name="T57" fmla="*/ 2147483647 h 306"/>
                <a:gd name="T58" fmla="*/ 2147483647 w 174"/>
                <a:gd name="T59" fmla="*/ 2147483647 h 30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74"/>
                <a:gd name="T91" fmla="*/ 0 h 306"/>
                <a:gd name="T92" fmla="*/ 174 w 174"/>
                <a:gd name="T93" fmla="*/ 306 h 30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74" h="306">
                  <a:moveTo>
                    <a:pt x="24" y="6"/>
                  </a:moveTo>
                  <a:lnTo>
                    <a:pt x="36" y="0"/>
                  </a:lnTo>
                  <a:lnTo>
                    <a:pt x="48" y="0"/>
                  </a:lnTo>
                  <a:lnTo>
                    <a:pt x="66" y="6"/>
                  </a:lnTo>
                  <a:lnTo>
                    <a:pt x="78" y="12"/>
                  </a:lnTo>
                  <a:lnTo>
                    <a:pt x="114" y="66"/>
                  </a:lnTo>
                  <a:lnTo>
                    <a:pt x="132" y="84"/>
                  </a:lnTo>
                  <a:lnTo>
                    <a:pt x="126" y="120"/>
                  </a:lnTo>
                  <a:lnTo>
                    <a:pt x="150" y="114"/>
                  </a:lnTo>
                  <a:lnTo>
                    <a:pt x="156" y="168"/>
                  </a:lnTo>
                  <a:lnTo>
                    <a:pt x="162" y="174"/>
                  </a:lnTo>
                  <a:lnTo>
                    <a:pt x="168" y="198"/>
                  </a:lnTo>
                  <a:lnTo>
                    <a:pt x="174" y="228"/>
                  </a:lnTo>
                  <a:lnTo>
                    <a:pt x="174" y="258"/>
                  </a:lnTo>
                  <a:lnTo>
                    <a:pt x="156" y="276"/>
                  </a:lnTo>
                  <a:lnTo>
                    <a:pt x="120" y="294"/>
                  </a:lnTo>
                  <a:lnTo>
                    <a:pt x="84" y="306"/>
                  </a:lnTo>
                  <a:lnTo>
                    <a:pt x="48" y="306"/>
                  </a:lnTo>
                  <a:lnTo>
                    <a:pt x="24" y="282"/>
                  </a:lnTo>
                  <a:lnTo>
                    <a:pt x="12" y="240"/>
                  </a:lnTo>
                  <a:lnTo>
                    <a:pt x="0" y="192"/>
                  </a:lnTo>
                  <a:lnTo>
                    <a:pt x="0" y="156"/>
                  </a:lnTo>
                  <a:lnTo>
                    <a:pt x="12" y="138"/>
                  </a:lnTo>
                  <a:lnTo>
                    <a:pt x="18" y="132"/>
                  </a:lnTo>
                  <a:lnTo>
                    <a:pt x="24" y="120"/>
                  </a:lnTo>
                  <a:lnTo>
                    <a:pt x="30" y="102"/>
                  </a:lnTo>
                  <a:lnTo>
                    <a:pt x="30" y="78"/>
                  </a:lnTo>
                  <a:lnTo>
                    <a:pt x="0" y="36"/>
                  </a:lnTo>
                  <a:lnTo>
                    <a:pt x="24" y="36"/>
                  </a:lnTo>
                  <a:lnTo>
                    <a:pt x="24" y="6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27" name="Spain" descr="© INSCALE GmbH, 05.05.2010&#10;http://www.presentationload.com/">
              <a:extLst>
                <a:ext uri="{FF2B5EF4-FFF2-40B4-BE49-F238E27FC236}">
                  <a16:creationId xmlns:a16="http://schemas.microsoft.com/office/drawing/2014/main" id="{70535F64-6F0A-A639-4B0B-2027995B610A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4030823" y="1882856"/>
              <a:ext cx="332051" cy="234216"/>
            </a:xfrm>
            <a:custGeom>
              <a:avLst/>
              <a:gdLst>
                <a:gd name="T0" fmla="*/ 2147483647 w 876"/>
                <a:gd name="T1" fmla="*/ 2147483647 h 618"/>
                <a:gd name="T2" fmla="*/ 2147483647 w 876"/>
                <a:gd name="T3" fmla="*/ 2147483647 h 618"/>
                <a:gd name="T4" fmla="*/ 2147483647 w 876"/>
                <a:gd name="T5" fmla="*/ 2147483647 h 618"/>
                <a:gd name="T6" fmla="*/ 2147483647 w 876"/>
                <a:gd name="T7" fmla="*/ 2147483647 h 618"/>
                <a:gd name="T8" fmla="*/ 2147483647 w 876"/>
                <a:gd name="T9" fmla="*/ 2147483647 h 618"/>
                <a:gd name="T10" fmla="*/ 2147483647 w 876"/>
                <a:gd name="T11" fmla="*/ 2147483647 h 618"/>
                <a:gd name="T12" fmla="*/ 2147483647 w 876"/>
                <a:gd name="T13" fmla="*/ 2147483647 h 618"/>
                <a:gd name="T14" fmla="*/ 2147483647 w 876"/>
                <a:gd name="T15" fmla="*/ 2147483647 h 618"/>
                <a:gd name="T16" fmla="*/ 2147483647 w 876"/>
                <a:gd name="T17" fmla="*/ 2147483647 h 618"/>
                <a:gd name="T18" fmla="*/ 2147483647 w 876"/>
                <a:gd name="T19" fmla="*/ 2147483647 h 618"/>
                <a:gd name="T20" fmla="*/ 2147483647 w 876"/>
                <a:gd name="T21" fmla="*/ 2147483647 h 618"/>
                <a:gd name="T22" fmla="*/ 2147483647 w 876"/>
                <a:gd name="T23" fmla="*/ 2147483647 h 618"/>
                <a:gd name="T24" fmla="*/ 2147483647 w 876"/>
                <a:gd name="T25" fmla="*/ 2147483647 h 618"/>
                <a:gd name="T26" fmla="*/ 2147483647 w 876"/>
                <a:gd name="T27" fmla="*/ 2147483647 h 618"/>
                <a:gd name="T28" fmla="*/ 2147483647 w 876"/>
                <a:gd name="T29" fmla="*/ 2147483647 h 618"/>
                <a:gd name="T30" fmla="*/ 2147483647 w 876"/>
                <a:gd name="T31" fmla="*/ 2147483647 h 618"/>
                <a:gd name="T32" fmla="*/ 2147483647 w 876"/>
                <a:gd name="T33" fmla="*/ 2147483647 h 618"/>
                <a:gd name="T34" fmla="*/ 2147483647 w 876"/>
                <a:gd name="T35" fmla="*/ 2147483647 h 618"/>
                <a:gd name="T36" fmla="*/ 2147483647 w 876"/>
                <a:gd name="T37" fmla="*/ 2147483647 h 618"/>
                <a:gd name="T38" fmla="*/ 2147483647 w 876"/>
                <a:gd name="T39" fmla="*/ 2147483647 h 618"/>
                <a:gd name="T40" fmla="*/ 2147483647 w 876"/>
                <a:gd name="T41" fmla="*/ 0 h 618"/>
                <a:gd name="T42" fmla="*/ 2147483647 w 876"/>
                <a:gd name="T43" fmla="*/ 2147483647 h 618"/>
                <a:gd name="T44" fmla="*/ 0 w 876"/>
                <a:gd name="T45" fmla="*/ 2147483647 h 618"/>
                <a:gd name="T46" fmla="*/ 2147483647 w 876"/>
                <a:gd name="T47" fmla="*/ 2147483647 h 618"/>
                <a:gd name="T48" fmla="*/ 2147483647 w 876"/>
                <a:gd name="T49" fmla="*/ 2147483647 h 618"/>
                <a:gd name="T50" fmla="*/ 2147483647 w 876"/>
                <a:gd name="T51" fmla="*/ 2147483647 h 618"/>
                <a:gd name="T52" fmla="*/ 2147483647 w 876"/>
                <a:gd name="T53" fmla="*/ 2147483647 h 618"/>
                <a:gd name="T54" fmla="*/ 2147483647 w 876"/>
                <a:gd name="T55" fmla="*/ 2147483647 h 618"/>
                <a:gd name="T56" fmla="*/ 2147483647 w 876"/>
                <a:gd name="T57" fmla="*/ 2147483647 h 618"/>
                <a:gd name="T58" fmla="*/ 2147483647 w 876"/>
                <a:gd name="T59" fmla="*/ 2147483647 h 618"/>
                <a:gd name="T60" fmla="*/ 2147483647 w 876"/>
                <a:gd name="T61" fmla="*/ 2147483647 h 618"/>
                <a:gd name="T62" fmla="*/ 2147483647 w 876"/>
                <a:gd name="T63" fmla="*/ 2147483647 h 618"/>
                <a:gd name="T64" fmla="*/ 2147483647 w 876"/>
                <a:gd name="T65" fmla="*/ 2147483647 h 618"/>
                <a:gd name="T66" fmla="*/ 2147483647 w 876"/>
                <a:gd name="T67" fmla="*/ 2147483647 h 618"/>
                <a:gd name="T68" fmla="*/ 2147483647 w 876"/>
                <a:gd name="T69" fmla="*/ 2147483647 h 618"/>
                <a:gd name="T70" fmla="*/ 2147483647 w 876"/>
                <a:gd name="T71" fmla="*/ 2147483647 h 618"/>
                <a:gd name="T72" fmla="*/ 2147483647 w 876"/>
                <a:gd name="T73" fmla="*/ 2147483647 h 618"/>
                <a:gd name="T74" fmla="*/ 2147483647 w 876"/>
                <a:gd name="T75" fmla="*/ 2147483647 h 618"/>
                <a:gd name="T76" fmla="*/ 2147483647 w 876"/>
                <a:gd name="T77" fmla="*/ 2147483647 h 618"/>
                <a:gd name="T78" fmla="*/ 2147483647 w 876"/>
                <a:gd name="T79" fmla="*/ 2147483647 h 618"/>
                <a:gd name="T80" fmla="*/ 2147483647 w 876"/>
                <a:gd name="T81" fmla="*/ 2147483647 h 618"/>
                <a:gd name="T82" fmla="*/ 2147483647 w 876"/>
                <a:gd name="T83" fmla="*/ 2147483647 h 618"/>
                <a:gd name="T84" fmla="*/ 2147483647 w 876"/>
                <a:gd name="T85" fmla="*/ 2147483647 h 618"/>
                <a:gd name="T86" fmla="*/ 2147483647 w 876"/>
                <a:gd name="T87" fmla="*/ 2147483647 h 618"/>
                <a:gd name="T88" fmla="*/ 2147483647 w 876"/>
                <a:gd name="T89" fmla="*/ 2147483647 h 618"/>
                <a:gd name="T90" fmla="*/ 2147483647 w 876"/>
                <a:gd name="T91" fmla="*/ 2147483647 h 618"/>
                <a:gd name="T92" fmla="*/ 2147483647 w 876"/>
                <a:gd name="T93" fmla="*/ 2147483647 h 618"/>
                <a:gd name="T94" fmla="*/ 2147483647 w 876"/>
                <a:gd name="T95" fmla="*/ 2147483647 h 618"/>
                <a:gd name="T96" fmla="*/ 2147483647 w 876"/>
                <a:gd name="T97" fmla="*/ 2147483647 h 618"/>
                <a:gd name="T98" fmla="*/ 2147483647 w 876"/>
                <a:gd name="T99" fmla="*/ 2147483647 h 618"/>
                <a:gd name="T100" fmla="*/ 2147483647 w 876"/>
                <a:gd name="T101" fmla="*/ 2147483647 h 618"/>
                <a:gd name="T102" fmla="*/ 2147483647 w 876"/>
                <a:gd name="T103" fmla="*/ 2147483647 h 618"/>
                <a:gd name="T104" fmla="*/ 2147483647 w 876"/>
                <a:gd name="T105" fmla="*/ 2147483647 h 618"/>
                <a:gd name="T106" fmla="*/ 2147483647 w 876"/>
                <a:gd name="T107" fmla="*/ 2147483647 h 618"/>
                <a:gd name="T108" fmla="*/ 2147483647 w 876"/>
                <a:gd name="T109" fmla="*/ 2147483647 h 61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876"/>
                <a:gd name="T166" fmla="*/ 0 h 618"/>
                <a:gd name="T167" fmla="*/ 876 w 876"/>
                <a:gd name="T168" fmla="*/ 618 h 618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876" h="618">
                  <a:moveTo>
                    <a:pt x="804" y="318"/>
                  </a:moveTo>
                  <a:lnTo>
                    <a:pt x="798" y="312"/>
                  </a:lnTo>
                  <a:lnTo>
                    <a:pt x="798" y="306"/>
                  </a:lnTo>
                  <a:lnTo>
                    <a:pt x="786" y="306"/>
                  </a:lnTo>
                  <a:lnTo>
                    <a:pt x="762" y="318"/>
                  </a:lnTo>
                  <a:lnTo>
                    <a:pt x="750" y="330"/>
                  </a:lnTo>
                  <a:lnTo>
                    <a:pt x="750" y="336"/>
                  </a:lnTo>
                  <a:lnTo>
                    <a:pt x="756" y="342"/>
                  </a:lnTo>
                  <a:lnTo>
                    <a:pt x="768" y="342"/>
                  </a:lnTo>
                  <a:lnTo>
                    <a:pt x="774" y="348"/>
                  </a:lnTo>
                  <a:lnTo>
                    <a:pt x="774" y="354"/>
                  </a:lnTo>
                  <a:lnTo>
                    <a:pt x="804" y="354"/>
                  </a:lnTo>
                  <a:lnTo>
                    <a:pt x="816" y="342"/>
                  </a:lnTo>
                  <a:lnTo>
                    <a:pt x="816" y="324"/>
                  </a:lnTo>
                  <a:lnTo>
                    <a:pt x="810" y="318"/>
                  </a:lnTo>
                  <a:lnTo>
                    <a:pt x="804" y="318"/>
                  </a:lnTo>
                  <a:close/>
                  <a:moveTo>
                    <a:pt x="672" y="390"/>
                  </a:moveTo>
                  <a:lnTo>
                    <a:pt x="678" y="396"/>
                  </a:lnTo>
                  <a:lnTo>
                    <a:pt x="684" y="396"/>
                  </a:lnTo>
                  <a:lnTo>
                    <a:pt x="690" y="390"/>
                  </a:lnTo>
                  <a:lnTo>
                    <a:pt x="690" y="372"/>
                  </a:lnTo>
                  <a:lnTo>
                    <a:pt x="684" y="372"/>
                  </a:lnTo>
                  <a:lnTo>
                    <a:pt x="672" y="384"/>
                  </a:lnTo>
                  <a:lnTo>
                    <a:pt x="672" y="390"/>
                  </a:lnTo>
                  <a:close/>
                  <a:moveTo>
                    <a:pt x="840" y="300"/>
                  </a:moveTo>
                  <a:lnTo>
                    <a:pt x="840" y="306"/>
                  </a:lnTo>
                  <a:lnTo>
                    <a:pt x="852" y="318"/>
                  </a:lnTo>
                  <a:lnTo>
                    <a:pt x="870" y="318"/>
                  </a:lnTo>
                  <a:lnTo>
                    <a:pt x="876" y="312"/>
                  </a:lnTo>
                  <a:lnTo>
                    <a:pt x="864" y="300"/>
                  </a:lnTo>
                  <a:lnTo>
                    <a:pt x="852" y="300"/>
                  </a:lnTo>
                  <a:lnTo>
                    <a:pt x="846" y="294"/>
                  </a:lnTo>
                  <a:lnTo>
                    <a:pt x="840" y="300"/>
                  </a:lnTo>
                  <a:close/>
                  <a:moveTo>
                    <a:pt x="804" y="150"/>
                  </a:moveTo>
                  <a:lnTo>
                    <a:pt x="798" y="138"/>
                  </a:lnTo>
                  <a:lnTo>
                    <a:pt x="798" y="132"/>
                  </a:lnTo>
                  <a:lnTo>
                    <a:pt x="810" y="120"/>
                  </a:lnTo>
                  <a:lnTo>
                    <a:pt x="798" y="114"/>
                  </a:lnTo>
                  <a:lnTo>
                    <a:pt x="792" y="108"/>
                  </a:lnTo>
                  <a:lnTo>
                    <a:pt x="792" y="102"/>
                  </a:lnTo>
                  <a:lnTo>
                    <a:pt x="780" y="102"/>
                  </a:lnTo>
                  <a:lnTo>
                    <a:pt x="780" y="108"/>
                  </a:lnTo>
                  <a:lnTo>
                    <a:pt x="774" y="114"/>
                  </a:lnTo>
                  <a:lnTo>
                    <a:pt x="756" y="114"/>
                  </a:lnTo>
                  <a:lnTo>
                    <a:pt x="750" y="108"/>
                  </a:lnTo>
                  <a:lnTo>
                    <a:pt x="726" y="108"/>
                  </a:lnTo>
                  <a:lnTo>
                    <a:pt x="726" y="102"/>
                  </a:lnTo>
                  <a:lnTo>
                    <a:pt x="708" y="102"/>
                  </a:lnTo>
                  <a:lnTo>
                    <a:pt x="696" y="108"/>
                  </a:lnTo>
                  <a:lnTo>
                    <a:pt x="690" y="84"/>
                  </a:lnTo>
                  <a:lnTo>
                    <a:pt x="672" y="84"/>
                  </a:lnTo>
                  <a:lnTo>
                    <a:pt x="672" y="78"/>
                  </a:lnTo>
                  <a:lnTo>
                    <a:pt x="666" y="72"/>
                  </a:lnTo>
                  <a:lnTo>
                    <a:pt x="648" y="72"/>
                  </a:lnTo>
                  <a:lnTo>
                    <a:pt x="642" y="78"/>
                  </a:lnTo>
                  <a:lnTo>
                    <a:pt x="642" y="90"/>
                  </a:lnTo>
                  <a:lnTo>
                    <a:pt x="624" y="96"/>
                  </a:lnTo>
                  <a:lnTo>
                    <a:pt x="624" y="84"/>
                  </a:lnTo>
                  <a:lnTo>
                    <a:pt x="594" y="84"/>
                  </a:lnTo>
                  <a:lnTo>
                    <a:pt x="582" y="72"/>
                  </a:lnTo>
                  <a:lnTo>
                    <a:pt x="570" y="72"/>
                  </a:lnTo>
                  <a:lnTo>
                    <a:pt x="564" y="78"/>
                  </a:lnTo>
                  <a:lnTo>
                    <a:pt x="546" y="60"/>
                  </a:lnTo>
                  <a:lnTo>
                    <a:pt x="510" y="60"/>
                  </a:lnTo>
                  <a:lnTo>
                    <a:pt x="516" y="54"/>
                  </a:lnTo>
                  <a:lnTo>
                    <a:pt x="516" y="48"/>
                  </a:lnTo>
                  <a:lnTo>
                    <a:pt x="504" y="36"/>
                  </a:lnTo>
                  <a:lnTo>
                    <a:pt x="498" y="36"/>
                  </a:lnTo>
                  <a:lnTo>
                    <a:pt x="492" y="42"/>
                  </a:lnTo>
                  <a:lnTo>
                    <a:pt x="486" y="36"/>
                  </a:lnTo>
                  <a:lnTo>
                    <a:pt x="450" y="36"/>
                  </a:lnTo>
                  <a:lnTo>
                    <a:pt x="390" y="24"/>
                  </a:lnTo>
                  <a:lnTo>
                    <a:pt x="378" y="24"/>
                  </a:lnTo>
                  <a:lnTo>
                    <a:pt x="348" y="36"/>
                  </a:lnTo>
                  <a:lnTo>
                    <a:pt x="294" y="30"/>
                  </a:lnTo>
                  <a:lnTo>
                    <a:pt x="258" y="12"/>
                  </a:lnTo>
                  <a:lnTo>
                    <a:pt x="234" y="12"/>
                  </a:lnTo>
                  <a:lnTo>
                    <a:pt x="216" y="18"/>
                  </a:lnTo>
                  <a:lnTo>
                    <a:pt x="162" y="18"/>
                  </a:lnTo>
                  <a:lnTo>
                    <a:pt x="150" y="12"/>
                  </a:lnTo>
                  <a:lnTo>
                    <a:pt x="138" y="12"/>
                  </a:lnTo>
                  <a:lnTo>
                    <a:pt x="126" y="6"/>
                  </a:lnTo>
                  <a:lnTo>
                    <a:pt x="120" y="0"/>
                  </a:lnTo>
                  <a:lnTo>
                    <a:pt x="108" y="0"/>
                  </a:lnTo>
                  <a:lnTo>
                    <a:pt x="96" y="6"/>
                  </a:lnTo>
                  <a:lnTo>
                    <a:pt x="72" y="30"/>
                  </a:lnTo>
                  <a:lnTo>
                    <a:pt x="60" y="30"/>
                  </a:lnTo>
                  <a:lnTo>
                    <a:pt x="48" y="36"/>
                  </a:lnTo>
                  <a:lnTo>
                    <a:pt x="30" y="36"/>
                  </a:lnTo>
                  <a:lnTo>
                    <a:pt x="6" y="48"/>
                  </a:lnTo>
                  <a:lnTo>
                    <a:pt x="0" y="60"/>
                  </a:lnTo>
                  <a:lnTo>
                    <a:pt x="0" y="72"/>
                  </a:lnTo>
                  <a:lnTo>
                    <a:pt x="6" y="78"/>
                  </a:lnTo>
                  <a:lnTo>
                    <a:pt x="12" y="90"/>
                  </a:lnTo>
                  <a:lnTo>
                    <a:pt x="24" y="96"/>
                  </a:lnTo>
                  <a:lnTo>
                    <a:pt x="30" y="102"/>
                  </a:lnTo>
                  <a:lnTo>
                    <a:pt x="18" y="138"/>
                  </a:lnTo>
                  <a:lnTo>
                    <a:pt x="24" y="144"/>
                  </a:lnTo>
                  <a:lnTo>
                    <a:pt x="24" y="150"/>
                  </a:lnTo>
                  <a:lnTo>
                    <a:pt x="30" y="144"/>
                  </a:lnTo>
                  <a:lnTo>
                    <a:pt x="54" y="132"/>
                  </a:lnTo>
                  <a:lnTo>
                    <a:pt x="78" y="132"/>
                  </a:lnTo>
                  <a:lnTo>
                    <a:pt x="78" y="138"/>
                  </a:lnTo>
                  <a:lnTo>
                    <a:pt x="66" y="150"/>
                  </a:lnTo>
                  <a:lnTo>
                    <a:pt x="60" y="150"/>
                  </a:lnTo>
                  <a:lnTo>
                    <a:pt x="60" y="156"/>
                  </a:lnTo>
                  <a:lnTo>
                    <a:pt x="72" y="156"/>
                  </a:lnTo>
                  <a:lnTo>
                    <a:pt x="78" y="150"/>
                  </a:lnTo>
                  <a:lnTo>
                    <a:pt x="96" y="150"/>
                  </a:lnTo>
                  <a:lnTo>
                    <a:pt x="102" y="156"/>
                  </a:lnTo>
                  <a:lnTo>
                    <a:pt x="114" y="156"/>
                  </a:lnTo>
                  <a:lnTo>
                    <a:pt x="120" y="150"/>
                  </a:lnTo>
                  <a:lnTo>
                    <a:pt x="120" y="144"/>
                  </a:lnTo>
                  <a:lnTo>
                    <a:pt x="174" y="144"/>
                  </a:lnTo>
                  <a:lnTo>
                    <a:pt x="174" y="162"/>
                  </a:lnTo>
                  <a:lnTo>
                    <a:pt x="180" y="162"/>
                  </a:lnTo>
                  <a:lnTo>
                    <a:pt x="192" y="168"/>
                  </a:lnTo>
                  <a:lnTo>
                    <a:pt x="192" y="174"/>
                  </a:lnTo>
                  <a:lnTo>
                    <a:pt x="168" y="198"/>
                  </a:lnTo>
                  <a:lnTo>
                    <a:pt x="144" y="210"/>
                  </a:lnTo>
                  <a:lnTo>
                    <a:pt x="138" y="216"/>
                  </a:lnTo>
                  <a:lnTo>
                    <a:pt x="138" y="222"/>
                  </a:lnTo>
                  <a:lnTo>
                    <a:pt x="144" y="222"/>
                  </a:lnTo>
                  <a:lnTo>
                    <a:pt x="150" y="228"/>
                  </a:lnTo>
                  <a:lnTo>
                    <a:pt x="150" y="240"/>
                  </a:lnTo>
                  <a:lnTo>
                    <a:pt x="144" y="258"/>
                  </a:lnTo>
                  <a:lnTo>
                    <a:pt x="144" y="276"/>
                  </a:lnTo>
                  <a:lnTo>
                    <a:pt x="138" y="276"/>
                  </a:lnTo>
                  <a:lnTo>
                    <a:pt x="132" y="282"/>
                  </a:lnTo>
                  <a:lnTo>
                    <a:pt x="132" y="294"/>
                  </a:lnTo>
                  <a:lnTo>
                    <a:pt x="138" y="300"/>
                  </a:lnTo>
                  <a:lnTo>
                    <a:pt x="138" y="312"/>
                  </a:lnTo>
                  <a:lnTo>
                    <a:pt x="126" y="324"/>
                  </a:lnTo>
                  <a:lnTo>
                    <a:pt x="90" y="324"/>
                  </a:lnTo>
                  <a:lnTo>
                    <a:pt x="114" y="348"/>
                  </a:lnTo>
                  <a:lnTo>
                    <a:pt x="114" y="360"/>
                  </a:lnTo>
                  <a:lnTo>
                    <a:pt x="120" y="366"/>
                  </a:lnTo>
                  <a:lnTo>
                    <a:pt x="132" y="372"/>
                  </a:lnTo>
                  <a:lnTo>
                    <a:pt x="132" y="378"/>
                  </a:lnTo>
                  <a:lnTo>
                    <a:pt x="120" y="390"/>
                  </a:lnTo>
                  <a:lnTo>
                    <a:pt x="108" y="396"/>
                  </a:lnTo>
                  <a:lnTo>
                    <a:pt x="96" y="408"/>
                  </a:lnTo>
                  <a:lnTo>
                    <a:pt x="96" y="414"/>
                  </a:lnTo>
                  <a:lnTo>
                    <a:pt x="102" y="420"/>
                  </a:lnTo>
                  <a:lnTo>
                    <a:pt x="102" y="426"/>
                  </a:lnTo>
                  <a:lnTo>
                    <a:pt x="108" y="438"/>
                  </a:lnTo>
                  <a:lnTo>
                    <a:pt x="114" y="444"/>
                  </a:lnTo>
                  <a:lnTo>
                    <a:pt x="126" y="444"/>
                  </a:lnTo>
                  <a:lnTo>
                    <a:pt x="126" y="450"/>
                  </a:lnTo>
                  <a:lnTo>
                    <a:pt x="114" y="462"/>
                  </a:lnTo>
                  <a:lnTo>
                    <a:pt x="102" y="462"/>
                  </a:lnTo>
                  <a:lnTo>
                    <a:pt x="96" y="474"/>
                  </a:lnTo>
                  <a:lnTo>
                    <a:pt x="90" y="480"/>
                  </a:lnTo>
                  <a:lnTo>
                    <a:pt x="90" y="528"/>
                  </a:lnTo>
                  <a:lnTo>
                    <a:pt x="120" y="528"/>
                  </a:lnTo>
                  <a:lnTo>
                    <a:pt x="144" y="546"/>
                  </a:lnTo>
                  <a:lnTo>
                    <a:pt x="162" y="546"/>
                  </a:lnTo>
                  <a:lnTo>
                    <a:pt x="156" y="576"/>
                  </a:lnTo>
                  <a:lnTo>
                    <a:pt x="162" y="576"/>
                  </a:lnTo>
                  <a:lnTo>
                    <a:pt x="162" y="594"/>
                  </a:lnTo>
                  <a:lnTo>
                    <a:pt x="168" y="606"/>
                  </a:lnTo>
                  <a:lnTo>
                    <a:pt x="174" y="612"/>
                  </a:lnTo>
                  <a:lnTo>
                    <a:pt x="192" y="612"/>
                  </a:lnTo>
                  <a:lnTo>
                    <a:pt x="198" y="618"/>
                  </a:lnTo>
                  <a:lnTo>
                    <a:pt x="204" y="618"/>
                  </a:lnTo>
                  <a:lnTo>
                    <a:pt x="210" y="612"/>
                  </a:lnTo>
                  <a:lnTo>
                    <a:pt x="222" y="606"/>
                  </a:lnTo>
                  <a:lnTo>
                    <a:pt x="240" y="588"/>
                  </a:lnTo>
                  <a:lnTo>
                    <a:pt x="252" y="582"/>
                  </a:lnTo>
                  <a:lnTo>
                    <a:pt x="264" y="582"/>
                  </a:lnTo>
                  <a:lnTo>
                    <a:pt x="294" y="564"/>
                  </a:lnTo>
                  <a:lnTo>
                    <a:pt x="360" y="564"/>
                  </a:lnTo>
                  <a:lnTo>
                    <a:pt x="366" y="558"/>
                  </a:lnTo>
                  <a:lnTo>
                    <a:pt x="378" y="558"/>
                  </a:lnTo>
                  <a:lnTo>
                    <a:pt x="390" y="570"/>
                  </a:lnTo>
                  <a:lnTo>
                    <a:pt x="396" y="570"/>
                  </a:lnTo>
                  <a:lnTo>
                    <a:pt x="408" y="564"/>
                  </a:lnTo>
                  <a:lnTo>
                    <a:pt x="420" y="564"/>
                  </a:lnTo>
                  <a:lnTo>
                    <a:pt x="426" y="558"/>
                  </a:lnTo>
                  <a:lnTo>
                    <a:pt x="432" y="558"/>
                  </a:lnTo>
                  <a:lnTo>
                    <a:pt x="432" y="570"/>
                  </a:lnTo>
                  <a:lnTo>
                    <a:pt x="438" y="570"/>
                  </a:lnTo>
                  <a:lnTo>
                    <a:pt x="450" y="558"/>
                  </a:lnTo>
                  <a:lnTo>
                    <a:pt x="462" y="534"/>
                  </a:lnTo>
                  <a:lnTo>
                    <a:pt x="462" y="522"/>
                  </a:lnTo>
                  <a:lnTo>
                    <a:pt x="498" y="492"/>
                  </a:lnTo>
                  <a:lnTo>
                    <a:pt x="528" y="492"/>
                  </a:lnTo>
                  <a:lnTo>
                    <a:pt x="534" y="474"/>
                  </a:lnTo>
                  <a:lnTo>
                    <a:pt x="534" y="468"/>
                  </a:lnTo>
                  <a:lnTo>
                    <a:pt x="540" y="462"/>
                  </a:lnTo>
                  <a:lnTo>
                    <a:pt x="540" y="450"/>
                  </a:lnTo>
                  <a:lnTo>
                    <a:pt x="546" y="444"/>
                  </a:lnTo>
                  <a:lnTo>
                    <a:pt x="552" y="432"/>
                  </a:lnTo>
                  <a:lnTo>
                    <a:pt x="552" y="426"/>
                  </a:lnTo>
                  <a:lnTo>
                    <a:pt x="570" y="426"/>
                  </a:lnTo>
                  <a:lnTo>
                    <a:pt x="594" y="414"/>
                  </a:lnTo>
                  <a:lnTo>
                    <a:pt x="600" y="408"/>
                  </a:lnTo>
                  <a:lnTo>
                    <a:pt x="594" y="396"/>
                  </a:lnTo>
                  <a:lnTo>
                    <a:pt x="588" y="390"/>
                  </a:lnTo>
                  <a:lnTo>
                    <a:pt x="582" y="378"/>
                  </a:lnTo>
                  <a:lnTo>
                    <a:pt x="576" y="372"/>
                  </a:lnTo>
                  <a:lnTo>
                    <a:pt x="570" y="372"/>
                  </a:lnTo>
                  <a:lnTo>
                    <a:pt x="570" y="336"/>
                  </a:lnTo>
                  <a:lnTo>
                    <a:pt x="582" y="312"/>
                  </a:lnTo>
                  <a:lnTo>
                    <a:pt x="594" y="306"/>
                  </a:lnTo>
                  <a:lnTo>
                    <a:pt x="600" y="294"/>
                  </a:lnTo>
                  <a:lnTo>
                    <a:pt x="612" y="282"/>
                  </a:lnTo>
                  <a:lnTo>
                    <a:pt x="618" y="270"/>
                  </a:lnTo>
                  <a:lnTo>
                    <a:pt x="630" y="258"/>
                  </a:lnTo>
                  <a:lnTo>
                    <a:pt x="642" y="258"/>
                  </a:lnTo>
                  <a:lnTo>
                    <a:pt x="654" y="246"/>
                  </a:lnTo>
                  <a:lnTo>
                    <a:pt x="654" y="240"/>
                  </a:lnTo>
                  <a:lnTo>
                    <a:pt x="648" y="240"/>
                  </a:lnTo>
                  <a:lnTo>
                    <a:pt x="648" y="228"/>
                  </a:lnTo>
                  <a:lnTo>
                    <a:pt x="654" y="222"/>
                  </a:lnTo>
                  <a:lnTo>
                    <a:pt x="726" y="198"/>
                  </a:lnTo>
                  <a:lnTo>
                    <a:pt x="750" y="186"/>
                  </a:lnTo>
                  <a:lnTo>
                    <a:pt x="756" y="174"/>
                  </a:lnTo>
                  <a:lnTo>
                    <a:pt x="768" y="168"/>
                  </a:lnTo>
                  <a:lnTo>
                    <a:pt x="774" y="168"/>
                  </a:lnTo>
                  <a:lnTo>
                    <a:pt x="786" y="156"/>
                  </a:lnTo>
                  <a:lnTo>
                    <a:pt x="798" y="156"/>
                  </a:lnTo>
                  <a:lnTo>
                    <a:pt x="804" y="15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28" name="South Africa" descr="© INSCALE GmbH, 05.05.2010&#10;http://www.presentationload.com/">
              <a:extLst>
                <a:ext uri="{FF2B5EF4-FFF2-40B4-BE49-F238E27FC236}">
                  <a16:creationId xmlns:a16="http://schemas.microsoft.com/office/drawing/2014/main" id="{D775F57A-9614-C5A3-25B6-F8A98D05EE69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4672692" y="3895926"/>
              <a:ext cx="429889" cy="386901"/>
            </a:xfrm>
            <a:custGeom>
              <a:avLst/>
              <a:gdLst>
                <a:gd name="T0" fmla="*/ 2147483647 w 1134"/>
                <a:gd name="T1" fmla="*/ 2147483647 h 1020"/>
                <a:gd name="T2" fmla="*/ 2147483647 w 1134"/>
                <a:gd name="T3" fmla="*/ 2147483647 h 1020"/>
                <a:gd name="T4" fmla="*/ 2147483647 w 1134"/>
                <a:gd name="T5" fmla="*/ 2147483647 h 1020"/>
                <a:gd name="T6" fmla="*/ 2147483647 w 1134"/>
                <a:gd name="T7" fmla="*/ 2147483647 h 1020"/>
                <a:gd name="T8" fmla="*/ 2147483647 w 1134"/>
                <a:gd name="T9" fmla="*/ 2147483647 h 1020"/>
                <a:gd name="T10" fmla="*/ 2147483647 w 1134"/>
                <a:gd name="T11" fmla="*/ 2147483647 h 1020"/>
                <a:gd name="T12" fmla="*/ 2147483647 w 1134"/>
                <a:gd name="T13" fmla="*/ 2147483647 h 1020"/>
                <a:gd name="T14" fmla="*/ 2147483647 w 1134"/>
                <a:gd name="T15" fmla="*/ 2147483647 h 1020"/>
                <a:gd name="T16" fmla="*/ 2147483647 w 1134"/>
                <a:gd name="T17" fmla="*/ 2147483647 h 1020"/>
                <a:gd name="T18" fmla="*/ 2147483647 w 1134"/>
                <a:gd name="T19" fmla="*/ 2147483647 h 1020"/>
                <a:gd name="T20" fmla="*/ 2147483647 w 1134"/>
                <a:gd name="T21" fmla="*/ 2147483647 h 1020"/>
                <a:gd name="T22" fmla="*/ 2147483647 w 1134"/>
                <a:gd name="T23" fmla="*/ 2147483647 h 1020"/>
                <a:gd name="T24" fmla="*/ 2147483647 w 1134"/>
                <a:gd name="T25" fmla="*/ 2147483647 h 1020"/>
                <a:gd name="T26" fmla="*/ 2147483647 w 1134"/>
                <a:gd name="T27" fmla="*/ 2147483647 h 1020"/>
                <a:gd name="T28" fmla="*/ 2147483647 w 1134"/>
                <a:gd name="T29" fmla="*/ 2147483647 h 1020"/>
                <a:gd name="T30" fmla="*/ 2147483647 w 1134"/>
                <a:gd name="T31" fmla="*/ 2147483647 h 1020"/>
                <a:gd name="T32" fmla="*/ 2147483647 w 1134"/>
                <a:gd name="T33" fmla="*/ 2147483647 h 1020"/>
                <a:gd name="T34" fmla="*/ 2147483647 w 1134"/>
                <a:gd name="T35" fmla="*/ 2147483647 h 1020"/>
                <a:gd name="T36" fmla="*/ 2147483647 w 1134"/>
                <a:gd name="T37" fmla="*/ 2147483647 h 1020"/>
                <a:gd name="T38" fmla="*/ 2147483647 w 1134"/>
                <a:gd name="T39" fmla="*/ 2147483647 h 1020"/>
                <a:gd name="T40" fmla="*/ 2147483647 w 1134"/>
                <a:gd name="T41" fmla="*/ 2147483647 h 1020"/>
                <a:gd name="T42" fmla="*/ 2147483647 w 1134"/>
                <a:gd name="T43" fmla="*/ 2147483647 h 1020"/>
                <a:gd name="T44" fmla="*/ 2147483647 w 1134"/>
                <a:gd name="T45" fmla="*/ 2147483647 h 1020"/>
                <a:gd name="T46" fmla="*/ 2147483647 w 1134"/>
                <a:gd name="T47" fmla="*/ 2147483647 h 1020"/>
                <a:gd name="T48" fmla="*/ 2147483647 w 1134"/>
                <a:gd name="T49" fmla="*/ 2147483647 h 1020"/>
                <a:gd name="T50" fmla="*/ 2147483647 w 1134"/>
                <a:gd name="T51" fmla="*/ 2147483647 h 1020"/>
                <a:gd name="T52" fmla="*/ 2147483647 w 1134"/>
                <a:gd name="T53" fmla="*/ 2147483647 h 1020"/>
                <a:gd name="T54" fmla="*/ 2147483647 w 1134"/>
                <a:gd name="T55" fmla="*/ 2147483647 h 1020"/>
                <a:gd name="T56" fmla="*/ 2147483647 w 1134"/>
                <a:gd name="T57" fmla="*/ 2147483647 h 1020"/>
                <a:gd name="T58" fmla="*/ 2147483647 w 1134"/>
                <a:gd name="T59" fmla="*/ 2147483647 h 1020"/>
                <a:gd name="T60" fmla="*/ 2147483647 w 1134"/>
                <a:gd name="T61" fmla="*/ 2147483647 h 1020"/>
                <a:gd name="T62" fmla="*/ 0 w 1134"/>
                <a:gd name="T63" fmla="*/ 2147483647 h 1020"/>
                <a:gd name="T64" fmla="*/ 2147483647 w 1134"/>
                <a:gd name="T65" fmla="*/ 2147483647 h 1020"/>
                <a:gd name="T66" fmla="*/ 2147483647 w 1134"/>
                <a:gd name="T67" fmla="*/ 2147483647 h 1020"/>
                <a:gd name="T68" fmla="*/ 2147483647 w 1134"/>
                <a:gd name="T69" fmla="*/ 2147483647 h 1020"/>
                <a:gd name="T70" fmla="*/ 2147483647 w 1134"/>
                <a:gd name="T71" fmla="*/ 2147483647 h 1020"/>
                <a:gd name="T72" fmla="*/ 2147483647 w 1134"/>
                <a:gd name="T73" fmla="*/ 2147483647 h 1020"/>
                <a:gd name="T74" fmla="*/ 2147483647 w 1134"/>
                <a:gd name="T75" fmla="*/ 2147483647 h 1020"/>
                <a:gd name="T76" fmla="*/ 2147483647 w 1134"/>
                <a:gd name="T77" fmla="*/ 2147483647 h 1020"/>
                <a:gd name="T78" fmla="*/ 2147483647 w 1134"/>
                <a:gd name="T79" fmla="*/ 2147483647 h 1020"/>
                <a:gd name="T80" fmla="*/ 2147483647 w 1134"/>
                <a:gd name="T81" fmla="*/ 2147483647 h 1020"/>
                <a:gd name="T82" fmla="*/ 2147483647 w 1134"/>
                <a:gd name="T83" fmla="*/ 2147483647 h 1020"/>
                <a:gd name="T84" fmla="*/ 2147483647 w 1134"/>
                <a:gd name="T85" fmla="*/ 2147483647 h 1020"/>
                <a:gd name="T86" fmla="*/ 2147483647 w 1134"/>
                <a:gd name="T87" fmla="*/ 2147483647 h 1020"/>
                <a:gd name="T88" fmla="*/ 2147483647 w 1134"/>
                <a:gd name="T89" fmla="*/ 2147483647 h 1020"/>
                <a:gd name="T90" fmla="*/ 2147483647 w 1134"/>
                <a:gd name="T91" fmla="*/ 2147483647 h 1020"/>
                <a:gd name="T92" fmla="*/ 2147483647 w 1134"/>
                <a:gd name="T93" fmla="*/ 2147483647 h 1020"/>
                <a:gd name="T94" fmla="*/ 2147483647 w 1134"/>
                <a:gd name="T95" fmla="*/ 2147483647 h 1020"/>
                <a:gd name="T96" fmla="*/ 2147483647 w 1134"/>
                <a:gd name="T97" fmla="*/ 2147483647 h 1020"/>
                <a:gd name="T98" fmla="*/ 2147483647 w 1134"/>
                <a:gd name="T99" fmla="*/ 2147483647 h 1020"/>
                <a:gd name="T100" fmla="*/ 2147483647 w 1134"/>
                <a:gd name="T101" fmla="*/ 2147483647 h 1020"/>
                <a:gd name="T102" fmla="*/ 2147483647 w 1134"/>
                <a:gd name="T103" fmla="*/ 2147483647 h 1020"/>
                <a:gd name="T104" fmla="*/ 2147483647 w 1134"/>
                <a:gd name="T105" fmla="*/ 2147483647 h 1020"/>
                <a:gd name="T106" fmla="*/ 2147483647 w 1134"/>
                <a:gd name="T107" fmla="*/ 2147483647 h 1020"/>
                <a:gd name="T108" fmla="*/ 2147483647 w 1134"/>
                <a:gd name="T109" fmla="*/ 2147483647 h 1020"/>
                <a:gd name="T110" fmla="*/ 2147483647 w 1134"/>
                <a:gd name="T111" fmla="*/ 2147483647 h 1020"/>
                <a:gd name="T112" fmla="*/ 2147483647 w 1134"/>
                <a:gd name="T113" fmla="*/ 2147483647 h 1020"/>
                <a:gd name="T114" fmla="*/ 2147483647 w 1134"/>
                <a:gd name="T115" fmla="*/ 2147483647 h 1020"/>
                <a:gd name="T116" fmla="*/ 2147483647 w 1134"/>
                <a:gd name="T117" fmla="*/ 2147483647 h 1020"/>
                <a:gd name="T118" fmla="*/ 2147483647 w 1134"/>
                <a:gd name="T119" fmla="*/ 2147483647 h 1020"/>
                <a:gd name="T120" fmla="*/ 2147483647 w 1134"/>
                <a:gd name="T121" fmla="*/ 2147483647 h 1020"/>
                <a:gd name="T122" fmla="*/ 2147483647 w 1134"/>
                <a:gd name="T123" fmla="*/ 2147483647 h 1020"/>
                <a:gd name="T124" fmla="*/ 2147483647 w 1134"/>
                <a:gd name="T125" fmla="*/ 2147483647 h 1020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134"/>
                <a:gd name="T190" fmla="*/ 0 h 1020"/>
                <a:gd name="T191" fmla="*/ 1134 w 1134"/>
                <a:gd name="T192" fmla="*/ 1020 h 1020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134" h="1020">
                  <a:moveTo>
                    <a:pt x="1116" y="372"/>
                  </a:moveTo>
                  <a:lnTo>
                    <a:pt x="1098" y="372"/>
                  </a:lnTo>
                  <a:lnTo>
                    <a:pt x="1092" y="378"/>
                  </a:lnTo>
                  <a:lnTo>
                    <a:pt x="1086" y="378"/>
                  </a:lnTo>
                  <a:lnTo>
                    <a:pt x="1074" y="420"/>
                  </a:lnTo>
                  <a:lnTo>
                    <a:pt x="1062" y="420"/>
                  </a:lnTo>
                  <a:lnTo>
                    <a:pt x="1050" y="414"/>
                  </a:lnTo>
                  <a:lnTo>
                    <a:pt x="1032" y="414"/>
                  </a:lnTo>
                  <a:lnTo>
                    <a:pt x="1020" y="402"/>
                  </a:lnTo>
                  <a:lnTo>
                    <a:pt x="1008" y="396"/>
                  </a:lnTo>
                  <a:lnTo>
                    <a:pt x="996" y="372"/>
                  </a:lnTo>
                  <a:lnTo>
                    <a:pt x="996" y="348"/>
                  </a:lnTo>
                  <a:lnTo>
                    <a:pt x="1002" y="336"/>
                  </a:lnTo>
                  <a:lnTo>
                    <a:pt x="1014" y="324"/>
                  </a:lnTo>
                  <a:lnTo>
                    <a:pt x="1014" y="312"/>
                  </a:lnTo>
                  <a:lnTo>
                    <a:pt x="1020" y="300"/>
                  </a:lnTo>
                  <a:lnTo>
                    <a:pt x="1032" y="288"/>
                  </a:lnTo>
                  <a:lnTo>
                    <a:pt x="1038" y="288"/>
                  </a:lnTo>
                  <a:lnTo>
                    <a:pt x="1050" y="294"/>
                  </a:lnTo>
                  <a:lnTo>
                    <a:pt x="1062" y="306"/>
                  </a:lnTo>
                  <a:lnTo>
                    <a:pt x="1086" y="270"/>
                  </a:lnTo>
                  <a:lnTo>
                    <a:pt x="1086" y="180"/>
                  </a:lnTo>
                  <a:lnTo>
                    <a:pt x="1056" y="120"/>
                  </a:lnTo>
                  <a:lnTo>
                    <a:pt x="1056" y="102"/>
                  </a:lnTo>
                  <a:lnTo>
                    <a:pt x="1050" y="90"/>
                  </a:lnTo>
                  <a:lnTo>
                    <a:pt x="1050" y="72"/>
                  </a:lnTo>
                  <a:lnTo>
                    <a:pt x="1044" y="54"/>
                  </a:lnTo>
                  <a:lnTo>
                    <a:pt x="1044" y="24"/>
                  </a:lnTo>
                  <a:lnTo>
                    <a:pt x="1026" y="12"/>
                  </a:lnTo>
                  <a:lnTo>
                    <a:pt x="966" y="12"/>
                  </a:lnTo>
                  <a:lnTo>
                    <a:pt x="954" y="6"/>
                  </a:lnTo>
                  <a:lnTo>
                    <a:pt x="948" y="6"/>
                  </a:lnTo>
                  <a:lnTo>
                    <a:pt x="936" y="0"/>
                  </a:lnTo>
                  <a:lnTo>
                    <a:pt x="876" y="0"/>
                  </a:lnTo>
                  <a:lnTo>
                    <a:pt x="864" y="24"/>
                  </a:lnTo>
                  <a:lnTo>
                    <a:pt x="852" y="24"/>
                  </a:lnTo>
                  <a:lnTo>
                    <a:pt x="840" y="30"/>
                  </a:lnTo>
                  <a:lnTo>
                    <a:pt x="828" y="30"/>
                  </a:lnTo>
                  <a:lnTo>
                    <a:pt x="822" y="36"/>
                  </a:lnTo>
                  <a:lnTo>
                    <a:pt x="810" y="60"/>
                  </a:lnTo>
                  <a:lnTo>
                    <a:pt x="768" y="102"/>
                  </a:lnTo>
                  <a:lnTo>
                    <a:pt x="756" y="108"/>
                  </a:lnTo>
                  <a:lnTo>
                    <a:pt x="750" y="108"/>
                  </a:lnTo>
                  <a:lnTo>
                    <a:pt x="738" y="114"/>
                  </a:lnTo>
                  <a:lnTo>
                    <a:pt x="726" y="138"/>
                  </a:lnTo>
                  <a:lnTo>
                    <a:pt x="726" y="174"/>
                  </a:lnTo>
                  <a:lnTo>
                    <a:pt x="714" y="180"/>
                  </a:lnTo>
                  <a:lnTo>
                    <a:pt x="708" y="192"/>
                  </a:lnTo>
                  <a:lnTo>
                    <a:pt x="702" y="198"/>
                  </a:lnTo>
                  <a:lnTo>
                    <a:pt x="690" y="204"/>
                  </a:lnTo>
                  <a:lnTo>
                    <a:pt x="672" y="210"/>
                  </a:lnTo>
                  <a:lnTo>
                    <a:pt x="654" y="228"/>
                  </a:lnTo>
                  <a:lnTo>
                    <a:pt x="654" y="240"/>
                  </a:lnTo>
                  <a:lnTo>
                    <a:pt x="648" y="252"/>
                  </a:lnTo>
                  <a:lnTo>
                    <a:pt x="642" y="270"/>
                  </a:lnTo>
                  <a:lnTo>
                    <a:pt x="636" y="282"/>
                  </a:lnTo>
                  <a:lnTo>
                    <a:pt x="630" y="288"/>
                  </a:lnTo>
                  <a:lnTo>
                    <a:pt x="618" y="294"/>
                  </a:lnTo>
                  <a:lnTo>
                    <a:pt x="606" y="294"/>
                  </a:lnTo>
                  <a:lnTo>
                    <a:pt x="600" y="288"/>
                  </a:lnTo>
                  <a:lnTo>
                    <a:pt x="594" y="294"/>
                  </a:lnTo>
                  <a:lnTo>
                    <a:pt x="582" y="300"/>
                  </a:lnTo>
                  <a:lnTo>
                    <a:pt x="570" y="300"/>
                  </a:lnTo>
                  <a:lnTo>
                    <a:pt x="564" y="294"/>
                  </a:lnTo>
                  <a:lnTo>
                    <a:pt x="552" y="288"/>
                  </a:lnTo>
                  <a:lnTo>
                    <a:pt x="546" y="282"/>
                  </a:lnTo>
                  <a:lnTo>
                    <a:pt x="516" y="282"/>
                  </a:lnTo>
                  <a:lnTo>
                    <a:pt x="504" y="270"/>
                  </a:lnTo>
                  <a:lnTo>
                    <a:pt x="492" y="264"/>
                  </a:lnTo>
                  <a:lnTo>
                    <a:pt x="486" y="258"/>
                  </a:lnTo>
                  <a:lnTo>
                    <a:pt x="474" y="252"/>
                  </a:lnTo>
                  <a:lnTo>
                    <a:pt x="462" y="252"/>
                  </a:lnTo>
                  <a:lnTo>
                    <a:pt x="450" y="258"/>
                  </a:lnTo>
                  <a:lnTo>
                    <a:pt x="444" y="264"/>
                  </a:lnTo>
                  <a:lnTo>
                    <a:pt x="438" y="276"/>
                  </a:lnTo>
                  <a:lnTo>
                    <a:pt x="438" y="288"/>
                  </a:lnTo>
                  <a:lnTo>
                    <a:pt x="432" y="300"/>
                  </a:lnTo>
                  <a:lnTo>
                    <a:pt x="432" y="324"/>
                  </a:lnTo>
                  <a:lnTo>
                    <a:pt x="420" y="324"/>
                  </a:lnTo>
                  <a:lnTo>
                    <a:pt x="414" y="330"/>
                  </a:lnTo>
                  <a:lnTo>
                    <a:pt x="408" y="330"/>
                  </a:lnTo>
                  <a:lnTo>
                    <a:pt x="402" y="336"/>
                  </a:lnTo>
                  <a:lnTo>
                    <a:pt x="396" y="348"/>
                  </a:lnTo>
                  <a:lnTo>
                    <a:pt x="390" y="354"/>
                  </a:lnTo>
                  <a:lnTo>
                    <a:pt x="390" y="360"/>
                  </a:lnTo>
                  <a:lnTo>
                    <a:pt x="366" y="360"/>
                  </a:lnTo>
                  <a:lnTo>
                    <a:pt x="366" y="378"/>
                  </a:lnTo>
                  <a:lnTo>
                    <a:pt x="288" y="378"/>
                  </a:lnTo>
                  <a:lnTo>
                    <a:pt x="288" y="348"/>
                  </a:lnTo>
                  <a:lnTo>
                    <a:pt x="294" y="336"/>
                  </a:lnTo>
                  <a:lnTo>
                    <a:pt x="294" y="330"/>
                  </a:lnTo>
                  <a:lnTo>
                    <a:pt x="300" y="318"/>
                  </a:lnTo>
                  <a:lnTo>
                    <a:pt x="300" y="294"/>
                  </a:lnTo>
                  <a:lnTo>
                    <a:pt x="294" y="288"/>
                  </a:lnTo>
                  <a:lnTo>
                    <a:pt x="294" y="270"/>
                  </a:lnTo>
                  <a:lnTo>
                    <a:pt x="288" y="258"/>
                  </a:lnTo>
                  <a:lnTo>
                    <a:pt x="282" y="240"/>
                  </a:lnTo>
                  <a:lnTo>
                    <a:pt x="276" y="234"/>
                  </a:lnTo>
                  <a:lnTo>
                    <a:pt x="264" y="228"/>
                  </a:lnTo>
                  <a:lnTo>
                    <a:pt x="258" y="222"/>
                  </a:lnTo>
                  <a:lnTo>
                    <a:pt x="246" y="216"/>
                  </a:lnTo>
                  <a:lnTo>
                    <a:pt x="240" y="510"/>
                  </a:lnTo>
                  <a:lnTo>
                    <a:pt x="222" y="510"/>
                  </a:lnTo>
                  <a:lnTo>
                    <a:pt x="210" y="516"/>
                  </a:lnTo>
                  <a:lnTo>
                    <a:pt x="204" y="522"/>
                  </a:lnTo>
                  <a:lnTo>
                    <a:pt x="204" y="528"/>
                  </a:lnTo>
                  <a:lnTo>
                    <a:pt x="192" y="528"/>
                  </a:lnTo>
                  <a:lnTo>
                    <a:pt x="192" y="552"/>
                  </a:lnTo>
                  <a:lnTo>
                    <a:pt x="168" y="552"/>
                  </a:lnTo>
                  <a:lnTo>
                    <a:pt x="156" y="540"/>
                  </a:lnTo>
                  <a:lnTo>
                    <a:pt x="144" y="540"/>
                  </a:lnTo>
                  <a:lnTo>
                    <a:pt x="132" y="552"/>
                  </a:lnTo>
                  <a:lnTo>
                    <a:pt x="108" y="552"/>
                  </a:lnTo>
                  <a:lnTo>
                    <a:pt x="102" y="546"/>
                  </a:lnTo>
                  <a:lnTo>
                    <a:pt x="102" y="540"/>
                  </a:lnTo>
                  <a:lnTo>
                    <a:pt x="96" y="534"/>
                  </a:lnTo>
                  <a:lnTo>
                    <a:pt x="72" y="534"/>
                  </a:lnTo>
                  <a:lnTo>
                    <a:pt x="66" y="528"/>
                  </a:lnTo>
                  <a:lnTo>
                    <a:pt x="60" y="516"/>
                  </a:lnTo>
                  <a:lnTo>
                    <a:pt x="60" y="492"/>
                  </a:lnTo>
                  <a:lnTo>
                    <a:pt x="42" y="474"/>
                  </a:lnTo>
                  <a:lnTo>
                    <a:pt x="36" y="474"/>
                  </a:lnTo>
                  <a:lnTo>
                    <a:pt x="30" y="480"/>
                  </a:lnTo>
                  <a:lnTo>
                    <a:pt x="30" y="486"/>
                  </a:lnTo>
                  <a:lnTo>
                    <a:pt x="24" y="498"/>
                  </a:lnTo>
                  <a:lnTo>
                    <a:pt x="18" y="504"/>
                  </a:lnTo>
                  <a:lnTo>
                    <a:pt x="18" y="510"/>
                  </a:lnTo>
                  <a:lnTo>
                    <a:pt x="0" y="522"/>
                  </a:lnTo>
                  <a:lnTo>
                    <a:pt x="0" y="516"/>
                  </a:lnTo>
                  <a:lnTo>
                    <a:pt x="0" y="528"/>
                  </a:lnTo>
                  <a:lnTo>
                    <a:pt x="6" y="540"/>
                  </a:lnTo>
                  <a:lnTo>
                    <a:pt x="6" y="552"/>
                  </a:lnTo>
                  <a:lnTo>
                    <a:pt x="36" y="582"/>
                  </a:lnTo>
                  <a:lnTo>
                    <a:pt x="42" y="600"/>
                  </a:lnTo>
                  <a:lnTo>
                    <a:pt x="42" y="648"/>
                  </a:lnTo>
                  <a:lnTo>
                    <a:pt x="48" y="672"/>
                  </a:lnTo>
                  <a:lnTo>
                    <a:pt x="54" y="690"/>
                  </a:lnTo>
                  <a:lnTo>
                    <a:pt x="72" y="714"/>
                  </a:lnTo>
                  <a:lnTo>
                    <a:pt x="96" y="738"/>
                  </a:lnTo>
                  <a:lnTo>
                    <a:pt x="114" y="762"/>
                  </a:lnTo>
                  <a:lnTo>
                    <a:pt x="120" y="786"/>
                  </a:lnTo>
                  <a:lnTo>
                    <a:pt x="120" y="834"/>
                  </a:lnTo>
                  <a:lnTo>
                    <a:pt x="114" y="846"/>
                  </a:lnTo>
                  <a:lnTo>
                    <a:pt x="114" y="852"/>
                  </a:lnTo>
                  <a:lnTo>
                    <a:pt x="90" y="852"/>
                  </a:lnTo>
                  <a:lnTo>
                    <a:pt x="90" y="876"/>
                  </a:lnTo>
                  <a:lnTo>
                    <a:pt x="96" y="888"/>
                  </a:lnTo>
                  <a:lnTo>
                    <a:pt x="108" y="906"/>
                  </a:lnTo>
                  <a:lnTo>
                    <a:pt x="114" y="918"/>
                  </a:lnTo>
                  <a:lnTo>
                    <a:pt x="114" y="960"/>
                  </a:lnTo>
                  <a:lnTo>
                    <a:pt x="120" y="972"/>
                  </a:lnTo>
                  <a:lnTo>
                    <a:pt x="120" y="978"/>
                  </a:lnTo>
                  <a:lnTo>
                    <a:pt x="126" y="978"/>
                  </a:lnTo>
                  <a:lnTo>
                    <a:pt x="126" y="972"/>
                  </a:lnTo>
                  <a:lnTo>
                    <a:pt x="132" y="966"/>
                  </a:lnTo>
                  <a:lnTo>
                    <a:pt x="144" y="966"/>
                  </a:lnTo>
                  <a:lnTo>
                    <a:pt x="150" y="972"/>
                  </a:lnTo>
                  <a:lnTo>
                    <a:pt x="180" y="984"/>
                  </a:lnTo>
                  <a:lnTo>
                    <a:pt x="180" y="996"/>
                  </a:lnTo>
                  <a:lnTo>
                    <a:pt x="204" y="1020"/>
                  </a:lnTo>
                  <a:lnTo>
                    <a:pt x="216" y="1020"/>
                  </a:lnTo>
                  <a:lnTo>
                    <a:pt x="240" y="1008"/>
                  </a:lnTo>
                  <a:lnTo>
                    <a:pt x="246" y="996"/>
                  </a:lnTo>
                  <a:lnTo>
                    <a:pt x="252" y="990"/>
                  </a:lnTo>
                  <a:lnTo>
                    <a:pt x="264" y="984"/>
                  </a:lnTo>
                  <a:lnTo>
                    <a:pt x="294" y="984"/>
                  </a:lnTo>
                  <a:lnTo>
                    <a:pt x="306" y="990"/>
                  </a:lnTo>
                  <a:lnTo>
                    <a:pt x="354" y="990"/>
                  </a:lnTo>
                  <a:lnTo>
                    <a:pt x="354" y="984"/>
                  </a:lnTo>
                  <a:lnTo>
                    <a:pt x="360" y="978"/>
                  </a:lnTo>
                  <a:lnTo>
                    <a:pt x="360" y="966"/>
                  </a:lnTo>
                  <a:lnTo>
                    <a:pt x="366" y="960"/>
                  </a:lnTo>
                  <a:lnTo>
                    <a:pt x="378" y="954"/>
                  </a:lnTo>
                  <a:lnTo>
                    <a:pt x="408" y="954"/>
                  </a:lnTo>
                  <a:lnTo>
                    <a:pt x="420" y="960"/>
                  </a:lnTo>
                  <a:lnTo>
                    <a:pt x="432" y="960"/>
                  </a:lnTo>
                  <a:lnTo>
                    <a:pt x="438" y="966"/>
                  </a:lnTo>
                  <a:lnTo>
                    <a:pt x="444" y="960"/>
                  </a:lnTo>
                  <a:lnTo>
                    <a:pt x="456" y="960"/>
                  </a:lnTo>
                  <a:lnTo>
                    <a:pt x="468" y="954"/>
                  </a:lnTo>
                  <a:lnTo>
                    <a:pt x="504" y="954"/>
                  </a:lnTo>
                  <a:lnTo>
                    <a:pt x="522" y="960"/>
                  </a:lnTo>
                  <a:lnTo>
                    <a:pt x="534" y="966"/>
                  </a:lnTo>
                  <a:lnTo>
                    <a:pt x="552" y="966"/>
                  </a:lnTo>
                  <a:lnTo>
                    <a:pt x="558" y="960"/>
                  </a:lnTo>
                  <a:lnTo>
                    <a:pt x="570" y="954"/>
                  </a:lnTo>
                  <a:lnTo>
                    <a:pt x="606" y="954"/>
                  </a:lnTo>
                  <a:lnTo>
                    <a:pt x="618" y="948"/>
                  </a:lnTo>
                  <a:lnTo>
                    <a:pt x="624" y="942"/>
                  </a:lnTo>
                  <a:lnTo>
                    <a:pt x="636" y="936"/>
                  </a:lnTo>
                  <a:lnTo>
                    <a:pt x="684" y="936"/>
                  </a:lnTo>
                  <a:lnTo>
                    <a:pt x="708" y="924"/>
                  </a:lnTo>
                  <a:lnTo>
                    <a:pt x="720" y="912"/>
                  </a:lnTo>
                  <a:lnTo>
                    <a:pt x="738" y="900"/>
                  </a:lnTo>
                  <a:lnTo>
                    <a:pt x="774" y="864"/>
                  </a:lnTo>
                  <a:lnTo>
                    <a:pt x="786" y="858"/>
                  </a:lnTo>
                  <a:lnTo>
                    <a:pt x="804" y="846"/>
                  </a:lnTo>
                  <a:lnTo>
                    <a:pt x="900" y="750"/>
                  </a:lnTo>
                  <a:lnTo>
                    <a:pt x="918" y="750"/>
                  </a:lnTo>
                  <a:lnTo>
                    <a:pt x="924" y="744"/>
                  </a:lnTo>
                  <a:lnTo>
                    <a:pt x="960" y="696"/>
                  </a:lnTo>
                  <a:lnTo>
                    <a:pt x="972" y="672"/>
                  </a:lnTo>
                  <a:lnTo>
                    <a:pt x="984" y="654"/>
                  </a:lnTo>
                  <a:lnTo>
                    <a:pt x="990" y="642"/>
                  </a:lnTo>
                  <a:lnTo>
                    <a:pt x="1002" y="606"/>
                  </a:lnTo>
                  <a:lnTo>
                    <a:pt x="1014" y="588"/>
                  </a:lnTo>
                  <a:lnTo>
                    <a:pt x="1020" y="576"/>
                  </a:lnTo>
                  <a:lnTo>
                    <a:pt x="1026" y="570"/>
                  </a:lnTo>
                  <a:lnTo>
                    <a:pt x="1038" y="564"/>
                  </a:lnTo>
                  <a:lnTo>
                    <a:pt x="1050" y="552"/>
                  </a:lnTo>
                  <a:lnTo>
                    <a:pt x="1068" y="546"/>
                  </a:lnTo>
                  <a:lnTo>
                    <a:pt x="1086" y="534"/>
                  </a:lnTo>
                  <a:lnTo>
                    <a:pt x="1098" y="510"/>
                  </a:lnTo>
                  <a:lnTo>
                    <a:pt x="1098" y="498"/>
                  </a:lnTo>
                  <a:lnTo>
                    <a:pt x="1104" y="486"/>
                  </a:lnTo>
                  <a:lnTo>
                    <a:pt x="1110" y="468"/>
                  </a:lnTo>
                  <a:lnTo>
                    <a:pt x="1116" y="456"/>
                  </a:lnTo>
                  <a:lnTo>
                    <a:pt x="1122" y="450"/>
                  </a:lnTo>
                  <a:lnTo>
                    <a:pt x="1122" y="438"/>
                  </a:lnTo>
                  <a:lnTo>
                    <a:pt x="1128" y="432"/>
                  </a:lnTo>
                  <a:lnTo>
                    <a:pt x="1128" y="414"/>
                  </a:lnTo>
                  <a:lnTo>
                    <a:pt x="1134" y="396"/>
                  </a:lnTo>
                  <a:lnTo>
                    <a:pt x="1128" y="384"/>
                  </a:lnTo>
                  <a:lnTo>
                    <a:pt x="1116" y="372"/>
                  </a:lnTo>
                  <a:close/>
                  <a:moveTo>
                    <a:pt x="870" y="624"/>
                  </a:moveTo>
                  <a:lnTo>
                    <a:pt x="858" y="630"/>
                  </a:lnTo>
                  <a:lnTo>
                    <a:pt x="852" y="636"/>
                  </a:lnTo>
                  <a:lnTo>
                    <a:pt x="840" y="642"/>
                  </a:lnTo>
                  <a:lnTo>
                    <a:pt x="822" y="642"/>
                  </a:lnTo>
                  <a:lnTo>
                    <a:pt x="810" y="648"/>
                  </a:lnTo>
                  <a:lnTo>
                    <a:pt x="804" y="654"/>
                  </a:lnTo>
                  <a:lnTo>
                    <a:pt x="798" y="666"/>
                  </a:lnTo>
                  <a:lnTo>
                    <a:pt x="792" y="672"/>
                  </a:lnTo>
                  <a:lnTo>
                    <a:pt x="792" y="684"/>
                  </a:lnTo>
                  <a:lnTo>
                    <a:pt x="774" y="684"/>
                  </a:lnTo>
                  <a:lnTo>
                    <a:pt x="744" y="654"/>
                  </a:lnTo>
                  <a:lnTo>
                    <a:pt x="744" y="636"/>
                  </a:lnTo>
                  <a:lnTo>
                    <a:pt x="720" y="600"/>
                  </a:lnTo>
                  <a:lnTo>
                    <a:pt x="744" y="600"/>
                  </a:lnTo>
                  <a:lnTo>
                    <a:pt x="750" y="582"/>
                  </a:lnTo>
                  <a:lnTo>
                    <a:pt x="768" y="564"/>
                  </a:lnTo>
                  <a:lnTo>
                    <a:pt x="768" y="546"/>
                  </a:lnTo>
                  <a:lnTo>
                    <a:pt x="774" y="540"/>
                  </a:lnTo>
                  <a:lnTo>
                    <a:pt x="798" y="540"/>
                  </a:lnTo>
                  <a:lnTo>
                    <a:pt x="798" y="528"/>
                  </a:lnTo>
                  <a:lnTo>
                    <a:pt x="810" y="522"/>
                  </a:lnTo>
                  <a:lnTo>
                    <a:pt x="846" y="522"/>
                  </a:lnTo>
                  <a:lnTo>
                    <a:pt x="852" y="528"/>
                  </a:lnTo>
                  <a:lnTo>
                    <a:pt x="858" y="540"/>
                  </a:lnTo>
                  <a:lnTo>
                    <a:pt x="864" y="546"/>
                  </a:lnTo>
                  <a:lnTo>
                    <a:pt x="870" y="558"/>
                  </a:lnTo>
                  <a:lnTo>
                    <a:pt x="882" y="564"/>
                  </a:lnTo>
                  <a:lnTo>
                    <a:pt x="888" y="588"/>
                  </a:lnTo>
                  <a:lnTo>
                    <a:pt x="864" y="606"/>
                  </a:lnTo>
                  <a:lnTo>
                    <a:pt x="870" y="62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29" name="Somalia" descr="© INSCALE GmbH, 05.05.2010&#10;http://www.presentationload.com/">
              <a:extLst>
                <a:ext uri="{FF2B5EF4-FFF2-40B4-BE49-F238E27FC236}">
                  <a16:creationId xmlns:a16="http://schemas.microsoft.com/office/drawing/2014/main" id="{F3869362-927B-5881-4A0B-A1ADD2198744}"/>
                </a:ext>
              </a:extLst>
            </p:cNvPr>
            <p:cNvSpPr>
              <a:spLocks/>
            </p:cNvSpPr>
            <p:nvPr/>
          </p:nvSpPr>
          <p:spPr bwMode="gray">
            <a:xfrm>
              <a:off x="5341240" y="2850849"/>
              <a:ext cx="271275" cy="419514"/>
            </a:xfrm>
            <a:custGeom>
              <a:avLst/>
              <a:gdLst>
                <a:gd name="T0" fmla="*/ 2147483647 w 714"/>
                <a:gd name="T1" fmla="*/ 2147483647 h 1104"/>
                <a:gd name="T2" fmla="*/ 2147483647 w 714"/>
                <a:gd name="T3" fmla="*/ 2147483647 h 1104"/>
                <a:gd name="T4" fmla="*/ 2147483647 w 714"/>
                <a:gd name="T5" fmla="*/ 2147483647 h 1104"/>
                <a:gd name="T6" fmla="*/ 2147483647 w 714"/>
                <a:gd name="T7" fmla="*/ 2147483647 h 1104"/>
                <a:gd name="T8" fmla="*/ 2147483647 w 714"/>
                <a:gd name="T9" fmla="*/ 2147483647 h 1104"/>
                <a:gd name="T10" fmla="*/ 2147483647 w 714"/>
                <a:gd name="T11" fmla="*/ 2147483647 h 1104"/>
                <a:gd name="T12" fmla="*/ 2147483647 w 714"/>
                <a:gd name="T13" fmla="*/ 2147483647 h 1104"/>
                <a:gd name="T14" fmla="*/ 2147483647 w 714"/>
                <a:gd name="T15" fmla="*/ 2147483647 h 1104"/>
                <a:gd name="T16" fmla="*/ 2147483647 w 714"/>
                <a:gd name="T17" fmla="*/ 2147483647 h 1104"/>
                <a:gd name="T18" fmla="*/ 2147483647 w 714"/>
                <a:gd name="T19" fmla="*/ 2147483647 h 1104"/>
                <a:gd name="T20" fmla="*/ 2147483647 w 714"/>
                <a:gd name="T21" fmla="*/ 2147483647 h 1104"/>
                <a:gd name="T22" fmla="*/ 2147483647 w 714"/>
                <a:gd name="T23" fmla="*/ 2147483647 h 1104"/>
                <a:gd name="T24" fmla="*/ 0 w 714"/>
                <a:gd name="T25" fmla="*/ 2147483647 h 1104"/>
                <a:gd name="T26" fmla="*/ 2147483647 w 714"/>
                <a:gd name="T27" fmla="*/ 2147483647 h 1104"/>
                <a:gd name="T28" fmla="*/ 2147483647 w 714"/>
                <a:gd name="T29" fmla="*/ 2147483647 h 1104"/>
                <a:gd name="T30" fmla="*/ 2147483647 w 714"/>
                <a:gd name="T31" fmla="*/ 2147483647 h 1104"/>
                <a:gd name="T32" fmla="*/ 2147483647 w 714"/>
                <a:gd name="T33" fmla="*/ 2147483647 h 1104"/>
                <a:gd name="T34" fmla="*/ 2147483647 w 714"/>
                <a:gd name="T35" fmla="*/ 2147483647 h 1104"/>
                <a:gd name="T36" fmla="*/ 2147483647 w 714"/>
                <a:gd name="T37" fmla="*/ 2147483647 h 1104"/>
                <a:gd name="T38" fmla="*/ 2147483647 w 714"/>
                <a:gd name="T39" fmla="*/ 2147483647 h 1104"/>
                <a:gd name="T40" fmla="*/ 2147483647 w 714"/>
                <a:gd name="T41" fmla="*/ 2147483647 h 1104"/>
                <a:gd name="T42" fmla="*/ 2147483647 w 714"/>
                <a:gd name="T43" fmla="*/ 2147483647 h 1104"/>
                <a:gd name="T44" fmla="*/ 2147483647 w 714"/>
                <a:gd name="T45" fmla="*/ 2147483647 h 1104"/>
                <a:gd name="T46" fmla="*/ 2147483647 w 714"/>
                <a:gd name="T47" fmla="*/ 2147483647 h 1104"/>
                <a:gd name="T48" fmla="*/ 2147483647 w 714"/>
                <a:gd name="T49" fmla="*/ 2147483647 h 1104"/>
                <a:gd name="T50" fmla="*/ 2147483647 w 714"/>
                <a:gd name="T51" fmla="*/ 2147483647 h 1104"/>
                <a:gd name="T52" fmla="*/ 2147483647 w 714"/>
                <a:gd name="T53" fmla="*/ 2147483647 h 1104"/>
                <a:gd name="T54" fmla="*/ 2147483647 w 714"/>
                <a:gd name="T55" fmla="*/ 2147483647 h 1104"/>
                <a:gd name="T56" fmla="*/ 2147483647 w 714"/>
                <a:gd name="T57" fmla="*/ 2147483647 h 1104"/>
                <a:gd name="T58" fmla="*/ 2147483647 w 714"/>
                <a:gd name="T59" fmla="*/ 2147483647 h 1104"/>
                <a:gd name="T60" fmla="*/ 2147483647 w 714"/>
                <a:gd name="T61" fmla="*/ 2147483647 h 1104"/>
                <a:gd name="T62" fmla="*/ 2147483647 w 714"/>
                <a:gd name="T63" fmla="*/ 2147483647 h 1104"/>
                <a:gd name="T64" fmla="*/ 2147483647 w 714"/>
                <a:gd name="T65" fmla="*/ 2147483647 h 1104"/>
                <a:gd name="T66" fmla="*/ 2147483647 w 714"/>
                <a:gd name="T67" fmla="*/ 2147483647 h 1104"/>
                <a:gd name="T68" fmla="*/ 2147483647 w 714"/>
                <a:gd name="T69" fmla="*/ 2147483647 h 1104"/>
                <a:gd name="T70" fmla="*/ 2147483647 w 714"/>
                <a:gd name="T71" fmla="*/ 2147483647 h 1104"/>
                <a:gd name="T72" fmla="*/ 2147483647 w 714"/>
                <a:gd name="T73" fmla="*/ 2147483647 h 1104"/>
                <a:gd name="T74" fmla="*/ 2147483647 w 714"/>
                <a:gd name="T75" fmla="*/ 2147483647 h 1104"/>
                <a:gd name="T76" fmla="*/ 2147483647 w 714"/>
                <a:gd name="T77" fmla="*/ 2147483647 h 1104"/>
                <a:gd name="T78" fmla="*/ 2147483647 w 714"/>
                <a:gd name="T79" fmla="*/ 2147483647 h 1104"/>
                <a:gd name="T80" fmla="*/ 2147483647 w 714"/>
                <a:gd name="T81" fmla="*/ 2147483647 h 1104"/>
                <a:gd name="T82" fmla="*/ 2147483647 w 714"/>
                <a:gd name="T83" fmla="*/ 2147483647 h 1104"/>
                <a:gd name="T84" fmla="*/ 2147483647 w 714"/>
                <a:gd name="T85" fmla="*/ 2147483647 h 1104"/>
                <a:gd name="T86" fmla="*/ 2147483647 w 714"/>
                <a:gd name="T87" fmla="*/ 2147483647 h 1104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714"/>
                <a:gd name="T133" fmla="*/ 0 h 1104"/>
                <a:gd name="T134" fmla="*/ 714 w 714"/>
                <a:gd name="T135" fmla="*/ 1104 h 1104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714" h="1104">
                  <a:moveTo>
                    <a:pt x="108" y="114"/>
                  </a:moveTo>
                  <a:lnTo>
                    <a:pt x="120" y="126"/>
                  </a:lnTo>
                  <a:lnTo>
                    <a:pt x="120" y="138"/>
                  </a:lnTo>
                  <a:lnTo>
                    <a:pt x="126" y="150"/>
                  </a:lnTo>
                  <a:lnTo>
                    <a:pt x="132" y="156"/>
                  </a:lnTo>
                  <a:lnTo>
                    <a:pt x="138" y="168"/>
                  </a:lnTo>
                  <a:lnTo>
                    <a:pt x="144" y="174"/>
                  </a:lnTo>
                  <a:lnTo>
                    <a:pt x="156" y="198"/>
                  </a:lnTo>
                  <a:lnTo>
                    <a:pt x="162" y="204"/>
                  </a:lnTo>
                  <a:lnTo>
                    <a:pt x="162" y="210"/>
                  </a:lnTo>
                  <a:lnTo>
                    <a:pt x="186" y="210"/>
                  </a:lnTo>
                  <a:lnTo>
                    <a:pt x="192" y="222"/>
                  </a:lnTo>
                  <a:lnTo>
                    <a:pt x="198" y="228"/>
                  </a:lnTo>
                  <a:lnTo>
                    <a:pt x="204" y="240"/>
                  </a:lnTo>
                  <a:lnTo>
                    <a:pt x="240" y="258"/>
                  </a:lnTo>
                  <a:lnTo>
                    <a:pt x="312" y="282"/>
                  </a:lnTo>
                  <a:lnTo>
                    <a:pt x="336" y="288"/>
                  </a:lnTo>
                  <a:lnTo>
                    <a:pt x="348" y="294"/>
                  </a:lnTo>
                  <a:lnTo>
                    <a:pt x="366" y="300"/>
                  </a:lnTo>
                  <a:lnTo>
                    <a:pt x="378" y="312"/>
                  </a:lnTo>
                  <a:lnTo>
                    <a:pt x="414" y="330"/>
                  </a:lnTo>
                  <a:lnTo>
                    <a:pt x="486" y="324"/>
                  </a:lnTo>
                  <a:lnTo>
                    <a:pt x="276" y="570"/>
                  </a:lnTo>
                  <a:lnTo>
                    <a:pt x="192" y="570"/>
                  </a:lnTo>
                  <a:lnTo>
                    <a:pt x="186" y="576"/>
                  </a:lnTo>
                  <a:lnTo>
                    <a:pt x="174" y="576"/>
                  </a:lnTo>
                  <a:lnTo>
                    <a:pt x="162" y="582"/>
                  </a:lnTo>
                  <a:lnTo>
                    <a:pt x="156" y="588"/>
                  </a:lnTo>
                  <a:lnTo>
                    <a:pt x="144" y="594"/>
                  </a:lnTo>
                  <a:lnTo>
                    <a:pt x="144" y="606"/>
                  </a:lnTo>
                  <a:lnTo>
                    <a:pt x="126" y="624"/>
                  </a:lnTo>
                  <a:lnTo>
                    <a:pt x="102" y="624"/>
                  </a:lnTo>
                  <a:lnTo>
                    <a:pt x="90" y="630"/>
                  </a:lnTo>
                  <a:lnTo>
                    <a:pt x="78" y="630"/>
                  </a:lnTo>
                  <a:lnTo>
                    <a:pt x="66" y="642"/>
                  </a:lnTo>
                  <a:lnTo>
                    <a:pt x="66" y="654"/>
                  </a:lnTo>
                  <a:lnTo>
                    <a:pt x="60" y="660"/>
                  </a:lnTo>
                  <a:lnTo>
                    <a:pt x="42" y="696"/>
                  </a:lnTo>
                  <a:lnTo>
                    <a:pt x="0" y="738"/>
                  </a:lnTo>
                  <a:lnTo>
                    <a:pt x="0" y="1038"/>
                  </a:lnTo>
                  <a:lnTo>
                    <a:pt x="42" y="1104"/>
                  </a:lnTo>
                  <a:lnTo>
                    <a:pt x="48" y="1086"/>
                  </a:lnTo>
                  <a:lnTo>
                    <a:pt x="84" y="1032"/>
                  </a:lnTo>
                  <a:lnTo>
                    <a:pt x="96" y="1008"/>
                  </a:lnTo>
                  <a:lnTo>
                    <a:pt x="114" y="996"/>
                  </a:lnTo>
                  <a:lnTo>
                    <a:pt x="144" y="966"/>
                  </a:lnTo>
                  <a:lnTo>
                    <a:pt x="150" y="954"/>
                  </a:lnTo>
                  <a:lnTo>
                    <a:pt x="162" y="936"/>
                  </a:lnTo>
                  <a:lnTo>
                    <a:pt x="192" y="906"/>
                  </a:lnTo>
                  <a:lnTo>
                    <a:pt x="216" y="876"/>
                  </a:lnTo>
                  <a:lnTo>
                    <a:pt x="246" y="846"/>
                  </a:lnTo>
                  <a:lnTo>
                    <a:pt x="264" y="840"/>
                  </a:lnTo>
                  <a:lnTo>
                    <a:pt x="276" y="828"/>
                  </a:lnTo>
                  <a:lnTo>
                    <a:pt x="294" y="816"/>
                  </a:lnTo>
                  <a:lnTo>
                    <a:pt x="318" y="804"/>
                  </a:lnTo>
                  <a:lnTo>
                    <a:pt x="336" y="786"/>
                  </a:lnTo>
                  <a:lnTo>
                    <a:pt x="372" y="756"/>
                  </a:lnTo>
                  <a:lnTo>
                    <a:pt x="420" y="708"/>
                  </a:lnTo>
                  <a:lnTo>
                    <a:pt x="438" y="684"/>
                  </a:lnTo>
                  <a:lnTo>
                    <a:pt x="462" y="654"/>
                  </a:lnTo>
                  <a:lnTo>
                    <a:pt x="492" y="618"/>
                  </a:lnTo>
                  <a:lnTo>
                    <a:pt x="516" y="570"/>
                  </a:lnTo>
                  <a:lnTo>
                    <a:pt x="528" y="540"/>
                  </a:lnTo>
                  <a:lnTo>
                    <a:pt x="546" y="516"/>
                  </a:lnTo>
                  <a:lnTo>
                    <a:pt x="558" y="498"/>
                  </a:lnTo>
                  <a:lnTo>
                    <a:pt x="564" y="492"/>
                  </a:lnTo>
                  <a:lnTo>
                    <a:pt x="570" y="480"/>
                  </a:lnTo>
                  <a:lnTo>
                    <a:pt x="576" y="474"/>
                  </a:lnTo>
                  <a:lnTo>
                    <a:pt x="576" y="450"/>
                  </a:lnTo>
                  <a:lnTo>
                    <a:pt x="582" y="432"/>
                  </a:lnTo>
                  <a:lnTo>
                    <a:pt x="588" y="420"/>
                  </a:lnTo>
                  <a:lnTo>
                    <a:pt x="588" y="402"/>
                  </a:lnTo>
                  <a:lnTo>
                    <a:pt x="594" y="390"/>
                  </a:lnTo>
                  <a:lnTo>
                    <a:pt x="606" y="378"/>
                  </a:lnTo>
                  <a:lnTo>
                    <a:pt x="612" y="366"/>
                  </a:lnTo>
                  <a:lnTo>
                    <a:pt x="624" y="354"/>
                  </a:lnTo>
                  <a:lnTo>
                    <a:pt x="624" y="324"/>
                  </a:lnTo>
                  <a:lnTo>
                    <a:pt x="636" y="318"/>
                  </a:lnTo>
                  <a:lnTo>
                    <a:pt x="642" y="306"/>
                  </a:lnTo>
                  <a:lnTo>
                    <a:pt x="660" y="252"/>
                  </a:lnTo>
                  <a:lnTo>
                    <a:pt x="672" y="252"/>
                  </a:lnTo>
                  <a:lnTo>
                    <a:pt x="672" y="246"/>
                  </a:lnTo>
                  <a:lnTo>
                    <a:pt x="684" y="234"/>
                  </a:lnTo>
                  <a:lnTo>
                    <a:pt x="684" y="138"/>
                  </a:lnTo>
                  <a:lnTo>
                    <a:pt x="708" y="126"/>
                  </a:lnTo>
                  <a:lnTo>
                    <a:pt x="702" y="54"/>
                  </a:lnTo>
                  <a:lnTo>
                    <a:pt x="708" y="42"/>
                  </a:lnTo>
                  <a:lnTo>
                    <a:pt x="708" y="36"/>
                  </a:lnTo>
                  <a:lnTo>
                    <a:pt x="714" y="24"/>
                  </a:lnTo>
                  <a:lnTo>
                    <a:pt x="714" y="12"/>
                  </a:lnTo>
                  <a:lnTo>
                    <a:pt x="690" y="0"/>
                  </a:lnTo>
                  <a:lnTo>
                    <a:pt x="672" y="0"/>
                  </a:lnTo>
                  <a:lnTo>
                    <a:pt x="666" y="12"/>
                  </a:lnTo>
                  <a:lnTo>
                    <a:pt x="654" y="18"/>
                  </a:lnTo>
                  <a:lnTo>
                    <a:pt x="648" y="30"/>
                  </a:lnTo>
                  <a:lnTo>
                    <a:pt x="624" y="42"/>
                  </a:lnTo>
                  <a:lnTo>
                    <a:pt x="612" y="42"/>
                  </a:lnTo>
                  <a:lnTo>
                    <a:pt x="594" y="48"/>
                  </a:lnTo>
                  <a:lnTo>
                    <a:pt x="582" y="54"/>
                  </a:lnTo>
                  <a:lnTo>
                    <a:pt x="564" y="54"/>
                  </a:lnTo>
                  <a:lnTo>
                    <a:pt x="546" y="48"/>
                  </a:lnTo>
                  <a:lnTo>
                    <a:pt x="534" y="42"/>
                  </a:lnTo>
                  <a:lnTo>
                    <a:pt x="516" y="48"/>
                  </a:lnTo>
                  <a:lnTo>
                    <a:pt x="510" y="54"/>
                  </a:lnTo>
                  <a:lnTo>
                    <a:pt x="498" y="60"/>
                  </a:lnTo>
                  <a:lnTo>
                    <a:pt x="492" y="72"/>
                  </a:lnTo>
                  <a:lnTo>
                    <a:pt x="486" y="78"/>
                  </a:lnTo>
                  <a:lnTo>
                    <a:pt x="474" y="78"/>
                  </a:lnTo>
                  <a:lnTo>
                    <a:pt x="462" y="72"/>
                  </a:lnTo>
                  <a:lnTo>
                    <a:pt x="456" y="60"/>
                  </a:lnTo>
                  <a:lnTo>
                    <a:pt x="444" y="60"/>
                  </a:lnTo>
                  <a:lnTo>
                    <a:pt x="438" y="66"/>
                  </a:lnTo>
                  <a:lnTo>
                    <a:pt x="426" y="72"/>
                  </a:lnTo>
                  <a:lnTo>
                    <a:pt x="396" y="102"/>
                  </a:lnTo>
                  <a:lnTo>
                    <a:pt x="384" y="108"/>
                  </a:lnTo>
                  <a:lnTo>
                    <a:pt x="372" y="108"/>
                  </a:lnTo>
                  <a:lnTo>
                    <a:pt x="360" y="102"/>
                  </a:lnTo>
                  <a:lnTo>
                    <a:pt x="354" y="96"/>
                  </a:lnTo>
                  <a:lnTo>
                    <a:pt x="342" y="90"/>
                  </a:lnTo>
                  <a:lnTo>
                    <a:pt x="330" y="90"/>
                  </a:lnTo>
                  <a:lnTo>
                    <a:pt x="306" y="102"/>
                  </a:lnTo>
                  <a:lnTo>
                    <a:pt x="294" y="114"/>
                  </a:lnTo>
                  <a:lnTo>
                    <a:pt x="270" y="126"/>
                  </a:lnTo>
                  <a:lnTo>
                    <a:pt x="210" y="126"/>
                  </a:lnTo>
                  <a:lnTo>
                    <a:pt x="192" y="108"/>
                  </a:lnTo>
                  <a:lnTo>
                    <a:pt x="186" y="96"/>
                  </a:lnTo>
                  <a:lnTo>
                    <a:pt x="174" y="90"/>
                  </a:lnTo>
                  <a:lnTo>
                    <a:pt x="168" y="78"/>
                  </a:lnTo>
                  <a:lnTo>
                    <a:pt x="168" y="66"/>
                  </a:lnTo>
                  <a:lnTo>
                    <a:pt x="156" y="54"/>
                  </a:lnTo>
                  <a:lnTo>
                    <a:pt x="150" y="54"/>
                  </a:lnTo>
                  <a:lnTo>
                    <a:pt x="126" y="78"/>
                  </a:lnTo>
                  <a:lnTo>
                    <a:pt x="108" y="11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30" name="Solomon Islands" descr="© INSCALE GmbH, 05.05.2010&#10;http://www.presentationload.com/">
              <a:extLst>
                <a:ext uri="{FF2B5EF4-FFF2-40B4-BE49-F238E27FC236}">
                  <a16:creationId xmlns:a16="http://schemas.microsoft.com/office/drawing/2014/main" id="{57BB006A-D09B-15EA-3CE6-648287ED4E77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8452741" y="3423046"/>
              <a:ext cx="140826" cy="131932"/>
            </a:xfrm>
            <a:custGeom>
              <a:avLst/>
              <a:gdLst>
                <a:gd name="T0" fmla="*/ 2147483647 w 372"/>
                <a:gd name="T1" fmla="*/ 0 h 348"/>
                <a:gd name="T2" fmla="*/ 2147483647 w 372"/>
                <a:gd name="T3" fmla="*/ 2147483647 h 348"/>
                <a:gd name="T4" fmla="*/ 0 w 372"/>
                <a:gd name="T5" fmla="*/ 2147483647 h 348"/>
                <a:gd name="T6" fmla="*/ 2147483647 w 372"/>
                <a:gd name="T7" fmla="*/ 2147483647 h 348"/>
                <a:gd name="T8" fmla="*/ 0 w 372"/>
                <a:gd name="T9" fmla="*/ 2147483647 h 348"/>
                <a:gd name="T10" fmla="*/ 2147483647 w 372"/>
                <a:gd name="T11" fmla="*/ 2147483647 h 348"/>
                <a:gd name="T12" fmla="*/ 2147483647 w 372"/>
                <a:gd name="T13" fmla="*/ 2147483647 h 348"/>
                <a:gd name="T14" fmla="*/ 2147483647 w 372"/>
                <a:gd name="T15" fmla="*/ 2147483647 h 348"/>
                <a:gd name="T16" fmla="*/ 2147483647 w 372"/>
                <a:gd name="T17" fmla="*/ 2147483647 h 348"/>
                <a:gd name="T18" fmla="*/ 2147483647 w 372"/>
                <a:gd name="T19" fmla="*/ 2147483647 h 348"/>
                <a:gd name="T20" fmla="*/ 2147483647 w 372"/>
                <a:gd name="T21" fmla="*/ 2147483647 h 348"/>
                <a:gd name="T22" fmla="*/ 2147483647 w 372"/>
                <a:gd name="T23" fmla="*/ 2147483647 h 348"/>
                <a:gd name="T24" fmla="*/ 2147483647 w 372"/>
                <a:gd name="T25" fmla="*/ 2147483647 h 348"/>
                <a:gd name="T26" fmla="*/ 2147483647 w 372"/>
                <a:gd name="T27" fmla="*/ 2147483647 h 348"/>
                <a:gd name="T28" fmla="*/ 2147483647 w 372"/>
                <a:gd name="T29" fmla="*/ 2147483647 h 348"/>
                <a:gd name="T30" fmla="*/ 2147483647 w 372"/>
                <a:gd name="T31" fmla="*/ 2147483647 h 348"/>
                <a:gd name="T32" fmla="*/ 2147483647 w 372"/>
                <a:gd name="T33" fmla="*/ 2147483647 h 348"/>
                <a:gd name="T34" fmla="*/ 2147483647 w 372"/>
                <a:gd name="T35" fmla="*/ 2147483647 h 348"/>
                <a:gd name="T36" fmla="*/ 2147483647 w 372"/>
                <a:gd name="T37" fmla="*/ 2147483647 h 348"/>
                <a:gd name="T38" fmla="*/ 2147483647 w 372"/>
                <a:gd name="T39" fmla="*/ 2147483647 h 348"/>
                <a:gd name="T40" fmla="*/ 2147483647 w 372"/>
                <a:gd name="T41" fmla="*/ 2147483647 h 348"/>
                <a:gd name="T42" fmla="*/ 2147483647 w 372"/>
                <a:gd name="T43" fmla="*/ 2147483647 h 348"/>
                <a:gd name="T44" fmla="*/ 2147483647 w 372"/>
                <a:gd name="T45" fmla="*/ 2147483647 h 348"/>
                <a:gd name="T46" fmla="*/ 2147483647 w 372"/>
                <a:gd name="T47" fmla="*/ 2147483647 h 348"/>
                <a:gd name="T48" fmla="*/ 2147483647 w 372"/>
                <a:gd name="T49" fmla="*/ 2147483647 h 348"/>
                <a:gd name="T50" fmla="*/ 2147483647 w 372"/>
                <a:gd name="T51" fmla="*/ 2147483647 h 348"/>
                <a:gd name="T52" fmla="*/ 2147483647 w 372"/>
                <a:gd name="T53" fmla="*/ 2147483647 h 348"/>
                <a:gd name="T54" fmla="*/ 2147483647 w 372"/>
                <a:gd name="T55" fmla="*/ 2147483647 h 348"/>
                <a:gd name="T56" fmla="*/ 2147483647 w 372"/>
                <a:gd name="T57" fmla="*/ 2147483647 h 348"/>
                <a:gd name="T58" fmla="*/ 2147483647 w 372"/>
                <a:gd name="T59" fmla="*/ 2147483647 h 348"/>
                <a:gd name="T60" fmla="*/ 2147483647 w 372"/>
                <a:gd name="T61" fmla="*/ 2147483647 h 348"/>
                <a:gd name="T62" fmla="*/ 2147483647 w 372"/>
                <a:gd name="T63" fmla="*/ 2147483647 h 34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72"/>
                <a:gd name="T97" fmla="*/ 0 h 348"/>
                <a:gd name="T98" fmla="*/ 372 w 372"/>
                <a:gd name="T99" fmla="*/ 348 h 34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72" h="348">
                  <a:moveTo>
                    <a:pt x="30" y="18"/>
                  </a:moveTo>
                  <a:lnTo>
                    <a:pt x="12" y="0"/>
                  </a:lnTo>
                  <a:lnTo>
                    <a:pt x="6" y="24"/>
                  </a:lnTo>
                  <a:lnTo>
                    <a:pt x="24" y="48"/>
                  </a:lnTo>
                  <a:lnTo>
                    <a:pt x="30" y="18"/>
                  </a:lnTo>
                  <a:close/>
                  <a:moveTo>
                    <a:pt x="0" y="126"/>
                  </a:moveTo>
                  <a:lnTo>
                    <a:pt x="18" y="132"/>
                  </a:lnTo>
                  <a:lnTo>
                    <a:pt x="36" y="102"/>
                  </a:lnTo>
                  <a:lnTo>
                    <a:pt x="0" y="102"/>
                  </a:lnTo>
                  <a:lnTo>
                    <a:pt x="0" y="126"/>
                  </a:lnTo>
                  <a:close/>
                  <a:moveTo>
                    <a:pt x="78" y="120"/>
                  </a:moveTo>
                  <a:lnTo>
                    <a:pt x="36" y="120"/>
                  </a:lnTo>
                  <a:lnTo>
                    <a:pt x="42" y="144"/>
                  </a:lnTo>
                  <a:lnTo>
                    <a:pt x="78" y="132"/>
                  </a:lnTo>
                  <a:lnTo>
                    <a:pt x="78" y="120"/>
                  </a:lnTo>
                  <a:close/>
                  <a:moveTo>
                    <a:pt x="60" y="186"/>
                  </a:moveTo>
                  <a:lnTo>
                    <a:pt x="96" y="186"/>
                  </a:lnTo>
                  <a:lnTo>
                    <a:pt x="48" y="150"/>
                  </a:lnTo>
                  <a:lnTo>
                    <a:pt x="60" y="186"/>
                  </a:lnTo>
                  <a:close/>
                  <a:moveTo>
                    <a:pt x="246" y="222"/>
                  </a:moveTo>
                  <a:lnTo>
                    <a:pt x="222" y="210"/>
                  </a:lnTo>
                  <a:lnTo>
                    <a:pt x="192" y="210"/>
                  </a:lnTo>
                  <a:lnTo>
                    <a:pt x="192" y="228"/>
                  </a:lnTo>
                  <a:lnTo>
                    <a:pt x="198" y="234"/>
                  </a:lnTo>
                  <a:lnTo>
                    <a:pt x="204" y="246"/>
                  </a:lnTo>
                  <a:lnTo>
                    <a:pt x="216" y="252"/>
                  </a:lnTo>
                  <a:lnTo>
                    <a:pt x="252" y="264"/>
                  </a:lnTo>
                  <a:lnTo>
                    <a:pt x="264" y="264"/>
                  </a:lnTo>
                  <a:lnTo>
                    <a:pt x="276" y="258"/>
                  </a:lnTo>
                  <a:lnTo>
                    <a:pt x="276" y="252"/>
                  </a:lnTo>
                  <a:lnTo>
                    <a:pt x="270" y="246"/>
                  </a:lnTo>
                  <a:lnTo>
                    <a:pt x="264" y="234"/>
                  </a:lnTo>
                  <a:lnTo>
                    <a:pt x="246" y="222"/>
                  </a:lnTo>
                  <a:close/>
                  <a:moveTo>
                    <a:pt x="312" y="288"/>
                  </a:moveTo>
                  <a:lnTo>
                    <a:pt x="360" y="348"/>
                  </a:lnTo>
                  <a:lnTo>
                    <a:pt x="372" y="318"/>
                  </a:lnTo>
                  <a:lnTo>
                    <a:pt x="312" y="288"/>
                  </a:lnTo>
                  <a:close/>
                  <a:moveTo>
                    <a:pt x="288" y="126"/>
                  </a:moveTo>
                  <a:lnTo>
                    <a:pt x="288" y="132"/>
                  </a:lnTo>
                  <a:lnTo>
                    <a:pt x="282" y="138"/>
                  </a:lnTo>
                  <a:lnTo>
                    <a:pt x="282" y="150"/>
                  </a:lnTo>
                  <a:lnTo>
                    <a:pt x="276" y="162"/>
                  </a:lnTo>
                  <a:lnTo>
                    <a:pt x="276" y="192"/>
                  </a:lnTo>
                  <a:lnTo>
                    <a:pt x="312" y="228"/>
                  </a:lnTo>
                  <a:lnTo>
                    <a:pt x="324" y="234"/>
                  </a:lnTo>
                  <a:lnTo>
                    <a:pt x="330" y="240"/>
                  </a:lnTo>
                  <a:lnTo>
                    <a:pt x="288" y="126"/>
                  </a:lnTo>
                  <a:close/>
                  <a:moveTo>
                    <a:pt x="120" y="60"/>
                  </a:moveTo>
                  <a:lnTo>
                    <a:pt x="120" y="66"/>
                  </a:lnTo>
                  <a:lnTo>
                    <a:pt x="126" y="78"/>
                  </a:lnTo>
                  <a:lnTo>
                    <a:pt x="138" y="90"/>
                  </a:lnTo>
                  <a:lnTo>
                    <a:pt x="150" y="108"/>
                  </a:lnTo>
                  <a:lnTo>
                    <a:pt x="168" y="120"/>
                  </a:lnTo>
                  <a:lnTo>
                    <a:pt x="192" y="144"/>
                  </a:lnTo>
                  <a:lnTo>
                    <a:pt x="204" y="150"/>
                  </a:lnTo>
                  <a:lnTo>
                    <a:pt x="216" y="150"/>
                  </a:lnTo>
                  <a:lnTo>
                    <a:pt x="210" y="138"/>
                  </a:lnTo>
                  <a:lnTo>
                    <a:pt x="204" y="132"/>
                  </a:lnTo>
                  <a:lnTo>
                    <a:pt x="198" y="120"/>
                  </a:lnTo>
                  <a:lnTo>
                    <a:pt x="186" y="108"/>
                  </a:lnTo>
                  <a:lnTo>
                    <a:pt x="174" y="90"/>
                  </a:lnTo>
                  <a:lnTo>
                    <a:pt x="156" y="78"/>
                  </a:lnTo>
                  <a:lnTo>
                    <a:pt x="144" y="66"/>
                  </a:lnTo>
                  <a:lnTo>
                    <a:pt x="132" y="60"/>
                  </a:lnTo>
                  <a:lnTo>
                    <a:pt x="120" y="6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31" name="Slovenia" descr="© INSCALE GmbH, 05.05.2010&#10;http://www.presentationload.com/">
              <a:extLst>
                <a:ext uri="{FF2B5EF4-FFF2-40B4-BE49-F238E27FC236}">
                  <a16:creationId xmlns:a16="http://schemas.microsoft.com/office/drawing/2014/main" id="{EEBF8884-78BF-A2BC-17B5-9DCDA38BFCE6}"/>
                </a:ext>
              </a:extLst>
            </p:cNvPr>
            <p:cNvSpPr>
              <a:spLocks/>
            </p:cNvSpPr>
            <p:nvPr/>
          </p:nvSpPr>
          <p:spPr bwMode="gray">
            <a:xfrm>
              <a:off x="4583748" y="1786501"/>
              <a:ext cx="80048" cy="45954"/>
            </a:xfrm>
            <a:custGeom>
              <a:avLst/>
              <a:gdLst>
                <a:gd name="T0" fmla="*/ 2147483647 w 210"/>
                <a:gd name="T1" fmla="*/ 2147483647 h 120"/>
                <a:gd name="T2" fmla="*/ 2147483647 w 210"/>
                <a:gd name="T3" fmla="*/ 2147483647 h 120"/>
                <a:gd name="T4" fmla="*/ 2147483647 w 210"/>
                <a:gd name="T5" fmla="*/ 2147483647 h 120"/>
                <a:gd name="T6" fmla="*/ 2147483647 w 210"/>
                <a:gd name="T7" fmla="*/ 2147483647 h 120"/>
                <a:gd name="T8" fmla="*/ 2147483647 w 210"/>
                <a:gd name="T9" fmla="*/ 2147483647 h 120"/>
                <a:gd name="T10" fmla="*/ 2147483647 w 210"/>
                <a:gd name="T11" fmla="*/ 2147483647 h 120"/>
                <a:gd name="T12" fmla="*/ 2147483647 w 210"/>
                <a:gd name="T13" fmla="*/ 2147483647 h 120"/>
                <a:gd name="T14" fmla="*/ 2147483647 w 210"/>
                <a:gd name="T15" fmla="*/ 2147483647 h 120"/>
                <a:gd name="T16" fmla="*/ 2147483647 w 210"/>
                <a:gd name="T17" fmla="*/ 2147483647 h 120"/>
                <a:gd name="T18" fmla="*/ 2147483647 w 210"/>
                <a:gd name="T19" fmla="*/ 2147483647 h 120"/>
                <a:gd name="T20" fmla="*/ 2147483647 w 210"/>
                <a:gd name="T21" fmla="*/ 2147483647 h 120"/>
                <a:gd name="T22" fmla="*/ 2147483647 w 210"/>
                <a:gd name="T23" fmla="*/ 2147483647 h 120"/>
                <a:gd name="T24" fmla="*/ 2147483647 w 210"/>
                <a:gd name="T25" fmla="*/ 2147483647 h 120"/>
                <a:gd name="T26" fmla="*/ 2147483647 w 210"/>
                <a:gd name="T27" fmla="*/ 2147483647 h 120"/>
                <a:gd name="T28" fmla="*/ 2147483647 w 210"/>
                <a:gd name="T29" fmla="*/ 2147483647 h 120"/>
                <a:gd name="T30" fmla="*/ 2147483647 w 210"/>
                <a:gd name="T31" fmla="*/ 2147483647 h 120"/>
                <a:gd name="T32" fmla="*/ 2147483647 w 210"/>
                <a:gd name="T33" fmla="*/ 2147483647 h 120"/>
                <a:gd name="T34" fmla="*/ 2147483647 w 210"/>
                <a:gd name="T35" fmla="*/ 2147483647 h 120"/>
                <a:gd name="T36" fmla="*/ 2147483647 w 210"/>
                <a:gd name="T37" fmla="*/ 2147483647 h 120"/>
                <a:gd name="T38" fmla="*/ 2147483647 w 210"/>
                <a:gd name="T39" fmla="*/ 2147483647 h 120"/>
                <a:gd name="T40" fmla="*/ 2147483647 w 210"/>
                <a:gd name="T41" fmla="*/ 2147483647 h 120"/>
                <a:gd name="T42" fmla="*/ 2147483647 w 210"/>
                <a:gd name="T43" fmla="*/ 0 h 120"/>
                <a:gd name="T44" fmla="*/ 2147483647 w 210"/>
                <a:gd name="T45" fmla="*/ 2147483647 h 120"/>
                <a:gd name="T46" fmla="*/ 2147483647 w 210"/>
                <a:gd name="T47" fmla="*/ 2147483647 h 120"/>
                <a:gd name="T48" fmla="*/ 2147483647 w 210"/>
                <a:gd name="T49" fmla="*/ 2147483647 h 120"/>
                <a:gd name="T50" fmla="*/ 2147483647 w 210"/>
                <a:gd name="T51" fmla="*/ 2147483647 h 120"/>
                <a:gd name="T52" fmla="*/ 2147483647 w 210"/>
                <a:gd name="T53" fmla="*/ 2147483647 h 120"/>
                <a:gd name="T54" fmla="*/ 2147483647 w 210"/>
                <a:gd name="T55" fmla="*/ 2147483647 h 120"/>
                <a:gd name="T56" fmla="*/ 2147483647 w 210"/>
                <a:gd name="T57" fmla="*/ 2147483647 h 120"/>
                <a:gd name="T58" fmla="*/ 2147483647 w 210"/>
                <a:gd name="T59" fmla="*/ 2147483647 h 120"/>
                <a:gd name="T60" fmla="*/ 2147483647 w 210"/>
                <a:gd name="T61" fmla="*/ 2147483647 h 120"/>
                <a:gd name="T62" fmla="*/ 2147483647 w 210"/>
                <a:gd name="T63" fmla="*/ 2147483647 h 120"/>
                <a:gd name="T64" fmla="*/ 2147483647 w 210"/>
                <a:gd name="T65" fmla="*/ 2147483647 h 120"/>
                <a:gd name="T66" fmla="*/ 2147483647 w 210"/>
                <a:gd name="T67" fmla="*/ 2147483647 h 120"/>
                <a:gd name="T68" fmla="*/ 0 w 210"/>
                <a:gd name="T69" fmla="*/ 2147483647 h 120"/>
                <a:gd name="T70" fmla="*/ 2147483647 w 210"/>
                <a:gd name="T71" fmla="*/ 2147483647 h 120"/>
                <a:gd name="T72" fmla="*/ 2147483647 w 210"/>
                <a:gd name="T73" fmla="*/ 2147483647 h 120"/>
                <a:gd name="T74" fmla="*/ 2147483647 w 210"/>
                <a:gd name="T75" fmla="*/ 2147483647 h 120"/>
                <a:gd name="T76" fmla="*/ 2147483647 w 210"/>
                <a:gd name="T77" fmla="*/ 2147483647 h 120"/>
                <a:gd name="T78" fmla="*/ 2147483647 w 210"/>
                <a:gd name="T79" fmla="*/ 2147483647 h 120"/>
                <a:gd name="T80" fmla="*/ 2147483647 w 210"/>
                <a:gd name="T81" fmla="*/ 2147483647 h 120"/>
                <a:gd name="T82" fmla="*/ 2147483647 w 210"/>
                <a:gd name="T83" fmla="*/ 2147483647 h 120"/>
                <a:gd name="T84" fmla="*/ 2147483647 w 210"/>
                <a:gd name="T85" fmla="*/ 2147483647 h 120"/>
                <a:gd name="T86" fmla="*/ 2147483647 w 210"/>
                <a:gd name="T87" fmla="*/ 2147483647 h 12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10"/>
                <a:gd name="T133" fmla="*/ 0 h 120"/>
                <a:gd name="T134" fmla="*/ 210 w 210"/>
                <a:gd name="T135" fmla="*/ 120 h 120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10" h="120">
                  <a:moveTo>
                    <a:pt x="24" y="120"/>
                  </a:moveTo>
                  <a:lnTo>
                    <a:pt x="42" y="120"/>
                  </a:lnTo>
                  <a:lnTo>
                    <a:pt x="42" y="108"/>
                  </a:lnTo>
                  <a:lnTo>
                    <a:pt x="54" y="114"/>
                  </a:lnTo>
                  <a:lnTo>
                    <a:pt x="72" y="114"/>
                  </a:lnTo>
                  <a:lnTo>
                    <a:pt x="78" y="102"/>
                  </a:lnTo>
                  <a:lnTo>
                    <a:pt x="78" y="108"/>
                  </a:lnTo>
                  <a:lnTo>
                    <a:pt x="84" y="114"/>
                  </a:lnTo>
                  <a:lnTo>
                    <a:pt x="126" y="114"/>
                  </a:lnTo>
                  <a:lnTo>
                    <a:pt x="126" y="96"/>
                  </a:lnTo>
                  <a:lnTo>
                    <a:pt x="138" y="90"/>
                  </a:lnTo>
                  <a:lnTo>
                    <a:pt x="150" y="78"/>
                  </a:lnTo>
                  <a:lnTo>
                    <a:pt x="150" y="72"/>
                  </a:lnTo>
                  <a:lnTo>
                    <a:pt x="144" y="66"/>
                  </a:lnTo>
                  <a:lnTo>
                    <a:pt x="144" y="54"/>
                  </a:lnTo>
                  <a:lnTo>
                    <a:pt x="174" y="54"/>
                  </a:lnTo>
                  <a:lnTo>
                    <a:pt x="186" y="48"/>
                  </a:lnTo>
                  <a:lnTo>
                    <a:pt x="186" y="36"/>
                  </a:lnTo>
                  <a:lnTo>
                    <a:pt x="210" y="36"/>
                  </a:lnTo>
                  <a:lnTo>
                    <a:pt x="192" y="24"/>
                  </a:lnTo>
                  <a:lnTo>
                    <a:pt x="186" y="6"/>
                  </a:lnTo>
                  <a:lnTo>
                    <a:pt x="180" y="0"/>
                  </a:lnTo>
                  <a:lnTo>
                    <a:pt x="174" y="12"/>
                  </a:lnTo>
                  <a:lnTo>
                    <a:pt x="168" y="30"/>
                  </a:lnTo>
                  <a:lnTo>
                    <a:pt x="144" y="24"/>
                  </a:lnTo>
                  <a:lnTo>
                    <a:pt x="132" y="30"/>
                  </a:lnTo>
                  <a:lnTo>
                    <a:pt x="84" y="30"/>
                  </a:lnTo>
                  <a:lnTo>
                    <a:pt x="84" y="42"/>
                  </a:lnTo>
                  <a:lnTo>
                    <a:pt x="54" y="42"/>
                  </a:lnTo>
                  <a:lnTo>
                    <a:pt x="48" y="36"/>
                  </a:lnTo>
                  <a:lnTo>
                    <a:pt x="30" y="36"/>
                  </a:lnTo>
                  <a:lnTo>
                    <a:pt x="24" y="42"/>
                  </a:lnTo>
                  <a:lnTo>
                    <a:pt x="6" y="42"/>
                  </a:lnTo>
                  <a:lnTo>
                    <a:pt x="6" y="48"/>
                  </a:lnTo>
                  <a:lnTo>
                    <a:pt x="0" y="54"/>
                  </a:lnTo>
                  <a:lnTo>
                    <a:pt x="12" y="60"/>
                  </a:lnTo>
                  <a:lnTo>
                    <a:pt x="6" y="96"/>
                  </a:lnTo>
                  <a:lnTo>
                    <a:pt x="18" y="96"/>
                  </a:lnTo>
                  <a:lnTo>
                    <a:pt x="30" y="102"/>
                  </a:lnTo>
                  <a:lnTo>
                    <a:pt x="36" y="102"/>
                  </a:lnTo>
                  <a:lnTo>
                    <a:pt x="36" y="108"/>
                  </a:lnTo>
                  <a:lnTo>
                    <a:pt x="30" y="108"/>
                  </a:lnTo>
                  <a:lnTo>
                    <a:pt x="30" y="114"/>
                  </a:lnTo>
                  <a:lnTo>
                    <a:pt x="24" y="12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32" name="Slovakia" descr="© INSCALE GmbH, 05.05.2010&#10;http://www.presentationload.com/">
              <a:extLst>
                <a:ext uri="{FF2B5EF4-FFF2-40B4-BE49-F238E27FC236}">
                  <a16:creationId xmlns:a16="http://schemas.microsoft.com/office/drawing/2014/main" id="{26813CCC-4E10-A885-50B4-0BFBEC27CD48}"/>
                </a:ext>
              </a:extLst>
            </p:cNvPr>
            <p:cNvSpPr>
              <a:spLocks/>
            </p:cNvSpPr>
            <p:nvPr/>
          </p:nvSpPr>
          <p:spPr bwMode="gray">
            <a:xfrm>
              <a:off x="4665278" y="1709417"/>
              <a:ext cx="134897" cy="54848"/>
            </a:xfrm>
            <a:custGeom>
              <a:avLst/>
              <a:gdLst>
                <a:gd name="T0" fmla="*/ 2147483647 w 354"/>
                <a:gd name="T1" fmla="*/ 2147483647 h 144"/>
                <a:gd name="T2" fmla="*/ 2147483647 w 354"/>
                <a:gd name="T3" fmla="*/ 2147483647 h 144"/>
                <a:gd name="T4" fmla="*/ 2147483647 w 354"/>
                <a:gd name="T5" fmla="*/ 2147483647 h 144"/>
                <a:gd name="T6" fmla="*/ 2147483647 w 354"/>
                <a:gd name="T7" fmla="*/ 2147483647 h 144"/>
                <a:gd name="T8" fmla="*/ 2147483647 w 354"/>
                <a:gd name="T9" fmla="*/ 2147483647 h 144"/>
                <a:gd name="T10" fmla="*/ 2147483647 w 354"/>
                <a:gd name="T11" fmla="*/ 2147483647 h 144"/>
                <a:gd name="T12" fmla="*/ 2147483647 w 354"/>
                <a:gd name="T13" fmla="*/ 2147483647 h 144"/>
                <a:gd name="T14" fmla="*/ 2147483647 w 354"/>
                <a:gd name="T15" fmla="*/ 0 h 144"/>
                <a:gd name="T16" fmla="*/ 2147483647 w 354"/>
                <a:gd name="T17" fmla="*/ 2147483647 h 144"/>
                <a:gd name="T18" fmla="*/ 2147483647 w 354"/>
                <a:gd name="T19" fmla="*/ 0 h 144"/>
                <a:gd name="T20" fmla="*/ 2147483647 w 354"/>
                <a:gd name="T21" fmla="*/ 2147483647 h 144"/>
                <a:gd name="T22" fmla="*/ 2147483647 w 354"/>
                <a:gd name="T23" fmla="*/ 2147483647 h 144"/>
                <a:gd name="T24" fmla="*/ 2147483647 w 354"/>
                <a:gd name="T25" fmla="*/ 2147483647 h 144"/>
                <a:gd name="T26" fmla="*/ 2147483647 w 354"/>
                <a:gd name="T27" fmla="*/ 2147483647 h 144"/>
                <a:gd name="T28" fmla="*/ 2147483647 w 354"/>
                <a:gd name="T29" fmla="*/ 2147483647 h 144"/>
                <a:gd name="T30" fmla="*/ 0 w 354"/>
                <a:gd name="T31" fmla="*/ 2147483647 h 144"/>
                <a:gd name="T32" fmla="*/ 2147483647 w 354"/>
                <a:gd name="T33" fmla="*/ 2147483647 h 144"/>
                <a:gd name="T34" fmla="*/ 2147483647 w 354"/>
                <a:gd name="T35" fmla="*/ 2147483647 h 144"/>
                <a:gd name="T36" fmla="*/ 2147483647 w 354"/>
                <a:gd name="T37" fmla="*/ 2147483647 h 144"/>
                <a:gd name="T38" fmla="*/ 2147483647 w 354"/>
                <a:gd name="T39" fmla="*/ 2147483647 h 144"/>
                <a:gd name="T40" fmla="*/ 2147483647 w 354"/>
                <a:gd name="T41" fmla="*/ 2147483647 h 144"/>
                <a:gd name="T42" fmla="*/ 2147483647 w 354"/>
                <a:gd name="T43" fmla="*/ 2147483647 h 144"/>
                <a:gd name="T44" fmla="*/ 2147483647 w 354"/>
                <a:gd name="T45" fmla="*/ 2147483647 h 144"/>
                <a:gd name="T46" fmla="*/ 2147483647 w 354"/>
                <a:gd name="T47" fmla="*/ 2147483647 h 144"/>
                <a:gd name="T48" fmla="*/ 2147483647 w 354"/>
                <a:gd name="T49" fmla="*/ 2147483647 h 144"/>
                <a:gd name="T50" fmla="*/ 2147483647 w 354"/>
                <a:gd name="T51" fmla="*/ 2147483647 h 144"/>
                <a:gd name="T52" fmla="*/ 2147483647 w 354"/>
                <a:gd name="T53" fmla="*/ 2147483647 h 144"/>
                <a:gd name="T54" fmla="*/ 2147483647 w 354"/>
                <a:gd name="T55" fmla="*/ 2147483647 h 144"/>
                <a:gd name="T56" fmla="*/ 2147483647 w 354"/>
                <a:gd name="T57" fmla="*/ 2147483647 h 144"/>
                <a:gd name="T58" fmla="*/ 2147483647 w 354"/>
                <a:gd name="T59" fmla="*/ 2147483647 h 144"/>
                <a:gd name="T60" fmla="*/ 2147483647 w 354"/>
                <a:gd name="T61" fmla="*/ 2147483647 h 144"/>
                <a:gd name="T62" fmla="*/ 2147483647 w 354"/>
                <a:gd name="T63" fmla="*/ 2147483647 h 144"/>
                <a:gd name="T64" fmla="*/ 2147483647 w 354"/>
                <a:gd name="T65" fmla="*/ 2147483647 h 144"/>
                <a:gd name="T66" fmla="*/ 2147483647 w 354"/>
                <a:gd name="T67" fmla="*/ 2147483647 h 144"/>
                <a:gd name="T68" fmla="*/ 2147483647 w 354"/>
                <a:gd name="T69" fmla="*/ 2147483647 h 14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54"/>
                <a:gd name="T106" fmla="*/ 0 h 144"/>
                <a:gd name="T107" fmla="*/ 354 w 354"/>
                <a:gd name="T108" fmla="*/ 144 h 14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54" h="144">
                  <a:moveTo>
                    <a:pt x="348" y="30"/>
                  </a:moveTo>
                  <a:lnTo>
                    <a:pt x="324" y="30"/>
                  </a:lnTo>
                  <a:lnTo>
                    <a:pt x="300" y="6"/>
                  </a:lnTo>
                  <a:lnTo>
                    <a:pt x="276" y="6"/>
                  </a:lnTo>
                  <a:lnTo>
                    <a:pt x="270" y="12"/>
                  </a:lnTo>
                  <a:lnTo>
                    <a:pt x="258" y="18"/>
                  </a:lnTo>
                  <a:lnTo>
                    <a:pt x="246" y="18"/>
                  </a:lnTo>
                  <a:lnTo>
                    <a:pt x="240" y="12"/>
                  </a:lnTo>
                  <a:lnTo>
                    <a:pt x="210" y="12"/>
                  </a:lnTo>
                  <a:lnTo>
                    <a:pt x="210" y="18"/>
                  </a:lnTo>
                  <a:lnTo>
                    <a:pt x="204" y="24"/>
                  </a:lnTo>
                  <a:lnTo>
                    <a:pt x="192" y="24"/>
                  </a:lnTo>
                  <a:lnTo>
                    <a:pt x="186" y="18"/>
                  </a:lnTo>
                  <a:lnTo>
                    <a:pt x="186" y="12"/>
                  </a:lnTo>
                  <a:lnTo>
                    <a:pt x="180" y="12"/>
                  </a:lnTo>
                  <a:lnTo>
                    <a:pt x="168" y="0"/>
                  </a:lnTo>
                  <a:lnTo>
                    <a:pt x="156" y="0"/>
                  </a:lnTo>
                  <a:lnTo>
                    <a:pt x="144" y="12"/>
                  </a:lnTo>
                  <a:lnTo>
                    <a:pt x="138" y="12"/>
                  </a:lnTo>
                  <a:lnTo>
                    <a:pt x="126" y="0"/>
                  </a:lnTo>
                  <a:lnTo>
                    <a:pt x="108" y="12"/>
                  </a:lnTo>
                  <a:lnTo>
                    <a:pt x="84" y="18"/>
                  </a:lnTo>
                  <a:lnTo>
                    <a:pt x="84" y="42"/>
                  </a:lnTo>
                  <a:lnTo>
                    <a:pt x="72" y="48"/>
                  </a:lnTo>
                  <a:lnTo>
                    <a:pt x="66" y="54"/>
                  </a:lnTo>
                  <a:lnTo>
                    <a:pt x="54" y="60"/>
                  </a:lnTo>
                  <a:lnTo>
                    <a:pt x="36" y="60"/>
                  </a:lnTo>
                  <a:lnTo>
                    <a:pt x="36" y="54"/>
                  </a:lnTo>
                  <a:lnTo>
                    <a:pt x="30" y="60"/>
                  </a:lnTo>
                  <a:lnTo>
                    <a:pt x="12" y="60"/>
                  </a:lnTo>
                  <a:lnTo>
                    <a:pt x="6" y="66"/>
                  </a:lnTo>
                  <a:lnTo>
                    <a:pt x="0" y="90"/>
                  </a:lnTo>
                  <a:lnTo>
                    <a:pt x="0" y="102"/>
                  </a:lnTo>
                  <a:lnTo>
                    <a:pt x="6" y="102"/>
                  </a:lnTo>
                  <a:lnTo>
                    <a:pt x="6" y="114"/>
                  </a:lnTo>
                  <a:lnTo>
                    <a:pt x="12" y="114"/>
                  </a:lnTo>
                  <a:lnTo>
                    <a:pt x="12" y="126"/>
                  </a:lnTo>
                  <a:lnTo>
                    <a:pt x="6" y="132"/>
                  </a:lnTo>
                  <a:lnTo>
                    <a:pt x="18" y="138"/>
                  </a:lnTo>
                  <a:lnTo>
                    <a:pt x="30" y="120"/>
                  </a:lnTo>
                  <a:lnTo>
                    <a:pt x="36" y="126"/>
                  </a:lnTo>
                  <a:lnTo>
                    <a:pt x="42" y="138"/>
                  </a:lnTo>
                  <a:lnTo>
                    <a:pt x="48" y="144"/>
                  </a:lnTo>
                  <a:lnTo>
                    <a:pt x="90" y="144"/>
                  </a:lnTo>
                  <a:lnTo>
                    <a:pt x="108" y="138"/>
                  </a:lnTo>
                  <a:lnTo>
                    <a:pt x="120" y="138"/>
                  </a:lnTo>
                  <a:lnTo>
                    <a:pt x="132" y="114"/>
                  </a:lnTo>
                  <a:lnTo>
                    <a:pt x="168" y="120"/>
                  </a:lnTo>
                  <a:lnTo>
                    <a:pt x="174" y="108"/>
                  </a:lnTo>
                  <a:lnTo>
                    <a:pt x="198" y="108"/>
                  </a:lnTo>
                  <a:lnTo>
                    <a:pt x="210" y="102"/>
                  </a:lnTo>
                  <a:lnTo>
                    <a:pt x="216" y="102"/>
                  </a:lnTo>
                  <a:lnTo>
                    <a:pt x="228" y="90"/>
                  </a:lnTo>
                  <a:lnTo>
                    <a:pt x="234" y="78"/>
                  </a:lnTo>
                  <a:lnTo>
                    <a:pt x="258" y="78"/>
                  </a:lnTo>
                  <a:lnTo>
                    <a:pt x="258" y="90"/>
                  </a:lnTo>
                  <a:lnTo>
                    <a:pt x="276" y="96"/>
                  </a:lnTo>
                  <a:lnTo>
                    <a:pt x="276" y="78"/>
                  </a:lnTo>
                  <a:lnTo>
                    <a:pt x="288" y="78"/>
                  </a:lnTo>
                  <a:lnTo>
                    <a:pt x="288" y="90"/>
                  </a:lnTo>
                  <a:lnTo>
                    <a:pt x="300" y="90"/>
                  </a:lnTo>
                  <a:lnTo>
                    <a:pt x="312" y="84"/>
                  </a:lnTo>
                  <a:lnTo>
                    <a:pt x="336" y="84"/>
                  </a:lnTo>
                  <a:lnTo>
                    <a:pt x="336" y="90"/>
                  </a:lnTo>
                  <a:lnTo>
                    <a:pt x="336" y="72"/>
                  </a:lnTo>
                  <a:lnTo>
                    <a:pt x="342" y="72"/>
                  </a:lnTo>
                  <a:lnTo>
                    <a:pt x="348" y="66"/>
                  </a:lnTo>
                  <a:lnTo>
                    <a:pt x="348" y="60"/>
                  </a:lnTo>
                  <a:lnTo>
                    <a:pt x="354" y="54"/>
                  </a:lnTo>
                  <a:lnTo>
                    <a:pt x="354" y="30"/>
                  </a:lnTo>
                  <a:lnTo>
                    <a:pt x="348" y="3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33" name="Sierra Leone" descr="© INSCALE GmbH, 05.05.2010&#10;http://www.presentationload.com/">
              <a:extLst>
                <a:ext uri="{FF2B5EF4-FFF2-40B4-BE49-F238E27FC236}">
                  <a16:creationId xmlns:a16="http://schemas.microsoft.com/office/drawing/2014/main" id="{1CE487EF-040E-A02E-8E06-30E92D007DF2}"/>
                </a:ext>
              </a:extLst>
            </p:cNvPr>
            <p:cNvSpPr>
              <a:spLocks/>
            </p:cNvSpPr>
            <p:nvPr/>
          </p:nvSpPr>
          <p:spPr bwMode="gray">
            <a:xfrm>
              <a:off x="3879621" y="2910144"/>
              <a:ext cx="78566" cy="102284"/>
            </a:xfrm>
            <a:custGeom>
              <a:avLst/>
              <a:gdLst>
                <a:gd name="T0" fmla="*/ 2147483647 w 210"/>
                <a:gd name="T1" fmla="*/ 2147483647 h 270"/>
                <a:gd name="T2" fmla="*/ 2147483647 w 210"/>
                <a:gd name="T3" fmla="*/ 2147483647 h 270"/>
                <a:gd name="T4" fmla="*/ 2147483647 w 210"/>
                <a:gd name="T5" fmla="*/ 2147483647 h 270"/>
                <a:gd name="T6" fmla="*/ 2147483647 w 210"/>
                <a:gd name="T7" fmla="*/ 2147483647 h 270"/>
                <a:gd name="T8" fmla="*/ 2147483647 w 210"/>
                <a:gd name="T9" fmla="*/ 2147483647 h 270"/>
                <a:gd name="T10" fmla="*/ 2147483647 w 210"/>
                <a:gd name="T11" fmla="*/ 2147483647 h 270"/>
                <a:gd name="T12" fmla="*/ 2147483647 w 210"/>
                <a:gd name="T13" fmla="*/ 2147483647 h 270"/>
                <a:gd name="T14" fmla="*/ 2147483647 w 210"/>
                <a:gd name="T15" fmla="*/ 2147483647 h 270"/>
                <a:gd name="T16" fmla="*/ 2147483647 w 210"/>
                <a:gd name="T17" fmla="*/ 2147483647 h 270"/>
                <a:gd name="T18" fmla="*/ 2147483647 w 210"/>
                <a:gd name="T19" fmla="*/ 2147483647 h 270"/>
                <a:gd name="T20" fmla="*/ 2147483647 w 210"/>
                <a:gd name="T21" fmla="*/ 2147483647 h 270"/>
                <a:gd name="T22" fmla="*/ 2147483647 w 210"/>
                <a:gd name="T23" fmla="*/ 0 h 270"/>
                <a:gd name="T24" fmla="*/ 2147483647 w 210"/>
                <a:gd name="T25" fmla="*/ 0 h 270"/>
                <a:gd name="T26" fmla="*/ 2147483647 w 210"/>
                <a:gd name="T27" fmla="*/ 2147483647 h 270"/>
                <a:gd name="T28" fmla="*/ 2147483647 w 210"/>
                <a:gd name="T29" fmla="*/ 2147483647 h 270"/>
                <a:gd name="T30" fmla="*/ 2147483647 w 210"/>
                <a:gd name="T31" fmla="*/ 2147483647 h 270"/>
                <a:gd name="T32" fmla="*/ 2147483647 w 210"/>
                <a:gd name="T33" fmla="*/ 2147483647 h 270"/>
                <a:gd name="T34" fmla="*/ 2147483647 w 210"/>
                <a:gd name="T35" fmla="*/ 2147483647 h 270"/>
                <a:gd name="T36" fmla="*/ 2147483647 w 210"/>
                <a:gd name="T37" fmla="*/ 2147483647 h 270"/>
                <a:gd name="T38" fmla="*/ 2147483647 w 210"/>
                <a:gd name="T39" fmla="*/ 2147483647 h 270"/>
                <a:gd name="T40" fmla="*/ 2147483647 w 210"/>
                <a:gd name="T41" fmla="*/ 2147483647 h 270"/>
                <a:gd name="T42" fmla="*/ 2147483647 w 210"/>
                <a:gd name="T43" fmla="*/ 2147483647 h 270"/>
                <a:gd name="T44" fmla="*/ 0 w 210"/>
                <a:gd name="T45" fmla="*/ 2147483647 h 270"/>
                <a:gd name="T46" fmla="*/ 2147483647 w 210"/>
                <a:gd name="T47" fmla="*/ 2147483647 h 270"/>
                <a:gd name="T48" fmla="*/ 2147483647 w 210"/>
                <a:gd name="T49" fmla="*/ 2147483647 h 270"/>
                <a:gd name="T50" fmla="*/ 0 w 210"/>
                <a:gd name="T51" fmla="*/ 2147483647 h 270"/>
                <a:gd name="T52" fmla="*/ 0 w 210"/>
                <a:gd name="T53" fmla="*/ 2147483647 h 270"/>
                <a:gd name="T54" fmla="*/ 2147483647 w 210"/>
                <a:gd name="T55" fmla="*/ 2147483647 h 270"/>
                <a:gd name="T56" fmla="*/ 2147483647 w 210"/>
                <a:gd name="T57" fmla="*/ 2147483647 h 270"/>
                <a:gd name="T58" fmla="*/ 2147483647 w 210"/>
                <a:gd name="T59" fmla="*/ 2147483647 h 270"/>
                <a:gd name="T60" fmla="*/ 2147483647 w 210"/>
                <a:gd name="T61" fmla="*/ 2147483647 h 270"/>
                <a:gd name="T62" fmla="*/ 2147483647 w 210"/>
                <a:gd name="T63" fmla="*/ 2147483647 h 270"/>
                <a:gd name="T64" fmla="*/ 2147483647 w 210"/>
                <a:gd name="T65" fmla="*/ 2147483647 h 270"/>
                <a:gd name="T66" fmla="*/ 2147483647 w 210"/>
                <a:gd name="T67" fmla="*/ 2147483647 h 270"/>
                <a:gd name="T68" fmla="*/ 2147483647 w 210"/>
                <a:gd name="T69" fmla="*/ 2147483647 h 270"/>
                <a:gd name="T70" fmla="*/ 2147483647 w 210"/>
                <a:gd name="T71" fmla="*/ 2147483647 h 270"/>
                <a:gd name="T72" fmla="*/ 2147483647 w 210"/>
                <a:gd name="T73" fmla="*/ 2147483647 h 270"/>
                <a:gd name="T74" fmla="*/ 2147483647 w 210"/>
                <a:gd name="T75" fmla="*/ 2147483647 h 270"/>
                <a:gd name="T76" fmla="*/ 2147483647 w 210"/>
                <a:gd name="T77" fmla="*/ 2147483647 h 270"/>
                <a:gd name="T78" fmla="*/ 2147483647 w 210"/>
                <a:gd name="T79" fmla="*/ 2147483647 h 270"/>
                <a:gd name="T80" fmla="*/ 2147483647 w 210"/>
                <a:gd name="T81" fmla="*/ 2147483647 h 270"/>
                <a:gd name="T82" fmla="*/ 2147483647 w 210"/>
                <a:gd name="T83" fmla="*/ 2147483647 h 270"/>
                <a:gd name="T84" fmla="*/ 2147483647 w 210"/>
                <a:gd name="T85" fmla="*/ 2147483647 h 270"/>
                <a:gd name="T86" fmla="*/ 2147483647 w 210"/>
                <a:gd name="T87" fmla="*/ 2147483647 h 27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10"/>
                <a:gd name="T133" fmla="*/ 0 h 270"/>
                <a:gd name="T134" fmla="*/ 210 w 210"/>
                <a:gd name="T135" fmla="*/ 270 h 270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10" h="270">
                  <a:moveTo>
                    <a:pt x="186" y="180"/>
                  </a:moveTo>
                  <a:lnTo>
                    <a:pt x="186" y="162"/>
                  </a:lnTo>
                  <a:lnTo>
                    <a:pt x="210" y="156"/>
                  </a:lnTo>
                  <a:lnTo>
                    <a:pt x="204" y="132"/>
                  </a:lnTo>
                  <a:lnTo>
                    <a:pt x="174" y="144"/>
                  </a:lnTo>
                  <a:lnTo>
                    <a:pt x="180" y="126"/>
                  </a:lnTo>
                  <a:lnTo>
                    <a:pt x="186" y="120"/>
                  </a:lnTo>
                  <a:lnTo>
                    <a:pt x="192" y="108"/>
                  </a:lnTo>
                  <a:lnTo>
                    <a:pt x="192" y="90"/>
                  </a:lnTo>
                  <a:lnTo>
                    <a:pt x="180" y="78"/>
                  </a:lnTo>
                  <a:lnTo>
                    <a:pt x="180" y="60"/>
                  </a:lnTo>
                  <a:lnTo>
                    <a:pt x="138" y="0"/>
                  </a:lnTo>
                  <a:lnTo>
                    <a:pt x="102" y="0"/>
                  </a:lnTo>
                  <a:lnTo>
                    <a:pt x="96" y="18"/>
                  </a:lnTo>
                  <a:lnTo>
                    <a:pt x="60" y="18"/>
                  </a:lnTo>
                  <a:lnTo>
                    <a:pt x="60" y="24"/>
                  </a:lnTo>
                  <a:lnTo>
                    <a:pt x="54" y="30"/>
                  </a:lnTo>
                  <a:lnTo>
                    <a:pt x="48" y="42"/>
                  </a:lnTo>
                  <a:lnTo>
                    <a:pt x="36" y="54"/>
                  </a:lnTo>
                  <a:lnTo>
                    <a:pt x="30" y="66"/>
                  </a:lnTo>
                  <a:lnTo>
                    <a:pt x="18" y="72"/>
                  </a:lnTo>
                  <a:lnTo>
                    <a:pt x="12" y="78"/>
                  </a:lnTo>
                  <a:lnTo>
                    <a:pt x="0" y="84"/>
                  </a:lnTo>
                  <a:lnTo>
                    <a:pt x="12" y="96"/>
                  </a:lnTo>
                  <a:lnTo>
                    <a:pt x="6" y="102"/>
                  </a:lnTo>
                  <a:lnTo>
                    <a:pt x="0" y="114"/>
                  </a:lnTo>
                  <a:lnTo>
                    <a:pt x="0" y="132"/>
                  </a:lnTo>
                  <a:lnTo>
                    <a:pt x="6" y="138"/>
                  </a:lnTo>
                  <a:lnTo>
                    <a:pt x="18" y="144"/>
                  </a:lnTo>
                  <a:lnTo>
                    <a:pt x="24" y="150"/>
                  </a:lnTo>
                  <a:lnTo>
                    <a:pt x="18" y="180"/>
                  </a:lnTo>
                  <a:lnTo>
                    <a:pt x="42" y="198"/>
                  </a:lnTo>
                  <a:lnTo>
                    <a:pt x="42" y="204"/>
                  </a:lnTo>
                  <a:lnTo>
                    <a:pt x="48" y="210"/>
                  </a:lnTo>
                  <a:lnTo>
                    <a:pt x="54" y="222"/>
                  </a:lnTo>
                  <a:lnTo>
                    <a:pt x="78" y="234"/>
                  </a:lnTo>
                  <a:lnTo>
                    <a:pt x="96" y="234"/>
                  </a:lnTo>
                  <a:lnTo>
                    <a:pt x="126" y="270"/>
                  </a:lnTo>
                  <a:lnTo>
                    <a:pt x="126" y="234"/>
                  </a:lnTo>
                  <a:lnTo>
                    <a:pt x="144" y="216"/>
                  </a:lnTo>
                  <a:lnTo>
                    <a:pt x="156" y="210"/>
                  </a:lnTo>
                  <a:lnTo>
                    <a:pt x="168" y="198"/>
                  </a:lnTo>
                  <a:lnTo>
                    <a:pt x="180" y="192"/>
                  </a:lnTo>
                  <a:lnTo>
                    <a:pt x="186" y="18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34" name="Serbia" descr="© INSCALE GmbH, 05.05.2010&#10;http://www.presentationload.com/">
              <a:extLst>
                <a:ext uri="{FF2B5EF4-FFF2-40B4-BE49-F238E27FC236}">
                  <a16:creationId xmlns:a16="http://schemas.microsoft.com/office/drawing/2014/main" id="{860AFB74-1744-1D4E-D4D0-22C7643E6F32}"/>
                </a:ext>
              </a:extLst>
            </p:cNvPr>
            <p:cNvSpPr>
              <a:spLocks/>
            </p:cNvSpPr>
            <p:nvPr/>
          </p:nvSpPr>
          <p:spPr bwMode="gray">
            <a:xfrm>
              <a:off x="4717162" y="1810219"/>
              <a:ext cx="103766" cy="113769"/>
            </a:xfrm>
            <a:custGeom>
              <a:avLst/>
              <a:gdLst/>
              <a:ahLst/>
              <a:cxnLst>
                <a:cxn ang="0">
                  <a:pos x="464" y="374"/>
                </a:cxn>
                <a:cxn ang="0">
                  <a:pos x="453" y="310"/>
                </a:cxn>
                <a:cxn ang="0">
                  <a:pos x="453" y="235"/>
                </a:cxn>
                <a:cxn ang="0">
                  <a:pos x="378" y="224"/>
                </a:cxn>
                <a:cxn ang="0">
                  <a:pos x="302" y="171"/>
                </a:cxn>
                <a:cxn ang="0">
                  <a:pos x="291" y="118"/>
                </a:cxn>
                <a:cxn ang="0">
                  <a:pos x="259" y="128"/>
                </a:cxn>
                <a:cxn ang="0">
                  <a:pos x="216" y="53"/>
                </a:cxn>
                <a:cxn ang="0">
                  <a:pos x="87" y="0"/>
                </a:cxn>
                <a:cxn ang="0">
                  <a:pos x="0" y="43"/>
                </a:cxn>
                <a:cxn ang="0">
                  <a:pos x="32" y="96"/>
                </a:cxn>
                <a:cxn ang="0">
                  <a:pos x="65" y="139"/>
                </a:cxn>
                <a:cxn ang="0">
                  <a:pos x="54" y="150"/>
                </a:cxn>
                <a:cxn ang="0">
                  <a:pos x="32" y="181"/>
                </a:cxn>
                <a:cxn ang="0">
                  <a:pos x="32" y="192"/>
                </a:cxn>
                <a:cxn ang="0">
                  <a:pos x="76" y="203"/>
                </a:cxn>
                <a:cxn ang="0">
                  <a:pos x="87" y="267"/>
                </a:cxn>
                <a:cxn ang="0">
                  <a:pos x="65" y="310"/>
                </a:cxn>
                <a:cxn ang="0">
                  <a:pos x="98" y="363"/>
                </a:cxn>
                <a:cxn ang="0">
                  <a:pos x="119" y="395"/>
                </a:cxn>
                <a:cxn ang="0">
                  <a:pos x="157" y="442"/>
                </a:cxn>
                <a:cxn ang="0">
                  <a:pos x="173" y="438"/>
                </a:cxn>
                <a:cxn ang="0">
                  <a:pos x="180" y="444"/>
                </a:cxn>
                <a:cxn ang="0">
                  <a:pos x="230" y="446"/>
                </a:cxn>
                <a:cxn ang="0">
                  <a:pos x="237" y="431"/>
                </a:cxn>
                <a:cxn ang="0">
                  <a:pos x="258" y="416"/>
                </a:cxn>
                <a:cxn ang="0">
                  <a:pos x="266" y="418"/>
                </a:cxn>
                <a:cxn ang="0">
                  <a:pos x="268" y="407"/>
                </a:cxn>
                <a:cxn ang="0">
                  <a:pos x="267" y="399"/>
                </a:cxn>
                <a:cxn ang="0">
                  <a:pos x="254" y="388"/>
                </a:cxn>
                <a:cxn ang="0">
                  <a:pos x="262" y="387"/>
                </a:cxn>
                <a:cxn ang="0">
                  <a:pos x="279" y="380"/>
                </a:cxn>
                <a:cxn ang="0">
                  <a:pos x="288" y="372"/>
                </a:cxn>
                <a:cxn ang="0">
                  <a:pos x="298" y="389"/>
                </a:cxn>
                <a:cxn ang="0">
                  <a:pos x="292" y="399"/>
                </a:cxn>
                <a:cxn ang="0">
                  <a:pos x="309" y="402"/>
                </a:cxn>
                <a:cxn ang="0">
                  <a:pos x="321" y="404"/>
                </a:cxn>
                <a:cxn ang="0">
                  <a:pos x="326" y="408"/>
                </a:cxn>
                <a:cxn ang="0">
                  <a:pos x="328" y="433"/>
                </a:cxn>
                <a:cxn ang="0">
                  <a:pos x="334" y="429"/>
                </a:cxn>
                <a:cxn ang="0">
                  <a:pos x="335" y="448"/>
                </a:cxn>
                <a:cxn ang="0">
                  <a:pos x="348" y="452"/>
                </a:cxn>
                <a:cxn ang="0">
                  <a:pos x="356" y="467"/>
                </a:cxn>
                <a:cxn ang="0">
                  <a:pos x="354" y="478"/>
                </a:cxn>
                <a:cxn ang="0">
                  <a:pos x="356" y="482"/>
                </a:cxn>
                <a:cxn ang="0">
                  <a:pos x="369" y="485"/>
                </a:cxn>
                <a:cxn ang="0">
                  <a:pos x="381" y="492"/>
                </a:cxn>
                <a:cxn ang="0">
                  <a:pos x="390" y="496"/>
                </a:cxn>
                <a:cxn ang="0">
                  <a:pos x="399" y="501"/>
                </a:cxn>
                <a:cxn ang="0">
                  <a:pos x="392" y="513"/>
                </a:cxn>
                <a:cxn ang="0">
                  <a:pos x="384" y="528"/>
                </a:cxn>
                <a:cxn ang="0">
                  <a:pos x="376" y="542"/>
                </a:cxn>
                <a:cxn ang="0">
                  <a:pos x="453" y="492"/>
                </a:cxn>
                <a:cxn ang="0">
                  <a:pos x="486" y="470"/>
                </a:cxn>
                <a:cxn ang="0">
                  <a:pos x="486" y="406"/>
                </a:cxn>
              </a:cxnLst>
              <a:rect l="0" t="0" r="r" b="b"/>
              <a:pathLst>
                <a:path w="496" h="542">
                  <a:moveTo>
                    <a:pt x="486" y="406"/>
                  </a:moveTo>
                  <a:cubicBezTo>
                    <a:pt x="453" y="395"/>
                    <a:pt x="453" y="395"/>
                    <a:pt x="453" y="395"/>
                  </a:cubicBezTo>
                  <a:cubicBezTo>
                    <a:pt x="464" y="374"/>
                    <a:pt x="464" y="374"/>
                    <a:pt x="464" y="374"/>
                  </a:cubicBezTo>
                  <a:cubicBezTo>
                    <a:pt x="432" y="363"/>
                    <a:pt x="432" y="363"/>
                    <a:pt x="432" y="363"/>
                  </a:cubicBezTo>
                  <a:cubicBezTo>
                    <a:pt x="432" y="331"/>
                    <a:pt x="432" y="331"/>
                    <a:pt x="432" y="331"/>
                  </a:cubicBezTo>
                  <a:cubicBezTo>
                    <a:pt x="453" y="310"/>
                    <a:pt x="453" y="310"/>
                    <a:pt x="453" y="310"/>
                  </a:cubicBezTo>
                  <a:cubicBezTo>
                    <a:pt x="453" y="267"/>
                    <a:pt x="453" y="267"/>
                    <a:pt x="453" y="267"/>
                  </a:cubicBezTo>
                  <a:cubicBezTo>
                    <a:pt x="442" y="256"/>
                    <a:pt x="442" y="256"/>
                    <a:pt x="442" y="256"/>
                  </a:cubicBezTo>
                  <a:cubicBezTo>
                    <a:pt x="453" y="235"/>
                    <a:pt x="453" y="235"/>
                    <a:pt x="453" y="235"/>
                  </a:cubicBezTo>
                  <a:cubicBezTo>
                    <a:pt x="464" y="224"/>
                    <a:pt x="464" y="224"/>
                    <a:pt x="464" y="224"/>
                  </a:cubicBezTo>
                  <a:cubicBezTo>
                    <a:pt x="421" y="213"/>
                    <a:pt x="421" y="213"/>
                    <a:pt x="421" y="213"/>
                  </a:cubicBezTo>
                  <a:cubicBezTo>
                    <a:pt x="378" y="224"/>
                    <a:pt x="378" y="224"/>
                    <a:pt x="378" y="224"/>
                  </a:cubicBezTo>
                  <a:cubicBezTo>
                    <a:pt x="367" y="213"/>
                    <a:pt x="367" y="213"/>
                    <a:pt x="367" y="213"/>
                  </a:cubicBezTo>
                  <a:cubicBezTo>
                    <a:pt x="324" y="203"/>
                    <a:pt x="324" y="203"/>
                    <a:pt x="324" y="203"/>
                  </a:cubicBezTo>
                  <a:cubicBezTo>
                    <a:pt x="302" y="171"/>
                    <a:pt x="302" y="171"/>
                    <a:pt x="302" y="171"/>
                  </a:cubicBezTo>
                  <a:cubicBezTo>
                    <a:pt x="313" y="160"/>
                    <a:pt x="313" y="160"/>
                    <a:pt x="313" y="160"/>
                  </a:cubicBezTo>
                  <a:cubicBezTo>
                    <a:pt x="313" y="128"/>
                    <a:pt x="313" y="128"/>
                    <a:pt x="313" y="128"/>
                  </a:cubicBezTo>
                  <a:cubicBezTo>
                    <a:pt x="291" y="118"/>
                    <a:pt x="291" y="118"/>
                    <a:pt x="291" y="118"/>
                  </a:cubicBezTo>
                  <a:cubicBezTo>
                    <a:pt x="280" y="118"/>
                    <a:pt x="280" y="118"/>
                    <a:pt x="280" y="118"/>
                  </a:cubicBezTo>
                  <a:cubicBezTo>
                    <a:pt x="270" y="128"/>
                    <a:pt x="270" y="128"/>
                    <a:pt x="270" y="128"/>
                  </a:cubicBezTo>
                  <a:cubicBezTo>
                    <a:pt x="259" y="128"/>
                    <a:pt x="259" y="128"/>
                    <a:pt x="259" y="128"/>
                  </a:cubicBezTo>
                  <a:cubicBezTo>
                    <a:pt x="249" y="118"/>
                    <a:pt x="249" y="118"/>
                    <a:pt x="249" y="118"/>
                  </a:cubicBezTo>
                  <a:cubicBezTo>
                    <a:pt x="227" y="53"/>
                    <a:pt x="227" y="53"/>
                    <a:pt x="227" y="53"/>
                  </a:cubicBezTo>
                  <a:cubicBezTo>
                    <a:pt x="216" y="53"/>
                    <a:pt x="216" y="53"/>
                    <a:pt x="216" y="53"/>
                  </a:cubicBezTo>
                  <a:cubicBezTo>
                    <a:pt x="173" y="21"/>
                    <a:pt x="173" y="21"/>
                    <a:pt x="173" y="21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11" y="43"/>
                    <a:pt x="11" y="43"/>
                    <a:pt x="11" y="43"/>
                  </a:cubicBezTo>
                  <a:cubicBezTo>
                    <a:pt x="22" y="96"/>
                    <a:pt x="22" y="96"/>
                    <a:pt x="22" y="96"/>
                  </a:cubicBezTo>
                  <a:cubicBezTo>
                    <a:pt x="32" y="96"/>
                    <a:pt x="32" y="96"/>
                    <a:pt x="32" y="96"/>
                  </a:cubicBezTo>
                  <a:cubicBezTo>
                    <a:pt x="22" y="128"/>
                    <a:pt x="22" y="128"/>
                    <a:pt x="22" y="128"/>
                  </a:cubicBezTo>
                  <a:cubicBezTo>
                    <a:pt x="43" y="128"/>
                    <a:pt x="43" y="128"/>
                    <a:pt x="43" y="128"/>
                  </a:cubicBezTo>
                  <a:cubicBezTo>
                    <a:pt x="65" y="139"/>
                    <a:pt x="65" y="139"/>
                    <a:pt x="65" y="139"/>
                  </a:cubicBezTo>
                  <a:cubicBezTo>
                    <a:pt x="76" y="139"/>
                    <a:pt x="76" y="139"/>
                    <a:pt x="76" y="139"/>
                  </a:cubicBezTo>
                  <a:cubicBezTo>
                    <a:pt x="65" y="150"/>
                    <a:pt x="65" y="150"/>
                    <a:pt x="65" y="150"/>
                  </a:cubicBezTo>
                  <a:cubicBezTo>
                    <a:pt x="54" y="150"/>
                    <a:pt x="54" y="150"/>
                    <a:pt x="54" y="150"/>
                  </a:cubicBezTo>
                  <a:cubicBezTo>
                    <a:pt x="43" y="160"/>
                    <a:pt x="43" y="160"/>
                    <a:pt x="43" y="160"/>
                  </a:cubicBezTo>
                  <a:cubicBezTo>
                    <a:pt x="32" y="160"/>
                    <a:pt x="32" y="160"/>
                    <a:pt x="32" y="160"/>
                  </a:cubicBezTo>
                  <a:cubicBezTo>
                    <a:pt x="32" y="181"/>
                    <a:pt x="32" y="181"/>
                    <a:pt x="32" y="181"/>
                  </a:cubicBezTo>
                  <a:cubicBezTo>
                    <a:pt x="22" y="181"/>
                    <a:pt x="22" y="181"/>
                    <a:pt x="22" y="181"/>
                  </a:cubicBezTo>
                  <a:cubicBezTo>
                    <a:pt x="22" y="192"/>
                    <a:pt x="22" y="192"/>
                    <a:pt x="22" y="192"/>
                  </a:cubicBezTo>
                  <a:cubicBezTo>
                    <a:pt x="32" y="192"/>
                    <a:pt x="32" y="192"/>
                    <a:pt x="32" y="192"/>
                  </a:cubicBezTo>
                  <a:cubicBezTo>
                    <a:pt x="54" y="181"/>
                    <a:pt x="54" y="181"/>
                    <a:pt x="54" y="181"/>
                  </a:cubicBezTo>
                  <a:cubicBezTo>
                    <a:pt x="76" y="181"/>
                    <a:pt x="76" y="181"/>
                    <a:pt x="76" y="181"/>
                  </a:cubicBezTo>
                  <a:cubicBezTo>
                    <a:pt x="76" y="203"/>
                    <a:pt x="76" y="203"/>
                    <a:pt x="76" y="203"/>
                  </a:cubicBezTo>
                  <a:cubicBezTo>
                    <a:pt x="43" y="235"/>
                    <a:pt x="43" y="235"/>
                    <a:pt x="43" y="235"/>
                  </a:cubicBezTo>
                  <a:cubicBezTo>
                    <a:pt x="43" y="267"/>
                    <a:pt x="43" y="267"/>
                    <a:pt x="43" y="267"/>
                  </a:cubicBezTo>
                  <a:cubicBezTo>
                    <a:pt x="87" y="267"/>
                    <a:pt x="87" y="267"/>
                    <a:pt x="87" y="267"/>
                  </a:cubicBezTo>
                  <a:cubicBezTo>
                    <a:pt x="98" y="278"/>
                    <a:pt x="98" y="278"/>
                    <a:pt x="98" y="278"/>
                  </a:cubicBezTo>
                  <a:cubicBezTo>
                    <a:pt x="108" y="299"/>
                    <a:pt x="108" y="299"/>
                    <a:pt x="108" y="299"/>
                  </a:cubicBezTo>
                  <a:cubicBezTo>
                    <a:pt x="65" y="310"/>
                    <a:pt x="65" y="310"/>
                    <a:pt x="65" y="310"/>
                  </a:cubicBezTo>
                  <a:cubicBezTo>
                    <a:pt x="87" y="331"/>
                    <a:pt x="87" y="331"/>
                    <a:pt x="87" y="331"/>
                  </a:cubicBezTo>
                  <a:cubicBezTo>
                    <a:pt x="98" y="353"/>
                    <a:pt x="98" y="353"/>
                    <a:pt x="98" y="353"/>
                  </a:cubicBezTo>
                  <a:cubicBezTo>
                    <a:pt x="98" y="363"/>
                    <a:pt x="98" y="363"/>
                    <a:pt x="98" y="363"/>
                  </a:cubicBezTo>
                  <a:cubicBezTo>
                    <a:pt x="87" y="363"/>
                    <a:pt x="87" y="363"/>
                    <a:pt x="87" y="363"/>
                  </a:cubicBezTo>
                  <a:cubicBezTo>
                    <a:pt x="87" y="374"/>
                    <a:pt x="87" y="374"/>
                    <a:pt x="87" y="374"/>
                  </a:cubicBezTo>
                  <a:cubicBezTo>
                    <a:pt x="119" y="395"/>
                    <a:pt x="119" y="395"/>
                    <a:pt x="119" y="395"/>
                  </a:cubicBezTo>
                  <a:cubicBezTo>
                    <a:pt x="140" y="417"/>
                    <a:pt x="140" y="417"/>
                    <a:pt x="140" y="417"/>
                  </a:cubicBezTo>
                  <a:cubicBezTo>
                    <a:pt x="157" y="442"/>
                    <a:pt x="157" y="442"/>
                    <a:pt x="157" y="442"/>
                  </a:cubicBezTo>
                  <a:cubicBezTo>
                    <a:pt x="157" y="442"/>
                    <a:pt x="157" y="442"/>
                    <a:pt x="157" y="442"/>
                  </a:cubicBezTo>
                  <a:cubicBezTo>
                    <a:pt x="159" y="442"/>
                    <a:pt x="161" y="443"/>
                    <a:pt x="166" y="444"/>
                  </a:cubicBezTo>
                  <a:cubicBezTo>
                    <a:pt x="166" y="444"/>
                    <a:pt x="166" y="444"/>
                    <a:pt x="167" y="444"/>
                  </a:cubicBezTo>
                  <a:cubicBezTo>
                    <a:pt x="173" y="438"/>
                    <a:pt x="173" y="438"/>
                    <a:pt x="173" y="438"/>
                  </a:cubicBezTo>
                  <a:cubicBezTo>
                    <a:pt x="173" y="447"/>
                    <a:pt x="173" y="447"/>
                    <a:pt x="173" y="447"/>
                  </a:cubicBezTo>
                  <a:cubicBezTo>
                    <a:pt x="174" y="448"/>
                    <a:pt x="175" y="448"/>
                    <a:pt x="176" y="449"/>
                  </a:cubicBezTo>
                  <a:cubicBezTo>
                    <a:pt x="176" y="449"/>
                    <a:pt x="176" y="449"/>
                    <a:pt x="180" y="444"/>
                  </a:cubicBezTo>
                  <a:cubicBezTo>
                    <a:pt x="180" y="444"/>
                    <a:pt x="180" y="444"/>
                    <a:pt x="199" y="447"/>
                  </a:cubicBezTo>
                  <a:cubicBezTo>
                    <a:pt x="199" y="447"/>
                    <a:pt x="199" y="447"/>
                    <a:pt x="212" y="446"/>
                  </a:cubicBezTo>
                  <a:cubicBezTo>
                    <a:pt x="212" y="446"/>
                    <a:pt x="212" y="446"/>
                    <a:pt x="230" y="446"/>
                  </a:cubicBezTo>
                  <a:cubicBezTo>
                    <a:pt x="230" y="446"/>
                    <a:pt x="230" y="446"/>
                    <a:pt x="240" y="443"/>
                  </a:cubicBezTo>
                  <a:cubicBezTo>
                    <a:pt x="240" y="443"/>
                    <a:pt x="240" y="443"/>
                    <a:pt x="239" y="437"/>
                  </a:cubicBezTo>
                  <a:cubicBezTo>
                    <a:pt x="239" y="437"/>
                    <a:pt x="239" y="437"/>
                    <a:pt x="237" y="431"/>
                  </a:cubicBezTo>
                  <a:cubicBezTo>
                    <a:pt x="237" y="431"/>
                    <a:pt x="237" y="431"/>
                    <a:pt x="245" y="425"/>
                  </a:cubicBezTo>
                  <a:cubicBezTo>
                    <a:pt x="245" y="425"/>
                    <a:pt x="245" y="425"/>
                    <a:pt x="255" y="417"/>
                  </a:cubicBezTo>
                  <a:cubicBezTo>
                    <a:pt x="255" y="417"/>
                    <a:pt x="255" y="417"/>
                    <a:pt x="258" y="416"/>
                  </a:cubicBezTo>
                  <a:cubicBezTo>
                    <a:pt x="258" y="416"/>
                    <a:pt x="258" y="416"/>
                    <a:pt x="258" y="421"/>
                  </a:cubicBezTo>
                  <a:cubicBezTo>
                    <a:pt x="258" y="421"/>
                    <a:pt x="258" y="421"/>
                    <a:pt x="262" y="419"/>
                  </a:cubicBezTo>
                  <a:cubicBezTo>
                    <a:pt x="262" y="419"/>
                    <a:pt x="262" y="419"/>
                    <a:pt x="266" y="418"/>
                  </a:cubicBezTo>
                  <a:cubicBezTo>
                    <a:pt x="266" y="418"/>
                    <a:pt x="266" y="418"/>
                    <a:pt x="263" y="414"/>
                  </a:cubicBezTo>
                  <a:cubicBezTo>
                    <a:pt x="263" y="414"/>
                    <a:pt x="263" y="414"/>
                    <a:pt x="267" y="412"/>
                  </a:cubicBezTo>
                  <a:cubicBezTo>
                    <a:pt x="267" y="412"/>
                    <a:pt x="267" y="412"/>
                    <a:pt x="268" y="407"/>
                  </a:cubicBezTo>
                  <a:cubicBezTo>
                    <a:pt x="268" y="407"/>
                    <a:pt x="268" y="407"/>
                    <a:pt x="264" y="405"/>
                  </a:cubicBezTo>
                  <a:cubicBezTo>
                    <a:pt x="264" y="405"/>
                    <a:pt x="264" y="405"/>
                    <a:pt x="264" y="402"/>
                  </a:cubicBezTo>
                  <a:cubicBezTo>
                    <a:pt x="264" y="402"/>
                    <a:pt x="264" y="402"/>
                    <a:pt x="267" y="399"/>
                  </a:cubicBezTo>
                  <a:cubicBezTo>
                    <a:pt x="267" y="399"/>
                    <a:pt x="267" y="399"/>
                    <a:pt x="266" y="396"/>
                  </a:cubicBezTo>
                  <a:cubicBezTo>
                    <a:pt x="266" y="396"/>
                    <a:pt x="266" y="396"/>
                    <a:pt x="258" y="394"/>
                  </a:cubicBezTo>
                  <a:cubicBezTo>
                    <a:pt x="258" y="394"/>
                    <a:pt x="258" y="394"/>
                    <a:pt x="254" y="388"/>
                  </a:cubicBezTo>
                  <a:cubicBezTo>
                    <a:pt x="254" y="388"/>
                    <a:pt x="254" y="388"/>
                    <a:pt x="256" y="385"/>
                  </a:cubicBezTo>
                  <a:cubicBezTo>
                    <a:pt x="256" y="385"/>
                    <a:pt x="256" y="385"/>
                    <a:pt x="259" y="389"/>
                  </a:cubicBezTo>
                  <a:cubicBezTo>
                    <a:pt x="259" y="389"/>
                    <a:pt x="259" y="389"/>
                    <a:pt x="262" y="387"/>
                  </a:cubicBezTo>
                  <a:cubicBezTo>
                    <a:pt x="262" y="387"/>
                    <a:pt x="262" y="387"/>
                    <a:pt x="267" y="388"/>
                  </a:cubicBezTo>
                  <a:cubicBezTo>
                    <a:pt x="267" y="388"/>
                    <a:pt x="267" y="388"/>
                    <a:pt x="271" y="385"/>
                  </a:cubicBezTo>
                  <a:cubicBezTo>
                    <a:pt x="271" y="385"/>
                    <a:pt x="271" y="385"/>
                    <a:pt x="279" y="380"/>
                  </a:cubicBezTo>
                  <a:cubicBezTo>
                    <a:pt x="279" y="380"/>
                    <a:pt x="279" y="380"/>
                    <a:pt x="282" y="378"/>
                  </a:cubicBezTo>
                  <a:cubicBezTo>
                    <a:pt x="282" y="378"/>
                    <a:pt x="282" y="378"/>
                    <a:pt x="283" y="374"/>
                  </a:cubicBezTo>
                  <a:cubicBezTo>
                    <a:pt x="283" y="374"/>
                    <a:pt x="283" y="374"/>
                    <a:pt x="288" y="372"/>
                  </a:cubicBezTo>
                  <a:cubicBezTo>
                    <a:pt x="288" y="372"/>
                    <a:pt x="288" y="372"/>
                    <a:pt x="293" y="377"/>
                  </a:cubicBezTo>
                  <a:cubicBezTo>
                    <a:pt x="293" y="377"/>
                    <a:pt x="293" y="377"/>
                    <a:pt x="297" y="384"/>
                  </a:cubicBezTo>
                  <a:cubicBezTo>
                    <a:pt x="297" y="384"/>
                    <a:pt x="297" y="384"/>
                    <a:pt x="298" y="389"/>
                  </a:cubicBezTo>
                  <a:cubicBezTo>
                    <a:pt x="298" y="389"/>
                    <a:pt x="298" y="389"/>
                    <a:pt x="298" y="392"/>
                  </a:cubicBezTo>
                  <a:cubicBezTo>
                    <a:pt x="298" y="392"/>
                    <a:pt x="298" y="392"/>
                    <a:pt x="291" y="396"/>
                  </a:cubicBezTo>
                  <a:cubicBezTo>
                    <a:pt x="291" y="396"/>
                    <a:pt x="291" y="396"/>
                    <a:pt x="292" y="399"/>
                  </a:cubicBezTo>
                  <a:cubicBezTo>
                    <a:pt x="292" y="399"/>
                    <a:pt x="292" y="399"/>
                    <a:pt x="299" y="400"/>
                  </a:cubicBezTo>
                  <a:cubicBezTo>
                    <a:pt x="299" y="400"/>
                    <a:pt x="299" y="400"/>
                    <a:pt x="303" y="404"/>
                  </a:cubicBezTo>
                  <a:cubicBezTo>
                    <a:pt x="303" y="404"/>
                    <a:pt x="303" y="404"/>
                    <a:pt x="309" y="402"/>
                  </a:cubicBezTo>
                  <a:cubicBezTo>
                    <a:pt x="309" y="402"/>
                    <a:pt x="309" y="402"/>
                    <a:pt x="314" y="404"/>
                  </a:cubicBezTo>
                  <a:cubicBezTo>
                    <a:pt x="314" y="404"/>
                    <a:pt x="314" y="404"/>
                    <a:pt x="319" y="401"/>
                  </a:cubicBezTo>
                  <a:cubicBezTo>
                    <a:pt x="319" y="401"/>
                    <a:pt x="319" y="401"/>
                    <a:pt x="321" y="404"/>
                  </a:cubicBezTo>
                  <a:cubicBezTo>
                    <a:pt x="321" y="404"/>
                    <a:pt x="321" y="404"/>
                    <a:pt x="318" y="408"/>
                  </a:cubicBezTo>
                  <a:cubicBezTo>
                    <a:pt x="318" y="408"/>
                    <a:pt x="318" y="408"/>
                    <a:pt x="324" y="407"/>
                  </a:cubicBezTo>
                  <a:cubicBezTo>
                    <a:pt x="324" y="407"/>
                    <a:pt x="324" y="407"/>
                    <a:pt x="326" y="408"/>
                  </a:cubicBezTo>
                  <a:cubicBezTo>
                    <a:pt x="326" y="408"/>
                    <a:pt x="326" y="408"/>
                    <a:pt x="324" y="425"/>
                  </a:cubicBezTo>
                  <a:cubicBezTo>
                    <a:pt x="324" y="425"/>
                    <a:pt x="324" y="425"/>
                    <a:pt x="324" y="432"/>
                  </a:cubicBezTo>
                  <a:cubicBezTo>
                    <a:pt x="324" y="432"/>
                    <a:pt x="324" y="432"/>
                    <a:pt x="328" y="433"/>
                  </a:cubicBezTo>
                  <a:cubicBezTo>
                    <a:pt x="328" y="433"/>
                    <a:pt x="328" y="433"/>
                    <a:pt x="330" y="431"/>
                  </a:cubicBezTo>
                  <a:cubicBezTo>
                    <a:pt x="330" y="431"/>
                    <a:pt x="330" y="431"/>
                    <a:pt x="331" y="428"/>
                  </a:cubicBezTo>
                  <a:cubicBezTo>
                    <a:pt x="331" y="428"/>
                    <a:pt x="331" y="428"/>
                    <a:pt x="334" y="429"/>
                  </a:cubicBezTo>
                  <a:cubicBezTo>
                    <a:pt x="334" y="429"/>
                    <a:pt x="334" y="429"/>
                    <a:pt x="336" y="433"/>
                  </a:cubicBezTo>
                  <a:cubicBezTo>
                    <a:pt x="336" y="433"/>
                    <a:pt x="336" y="433"/>
                    <a:pt x="336" y="443"/>
                  </a:cubicBezTo>
                  <a:cubicBezTo>
                    <a:pt x="336" y="443"/>
                    <a:pt x="336" y="443"/>
                    <a:pt x="335" y="448"/>
                  </a:cubicBezTo>
                  <a:cubicBezTo>
                    <a:pt x="335" y="448"/>
                    <a:pt x="335" y="448"/>
                    <a:pt x="339" y="450"/>
                  </a:cubicBezTo>
                  <a:cubicBezTo>
                    <a:pt x="339" y="450"/>
                    <a:pt x="339" y="450"/>
                    <a:pt x="344" y="450"/>
                  </a:cubicBezTo>
                  <a:cubicBezTo>
                    <a:pt x="344" y="450"/>
                    <a:pt x="344" y="450"/>
                    <a:pt x="348" y="452"/>
                  </a:cubicBezTo>
                  <a:cubicBezTo>
                    <a:pt x="348" y="452"/>
                    <a:pt x="348" y="452"/>
                    <a:pt x="353" y="456"/>
                  </a:cubicBezTo>
                  <a:cubicBezTo>
                    <a:pt x="353" y="456"/>
                    <a:pt x="353" y="456"/>
                    <a:pt x="357" y="457"/>
                  </a:cubicBezTo>
                  <a:cubicBezTo>
                    <a:pt x="357" y="457"/>
                    <a:pt x="357" y="457"/>
                    <a:pt x="356" y="467"/>
                  </a:cubicBezTo>
                  <a:cubicBezTo>
                    <a:pt x="356" y="467"/>
                    <a:pt x="356" y="467"/>
                    <a:pt x="356" y="472"/>
                  </a:cubicBezTo>
                  <a:cubicBezTo>
                    <a:pt x="356" y="472"/>
                    <a:pt x="356" y="472"/>
                    <a:pt x="352" y="473"/>
                  </a:cubicBezTo>
                  <a:cubicBezTo>
                    <a:pt x="352" y="473"/>
                    <a:pt x="352" y="473"/>
                    <a:pt x="354" y="478"/>
                  </a:cubicBezTo>
                  <a:cubicBezTo>
                    <a:pt x="354" y="478"/>
                    <a:pt x="354" y="478"/>
                    <a:pt x="351" y="482"/>
                  </a:cubicBezTo>
                  <a:cubicBezTo>
                    <a:pt x="351" y="482"/>
                    <a:pt x="351" y="482"/>
                    <a:pt x="353" y="483"/>
                  </a:cubicBezTo>
                  <a:cubicBezTo>
                    <a:pt x="353" y="483"/>
                    <a:pt x="353" y="483"/>
                    <a:pt x="356" y="482"/>
                  </a:cubicBezTo>
                  <a:cubicBezTo>
                    <a:pt x="356" y="482"/>
                    <a:pt x="356" y="482"/>
                    <a:pt x="361" y="485"/>
                  </a:cubicBezTo>
                  <a:cubicBezTo>
                    <a:pt x="361" y="485"/>
                    <a:pt x="361" y="485"/>
                    <a:pt x="364" y="483"/>
                  </a:cubicBezTo>
                  <a:cubicBezTo>
                    <a:pt x="364" y="483"/>
                    <a:pt x="364" y="483"/>
                    <a:pt x="369" y="485"/>
                  </a:cubicBezTo>
                  <a:cubicBezTo>
                    <a:pt x="369" y="485"/>
                    <a:pt x="369" y="485"/>
                    <a:pt x="372" y="485"/>
                  </a:cubicBezTo>
                  <a:cubicBezTo>
                    <a:pt x="372" y="485"/>
                    <a:pt x="372" y="485"/>
                    <a:pt x="377" y="489"/>
                  </a:cubicBezTo>
                  <a:cubicBezTo>
                    <a:pt x="377" y="489"/>
                    <a:pt x="377" y="489"/>
                    <a:pt x="381" y="492"/>
                  </a:cubicBezTo>
                  <a:cubicBezTo>
                    <a:pt x="381" y="492"/>
                    <a:pt x="381" y="492"/>
                    <a:pt x="383" y="496"/>
                  </a:cubicBezTo>
                  <a:cubicBezTo>
                    <a:pt x="383" y="496"/>
                    <a:pt x="383" y="496"/>
                    <a:pt x="385" y="499"/>
                  </a:cubicBezTo>
                  <a:cubicBezTo>
                    <a:pt x="385" y="499"/>
                    <a:pt x="385" y="499"/>
                    <a:pt x="390" y="496"/>
                  </a:cubicBezTo>
                  <a:cubicBezTo>
                    <a:pt x="390" y="496"/>
                    <a:pt x="390" y="496"/>
                    <a:pt x="394" y="494"/>
                  </a:cubicBezTo>
                  <a:cubicBezTo>
                    <a:pt x="394" y="494"/>
                    <a:pt x="394" y="494"/>
                    <a:pt x="398" y="496"/>
                  </a:cubicBezTo>
                  <a:cubicBezTo>
                    <a:pt x="398" y="496"/>
                    <a:pt x="398" y="496"/>
                    <a:pt x="399" y="501"/>
                  </a:cubicBezTo>
                  <a:cubicBezTo>
                    <a:pt x="399" y="501"/>
                    <a:pt x="399" y="501"/>
                    <a:pt x="395" y="505"/>
                  </a:cubicBezTo>
                  <a:cubicBezTo>
                    <a:pt x="395" y="505"/>
                    <a:pt x="395" y="505"/>
                    <a:pt x="395" y="509"/>
                  </a:cubicBezTo>
                  <a:cubicBezTo>
                    <a:pt x="395" y="509"/>
                    <a:pt x="395" y="509"/>
                    <a:pt x="392" y="513"/>
                  </a:cubicBezTo>
                  <a:cubicBezTo>
                    <a:pt x="392" y="513"/>
                    <a:pt x="392" y="513"/>
                    <a:pt x="392" y="516"/>
                  </a:cubicBezTo>
                  <a:cubicBezTo>
                    <a:pt x="392" y="516"/>
                    <a:pt x="392" y="516"/>
                    <a:pt x="386" y="519"/>
                  </a:cubicBezTo>
                  <a:cubicBezTo>
                    <a:pt x="386" y="519"/>
                    <a:pt x="386" y="519"/>
                    <a:pt x="384" y="528"/>
                  </a:cubicBezTo>
                  <a:cubicBezTo>
                    <a:pt x="384" y="528"/>
                    <a:pt x="384" y="528"/>
                    <a:pt x="379" y="531"/>
                  </a:cubicBezTo>
                  <a:cubicBezTo>
                    <a:pt x="379" y="531"/>
                    <a:pt x="379" y="531"/>
                    <a:pt x="376" y="535"/>
                  </a:cubicBezTo>
                  <a:cubicBezTo>
                    <a:pt x="376" y="535"/>
                    <a:pt x="376" y="535"/>
                    <a:pt x="376" y="542"/>
                  </a:cubicBezTo>
                  <a:cubicBezTo>
                    <a:pt x="432" y="535"/>
                    <a:pt x="432" y="535"/>
                    <a:pt x="432" y="535"/>
                  </a:cubicBezTo>
                  <a:cubicBezTo>
                    <a:pt x="453" y="535"/>
                    <a:pt x="453" y="535"/>
                    <a:pt x="453" y="535"/>
                  </a:cubicBezTo>
                  <a:cubicBezTo>
                    <a:pt x="453" y="492"/>
                    <a:pt x="453" y="492"/>
                    <a:pt x="453" y="492"/>
                  </a:cubicBezTo>
                  <a:cubicBezTo>
                    <a:pt x="442" y="481"/>
                    <a:pt x="442" y="481"/>
                    <a:pt x="442" y="481"/>
                  </a:cubicBezTo>
                  <a:cubicBezTo>
                    <a:pt x="442" y="470"/>
                    <a:pt x="442" y="470"/>
                    <a:pt x="442" y="470"/>
                  </a:cubicBezTo>
                  <a:cubicBezTo>
                    <a:pt x="486" y="470"/>
                    <a:pt x="486" y="470"/>
                    <a:pt x="486" y="470"/>
                  </a:cubicBezTo>
                  <a:cubicBezTo>
                    <a:pt x="496" y="460"/>
                    <a:pt x="496" y="460"/>
                    <a:pt x="496" y="460"/>
                  </a:cubicBezTo>
                  <a:cubicBezTo>
                    <a:pt x="496" y="417"/>
                    <a:pt x="496" y="417"/>
                    <a:pt x="496" y="417"/>
                  </a:cubicBezTo>
                  <a:lnTo>
                    <a:pt x="486" y="406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35" name="Senegal" descr="© INSCALE GmbH, 05.05.2010&#10;http://www.presentationload.com/">
              <a:extLst>
                <a:ext uri="{FF2B5EF4-FFF2-40B4-BE49-F238E27FC236}">
                  <a16:creationId xmlns:a16="http://schemas.microsoft.com/office/drawing/2014/main" id="{77D1BCB2-B02D-76A1-7926-CFE8AEACA2F6}"/>
                </a:ext>
              </a:extLst>
            </p:cNvPr>
            <p:cNvSpPr>
              <a:spLocks/>
            </p:cNvSpPr>
            <p:nvPr/>
          </p:nvSpPr>
          <p:spPr bwMode="gray">
            <a:xfrm>
              <a:off x="3801057" y="2704094"/>
              <a:ext cx="157132" cy="139343"/>
            </a:xfrm>
            <a:custGeom>
              <a:avLst/>
              <a:gdLst>
                <a:gd name="T0" fmla="*/ 2147483647 w 414"/>
                <a:gd name="T1" fmla="*/ 2147483647 h 366"/>
                <a:gd name="T2" fmla="*/ 2147483647 w 414"/>
                <a:gd name="T3" fmla="*/ 2147483647 h 366"/>
                <a:gd name="T4" fmla="*/ 2147483647 w 414"/>
                <a:gd name="T5" fmla="*/ 2147483647 h 366"/>
                <a:gd name="T6" fmla="*/ 2147483647 w 414"/>
                <a:gd name="T7" fmla="*/ 2147483647 h 366"/>
                <a:gd name="T8" fmla="*/ 2147483647 w 414"/>
                <a:gd name="T9" fmla="*/ 2147483647 h 366"/>
                <a:gd name="T10" fmla="*/ 2147483647 w 414"/>
                <a:gd name="T11" fmla="*/ 2147483647 h 366"/>
                <a:gd name="T12" fmla="*/ 2147483647 w 414"/>
                <a:gd name="T13" fmla="*/ 2147483647 h 366"/>
                <a:gd name="T14" fmla="*/ 2147483647 w 414"/>
                <a:gd name="T15" fmla="*/ 2147483647 h 366"/>
                <a:gd name="T16" fmla="*/ 2147483647 w 414"/>
                <a:gd name="T17" fmla="*/ 2147483647 h 366"/>
                <a:gd name="T18" fmla="*/ 2147483647 w 414"/>
                <a:gd name="T19" fmla="*/ 2147483647 h 366"/>
                <a:gd name="T20" fmla="*/ 2147483647 w 414"/>
                <a:gd name="T21" fmla="*/ 2147483647 h 366"/>
                <a:gd name="T22" fmla="*/ 2147483647 w 414"/>
                <a:gd name="T23" fmla="*/ 2147483647 h 366"/>
                <a:gd name="T24" fmla="*/ 2147483647 w 414"/>
                <a:gd name="T25" fmla="*/ 2147483647 h 366"/>
                <a:gd name="T26" fmla="*/ 2147483647 w 414"/>
                <a:gd name="T27" fmla="*/ 2147483647 h 366"/>
                <a:gd name="T28" fmla="*/ 2147483647 w 414"/>
                <a:gd name="T29" fmla="*/ 0 h 366"/>
                <a:gd name="T30" fmla="*/ 2147483647 w 414"/>
                <a:gd name="T31" fmla="*/ 2147483647 h 366"/>
                <a:gd name="T32" fmla="*/ 2147483647 w 414"/>
                <a:gd name="T33" fmla="*/ 2147483647 h 366"/>
                <a:gd name="T34" fmla="*/ 2147483647 w 414"/>
                <a:gd name="T35" fmla="*/ 2147483647 h 366"/>
                <a:gd name="T36" fmla="*/ 2147483647 w 414"/>
                <a:gd name="T37" fmla="*/ 2147483647 h 366"/>
                <a:gd name="T38" fmla="*/ 2147483647 w 414"/>
                <a:gd name="T39" fmla="*/ 2147483647 h 366"/>
                <a:gd name="T40" fmla="*/ 2147483647 w 414"/>
                <a:gd name="T41" fmla="*/ 2147483647 h 366"/>
                <a:gd name="T42" fmla="*/ 0 w 414"/>
                <a:gd name="T43" fmla="*/ 2147483647 h 366"/>
                <a:gd name="T44" fmla="*/ 2147483647 w 414"/>
                <a:gd name="T45" fmla="*/ 2147483647 h 366"/>
                <a:gd name="T46" fmla="*/ 2147483647 w 414"/>
                <a:gd name="T47" fmla="*/ 2147483647 h 366"/>
                <a:gd name="T48" fmla="*/ 2147483647 w 414"/>
                <a:gd name="T49" fmla="*/ 2147483647 h 366"/>
                <a:gd name="T50" fmla="*/ 2147483647 w 414"/>
                <a:gd name="T51" fmla="*/ 2147483647 h 366"/>
                <a:gd name="T52" fmla="*/ 2147483647 w 414"/>
                <a:gd name="T53" fmla="*/ 2147483647 h 366"/>
                <a:gd name="T54" fmla="*/ 2147483647 w 414"/>
                <a:gd name="T55" fmla="*/ 2147483647 h 366"/>
                <a:gd name="T56" fmla="*/ 2147483647 w 414"/>
                <a:gd name="T57" fmla="*/ 2147483647 h 366"/>
                <a:gd name="T58" fmla="*/ 2147483647 w 414"/>
                <a:gd name="T59" fmla="*/ 2147483647 h 366"/>
                <a:gd name="T60" fmla="*/ 2147483647 w 414"/>
                <a:gd name="T61" fmla="*/ 2147483647 h 366"/>
                <a:gd name="T62" fmla="*/ 2147483647 w 414"/>
                <a:gd name="T63" fmla="*/ 2147483647 h 366"/>
                <a:gd name="T64" fmla="*/ 2147483647 w 414"/>
                <a:gd name="T65" fmla="*/ 2147483647 h 366"/>
                <a:gd name="T66" fmla="*/ 2147483647 w 414"/>
                <a:gd name="T67" fmla="*/ 2147483647 h 366"/>
                <a:gd name="T68" fmla="*/ 2147483647 w 414"/>
                <a:gd name="T69" fmla="*/ 2147483647 h 366"/>
                <a:gd name="T70" fmla="*/ 2147483647 w 414"/>
                <a:gd name="T71" fmla="*/ 2147483647 h 366"/>
                <a:gd name="T72" fmla="*/ 2147483647 w 414"/>
                <a:gd name="T73" fmla="*/ 2147483647 h 366"/>
                <a:gd name="T74" fmla="*/ 2147483647 w 414"/>
                <a:gd name="T75" fmla="*/ 2147483647 h 366"/>
                <a:gd name="T76" fmla="*/ 2147483647 w 414"/>
                <a:gd name="T77" fmla="*/ 2147483647 h 366"/>
                <a:gd name="T78" fmla="*/ 2147483647 w 414"/>
                <a:gd name="T79" fmla="*/ 2147483647 h 366"/>
                <a:gd name="T80" fmla="*/ 2147483647 w 414"/>
                <a:gd name="T81" fmla="*/ 2147483647 h 366"/>
                <a:gd name="T82" fmla="*/ 2147483647 w 414"/>
                <a:gd name="T83" fmla="*/ 2147483647 h 366"/>
                <a:gd name="T84" fmla="*/ 2147483647 w 414"/>
                <a:gd name="T85" fmla="*/ 2147483647 h 366"/>
                <a:gd name="T86" fmla="*/ 2147483647 w 414"/>
                <a:gd name="T87" fmla="*/ 2147483647 h 366"/>
                <a:gd name="T88" fmla="*/ 2147483647 w 414"/>
                <a:gd name="T89" fmla="*/ 2147483647 h 366"/>
                <a:gd name="T90" fmla="*/ 2147483647 w 414"/>
                <a:gd name="T91" fmla="*/ 2147483647 h 366"/>
                <a:gd name="T92" fmla="*/ 2147483647 w 414"/>
                <a:gd name="T93" fmla="*/ 2147483647 h 366"/>
                <a:gd name="T94" fmla="*/ 2147483647 w 414"/>
                <a:gd name="T95" fmla="*/ 2147483647 h 366"/>
                <a:gd name="T96" fmla="*/ 2147483647 w 414"/>
                <a:gd name="T97" fmla="*/ 2147483647 h 366"/>
                <a:gd name="T98" fmla="*/ 2147483647 w 414"/>
                <a:gd name="T99" fmla="*/ 2147483647 h 366"/>
                <a:gd name="T100" fmla="*/ 2147483647 w 414"/>
                <a:gd name="T101" fmla="*/ 2147483647 h 366"/>
                <a:gd name="T102" fmla="*/ 2147483647 w 414"/>
                <a:gd name="T103" fmla="*/ 2147483647 h 366"/>
                <a:gd name="T104" fmla="*/ 2147483647 w 414"/>
                <a:gd name="T105" fmla="*/ 2147483647 h 36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414"/>
                <a:gd name="T160" fmla="*/ 0 h 366"/>
                <a:gd name="T161" fmla="*/ 414 w 414"/>
                <a:gd name="T162" fmla="*/ 366 h 36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414" h="366">
                  <a:moveTo>
                    <a:pt x="402" y="270"/>
                  </a:moveTo>
                  <a:lnTo>
                    <a:pt x="396" y="270"/>
                  </a:lnTo>
                  <a:lnTo>
                    <a:pt x="396" y="276"/>
                  </a:lnTo>
                  <a:lnTo>
                    <a:pt x="384" y="276"/>
                  </a:lnTo>
                  <a:lnTo>
                    <a:pt x="378" y="270"/>
                  </a:lnTo>
                  <a:lnTo>
                    <a:pt x="378" y="246"/>
                  </a:lnTo>
                  <a:lnTo>
                    <a:pt x="384" y="240"/>
                  </a:lnTo>
                  <a:lnTo>
                    <a:pt x="384" y="222"/>
                  </a:lnTo>
                  <a:lnTo>
                    <a:pt x="372" y="210"/>
                  </a:lnTo>
                  <a:lnTo>
                    <a:pt x="372" y="204"/>
                  </a:lnTo>
                  <a:lnTo>
                    <a:pt x="360" y="186"/>
                  </a:lnTo>
                  <a:lnTo>
                    <a:pt x="360" y="162"/>
                  </a:lnTo>
                  <a:lnTo>
                    <a:pt x="348" y="138"/>
                  </a:lnTo>
                  <a:lnTo>
                    <a:pt x="318" y="132"/>
                  </a:lnTo>
                  <a:lnTo>
                    <a:pt x="318" y="108"/>
                  </a:lnTo>
                  <a:lnTo>
                    <a:pt x="312" y="102"/>
                  </a:lnTo>
                  <a:lnTo>
                    <a:pt x="294" y="102"/>
                  </a:lnTo>
                  <a:lnTo>
                    <a:pt x="294" y="72"/>
                  </a:lnTo>
                  <a:lnTo>
                    <a:pt x="288" y="60"/>
                  </a:lnTo>
                  <a:lnTo>
                    <a:pt x="288" y="54"/>
                  </a:lnTo>
                  <a:lnTo>
                    <a:pt x="282" y="48"/>
                  </a:lnTo>
                  <a:lnTo>
                    <a:pt x="264" y="48"/>
                  </a:lnTo>
                  <a:lnTo>
                    <a:pt x="252" y="54"/>
                  </a:lnTo>
                  <a:lnTo>
                    <a:pt x="246" y="42"/>
                  </a:lnTo>
                  <a:lnTo>
                    <a:pt x="234" y="30"/>
                  </a:lnTo>
                  <a:lnTo>
                    <a:pt x="228" y="18"/>
                  </a:lnTo>
                  <a:lnTo>
                    <a:pt x="222" y="18"/>
                  </a:lnTo>
                  <a:lnTo>
                    <a:pt x="210" y="12"/>
                  </a:lnTo>
                  <a:lnTo>
                    <a:pt x="186" y="12"/>
                  </a:lnTo>
                  <a:lnTo>
                    <a:pt x="162" y="0"/>
                  </a:lnTo>
                  <a:lnTo>
                    <a:pt x="162" y="18"/>
                  </a:lnTo>
                  <a:lnTo>
                    <a:pt x="132" y="12"/>
                  </a:lnTo>
                  <a:lnTo>
                    <a:pt x="120" y="18"/>
                  </a:lnTo>
                  <a:lnTo>
                    <a:pt x="114" y="18"/>
                  </a:lnTo>
                  <a:lnTo>
                    <a:pt x="108" y="12"/>
                  </a:lnTo>
                  <a:lnTo>
                    <a:pt x="102" y="12"/>
                  </a:lnTo>
                  <a:lnTo>
                    <a:pt x="90" y="18"/>
                  </a:lnTo>
                  <a:lnTo>
                    <a:pt x="84" y="24"/>
                  </a:lnTo>
                  <a:lnTo>
                    <a:pt x="66" y="60"/>
                  </a:lnTo>
                  <a:lnTo>
                    <a:pt x="60" y="66"/>
                  </a:lnTo>
                  <a:lnTo>
                    <a:pt x="60" y="90"/>
                  </a:lnTo>
                  <a:lnTo>
                    <a:pt x="48" y="96"/>
                  </a:lnTo>
                  <a:lnTo>
                    <a:pt x="30" y="132"/>
                  </a:lnTo>
                  <a:lnTo>
                    <a:pt x="0" y="162"/>
                  </a:lnTo>
                  <a:lnTo>
                    <a:pt x="6" y="168"/>
                  </a:lnTo>
                  <a:lnTo>
                    <a:pt x="12" y="168"/>
                  </a:lnTo>
                  <a:lnTo>
                    <a:pt x="18" y="174"/>
                  </a:lnTo>
                  <a:lnTo>
                    <a:pt x="24" y="186"/>
                  </a:lnTo>
                  <a:lnTo>
                    <a:pt x="24" y="204"/>
                  </a:lnTo>
                  <a:lnTo>
                    <a:pt x="42" y="222"/>
                  </a:lnTo>
                  <a:lnTo>
                    <a:pt x="42" y="246"/>
                  </a:lnTo>
                  <a:lnTo>
                    <a:pt x="48" y="252"/>
                  </a:lnTo>
                  <a:lnTo>
                    <a:pt x="126" y="252"/>
                  </a:lnTo>
                  <a:lnTo>
                    <a:pt x="126" y="240"/>
                  </a:lnTo>
                  <a:lnTo>
                    <a:pt x="180" y="240"/>
                  </a:lnTo>
                  <a:lnTo>
                    <a:pt x="180" y="252"/>
                  </a:lnTo>
                  <a:lnTo>
                    <a:pt x="192" y="246"/>
                  </a:lnTo>
                  <a:lnTo>
                    <a:pt x="198" y="252"/>
                  </a:lnTo>
                  <a:lnTo>
                    <a:pt x="204" y="264"/>
                  </a:lnTo>
                  <a:lnTo>
                    <a:pt x="216" y="264"/>
                  </a:lnTo>
                  <a:lnTo>
                    <a:pt x="222" y="258"/>
                  </a:lnTo>
                  <a:lnTo>
                    <a:pt x="246" y="258"/>
                  </a:lnTo>
                  <a:lnTo>
                    <a:pt x="252" y="264"/>
                  </a:lnTo>
                  <a:lnTo>
                    <a:pt x="252" y="270"/>
                  </a:lnTo>
                  <a:lnTo>
                    <a:pt x="246" y="276"/>
                  </a:lnTo>
                  <a:lnTo>
                    <a:pt x="234" y="282"/>
                  </a:lnTo>
                  <a:lnTo>
                    <a:pt x="228" y="288"/>
                  </a:lnTo>
                  <a:lnTo>
                    <a:pt x="204" y="288"/>
                  </a:lnTo>
                  <a:lnTo>
                    <a:pt x="186" y="282"/>
                  </a:lnTo>
                  <a:lnTo>
                    <a:pt x="180" y="270"/>
                  </a:lnTo>
                  <a:lnTo>
                    <a:pt x="168" y="264"/>
                  </a:lnTo>
                  <a:lnTo>
                    <a:pt x="162" y="258"/>
                  </a:lnTo>
                  <a:lnTo>
                    <a:pt x="156" y="264"/>
                  </a:lnTo>
                  <a:lnTo>
                    <a:pt x="150" y="276"/>
                  </a:lnTo>
                  <a:lnTo>
                    <a:pt x="126" y="276"/>
                  </a:lnTo>
                  <a:lnTo>
                    <a:pt x="120" y="282"/>
                  </a:lnTo>
                  <a:lnTo>
                    <a:pt x="108" y="282"/>
                  </a:lnTo>
                  <a:lnTo>
                    <a:pt x="108" y="294"/>
                  </a:lnTo>
                  <a:lnTo>
                    <a:pt x="36" y="294"/>
                  </a:lnTo>
                  <a:lnTo>
                    <a:pt x="36" y="318"/>
                  </a:lnTo>
                  <a:lnTo>
                    <a:pt x="30" y="324"/>
                  </a:lnTo>
                  <a:lnTo>
                    <a:pt x="30" y="336"/>
                  </a:lnTo>
                  <a:lnTo>
                    <a:pt x="36" y="342"/>
                  </a:lnTo>
                  <a:lnTo>
                    <a:pt x="42" y="354"/>
                  </a:lnTo>
                  <a:lnTo>
                    <a:pt x="48" y="360"/>
                  </a:lnTo>
                  <a:lnTo>
                    <a:pt x="60" y="366"/>
                  </a:lnTo>
                  <a:lnTo>
                    <a:pt x="66" y="366"/>
                  </a:lnTo>
                  <a:lnTo>
                    <a:pt x="72" y="360"/>
                  </a:lnTo>
                  <a:lnTo>
                    <a:pt x="78" y="360"/>
                  </a:lnTo>
                  <a:lnTo>
                    <a:pt x="90" y="348"/>
                  </a:lnTo>
                  <a:lnTo>
                    <a:pt x="126" y="348"/>
                  </a:lnTo>
                  <a:lnTo>
                    <a:pt x="156" y="324"/>
                  </a:lnTo>
                  <a:lnTo>
                    <a:pt x="294" y="330"/>
                  </a:lnTo>
                  <a:lnTo>
                    <a:pt x="294" y="336"/>
                  </a:lnTo>
                  <a:lnTo>
                    <a:pt x="300" y="348"/>
                  </a:lnTo>
                  <a:lnTo>
                    <a:pt x="318" y="348"/>
                  </a:lnTo>
                  <a:lnTo>
                    <a:pt x="324" y="342"/>
                  </a:lnTo>
                  <a:lnTo>
                    <a:pt x="330" y="348"/>
                  </a:lnTo>
                  <a:lnTo>
                    <a:pt x="336" y="360"/>
                  </a:lnTo>
                  <a:lnTo>
                    <a:pt x="342" y="366"/>
                  </a:lnTo>
                  <a:lnTo>
                    <a:pt x="354" y="366"/>
                  </a:lnTo>
                  <a:lnTo>
                    <a:pt x="366" y="360"/>
                  </a:lnTo>
                  <a:lnTo>
                    <a:pt x="372" y="354"/>
                  </a:lnTo>
                  <a:lnTo>
                    <a:pt x="414" y="354"/>
                  </a:lnTo>
                  <a:lnTo>
                    <a:pt x="414" y="288"/>
                  </a:lnTo>
                  <a:lnTo>
                    <a:pt x="408" y="276"/>
                  </a:lnTo>
                  <a:lnTo>
                    <a:pt x="402" y="27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36" name="Saudi Arabia" descr="© INSCALE GmbH, 05.05.2010&#10;http://www.presentationload.com/">
              <a:extLst>
                <a:ext uri="{FF2B5EF4-FFF2-40B4-BE49-F238E27FC236}">
                  <a16:creationId xmlns:a16="http://schemas.microsoft.com/office/drawing/2014/main" id="{743288AC-EA2F-8AAF-006C-2E43C949C970}"/>
                </a:ext>
              </a:extLst>
            </p:cNvPr>
            <p:cNvSpPr>
              <a:spLocks/>
            </p:cNvSpPr>
            <p:nvPr/>
          </p:nvSpPr>
          <p:spPr bwMode="gray">
            <a:xfrm>
              <a:off x="5148533" y="2235663"/>
              <a:ext cx="563301" cy="483255"/>
            </a:xfrm>
            <a:custGeom>
              <a:avLst/>
              <a:gdLst>
                <a:gd name="T0" fmla="*/ 2147483647 w 1488"/>
                <a:gd name="T1" fmla="*/ 2147483647 h 1278"/>
                <a:gd name="T2" fmla="*/ 2147483647 w 1488"/>
                <a:gd name="T3" fmla="*/ 2147483647 h 1278"/>
                <a:gd name="T4" fmla="*/ 2147483647 w 1488"/>
                <a:gd name="T5" fmla="*/ 2147483647 h 1278"/>
                <a:gd name="T6" fmla="*/ 2147483647 w 1488"/>
                <a:gd name="T7" fmla="*/ 2147483647 h 1278"/>
                <a:gd name="T8" fmla="*/ 2147483647 w 1488"/>
                <a:gd name="T9" fmla="*/ 2147483647 h 1278"/>
                <a:gd name="T10" fmla="*/ 2147483647 w 1488"/>
                <a:gd name="T11" fmla="*/ 2147483647 h 1278"/>
                <a:gd name="T12" fmla="*/ 2147483647 w 1488"/>
                <a:gd name="T13" fmla="*/ 2147483647 h 1278"/>
                <a:gd name="T14" fmla="*/ 2147483647 w 1488"/>
                <a:gd name="T15" fmla="*/ 2147483647 h 1278"/>
                <a:gd name="T16" fmla="*/ 2147483647 w 1488"/>
                <a:gd name="T17" fmla="*/ 2147483647 h 1278"/>
                <a:gd name="T18" fmla="*/ 2147483647 w 1488"/>
                <a:gd name="T19" fmla="*/ 2147483647 h 1278"/>
                <a:gd name="T20" fmla="*/ 2147483647 w 1488"/>
                <a:gd name="T21" fmla="*/ 2147483647 h 1278"/>
                <a:gd name="T22" fmla="*/ 2147483647 w 1488"/>
                <a:gd name="T23" fmla="*/ 2147483647 h 1278"/>
                <a:gd name="T24" fmla="*/ 2147483647 w 1488"/>
                <a:gd name="T25" fmla="*/ 2147483647 h 1278"/>
                <a:gd name="T26" fmla="*/ 2147483647 w 1488"/>
                <a:gd name="T27" fmla="*/ 2147483647 h 1278"/>
                <a:gd name="T28" fmla="*/ 2147483647 w 1488"/>
                <a:gd name="T29" fmla="*/ 2147483647 h 1278"/>
                <a:gd name="T30" fmla="*/ 2147483647 w 1488"/>
                <a:gd name="T31" fmla="*/ 2147483647 h 1278"/>
                <a:gd name="T32" fmla="*/ 2147483647 w 1488"/>
                <a:gd name="T33" fmla="*/ 2147483647 h 1278"/>
                <a:gd name="T34" fmla="*/ 2147483647 w 1488"/>
                <a:gd name="T35" fmla="*/ 2147483647 h 1278"/>
                <a:gd name="T36" fmla="*/ 2147483647 w 1488"/>
                <a:gd name="T37" fmla="*/ 2147483647 h 1278"/>
                <a:gd name="T38" fmla="*/ 2147483647 w 1488"/>
                <a:gd name="T39" fmla="*/ 0 h 1278"/>
                <a:gd name="T40" fmla="*/ 2147483647 w 1488"/>
                <a:gd name="T41" fmla="*/ 2147483647 h 1278"/>
                <a:gd name="T42" fmla="*/ 2147483647 w 1488"/>
                <a:gd name="T43" fmla="*/ 2147483647 h 1278"/>
                <a:gd name="T44" fmla="*/ 2147483647 w 1488"/>
                <a:gd name="T45" fmla="*/ 2147483647 h 1278"/>
                <a:gd name="T46" fmla="*/ 2147483647 w 1488"/>
                <a:gd name="T47" fmla="*/ 2147483647 h 1278"/>
                <a:gd name="T48" fmla="*/ 2147483647 w 1488"/>
                <a:gd name="T49" fmla="*/ 2147483647 h 1278"/>
                <a:gd name="T50" fmla="*/ 2147483647 w 1488"/>
                <a:gd name="T51" fmla="*/ 2147483647 h 1278"/>
                <a:gd name="T52" fmla="*/ 2147483647 w 1488"/>
                <a:gd name="T53" fmla="*/ 2147483647 h 1278"/>
                <a:gd name="T54" fmla="*/ 2147483647 w 1488"/>
                <a:gd name="T55" fmla="*/ 2147483647 h 1278"/>
                <a:gd name="T56" fmla="*/ 2147483647 w 1488"/>
                <a:gd name="T57" fmla="*/ 2147483647 h 1278"/>
                <a:gd name="T58" fmla="*/ 2147483647 w 1488"/>
                <a:gd name="T59" fmla="*/ 2147483647 h 1278"/>
                <a:gd name="T60" fmla="*/ 2147483647 w 1488"/>
                <a:gd name="T61" fmla="*/ 2147483647 h 1278"/>
                <a:gd name="T62" fmla="*/ 0 w 1488"/>
                <a:gd name="T63" fmla="*/ 2147483647 h 1278"/>
                <a:gd name="T64" fmla="*/ 2147483647 w 1488"/>
                <a:gd name="T65" fmla="*/ 2147483647 h 1278"/>
                <a:gd name="T66" fmla="*/ 2147483647 w 1488"/>
                <a:gd name="T67" fmla="*/ 2147483647 h 1278"/>
                <a:gd name="T68" fmla="*/ 2147483647 w 1488"/>
                <a:gd name="T69" fmla="*/ 2147483647 h 1278"/>
                <a:gd name="T70" fmla="*/ 2147483647 w 1488"/>
                <a:gd name="T71" fmla="*/ 2147483647 h 1278"/>
                <a:gd name="T72" fmla="*/ 2147483647 w 1488"/>
                <a:gd name="T73" fmla="*/ 2147483647 h 1278"/>
                <a:gd name="T74" fmla="*/ 2147483647 w 1488"/>
                <a:gd name="T75" fmla="*/ 2147483647 h 1278"/>
                <a:gd name="T76" fmla="*/ 2147483647 w 1488"/>
                <a:gd name="T77" fmla="*/ 2147483647 h 1278"/>
                <a:gd name="T78" fmla="*/ 2147483647 w 1488"/>
                <a:gd name="T79" fmla="*/ 2147483647 h 1278"/>
                <a:gd name="T80" fmla="*/ 2147483647 w 1488"/>
                <a:gd name="T81" fmla="*/ 2147483647 h 1278"/>
                <a:gd name="T82" fmla="*/ 2147483647 w 1488"/>
                <a:gd name="T83" fmla="*/ 2147483647 h 1278"/>
                <a:gd name="T84" fmla="*/ 2147483647 w 1488"/>
                <a:gd name="T85" fmla="*/ 2147483647 h 1278"/>
                <a:gd name="T86" fmla="*/ 2147483647 w 1488"/>
                <a:gd name="T87" fmla="*/ 2147483647 h 1278"/>
                <a:gd name="T88" fmla="*/ 2147483647 w 1488"/>
                <a:gd name="T89" fmla="*/ 2147483647 h 1278"/>
                <a:gd name="T90" fmla="*/ 2147483647 w 1488"/>
                <a:gd name="T91" fmla="*/ 2147483647 h 1278"/>
                <a:gd name="T92" fmla="*/ 2147483647 w 1488"/>
                <a:gd name="T93" fmla="*/ 2147483647 h 1278"/>
                <a:gd name="T94" fmla="*/ 2147483647 w 1488"/>
                <a:gd name="T95" fmla="*/ 2147483647 h 1278"/>
                <a:gd name="T96" fmla="*/ 2147483647 w 1488"/>
                <a:gd name="T97" fmla="*/ 2147483647 h 1278"/>
                <a:gd name="T98" fmla="*/ 2147483647 w 1488"/>
                <a:gd name="T99" fmla="*/ 2147483647 h 1278"/>
                <a:gd name="T100" fmla="*/ 2147483647 w 1488"/>
                <a:gd name="T101" fmla="*/ 2147483647 h 1278"/>
                <a:gd name="T102" fmla="*/ 2147483647 w 1488"/>
                <a:gd name="T103" fmla="*/ 2147483647 h 1278"/>
                <a:gd name="T104" fmla="*/ 2147483647 w 1488"/>
                <a:gd name="T105" fmla="*/ 2147483647 h 1278"/>
                <a:gd name="T106" fmla="*/ 2147483647 w 1488"/>
                <a:gd name="T107" fmla="*/ 2147483647 h 1278"/>
                <a:gd name="T108" fmla="*/ 2147483647 w 1488"/>
                <a:gd name="T109" fmla="*/ 2147483647 h 1278"/>
                <a:gd name="T110" fmla="*/ 2147483647 w 1488"/>
                <a:gd name="T111" fmla="*/ 2147483647 h 1278"/>
                <a:gd name="T112" fmla="*/ 2147483647 w 1488"/>
                <a:gd name="T113" fmla="*/ 2147483647 h 1278"/>
                <a:gd name="T114" fmla="*/ 2147483647 w 1488"/>
                <a:gd name="T115" fmla="*/ 2147483647 h 1278"/>
                <a:gd name="T116" fmla="*/ 2147483647 w 1488"/>
                <a:gd name="T117" fmla="*/ 2147483647 h 127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488"/>
                <a:gd name="T178" fmla="*/ 0 h 1278"/>
                <a:gd name="T179" fmla="*/ 1488 w 1488"/>
                <a:gd name="T180" fmla="*/ 1278 h 127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488" h="1278">
                  <a:moveTo>
                    <a:pt x="1464" y="792"/>
                  </a:moveTo>
                  <a:lnTo>
                    <a:pt x="1464" y="780"/>
                  </a:lnTo>
                  <a:lnTo>
                    <a:pt x="1458" y="774"/>
                  </a:lnTo>
                  <a:lnTo>
                    <a:pt x="1416" y="768"/>
                  </a:lnTo>
                  <a:lnTo>
                    <a:pt x="1320" y="756"/>
                  </a:lnTo>
                  <a:lnTo>
                    <a:pt x="1284" y="750"/>
                  </a:lnTo>
                  <a:lnTo>
                    <a:pt x="1266" y="750"/>
                  </a:lnTo>
                  <a:lnTo>
                    <a:pt x="1260" y="738"/>
                  </a:lnTo>
                  <a:lnTo>
                    <a:pt x="1248" y="732"/>
                  </a:lnTo>
                  <a:lnTo>
                    <a:pt x="1242" y="720"/>
                  </a:lnTo>
                  <a:lnTo>
                    <a:pt x="1218" y="696"/>
                  </a:lnTo>
                  <a:lnTo>
                    <a:pt x="1206" y="672"/>
                  </a:lnTo>
                  <a:lnTo>
                    <a:pt x="1188" y="654"/>
                  </a:lnTo>
                  <a:lnTo>
                    <a:pt x="1188" y="642"/>
                  </a:lnTo>
                  <a:lnTo>
                    <a:pt x="1182" y="636"/>
                  </a:lnTo>
                  <a:lnTo>
                    <a:pt x="1182" y="618"/>
                  </a:lnTo>
                  <a:lnTo>
                    <a:pt x="1176" y="624"/>
                  </a:lnTo>
                  <a:lnTo>
                    <a:pt x="1164" y="612"/>
                  </a:lnTo>
                  <a:lnTo>
                    <a:pt x="1146" y="612"/>
                  </a:lnTo>
                  <a:lnTo>
                    <a:pt x="1140" y="600"/>
                  </a:lnTo>
                  <a:lnTo>
                    <a:pt x="1134" y="594"/>
                  </a:lnTo>
                  <a:lnTo>
                    <a:pt x="1128" y="582"/>
                  </a:lnTo>
                  <a:lnTo>
                    <a:pt x="1122" y="564"/>
                  </a:lnTo>
                  <a:lnTo>
                    <a:pt x="1116" y="552"/>
                  </a:lnTo>
                  <a:lnTo>
                    <a:pt x="1116" y="540"/>
                  </a:lnTo>
                  <a:lnTo>
                    <a:pt x="1110" y="534"/>
                  </a:lnTo>
                  <a:lnTo>
                    <a:pt x="1098" y="528"/>
                  </a:lnTo>
                  <a:lnTo>
                    <a:pt x="1086" y="516"/>
                  </a:lnTo>
                  <a:lnTo>
                    <a:pt x="1074" y="510"/>
                  </a:lnTo>
                  <a:lnTo>
                    <a:pt x="1068" y="498"/>
                  </a:lnTo>
                  <a:lnTo>
                    <a:pt x="1068" y="462"/>
                  </a:lnTo>
                  <a:lnTo>
                    <a:pt x="1062" y="450"/>
                  </a:lnTo>
                  <a:lnTo>
                    <a:pt x="1062" y="438"/>
                  </a:lnTo>
                  <a:lnTo>
                    <a:pt x="1050" y="426"/>
                  </a:lnTo>
                  <a:lnTo>
                    <a:pt x="1002" y="402"/>
                  </a:lnTo>
                  <a:lnTo>
                    <a:pt x="996" y="396"/>
                  </a:lnTo>
                  <a:lnTo>
                    <a:pt x="990" y="384"/>
                  </a:lnTo>
                  <a:lnTo>
                    <a:pt x="990" y="360"/>
                  </a:lnTo>
                  <a:lnTo>
                    <a:pt x="972" y="342"/>
                  </a:lnTo>
                  <a:lnTo>
                    <a:pt x="966" y="330"/>
                  </a:lnTo>
                  <a:lnTo>
                    <a:pt x="960" y="324"/>
                  </a:lnTo>
                  <a:lnTo>
                    <a:pt x="960" y="300"/>
                  </a:lnTo>
                  <a:lnTo>
                    <a:pt x="954" y="300"/>
                  </a:lnTo>
                  <a:lnTo>
                    <a:pt x="948" y="294"/>
                  </a:lnTo>
                  <a:lnTo>
                    <a:pt x="882" y="294"/>
                  </a:lnTo>
                  <a:lnTo>
                    <a:pt x="876" y="288"/>
                  </a:lnTo>
                  <a:lnTo>
                    <a:pt x="876" y="252"/>
                  </a:lnTo>
                  <a:lnTo>
                    <a:pt x="852" y="246"/>
                  </a:lnTo>
                  <a:lnTo>
                    <a:pt x="804" y="246"/>
                  </a:lnTo>
                  <a:lnTo>
                    <a:pt x="750" y="240"/>
                  </a:lnTo>
                  <a:lnTo>
                    <a:pt x="684" y="240"/>
                  </a:lnTo>
                  <a:lnTo>
                    <a:pt x="492" y="96"/>
                  </a:lnTo>
                  <a:lnTo>
                    <a:pt x="480" y="90"/>
                  </a:lnTo>
                  <a:lnTo>
                    <a:pt x="474" y="84"/>
                  </a:lnTo>
                  <a:lnTo>
                    <a:pt x="426" y="60"/>
                  </a:lnTo>
                  <a:lnTo>
                    <a:pt x="414" y="48"/>
                  </a:lnTo>
                  <a:lnTo>
                    <a:pt x="402" y="42"/>
                  </a:lnTo>
                  <a:lnTo>
                    <a:pt x="372" y="12"/>
                  </a:lnTo>
                  <a:lnTo>
                    <a:pt x="306" y="12"/>
                  </a:lnTo>
                  <a:lnTo>
                    <a:pt x="294" y="0"/>
                  </a:lnTo>
                  <a:lnTo>
                    <a:pt x="288" y="6"/>
                  </a:lnTo>
                  <a:lnTo>
                    <a:pt x="276" y="12"/>
                  </a:lnTo>
                  <a:lnTo>
                    <a:pt x="270" y="12"/>
                  </a:lnTo>
                  <a:lnTo>
                    <a:pt x="264" y="18"/>
                  </a:lnTo>
                  <a:lnTo>
                    <a:pt x="252" y="24"/>
                  </a:lnTo>
                  <a:lnTo>
                    <a:pt x="210" y="24"/>
                  </a:lnTo>
                  <a:lnTo>
                    <a:pt x="198" y="48"/>
                  </a:lnTo>
                  <a:lnTo>
                    <a:pt x="132" y="48"/>
                  </a:lnTo>
                  <a:lnTo>
                    <a:pt x="120" y="54"/>
                  </a:lnTo>
                  <a:lnTo>
                    <a:pt x="108" y="54"/>
                  </a:lnTo>
                  <a:lnTo>
                    <a:pt x="108" y="60"/>
                  </a:lnTo>
                  <a:lnTo>
                    <a:pt x="132" y="60"/>
                  </a:lnTo>
                  <a:lnTo>
                    <a:pt x="144" y="66"/>
                  </a:lnTo>
                  <a:lnTo>
                    <a:pt x="156" y="66"/>
                  </a:lnTo>
                  <a:lnTo>
                    <a:pt x="180" y="90"/>
                  </a:lnTo>
                  <a:lnTo>
                    <a:pt x="192" y="114"/>
                  </a:lnTo>
                  <a:lnTo>
                    <a:pt x="198" y="120"/>
                  </a:lnTo>
                  <a:lnTo>
                    <a:pt x="198" y="132"/>
                  </a:lnTo>
                  <a:lnTo>
                    <a:pt x="192" y="138"/>
                  </a:lnTo>
                  <a:lnTo>
                    <a:pt x="192" y="150"/>
                  </a:lnTo>
                  <a:lnTo>
                    <a:pt x="186" y="156"/>
                  </a:lnTo>
                  <a:lnTo>
                    <a:pt x="180" y="168"/>
                  </a:lnTo>
                  <a:lnTo>
                    <a:pt x="174" y="174"/>
                  </a:lnTo>
                  <a:lnTo>
                    <a:pt x="162" y="180"/>
                  </a:lnTo>
                  <a:lnTo>
                    <a:pt x="150" y="180"/>
                  </a:lnTo>
                  <a:lnTo>
                    <a:pt x="138" y="186"/>
                  </a:lnTo>
                  <a:lnTo>
                    <a:pt x="132" y="186"/>
                  </a:lnTo>
                  <a:lnTo>
                    <a:pt x="120" y="198"/>
                  </a:lnTo>
                  <a:lnTo>
                    <a:pt x="120" y="210"/>
                  </a:lnTo>
                  <a:lnTo>
                    <a:pt x="108" y="234"/>
                  </a:lnTo>
                  <a:lnTo>
                    <a:pt x="96" y="246"/>
                  </a:lnTo>
                  <a:lnTo>
                    <a:pt x="60" y="246"/>
                  </a:lnTo>
                  <a:lnTo>
                    <a:pt x="36" y="234"/>
                  </a:lnTo>
                  <a:lnTo>
                    <a:pt x="6" y="234"/>
                  </a:lnTo>
                  <a:lnTo>
                    <a:pt x="6" y="264"/>
                  </a:lnTo>
                  <a:lnTo>
                    <a:pt x="0" y="306"/>
                  </a:lnTo>
                  <a:lnTo>
                    <a:pt x="0" y="348"/>
                  </a:lnTo>
                  <a:lnTo>
                    <a:pt x="6" y="372"/>
                  </a:lnTo>
                  <a:lnTo>
                    <a:pt x="24" y="378"/>
                  </a:lnTo>
                  <a:lnTo>
                    <a:pt x="36" y="390"/>
                  </a:lnTo>
                  <a:lnTo>
                    <a:pt x="54" y="390"/>
                  </a:lnTo>
                  <a:lnTo>
                    <a:pt x="72" y="408"/>
                  </a:lnTo>
                  <a:lnTo>
                    <a:pt x="90" y="438"/>
                  </a:lnTo>
                  <a:lnTo>
                    <a:pt x="102" y="474"/>
                  </a:lnTo>
                  <a:lnTo>
                    <a:pt x="120" y="504"/>
                  </a:lnTo>
                  <a:lnTo>
                    <a:pt x="132" y="516"/>
                  </a:lnTo>
                  <a:lnTo>
                    <a:pt x="150" y="528"/>
                  </a:lnTo>
                  <a:lnTo>
                    <a:pt x="162" y="540"/>
                  </a:lnTo>
                  <a:lnTo>
                    <a:pt x="174" y="558"/>
                  </a:lnTo>
                  <a:lnTo>
                    <a:pt x="180" y="570"/>
                  </a:lnTo>
                  <a:lnTo>
                    <a:pt x="186" y="594"/>
                  </a:lnTo>
                  <a:lnTo>
                    <a:pt x="192" y="612"/>
                  </a:lnTo>
                  <a:lnTo>
                    <a:pt x="198" y="636"/>
                  </a:lnTo>
                  <a:lnTo>
                    <a:pt x="210" y="648"/>
                  </a:lnTo>
                  <a:lnTo>
                    <a:pt x="234" y="660"/>
                  </a:lnTo>
                  <a:lnTo>
                    <a:pt x="264" y="660"/>
                  </a:lnTo>
                  <a:lnTo>
                    <a:pt x="282" y="666"/>
                  </a:lnTo>
                  <a:lnTo>
                    <a:pt x="294" y="678"/>
                  </a:lnTo>
                  <a:lnTo>
                    <a:pt x="312" y="708"/>
                  </a:lnTo>
                  <a:lnTo>
                    <a:pt x="330" y="756"/>
                  </a:lnTo>
                  <a:lnTo>
                    <a:pt x="336" y="804"/>
                  </a:lnTo>
                  <a:lnTo>
                    <a:pt x="342" y="840"/>
                  </a:lnTo>
                  <a:lnTo>
                    <a:pt x="348" y="870"/>
                  </a:lnTo>
                  <a:lnTo>
                    <a:pt x="366" y="906"/>
                  </a:lnTo>
                  <a:lnTo>
                    <a:pt x="384" y="924"/>
                  </a:lnTo>
                  <a:lnTo>
                    <a:pt x="390" y="936"/>
                  </a:lnTo>
                  <a:lnTo>
                    <a:pt x="414" y="936"/>
                  </a:lnTo>
                  <a:lnTo>
                    <a:pt x="438" y="948"/>
                  </a:lnTo>
                  <a:lnTo>
                    <a:pt x="456" y="972"/>
                  </a:lnTo>
                  <a:lnTo>
                    <a:pt x="480" y="1008"/>
                  </a:lnTo>
                  <a:lnTo>
                    <a:pt x="504" y="1056"/>
                  </a:lnTo>
                  <a:lnTo>
                    <a:pt x="552" y="1128"/>
                  </a:lnTo>
                  <a:lnTo>
                    <a:pt x="582" y="1170"/>
                  </a:lnTo>
                  <a:lnTo>
                    <a:pt x="606" y="1206"/>
                  </a:lnTo>
                  <a:lnTo>
                    <a:pt x="618" y="1236"/>
                  </a:lnTo>
                  <a:lnTo>
                    <a:pt x="618" y="1266"/>
                  </a:lnTo>
                  <a:lnTo>
                    <a:pt x="612" y="1278"/>
                  </a:lnTo>
                  <a:lnTo>
                    <a:pt x="624" y="1266"/>
                  </a:lnTo>
                  <a:lnTo>
                    <a:pt x="630" y="1254"/>
                  </a:lnTo>
                  <a:lnTo>
                    <a:pt x="636" y="1248"/>
                  </a:lnTo>
                  <a:lnTo>
                    <a:pt x="636" y="1200"/>
                  </a:lnTo>
                  <a:lnTo>
                    <a:pt x="642" y="1188"/>
                  </a:lnTo>
                  <a:lnTo>
                    <a:pt x="648" y="1182"/>
                  </a:lnTo>
                  <a:lnTo>
                    <a:pt x="654" y="1182"/>
                  </a:lnTo>
                  <a:lnTo>
                    <a:pt x="672" y="1200"/>
                  </a:lnTo>
                  <a:lnTo>
                    <a:pt x="696" y="1194"/>
                  </a:lnTo>
                  <a:lnTo>
                    <a:pt x="702" y="1188"/>
                  </a:lnTo>
                  <a:lnTo>
                    <a:pt x="792" y="1188"/>
                  </a:lnTo>
                  <a:lnTo>
                    <a:pt x="804" y="1194"/>
                  </a:lnTo>
                  <a:lnTo>
                    <a:pt x="810" y="1200"/>
                  </a:lnTo>
                  <a:lnTo>
                    <a:pt x="888" y="1200"/>
                  </a:lnTo>
                  <a:lnTo>
                    <a:pt x="894" y="1206"/>
                  </a:lnTo>
                  <a:lnTo>
                    <a:pt x="900" y="1218"/>
                  </a:lnTo>
                  <a:lnTo>
                    <a:pt x="912" y="1224"/>
                  </a:lnTo>
                  <a:lnTo>
                    <a:pt x="924" y="1224"/>
                  </a:lnTo>
                  <a:lnTo>
                    <a:pt x="930" y="1212"/>
                  </a:lnTo>
                  <a:lnTo>
                    <a:pt x="936" y="1206"/>
                  </a:lnTo>
                  <a:lnTo>
                    <a:pt x="936" y="1188"/>
                  </a:lnTo>
                  <a:lnTo>
                    <a:pt x="942" y="1176"/>
                  </a:lnTo>
                  <a:lnTo>
                    <a:pt x="948" y="1170"/>
                  </a:lnTo>
                  <a:lnTo>
                    <a:pt x="954" y="1158"/>
                  </a:lnTo>
                  <a:lnTo>
                    <a:pt x="966" y="1146"/>
                  </a:lnTo>
                  <a:lnTo>
                    <a:pt x="972" y="1134"/>
                  </a:lnTo>
                  <a:lnTo>
                    <a:pt x="990" y="1116"/>
                  </a:lnTo>
                  <a:lnTo>
                    <a:pt x="1020" y="1098"/>
                  </a:lnTo>
                  <a:lnTo>
                    <a:pt x="1050" y="1092"/>
                  </a:lnTo>
                  <a:lnTo>
                    <a:pt x="1068" y="1086"/>
                  </a:lnTo>
                  <a:lnTo>
                    <a:pt x="1092" y="1086"/>
                  </a:lnTo>
                  <a:lnTo>
                    <a:pt x="1140" y="1080"/>
                  </a:lnTo>
                  <a:lnTo>
                    <a:pt x="1188" y="1068"/>
                  </a:lnTo>
                  <a:lnTo>
                    <a:pt x="1230" y="1062"/>
                  </a:lnTo>
                  <a:lnTo>
                    <a:pt x="1248" y="1062"/>
                  </a:lnTo>
                  <a:lnTo>
                    <a:pt x="1452" y="990"/>
                  </a:lnTo>
                  <a:lnTo>
                    <a:pt x="1488" y="816"/>
                  </a:lnTo>
                  <a:lnTo>
                    <a:pt x="1482" y="810"/>
                  </a:lnTo>
                  <a:lnTo>
                    <a:pt x="1470" y="804"/>
                  </a:lnTo>
                  <a:lnTo>
                    <a:pt x="1464" y="798"/>
                  </a:lnTo>
                  <a:lnTo>
                    <a:pt x="1464" y="79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37" name="Rwanda" descr="© INSCALE GmbH, 05.05.2010&#10;http://www.presentationload.com/">
              <a:extLst>
                <a:ext uri="{FF2B5EF4-FFF2-40B4-BE49-F238E27FC236}">
                  <a16:creationId xmlns:a16="http://schemas.microsoft.com/office/drawing/2014/main" id="{4AF02AAA-48B0-92C4-D9AB-13CC26968131}"/>
                </a:ext>
              </a:extLst>
            </p:cNvPr>
            <p:cNvSpPr>
              <a:spLocks/>
            </p:cNvSpPr>
            <p:nvPr/>
          </p:nvSpPr>
          <p:spPr bwMode="gray">
            <a:xfrm>
              <a:off x="5012154" y="3249609"/>
              <a:ext cx="56330" cy="56330"/>
            </a:xfrm>
            <a:custGeom>
              <a:avLst/>
              <a:gdLst>
                <a:gd name="T0" fmla="*/ 2147483647 w 150"/>
                <a:gd name="T1" fmla="*/ 2147483647 h 150"/>
                <a:gd name="T2" fmla="*/ 2147483647 w 150"/>
                <a:gd name="T3" fmla="*/ 2147483647 h 150"/>
                <a:gd name="T4" fmla="*/ 2147483647 w 150"/>
                <a:gd name="T5" fmla="*/ 2147483647 h 150"/>
                <a:gd name="T6" fmla="*/ 2147483647 w 150"/>
                <a:gd name="T7" fmla="*/ 2147483647 h 150"/>
                <a:gd name="T8" fmla="*/ 2147483647 w 150"/>
                <a:gd name="T9" fmla="*/ 2147483647 h 150"/>
                <a:gd name="T10" fmla="*/ 2147483647 w 150"/>
                <a:gd name="T11" fmla="*/ 2147483647 h 150"/>
                <a:gd name="T12" fmla="*/ 2147483647 w 150"/>
                <a:gd name="T13" fmla="*/ 2147483647 h 150"/>
                <a:gd name="T14" fmla="*/ 2147483647 w 150"/>
                <a:gd name="T15" fmla="*/ 2147483647 h 150"/>
                <a:gd name="T16" fmla="*/ 2147483647 w 150"/>
                <a:gd name="T17" fmla="*/ 2147483647 h 150"/>
                <a:gd name="T18" fmla="*/ 2147483647 w 150"/>
                <a:gd name="T19" fmla="*/ 2147483647 h 150"/>
                <a:gd name="T20" fmla="*/ 2147483647 w 150"/>
                <a:gd name="T21" fmla="*/ 2147483647 h 150"/>
                <a:gd name="T22" fmla="*/ 2147483647 w 150"/>
                <a:gd name="T23" fmla="*/ 2147483647 h 150"/>
                <a:gd name="T24" fmla="*/ 2147483647 w 150"/>
                <a:gd name="T25" fmla="*/ 2147483647 h 150"/>
                <a:gd name="T26" fmla="*/ 2147483647 w 150"/>
                <a:gd name="T27" fmla="*/ 0 h 150"/>
                <a:gd name="T28" fmla="*/ 2147483647 w 150"/>
                <a:gd name="T29" fmla="*/ 2147483647 h 150"/>
                <a:gd name="T30" fmla="*/ 2147483647 w 150"/>
                <a:gd name="T31" fmla="*/ 2147483647 h 150"/>
                <a:gd name="T32" fmla="*/ 2147483647 w 150"/>
                <a:gd name="T33" fmla="*/ 2147483647 h 150"/>
                <a:gd name="T34" fmla="*/ 2147483647 w 150"/>
                <a:gd name="T35" fmla="*/ 2147483647 h 150"/>
                <a:gd name="T36" fmla="*/ 2147483647 w 150"/>
                <a:gd name="T37" fmla="*/ 2147483647 h 150"/>
                <a:gd name="T38" fmla="*/ 2147483647 w 150"/>
                <a:gd name="T39" fmla="*/ 2147483647 h 150"/>
                <a:gd name="T40" fmla="*/ 2147483647 w 150"/>
                <a:gd name="T41" fmla="*/ 2147483647 h 150"/>
                <a:gd name="T42" fmla="*/ 2147483647 w 150"/>
                <a:gd name="T43" fmla="*/ 2147483647 h 150"/>
                <a:gd name="T44" fmla="*/ 2147483647 w 150"/>
                <a:gd name="T45" fmla="*/ 2147483647 h 150"/>
                <a:gd name="T46" fmla="*/ 2147483647 w 150"/>
                <a:gd name="T47" fmla="*/ 2147483647 h 150"/>
                <a:gd name="T48" fmla="*/ 2147483647 w 150"/>
                <a:gd name="T49" fmla="*/ 2147483647 h 150"/>
                <a:gd name="T50" fmla="*/ 2147483647 w 150"/>
                <a:gd name="T51" fmla="*/ 2147483647 h 150"/>
                <a:gd name="T52" fmla="*/ 2147483647 w 150"/>
                <a:gd name="T53" fmla="*/ 2147483647 h 150"/>
                <a:gd name="T54" fmla="*/ 2147483647 w 150"/>
                <a:gd name="T55" fmla="*/ 2147483647 h 150"/>
                <a:gd name="T56" fmla="*/ 2147483647 w 150"/>
                <a:gd name="T57" fmla="*/ 2147483647 h 150"/>
                <a:gd name="T58" fmla="*/ 2147483647 w 150"/>
                <a:gd name="T59" fmla="*/ 2147483647 h 150"/>
                <a:gd name="T60" fmla="*/ 0 w 150"/>
                <a:gd name="T61" fmla="*/ 2147483647 h 150"/>
                <a:gd name="T62" fmla="*/ 0 w 150"/>
                <a:gd name="T63" fmla="*/ 2147483647 h 150"/>
                <a:gd name="T64" fmla="*/ 2147483647 w 150"/>
                <a:gd name="T65" fmla="*/ 2147483647 h 150"/>
                <a:gd name="T66" fmla="*/ 2147483647 w 150"/>
                <a:gd name="T67" fmla="*/ 2147483647 h 150"/>
                <a:gd name="T68" fmla="*/ 2147483647 w 150"/>
                <a:gd name="T69" fmla="*/ 2147483647 h 150"/>
                <a:gd name="T70" fmla="*/ 2147483647 w 150"/>
                <a:gd name="T71" fmla="*/ 2147483647 h 150"/>
                <a:gd name="T72" fmla="*/ 2147483647 w 150"/>
                <a:gd name="T73" fmla="*/ 2147483647 h 15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50"/>
                <a:gd name="T112" fmla="*/ 0 h 150"/>
                <a:gd name="T113" fmla="*/ 150 w 150"/>
                <a:gd name="T114" fmla="*/ 150 h 150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50" h="150">
                  <a:moveTo>
                    <a:pt x="48" y="150"/>
                  </a:moveTo>
                  <a:lnTo>
                    <a:pt x="54" y="150"/>
                  </a:lnTo>
                  <a:lnTo>
                    <a:pt x="60" y="144"/>
                  </a:lnTo>
                  <a:lnTo>
                    <a:pt x="72" y="138"/>
                  </a:lnTo>
                  <a:lnTo>
                    <a:pt x="78" y="114"/>
                  </a:lnTo>
                  <a:lnTo>
                    <a:pt x="138" y="114"/>
                  </a:lnTo>
                  <a:lnTo>
                    <a:pt x="150" y="102"/>
                  </a:lnTo>
                  <a:lnTo>
                    <a:pt x="150" y="72"/>
                  </a:lnTo>
                  <a:lnTo>
                    <a:pt x="144" y="66"/>
                  </a:lnTo>
                  <a:lnTo>
                    <a:pt x="144" y="48"/>
                  </a:lnTo>
                  <a:lnTo>
                    <a:pt x="138" y="42"/>
                  </a:lnTo>
                  <a:lnTo>
                    <a:pt x="132" y="30"/>
                  </a:lnTo>
                  <a:lnTo>
                    <a:pt x="126" y="24"/>
                  </a:lnTo>
                  <a:lnTo>
                    <a:pt x="132" y="0"/>
                  </a:lnTo>
                  <a:lnTo>
                    <a:pt x="108" y="6"/>
                  </a:lnTo>
                  <a:lnTo>
                    <a:pt x="108" y="12"/>
                  </a:lnTo>
                  <a:lnTo>
                    <a:pt x="102" y="18"/>
                  </a:lnTo>
                  <a:lnTo>
                    <a:pt x="90" y="42"/>
                  </a:lnTo>
                  <a:lnTo>
                    <a:pt x="84" y="42"/>
                  </a:lnTo>
                  <a:lnTo>
                    <a:pt x="72" y="30"/>
                  </a:lnTo>
                  <a:lnTo>
                    <a:pt x="54" y="30"/>
                  </a:lnTo>
                  <a:lnTo>
                    <a:pt x="48" y="36"/>
                  </a:lnTo>
                  <a:lnTo>
                    <a:pt x="24" y="48"/>
                  </a:lnTo>
                  <a:lnTo>
                    <a:pt x="18" y="54"/>
                  </a:lnTo>
                  <a:lnTo>
                    <a:pt x="18" y="60"/>
                  </a:lnTo>
                  <a:lnTo>
                    <a:pt x="24" y="72"/>
                  </a:lnTo>
                  <a:lnTo>
                    <a:pt x="30" y="78"/>
                  </a:lnTo>
                  <a:lnTo>
                    <a:pt x="30" y="90"/>
                  </a:lnTo>
                  <a:lnTo>
                    <a:pt x="18" y="102"/>
                  </a:lnTo>
                  <a:lnTo>
                    <a:pt x="6" y="108"/>
                  </a:lnTo>
                  <a:lnTo>
                    <a:pt x="0" y="120"/>
                  </a:lnTo>
                  <a:lnTo>
                    <a:pt x="0" y="126"/>
                  </a:lnTo>
                  <a:lnTo>
                    <a:pt x="6" y="132"/>
                  </a:lnTo>
                  <a:lnTo>
                    <a:pt x="30" y="132"/>
                  </a:lnTo>
                  <a:lnTo>
                    <a:pt x="36" y="144"/>
                  </a:lnTo>
                  <a:lnTo>
                    <a:pt x="42" y="150"/>
                  </a:lnTo>
                  <a:lnTo>
                    <a:pt x="48" y="15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38" name="Russia (Urup,Simushir)" descr="© INSCALE GmbH, 05.05.2010&#10;http://www.presentationload.com/">
              <a:extLst>
                <a:ext uri="{FF2B5EF4-FFF2-40B4-BE49-F238E27FC236}">
                  <a16:creationId xmlns:a16="http://schemas.microsoft.com/office/drawing/2014/main" id="{C585CDE4-9C94-553E-94FB-29D222ECAA9D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7804943" y="1429248"/>
              <a:ext cx="114143" cy="453608"/>
            </a:xfrm>
            <a:custGeom>
              <a:avLst/>
              <a:gdLst>
                <a:gd name="T0" fmla="*/ 0 w 300"/>
                <a:gd name="T1" fmla="*/ 2147483647 h 1194"/>
                <a:gd name="T2" fmla="*/ 2147483647 w 300"/>
                <a:gd name="T3" fmla="*/ 2147483647 h 1194"/>
                <a:gd name="T4" fmla="*/ 2147483647 w 300"/>
                <a:gd name="T5" fmla="*/ 2147483647 h 1194"/>
                <a:gd name="T6" fmla="*/ 2147483647 w 300"/>
                <a:gd name="T7" fmla="*/ 2147483647 h 1194"/>
                <a:gd name="T8" fmla="*/ 0 w 300"/>
                <a:gd name="T9" fmla="*/ 2147483647 h 1194"/>
                <a:gd name="T10" fmla="*/ 2147483647 w 300"/>
                <a:gd name="T11" fmla="*/ 2147483647 h 1194"/>
                <a:gd name="T12" fmla="*/ 2147483647 w 300"/>
                <a:gd name="T13" fmla="*/ 2147483647 h 1194"/>
                <a:gd name="T14" fmla="*/ 2147483647 w 300"/>
                <a:gd name="T15" fmla="*/ 2147483647 h 1194"/>
                <a:gd name="T16" fmla="*/ 2147483647 w 300"/>
                <a:gd name="T17" fmla="*/ 2147483647 h 1194"/>
                <a:gd name="T18" fmla="*/ 2147483647 w 300"/>
                <a:gd name="T19" fmla="*/ 2147483647 h 1194"/>
                <a:gd name="T20" fmla="*/ 2147483647 w 300"/>
                <a:gd name="T21" fmla="*/ 2147483647 h 1194"/>
                <a:gd name="T22" fmla="*/ 2147483647 w 300"/>
                <a:gd name="T23" fmla="*/ 2147483647 h 1194"/>
                <a:gd name="T24" fmla="*/ 2147483647 w 300"/>
                <a:gd name="T25" fmla="*/ 2147483647 h 1194"/>
                <a:gd name="T26" fmla="*/ 2147483647 w 300"/>
                <a:gd name="T27" fmla="*/ 2147483647 h 1194"/>
                <a:gd name="T28" fmla="*/ 2147483647 w 300"/>
                <a:gd name="T29" fmla="*/ 2147483647 h 1194"/>
                <a:gd name="T30" fmla="*/ 2147483647 w 300"/>
                <a:gd name="T31" fmla="*/ 2147483647 h 1194"/>
                <a:gd name="T32" fmla="*/ 2147483647 w 300"/>
                <a:gd name="T33" fmla="*/ 2147483647 h 1194"/>
                <a:gd name="T34" fmla="*/ 2147483647 w 300"/>
                <a:gd name="T35" fmla="*/ 2147483647 h 1194"/>
                <a:gd name="T36" fmla="*/ 2147483647 w 300"/>
                <a:gd name="T37" fmla="*/ 2147483647 h 1194"/>
                <a:gd name="T38" fmla="*/ 2147483647 w 300"/>
                <a:gd name="T39" fmla="*/ 2147483647 h 1194"/>
                <a:gd name="T40" fmla="*/ 2147483647 w 300"/>
                <a:gd name="T41" fmla="*/ 2147483647 h 1194"/>
                <a:gd name="T42" fmla="*/ 2147483647 w 300"/>
                <a:gd name="T43" fmla="*/ 2147483647 h 1194"/>
                <a:gd name="T44" fmla="*/ 2147483647 w 300"/>
                <a:gd name="T45" fmla="*/ 2147483647 h 1194"/>
                <a:gd name="T46" fmla="*/ 2147483647 w 300"/>
                <a:gd name="T47" fmla="*/ 2147483647 h 1194"/>
                <a:gd name="T48" fmla="*/ 2147483647 w 300"/>
                <a:gd name="T49" fmla="*/ 2147483647 h 1194"/>
                <a:gd name="T50" fmla="*/ 2147483647 w 300"/>
                <a:gd name="T51" fmla="*/ 2147483647 h 1194"/>
                <a:gd name="T52" fmla="*/ 2147483647 w 300"/>
                <a:gd name="T53" fmla="*/ 2147483647 h 1194"/>
                <a:gd name="T54" fmla="*/ 2147483647 w 300"/>
                <a:gd name="T55" fmla="*/ 2147483647 h 1194"/>
                <a:gd name="T56" fmla="*/ 2147483647 w 300"/>
                <a:gd name="T57" fmla="*/ 2147483647 h 1194"/>
                <a:gd name="T58" fmla="*/ 2147483647 w 300"/>
                <a:gd name="T59" fmla="*/ 2147483647 h 1194"/>
                <a:gd name="T60" fmla="*/ 2147483647 w 300"/>
                <a:gd name="T61" fmla="*/ 2147483647 h 1194"/>
                <a:gd name="T62" fmla="*/ 2147483647 w 300"/>
                <a:gd name="T63" fmla="*/ 2147483647 h 1194"/>
                <a:gd name="T64" fmla="*/ 2147483647 w 300"/>
                <a:gd name="T65" fmla="*/ 2147483647 h 1194"/>
                <a:gd name="T66" fmla="*/ 2147483647 w 300"/>
                <a:gd name="T67" fmla="*/ 2147483647 h 1194"/>
                <a:gd name="T68" fmla="*/ 2147483647 w 300"/>
                <a:gd name="T69" fmla="*/ 2147483647 h 1194"/>
                <a:gd name="T70" fmla="*/ 2147483647 w 300"/>
                <a:gd name="T71" fmla="*/ 2147483647 h 1194"/>
                <a:gd name="T72" fmla="*/ 2147483647 w 300"/>
                <a:gd name="T73" fmla="*/ 2147483647 h 1194"/>
                <a:gd name="T74" fmla="*/ 2147483647 w 300"/>
                <a:gd name="T75" fmla="*/ 2147483647 h 1194"/>
                <a:gd name="T76" fmla="*/ 2147483647 w 300"/>
                <a:gd name="T77" fmla="*/ 2147483647 h 1194"/>
                <a:gd name="T78" fmla="*/ 2147483647 w 300"/>
                <a:gd name="T79" fmla="*/ 2147483647 h 1194"/>
                <a:gd name="T80" fmla="*/ 2147483647 w 300"/>
                <a:gd name="T81" fmla="*/ 2147483647 h 1194"/>
                <a:gd name="T82" fmla="*/ 2147483647 w 300"/>
                <a:gd name="T83" fmla="*/ 2147483647 h 1194"/>
                <a:gd name="T84" fmla="*/ 2147483647 w 300"/>
                <a:gd name="T85" fmla="*/ 2147483647 h 1194"/>
                <a:gd name="T86" fmla="*/ 2147483647 w 300"/>
                <a:gd name="T87" fmla="*/ 2147483647 h 1194"/>
                <a:gd name="T88" fmla="*/ 2147483647 w 300"/>
                <a:gd name="T89" fmla="*/ 2147483647 h 1194"/>
                <a:gd name="T90" fmla="*/ 2147483647 w 300"/>
                <a:gd name="T91" fmla="*/ 2147483647 h 1194"/>
                <a:gd name="T92" fmla="*/ 2147483647 w 300"/>
                <a:gd name="T93" fmla="*/ 2147483647 h 1194"/>
                <a:gd name="T94" fmla="*/ 2147483647 w 300"/>
                <a:gd name="T95" fmla="*/ 2147483647 h 1194"/>
                <a:gd name="T96" fmla="*/ 2147483647 w 300"/>
                <a:gd name="T97" fmla="*/ 2147483647 h 1194"/>
                <a:gd name="T98" fmla="*/ 2147483647 w 300"/>
                <a:gd name="T99" fmla="*/ 0 h 1194"/>
                <a:gd name="T100" fmla="*/ 2147483647 w 300"/>
                <a:gd name="T101" fmla="*/ 2147483647 h 1194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300"/>
                <a:gd name="T154" fmla="*/ 0 h 1194"/>
                <a:gd name="T155" fmla="*/ 300 w 300"/>
                <a:gd name="T156" fmla="*/ 1194 h 1194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300" h="1194">
                  <a:moveTo>
                    <a:pt x="0" y="1194"/>
                  </a:moveTo>
                  <a:lnTo>
                    <a:pt x="12" y="1188"/>
                  </a:lnTo>
                  <a:lnTo>
                    <a:pt x="36" y="1146"/>
                  </a:lnTo>
                  <a:lnTo>
                    <a:pt x="18" y="1134"/>
                  </a:lnTo>
                  <a:lnTo>
                    <a:pt x="0" y="1194"/>
                  </a:lnTo>
                  <a:close/>
                  <a:moveTo>
                    <a:pt x="114" y="1068"/>
                  </a:moveTo>
                  <a:lnTo>
                    <a:pt x="72" y="1062"/>
                  </a:lnTo>
                  <a:lnTo>
                    <a:pt x="54" y="1134"/>
                  </a:lnTo>
                  <a:lnTo>
                    <a:pt x="66" y="1134"/>
                  </a:lnTo>
                  <a:lnTo>
                    <a:pt x="84" y="1104"/>
                  </a:lnTo>
                  <a:lnTo>
                    <a:pt x="132" y="1074"/>
                  </a:lnTo>
                  <a:lnTo>
                    <a:pt x="120" y="1050"/>
                  </a:lnTo>
                  <a:lnTo>
                    <a:pt x="114" y="1068"/>
                  </a:lnTo>
                  <a:close/>
                  <a:moveTo>
                    <a:pt x="192" y="1008"/>
                  </a:moveTo>
                  <a:lnTo>
                    <a:pt x="186" y="1008"/>
                  </a:lnTo>
                  <a:lnTo>
                    <a:pt x="180" y="1020"/>
                  </a:lnTo>
                  <a:lnTo>
                    <a:pt x="174" y="1026"/>
                  </a:lnTo>
                  <a:lnTo>
                    <a:pt x="168" y="1038"/>
                  </a:lnTo>
                  <a:lnTo>
                    <a:pt x="168" y="1044"/>
                  </a:lnTo>
                  <a:lnTo>
                    <a:pt x="174" y="1050"/>
                  </a:lnTo>
                  <a:lnTo>
                    <a:pt x="180" y="1050"/>
                  </a:lnTo>
                  <a:lnTo>
                    <a:pt x="198" y="1032"/>
                  </a:lnTo>
                  <a:lnTo>
                    <a:pt x="198" y="1014"/>
                  </a:lnTo>
                  <a:lnTo>
                    <a:pt x="192" y="1008"/>
                  </a:lnTo>
                  <a:close/>
                  <a:moveTo>
                    <a:pt x="282" y="636"/>
                  </a:moveTo>
                  <a:lnTo>
                    <a:pt x="264" y="654"/>
                  </a:lnTo>
                  <a:lnTo>
                    <a:pt x="276" y="678"/>
                  </a:lnTo>
                  <a:lnTo>
                    <a:pt x="258" y="678"/>
                  </a:lnTo>
                  <a:lnTo>
                    <a:pt x="258" y="702"/>
                  </a:lnTo>
                  <a:lnTo>
                    <a:pt x="282" y="702"/>
                  </a:lnTo>
                  <a:lnTo>
                    <a:pt x="294" y="684"/>
                  </a:lnTo>
                  <a:lnTo>
                    <a:pt x="282" y="654"/>
                  </a:lnTo>
                  <a:lnTo>
                    <a:pt x="300" y="654"/>
                  </a:lnTo>
                  <a:lnTo>
                    <a:pt x="282" y="636"/>
                  </a:lnTo>
                  <a:close/>
                  <a:moveTo>
                    <a:pt x="276" y="768"/>
                  </a:moveTo>
                  <a:lnTo>
                    <a:pt x="294" y="750"/>
                  </a:lnTo>
                  <a:lnTo>
                    <a:pt x="270" y="732"/>
                  </a:lnTo>
                  <a:lnTo>
                    <a:pt x="276" y="768"/>
                  </a:lnTo>
                  <a:close/>
                  <a:moveTo>
                    <a:pt x="258" y="954"/>
                  </a:moveTo>
                  <a:lnTo>
                    <a:pt x="258" y="924"/>
                  </a:lnTo>
                  <a:lnTo>
                    <a:pt x="240" y="948"/>
                  </a:lnTo>
                  <a:lnTo>
                    <a:pt x="258" y="954"/>
                  </a:lnTo>
                  <a:close/>
                  <a:moveTo>
                    <a:pt x="252" y="858"/>
                  </a:moveTo>
                  <a:lnTo>
                    <a:pt x="270" y="858"/>
                  </a:lnTo>
                  <a:lnTo>
                    <a:pt x="252" y="840"/>
                  </a:lnTo>
                  <a:lnTo>
                    <a:pt x="252" y="858"/>
                  </a:lnTo>
                  <a:close/>
                  <a:moveTo>
                    <a:pt x="126" y="24"/>
                  </a:moveTo>
                  <a:lnTo>
                    <a:pt x="144" y="60"/>
                  </a:lnTo>
                  <a:lnTo>
                    <a:pt x="174" y="24"/>
                  </a:lnTo>
                  <a:lnTo>
                    <a:pt x="162" y="0"/>
                  </a:lnTo>
                  <a:lnTo>
                    <a:pt x="126" y="2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39" name="Russia" descr="© INSCALE GmbH, 05.05.2010&#10;http://www.presentationload.com/">
              <a:extLst>
                <a:ext uri="{FF2B5EF4-FFF2-40B4-BE49-F238E27FC236}">
                  <a16:creationId xmlns:a16="http://schemas.microsoft.com/office/drawing/2014/main" id="{E31C0B69-2822-E3AF-62F6-3C2754DE0BC9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4727539" y="867426"/>
              <a:ext cx="3430210" cy="1092513"/>
            </a:xfrm>
            <a:custGeom>
              <a:avLst/>
              <a:gdLst>
                <a:gd name="T0" fmla="*/ 2147483647 w 9048"/>
                <a:gd name="T1" fmla="*/ 2147483647 h 2880"/>
                <a:gd name="T2" fmla="*/ 2147483647 w 9048"/>
                <a:gd name="T3" fmla="*/ 2147483647 h 2880"/>
                <a:gd name="T4" fmla="*/ 2147483647 w 9048"/>
                <a:gd name="T5" fmla="*/ 2147483647 h 2880"/>
                <a:gd name="T6" fmla="*/ 2147483647 w 9048"/>
                <a:gd name="T7" fmla="*/ 2147483647 h 2880"/>
                <a:gd name="T8" fmla="*/ 2147483647 w 9048"/>
                <a:gd name="T9" fmla="*/ 2147483647 h 2880"/>
                <a:gd name="T10" fmla="*/ 2147483647 w 9048"/>
                <a:gd name="T11" fmla="*/ 2147483647 h 2880"/>
                <a:gd name="T12" fmla="*/ 2147483647 w 9048"/>
                <a:gd name="T13" fmla="*/ 2147483647 h 2880"/>
                <a:gd name="T14" fmla="*/ 2147483647 w 9048"/>
                <a:gd name="T15" fmla="*/ 2147483647 h 2880"/>
                <a:gd name="T16" fmla="*/ 2147483647 w 9048"/>
                <a:gd name="T17" fmla="*/ 2147483647 h 2880"/>
                <a:gd name="T18" fmla="*/ 2147483647 w 9048"/>
                <a:gd name="T19" fmla="*/ 2147483647 h 2880"/>
                <a:gd name="T20" fmla="*/ 2147483647 w 9048"/>
                <a:gd name="T21" fmla="*/ 2147483647 h 2880"/>
                <a:gd name="T22" fmla="*/ 2147483647 w 9048"/>
                <a:gd name="T23" fmla="*/ 2147483647 h 2880"/>
                <a:gd name="T24" fmla="*/ 2147483647 w 9048"/>
                <a:gd name="T25" fmla="*/ 2147483647 h 2880"/>
                <a:gd name="T26" fmla="*/ 2147483647 w 9048"/>
                <a:gd name="T27" fmla="*/ 2147483647 h 2880"/>
                <a:gd name="T28" fmla="*/ 2147483647 w 9048"/>
                <a:gd name="T29" fmla="*/ 2147483647 h 2880"/>
                <a:gd name="T30" fmla="*/ 2147483647 w 9048"/>
                <a:gd name="T31" fmla="*/ 2147483647 h 2880"/>
                <a:gd name="T32" fmla="*/ 2147483647 w 9048"/>
                <a:gd name="T33" fmla="*/ 2147483647 h 2880"/>
                <a:gd name="T34" fmla="*/ 2147483647 w 9048"/>
                <a:gd name="T35" fmla="*/ 2147483647 h 2880"/>
                <a:gd name="T36" fmla="*/ 2147483647 w 9048"/>
                <a:gd name="T37" fmla="*/ 2147483647 h 2880"/>
                <a:gd name="T38" fmla="*/ 2147483647 w 9048"/>
                <a:gd name="T39" fmla="*/ 2147483647 h 2880"/>
                <a:gd name="T40" fmla="*/ 2147483647 w 9048"/>
                <a:gd name="T41" fmla="*/ 2147483647 h 2880"/>
                <a:gd name="T42" fmla="*/ 2147483647 w 9048"/>
                <a:gd name="T43" fmla="*/ 2147483647 h 2880"/>
                <a:gd name="T44" fmla="*/ 2147483647 w 9048"/>
                <a:gd name="T45" fmla="*/ 2147483647 h 2880"/>
                <a:gd name="T46" fmla="*/ 2147483647 w 9048"/>
                <a:gd name="T47" fmla="*/ 2147483647 h 2880"/>
                <a:gd name="T48" fmla="*/ 2147483647 w 9048"/>
                <a:gd name="T49" fmla="*/ 2147483647 h 2880"/>
                <a:gd name="T50" fmla="*/ 2147483647 w 9048"/>
                <a:gd name="T51" fmla="*/ 2147483647 h 2880"/>
                <a:gd name="T52" fmla="*/ 2147483647 w 9048"/>
                <a:gd name="T53" fmla="*/ 2147483647 h 2880"/>
                <a:gd name="T54" fmla="*/ 2147483647 w 9048"/>
                <a:gd name="T55" fmla="*/ 2147483647 h 2880"/>
                <a:gd name="T56" fmla="*/ 2147483647 w 9048"/>
                <a:gd name="T57" fmla="*/ 2147483647 h 2880"/>
                <a:gd name="T58" fmla="*/ 2147483647 w 9048"/>
                <a:gd name="T59" fmla="*/ 2147483647 h 2880"/>
                <a:gd name="T60" fmla="*/ 2147483647 w 9048"/>
                <a:gd name="T61" fmla="*/ 2147483647 h 2880"/>
                <a:gd name="T62" fmla="*/ 2147483647 w 9048"/>
                <a:gd name="T63" fmla="*/ 2147483647 h 2880"/>
                <a:gd name="T64" fmla="*/ 2147483647 w 9048"/>
                <a:gd name="T65" fmla="*/ 2147483647 h 2880"/>
                <a:gd name="T66" fmla="*/ 2147483647 w 9048"/>
                <a:gd name="T67" fmla="*/ 2147483647 h 2880"/>
                <a:gd name="T68" fmla="*/ 2147483647 w 9048"/>
                <a:gd name="T69" fmla="*/ 2147483647 h 2880"/>
                <a:gd name="T70" fmla="*/ 2147483647 w 9048"/>
                <a:gd name="T71" fmla="*/ 2147483647 h 2880"/>
                <a:gd name="T72" fmla="*/ 2147483647 w 9048"/>
                <a:gd name="T73" fmla="*/ 2147483647 h 2880"/>
                <a:gd name="T74" fmla="*/ 2147483647 w 9048"/>
                <a:gd name="T75" fmla="*/ 2147483647 h 2880"/>
                <a:gd name="T76" fmla="*/ 2147483647 w 9048"/>
                <a:gd name="T77" fmla="*/ 2147483647 h 2880"/>
                <a:gd name="T78" fmla="*/ 2147483647 w 9048"/>
                <a:gd name="T79" fmla="*/ 2147483647 h 2880"/>
                <a:gd name="T80" fmla="*/ 2147483647 w 9048"/>
                <a:gd name="T81" fmla="*/ 2147483647 h 2880"/>
                <a:gd name="T82" fmla="*/ 2147483647 w 9048"/>
                <a:gd name="T83" fmla="*/ 2147483647 h 2880"/>
                <a:gd name="T84" fmla="*/ 2147483647 w 9048"/>
                <a:gd name="T85" fmla="*/ 2147483647 h 2880"/>
                <a:gd name="T86" fmla="*/ 2147483647 w 9048"/>
                <a:gd name="T87" fmla="*/ 2147483647 h 2880"/>
                <a:gd name="T88" fmla="*/ 2147483647 w 9048"/>
                <a:gd name="T89" fmla="*/ 2147483647 h 2880"/>
                <a:gd name="T90" fmla="*/ 2147483647 w 9048"/>
                <a:gd name="T91" fmla="*/ 2147483647 h 2880"/>
                <a:gd name="T92" fmla="*/ 2147483647 w 9048"/>
                <a:gd name="T93" fmla="*/ 2147483647 h 2880"/>
                <a:gd name="T94" fmla="*/ 2147483647 w 9048"/>
                <a:gd name="T95" fmla="*/ 2147483647 h 2880"/>
                <a:gd name="T96" fmla="*/ 2147483647 w 9048"/>
                <a:gd name="T97" fmla="*/ 2147483647 h 2880"/>
                <a:gd name="T98" fmla="*/ 2147483647 w 9048"/>
                <a:gd name="T99" fmla="*/ 2147483647 h 2880"/>
                <a:gd name="T100" fmla="*/ 2147483647 w 9048"/>
                <a:gd name="T101" fmla="*/ 2147483647 h 2880"/>
                <a:gd name="T102" fmla="*/ 2147483647 w 9048"/>
                <a:gd name="T103" fmla="*/ 2147483647 h 2880"/>
                <a:gd name="T104" fmla="*/ 2147483647 w 9048"/>
                <a:gd name="T105" fmla="*/ 2147483647 h 2880"/>
                <a:gd name="T106" fmla="*/ 2147483647 w 9048"/>
                <a:gd name="T107" fmla="*/ 2147483647 h 2880"/>
                <a:gd name="T108" fmla="*/ 2147483647 w 9048"/>
                <a:gd name="T109" fmla="*/ 2147483647 h 2880"/>
                <a:gd name="T110" fmla="*/ 2147483647 w 9048"/>
                <a:gd name="T111" fmla="*/ 2147483647 h 2880"/>
                <a:gd name="T112" fmla="*/ 2147483647 w 9048"/>
                <a:gd name="T113" fmla="*/ 2147483647 h 2880"/>
                <a:gd name="T114" fmla="*/ 2147483647 w 9048"/>
                <a:gd name="T115" fmla="*/ 2147483647 h 2880"/>
                <a:gd name="T116" fmla="*/ 2147483647 w 9048"/>
                <a:gd name="T117" fmla="*/ 2147483647 h 2880"/>
                <a:gd name="T118" fmla="*/ 2147483647 w 9048"/>
                <a:gd name="T119" fmla="*/ 2147483647 h 2880"/>
                <a:gd name="T120" fmla="*/ 2147483647 w 9048"/>
                <a:gd name="T121" fmla="*/ 2147483647 h 2880"/>
                <a:gd name="T122" fmla="*/ 2147483647 w 9048"/>
                <a:gd name="T123" fmla="*/ 2147483647 h 2880"/>
                <a:gd name="T124" fmla="*/ 2147483647 w 9048"/>
                <a:gd name="T125" fmla="*/ 2147483647 h 2880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9048"/>
                <a:gd name="T190" fmla="*/ 0 h 2880"/>
                <a:gd name="T191" fmla="*/ 9048 w 9048"/>
                <a:gd name="T192" fmla="*/ 2880 h 2880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9048" h="2880">
                  <a:moveTo>
                    <a:pt x="2790" y="546"/>
                  </a:moveTo>
                  <a:lnTo>
                    <a:pt x="2760" y="540"/>
                  </a:lnTo>
                  <a:lnTo>
                    <a:pt x="2736" y="558"/>
                  </a:lnTo>
                  <a:lnTo>
                    <a:pt x="2778" y="570"/>
                  </a:lnTo>
                  <a:lnTo>
                    <a:pt x="2790" y="546"/>
                  </a:lnTo>
                  <a:close/>
                  <a:moveTo>
                    <a:pt x="2832" y="522"/>
                  </a:moveTo>
                  <a:lnTo>
                    <a:pt x="2820" y="516"/>
                  </a:lnTo>
                  <a:lnTo>
                    <a:pt x="2814" y="510"/>
                  </a:lnTo>
                  <a:lnTo>
                    <a:pt x="2808" y="510"/>
                  </a:lnTo>
                  <a:lnTo>
                    <a:pt x="2808" y="528"/>
                  </a:lnTo>
                  <a:lnTo>
                    <a:pt x="2820" y="534"/>
                  </a:lnTo>
                  <a:lnTo>
                    <a:pt x="2832" y="534"/>
                  </a:lnTo>
                  <a:lnTo>
                    <a:pt x="2844" y="540"/>
                  </a:lnTo>
                  <a:lnTo>
                    <a:pt x="2850" y="540"/>
                  </a:lnTo>
                  <a:lnTo>
                    <a:pt x="2850" y="534"/>
                  </a:lnTo>
                  <a:lnTo>
                    <a:pt x="2844" y="528"/>
                  </a:lnTo>
                  <a:lnTo>
                    <a:pt x="2832" y="522"/>
                  </a:lnTo>
                  <a:close/>
                  <a:moveTo>
                    <a:pt x="1704" y="18"/>
                  </a:moveTo>
                  <a:lnTo>
                    <a:pt x="1710" y="18"/>
                  </a:lnTo>
                  <a:lnTo>
                    <a:pt x="1716" y="12"/>
                  </a:lnTo>
                  <a:lnTo>
                    <a:pt x="1728" y="6"/>
                  </a:lnTo>
                  <a:lnTo>
                    <a:pt x="1734" y="0"/>
                  </a:lnTo>
                  <a:lnTo>
                    <a:pt x="1644" y="0"/>
                  </a:lnTo>
                  <a:lnTo>
                    <a:pt x="1638" y="12"/>
                  </a:lnTo>
                  <a:lnTo>
                    <a:pt x="1680" y="12"/>
                  </a:lnTo>
                  <a:lnTo>
                    <a:pt x="1686" y="18"/>
                  </a:lnTo>
                  <a:lnTo>
                    <a:pt x="1704" y="18"/>
                  </a:lnTo>
                  <a:close/>
                  <a:moveTo>
                    <a:pt x="1740" y="60"/>
                  </a:moveTo>
                  <a:lnTo>
                    <a:pt x="1746" y="60"/>
                  </a:lnTo>
                  <a:lnTo>
                    <a:pt x="1758" y="48"/>
                  </a:lnTo>
                  <a:lnTo>
                    <a:pt x="1764" y="48"/>
                  </a:lnTo>
                  <a:lnTo>
                    <a:pt x="1770" y="54"/>
                  </a:lnTo>
                  <a:lnTo>
                    <a:pt x="1782" y="54"/>
                  </a:lnTo>
                  <a:lnTo>
                    <a:pt x="1788" y="60"/>
                  </a:lnTo>
                  <a:lnTo>
                    <a:pt x="1800" y="60"/>
                  </a:lnTo>
                  <a:lnTo>
                    <a:pt x="1812" y="48"/>
                  </a:lnTo>
                  <a:lnTo>
                    <a:pt x="1812" y="36"/>
                  </a:lnTo>
                  <a:lnTo>
                    <a:pt x="1806" y="30"/>
                  </a:lnTo>
                  <a:lnTo>
                    <a:pt x="1794" y="24"/>
                  </a:lnTo>
                  <a:lnTo>
                    <a:pt x="1758" y="24"/>
                  </a:lnTo>
                  <a:lnTo>
                    <a:pt x="1710" y="48"/>
                  </a:lnTo>
                  <a:lnTo>
                    <a:pt x="1716" y="54"/>
                  </a:lnTo>
                  <a:lnTo>
                    <a:pt x="1728" y="60"/>
                  </a:lnTo>
                  <a:lnTo>
                    <a:pt x="1740" y="60"/>
                  </a:lnTo>
                  <a:close/>
                  <a:moveTo>
                    <a:pt x="2382" y="510"/>
                  </a:moveTo>
                  <a:lnTo>
                    <a:pt x="2400" y="504"/>
                  </a:lnTo>
                  <a:lnTo>
                    <a:pt x="2412" y="498"/>
                  </a:lnTo>
                  <a:lnTo>
                    <a:pt x="2412" y="486"/>
                  </a:lnTo>
                  <a:lnTo>
                    <a:pt x="2406" y="486"/>
                  </a:lnTo>
                  <a:lnTo>
                    <a:pt x="2400" y="480"/>
                  </a:lnTo>
                  <a:lnTo>
                    <a:pt x="2346" y="480"/>
                  </a:lnTo>
                  <a:lnTo>
                    <a:pt x="2346" y="492"/>
                  </a:lnTo>
                  <a:lnTo>
                    <a:pt x="2358" y="504"/>
                  </a:lnTo>
                  <a:lnTo>
                    <a:pt x="2370" y="510"/>
                  </a:lnTo>
                  <a:lnTo>
                    <a:pt x="2382" y="510"/>
                  </a:lnTo>
                  <a:close/>
                  <a:moveTo>
                    <a:pt x="1590" y="30"/>
                  </a:moveTo>
                  <a:lnTo>
                    <a:pt x="1548" y="24"/>
                  </a:lnTo>
                  <a:lnTo>
                    <a:pt x="1554" y="36"/>
                  </a:lnTo>
                  <a:lnTo>
                    <a:pt x="1590" y="30"/>
                  </a:lnTo>
                  <a:close/>
                  <a:moveTo>
                    <a:pt x="1890" y="696"/>
                  </a:moveTo>
                  <a:lnTo>
                    <a:pt x="1896" y="708"/>
                  </a:lnTo>
                  <a:lnTo>
                    <a:pt x="1920" y="720"/>
                  </a:lnTo>
                  <a:lnTo>
                    <a:pt x="1950" y="738"/>
                  </a:lnTo>
                  <a:lnTo>
                    <a:pt x="1974" y="744"/>
                  </a:lnTo>
                  <a:lnTo>
                    <a:pt x="1992" y="738"/>
                  </a:lnTo>
                  <a:lnTo>
                    <a:pt x="1980" y="720"/>
                  </a:lnTo>
                  <a:lnTo>
                    <a:pt x="1950" y="702"/>
                  </a:lnTo>
                  <a:lnTo>
                    <a:pt x="1914" y="696"/>
                  </a:lnTo>
                  <a:lnTo>
                    <a:pt x="1890" y="696"/>
                  </a:lnTo>
                  <a:close/>
                  <a:moveTo>
                    <a:pt x="3108" y="126"/>
                  </a:moveTo>
                  <a:lnTo>
                    <a:pt x="3120" y="108"/>
                  </a:lnTo>
                  <a:lnTo>
                    <a:pt x="3030" y="108"/>
                  </a:lnTo>
                  <a:lnTo>
                    <a:pt x="3108" y="126"/>
                  </a:lnTo>
                  <a:close/>
                  <a:moveTo>
                    <a:pt x="1560" y="102"/>
                  </a:moveTo>
                  <a:lnTo>
                    <a:pt x="1632" y="102"/>
                  </a:lnTo>
                  <a:lnTo>
                    <a:pt x="1608" y="84"/>
                  </a:lnTo>
                  <a:lnTo>
                    <a:pt x="1560" y="102"/>
                  </a:lnTo>
                  <a:close/>
                  <a:moveTo>
                    <a:pt x="1572" y="60"/>
                  </a:moveTo>
                  <a:lnTo>
                    <a:pt x="1584" y="66"/>
                  </a:lnTo>
                  <a:lnTo>
                    <a:pt x="1596" y="78"/>
                  </a:lnTo>
                  <a:lnTo>
                    <a:pt x="1620" y="66"/>
                  </a:lnTo>
                  <a:lnTo>
                    <a:pt x="1620" y="72"/>
                  </a:lnTo>
                  <a:lnTo>
                    <a:pt x="1644" y="72"/>
                  </a:lnTo>
                  <a:lnTo>
                    <a:pt x="1668" y="60"/>
                  </a:lnTo>
                  <a:lnTo>
                    <a:pt x="1674" y="54"/>
                  </a:lnTo>
                  <a:lnTo>
                    <a:pt x="1680" y="54"/>
                  </a:lnTo>
                  <a:lnTo>
                    <a:pt x="1626" y="48"/>
                  </a:lnTo>
                  <a:lnTo>
                    <a:pt x="1614" y="54"/>
                  </a:lnTo>
                  <a:lnTo>
                    <a:pt x="1608" y="54"/>
                  </a:lnTo>
                  <a:lnTo>
                    <a:pt x="1602" y="48"/>
                  </a:lnTo>
                  <a:lnTo>
                    <a:pt x="1584" y="48"/>
                  </a:lnTo>
                  <a:lnTo>
                    <a:pt x="1572" y="60"/>
                  </a:lnTo>
                  <a:close/>
                  <a:moveTo>
                    <a:pt x="1662" y="36"/>
                  </a:moveTo>
                  <a:lnTo>
                    <a:pt x="1602" y="36"/>
                  </a:lnTo>
                  <a:lnTo>
                    <a:pt x="1650" y="48"/>
                  </a:lnTo>
                  <a:lnTo>
                    <a:pt x="1662" y="36"/>
                  </a:lnTo>
                  <a:close/>
                  <a:moveTo>
                    <a:pt x="1542" y="522"/>
                  </a:moveTo>
                  <a:lnTo>
                    <a:pt x="1500" y="528"/>
                  </a:lnTo>
                  <a:lnTo>
                    <a:pt x="1512" y="552"/>
                  </a:lnTo>
                  <a:lnTo>
                    <a:pt x="1542" y="534"/>
                  </a:lnTo>
                  <a:lnTo>
                    <a:pt x="1524" y="558"/>
                  </a:lnTo>
                  <a:lnTo>
                    <a:pt x="1518" y="558"/>
                  </a:lnTo>
                  <a:lnTo>
                    <a:pt x="1512" y="564"/>
                  </a:lnTo>
                  <a:lnTo>
                    <a:pt x="1506" y="564"/>
                  </a:lnTo>
                  <a:lnTo>
                    <a:pt x="1494" y="570"/>
                  </a:lnTo>
                  <a:lnTo>
                    <a:pt x="1488" y="576"/>
                  </a:lnTo>
                  <a:lnTo>
                    <a:pt x="1488" y="582"/>
                  </a:lnTo>
                  <a:lnTo>
                    <a:pt x="1500" y="594"/>
                  </a:lnTo>
                  <a:lnTo>
                    <a:pt x="1524" y="606"/>
                  </a:lnTo>
                  <a:lnTo>
                    <a:pt x="1566" y="606"/>
                  </a:lnTo>
                  <a:lnTo>
                    <a:pt x="1590" y="612"/>
                  </a:lnTo>
                  <a:lnTo>
                    <a:pt x="1608" y="618"/>
                  </a:lnTo>
                  <a:lnTo>
                    <a:pt x="1614" y="624"/>
                  </a:lnTo>
                  <a:lnTo>
                    <a:pt x="1620" y="636"/>
                  </a:lnTo>
                  <a:lnTo>
                    <a:pt x="1620" y="648"/>
                  </a:lnTo>
                  <a:lnTo>
                    <a:pt x="1626" y="654"/>
                  </a:lnTo>
                  <a:lnTo>
                    <a:pt x="1626" y="660"/>
                  </a:lnTo>
                  <a:lnTo>
                    <a:pt x="1644" y="660"/>
                  </a:lnTo>
                  <a:lnTo>
                    <a:pt x="1662" y="666"/>
                  </a:lnTo>
                  <a:lnTo>
                    <a:pt x="1674" y="666"/>
                  </a:lnTo>
                  <a:lnTo>
                    <a:pt x="1692" y="672"/>
                  </a:lnTo>
                  <a:lnTo>
                    <a:pt x="1704" y="672"/>
                  </a:lnTo>
                  <a:lnTo>
                    <a:pt x="1818" y="666"/>
                  </a:lnTo>
                  <a:lnTo>
                    <a:pt x="1806" y="666"/>
                  </a:lnTo>
                  <a:lnTo>
                    <a:pt x="1734" y="642"/>
                  </a:lnTo>
                  <a:lnTo>
                    <a:pt x="1704" y="618"/>
                  </a:lnTo>
                  <a:lnTo>
                    <a:pt x="1692" y="600"/>
                  </a:lnTo>
                  <a:lnTo>
                    <a:pt x="1686" y="588"/>
                  </a:lnTo>
                  <a:lnTo>
                    <a:pt x="1674" y="582"/>
                  </a:lnTo>
                  <a:lnTo>
                    <a:pt x="1674" y="570"/>
                  </a:lnTo>
                  <a:lnTo>
                    <a:pt x="1668" y="564"/>
                  </a:lnTo>
                  <a:lnTo>
                    <a:pt x="1692" y="516"/>
                  </a:lnTo>
                  <a:lnTo>
                    <a:pt x="1686" y="510"/>
                  </a:lnTo>
                  <a:lnTo>
                    <a:pt x="1686" y="504"/>
                  </a:lnTo>
                  <a:lnTo>
                    <a:pt x="1674" y="504"/>
                  </a:lnTo>
                  <a:lnTo>
                    <a:pt x="1710" y="498"/>
                  </a:lnTo>
                  <a:lnTo>
                    <a:pt x="1698" y="480"/>
                  </a:lnTo>
                  <a:lnTo>
                    <a:pt x="1734" y="480"/>
                  </a:lnTo>
                  <a:lnTo>
                    <a:pt x="1710" y="468"/>
                  </a:lnTo>
                  <a:lnTo>
                    <a:pt x="1734" y="474"/>
                  </a:lnTo>
                  <a:lnTo>
                    <a:pt x="1740" y="462"/>
                  </a:lnTo>
                  <a:lnTo>
                    <a:pt x="1722" y="450"/>
                  </a:lnTo>
                  <a:lnTo>
                    <a:pt x="1764" y="450"/>
                  </a:lnTo>
                  <a:lnTo>
                    <a:pt x="1770" y="444"/>
                  </a:lnTo>
                  <a:lnTo>
                    <a:pt x="1752" y="426"/>
                  </a:lnTo>
                  <a:lnTo>
                    <a:pt x="1782" y="432"/>
                  </a:lnTo>
                  <a:lnTo>
                    <a:pt x="1782" y="402"/>
                  </a:lnTo>
                  <a:lnTo>
                    <a:pt x="1788" y="408"/>
                  </a:lnTo>
                  <a:lnTo>
                    <a:pt x="1800" y="414"/>
                  </a:lnTo>
                  <a:lnTo>
                    <a:pt x="1812" y="414"/>
                  </a:lnTo>
                  <a:lnTo>
                    <a:pt x="1830" y="408"/>
                  </a:lnTo>
                  <a:lnTo>
                    <a:pt x="1842" y="402"/>
                  </a:lnTo>
                  <a:lnTo>
                    <a:pt x="1860" y="390"/>
                  </a:lnTo>
                  <a:lnTo>
                    <a:pt x="1878" y="372"/>
                  </a:lnTo>
                  <a:lnTo>
                    <a:pt x="1896" y="372"/>
                  </a:lnTo>
                  <a:lnTo>
                    <a:pt x="1938" y="366"/>
                  </a:lnTo>
                  <a:lnTo>
                    <a:pt x="1992" y="354"/>
                  </a:lnTo>
                  <a:lnTo>
                    <a:pt x="2046" y="348"/>
                  </a:lnTo>
                  <a:lnTo>
                    <a:pt x="2094" y="336"/>
                  </a:lnTo>
                  <a:lnTo>
                    <a:pt x="2124" y="330"/>
                  </a:lnTo>
                  <a:lnTo>
                    <a:pt x="2136" y="324"/>
                  </a:lnTo>
                  <a:lnTo>
                    <a:pt x="2154" y="318"/>
                  </a:lnTo>
                  <a:lnTo>
                    <a:pt x="2160" y="312"/>
                  </a:lnTo>
                  <a:lnTo>
                    <a:pt x="2166" y="300"/>
                  </a:lnTo>
                  <a:lnTo>
                    <a:pt x="2166" y="294"/>
                  </a:lnTo>
                  <a:lnTo>
                    <a:pt x="2154" y="282"/>
                  </a:lnTo>
                  <a:lnTo>
                    <a:pt x="2136" y="276"/>
                  </a:lnTo>
                  <a:lnTo>
                    <a:pt x="2088" y="270"/>
                  </a:lnTo>
                  <a:lnTo>
                    <a:pt x="2046" y="276"/>
                  </a:lnTo>
                  <a:lnTo>
                    <a:pt x="2016" y="288"/>
                  </a:lnTo>
                  <a:lnTo>
                    <a:pt x="1980" y="300"/>
                  </a:lnTo>
                  <a:lnTo>
                    <a:pt x="1938" y="318"/>
                  </a:lnTo>
                  <a:lnTo>
                    <a:pt x="1860" y="318"/>
                  </a:lnTo>
                  <a:lnTo>
                    <a:pt x="1842" y="312"/>
                  </a:lnTo>
                  <a:lnTo>
                    <a:pt x="1824" y="312"/>
                  </a:lnTo>
                  <a:lnTo>
                    <a:pt x="1806" y="336"/>
                  </a:lnTo>
                  <a:lnTo>
                    <a:pt x="1782" y="318"/>
                  </a:lnTo>
                  <a:lnTo>
                    <a:pt x="1728" y="342"/>
                  </a:lnTo>
                  <a:lnTo>
                    <a:pt x="1698" y="342"/>
                  </a:lnTo>
                  <a:lnTo>
                    <a:pt x="1668" y="366"/>
                  </a:lnTo>
                  <a:lnTo>
                    <a:pt x="1692" y="372"/>
                  </a:lnTo>
                  <a:lnTo>
                    <a:pt x="1644" y="372"/>
                  </a:lnTo>
                  <a:lnTo>
                    <a:pt x="1614" y="378"/>
                  </a:lnTo>
                  <a:lnTo>
                    <a:pt x="1614" y="396"/>
                  </a:lnTo>
                  <a:lnTo>
                    <a:pt x="1638" y="378"/>
                  </a:lnTo>
                  <a:lnTo>
                    <a:pt x="1644" y="396"/>
                  </a:lnTo>
                  <a:lnTo>
                    <a:pt x="1668" y="396"/>
                  </a:lnTo>
                  <a:lnTo>
                    <a:pt x="1662" y="408"/>
                  </a:lnTo>
                  <a:lnTo>
                    <a:pt x="1620" y="408"/>
                  </a:lnTo>
                  <a:lnTo>
                    <a:pt x="1614" y="420"/>
                  </a:lnTo>
                  <a:lnTo>
                    <a:pt x="1644" y="426"/>
                  </a:lnTo>
                  <a:lnTo>
                    <a:pt x="1596" y="432"/>
                  </a:lnTo>
                  <a:lnTo>
                    <a:pt x="1632" y="438"/>
                  </a:lnTo>
                  <a:lnTo>
                    <a:pt x="1584" y="444"/>
                  </a:lnTo>
                  <a:lnTo>
                    <a:pt x="1584" y="462"/>
                  </a:lnTo>
                  <a:lnTo>
                    <a:pt x="1554" y="474"/>
                  </a:lnTo>
                  <a:lnTo>
                    <a:pt x="1560" y="486"/>
                  </a:lnTo>
                  <a:lnTo>
                    <a:pt x="1602" y="468"/>
                  </a:lnTo>
                  <a:lnTo>
                    <a:pt x="1590" y="498"/>
                  </a:lnTo>
                  <a:lnTo>
                    <a:pt x="1554" y="498"/>
                  </a:lnTo>
                  <a:lnTo>
                    <a:pt x="1542" y="504"/>
                  </a:lnTo>
                  <a:lnTo>
                    <a:pt x="1542" y="522"/>
                  </a:lnTo>
                  <a:close/>
                  <a:moveTo>
                    <a:pt x="5778" y="498"/>
                  </a:moveTo>
                  <a:lnTo>
                    <a:pt x="5850" y="486"/>
                  </a:lnTo>
                  <a:lnTo>
                    <a:pt x="5958" y="504"/>
                  </a:lnTo>
                  <a:lnTo>
                    <a:pt x="5952" y="492"/>
                  </a:lnTo>
                  <a:lnTo>
                    <a:pt x="5940" y="486"/>
                  </a:lnTo>
                  <a:lnTo>
                    <a:pt x="5928" y="474"/>
                  </a:lnTo>
                  <a:lnTo>
                    <a:pt x="5904" y="462"/>
                  </a:lnTo>
                  <a:lnTo>
                    <a:pt x="5844" y="462"/>
                  </a:lnTo>
                  <a:lnTo>
                    <a:pt x="5808" y="468"/>
                  </a:lnTo>
                  <a:lnTo>
                    <a:pt x="5796" y="468"/>
                  </a:lnTo>
                  <a:lnTo>
                    <a:pt x="5778" y="498"/>
                  </a:lnTo>
                  <a:close/>
                  <a:moveTo>
                    <a:pt x="5784" y="378"/>
                  </a:moveTo>
                  <a:lnTo>
                    <a:pt x="5838" y="384"/>
                  </a:lnTo>
                  <a:lnTo>
                    <a:pt x="5844" y="378"/>
                  </a:lnTo>
                  <a:lnTo>
                    <a:pt x="5850" y="366"/>
                  </a:lnTo>
                  <a:lnTo>
                    <a:pt x="5838" y="354"/>
                  </a:lnTo>
                  <a:lnTo>
                    <a:pt x="5802" y="354"/>
                  </a:lnTo>
                  <a:lnTo>
                    <a:pt x="5742" y="342"/>
                  </a:lnTo>
                  <a:lnTo>
                    <a:pt x="5724" y="342"/>
                  </a:lnTo>
                  <a:lnTo>
                    <a:pt x="5718" y="348"/>
                  </a:lnTo>
                  <a:lnTo>
                    <a:pt x="5730" y="354"/>
                  </a:lnTo>
                  <a:lnTo>
                    <a:pt x="5742" y="366"/>
                  </a:lnTo>
                  <a:lnTo>
                    <a:pt x="5754" y="372"/>
                  </a:lnTo>
                  <a:lnTo>
                    <a:pt x="5772" y="372"/>
                  </a:lnTo>
                  <a:lnTo>
                    <a:pt x="5778" y="378"/>
                  </a:lnTo>
                  <a:lnTo>
                    <a:pt x="5784" y="378"/>
                  </a:lnTo>
                  <a:close/>
                  <a:moveTo>
                    <a:pt x="5724" y="432"/>
                  </a:moveTo>
                  <a:lnTo>
                    <a:pt x="5712" y="444"/>
                  </a:lnTo>
                  <a:lnTo>
                    <a:pt x="5712" y="456"/>
                  </a:lnTo>
                  <a:lnTo>
                    <a:pt x="5724" y="462"/>
                  </a:lnTo>
                  <a:lnTo>
                    <a:pt x="5772" y="462"/>
                  </a:lnTo>
                  <a:lnTo>
                    <a:pt x="5778" y="456"/>
                  </a:lnTo>
                  <a:lnTo>
                    <a:pt x="5778" y="450"/>
                  </a:lnTo>
                  <a:lnTo>
                    <a:pt x="5766" y="438"/>
                  </a:lnTo>
                  <a:lnTo>
                    <a:pt x="5742" y="426"/>
                  </a:lnTo>
                  <a:lnTo>
                    <a:pt x="5730" y="426"/>
                  </a:lnTo>
                  <a:lnTo>
                    <a:pt x="5724" y="432"/>
                  </a:lnTo>
                  <a:close/>
                  <a:moveTo>
                    <a:pt x="3072" y="96"/>
                  </a:moveTo>
                  <a:lnTo>
                    <a:pt x="3192" y="96"/>
                  </a:lnTo>
                  <a:lnTo>
                    <a:pt x="3204" y="90"/>
                  </a:lnTo>
                  <a:lnTo>
                    <a:pt x="3228" y="90"/>
                  </a:lnTo>
                  <a:lnTo>
                    <a:pt x="3240" y="84"/>
                  </a:lnTo>
                  <a:lnTo>
                    <a:pt x="3240" y="72"/>
                  </a:lnTo>
                  <a:lnTo>
                    <a:pt x="3222" y="60"/>
                  </a:lnTo>
                  <a:lnTo>
                    <a:pt x="3192" y="42"/>
                  </a:lnTo>
                  <a:lnTo>
                    <a:pt x="3156" y="30"/>
                  </a:lnTo>
                  <a:lnTo>
                    <a:pt x="3132" y="24"/>
                  </a:lnTo>
                  <a:lnTo>
                    <a:pt x="3120" y="18"/>
                  </a:lnTo>
                  <a:lnTo>
                    <a:pt x="3108" y="18"/>
                  </a:lnTo>
                  <a:lnTo>
                    <a:pt x="3096" y="12"/>
                  </a:lnTo>
                  <a:lnTo>
                    <a:pt x="3060" y="12"/>
                  </a:lnTo>
                  <a:lnTo>
                    <a:pt x="3048" y="18"/>
                  </a:lnTo>
                  <a:lnTo>
                    <a:pt x="3036" y="18"/>
                  </a:lnTo>
                  <a:lnTo>
                    <a:pt x="3030" y="30"/>
                  </a:lnTo>
                  <a:lnTo>
                    <a:pt x="3030" y="42"/>
                  </a:lnTo>
                  <a:lnTo>
                    <a:pt x="3036" y="54"/>
                  </a:lnTo>
                  <a:lnTo>
                    <a:pt x="3048" y="66"/>
                  </a:lnTo>
                  <a:lnTo>
                    <a:pt x="3054" y="78"/>
                  </a:lnTo>
                  <a:lnTo>
                    <a:pt x="3072" y="96"/>
                  </a:lnTo>
                  <a:close/>
                  <a:moveTo>
                    <a:pt x="6138" y="408"/>
                  </a:moveTo>
                  <a:lnTo>
                    <a:pt x="6144" y="402"/>
                  </a:lnTo>
                  <a:lnTo>
                    <a:pt x="6132" y="396"/>
                  </a:lnTo>
                  <a:lnTo>
                    <a:pt x="6102" y="390"/>
                  </a:lnTo>
                  <a:lnTo>
                    <a:pt x="6036" y="390"/>
                  </a:lnTo>
                  <a:lnTo>
                    <a:pt x="6012" y="366"/>
                  </a:lnTo>
                  <a:lnTo>
                    <a:pt x="6000" y="360"/>
                  </a:lnTo>
                  <a:lnTo>
                    <a:pt x="5970" y="360"/>
                  </a:lnTo>
                  <a:lnTo>
                    <a:pt x="5958" y="366"/>
                  </a:lnTo>
                  <a:lnTo>
                    <a:pt x="5910" y="366"/>
                  </a:lnTo>
                  <a:lnTo>
                    <a:pt x="5946" y="390"/>
                  </a:lnTo>
                  <a:lnTo>
                    <a:pt x="5964" y="396"/>
                  </a:lnTo>
                  <a:lnTo>
                    <a:pt x="6000" y="402"/>
                  </a:lnTo>
                  <a:lnTo>
                    <a:pt x="6054" y="414"/>
                  </a:lnTo>
                  <a:lnTo>
                    <a:pt x="6102" y="414"/>
                  </a:lnTo>
                  <a:lnTo>
                    <a:pt x="6138" y="408"/>
                  </a:lnTo>
                  <a:close/>
                  <a:moveTo>
                    <a:pt x="7602" y="744"/>
                  </a:moveTo>
                  <a:lnTo>
                    <a:pt x="7596" y="732"/>
                  </a:lnTo>
                  <a:lnTo>
                    <a:pt x="7572" y="726"/>
                  </a:lnTo>
                  <a:lnTo>
                    <a:pt x="7512" y="714"/>
                  </a:lnTo>
                  <a:lnTo>
                    <a:pt x="7500" y="714"/>
                  </a:lnTo>
                  <a:lnTo>
                    <a:pt x="7512" y="726"/>
                  </a:lnTo>
                  <a:lnTo>
                    <a:pt x="7548" y="738"/>
                  </a:lnTo>
                  <a:lnTo>
                    <a:pt x="7584" y="744"/>
                  </a:lnTo>
                  <a:lnTo>
                    <a:pt x="7602" y="744"/>
                  </a:lnTo>
                  <a:close/>
                  <a:moveTo>
                    <a:pt x="3162" y="120"/>
                  </a:moveTo>
                  <a:lnTo>
                    <a:pt x="3216" y="138"/>
                  </a:lnTo>
                  <a:lnTo>
                    <a:pt x="3246" y="144"/>
                  </a:lnTo>
                  <a:lnTo>
                    <a:pt x="3264" y="144"/>
                  </a:lnTo>
                  <a:lnTo>
                    <a:pt x="3312" y="138"/>
                  </a:lnTo>
                  <a:lnTo>
                    <a:pt x="3372" y="156"/>
                  </a:lnTo>
                  <a:lnTo>
                    <a:pt x="3432" y="156"/>
                  </a:lnTo>
                  <a:lnTo>
                    <a:pt x="3426" y="138"/>
                  </a:lnTo>
                  <a:lnTo>
                    <a:pt x="3402" y="102"/>
                  </a:lnTo>
                  <a:lnTo>
                    <a:pt x="3384" y="96"/>
                  </a:lnTo>
                  <a:lnTo>
                    <a:pt x="3372" y="90"/>
                  </a:lnTo>
                  <a:lnTo>
                    <a:pt x="3354" y="96"/>
                  </a:lnTo>
                  <a:lnTo>
                    <a:pt x="3318" y="114"/>
                  </a:lnTo>
                  <a:lnTo>
                    <a:pt x="3294" y="90"/>
                  </a:lnTo>
                  <a:lnTo>
                    <a:pt x="3282" y="90"/>
                  </a:lnTo>
                  <a:lnTo>
                    <a:pt x="3210" y="102"/>
                  </a:lnTo>
                  <a:lnTo>
                    <a:pt x="3174" y="114"/>
                  </a:lnTo>
                  <a:lnTo>
                    <a:pt x="3162" y="120"/>
                  </a:lnTo>
                  <a:close/>
                  <a:moveTo>
                    <a:pt x="3582" y="198"/>
                  </a:moveTo>
                  <a:lnTo>
                    <a:pt x="3744" y="192"/>
                  </a:lnTo>
                  <a:lnTo>
                    <a:pt x="3702" y="168"/>
                  </a:lnTo>
                  <a:lnTo>
                    <a:pt x="3696" y="168"/>
                  </a:lnTo>
                  <a:lnTo>
                    <a:pt x="3690" y="162"/>
                  </a:lnTo>
                  <a:lnTo>
                    <a:pt x="3666" y="150"/>
                  </a:lnTo>
                  <a:lnTo>
                    <a:pt x="3648" y="144"/>
                  </a:lnTo>
                  <a:lnTo>
                    <a:pt x="3636" y="138"/>
                  </a:lnTo>
                  <a:lnTo>
                    <a:pt x="3618" y="138"/>
                  </a:lnTo>
                  <a:lnTo>
                    <a:pt x="3606" y="144"/>
                  </a:lnTo>
                  <a:lnTo>
                    <a:pt x="3600" y="150"/>
                  </a:lnTo>
                  <a:lnTo>
                    <a:pt x="3588" y="156"/>
                  </a:lnTo>
                  <a:lnTo>
                    <a:pt x="3588" y="150"/>
                  </a:lnTo>
                  <a:lnTo>
                    <a:pt x="3582" y="144"/>
                  </a:lnTo>
                  <a:lnTo>
                    <a:pt x="3576" y="132"/>
                  </a:lnTo>
                  <a:lnTo>
                    <a:pt x="3570" y="126"/>
                  </a:lnTo>
                  <a:lnTo>
                    <a:pt x="3546" y="114"/>
                  </a:lnTo>
                  <a:lnTo>
                    <a:pt x="3522" y="126"/>
                  </a:lnTo>
                  <a:lnTo>
                    <a:pt x="3504" y="162"/>
                  </a:lnTo>
                  <a:lnTo>
                    <a:pt x="3498" y="192"/>
                  </a:lnTo>
                  <a:lnTo>
                    <a:pt x="3492" y="210"/>
                  </a:lnTo>
                  <a:lnTo>
                    <a:pt x="3516" y="222"/>
                  </a:lnTo>
                  <a:lnTo>
                    <a:pt x="3534" y="216"/>
                  </a:lnTo>
                  <a:lnTo>
                    <a:pt x="3546" y="216"/>
                  </a:lnTo>
                  <a:lnTo>
                    <a:pt x="3582" y="198"/>
                  </a:lnTo>
                  <a:close/>
                  <a:moveTo>
                    <a:pt x="5622" y="420"/>
                  </a:moveTo>
                  <a:lnTo>
                    <a:pt x="5640" y="390"/>
                  </a:lnTo>
                  <a:lnTo>
                    <a:pt x="5754" y="390"/>
                  </a:lnTo>
                  <a:lnTo>
                    <a:pt x="5688" y="360"/>
                  </a:lnTo>
                  <a:lnTo>
                    <a:pt x="5700" y="336"/>
                  </a:lnTo>
                  <a:lnTo>
                    <a:pt x="5610" y="318"/>
                  </a:lnTo>
                  <a:lnTo>
                    <a:pt x="5628" y="348"/>
                  </a:lnTo>
                  <a:lnTo>
                    <a:pt x="5616" y="342"/>
                  </a:lnTo>
                  <a:lnTo>
                    <a:pt x="5592" y="336"/>
                  </a:lnTo>
                  <a:lnTo>
                    <a:pt x="5556" y="330"/>
                  </a:lnTo>
                  <a:lnTo>
                    <a:pt x="5514" y="318"/>
                  </a:lnTo>
                  <a:lnTo>
                    <a:pt x="5454" y="318"/>
                  </a:lnTo>
                  <a:lnTo>
                    <a:pt x="5448" y="330"/>
                  </a:lnTo>
                  <a:lnTo>
                    <a:pt x="5460" y="354"/>
                  </a:lnTo>
                  <a:lnTo>
                    <a:pt x="5496" y="372"/>
                  </a:lnTo>
                  <a:lnTo>
                    <a:pt x="5538" y="390"/>
                  </a:lnTo>
                  <a:lnTo>
                    <a:pt x="5574" y="408"/>
                  </a:lnTo>
                  <a:lnTo>
                    <a:pt x="5610" y="414"/>
                  </a:lnTo>
                  <a:lnTo>
                    <a:pt x="5622" y="420"/>
                  </a:lnTo>
                  <a:close/>
                  <a:moveTo>
                    <a:pt x="4320" y="432"/>
                  </a:moveTo>
                  <a:lnTo>
                    <a:pt x="4368" y="444"/>
                  </a:lnTo>
                  <a:lnTo>
                    <a:pt x="4380" y="444"/>
                  </a:lnTo>
                  <a:lnTo>
                    <a:pt x="4392" y="438"/>
                  </a:lnTo>
                  <a:lnTo>
                    <a:pt x="4398" y="438"/>
                  </a:lnTo>
                  <a:lnTo>
                    <a:pt x="4404" y="432"/>
                  </a:lnTo>
                  <a:lnTo>
                    <a:pt x="4404" y="426"/>
                  </a:lnTo>
                  <a:lnTo>
                    <a:pt x="4398" y="426"/>
                  </a:lnTo>
                  <a:lnTo>
                    <a:pt x="4362" y="414"/>
                  </a:lnTo>
                  <a:lnTo>
                    <a:pt x="4344" y="420"/>
                  </a:lnTo>
                  <a:lnTo>
                    <a:pt x="4332" y="420"/>
                  </a:lnTo>
                  <a:lnTo>
                    <a:pt x="4320" y="432"/>
                  </a:lnTo>
                  <a:close/>
                  <a:moveTo>
                    <a:pt x="5424" y="354"/>
                  </a:moveTo>
                  <a:lnTo>
                    <a:pt x="5370" y="336"/>
                  </a:lnTo>
                  <a:lnTo>
                    <a:pt x="5394" y="366"/>
                  </a:lnTo>
                  <a:lnTo>
                    <a:pt x="5424" y="354"/>
                  </a:lnTo>
                  <a:close/>
                  <a:moveTo>
                    <a:pt x="7986" y="666"/>
                  </a:moveTo>
                  <a:lnTo>
                    <a:pt x="8034" y="654"/>
                  </a:lnTo>
                  <a:lnTo>
                    <a:pt x="8088" y="654"/>
                  </a:lnTo>
                  <a:lnTo>
                    <a:pt x="8100" y="648"/>
                  </a:lnTo>
                  <a:lnTo>
                    <a:pt x="8106" y="642"/>
                  </a:lnTo>
                  <a:lnTo>
                    <a:pt x="8106" y="636"/>
                  </a:lnTo>
                  <a:lnTo>
                    <a:pt x="8100" y="630"/>
                  </a:lnTo>
                  <a:lnTo>
                    <a:pt x="8088" y="630"/>
                  </a:lnTo>
                  <a:lnTo>
                    <a:pt x="8052" y="618"/>
                  </a:lnTo>
                  <a:lnTo>
                    <a:pt x="8028" y="612"/>
                  </a:lnTo>
                  <a:lnTo>
                    <a:pt x="8010" y="606"/>
                  </a:lnTo>
                  <a:lnTo>
                    <a:pt x="7968" y="606"/>
                  </a:lnTo>
                  <a:lnTo>
                    <a:pt x="7944" y="618"/>
                  </a:lnTo>
                  <a:lnTo>
                    <a:pt x="7938" y="630"/>
                  </a:lnTo>
                  <a:lnTo>
                    <a:pt x="7938" y="654"/>
                  </a:lnTo>
                  <a:lnTo>
                    <a:pt x="7944" y="666"/>
                  </a:lnTo>
                  <a:lnTo>
                    <a:pt x="7950" y="666"/>
                  </a:lnTo>
                  <a:lnTo>
                    <a:pt x="7962" y="672"/>
                  </a:lnTo>
                  <a:lnTo>
                    <a:pt x="7968" y="672"/>
                  </a:lnTo>
                  <a:lnTo>
                    <a:pt x="7980" y="666"/>
                  </a:lnTo>
                  <a:lnTo>
                    <a:pt x="7986" y="666"/>
                  </a:lnTo>
                  <a:close/>
                  <a:moveTo>
                    <a:pt x="162" y="1788"/>
                  </a:moveTo>
                  <a:lnTo>
                    <a:pt x="150" y="1788"/>
                  </a:lnTo>
                  <a:lnTo>
                    <a:pt x="138" y="1794"/>
                  </a:lnTo>
                  <a:lnTo>
                    <a:pt x="114" y="1794"/>
                  </a:lnTo>
                  <a:lnTo>
                    <a:pt x="108" y="1788"/>
                  </a:lnTo>
                  <a:lnTo>
                    <a:pt x="96" y="1788"/>
                  </a:lnTo>
                  <a:lnTo>
                    <a:pt x="96" y="1782"/>
                  </a:lnTo>
                  <a:lnTo>
                    <a:pt x="84" y="1782"/>
                  </a:lnTo>
                  <a:lnTo>
                    <a:pt x="84" y="1788"/>
                  </a:lnTo>
                  <a:lnTo>
                    <a:pt x="72" y="1800"/>
                  </a:lnTo>
                  <a:lnTo>
                    <a:pt x="12" y="1800"/>
                  </a:lnTo>
                  <a:lnTo>
                    <a:pt x="0" y="1812"/>
                  </a:lnTo>
                  <a:lnTo>
                    <a:pt x="0" y="1818"/>
                  </a:lnTo>
                  <a:lnTo>
                    <a:pt x="12" y="1830"/>
                  </a:lnTo>
                  <a:lnTo>
                    <a:pt x="6" y="1842"/>
                  </a:lnTo>
                  <a:lnTo>
                    <a:pt x="12" y="1848"/>
                  </a:lnTo>
                  <a:lnTo>
                    <a:pt x="18" y="1848"/>
                  </a:lnTo>
                  <a:lnTo>
                    <a:pt x="24" y="1842"/>
                  </a:lnTo>
                  <a:lnTo>
                    <a:pt x="48" y="1842"/>
                  </a:lnTo>
                  <a:lnTo>
                    <a:pt x="54" y="1848"/>
                  </a:lnTo>
                  <a:lnTo>
                    <a:pt x="66" y="1848"/>
                  </a:lnTo>
                  <a:lnTo>
                    <a:pt x="72" y="1854"/>
                  </a:lnTo>
                  <a:lnTo>
                    <a:pt x="162" y="1854"/>
                  </a:lnTo>
                  <a:lnTo>
                    <a:pt x="162" y="1848"/>
                  </a:lnTo>
                  <a:lnTo>
                    <a:pt x="168" y="1848"/>
                  </a:lnTo>
                  <a:lnTo>
                    <a:pt x="162" y="1830"/>
                  </a:lnTo>
                  <a:lnTo>
                    <a:pt x="174" y="1818"/>
                  </a:lnTo>
                  <a:lnTo>
                    <a:pt x="174" y="1800"/>
                  </a:lnTo>
                  <a:lnTo>
                    <a:pt x="168" y="1788"/>
                  </a:lnTo>
                  <a:lnTo>
                    <a:pt x="162" y="1788"/>
                  </a:lnTo>
                  <a:close/>
                  <a:moveTo>
                    <a:pt x="1038" y="90"/>
                  </a:moveTo>
                  <a:lnTo>
                    <a:pt x="1062" y="72"/>
                  </a:lnTo>
                  <a:lnTo>
                    <a:pt x="1032" y="72"/>
                  </a:lnTo>
                  <a:lnTo>
                    <a:pt x="1032" y="84"/>
                  </a:lnTo>
                  <a:lnTo>
                    <a:pt x="1038" y="90"/>
                  </a:lnTo>
                  <a:close/>
                  <a:moveTo>
                    <a:pt x="990" y="72"/>
                  </a:moveTo>
                  <a:lnTo>
                    <a:pt x="1074" y="54"/>
                  </a:lnTo>
                  <a:lnTo>
                    <a:pt x="1044" y="42"/>
                  </a:lnTo>
                  <a:lnTo>
                    <a:pt x="996" y="54"/>
                  </a:lnTo>
                  <a:lnTo>
                    <a:pt x="948" y="54"/>
                  </a:lnTo>
                  <a:lnTo>
                    <a:pt x="966" y="66"/>
                  </a:lnTo>
                  <a:lnTo>
                    <a:pt x="990" y="72"/>
                  </a:lnTo>
                  <a:close/>
                  <a:moveTo>
                    <a:pt x="1122" y="90"/>
                  </a:moveTo>
                  <a:lnTo>
                    <a:pt x="1128" y="78"/>
                  </a:lnTo>
                  <a:lnTo>
                    <a:pt x="1152" y="78"/>
                  </a:lnTo>
                  <a:lnTo>
                    <a:pt x="1164" y="66"/>
                  </a:lnTo>
                  <a:lnTo>
                    <a:pt x="1218" y="66"/>
                  </a:lnTo>
                  <a:lnTo>
                    <a:pt x="1218" y="60"/>
                  </a:lnTo>
                  <a:lnTo>
                    <a:pt x="1206" y="54"/>
                  </a:lnTo>
                  <a:lnTo>
                    <a:pt x="1182" y="54"/>
                  </a:lnTo>
                  <a:lnTo>
                    <a:pt x="1182" y="48"/>
                  </a:lnTo>
                  <a:lnTo>
                    <a:pt x="1176" y="48"/>
                  </a:lnTo>
                  <a:lnTo>
                    <a:pt x="1164" y="42"/>
                  </a:lnTo>
                  <a:lnTo>
                    <a:pt x="1140" y="42"/>
                  </a:lnTo>
                  <a:lnTo>
                    <a:pt x="1134" y="48"/>
                  </a:lnTo>
                  <a:lnTo>
                    <a:pt x="1128" y="60"/>
                  </a:lnTo>
                  <a:lnTo>
                    <a:pt x="1128" y="66"/>
                  </a:lnTo>
                  <a:lnTo>
                    <a:pt x="1122" y="66"/>
                  </a:lnTo>
                  <a:lnTo>
                    <a:pt x="1116" y="72"/>
                  </a:lnTo>
                  <a:lnTo>
                    <a:pt x="1104" y="72"/>
                  </a:lnTo>
                  <a:lnTo>
                    <a:pt x="1086" y="78"/>
                  </a:lnTo>
                  <a:lnTo>
                    <a:pt x="1080" y="78"/>
                  </a:lnTo>
                  <a:lnTo>
                    <a:pt x="1074" y="84"/>
                  </a:lnTo>
                  <a:lnTo>
                    <a:pt x="1080" y="84"/>
                  </a:lnTo>
                  <a:lnTo>
                    <a:pt x="1092" y="90"/>
                  </a:lnTo>
                  <a:lnTo>
                    <a:pt x="1122" y="90"/>
                  </a:lnTo>
                  <a:close/>
                  <a:moveTo>
                    <a:pt x="1176" y="78"/>
                  </a:moveTo>
                  <a:lnTo>
                    <a:pt x="1158" y="90"/>
                  </a:lnTo>
                  <a:lnTo>
                    <a:pt x="1176" y="102"/>
                  </a:lnTo>
                  <a:lnTo>
                    <a:pt x="1194" y="108"/>
                  </a:lnTo>
                  <a:lnTo>
                    <a:pt x="1248" y="102"/>
                  </a:lnTo>
                  <a:lnTo>
                    <a:pt x="1242" y="90"/>
                  </a:lnTo>
                  <a:lnTo>
                    <a:pt x="1212" y="90"/>
                  </a:lnTo>
                  <a:lnTo>
                    <a:pt x="1176" y="78"/>
                  </a:lnTo>
                  <a:close/>
                  <a:moveTo>
                    <a:pt x="7812" y="2436"/>
                  </a:moveTo>
                  <a:lnTo>
                    <a:pt x="7782" y="2400"/>
                  </a:lnTo>
                  <a:lnTo>
                    <a:pt x="7776" y="2400"/>
                  </a:lnTo>
                  <a:lnTo>
                    <a:pt x="7770" y="2394"/>
                  </a:lnTo>
                  <a:lnTo>
                    <a:pt x="7752" y="2388"/>
                  </a:lnTo>
                  <a:lnTo>
                    <a:pt x="7728" y="2364"/>
                  </a:lnTo>
                  <a:lnTo>
                    <a:pt x="7722" y="2352"/>
                  </a:lnTo>
                  <a:lnTo>
                    <a:pt x="7704" y="2298"/>
                  </a:lnTo>
                  <a:lnTo>
                    <a:pt x="7698" y="2286"/>
                  </a:lnTo>
                  <a:lnTo>
                    <a:pt x="7698" y="2274"/>
                  </a:lnTo>
                  <a:lnTo>
                    <a:pt x="7674" y="2250"/>
                  </a:lnTo>
                  <a:lnTo>
                    <a:pt x="7680" y="2244"/>
                  </a:lnTo>
                  <a:lnTo>
                    <a:pt x="7698" y="2244"/>
                  </a:lnTo>
                  <a:lnTo>
                    <a:pt x="7770" y="2268"/>
                  </a:lnTo>
                  <a:lnTo>
                    <a:pt x="7800" y="2280"/>
                  </a:lnTo>
                  <a:lnTo>
                    <a:pt x="7812" y="2286"/>
                  </a:lnTo>
                  <a:lnTo>
                    <a:pt x="7740" y="2232"/>
                  </a:lnTo>
                  <a:lnTo>
                    <a:pt x="7734" y="2226"/>
                  </a:lnTo>
                  <a:lnTo>
                    <a:pt x="7722" y="2202"/>
                  </a:lnTo>
                  <a:lnTo>
                    <a:pt x="7710" y="2196"/>
                  </a:lnTo>
                  <a:lnTo>
                    <a:pt x="7704" y="2184"/>
                  </a:lnTo>
                  <a:lnTo>
                    <a:pt x="7698" y="2178"/>
                  </a:lnTo>
                  <a:lnTo>
                    <a:pt x="7674" y="2166"/>
                  </a:lnTo>
                  <a:lnTo>
                    <a:pt x="7668" y="2160"/>
                  </a:lnTo>
                  <a:lnTo>
                    <a:pt x="7656" y="2154"/>
                  </a:lnTo>
                  <a:lnTo>
                    <a:pt x="7578" y="2070"/>
                  </a:lnTo>
                  <a:lnTo>
                    <a:pt x="7554" y="2070"/>
                  </a:lnTo>
                  <a:lnTo>
                    <a:pt x="7542" y="2040"/>
                  </a:lnTo>
                  <a:lnTo>
                    <a:pt x="7524" y="2040"/>
                  </a:lnTo>
                  <a:lnTo>
                    <a:pt x="7512" y="2028"/>
                  </a:lnTo>
                  <a:lnTo>
                    <a:pt x="7500" y="2004"/>
                  </a:lnTo>
                  <a:lnTo>
                    <a:pt x="7500" y="1980"/>
                  </a:lnTo>
                  <a:lnTo>
                    <a:pt x="7470" y="1944"/>
                  </a:lnTo>
                  <a:lnTo>
                    <a:pt x="7446" y="1950"/>
                  </a:lnTo>
                  <a:lnTo>
                    <a:pt x="7434" y="1920"/>
                  </a:lnTo>
                  <a:lnTo>
                    <a:pt x="7392" y="1890"/>
                  </a:lnTo>
                  <a:lnTo>
                    <a:pt x="7380" y="1866"/>
                  </a:lnTo>
                  <a:lnTo>
                    <a:pt x="7368" y="1860"/>
                  </a:lnTo>
                  <a:lnTo>
                    <a:pt x="7362" y="1854"/>
                  </a:lnTo>
                  <a:lnTo>
                    <a:pt x="7344" y="1854"/>
                  </a:lnTo>
                  <a:lnTo>
                    <a:pt x="7344" y="1860"/>
                  </a:lnTo>
                  <a:lnTo>
                    <a:pt x="7392" y="1908"/>
                  </a:lnTo>
                  <a:lnTo>
                    <a:pt x="7392" y="1914"/>
                  </a:lnTo>
                  <a:lnTo>
                    <a:pt x="7386" y="1914"/>
                  </a:lnTo>
                  <a:lnTo>
                    <a:pt x="7380" y="1908"/>
                  </a:lnTo>
                  <a:lnTo>
                    <a:pt x="7368" y="1908"/>
                  </a:lnTo>
                  <a:lnTo>
                    <a:pt x="7362" y="1914"/>
                  </a:lnTo>
                  <a:lnTo>
                    <a:pt x="7362" y="1926"/>
                  </a:lnTo>
                  <a:lnTo>
                    <a:pt x="7374" y="1950"/>
                  </a:lnTo>
                  <a:lnTo>
                    <a:pt x="7386" y="1962"/>
                  </a:lnTo>
                  <a:lnTo>
                    <a:pt x="7392" y="1974"/>
                  </a:lnTo>
                  <a:lnTo>
                    <a:pt x="7404" y="1980"/>
                  </a:lnTo>
                  <a:lnTo>
                    <a:pt x="7404" y="1992"/>
                  </a:lnTo>
                  <a:lnTo>
                    <a:pt x="7416" y="2016"/>
                  </a:lnTo>
                  <a:lnTo>
                    <a:pt x="7422" y="2022"/>
                  </a:lnTo>
                  <a:lnTo>
                    <a:pt x="7440" y="2034"/>
                  </a:lnTo>
                  <a:lnTo>
                    <a:pt x="7470" y="2052"/>
                  </a:lnTo>
                  <a:lnTo>
                    <a:pt x="7500" y="2076"/>
                  </a:lnTo>
                  <a:lnTo>
                    <a:pt x="7518" y="2100"/>
                  </a:lnTo>
                  <a:lnTo>
                    <a:pt x="7524" y="2112"/>
                  </a:lnTo>
                  <a:lnTo>
                    <a:pt x="7536" y="2130"/>
                  </a:lnTo>
                  <a:lnTo>
                    <a:pt x="7536" y="2142"/>
                  </a:lnTo>
                  <a:lnTo>
                    <a:pt x="7548" y="2154"/>
                  </a:lnTo>
                  <a:lnTo>
                    <a:pt x="7554" y="2166"/>
                  </a:lnTo>
                  <a:lnTo>
                    <a:pt x="7572" y="2184"/>
                  </a:lnTo>
                  <a:lnTo>
                    <a:pt x="7590" y="2208"/>
                  </a:lnTo>
                  <a:lnTo>
                    <a:pt x="7608" y="2238"/>
                  </a:lnTo>
                  <a:lnTo>
                    <a:pt x="7620" y="2262"/>
                  </a:lnTo>
                  <a:lnTo>
                    <a:pt x="7626" y="2268"/>
                  </a:lnTo>
                  <a:lnTo>
                    <a:pt x="7626" y="2280"/>
                  </a:lnTo>
                  <a:lnTo>
                    <a:pt x="7632" y="2292"/>
                  </a:lnTo>
                  <a:lnTo>
                    <a:pt x="7644" y="2304"/>
                  </a:lnTo>
                  <a:lnTo>
                    <a:pt x="7656" y="2304"/>
                  </a:lnTo>
                  <a:lnTo>
                    <a:pt x="7668" y="2310"/>
                  </a:lnTo>
                  <a:lnTo>
                    <a:pt x="7674" y="2322"/>
                  </a:lnTo>
                  <a:lnTo>
                    <a:pt x="7686" y="2334"/>
                  </a:lnTo>
                  <a:lnTo>
                    <a:pt x="7698" y="2358"/>
                  </a:lnTo>
                  <a:lnTo>
                    <a:pt x="7698" y="2376"/>
                  </a:lnTo>
                  <a:lnTo>
                    <a:pt x="7740" y="2412"/>
                  </a:lnTo>
                  <a:lnTo>
                    <a:pt x="7752" y="2466"/>
                  </a:lnTo>
                  <a:lnTo>
                    <a:pt x="7794" y="2508"/>
                  </a:lnTo>
                  <a:lnTo>
                    <a:pt x="7794" y="2502"/>
                  </a:lnTo>
                  <a:lnTo>
                    <a:pt x="7788" y="2496"/>
                  </a:lnTo>
                  <a:lnTo>
                    <a:pt x="7788" y="2484"/>
                  </a:lnTo>
                  <a:lnTo>
                    <a:pt x="7782" y="2472"/>
                  </a:lnTo>
                  <a:lnTo>
                    <a:pt x="7782" y="2460"/>
                  </a:lnTo>
                  <a:lnTo>
                    <a:pt x="7776" y="2448"/>
                  </a:lnTo>
                  <a:lnTo>
                    <a:pt x="7782" y="2442"/>
                  </a:lnTo>
                  <a:lnTo>
                    <a:pt x="7788" y="2442"/>
                  </a:lnTo>
                  <a:lnTo>
                    <a:pt x="7800" y="2454"/>
                  </a:lnTo>
                  <a:lnTo>
                    <a:pt x="7830" y="2454"/>
                  </a:lnTo>
                  <a:lnTo>
                    <a:pt x="7866" y="2496"/>
                  </a:lnTo>
                  <a:lnTo>
                    <a:pt x="7866" y="2472"/>
                  </a:lnTo>
                  <a:lnTo>
                    <a:pt x="7836" y="2430"/>
                  </a:lnTo>
                  <a:lnTo>
                    <a:pt x="7812" y="2436"/>
                  </a:lnTo>
                  <a:close/>
                  <a:moveTo>
                    <a:pt x="1344" y="84"/>
                  </a:moveTo>
                  <a:lnTo>
                    <a:pt x="1350" y="72"/>
                  </a:lnTo>
                  <a:lnTo>
                    <a:pt x="1308" y="66"/>
                  </a:lnTo>
                  <a:lnTo>
                    <a:pt x="1284" y="78"/>
                  </a:lnTo>
                  <a:lnTo>
                    <a:pt x="1290" y="90"/>
                  </a:lnTo>
                  <a:lnTo>
                    <a:pt x="1344" y="84"/>
                  </a:lnTo>
                  <a:close/>
                  <a:moveTo>
                    <a:pt x="9048" y="996"/>
                  </a:moveTo>
                  <a:lnTo>
                    <a:pt x="9036" y="984"/>
                  </a:lnTo>
                  <a:lnTo>
                    <a:pt x="9024" y="978"/>
                  </a:lnTo>
                  <a:lnTo>
                    <a:pt x="9006" y="972"/>
                  </a:lnTo>
                  <a:lnTo>
                    <a:pt x="8994" y="966"/>
                  </a:lnTo>
                  <a:lnTo>
                    <a:pt x="8982" y="966"/>
                  </a:lnTo>
                  <a:lnTo>
                    <a:pt x="8940" y="948"/>
                  </a:lnTo>
                  <a:lnTo>
                    <a:pt x="8898" y="948"/>
                  </a:lnTo>
                  <a:lnTo>
                    <a:pt x="8868" y="930"/>
                  </a:lnTo>
                  <a:lnTo>
                    <a:pt x="8778" y="924"/>
                  </a:lnTo>
                  <a:lnTo>
                    <a:pt x="8736" y="906"/>
                  </a:lnTo>
                  <a:lnTo>
                    <a:pt x="8700" y="906"/>
                  </a:lnTo>
                  <a:lnTo>
                    <a:pt x="8754" y="942"/>
                  </a:lnTo>
                  <a:lnTo>
                    <a:pt x="8808" y="966"/>
                  </a:lnTo>
                  <a:lnTo>
                    <a:pt x="8796" y="966"/>
                  </a:lnTo>
                  <a:lnTo>
                    <a:pt x="8784" y="972"/>
                  </a:lnTo>
                  <a:lnTo>
                    <a:pt x="8754" y="972"/>
                  </a:lnTo>
                  <a:lnTo>
                    <a:pt x="8730" y="960"/>
                  </a:lnTo>
                  <a:lnTo>
                    <a:pt x="8676" y="906"/>
                  </a:lnTo>
                  <a:lnTo>
                    <a:pt x="8580" y="870"/>
                  </a:lnTo>
                  <a:lnTo>
                    <a:pt x="8496" y="846"/>
                  </a:lnTo>
                  <a:lnTo>
                    <a:pt x="8442" y="834"/>
                  </a:lnTo>
                  <a:lnTo>
                    <a:pt x="8370" y="822"/>
                  </a:lnTo>
                  <a:lnTo>
                    <a:pt x="8280" y="804"/>
                  </a:lnTo>
                  <a:lnTo>
                    <a:pt x="8190" y="780"/>
                  </a:lnTo>
                  <a:lnTo>
                    <a:pt x="8112" y="762"/>
                  </a:lnTo>
                  <a:lnTo>
                    <a:pt x="8052" y="750"/>
                  </a:lnTo>
                  <a:lnTo>
                    <a:pt x="7998" y="738"/>
                  </a:lnTo>
                  <a:lnTo>
                    <a:pt x="7956" y="732"/>
                  </a:lnTo>
                  <a:lnTo>
                    <a:pt x="7758" y="732"/>
                  </a:lnTo>
                  <a:lnTo>
                    <a:pt x="7746" y="714"/>
                  </a:lnTo>
                  <a:lnTo>
                    <a:pt x="7698" y="720"/>
                  </a:lnTo>
                  <a:lnTo>
                    <a:pt x="7680" y="708"/>
                  </a:lnTo>
                  <a:lnTo>
                    <a:pt x="7626" y="708"/>
                  </a:lnTo>
                  <a:lnTo>
                    <a:pt x="7650" y="726"/>
                  </a:lnTo>
                  <a:lnTo>
                    <a:pt x="7644" y="744"/>
                  </a:lnTo>
                  <a:lnTo>
                    <a:pt x="7656" y="744"/>
                  </a:lnTo>
                  <a:lnTo>
                    <a:pt x="7680" y="756"/>
                  </a:lnTo>
                  <a:lnTo>
                    <a:pt x="7716" y="762"/>
                  </a:lnTo>
                  <a:lnTo>
                    <a:pt x="7740" y="774"/>
                  </a:lnTo>
                  <a:lnTo>
                    <a:pt x="7758" y="786"/>
                  </a:lnTo>
                  <a:lnTo>
                    <a:pt x="7752" y="798"/>
                  </a:lnTo>
                  <a:lnTo>
                    <a:pt x="7728" y="804"/>
                  </a:lnTo>
                  <a:lnTo>
                    <a:pt x="7698" y="804"/>
                  </a:lnTo>
                  <a:lnTo>
                    <a:pt x="7686" y="798"/>
                  </a:lnTo>
                  <a:lnTo>
                    <a:pt x="7680" y="792"/>
                  </a:lnTo>
                  <a:lnTo>
                    <a:pt x="7656" y="774"/>
                  </a:lnTo>
                  <a:lnTo>
                    <a:pt x="7584" y="774"/>
                  </a:lnTo>
                  <a:lnTo>
                    <a:pt x="7530" y="738"/>
                  </a:lnTo>
                  <a:lnTo>
                    <a:pt x="7524" y="738"/>
                  </a:lnTo>
                  <a:lnTo>
                    <a:pt x="7518" y="744"/>
                  </a:lnTo>
                  <a:lnTo>
                    <a:pt x="7506" y="744"/>
                  </a:lnTo>
                  <a:lnTo>
                    <a:pt x="7500" y="750"/>
                  </a:lnTo>
                  <a:lnTo>
                    <a:pt x="7446" y="750"/>
                  </a:lnTo>
                  <a:lnTo>
                    <a:pt x="7440" y="738"/>
                  </a:lnTo>
                  <a:lnTo>
                    <a:pt x="7344" y="744"/>
                  </a:lnTo>
                  <a:lnTo>
                    <a:pt x="7320" y="726"/>
                  </a:lnTo>
                  <a:lnTo>
                    <a:pt x="7314" y="732"/>
                  </a:lnTo>
                  <a:lnTo>
                    <a:pt x="7212" y="732"/>
                  </a:lnTo>
                  <a:lnTo>
                    <a:pt x="7206" y="738"/>
                  </a:lnTo>
                  <a:lnTo>
                    <a:pt x="7212" y="744"/>
                  </a:lnTo>
                  <a:lnTo>
                    <a:pt x="7218" y="756"/>
                  </a:lnTo>
                  <a:lnTo>
                    <a:pt x="7254" y="792"/>
                  </a:lnTo>
                  <a:lnTo>
                    <a:pt x="7248" y="792"/>
                  </a:lnTo>
                  <a:lnTo>
                    <a:pt x="7242" y="786"/>
                  </a:lnTo>
                  <a:lnTo>
                    <a:pt x="7230" y="780"/>
                  </a:lnTo>
                  <a:lnTo>
                    <a:pt x="7218" y="768"/>
                  </a:lnTo>
                  <a:lnTo>
                    <a:pt x="7206" y="762"/>
                  </a:lnTo>
                  <a:lnTo>
                    <a:pt x="7194" y="750"/>
                  </a:lnTo>
                  <a:lnTo>
                    <a:pt x="7176" y="744"/>
                  </a:lnTo>
                  <a:lnTo>
                    <a:pt x="7104" y="732"/>
                  </a:lnTo>
                  <a:lnTo>
                    <a:pt x="7086" y="732"/>
                  </a:lnTo>
                  <a:lnTo>
                    <a:pt x="7086" y="726"/>
                  </a:lnTo>
                  <a:lnTo>
                    <a:pt x="7056" y="696"/>
                  </a:lnTo>
                  <a:lnTo>
                    <a:pt x="7032" y="684"/>
                  </a:lnTo>
                  <a:lnTo>
                    <a:pt x="6990" y="666"/>
                  </a:lnTo>
                  <a:lnTo>
                    <a:pt x="6948" y="660"/>
                  </a:lnTo>
                  <a:lnTo>
                    <a:pt x="6912" y="654"/>
                  </a:lnTo>
                  <a:lnTo>
                    <a:pt x="6882" y="654"/>
                  </a:lnTo>
                  <a:lnTo>
                    <a:pt x="6864" y="648"/>
                  </a:lnTo>
                  <a:lnTo>
                    <a:pt x="6834" y="648"/>
                  </a:lnTo>
                  <a:lnTo>
                    <a:pt x="6786" y="636"/>
                  </a:lnTo>
                  <a:lnTo>
                    <a:pt x="6774" y="642"/>
                  </a:lnTo>
                  <a:lnTo>
                    <a:pt x="6714" y="642"/>
                  </a:lnTo>
                  <a:lnTo>
                    <a:pt x="6696" y="660"/>
                  </a:lnTo>
                  <a:lnTo>
                    <a:pt x="6684" y="666"/>
                  </a:lnTo>
                  <a:lnTo>
                    <a:pt x="6648" y="666"/>
                  </a:lnTo>
                  <a:lnTo>
                    <a:pt x="6630" y="660"/>
                  </a:lnTo>
                  <a:lnTo>
                    <a:pt x="6594" y="660"/>
                  </a:lnTo>
                  <a:lnTo>
                    <a:pt x="6582" y="654"/>
                  </a:lnTo>
                  <a:lnTo>
                    <a:pt x="6576" y="648"/>
                  </a:lnTo>
                  <a:lnTo>
                    <a:pt x="6552" y="636"/>
                  </a:lnTo>
                  <a:lnTo>
                    <a:pt x="6534" y="630"/>
                  </a:lnTo>
                  <a:lnTo>
                    <a:pt x="6522" y="624"/>
                  </a:lnTo>
                  <a:lnTo>
                    <a:pt x="6498" y="624"/>
                  </a:lnTo>
                  <a:lnTo>
                    <a:pt x="6486" y="630"/>
                  </a:lnTo>
                  <a:lnTo>
                    <a:pt x="6474" y="612"/>
                  </a:lnTo>
                  <a:lnTo>
                    <a:pt x="6438" y="612"/>
                  </a:lnTo>
                  <a:lnTo>
                    <a:pt x="6372" y="606"/>
                  </a:lnTo>
                  <a:lnTo>
                    <a:pt x="6408" y="594"/>
                  </a:lnTo>
                  <a:lnTo>
                    <a:pt x="6372" y="570"/>
                  </a:lnTo>
                  <a:lnTo>
                    <a:pt x="6360" y="570"/>
                  </a:lnTo>
                  <a:lnTo>
                    <a:pt x="6324" y="564"/>
                  </a:lnTo>
                  <a:lnTo>
                    <a:pt x="6282" y="558"/>
                  </a:lnTo>
                  <a:lnTo>
                    <a:pt x="6246" y="558"/>
                  </a:lnTo>
                  <a:lnTo>
                    <a:pt x="6228" y="564"/>
                  </a:lnTo>
                  <a:lnTo>
                    <a:pt x="6228" y="594"/>
                  </a:lnTo>
                  <a:lnTo>
                    <a:pt x="6222" y="600"/>
                  </a:lnTo>
                  <a:lnTo>
                    <a:pt x="6192" y="600"/>
                  </a:lnTo>
                  <a:lnTo>
                    <a:pt x="6180" y="594"/>
                  </a:lnTo>
                  <a:lnTo>
                    <a:pt x="6168" y="594"/>
                  </a:lnTo>
                  <a:lnTo>
                    <a:pt x="6186" y="582"/>
                  </a:lnTo>
                  <a:lnTo>
                    <a:pt x="6168" y="570"/>
                  </a:lnTo>
                  <a:lnTo>
                    <a:pt x="6096" y="570"/>
                  </a:lnTo>
                  <a:lnTo>
                    <a:pt x="6114" y="558"/>
                  </a:lnTo>
                  <a:lnTo>
                    <a:pt x="6156" y="558"/>
                  </a:lnTo>
                  <a:lnTo>
                    <a:pt x="6216" y="588"/>
                  </a:lnTo>
                  <a:lnTo>
                    <a:pt x="6216" y="564"/>
                  </a:lnTo>
                  <a:lnTo>
                    <a:pt x="6162" y="540"/>
                  </a:lnTo>
                  <a:lnTo>
                    <a:pt x="6048" y="546"/>
                  </a:lnTo>
                  <a:lnTo>
                    <a:pt x="6048" y="534"/>
                  </a:lnTo>
                  <a:lnTo>
                    <a:pt x="5928" y="540"/>
                  </a:lnTo>
                  <a:lnTo>
                    <a:pt x="5880" y="522"/>
                  </a:lnTo>
                  <a:lnTo>
                    <a:pt x="5862" y="522"/>
                  </a:lnTo>
                  <a:lnTo>
                    <a:pt x="5898" y="546"/>
                  </a:lnTo>
                  <a:lnTo>
                    <a:pt x="5850" y="546"/>
                  </a:lnTo>
                  <a:lnTo>
                    <a:pt x="5838" y="552"/>
                  </a:lnTo>
                  <a:lnTo>
                    <a:pt x="5832" y="552"/>
                  </a:lnTo>
                  <a:lnTo>
                    <a:pt x="5832" y="558"/>
                  </a:lnTo>
                  <a:lnTo>
                    <a:pt x="5844" y="564"/>
                  </a:lnTo>
                  <a:lnTo>
                    <a:pt x="5850" y="570"/>
                  </a:lnTo>
                  <a:lnTo>
                    <a:pt x="5862" y="576"/>
                  </a:lnTo>
                  <a:lnTo>
                    <a:pt x="5892" y="576"/>
                  </a:lnTo>
                  <a:lnTo>
                    <a:pt x="5892" y="582"/>
                  </a:lnTo>
                  <a:lnTo>
                    <a:pt x="5952" y="618"/>
                  </a:lnTo>
                  <a:lnTo>
                    <a:pt x="5904" y="618"/>
                  </a:lnTo>
                  <a:lnTo>
                    <a:pt x="5898" y="612"/>
                  </a:lnTo>
                  <a:lnTo>
                    <a:pt x="5886" y="606"/>
                  </a:lnTo>
                  <a:lnTo>
                    <a:pt x="5874" y="606"/>
                  </a:lnTo>
                  <a:lnTo>
                    <a:pt x="5862" y="600"/>
                  </a:lnTo>
                  <a:lnTo>
                    <a:pt x="5844" y="618"/>
                  </a:lnTo>
                  <a:lnTo>
                    <a:pt x="5868" y="636"/>
                  </a:lnTo>
                  <a:lnTo>
                    <a:pt x="5814" y="630"/>
                  </a:lnTo>
                  <a:lnTo>
                    <a:pt x="5808" y="630"/>
                  </a:lnTo>
                  <a:lnTo>
                    <a:pt x="5802" y="624"/>
                  </a:lnTo>
                  <a:lnTo>
                    <a:pt x="5784" y="618"/>
                  </a:lnTo>
                  <a:lnTo>
                    <a:pt x="5766" y="618"/>
                  </a:lnTo>
                  <a:lnTo>
                    <a:pt x="5754" y="612"/>
                  </a:lnTo>
                  <a:lnTo>
                    <a:pt x="5736" y="606"/>
                  </a:lnTo>
                  <a:lnTo>
                    <a:pt x="5724" y="606"/>
                  </a:lnTo>
                  <a:lnTo>
                    <a:pt x="5712" y="612"/>
                  </a:lnTo>
                  <a:lnTo>
                    <a:pt x="5700" y="612"/>
                  </a:lnTo>
                  <a:lnTo>
                    <a:pt x="5688" y="618"/>
                  </a:lnTo>
                  <a:lnTo>
                    <a:pt x="5682" y="624"/>
                  </a:lnTo>
                  <a:lnTo>
                    <a:pt x="5676" y="624"/>
                  </a:lnTo>
                  <a:lnTo>
                    <a:pt x="5610" y="618"/>
                  </a:lnTo>
                  <a:lnTo>
                    <a:pt x="5604" y="618"/>
                  </a:lnTo>
                  <a:lnTo>
                    <a:pt x="5598" y="612"/>
                  </a:lnTo>
                  <a:lnTo>
                    <a:pt x="5562" y="594"/>
                  </a:lnTo>
                  <a:lnTo>
                    <a:pt x="5556" y="594"/>
                  </a:lnTo>
                  <a:lnTo>
                    <a:pt x="5550" y="588"/>
                  </a:lnTo>
                  <a:lnTo>
                    <a:pt x="5538" y="588"/>
                  </a:lnTo>
                  <a:lnTo>
                    <a:pt x="5538" y="606"/>
                  </a:lnTo>
                  <a:lnTo>
                    <a:pt x="5544" y="612"/>
                  </a:lnTo>
                  <a:lnTo>
                    <a:pt x="5550" y="624"/>
                  </a:lnTo>
                  <a:lnTo>
                    <a:pt x="5556" y="630"/>
                  </a:lnTo>
                  <a:lnTo>
                    <a:pt x="5562" y="642"/>
                  </a:lnTo>
                  <a:lnTo>
                    <a:pt x="5562" y="660"/>
                  </a:lnTo>
                  <a:lnTo>
                    <a:pt x="5556" y="666"/>
                  </a:lnTo>
                  <a:lnTo>
                    <a:pt x="5532" y="660"/>
                  </a:lnTo>
                  <a:lnTo>
                    <a:pt x="5424" y="624"/>
                  </a:lnTo>
                  <a:lnTo>
                    <a:pt x="5412" y="618"/>
                  </a:lnTo>
                  <a:lnTo>
                    <a:pt x="5406" y="618"/>
                  </a:lnTo>
                  <a:lnTo>
                    <a:pt x="5400" y="612"/>
                  </a:lnTo>
                  <a:lnTo>
                    <a:pt x="5394" y="600"/>
                  </a:lnTo>
                  <a:lnTo>
                    <a:pt x="5382" y="594"/>
                  </a:lnTo>
                  <a:lnTo>
                    <a:pt x="5376" y="588"/>
                  </a:lnTo>
                  <a:lnTo>
                    <a:pt x="5376" y="606"/>
                  </a:lnTo>
                  <a:lnTo>
                    <a:pt x="5322" y="588"/>
                  </a:lnTo>
                  <a:lnTo>
                    <a:pt x="5292" y="570"/>
                  </a:lnTo>
                  <a:lnTo>
                    <a:pt x="5298" y="570"/>
                  </a:lnTo>
                  <a:lnTo>
                    <a:pt x="5304" y="576"/>
                  </a:lnTo>
                  <a:lnTo>
                    <a:pt x="5328" y="576"/>
                  </a:lnTo>
                  <a:lnTo>
                    <a:pt x="5340" y="582"/>
                  </a:lnTo>
                  <a:lnTo>
                    <a:pt x="5352" y="582"/>
                  </a:lnTo>
                  <a:lnTo>
                    <a:pt x="5358" y="576"/>
                  </a:lnTo>
                  <a:lnTo>
                    <a:pt x="5358" y="570"/>
                  </a:lnTo>
                  <a:lnTo>
                    <a:pt x="5346" y="564"/>
                  </a:lnTo>
                  <a:lnTo>
                    <a:pt x="5334" y="552"/>
                  </a:lnTo>
                  <a:lnTo>
                    <a:pt x="5292" y="552"/>
                  </a:lnTo>
                  <a:lnTo>
                    <a:pt x="5304" y="540"/>
                  </a:lnTo>
                  <a:lnTo>
                    <a:pt x="5298" y="534"/>
                  </a:lnTo>
                  <a:lnTo>
                    <a:pt x="5286" y="528"/>
                  </a:lnTo>
                  <a:lnTo>
                    <a:pt x="5256" y="528"/>
                  </a:lnTo>
                  <a:lnTo>
                    <a:pt x="5268" y="510"/>
                  </a:lnTo>
                  <a:lnTo>
                    <a:pt x="5262" y="510"/>
                  </a:lnTo>
                  <a:lnTo>
                    <a:pt x="5256" y="504"/>
                  </a:lnTo>
                  <a:lnTo>
                    <a:pt x="5232" y="504"/>
                  </a:lnTo>
                  <a:lnTo>
                    <a:pt x="5220" y="498"/>
                  </a:lnTo>
                  <a:lnTo>
                    <a:pt x="5208" y="498"/>
                  </a:lnTo>
                  <a:lnTo>
                    <a:pt x="5202" y="492"/>
                  </a:lnTo>
                  <a:lnTo>
                    <a:pt x="5190" y="492"/>
                  </a:lnTo>
                  <a:lnTo>
                    <a:pt x="5184" y="486"/>
                  </a:lnTo>
                  <a:lnTo>
                    <a:pt x="5142" y="486"/>
                  </a:lnTo>
                  <a:lnTo>
                    <a:pt x="5130" y="492"/>
                  </a:lnTo>
                  <a:lnTo>
                    <a:pt x="5094" y="492"/>
                  </a:lnTo>
                  <a:lnTo>
                    <a:pt x="5076" y="486"/>
                  </a:lnTo>
                  <a:lnTo>
                    <a:pt x="5070" y="480"/>
                  </a:lnTo>
                  <a:lnTo>
                    <a:pt x="5064" y="480"/>
                  </a:lnTo>
                  <a:lnTo>
                    <a:pt x="5040" y="486"/>
                  </a:lnTo>
                  <a:lnTo>
                    <a:pt x="5040" y="474"/>
                  </a:lnTo>
                  <a:lnTo>
                    <a:pt x="4992" y="468"/>
                  </a:lnTo>
                  <a:lnTo>
                    <a:pt x="4980" y="456"/>
                  </a:lnTo>
                  <a:lnTo>
                    <a:pt x="4974" y="474"/>
                  </a:lnTo>
                  <a:lnTo>
                    <a:pt x="4956" y="480"/>
                  </a:lnTo>
                  <a:lnTo>
                    <a:pt x="4986" y="498"/>
                  </a:lnTo>
                  <a:lnTo>
                    <a:pt x="5010" y="528"/>
                  </a:lnTo>
                  <a:lnTo>
                    <a:pt x="4962" y="522"/>
                  </a:lnTo>
                  <a:lnTo>
                    <a:pt x="4956" y="516"/>
                  </a:lnTo>
                  <a:lnTo>
                    <a:pt x="4890" y="522"/>
                  </a:lnTo>
                  <a:lnTo>
                    <a:pt x="4872" y="528"/>
                  </a:lnTo>
                  <a:lnTo>
                    <a:pt x="4872" y="516"/>
                  </a:lnTo>
                  <a:lnTo>
                    <a:pt x="4824" y="522"/>
                  </a:lnTo>
                  <a:lnTo>
                    <a:pt x="4818" y="510"/>
                  </a:lnTo>
                  <a:lnTo>
                    <a:pt x="4764" y="510"/>
                  </a:lnTo>
                  <a:lnTo>
                    <a:pt x="4728" y="504"/>
                  </a:lnTo>
                  <a:lnTo>
                    <a:pt x="4746" y="480"/>
                  </a:lnTo>
                  <a:lnTo>
                    <a:pt x="4620" y="480"/>
                  </a:lnTo>
                  <a:lnTo>
                    <a:pt x="4608" y="468"/>
                  </a:lnTo>
                  <a:lnTo>
                    <a:pt x="4602" y="474"/>
                  </a:lnTo>
                  <a:lnTo>
                    <a:pt x="4590" y="468"/>
                  </a:lnTo>
                  <a:lnTo>
                    <a:pt x="4542" y="474"/>
                  </a:lnTo>
                  <a:lnTo>
                    <a:pt x="4548" y="486"/>
                  </a:lnTo>
                  <a:lnTo>
                    <a:pt x="4488" y="480"/>
                  </a:lnTo>
                  <a:lnTo>
                    <a:pt x="4476" y="486"/>
                  </a:lnTo>
                  <a:lnTo>
                    <a:pt x="4506" y="498"/>
                  </a:lnTo>
                  <a:lnTo>
                    <a:pt x="4464" y="492"/>
                  </a:lnTo>
                  <a:lnTo>
                    <a:pt x="4464" y="474"/>
                  </a:lnTo>
                  <a:lnTo>
                    <a:pt x="4434" y="456"/>
                  </a:lnTo>
                  <a:lnTo>
                    <a:pt x="4416" y="456"/>
                  </a:lnTo>
                  <a:lnTo>
                    <a:pt x="4428" y="474"/>
                  </a:lnTo>
                  <a:lnTo>
                    <a:pt x="4374" y="474"/>
                  </a:lnTo>
                  <a:lnTo>
                    <a:pt x="4368" y="468"/>
                  </a:lnTo>
                  <a:lnTo>
                    <a:pt x="4356" y="468"/>
                  </a:lnTo>
                  <a:lnTo>
                    <a:pt x="4350" y="456"/>
                  </a:lnTo>
                  <a:lnTo>
                    <a:pt x="4320" y="456"/>
                  </a:lnTo>
                  <a:lnTo>
                    <a:pt x="4296" y="444"/>
                  </a:lnTo>
                  <a:lnTo>
                    <a:pt x="4266" y="468"/>
                  </a:lnTo>
                  <a:lnTo>
                    <a:pt x="4320" y="474"/>
                  </a:lnTo>
                  <a:lnTo>
                    <a:pt x="4332" y="474"/>
                  </a:lnTo>
                  <a:lnTo>
                    <a:pt x="4326" y="480"/>
                  </a:lnTo>
                  <a:lnTo>
                    <a:pt x="4314" y="486"/>
                  </a:lnTo>
                  <a:lnTo>
                    <a:pt x="4308" y="492"/>
                  </a:lnTo>
                  <a:lnTo>
                    <a:pt x="4272" y="492"/>
                  </a:lnTo>
                  <a:lnTo>
                    <a:pt x="4266" y="498"/>
                  </a:lnTo>
                  <a:lnTo>
                    <a:pt x="4254" y="504"/>
                  </a:lnTo>
                  <a:lnTo>
                    <a:pt x="4182" y="504"/>
                  </a:lnTo>
                  <a:lnTo>
                    <a:pt x="4146" y="510"/>
                  </a:lnTo>
                  <a:lnTo>
                    <a:pt x="4134" y="534"/>
                  </a:lnTo>
                  <a:lnTo>
                    <a:pt x="4110" y="528"/>
                  </a:lnTo>
                  <a:lnTo>
                    <a:pt x="4110" y="516"/>
                  </a:lnTo>
                  <a:lnTo>
                    <a:pt x="4116" y="504"/>
                  </a:lnTo>
                  <a:lnTo>
                    <a:pt x="4122" y="498"/>
                  </a:lnTo>
                  <a:lnTo>
                    <a:pt x="4134" y="492"/>
                  </a:lnTo>
                  <a:lnTo>
                    <a:pt x="4152" y="492"/>
                  </a:lnTo>
                  <a:lnTo>
                    <a:pt x="4164" y="480"/>
                  </a:lnTo>
                  <a:lnTo>
                    <a:pt x="4206" y="474"/>
                  </a:lnTo>
                  <a:lnTo>
                    <a:pt x="4248" y="438"/>
                  </a:lnTo>
                  <a:lnTo>
                    <a:pt x="4248" y="426"/>
                  </a:lnTo>
                  <a:lnTo>
                    <a:pt x="4254" y="420"/>
                  </a:lnTo>
                  <a:lnTo>
                    <a:pt x="4266" y="414"/>
                  </a:lnTo>
                  <a:lnTo>
                    <a:pt x="4278" y="414"/>
                  </a:lnTo>
                  <a:lnTo>
                    <a:pt x="4290" y="408"/>
                  </a:lnTo>
                  <a:lnTo>
                    <a:pt x="4302" y="408"/>
                  </a:lnTo>
                  <a:lnTo>
                    <a:pt x="4320" y="402"/>
                  </a:lnTo>
                  <a:lnTo>
                    <a:pt x="4332" y="402"/>
                  </a:lnTo>
                  <a:lnTo>
                    <a:pt x="4344" y="396"/>
                  </a:lnTo>
                  <a:lnTo>
                    <a:pt x="4350" y="390"/>
                  </a:lnTo>
                  <a:lnTo>
                    <a:pt x="4356" y="378"/>
                  </a:lnTo>
                  <a:lnTo>
                    <a:pt x="4350" y="366"/>
                  </a:lnTo>
                  <a:lnTo>
                    <a:pt x="4344" y="360"/>
                  </a:lnTo>
                  <a:lnTo>
                    <a:pt x="4332" y="354"/>
                  </a:lnTo>
                  <a:lnTo>
                    <a:pt x="4326" y="348"/>
                  </a:lnTo>
                  <a:lnTo>
                    <a:pt x="4290" y="348"/>
                  </a:lnTo>
                  <a:lnTo>
                    <a:pt x="4320" y="336"/>
                  </a:lnTo>
                  <a:lnTo>
                    <a:pt x="4314" y="330"/>
                  </a:lnTo>
                  <a:lnTo>
                    <a:pt x="4302" y="324"/>
                  </a:lnTo>
                  <a:lnTo>
                    <a:pt x="4290" y="312"/>
                  </a:lnTo>
                  <a:lnTo>
                    <a:pt x="4284" y="312"/>
                  </a:lnTo>
                  <a:lnTo>
                    <a:pt x="4278" y="318"/>
                  </a:lnTo>
                  <a:lnTo>
                    <a:pt x="4254" y="318"/>
                  </a:lnTo>
                  <a:lnTo>
                    <a:pt x="4248" y="312"/>
                  </a:lnTo>
                  <a:lnTo>
                    <a:pt x="4242" y="300"/>
                  </a:lnTo>
                  <a:lnTo>
                    <a:pt x="4236" y="294"/>
                  </a:lnTo>
                  <a:lnTo>
                    <a:pt x="4194" y="294"/>
                  </a:lnTo>
                  <a:lnTo>
                    <a:pt x="4188" y="300"/>
                  </a:lnTo>
                  <a:lnTo>
                    <a:pt x="4182" y="300"/>
                  </a:lnTo>
                  <a:lnTo>
                    <a:pt x="4128" y="288"/>
                  </a:lnTo>
                  <a:lnTo>
                    <a:pt x="3990" y="282"/>
                  </a:lnTo>
                  <a:lnTo>
                    <a:pt x="3990" y="300"/>
                  </a:lnTo>
                  <a:lnTo>
                    <a:pt x="3924" y="300"/>
                  </a:lnTo>
                  <a:lnTo>
                    <a:pt x="3942" y="282"/>
                  </a:lnTo>
                  <a:lnTo>
                    <a:pt x="3942" y="276"/>
                  </a:lnTo>
                  <a:lnTo>
                    <a:pt x="3936" y="270"/>
                  </a:lnTo>
                  <a:lnTo>
                    <a:pt x="3912" y="264"/>
                  </a:lnTo>
                  <a:lnTo>
                    <a:pt x="3882" y="264"/>
                  </a:lnTo>
                  <a:lnTo>
                    <a:pt x="3852" y="270"/>
                  </a:lnTo>
                  <a:lnTo>
                    <a:pt x="3840" y="270"/>
                  </a:lnTo>
                  <a:lnTo>
                    <a:pt x="3780" y="264"/>
                  </a:lnTo>
                  <a:lnTo>
                    <a:pt x="3792" y="264"/>
                  </a:lnTo>
                  <a:lnTo>
                    <a:pt x="3810" y="258"/>
                  </a:lnTo>
                  <a:lnTo>
                    <a:pt x="3822" y="258"/>
                  </a:lnTo>
                  <a:lnTo>
                    <a:pt x="3834" y="252"/>
                  </a:lnTo>
                  <a:lnTo>
                    <a:pt x="3840" y="252"/>
                  </a:lnTo>
                  <a:lnTo>
                    <a:pt x="3840" y="246"/>
                  </a:lnTo>
                  <a:lnTo>
                    <a:pt x="3834" y="240"/>
                  </a:lnTo>
                  <a:lnTo>
                    <a:pt x="3822" y="240"/>
                  </a:lnTo>
                  <a:lnTo>
                    <a:pt x="3804" y="234"/>
                  </a:lnTo>
                  <a:lnTo>
                    <a:pt x="3762" y="234"/>
                  </a:lnTo>
                  <a:lnTo>
                    <a:pt x="3720" y="228"/>
                  </a:lnTo>
                  <a:lnTo>
                    <a:pt x="3714" y="240"/>
                  </a:lnTo>
                  <a:lnTo>
                    <a:pt x="3684" y="240"/>
                  </a:lnTo>
                  <a:lnTo>
                    <a:pt x="3672" y="246"/>
                  </a:lnTo>
                  <a:lnTo>
                    <a:pt x="3660" y="246"/>
                  </a:lnTo>
                  <a:lnTo>
                    <a:pt x="3648" y="252"/>
                  </a:lnTo>
                  <a:lnTo>
                    <a:pt x="3648" y="258"/>
                  </a:lnTo>
                  <a:lnTo>
                    <a:pt x="3654" y="270"/>
                  </a:lnTo>
                  <a:lnTo>
                    <a:pt x="3678" y="282"/>
                  </a:lnTo>
                  <a:lnTo>
                    <a:pt x="3696" y="294"/>
                  </a:lnTo>
                  <a:lnTo>
                    <a:pt x="3708" y="294"/>
                  </a:lnTo>
                  <a:lnTo>
                    <a:pt x="3714" y="300"/>
                  </a:lnTo>
                  <a:lnTo>
                    <a:pt x="3720" y="300"/>
                  </a:lnTo>
                  <a:lnTo>
                    <a:pt x="3576" y="294"/>
                  </a:lnTo>
                  <a:lnTo>
                    <a:pt x="3630" y="312"/>
                  </a:lnTo>
                  <a:lnTo>
                    <a:pt x="3576" y="324"/>
                  </a:lnTo>
                  <a:lnTo>
                    <a:pt x="3564" y="330"/>
                  </a:lnTo>
                  <a:lnTo>
                    <a:pt x="3534" y="336"/>
                  </a:lnTo>
                  <a:lnTo>
                    <a:pt x="3498" y="342"/>
                  </a:lnTo>
                  <a:lnTo>
                    <a:pt x="3474" y="342"/>
                  </a:lnTo>
                  <a:lnTo>
                    <a:pt x="3468" y="336"/>
                  </a:lnTo>
                  <a:lnTo>
                    <a:pt x="3474" y="324"/>
                  </a:lnTo>
                  <a:lnTo>
                    <a:pt x="3486" y="312"/>
                  </a:lnTo>
                  <a:lnTo>
                    <a:pt x="3420" y="312"/>
                  </a:lnTo>
                  <a:lnTo>
                    <a:pt x="3408" y="318"/>
                  </a:lnTo>
                  <a:lnTo>
                    <a:pt x="3390" y="318"/>
                  </a:lnTo>
                  <a:lnTo>
                    <a:pt x="3378" y="324"/>
                  </a:lnTo>
                  <a:lnTo>
                    <a:pt x="3366" y="336"/>
                  </a:lnTo>
                  <a:lnTo>
                    <a:pt x="3348" y="336"/>
                  </a:lnTo>
                  <a:lnTo>
                    <a:pt x="3318" y="342"/>
                  </a:lnTo>
                  <a:lnTo>
                    <a:pt x="3276" y="342"/>
                  </a:lnTo>
                  <a:lnTo>
                    <a:pt x="3246" y="348"/>
                  </a:lnTo>
                  <a:lnTo>
                    <a:pt x="3234" y="354"/>
                  </a:lnTo>
                  <a:lnTo>
                    <a:pt x="3216" y="354"/>
                  </a:lnTo>
                  <a:lnTo>
                    <a:pt x="3204" y="360"/>
                  </a:lnTo>
                  <a:lnTo>
                    <a:pt x="3186" y="360"/>
                  </a:lnTo>
                  <a:lnTo>
                    <a:pt x="3180" y="366"/>
                  </a:lnTo>
                  <a:lnTo>
                    <a:pt x="3174" y="366"/>
                  </a:lnTo>
                  <a:lnTo>
                    <a:pt x="3132" y="396"/>
                  </a:lnTo>
                  <a:lnTo>
                    <a:pt x="3114" y="396"/>
                  </a:lnTo>
                  <a:lnTo>
                    <a:pt x="3108" y="402"/>
                  </a:lnTo>
                  <a:lnTo>
                    <a:pt x="3102" y="402"/>
                  </a:lnTo>
                  <a:lnTo>
                    <a:pt x="3096" y="408"/>
                  </a:lnTo>
                  <a:lnTo>
                    <a:pt x="3102" y="414"/>
                  </a:lnTo>
                  <a:lnTo>
                    <a:pt x="3120" y="426"/>
                  </a:lnTo>
                  <a:lnTo>
                    <a:pt x="3132" y="438"/>
                  </a:lnTo>
                  <a:lnTo>
                    <a:pt x="3150" y="444"/>
                  </a:lnTo>
                  <a:lnTo>
                    <a:pt x="3156" y="450"/>
                  </a:lnTo>
                  <a:lnTo>
                    <a:pt x="3162" y="450"/>
                  </a:lnTo>
                  <a:lnTo>
                    <a:pt x="3120" y="462"/>
                  </a:lnTo>
                  <a:lnTo>
                    <a:pt x="3096" y="474"/>
                  </a:lnTo>
                  <a:lnTo>
                    <a:pt x="2994" y="474"/>
                  </a:lnTo>
                  <a:lnTo>
                    <a:pt x="2988" y="480"/>
                  </a:lnTo>
                  <a:lnTo>
                    <a:pt x="2952" y="468"/>
                  </a:lnTo>
                  <a:lnTo>
                    <a:pt x="2934" y="474"/>
                  </a:lnTo>
                  <a:lnTo>
                    <a:pt x="2880" y="474"/>
                  </a:lnTo>
                  <a:lnTo>
                    <a:pt x="2874" y="480"/>
                  </a:lnTo>
                  <a:lnTo>
                    <a:pt x="2874" y="498"/>
                  </a:lnTo>
                  <a:lnTo>
                    <a:pt x="2880" y="510"/>
                  </a:lnTo>
                  <a:lnTo>
                    <a:pt x="2892" y="522"/>
                  </a:lnTo>
                  <a:lnTo>
                    <a:pt x="2898" y="522"/>
                  </a:lnTo>
                  <a:lnTo>
                    <a:pt x="2904" y="528"/>
                  </a:lnTo>
                  <a:lnTo>
                    <a:pt x="2910" y="540"/>
                  </a:lnTo>
                  <a:lnTo>
                    <a:pt x="2916" y="546"/>
                  </a:lnTo>
                  <a:lnTo>
                    <a:pt x="2922" y="546"/>
                  </a:lnTo>
                  <a:lnTo>
                    <a:pt x="2928" y="552"/>
                  </a:lnTo>
                  <a:lnTo>
                    <a:pt x="2940" y="552"/>
                  </a:lnTo>
                  <a:lnTo>
                    <a:pt x="2952" y="558"/>
                  </a:lnTo>
                  <a:lnTo>
                    <a:pt x="2964" y="558"/>
                  </a:lnTo>
                  <a:lnTo>
                    <a:pt x="2976" y="564"/>
                  </a:lnTo>
                  <a:lnTo>
                    <a:pt x="2994" y="564"/>
                  </a:lnTo>
                  <a:lnTo>
                    <a:pt x="3012" y="570"/>
                  </a:lnTo>
                  <a:lnTo>
                    <a:pt x="3024" y="570"/>
                  </a:lnTo>
                  <a:lnTo>
                    <a:pt x="3036" y="576"/>
                  </a:lnTo>
                  <a:lnTo>
                    <a:pt x="3042" y="576"/>
                  </a:lnTo>
                  <a:lnTo>
                    <a:pt x="3054" y="588"/>
                  </a:lnTo>
                  <a:lnTo>
                    <a:pt x="3054" y="594"/>
                  </a:lnTo>
                  <a:lnTo>
                    <a:pt x="3060" y="600"/>
                  </a:lnTo>
                  <a:lnTo>
                    <a:pt x="3030" y="600"/>
                  </a:lnTo>
                  <a:lnTo>
                    <a:pt x="3012" y="606"/>
                  </a:lnTo>
                  <a:lnTo>
                    <a:pt x="3000" y="606"/>
                  </a:lnTo>
                  <a:lnTo>
                    <a:pt x="2964" y="588"/>
                  </a:lnTo>
                  <a:lnTo>
                    <a:pt x="2928" y="576"/>
                  </a:lnTo>
                  <a:lnTo>
                    <a:pt x="2904" y="570"/>
                  </a:lnTo>
                  <a:lnTo>
                    <a:pt x="2886" y="564"/>
                  </a:lnTo>
                  <a:lnTo>
                    <a:pt x="2862" y="564"/>
                  </a:lnTo>
                  <a:lnTo>
                    <a:pt x="2844" y="558"/>
                  </a:lnTo>
                  <a:lnTo>
                    <a:pt x="2802" y="558"/>
                  </a:lnTo>
                  <a:lnTo>
                    <a:pt x="2796" y="564"/>
                  </a:lnTo>
                  <a:lnTo>
                    <a:pt x="2796" y="576"/>
                  </a:lnTo>
                  <a:lnTo>
                    <a:pt x="2802" y="582"/>
                  </a:lnTo>
                  <a:lnTo>
                    <a:pt x="2808" y="582"/>
                  </a:lnTo>
                  <a:lnTo>
                    <a:pt x="2820" y="594"/>
                  </a:lnTo>
                  <a:lnTo>
                    <a:pt x="2784" y="594"/>
                  </a:lnTo>
                  <a:lnTo>
                    <a:pt x="2772" y="582"/>
                  </a:lnTo>
                  <a:lnTo>
                    <a:pt x="2754" y="582"/>
                  </a:lnTo>
                  <a:lnTo>
                    <a:pt x="2748" y="576"/>
                  </a:lnTo>
                  <a:lnTo>
                    <a:pt x="2724" y="576"/>
                  </a:lnTo>
                  <a:lnTo>
                    <a:pt x="2724" y="582"/>
                  </a:lnTo>
                  <a:lnTo>
                    <a:pt x="2730" y="600"/>
                  </a:lnTo>
                  <a:lnTo>
                    <a:pt x="2736" y="612"/>
                  </a:lnTo>
                  <a:lnTo>
                    <a:pt x="2748" y="618"/>
                  </a:lnTo>
                  <a:lnTo>
                    <a:pt x="2766" y="624"/>
                  </a:lnTo>
                  <a:lnTo>
                    <a:pt x="2802" y="624"/>
                  </a:lnTo>
                  <a:lnTo>
                    <a:pt x="2820" y="630"/>
                  </a:lnTo>
                  <a:lnTo>
                    <a:pt x="2844" y="630"/>
                  </a:lnTo>
                  <a:lnTo>
                    <a:pt x="2856" y="636"/>
                  </a:lnTo>
                  <a:lnTo>
                    <a:pt x="2862" y="648"/>
                  </a:lnTo>
                  <a:lnTo>
                    <a:pt x="2874" y="654"/>
                  </a:lnTo>
                  <a:lnTo>
                    <a:pt x="2844" y="654"/>
                  </a:lnTo>
                  <a:lnTo>
                    <a:pt x="2838" y="648"/>
                  </a:lnTo>
                  <a:lnTo>
                    <a:pt x="2826" y="642"/>
                  </a:lnTo>
                  <a:lnTo>
                    <a:pt x="2772" y="642"/>
                  </a:lnTo>
                  <a:lnTo>
                    <a:pt x="2760" y="636"/>
                  </a:lnTo>
                  <a:lnTo>
                    <a:pt x="2730" y="636"/>
                  </a:lnTo>
                  <a:lnTo>
                    <a:pt x="2724" y="624"/>
                  </a:lnTo>
                  <a:lnTo>
                    <a:pt x="2700" y="624"/>
                  </a:lnTo>
                  <a:lnTo>
                    <a:pt x="2694" y="606"/>
                  </a:lnTo>
                  <a:lnTo>
                    <a:pt x="2664" y="594"/>
                  </a:lnTo>
                  <a:lnTo>
                    <a:pt x="2670" y="588"/>
                  </a:lnTo>
                  <a:lnTo>
                    <a:pt x="2682" y="582"/>
                  </a:lnTo>
                  <a:lnTo>
                    <a:pt x="2688" y="576"/>
                  </a:lnTo>
                  <a:lnTo>
                    <a:pt x="2688" y="564"/>
                  </a:lnTo>
                  <a:lnTo>
                    <a:pt x="2658" y="534"/>
                  </a:lnTo>
                  <a:lnTo>
                    <a:pt x="2646" y="528"/>
                  </a:lnTo>
                  <a:lnTo>
                    <a:pt x="2616" y="528"/>
                  </a:lnTo>
                  <a:lnTo>
                    <a:pt x="2628" y="534"/>
                  </a:lnTo>
                  <a:lnTo>
                    <a:pt x="2652" y="558"/>
                  </a:lnTo>
                  <a:lnTo>
                    <a:pt x="2640" y="570"/>
                  </a:lnTo>
                  <a:lnTo>
                    <a:pt x="2616" y="582"/>
                  </a:lnTo>
                  <a:lnTo>
                    <a:pt x="2604" y="582"/>
                  </a:lnTo>
                  <a:lnTo>
                    <a:pt x="2586" y="624"/>
                  </a:lnTo>
                  <a:lnTo>
                    <a:pt x="2658" y="660"/>
                  </a:lnTo>
                  <a:lnTo>
                    <a:pt x="2676" y="660"/>
                  </a:lnTo>
                  <a:lnTo>
                    <a:pt x="2676" y="696"/>
                  </a:lnTo>
                  <a:lnTo>
                    <a:pt x="2670" y="708"/>
                  </a:lnTo>
                  <a:lnTo>
                    <a:pt x="2670" y="720"/>
                  </a:lnTo>
                  <a:lnTo>
                    <a:pt x="2676" y="738"/>
                  </a:lnTo>
                  <a:lnTo>
                    <a:pt x="2712" y="744"/>
                  </a:lnTo>
                  <a:lnTo>
                    <a:pt x="2712" y="768"/>
                  </a:lnTo>
                  <a:lnTo>
                    <a:pt x="2772" y="780"/>
                  </a:lnTo>
                  <a:lnTo>
                    <a:pt x="2778" y="780"/>
                  </a:lnTo>
                  <a:lnTo>
                    <a:pt x="2784" y="774"/>
                  </a:lnTo>
                  <a:lnTo>
                    <a:pt x="2796" y="774"/>
                  </a:lnTo>
                  <a:lnTo>
                    <a:pt x="2814" y="768"/>
                  </a:lnTo>
                  <a:lnTo>
                    <a:pt x="2850" y="768"/>
                  </a:lnTo>
                  <a:lnTo>
                    <a:pt x="2868" y="774"/>
                  </a:lnTo>
                  <a:lnTo>
                    <a:pt x="2874" y="780"/>
                  </a:lnTo>
                  <a:lnTo>
                    <a:pt x="2886" y="786"/>
                  </a:lnTo>
                  <a:lnTo>
                    <a:pt x="2904" y="786"/>
                  </a:lnTo>
                  <a:lnTo>
                    <a:pt x="2916" y="792"/>
                  </a:lnTo>
                  <a:lnTo>
                    <a:pt x="2952" y="804"/>
                  </a:lnTo>
                  <a:lnTo>
                    <a:pt x="2976" y="828"/>
                  </a:lnTo>
                  <a:lnTo>
                    <a:pt x="2976" y="834"/>
                  </a:lnTo>
                  <a:lnTo>
                    <a:pt x="2964" y="834"/>
                  </a:lnTo>
                  <a:lnTo>
                    <a:pt x="2958" y="840"/>
                  </a:lnTo>
                  <a:lnTo>
                    <a:pt x="2946" y="840"/>
                  </a:lnTo>
                  <a:lnTo>
                    <a:pt x="2940" y="846"/>
                  </a:lnTo>
                  <a:lnTo>
                    <a:pt x="2946" y="852"/>
                  </a:lnTo>
                  <a:lnTo>
                    <a:pt x="2958" y="858"/>
                  </a:lnTo>
                  <a:lnTo>
                    <a:pt x="2976" y="876"/>
                  </a:lnTo>
                  <a:lnTo>
                    <a:pt x="3024" y="876"/>
                  </a:lnTo>
                  <a:lnTo>
                    <a:pt x="3012" y="882"/>
                  </a:lnTo>
                  <a:lnTo>
                    <a:pt x="3006" y="882"/>
                  </a:lnTo>
                  <a:lnTo>
                    <a:pt x="2994" y="888"/>
                  </a:lnTo>
                  <a:lnTo>
                    <a:pt x="2970" y="888"/>
                  </a:lnTo>
                  <a:lnTo>
                    <a:pt x="2958" y="882"/>
                  </a:lnTo>
                  <a:lnTo>
                    <a:pt x="2952" y="876"/>
                  </a:lnTo>
                  <a:lnTo>
                    <a:pt x="2940" y="870"/>
                  </a:lnTo>
                  <a:lnTo>
                    <a:pt x="2940" y="858"/>
                  </a:lnTo>
                  <a:lnTo>
                    <a:pt x="2928" y="834"/>
                  </a:lnTo>
                  <a:lnTo>
                    <a:pt x="2916" y="822"/>
                  </a:lnTo>
                  <a:lnTo>
                    <a:pt x="2892" y="810"/>
                  </a:lnTo>
                  <a:lnTo>
                    <a:pt x="2886" y="804"/>
                  </a:lnTo>
                  <a:lnTo>
                    <a:pt x="2880" y="804"/>
                  </a:lnTo>
                  <a:lnTo>
                    <a:pt x="2874" y="798"/>
                  </a:lnTo>
                  <a:lnTo>
                    <a:pt x="2874" y="786"/>
                  </a:lnTo>
                  <a:lnTo>
                    <a:pt x="2868" y="780"/>
                  </a:lnTo>
                  <a:lnTo>
                    <a:pt x="2844" y="780"/>
                  </a:lnTo>
                  <a:lnTo>
                    <a:pt x="2832" y="786"/>
                  </a:lnTo>
                  <a:lnTo>
                    <a:pt x="2814" y="786"/>
                  </a:lnTo>
                  <a:lnTo>
                    <a:pt x="2802" y="792"/>
                  </a:lnTo>
                  <a:lnTo>
                    <a:pt x="2778" y="792"/>
                  </a:lnTo>
                  <a:lnTo>
                    <a:pt x="2760" y="810"/>
                  </a:lnTo>
                  <a:lnTo>
                    <a:pt x="2766" y="816"/>
                  </a:lnTo>
                  <a:lnTo>
                    <a:pt x="2772" y="828"/>
                  </a:lnTo>
                  <a:lnTo>
                    <a:pt x="2784" y="834"/>
                  </a:lnTo>
                  <a:lnTo>
                    <a:pt x="2802" y="852"/>
                  </a:lnTo>
                  <a:lnTo>
                    <a:pt x="2814" y="858"/>
                  </a:lnTo>
                  <a:lnTo>
                    <a:pt x="2814" y="864"/>
                  </a:lnTo>
                  <a:lnTo>
                    <a:pt x="2790" y="888"/>
                  </a:lnTo>
                  <a:lnTo>
                    <a:pt x="2784" y="888"/>
                  </a:lnTo>
                  <a:lnTo>
                    <a:pt x="2778" y="930"/>
                  </a:lnTo>
                  <a:lnTo>
                    <a:pt x="2736" y="948"/>
                  </a:lnTo>
                  <a:lnTo>
                    <a:pt x="2736" y="954"/>
                  </a:lnTo>
                  <a:lnTo>
                    <a:pt x="2730" y="966"/>
                  </a:lnTo>
                  <a:lnTo>
                    <a:pt x="2724" y="972"/>
                  </a:lnTo>
                  <a:lnTo>
                    <a:pt x="2694" y="972"/>
                  </a:lnTo>
                  <a:lnTo>
                    <a:pt x="2682" y="966"/>
                  </a:lnTo>
                  <a:lnTo>
                    <a:pt x="2652" y="966"/>
                  </a:lnTo>
                  <a:lnTo>
                    <a:pt x="2592" y="960"/>
                  </a:lnTo>
                  <a:lnTo>
                    <a:pt x="2586" y="960"/>
                  </a:lnTo>
                  <a:lnTo>
                    <a:pt x="2580" y="954"/>
                  </a:lnTo>
                  <a:lnTo>
                    <a:pt x="2568" y="948"/>
                  </a:lnTo>
                  <a:lnTo>
                    <a:pt x="2556" y="948"/>
                  </a:lnTo>
                  <a:lnTo>
                    <a:pt x="2544" y="936"/>
                  </a:lnTo>
                  <a:lnTo>
                    <a:pt x="2598" y="936"/>
                  </a:lnTo>
                  <a:lnTo>
                    <a:pt x="2616" y="942"/>
                  </a:lnTo>
                  <a:lnTo>
                    <a:pt x="2640" y="924"/>
                  </a:lnTo>
                  <a:lnTo>
                    <a:pt x="2652" y="924"/>
                  </a:lnTo>
                  <a:lnTo>
                    <a:pt x="2664" y="930"/>
                  </a:lnTo>
                  <a:lnTo>
                    <a:pt x="2682" y="930"/>
                  </a:lnTo>
                  <a:lnTo>
                    <a:pt x="2694" y="924"/>
                  </a:lnTo>
                  <a:lnTo>
                    <a:pt x="2694" y="906"/>
                  </a:lnTo>
                  <a:lnTo>
                    <a:pt x="2700" y="894"/>
                  </a:lnTo>
                  <a:lnTo>
                    <a:pt x="2700" y="882"/>
                  </a:lnTo>
                  <a:lnTo>
                    <a:pt x="2724" y="876"/>
                  </a:lnTo>
                  <a:lnTo>
                    <a:pt x="2724" y="852"/>
                  </a:lnTo>
                  <a:lnTo>
                    <a:pt x="2712" y="852"/>
                  </a:lnTo>
                  <a:lnTo>
                    <a:pt x="2718" y="846"/>
                  </a:lnTo>
                  <a:lnTo>
                    <a:pt x="2724" y="834"/>
                  </a:lnTo>
                  <a:lnTo>
                    <a:pt x="2724" y="822"/>
                  </a:lnTo>
                  <a:lnTo>
                    <a:pt x="2718" y="816"/>
                  </a:lnTo>
                  <a:lnTo>
                    <a:pt x="2712" y="816"/>
                  </a:lnTo>
                  <a:lnTo>
                    <a:pt x="2700" y="810"/>
                  </a:lnTo>
                  <a:lnTo>
                    <a:pt x="2682" y="810"/>
                  </a:lnTo>
                  <a:lnTo>
                    <a:pt x="2664" y="804"/>
                  </a:lnTo>
                  <a:lnTo>
                    <a:pt x="2652" y="804"/>
                  </a:lnTo>
                  <a:lnTo>
                    <a:pt x="2634" y="786"/>
                  </a:lnTo>
                  <a:lnTo>
                    <a:pt x="2634" y="744"/>
                  </a:lnTo>
                  <a:lnTo>
                    <a:pt x="2628" y="732"/>
                  </a:lnTo>
                  <a:lnTo>
                    <a:pt x="2616" y="720"/>
                  </a:lnTo>
                  <a:lnTo>
                    <a:pt x="2604" y="714"/>
                  </a:lnTo>
                  <a:lnTo>
                    <a:pt x="2598" y="702"/>
                  </a:lnTo>
                  <a:lnTo>
                    <a:pt x="2592" y="696"/>
                  </a:lnTo>
                  <a:lnTo>
                    <a:pt x="2586" y="660"/>
                  </a:lnTo>
                  <a:lnTo>
                    <a:pt x="2520" y="624"/>
                  </a:lnTo>
                  <a:lnTo>
                    <a:pt x="2532" y="612"/>
                  </a:lnTo>
                  <a:lnTo>
                    <a:pt x="2544" y="588"/>
                  </a:lnTo>
                  <a:lnTo>
                    <a:pt x="2544" y="576"/>
                  </a:lnTo>
                  <a:lnTo>
                    <a:pt x="2538" y="564"/>
                  </a:lnTo>
                  <a:lnTo>
                    <a:pt x="2514" y="540"/>
                  </a:lnTo>
                  <a:lnTo>
                    <a:pt x="2496" y="540"/>
                  </a:lnTo>
                  <a:lnTo>
                    <a:pt x="2484" y="534"/>
                  </a:lnTo>
                  <a:lnTo>
                    <a:pt x="2472" y="534"/>
                  </a:lnTo>
                  <a:lnTo>
                    <a:pt x="2340" y="522"/>
                  </a:lnTo>
                  <a:lnTo>
                    <a:pt x="2328" y="552"/>
                  </a:lnTo>
                  <a:lnTo>
                    <a:pt x="2346" y="570"/>
                  </a:lnTo>
                  <a:lnTo>
                    <a:pt x="2334" y="600"/>
                  </a:lnTo>
                  <a:lnTo>
                    <a:pt x="2280" y="624"/>
                  </a:lnTo>
                  <a:lnTo>
                    <a:pt x="2268" y="654"/>
                  </a:lnTo>
                  <a:lnTo>
                    <a:pt x="2304" y="660"/>
                  </a:lnTo>
                  <a:lnTo>
                    <a:pt x="2334" y="708"/>
                  </a:lnTo>
                  <a:lnTo>
                    <a:pt x="2322" y="726"/>
                  </a:lnTo>
                  <a:lnTo>
                    <a:pt x="2352" y="750"/>
                  </a:lnTo>
                  <a:lnTo>
                    <a:pt x="2388" y="744"/>
                  </a:lnTo>
                  <a:lnTo>
                    <a:pt x="2394" y="750"/>
                  </a:lnTo>
                  <a:lnTo>
                    <a:pt x="2400" y="762"/>
                  </a:lnTo>
                  <a:lnTo>
                    <a:pt x="2412" y="768"/>
                  </a:lnTo>
                  <a:lnTo>
                    <a:pt x="2418" y="774"/>
                  </a:lnTo>
                  <a:lnTo>
                    <a:pt x="2430" y="780"/>
                  </a:lnTo>
                  <a:lnTo>
                    <a:pt x="2472" y="780"/>
                  </a:lnTo>
                  <a:lnTo>
                    <a:pt x="2466" y="840"/>
                  </a:lnTo>
                  <a:lnTo>
                    <a:pt x="2448" y="816"/>
                  </a:lnTo>
                  <a:lnTo>
                    <a:pt x="2430" y="828"/>
                  </a:lnTo>
                  <a:lnTo>
                    <a:pt x="2418" y="822"/>
                  </a:lnTo>
                  <a:lnTo>
                    <a:pt x="2388" y="804"/>
                  </a:lnTo>
                  <a:lnTo>
                    <a:pt x="2352" y="792"/>
                  </a:lnTo>
                  <a:lnTo>
                    <a:pt x="2328" y="780"/>
                  </a:lnTo>
                  <a:lnTo>
                    <a:pt x="2268" y="780"/>
                  </a:lnTo>
                  <a:lnTo>
                    <a:pt x="2250" y="762"/>
                  </a:lnTo>
                  <a:lnTo>
                    <a:pt x="2244" y="780"/>
                  </a:lnTo>
                  <a:lnTo>
                    <a:pt x="2220" y="756"/>
                  </a:lnTo>
                  <a:lnTo>
                    <a:pt x="2214" y="756"/>
                  </a:lnTo>
                  <a:lnTo>
                    <a:pt x="2208" y="750"/>
                  </a:lnTo>
                  <a:lnTo>
                    <a:pt x="2196" y="744"/>
                  </a:lnTo>
                  <a:lnTo>
                    <a:pt x="2178" y="744"/>
                  </a:lnTo>
                  <a:lnTo>
                    <a:pt x="2154" y="732"/>
                  </a:lnTo>
                  <a:lnTo>
                    <a:pt x="2130" y="732"/>
                  </a:lnTo>
                  <a:lnTo>
                    <a:pt x="2118" y="738"/>
                  </a:lnTo>
                  <a:lnTo>
                    <a:pt x="2088" y="738"/>
                  </a:lnTo>
                  <a:lnTo>
                    <a:pt x="2076" y="732"/>
                  </a:lnTo>
                  <a:lnTo>
                    <a:pt x="2022" y="732"/>
                  </a:lnTo>
                  <a:lnTo>
                    <a:pt x="2016" y="738"/>
                  </a:lnTo>
                  <a:lnTo>
                    <a:pt x="2010" y="738"/>
                  </a:lnTo>
                  <a:lnTo>
                    <a:pt x="2004" y="744"/>
                  </a:lnTo>
                  <a:lnTo>
                    <a:pt x="2004" y="750"/>
                  </a:lnTo>
                  <a:lnTo>
                    <a:pt x="2016" y="762"/>
                  </a:lnTo>
                  <a:lnTo>
                    <a:pt x="2028" y="768"/>
                  </a:lnTo>
                  <a:lnTo>
                    <a:pt x="2040" y="780"/>
                  </a:lnTo>
                  <a:lnTo>
                    <a:pt x="2046" y="780"/>
                  </a:lnTo>
                  <a:lnTo>
                    <a:pt x="2022" y="810"/>
                  </a:lnTo>
                  <a:lnTo>
                    <a:pt x="2010" y="798"/>
                  </a:lnTo>
                  <a:lnTo>
                    <a:pt x="2010" y="828"/>
                  </a:lnTo>
                  <a:lnTo>
                    <a:pt x="1998" y="828"/>
                  </a:lnTo>
                  <a:lnTo>
                    <a:pt x="1986" y="822"/>
                  </a:lnTo>
                  <a:lnTo>
                    <a:pt x="1980" y="822"/>
                  </a:lnTo>
                  <a:lnTo>
                    <a:pt x="1974" y="816"/>
                  </a:lnTo>
                  <a:lnTo>
                    <a:pt x="1974" y="786"/>
                  </a:lnTo>
                  <a:lnTo>
                    <a:pt x="1968" y="780"/>
                  </a:lnTo>
                  <a:lnTo>
                    <a:pt x="1950" y="780"/>
                  </a:lnTo>
                  <a:lnTo>
                    <a:pt x="1938" y="786"/>
                  </a:lnTo>
                  <a:lnTo>
                    <a:pt x="1920" y="792"/>
                  </a:lnTo>
                  <a:lnTo>
                    <a:pt x="1908" y="804"/>
                  </a:lnTo>
                  <a:lnTo>
                    <a:pt x="1884" y="816"/>
                  </a:lnTo>
                  <a:lnTo>
                    <a:pt x="1866" y="816"/>
                  </a:lnTo>
                  <a:lnTo>
                    <a:pt x="1842" y="804"/>
                  </a:lnTo>
                  <a:lnTo>
                    <a:pt x="1824" y="804"/>
                  </a:lnTo>
                  <a:lnTo>
                    <a:pt x="1800" y="810"/>
                  </a:lnTo>
                  <a:lnTo>
                    <a:pt x="1782" y="816"/>
                  </a:lnTo>
                  <a:lnTo>
                    <a:pt x="1764" y="828"/>
                  </a:lnTo>
                  <a:lnTo>
                    <a:pt x="1752" y="834"/>
                  </a:lnTo>
                  <a:lnTo>
                    <a:pt x="1746" y="840"/>
                  </a:lnTo>
                  <a:lnTo>
                    <a:pt x="1680" y="840"/>
                  </a:lnTo>
                  <a:lnTo>
                    <a:pt x="1692" y="816"/>
                  </a:lnTo>
                  <a:lnTo>
                    <a:pt x="1692" y="780"/>
                  </a:lnTo>
                  <a:lnTo>
                    <a:pt x="1680" y="780"/>
                  </a:lnTo>
                  <a:lnTo>
                    <a:pt x="1668" y="786"/>
                  </a:lnTo>
                  <a:lnTo>
                    <a:pt x="1650" y="792"/>
                  </a:lnTo>
                  <a:lnTo>
                    <a:pt x="1638" y="792"/>
                  </a:lnTo>
                  <a:lnTo>
                    <a:pt x="1626" y="804"/>
                  </a:lnTo>
                  <a:lnTo>
                    <a:pt x="1626" y="816"/>
                  </a:lnTo>
                  <a:lnTo>
                    <a:pt x="1632" y="822"/>
                  </a:lnTo>
                  <a:lnTo>
                    <a:pt x="1632" y="828"/>
                  </a:lnTo>
                  <a:lnTo>
                    <a:pt x="1608" y="834"/>
                  </a:lnTo>
                  <a:lnTo>
                    <a:pt x="1608" y="810"/>
                  </a:lnTo>
                  <a:lnTo>
                    <a:pt x="1584" y="816"/>
                  </a:lnTo>
                  <a:lnTo>
                    <a:pt x="1530" y="822"/>
                  </a:lnTo>
                  <a:lnTo>
                    <a:pt x="1488" y="852"/>
                  </a:lnTo>
                  <a:lnTo>
                    <a:pt x="1440" y="858"/>
                  </a:lnTo>
                  <a:lnTo>
                    <a:pt x="1452" y="876"/>
                  </a:lnTo>
                  <a:lnTo>
                    <a:pt x="1440" y="876"/>
                  </a:lnTo>
                  <a:lnTo>
                    <a:pt x="1428" y="870"/>
                  </a:lnTo>
                  <a:lnTo>
                    <a:pt x="1422" y="870"/>
                  </a:lnTo>
                  <a:lnTo>
                    <a:pt x="1410" y="876"/>
                  </a:lnTo>
                  <a:lnTo>
                    <a:pt x="1404" y="882"/>
                  </a:lnTo>
                  <a:lnTo>
                    <a:pt x="1404" y="924"/>
                  </a:lnTo>
                  <a:lnTo>
                    <a:pt x="1332" y="930"/>
                  </a:lnTo>
                  <a:lnTo>
                    <a:pt x="1326" y="924"/>
                  </a:lnTo>
                  <a:lnTo>
                    <a:pt x="1314" y="918"/>
                  </a:lnTo>
                  <a:lnTo>
                    <a:pt x="1308" y="912"/>
                  </a:lnTo>
                  <a:lnTo>
                    <a:pt x="1266" y="912"/>
                  </a:lnTo>
                  <a:lnTo>
                    <a:pt x="1260" y="906"/>
                  </a:lnTo>
                  <a:lnTo>
                    <a:pt x="1260" y="876"/>
                  </a:lnTo>
                  <a:lnTo>
                    <a:pt x="1266" y="870"/>
                  </a:lnTo>
                  <a:lnTo>
                    <a:pt x="1266" y="864"/>
                  </a:lnTo>
                  <a:lnTo>
                    <a:pt x="1272" y="858"/>
                  </a:lnTo>
                  <a:lnTo>
                    <a:pt x="1284" y="864"/>
                  </a:lnTo>
                  <a:lnTo>
                    <a:pt x="1344" y="864"/>
                  </a:lnTo>
                  <a:lnTo>
                    <a:pt x="1332" y="858"/>
                  </a:lnTo>
                  <a:lnTo>
                    <a:pt x="1326" y="846"/>
                  </a:lnTo>
                  <a:lnTo>
                    <a:pt x="1314" y="840"/>
                  </a:lnTo>
                  <a:lnTo>
                    <a:pt x="1302" y="828"/>
                  </a:lnTo>
                  <a:lnTo>
                    <a:pt x="1290" y="822"/>
                  </a:lnTo>
                  <a:lnTo>
                    <a:pt x="1278" y="810"/>
                  </a:lnTo>
                  <a:lnTo>
                    <a:pt x="1152" y="810"/>
                  </a:lnTo>
                  <a:lnTo>
                    <a:pt x="1164" y="822"/>
                  </a:lnTo>
                  <a:lnTo>
                    <a:pt x="1188" y="822"/>
                  </a:lnTo>
                  <a:lnTo>
                    <a:pt x="1200" y="828"/>
                  </a:lnTo>
                  <a:lnTo>
                    <a:pt x="1200" y="846"/>
                  </a:lnTo>
                  <a:lnTo>
                    <a:pt x="1194" y="864"/>
                  </a:lnTo>
                  <a:lnTo>
                    <a:pt x="1194" y="876"/>
                  </a:lnTo>
                  <a:lnTo>
                    <a:pt x="1188" y="894"/>
                  </a:lnTo>
                  <a:lnTo>
                    <a:pt x="1188" y="918"/>
                  </a:lnTo>
                  <a:lnTo>
                    <a:pt x="1194" y="918"/>
                  </a:lnTo>
                  <a:lnTo>
                    <a:pt x="1206" y="924"/>
                  </a:lnTo>
                  <a:lnTo>
                    <a:pt x="1230" y="924"/>
                  </a:lnTo>
                  <a:lnTo>
                    <a:pt x="1236" y="930"/>
                  </a:lnTo>
                  <a:lnTo>
                    <a:pt x="1242" y="930"/>
                  </a:lnTo>
                  <a:lnTo>
                    <a:pt x="1236" y="966"/>
                  </a:lnTo>
                  <a:lnTo>
                    <a:pt x="1248" y="996"/>
                  </a:lnTo>
                  <a:lnTo>
                    <a:pt x="1212" y="972"/>
                  </a:lnTo>
                  <a:lnTo>
                    <a:pt x="1194" y="996"/>
                  </a:lnTo>
                  <a:lnTo>
                    <a:pt x="1188" y="966"/>
                  </a:lnTo>
                  <a:lnTo>
                    <a:pt x="1116" y="948"/>
                  </a:lnTo>
                  <a:lnTo>
                    <a:pt x="1086" y="984"/>
                  </a:lnTo>
                  <a:lnTo>
                    <a:pt x="1062" y="984"/>
                  </a:lnTo>
                  <a:lnTo>
                    <a:pt x="1056" y="996"/>
                  </a:lnTo>
                  <a:lnTo>
                    <a:pt x="1044" y="1002"/>
                  </a:lnTo>
                  <a:lnTo>
                    <a:pt x="1038" y="1008"/>
                  </a:lnTo>
                  <a:lnTo>
                    <a:pt x="1026" y="1014"/>
                  </a:lnTo>
                  <a:lnTo>
                    <a:pt x="1014" y="1014"/>
                  </a:lnTo>
                  <a:lnTo>
                    <a:pt x="1002" y="1020"/>
                  </a:lnTo>
                  <a:lnTo>
                    <a:pt x="1002" y="1032"/>
                  </a:lnTo>
                  <a:lnTo>
                    <a:pt x="1008" y="1038"/>
                  </a:lnTo>
                  <a:lnTo>
                    <a:pt x="1020" y="1044"/>
                  </a:lnTo>
                  <a:lnTo>
                    <a:pt x="1032" y="1056"/>
                  </a:lnTo>
                  <a:lnTo>
                    <a:pt x="1044" y="1062"/>
                  </a:lnTo>
                  <a:lnTo>
                    <a:pt x="1050" y="1068"/>
                  </a:lnTo>
                  <a:lnTo>
                    <a:pt x="1062" y="1074"/>
                  </a:lnTo>
                  <a:lnTo>
                    <a:pt x="1080" y="1104"/>
                  </a:lnTo>
                  <a:lnTo>
                    <a:pt x="1050" y="1086"/>
                  </a:lnTo>
                  <a:lnTo>
                    <a:pt x="1038" y="1092"/>
                  </a:lnTo>
                  <a:lnTo>
                    <a:pt x="1032" y="1098"/>
                  </a:lnTo>
                  <a:lnTo>
                    <a:pt x="1020" y="1098"/>
                  </a:lnTo>
                  <a:lnTo>
                    <a:pt x="1008" y="1092"/>
                  </a:lnTo>
                  <a:lnTo>
                    <a:pt x="996" y="1092"/>
                  </a:lnTo>
                  <a:lnTo>
                    <a:pt x="978" y="1086"/>
                  </a:lnTo>
                  <a:lnTo>
                    <a:pt x="966" y="1080"/>
                  </a:lnTo>
                  <a:lnTo>
                    <a:pt x="948" y="1080"/>
                  </a:lnTo>
                  <a:lnTo>
                    <a:pt x="936" y="1074"/>
                  </a:lnTo>
                  <a:lnTo>
                    <a:pt x="924" y="1074"/>
                  </a:lnTo>
                  <a:lnTo>
                    <a:pt x="918" y="1068"/>
                  </a:lnTo>
                  <a:lnTo>
                    <a:pt x="918" y="1056"/>
                  </a:lnTo>
                  <a:lnTo>
                    <a:pt x="906" y="1050"/>
                  </a:lnTo>
                  <a:lnTo>
                    <a:pt x="888" y="1050"/>
                  </a:lnTo>
                  <a:lnTo>
                    <a:pt x="864" y="1062"/>
                  </a:lnTo>
                  <a:lnTo>
                    <a:pt x="858" y="1068"/>
                  </a:lnTo>
                  <a:lnTo>
                    <a:pt x="840" y="1068"/>
                  </a:lnTo>
                  <a:lnTo>
                    <a:pt x="882" y="1104"/>
                  </a:lnTo>
                  <a:lnTo>
                    <a:pt x="900" y="1104"/>
                  </a:lnTo>
                  <a:lnTo>
                    <a:pt x="912" y="1110"/>
                  </a:lnTo>
                  <a:lnTo>
                    <a:pt x="924" y="1110"/>
                  </a:lnTo>
                  <a:lnTo>
                    <a:pt x="936" y="1116"/>
                  </a:lnTo>
                  <a:lnTo>
                    <a:pt x="942" y="1116"/>
                  </a:lnTo>
                  <a:lnTo>
                    <a:pt x="942" y="1122"/>
                  </a:lnTo>
                  <a:lnTo>
                    <a:pt x="936" y="1134"/>
                  </a:lnTo>
                  <a:lnTo>
                    <a:pt x="924" y="1140"/>
                  </a:lnTo>
                  <a:lnTo>
                    <a:pt x="918" y="1146"/>
                  </a:lnTo>
                  <a:lnTo>
                    <a:pt x="852" y="1128"/>
                  </a:lnTo>
                  <a:lnTo>
                    <a:pt x="840" y="1122"/>
                  </a:lnTo>
                  <a:lnTo>
                    <a:pt x="834" y="1116"/>
                  </a:lnTo>
                  <a:lnTo>
                    <a:pt x="822" y="1110"/>
                  </a:lnTo>
                  <a:lnTo>
                    <a:pt x="762" y="1110"/>
                  </a:lnTo>
                  <a:lnTo>
                    <a:pt x="756" y="1104"/>
                  </a:lnTo>
                  <a:lnTo>
                    <a:pt x="756" y="1056"/>
                  </a:lnTo>
                  <a:lnTo>
                    <a:pt x="738" y="1044"/>
                  </a:lnTo>
                  <a:lnTo>
                    <a:pt x="750" y="1032"/>
                  </a:lnTo>
                  <a:lnTo>
                    <a:pt x="756" y="1020"/>
                  </a:lnTo>
                  <a:lnTo>
                    <a:pt x="756" y="1002"/>
                  </a:lnTo>
                  <a:lnTo>
                    <a:pt x="738" y="990"/>
                  </a:lnTo>
                  <a:lnTo>
                    <a:pt x="702" y="978"/>
                  </a:lnTo>
                  <a:lnTo>
                    <a:pt x="672" y="972"/>
                  </a:lnTo>
                  <a:lnTo>
                    <a:pt x="660" y="966"/>
                  </a:lnTo>
                  <a:lnTo>
                    <a:pt x="630" y="948"/>
                  </a:lnTo>
                  <a:lnTo>
                    <a:pt x="606" y="930"/>
                  </a:lnTo>
                  <a:lnTo>
                    <a:pt x="594" y="912"/>
                  </a:lnTo>
                  <a:lnTo>
                    <a:pt x="630" y="912"/>
                  </a:lnTo>
                  <a:lnTo>
                    <a:pt x="630" y="924"/>
                  </a:lnTo>
                  <a:lnTo>
                    <a:pt x="642" y="924"/>
                  </a:lnTo>
                  <a:lnTo>
                    <a:pt x="654" y="930"/>
                  </a:lnTo>
                  <a:lnTo>
                    <a:pt x="672" y="930"/>
                  </a:lnTo>
                  <a:lnTo>
                    <a:pt x="690" y="936"/>
                  </a:lnTo>
                  <a:lnTo>
                    <a:pt x="720" y="936"/>
                  </a:lnTo>
                  <a:lnTo>
                    <a:pt x="732" y="942"/>
                  </a:lnTo>
                  <a:lnTo>
                    <a:pt x="738" y="954"/>
                  </a:lnTo>
                  <a:lnTo>
                    <a:pt x="762" y="966"/>
                  </a:lnTo>
                  <a:lnTo>
                    <a:pt x="816" y="966"/>
                  </a:lnTo>
                  <a:lnTo>
                    <a:pt x="846" y="972"/>
                  </a:lnTo>
                  <a:lnTo>
                    <a:pt x="858" y="972"/>
                  </a:lnTo>
                  <a:lnTo>
                    <a:pt x="870" y="978"/>
                  </a:lnTo>
                  <a:lnTo>
                    <a:pt x="894" y="984"/>
                  </a:lnTo>
                  <a:lnTo>
                    <a:pt x="930" y="990"/>
                  </a:lnTo>
                  <a:lnTo>
                    <a:pt x="978" y="984"/>
                  </a:lnTo>
                  <a:lnTo>
                    <a:pt x="1026" y="972"/>
                  </a:lnTo>
                  <a:lnTo>
                    <a:pt x="1062" y="954"/>
                  </a:lnTo>
                  <a:lnTo>
                    <a:pt x="1080" y="936"/>
                  </a:lnTo>
                  <a:lnTo>
                    <a:pt x="1074" y="912"/>
                  </a:lnTo>
                  <a:lnTo>
                    <a:pt x="1032" y="870"/>
                  </a:lnTo>
                  <a:lnTo>
                    <a:pt x="1014" y="858"/>
                  </a:lnTo>
                  <a:lnTo>
                    <a:pt x="996" y="852"/>
                  </a:lnTo>
                  <a:lnTo>
                    <a:pt x="948" y="840"/>
                  </a:lnTo>
                  <a:lnTo>
                    <a:pt x="900" y="822"/>
                  </a:lnTo>
                  <a:lnTo>
                    <a:pt x="828" y="798"/>
                  </a:lnTo>
                  <a:lnTo>
                    <a:pt x="792" y="780"/>
                  </a:lnTo>
                  <a:lnTo>
                    <a:pt x="756" y="774"/>
                  </a:lnTo>
                  <a:lnTo>
                    <a:pt x="624" y="774"/>
                  </a:lnTo>
                  <a:lnTo>
                    <a:pt x="612" y="756"/>
                  </a:lnTo>
                  <a:lnTo>
                    <a:pt x="588" y="762"/>
                  </a:lnTo>
                  <a:lnTo>
                    <a:pt x="552" y="744"/>
                  </a:lnTo>
                  <a:lnTo>
                    <a:pt x="588" y="738"/>
                  </a:lnTo>
                  <a:lnTo>
                    <a:pt x="606" y="726"/>
                  </a:lnTo>
                  <a:lnTo>
                    <a:pt x="600" y="726"/>
                  </a:lnTo>
                  <a:lnTo>
                    <a:pt x="594" y="720"/>
                  </a:lnTo>
                  <a:lnTo>
                    <a:pt x="582" y="720"/>
                  </a:lnTo>
                  <a:lnTo>
                    <a:pt x="564" y="714"/>
                  </a:lnTo>
                  <a:lnTo>
                    <a:pt x="546" y="714"/>
                  </a:lnTo>
                  <a:lnTo>
                    <a:pt x="534" y="708"/>
                  </a:lnTo>
                  <a:lnTo>
                    <a:pt x="522" y="720"/>
                  </a:lnTo>
                  <a:lnTo>
                    <a:pt x="522" y="726"/>
                  </a:lnTo>
                  <a:lnTo>
                    <a:pt x="516" y="732"/>
                  </a:lnTo>
                  <a:lnTo>
                    <a:pt x="498" y="732"/>
                  </a:lnTo>
                  <a:lnTo>
                    <a:pt x="486" y="744"/>
                  </a:lnTo>
                  <a:lnTo>
                    <a:pt x="450" y="744"/>
                  </a:lnTo>
                  <a:lnTo>
                    <a:pt x="444" y="756"/>
                  </a:lnTo>
                  <a:lnTo>
                    <a:pt x="420" y="762"/>
                  </a:lnTo>
                  <a:lnTo>
                    <a:pt x="420" y="768"/>
                  </a:lnTo>
                  <a:lnTo>
                    <a:pt x="414" y="780"/>
                  </a:lnTo>
                  <a:lnTo>
                    <a:pt x="390" y="780"/>
                  </a:lnTo>
                  <a:lnTo>
                    <a:pt x="384" y="792"/>
                  </a:lnTo>
                  <a:lnTo>
                    <a:pt x="396" y="804"/>
                  </a:lnTo>
                  <a:lnTo>
                    <a:pt x="396" y="810"/>
                  </a:lnTo>
                  <a:lnTo>
                    <a:pt x="378" y="810"/>
                  </a:lnTo>
                  <a:lnTo>
                    <a:pt x="378" y="822"/>
                  </a:lnTo>
                  <a:lnTo>
                    <a:pt x="384" y="834"/>
                  </a:lnTo>
                  <a:lnTo>
                    <a:pt x="384" y="840"/>
                  </a:lnTo>
                  <a:lnTo>
                    <a:pt x="390" y="846"/>
                  </a:lnTo>
                  <a:lnTo>
                    <a:pt x="396" y="846"/>
                  </a:lnTo>
                  <a:lnTo>
                    <a:pt x="402" y="840"/>
                  </a:lnTo>
                  <a:lnTo>
                    <a:pt x="420" y="840"/>
                  </a:lnTo>
                  <a:lnTo>
                    <a:pt x="468" y="888"/>
                  </a:lnTo>
                  <a:lnTo>
                    <a:pt x="468" y="900"/>
                  </a:lnTo>
                  <a:lnTo>
                    <a:pt x="462" y="900"/>
                  </a:lnTo>
                  <a:lnTo>
                    <a:pt x="450" y="906"/>
                  </a:lnTo>
                  <a:lnTo>
                    <a:pt x="444" y="906"/>
                  </a:lnTo>
                  <a:lnTo>
                    <a:pt x="444" y="918"/>
                  </a:lnTo>
                  <a:lnTo>
                    <a:pt x="438" y="918"/>
                  </a:lnTo>
                  <a:lnTo>
                    <a:pt x="426" y="924"/>
                  </a:lnTo>
                  <a:lnTo>
                    <a:pt x="420" y="930"/>
                  </a:lnTo>
                  <a:lnTo>
                    <a:pt x="438" y="948"/>
                  </a:lnTo>
                  <a:lnTo>
                    <a:pt x="450" y="954"/>
                  </a:lnTo>
                  <a:lnTo>
                    <a:pt x="456" y="966"/>
                  </a:lnTo>
                  <a:lnTo>
                    <a:pt x="468" y="972"/>
                  </a:lnTo>
                  <a:lnTo>
                    <a:pt x="492" y="996"/>
                  </a:lnTo>
                  <a:lnTo>
                    <a:pt x="504" y="1002"/>
                  </a:lnTo>
                  <a:lnTo>
                    <a:pt x="510" y="1008"/>
                  </a:lnTo>
                  <a:lnTo>
                    <a:pt x="510" y="1014"/>
                  </a:lnTo>
                  <a:lnTo>
                    <a:pt x="504" y="1020"/>
                  </a:lnTo>
                  <a:lnTo>
                    <a:pt x="492" y="1020"/>
                  </a:lnTo>
                  <a:lnTo>
                    <a:pt x="480" y="1014"/>
                  </a:lnTo>
                  <a:lnTo>
                    <a:pt x="474" y="1014"/>
                  </a:lnTo>
                  <a:lnTo>
                    <a:pt x="468" y="1044"/>
                  </a:lnTo>
                  <a:lnTo>
                    <a:pt x="480" y="1056"/>
                  </a:lnTo>
                  <a:lnTo>
                    <a:pt x="480" y="1068"/>
                  </a:lnTo>
                  <a:lnTo>
                    <a:pt x="492" y="1068"/>
                  </a:lnTo>
                  <a:lnTo>
                    <a:pt x="498" y="1074"/>
                  </a:lnTo>
                  <a:lnTo>
                    <a:pt x="504" y="1074"/>
                  </a:lnTo>
                  <a:lnTo>
                    <a:pt x="510" y="1080"/>
                  </a:lnTo>
                  <a:lnTo>
                    <a:pt x="510" y="1086"/>
                  </a:lnTo>
                  <a:lnTo>
                    <a:pt x="504" y="1092"/>
                  </a:lnTo>
                  <a:lnTo>
                    <a:pt x="498" y="1104"/>
                  </a:lnTo>
                  <a:lnTo>
                    <a:pt x="522" y="1110"/>
                  </a:lnTo>
                  <a:lnTo>
                    <a:pt x="534" y="1116"/>
                  </a:lnTo>
                  <a:lnTo>
                    <a:pt x="540" y="1122"/>
                  </a:lnTo>
                  <a:lnTo>
                    <a:pt x="540" y="1128"/>
                  </a:lnTo>
                  <a:lnTo>
                    <a:pt x="516" y="1152"/>
                  </a:lnTo>
                  <a:lnTo>
                    <a:pt x="510" y="1152"/>
                  </a:lnTo>
                  <a:lnTo>
                    <a:pt x="582" y="1188"/>
                  </a:lnTo>
                  <a:lnTo>
                    <a:pt x="588" y="1200"/>
                  </a:lnTo>
                  <a:lnTo>
                    <a:pt x="594" y="1206"/>
                  </a:lnTo>
                  <a:lnTo>
                    <a:pt x="600" y="1218"/>
                  </a:lnTo>
                  <a:lnTo>
                    <a:pt x="600" y="1230"/>
                  </a:lnTo>
                  <a:lnTo>
                    <a:pt x="594" y="1236"/>
                  </a:lnTo>
                  <a:lnTo>
                    <a:pt x="588" y="1248"/>
                  </a:lnTo>
                  <a:lnTo>
                    <a:pt x="552" y="1284"/>
                  </a:lnTo>
                  <a:lnTo>
                    <a:pt x="546" y="1284"/>
                  </a:lnTo>
                  <a:lnTo>
                    <a:pt x="486" y="1344"/>
                  </a:lnTo>
                  <a:lnTo>
                    <a:pt x="426" y="1374"/>
                  </a:lnTo>
                  <a:lnTo>
                    <a:pt x="432" y="1386"/>
                  </a:lnTo>
                  <a:lnTo>
                    <a:pt x="462" y="1368"/>
                  </a:lnTo>
                  <a:lnTo>
                    <a:pt x="468" y="1386"/>
                  </a:lnTo>
                  <a:lnTo>
                    <a:pt x="480" y="1398"/>
                  </a:lnTo>
                  <a:lnTo>
                    <a:pt x="492" y="1404"/>
                  </a:lnTo>
                  <a:lnTo>
                    <a:pt x="498" y="1410"/>
                  </a:lnTo>
                  <a:lnTo>
                    <a:pt x="546" y="1410"/>
                  </a:lnTo>
                  <a:lnTo>
                    <a:pt x="558" y="1428"/>
                  </a:lnTo>
                  <a:lnTo>
                    <a:pt x="546" y="1428"/>
                  </a:lnTo>
                  <a:lnTo>
                    <a:pt x="534" y="1422"/>
                  </a:lnTo>
                  <a:lnTo>
                    <a:pt x="504" y="1422"/>
                  </a:lnTo>
                  <a:lnTo>
                    <a:pt x="492" y="1434"/>
                  </a:lnTo>
                  <a:lnTo>
                    <a:pt x="492" y="1440"/>
                  </a:lnTo>
                  <a:lnTo>
                    <a:pt x="456" y="1440"/>
                  </a:lnTo>
                  <a:lnTo>
                    <a:pt x="450" y="1470"/>
                  </a:lnTo>
                  <a:lnTo>
                    <a:pt x="438" y="1470"/>
                  </a:lnTo>
                  <a:lnTo>
                    <a:pt x="432" y="1482"/>
                  </a:lnTo>
                  <a:lnTo>
                    <a:pt x="438" y="1494"/>
                  </a:lnTo>
                  <a:lnTo>
                    <a:pt x="432" y="1500"/>
                  </a:lnTo>
                  <a:lnTo>
                    <a:pt x="426" y="1500"/>
                  </a:lnTo>
                  <a:lnTo>
                    <a:pt x="414" y="1512"/>
                  </a:lnTo>
                  <a:lnTo>
                    <a:pt x="414" y="1530"/>
                  </a:lnTo>
                  <a:lnTo>
                    <a:pt x="432" y="1536"/>
                  </a:lnTo>
                  <a:lnTo>
                    <a:pt x="420" y="1560"/>
                  </a:lnTo>
                  <a:lnTo>
                    <a:pt x="432" y="1566"/>
                  </a:lnTo>
                  <a:lnTo>
                    <a:pt x="444" y="1584"/>
                  </a:lnTo>
                  <a:lnTo>
                    <a:pt x="426" y="1596"/>
                  </a:lnTo>
                  <a:lnTo>
                    <a:pt x="426" y="1608"/>
                  </a:lnTo>
                  <a:lnTo>
                    <a:pt x="432" y="1608"/>
                  </a:lnTo>
                  <a:lnTo>
                    <a:pt x="444" y="1620"/>
                  </a:lnTo>
                  <a:lnTo>
                    <a:pt x="456" y="1626"/>
                  </a:lnTo>
                  <a:lnTo>
                    <a:pt x="462" y="1632"/>
                  </a:lnTo>
                  <a:lnTo>
                    <a:pt x="462" y="1638"/>
                  </a:lnTo>
                  <a:lnTo>
                    <a:pt x="444" y="1638"/>
                  </a:lnTo>
                  <a:lnTo>
                    <a:pt x="438" y="1656"/>
                  </a:lnTo>
                  <a:lnTo>
                    <a:pt x="462" y="1662"/>
                  </a:lnTo>
                  <a:lnTo>
                    <a:pt x="468" y="1668"/>
                  </a:lnTo>
                  <a:lnTo>
                    <a:pt x="474" y="1680"/>
                  </a:lnTo>
                  <a:lnTo>
                    <a:pt x="486" y="1692"/>
                  </a:lnTo>
                  <a:lnTo>
                    <a:pt x="486" y="1716"/>
                  </a:lnTo>
                  <a:lnTo>
                    <a:pt x="510" y="1716"/>
                  </a:lnTo>
                  <a:lnTo>
                    <a:pt x="516" y="1722"/>
                  </a:lnTo>
                  <a:lnTo>
                    <a:pt x="516" y="1728"/>
                  </a:lnTo>
                  <a:lnTo>
                    <a:pt x="528" y="1722"/>
                  </a:lnTo>
                  <a:lnTo>
                    <a:pt x="564" y="1728"/>
                  </a:lnTo>
                  <a:lnTo>
                    <a:pt x="570" y="1746"/>
                  </a:lnTo>
                  <a:lnTo>
                    <a:pt x="600" y="1728"/>
                  </a:lnTo>
                  <a:lnTo>
                    <a:pt x="606" y="1728"/>
                  </a:lnTo>
                  <a:lnTo>
                    <a:pt x="612" y="1734"/>
                  </a:lnTo>
                  <a:lnTo>
                    <a:pt x="648" y="1752"/>
                  </a:lnTo>
                  <a:lnTo>
                    <a:pt x="654" y="1758"/>
                  </a:lnTo>
                  <a:lnTo>
                    <a:pt x="654" y="1770"/>
                  </a:lnTo>
                  <a:lnTo>
                    <a:pt x="648" y="1776"/>
                  </a:lnTo>
                  <a:lnTo>
                    <a:pt x="660" y="1794"/>
                  </a:lnTo>
                  <a:lnTo>
                    <a:pt x="654" y="1812"/>
                  </a:lnTo>
                  <a:lnTo>
                    <a:pt x="660" y="1818"/>
                  </a:lnTo>
                  <a:lnTo>
                    <a:pt x="672" y="1824"/>
                  </a:lnTo>
                  <a:lnTo>
                    <a:pt x="690" y="1842"/>
                  </a:lnTo>
                  <a:lnTo>
                    <a:pt x="690" y="1854"/>
                  </a:lnTo>
                  <a:lnTo>
                    <a:pt x="720" y="1866"/>
                  </a:lnTo>
                  <a:lnTo>
                    <a:pt x="720" y="1890"/>
                  </a:lnTo>
                  <a:lnTo>
                    <a:pt x="756" y="1890"/>
                  </a:lnTo>
                  <a:lnTo>
                    <a:pt x="762" y="1896"/>
                  </a:lnTo>
                  <a:lnTo>
                    <a:pt x="768" y="1896"/>
                  </a:lnTo>
                  <a:lnTo>
                    <a:pt x="768" y="1902"/>
                  </a:lnTo>
                  <a:lnTo>
                    <a:pt x="762" y="1908"/>
                  </a:lnTo>
                  <a:lnTo>
                    <a:pt x="786" y="1920"/>
                  </a:lnTo>
                  <a:lnTo>
                    <a:pt x="774" y="1926"/>
                  </a:lnTo>
                  <a:lnTo>
                    <a:pt x="768" y="1938"/>
                  </a:lnTo>
                  <a:lnTo>
                    <a:pt x="744" y="1950"/>
                  </a:lnTo>
                  <a:lnTo>
                    <a:pt x="738" y="1950"/>
                  </a:lnTo>
                  <a:lnTo>
                    <a:pt x="732" y="1944"/>
                  </a:lnTo>
                  <a:lnTo>
                    <a:pt x="726" y="1944"/>
                  </a:lnTo>
                  <a:lnTo>
                    <a:pt x="726" y="1938"/>
                  </a:lnTo>
                  <a:lnTo>
                    <a:pt x="702" y="1938"/>
                  </a:lnTo>
                  <a:lnTo>
                    <a:pt x="696" y="1944"/>
                  </a:lnTo>
                  <a:lnTo>
                    <a:pt x="696" y="1950"/>
                  </a:lnTo>
                  <a:lnTo>
                    <a:pt x="720" y="1974"/>
                  </a:lnTo>
                  <a:lnTo>
                    <a:pt x="720" y="1992"/>
                  </a:lnTo>
                  <a:lnTo>
                    <a:pt x="726" y="1998"/>
                  </a:lnTo>
                  <a:lnTo>
                    <a:pt x="732" y="2010"/>
                  </a:lnTo>
                  <a:lnTo>
                    <a:pt x="732" y="2028"/>
                  </a:lnTo>
                  <a:lnTo>
                    <a:pt x="720" y="2028"/>
                  </a:lnTo>
                  <a:lnTo>
                    <a:pt x="714" y="2022"/>
                  </a:lnTo>
                  <a:lnTo>
                    <a:pt x="708" y="2022"/>
                  </a:lnTo>
                  <a:lnTo>
                    <a:pt x="720" y="2028"/>
                  </a:lnTo>
                  <a:lnTo>
                    <a:pt x="768" y="2028"/>
                  </a:lnTo>
                  <a:lnTo>
                    <a:pt x="774" y="2022"/>
                  </a:lnTo>
                  <a:lnTo>
                    <a:pt x="774" y="2010"/>
                  </a:lnTo>
                  <a:lnTo>
                    <a:pt x="804" y="2010"/>
                  </a:lnTo>
                  <a:lnTo>
                    <a:pt x="816" y="2004"/>
                  </a:lnTo>
                  <a:lnTo>
                    <a:pt x="864" y="2004"/>
                  </a:lnTo>
                  <a:lnTo>
                    <a:pt x="870" y="2022"/>
                  </a:lnTo>
                  <a:lnTo>
                    <a:pt x="876" y="2022"/>
                  </a:lnTo>
                  <a:lnTo>
                    <a:pt x="882" y="2028"/>
                  </a:lnTo>
                  <a:lnTo>
                    <a:pt x="894" y="2034"/>
                  </a:lnTo>
                  <a:lnTo>
                    <a:pt x="900" y="2034"/>
                  </a:lnTo>
                  <a:lnTo>
                    <a:pt x="900" y="2046"/>
                  </a:lnTo>
                  <a:lnTo>
                    <a:pt x="894" y="2052"/>
                  </a:lnTo>
                  <a:lnTo>
                    <a:pt x="888" y="2052"/>
                  </a:lnTo>
                  <a:lnTo>
                    <a:pt x="894" y="2070"/>
                  </a:lnTo>
                  <a:lnTo>
                    <a:pt x="894" y="2088"/>
                  </a:lnTo>
                  <a:lnTo>
                    <a:pt x="930" y="2088"/>
                  </a:lnTo>
                  <a:lnTo>
                    <a:pt x="972" y="2106"/>
                  </a:lnTo>
                  <a:lnTo>
                    <a:pt x="984" y="2154"/>
                  </a:lnTo>
                  <a:lnTo>
                    <a:pt x="990" y="2154"/>
                  </a:lnTo>
                  <a:lnTo>
                    <a:pt x="1014" y="2148"/>
                  </a:lnTo>
                  <a:lnTo>
                    <a:pt x="1020" y="2154"/>
                  </a:lnTo>
                  <a:lnTo>
                    <a:pt x="1032" y="2154"/>
                  </a:lnTo>
                  <a:lnTo>
                    <a:pt x="1038" y="2160"/>
                  </a:lnTo>
                  <a:lnTo>
                    <a:pt x="1086" y="2160"/>
                  </a:lnTo>
                  <a:lnTo>
                    <a:pt x="1092" y="2166"/>
                  </a:lnTo>
                  <a:lnTo>
                    <a:pt x="1092" y="2160"/>
                  </a:lnTo>
                  <a:lnTo>
                    <a:pt x="1098" y="2154"/>
                  </a:lnTo>
                  <a:lnTo>
                    <a:pt x="1110" y="2154"/>
                  </a:lnTo>
                  <a:lnTo>
                    <a:pt x="1116" y="2166"/>
                  </a:lnTo>
                  <a:lnTo>
                    <a:pt x="1140" y="2190"/>
                  </a:lnTo>
                  <a:lnTo>
                    <a:pt x="1152" y="2184"/>
                  </a:lnTo>
                  <a:lnTo>
                    <a:pt x="1170" y="2184"/>
                  </a:lnTo>
                  <a:lnTo>
                    <a:pt x="1176" y="2190"/>
                  </a:lnTo>
                  <a:lnTo>
                    <a:pt x="1188" y="2196"/>
                  </a:lnTo>
                  <a:lnTo>
                    <a:pt x="1230" y="2196"/>
                  </a:lnTo>
                  <a:lnTo>
                    <a:pt x="1230" y="2202"/>
                  </a:lnTo>
                  <a:lnTo>
                    <a:pt x="1236" y="2208"/>
                  </a:lnTo>
                  <a:lnTo>
                    <a:pt x="1254" y="2220"/>
                  </a:lnTo>
                  <a:lnTo>
                    <a:pt x="1278" y="2220"/>
                  </a:lnTo>
                  <a:lnTo>
                    <a:pt x="1284" y="2226"/>
                  </a:lnTo>
                  <a:lnTo>
                    <a:pt x="1284" y="2250"/>
                  </a:lnTo>
                  <a:lnTo>
                    <a:pt x="1266" y="2262"/>
                  </a:lnTo>
                  <a:lnTo>
                    <a:pt x="1272" y="2262"/>
                  </a:lnTo>
                  <a:lnTo>
                    <a:pt x="1278" y="2268"/>
                  </a:lnTo>
                  <a:lnTo>
                    <a:pt x="1284" y="2268"/>
                  </a:lnTo>
                  <a:lnTo>
                    <a:pt x="1290" y="2274"/>
                  </a:lnTo>
                  <a:lnTo>
                    <a:pt x="1284" y="2280"/>
                  </a:lnTo>
                  <a:lnTo>
                    <a:pt x="1266" y="2280"/>
                  </a:lnTo>
                  <a:lnTo>
                    <a:pt x="1260" y="2286"/>
                  </a:lnTo>
                  <a:lnTo>
                    <a:pt x="1272" y="2298"/>
                  </a:lnTo>
                  <a:lnTo>
                    <a:pt x="1284" y="2304"/>
                  </a:lnTo>
                  <a:lnTo>
                    <a:pt x="1284" y="2316"/>
                  </a:lnTo>
                  <a:lnTo>
                    <a:pt x="1290" y="2328"/>
                  </a:lnTo>
                  <a:lnTo>
                    <a:pt x="1290" y="2334"/>
                  </a:lnTo>
                  <a:lnTo>
                    <a:pt x="1278" y="2346"/>
                  </a:lnTo>
                  <a:lnTo>
                    <a:pt x="1266" y="2346"/>
                  </a:lnTo>
                  <a:lnTo>
                    <a:pt x="1254" y="2352"/>
                  </a:lnTo>
                  <a:lnTo>
                    <a:pt x="1224" y="2352"/>
                  </a:lnTo>
                  <a:lnTo>
                    <a:pt x="1212" y="2364"/>
                  </a:lnTo>
                  <a:lnTo>
                    <a:pt x="1212" y="2370"/>
                  </a:lnTo>
                  <a:lnTo>
                    <a:pt x="1206" y="2376"/>
                  </a:lnTo>
                  <a:lnTo>
                    <a:pt x="1188" y="2376"/>
                  </a:lnTo>
                  <a:lnTo>
                    <a:pt x="1188" y="2412"/>
                  </a:lnTo>
                  <a:lnTo>
                    <a:pt x="1194" y="2412"/>
                  </a:lnTo>
                  <a:lnTo>
                    <a:pt x="1200" y="2406"/>
                  </a:lnTo>
                  <a:lnTo>
                    <a:pt x="1212" y="2406"/>
                  </a:lnTo>
                  <a:lnTo>
                    <a:pt x="1224" y="2400"/>
                  </a:lnTo>
                  <a:lnTo>
                    <a:pt x="1254" y="2400"/>
                  </a:lnTo>
                  <a:lnTo>
                    <a:pt x="1254" y="2412"/>
                  </a:lnTo>
                  <a:lnTo>
                    <a:pt x="1248" y="2418"/>
                  </a:lnTo>
                  <a:lnTo>
                    <a:pt x="1242" y="2430"/>
                  </a:lnTo>
                  <a:lnTo>
                    <a:pt x="1230" y="2436"/>
                  </a:lnTo>
                  <a:lnTo>
                    <a:pt x="1224" y="2442"/>
                  </a:lnTo>
                  <a:lnTo>
                    <a:pt x="1170" y="2454"/>
                  </a:lnTo>
                  <a:lnTo>
                    <a:pt x="1218" y="2490"/>
                  </a:lnTo>
                  <a:lnTo>
                    <a:pt x="1212" y="2490"/>
                  </a:lnTo>
                  <a:lnTo>
                    <a:pt x="1206" y="2496"/>
                  </a:lnTo>
                  <a:lnTo>
                    <a:pt x="1194" y="2496"/>
                  </a:lnTo>
                  <a:lnTo>
                    <a:pt x="1188" y="2502"/>
                  </a:lnTo>
                  <a:lnTo>
                    <a:pt x="1176" y="2526"/>
                  </a:lnTo>
                  <a:lnTo>
                    <a:pt x="1176" y="2544"/>
                  </a:lnTo>
                  <a:lnTo>
                    <a:pt x="1164" y="2550"/>
                  </a:lnTo>
                  <a:lnTo>
                    <a:pt x="1158" y="2556"/>
                  </a:lnTo>
                  <a:lnTo>
                    <a:pt x="1146" y="2556"/>
                  </a:lnTo>
                  <a:lnTo>
                    <a:pt x="1140" y="2550"/>
                  </a:lnTo>
                  <a:lnTo>
                    <a:pt x="1128" y="2544"/>
                  </a:lnTo>
                  <a:lnTo>
                    <a:pt x="1122" y="2538"/>
                  </a:lnTo>
                  <a:lnTo>
                    <a:pt x="1116" y="2556"/>
                  </a:lnTo>
                  <a:lnTo>
                    <a:pt x="1122" y="2562"/>
                  </a:lnTo>
                  <a:lnTo>
                    <a:pt x="1128" y="2574"/>
                  </a:lnTo>
                  <a:lnTo>
                    <a:pt x="1134" y="2580"/>
                  </a:lnTo>
                  <a:lnTo>
                    <a:pt x="1146" y="2580"/>
                  </a:lnTo>
                  <a:lnTo>
                    <a:pt x="1146" y="2586"/>
                  </a:lnTo>
                  <a:lnTo>
                    <a:pt x="1152" y="2598"/>
                  </a:lnTo>
                  <a:lnTo>
                    <a:pt x="1158" y="2604"/>
                  </a:lnTo>
                  <a:lnTo>
                    <a:pt x="1194" y="2604"/>
                  </a:lnTo>
                  <a:lnTo>
                    <a:pt x="1200" y="2610"/>
                  </a:lnTo>
                  <a:lnTo>
                    <a:pt x="1212" y="2616"/>
                  </a:lnTo>
                  <a:lnTo>
                    <a:pt x="1218" y="2628"/>
                  </a:lnTo>
                  <a:lnTo>
                    <a:pt x="1224" y="2634"/>
                  </a:lnTo>
                  <a:lnTo>
                    <a:pt x="1254" y="2634"/>
                  </a:lnTo>
                  <a:lnTo>
                    <a:pt x="1272" y="2652"/>
                  </a:lnTo>
                  <a:lnTo>
                    <a:pt x="1278" y="2664"/>
                  </a:lnTo>
                  <a:lnTo>
                    <a:pt x="1290" y="2670"/>
                  </a:lnTo>
                  <a:lnTo>
                    <a:pt x="1314" y="2694"/>
                  </a:lnTo>
                  <a:lnTo>
                    <a:pt x="1320" y="2694"/>
                  </a:lnTo>
                  <a:lnTo>
                    <a:pt x="1332" y="2700"/>
                  </a:lnTo>
                  <a:lnTo>
                    <a:pt x="1338" y="2700"/>
                  </a:lnTo>
                  <a:lnTo>
                    <a:pt x="1350" y="2706"/>
                  </a:lnTo>
                  <a:lnTo>
                    <a:pt x="1344" y="2706"/>
                  </a:lnTo>
                  <a:lnTo>
                    <a:pt x="1368" y="2688"/>
                  </a:lnTo>
                  <a:lnTo>
                    <a:pt x="1380" y="2688"/>
                  </a:lnTo>
                  <a:lnTo>
                    <a:pt x="1398" y="2694"/>
                  </a:lnTo>
                  <a:lnTo>
                    <a:pt x="1410" y="2700"/>
                  </a:lnTo>
                  <a:lnTo>
                    <a:pt x="1428" y="2706"/>
                  </a:lnTo>
                  <a:lnTo>
                    <a:pt x="1488" y="2718"/>
                  </a:lnTo>
                  <a:lnTo>
                    <a:pt x="1524" y="2718"/>
                  </a:lnTo>
                  <a:lnTo>
                    <a:pt x="1530" y="2724"/>
                  </a:lnTo>
                  <a:lnTo>
                    <a:pt x="1536" y="2724"/>
                  </a:lnTo>
                  <a:lnTo>
                    <a:pt x="1584" y="2754"/>
                  </a:lnTo>
                  <a:lnTo>
                    <a:pt x="1584" y="2760"/>
                  </a:lnTo>
                  <a:lnTo>
                    <a:pt x="1590" y="2760"/>
                  </a:lnTo>
                  <a:lnTo>
                    <a:pt x="1602" y="2766"/>
                  </a:lnTo>
                  <a:lnTo>
                    <a:pt x="1626" y="2766"/>
                  </a:lnTo>
                  <a:lnTo>
                    <a:pt x="1632" y="2760"/>
                  </a:lnTo>
                  <a:lnTo>
                    <a:pt x="1644" y="2760"/>
                  </a:lnTo>
                  <a:lnTo>
                    <a:pt x="1644" y="2754"/>
                  </a:lnTo>
                  <a:lnTo>
                    <a:pt x="1674" y="2754"/>
                  </a:lnTo>
                  <a:lnTo>
                    <a:pt x="1686" y="2760"/>
                  </a:lnTo>
                  <a:lnTo>
                    <a:pt x="1698" y="2772"/>
                  </a:lnTo>
                  <a:lnTo>
                    <a:pt x="1728" y="2778"/>
                  </a:lnTo>
                  <a:lnTo>
                    <a:pt x="1728" y="2790"/>
                  </a:lnTo>
                  <a:lnTo>
                    <a:pt x="1722" y="2796"/>
                  </a:lnTo>
                  <a:lnTo>
                    <a:pt x="1722" y="2802"/>
                  </a:lnTo>
                  <a:lnTo>
                    <a:pt x="1740" y="2802"/>
                  </a:lnTo>
                  <a:lnTo>
                    <a:pt x="1752" y="2814"/>
                  </a:lnTo>
                  <a:lnTo>
                    <a:pt x="1764" y="2820"/>
                  </a:lnTo>
                  <a:lnTo>
                    <a:pt x="1776" y="2832"/>
                  </a:lnTo>
                  <a:lnTo>
                    <a:pt x="1788" y="2826"/>
                  </a:lnTo>
                  <a:lnTo>
                    <a:pt x="1794" y="2826"/>
                  </a:lnTo>
                  <a:lnTo>
                    <a:pt x="1818" y="2838"/>
                  </a:lnTo>
                  <a:lnTo>
                    <a:pt x="1836" y="2856"/>
                  </a:lnTo>
                  <a:lnTo>
                    <a:pt x="1842" y="2868"/>
                  </a:lnTo>
                  <a:lnTo>
                    <a:pt x="1854" y="2874"/>
                  </a:lnTo>
                  <a:lnTo>
                    <a:pt x="1860" y="2880"/>
                  </a:lnTo>
                  <a:lnTo>
                    <a:pt x="1884" y="2880"/>
                  </a:lnTo>
                  <a:lnTo>
                    <a:pt x="1890" y="2874"/>
                  </a:lnTo>
                  <a:lnTo>
                    <a:pt x="1890" y="2862"/>
                  </a:lnTo>
                  <a:lnTo>
                    <a:pt x="1908" y="2862"/>
                  </a:lnTo>
                  <a:lnTo>
                    <a:pt x="1914" y="2856"/>
                  </a:lnTo>
                  <a:lnTo>
                    <a:pt x="1914" y="2826"/>
                  </a:lnTo>
                  <a:lnTo>
                    <a:pt x="1908" y="2820"/>
                  </a:lnTo>
                  <a:lnTo>
                    <a:pt x="1908" y="2814"/>
                  </a:lnTo>
                  <a:lnTo>
                    <a:pt x="1896" y="2802"/>
                  </a:lnTo>
                  <a:lnTo>
                    <a:pt x="1890" y="2790"/>
                  </a:lnTo>
                  <a:lnTo>
                    <a:pt x="1884" y="2784"/>
                  </a:lnTo>
                  <a:lnTo>
                    <a:pt x="1872" y="2778"/>
                  </a:lnTo>
                  <a:lnTo>
                    <a:pt x="1866" y="2772"/>
                  </a:lnTo>
                  <a:lnTo>
                    <a:pt x="1854" y="2772"/>
                  </a:lnTo>
                  <a:lnTo>
                    <a:pt x="1854" y="2748"/>
                  </a:lnTo>
                  <a:lnTo>
                    <a:pt x="1848" y="2742"/>
                  </a:lnTo>
                  <a:lnTo>
                    <a:pt x="1836" y="2736"/>
                  </a:lnTo>
                  <a:lnTo>
                    <a:pt x="1830" y="2724"/>
                  </a:lnTo>
                  <a:lnTo>
                    <a:pt x="1824" y="2718"/>
                  </a:lnTo>
                  <a:lnTo>
                    <a:pt x="1824" y="2706"/>
                  </a:lnTo>
                  <a:lnTo>
                    <a:pt x="1830" y="2694"/>
                  </a:lnTo>
                  <a:lnTo>
                    <a:pt x="1830" y="2682"/>
                  </a:lnTo>
                  <a:lnTo>
                    <a:pt x="1818" y="2658"/>
                  </a:lnTo>
                  <a:lnTo>
                    <a:pt x="1812" y="2652"/>
                  </a:lnTo>
                  <a:lnTo>
                    <a:pt x="1806" y="2640"/>
                  </a:lnTo>
                  <a:lnTo>
                    <a:pt x="1794" y="2634"/>
                  </a:lnTo>
                  <a:lnTo>
                    <a:pt x="1788" y="2628"/>
                  </a:lnTo>
                  <a:lnTo>
                    <a:pt x="1776" y="2628"/>
                  </a:lnTo>
                  <a:lnTo>
                    <a:pt x="1758" y="2622"/>
                  </a:lnTo>
                  <a:lnTo>
                    <a:pt x="1758" y="2604"/>
                  </a:lnTo>
                  <a:lnTo>
                    <a:pt x="1794" y="2568"/>
                  </a:lnTo>
                  <a:lnTo>
                    <a:pt x="1800" y="2556"/>
                  </a:lnTo>
                  <a:lnTo>
                    <a:pt x="1806" y="2550"/>
                  </a:lnTo>
                  <a:lnTo>
                    <a:pt x="1806" y="2544"/>
                  </a:lnTo>
                  <a:lnTo>
                    <a:pt x="1800" y="2532"/>
                  </a:lnTo>
                  <a:lnTo>
                    <a:pt x="1788" y="2520"/>
                  </a:lnTo>
                  <a:lnTo>
                    <a:pt x="1800" y="2520"/>
                  </a:lnTo>
                  <a:lnTo>
                    <a:pt x="1812" y="2526"/>
                  </a:lnTo>
                  <a:lnTo>
                    <a:pt x="1830" y="2526"/>
                  </a:lnTo>
                  <a:lnTo>
                    <a:pt x="1842" y="2514"/>
                  </a:lnTo>
                  <a:lnTo>
                    <a:pt x="1872" y="2514"/>
                  </a:lnTo>
                  <a:lnTo>
                    <a:pt x="1878" y="2508"/>
                  </a:lnTo>
                  <a:lnTo>
                    <a:pt x="1860" y="2490"/>
                  </a:lnTo>
                  <a:lnTo>
                    <a:pt x="1890" y="2490"/>
                  </a:lnTo>
                  <a:lnTo>
                    <a:pt x="1890" y="2472"/>
                  </a:lnTo>
                  <a:lnTo>
                    <a:pt x="1878" y="2472"/>
                  </a:lnTo>
                  <a:lnTo>
                    <a:pt x="1854" y="2460"/>
                  </a:lnTo>
                  <a:lnTo>
                    <a:pt x="1842" y="2448"/>
                  </a:lnTo>
                  <a:lnTo>
                    <a:pt x="1842" y="2442"/>
                  </a:lnTo>
                  <a:lnTo>
                    <a:pt x="1878" y="2442"/>
                  </a:lnTo>
                  <a:lnTo>
                    <a:pt x="1878" y="2430"/>
                  </a:lnTo>
                  <a:lnTo>
                    <a:pt x="1866" y="2418"/>
                  </a:lnTo>
                  <a:lnTo>
                    <a:pt x="1860" y="2406"/>
                  </a:lnTo>
                  <a:lnTo>
                    <a:pt x="1812" y="2358"/>
                  </a:lnTo>
                  <a:lnTo>
                    <a:pt x="1800" y="2358"/>
                  </a:lnTo>
                  <a:lnTo>
                    <a:pt x="1788" y="2364"/>
                  </a:lnTo>
                  <a:lnTo>
                    <a:pt x="1746" y="2364"/>
                  </a:lnTo>
                  <a:lnTo>
                    <a:pt x="1740" y="2358"/>
                  </a:lnTo>
                  <a:lnTo>
                    <a:pt x="1740" y="2328"/>
                  </a:lnTo>
                  <a:lnTo>
                    <a:pt x="1734" y="2322"/>
                  </a:lnTo>
                  <a:lnTo>
                    <a:pt x="1710" y="2322"/>
                  </a:lnTo>
                  <a:lnTo>
                    <a:pt x="1704" y="2316"/>
                  </a:lnTo>
                  <a:lnTo>
                    <a:pt x="1698" y="2316"/>
                  </a:lnTo>
                  <a:lnTo>
                    <a:pt x="1698" y="2286"/>
                  </a:lnTo>
                  <a:lnTo>
                    <a:pt x="1710" y="2262"/>
                  </a:lnTo>
                  <a:lnTo>
                    <a:pt x="1710" y="2238"/>
                  </a:lnTo>
                  <a:lnTo>
                    <a:pt x="1704" y="2232"/>
                  </a:lnTo>
                  <a:lnTo>
                    <a:pt x="1698" y="2196"/>
                  </a:lnTo>
                  <a:lnTo>
                    <a:pt x="1722" y="2196"/>
                  </a:lnTo>
                  <a:lnTo>
                    <a:pt x="1722" y="2172"/>
                  </a:lnTo>
                  <a:lnTo>
                    <a:pt x="1716" y="2166"/>
                  </a:lnTo>
                  <a:lnTo>
                    <a:pt x="1716" y="2154"/>
                  </a:lnTo>
                  <a:lnTo>
                    <a:pt x="1722" y="2148"/>
                  </a:lnTo>
                  <a:lnTo>
                    <a:pt x="1734" y="2148"/>
                  </a:lnTo>
                  <a:lnTo>
                    <a:pt x="1746" y="2154"/>
                  </a:lnTo>
                  <a:lnTo>
                    <a:pt x="1758" y="2166"/>
                  </a:lnTo>
                  <a:lnTo>
                    <a:pt x="1770" y="2172"/>
                  </a:lnTo>
                  <a:lnTo>
                    <a:pt x="1776" y="2184"/>
                  </a:lnTo>
                  <a:lnTo>
                    <a:pt x="1788" y="2190"/>
                  </a:lnTo>
                  <a:lnTo>
                    <a:pt x="1800" y="2190"/>
                  </a:lnTo>
                  <a:lnTo>
                    <a:pt x="1806" y="2184"/>
                  </a:lnTo>
                  <a:lnTo>
                    <a:pt x="1812" y="2172"/>
                  </a:lnTo>
                  <a:lnTo>
                    <a:pt x="1818" y="2166"/>
                  </a:lnTo>
                  <a:lnTo>
                    <a:pt x="1812" y="2154"/>
                  </a:lnTo>
                  <a:lnTo>
                    <a:pt x="1800" y="2142"/>
                  </a:lnTo>
                  <a:lnTo>
                    <a:pt x="1830" y="2130"/>
                  </a:lnTo>
                  <a:lnTo>
                    <a:pt x="1830" y="2106"/>
                  </a:lnTo>
                  <a:lnTo>
                    <a:pt x="1836" y="2106"/>
                  </a:lnTo>
                  <a:lnTo>
                    <a:pt x="1848" y="2100"/>
                  </a:lnTo>
                  <a:lnTo>
                    <a:pt x="1860" y="2100"/>
                  </a:lnTo>
                  <a:lnTo>
                    <a:pt x="1872" y="2094"/>
                  </a:lnTo>
                  <a:lnTo>
                    <a:pt x="1884" y="2082"/>
                  </a:lnTo>
                  <a:lnTo>
                    <a:pt x="1884" y="2064"/>
                  </a:lnTo>
                  <a:lnTo>
                    <a:pt x="1878" y="2058"/>
                  </a:lnTo>
                  <a:lnTo>
                    <a:pt x="1878" y="2052"/>
                  </a:lnTo>
                  <a:lnTo>
                    <a:pt x="1908" y="2052"/>
                  </a:lnTo>
                  <a:lnTo>
                    <a:pt x="1920" y="2058"/>
                  </a:lnTo>
                  <a:lnTo>
                    <a:pt x="1926" y="2058"/>
                  </a:lnTo>
                  <a:lnTo>
                    <a:pt x="1926" y="2064"/>
                  </a:lnTo>
                  <a:lnTo>
                    <a:pt x="1932" y="2070"/>
                  </a:lnTo>
                  <a:lnTo>
                    <a:pt x="1962" y="2070"/>
                  </a:lnTo>
                  <a:lnTo>
                    <a:pt x="1974" y="2058"/>
                  </a:lnTo>
                  <a:lnTo>
                    <a:pt x="1986" y="2052"/>
                  </a:lnTo>
                  <a:lnTo>
                    <a:pt x="2004" y="2052"/>
                  </a:lnTo>
                  <a:lnTo>
                    <a:pt x="2010" y="2058"/>
                  </a:lnTo>
                  <a:lnTo>
                    <a:pt x="2016" y="2070"/>
                  </a:lnTo>
                  <a:lnTo>
                    <a:pt x="2076" y="2070"/>
                  </a:lnTo>
                  <a:lnTo>
                    <a:pt x="2082" y="2076"/>
                  </a:lnTo>
                  <a:lnTo>
                    <a:pt x="2082" y="2082"/>
                  </a:lnTo>
                  <a:lnTo>
                    <a:pt x="2088" y="2094"/>
                  </a:lnTo>
                  <a:lnTo>
                    <a:pt x="2124" y="2094"/>
                  </a:lnTo>
                  <a:lnTo>
                    <a:pt x="2136" y="2124"/>
                  </a:lnTo>
                  <a:lnTo>
                    <a:pt x="2136" y="2130"/>
                  </a:lnTo>
                  <a:lnTo>
                    <a:pt x="2148" y="2142"/>
                  </a:lnTo>
                  <a:lnTo>
                    <a:pt x="2160" y="2142"/>
                  </a:lnTo>
                  <a:lnTo>
                    <a:pt x="2160" y="2124"/>
                  </a:lnTo>
                  <a:lnTo>
                    <a:pt x="2148" y="2112"/>
                  </a:lnTo>
                  <a:lnTo>
                    <a:pt x="2148" y="2106"/>
                  </a:lnTo>
                  <a:lnTo>
                    <a:pt x="2160" y="2106"/>
                  </a:lnTo>
                  <a:lnTo>
                    <a:pt x="2232" y="2142"/>
                  </a:lnTo>
                  <a:lnTo>
                    <a:pt x="2238" y="2136"/>
                  </a:lnTo>
                  <a:lnTo>
                    <a:pt x="2244" y="2124"/>
                  </a:lnTo>
                  <a:lnTo>
                    <a:pt x="2256" y="2118"/>
                  </a:lnTo>
                  <a:lnTo>
                    <a:pt x="2268" y="2106"/>
                  </a:lnTo>
                  <a:lnTo>
                    <a:pt x="2280" y="2100"/>
                  </a:lnTo>
                  <a:lnTo>
                    <a:pt x="2286" y="2100"/>
                  </a:lnTo>
                  <a:lnTo>
                    <a:pt x="2322" y="2118"/>
                  </a:lnTo>
                  <a:lnTo>
                    <a:pt x="2334" y="2118"/>
                  </a:lnTo>
                  <a:lnTo>
                    <a:pt x="2352" y="2112"/>
                  </a:lnTo>
                  <a:lnTo>
                    <a:pt x="2364" y="2106"/>
                  </a:lnTo>
                  <a:lnTo>
                    <a:pt x="2370" y="2100"/>
                  </a:lnTo>
                  <a:lnTo>
                    <a:pt x="2382" y="2100"/>
                  </a:lnTo>
                  <a:lnTo>
                    <a:pt x="2388" y="2106"/>
                  </a:lnTo>
                  <a:lnTo>
                    <a:pt x="2400" y="2112"/>
                  </a:lnTo>
                  <a:lnTo>
                    <a:pt x="2406" y="2124"/>
                  </a:lnTo>
                  <a:lnTo>
                    <a:pt x="2430" y="2136"/>
                  </a:lnTo>
                  <a:lnTo>
                    <a:pt x="2454" y="2136"/>
                  </a:lnTo>
                  <a:lnTo>
                    <a:pt x="2466" y="2142"/>
                  </a:lnTo>
                  <a:lnTo>
                    <a:pt x="2478" y="2142"/>
                  </a:lnTo>
                  <a:lnTo>
                    <a:pt x="2490" y="2118"/>
                  </a:lnTo>
                  <a:lnTo>
                    <a:pt x="2496" y="2124"/>
                  </a:lnTo>
                  <a:lnTo>
                    <a:pt x="2508" y="2124"/>
                  </a:lnTo>
                  <a:lnTo>
                    <a:pt x="2514" y="2130"/>
                  </a:lnTo>
                  <a:lnTo>
                    <a:pt x="2526" y="2136"/>
                  </a:lnTo>
                  <a:lnTo>
                    <a:pt x="2562" y="2136"/>
                  </a:lnTo>
                  <a:lnTo>
                    <a:pt x="2568" y="2130"/>
                  </a:lnTo>
                  <a:lnTo>
                    <a:pt x="2574" y="2118"/>
                  </a:lnTo>
                  <a:lnTo>
                    <a:pt x="2574" y="2106"/>
                  </a:lnTo>
                  <a:lnTo>
                    <a:pt x="2568" y="2088"/>
                  </a:lnTo>
                  <a:lnTo>
                    <a:pt x="2544" y="2064"/>
                  </a:lnTo>
                  <a:lnTo>
                    <a:pt x="2532" y="2058"/>
                  </a:lnTo>
                  <a:lnTo>
                    <a:pt x="2514" y="2052"/>
                  </a:lnTo>
                  <a:lnTo>
                    <a:pt x="2490" y="2052"/>
                  </a:lnTo>
                  <a:lnTo>
                    <a:pt x="2460" y="2022"/>
                  </a:lnTo>
                  <a:lnTo>
                    <a:pt x="2472" y="2022"/>
                  </a:lnTo>
                  <a:lnTo>
                    <a:pt x="2484" y="2016"/>
                  </a:lnTo>
                  <a:lnTo>
                    <a:pt x="2496" y="2016"/>
                  </a:lnTo>
                  <a:lnTo>
                    <a:pt x="2508" y="2004"/>
                  </a:lnTo>
                  <a:lnTo>
                    <a:pt x="2508" y="1992"/>
                  </a:lnTo>
                  <a:lnTo>
                    <a:pt x="2502" y="1986"/>
                  </a:lnTo>
                  <a:lnTo>
                    <a:pt x="2496" y="1974"/>
                  </a:lnTo>
                  <a:lnTo>
                    <a:pt x="2490" y="1968"/>
                  </a:lnTo>
                  <a:lnTo>
                    <a:pt x="2502" y="1956"/>
                  </a:lnTo>
                  <a:lnTo>
                    <a:pt x="2556" y="1956"/>
                  </a:lnTo>
                  <a:lnTo>
                    <a:pt x="2544" y="1944"/>
                  </a:lnTo>
                  <a:lnTo>
                    <a:pt x="2532" y="1944"/>
                  </a:lnTo>
                  <a:lnTo>
                    <a:pt x="2508" y="1932"/>
                  </a:lnTo>
                  <a:lnTo>
                    <a:pt x="2496" y="1932"/>
                  </a:lnTo>
                  <a:lnTo>
                    <a:pt x="2508" y="1914"/>
                  </a:lnTo>
                  <a:lnTo>
                    <a:pt x="2484" y="1914"/>
                  </a:lnTo>
                  <a:lnTo>
                    <a:pt x="2484" y="1908"/>
                  </a:lnTo>
                  <a:lnTo>
                    <a:pt x="2478" y="1902"/>
                  </a:lnTo>
                  <a:lnTo>
                    <a:pt x="2478" y="1896"/>
                  </a:lnTo>
                  <a:lnTo>
                    <a:pt x="2490" y="1884"/>
                  </a:lnTo>
                  <a:lnTo>
                    <a:pt x="2526" y="1872"/>
                  </a:lnTo>
                  <a:lnTo>
                    <a:pt x="2586" y="1866"/>
                  </a:lnTo>
                  <a:lnTo>
                    <a:pt x="2640" y="1866"/>
                  </a:lnTo>
                  <a:lnTo>
                    <a:pt x="2646" y="1848"/>
                  </a:lnTo>
                  <a:lnTo>
                    <a:pt x="2712" y="1848"/>
                  </a:lnTo>
                  <a:lnTo>
                    <a:pt x="2712" y="1830"/>
                  </a:lnTo>
                  <a:lnTo>
                    <a:pt x="2718" y="1824"/>
                  </a:lnTo>
                  <a:lnTo>
                    <a:pt x="2808" y="1824"/>
                  </a:lnTo>
                  <a:lnTo>
                    <a:pt x="2862" y="1806"/>
                  </a:lnTo>
                  <a:lnTo>
                    <a:pt x="2874" y="1806"/>
                  </a:lnTo>
                  <a:lnTo>
                    <a:pt x="2874" y="1794"/>
                  </a:lnTo>
                  <a:lnTo>
                    <a:pt x="2886" y="1782"/>
                  </a:lnTo>
                  <a:lnTo>
                    <a:pt x="2898" y="1776"/>
                  </a:lnTo>
                  <a:lnTo>
                    <a:pt x="2916" y="1770"/>
                  </a:lnTo>
                  <a:lnTo>
                    <a:pt x="2940" y="1770"/>
                  </a:lnTo>
                  <a:lnTo>
                    <a:pt x="2958" y="1776"/>
                  </a:lnTo>
                  <a:lnTo>
                    <a:pt x="2976" y="1776"/>
                  </a:lnTo>
                  <a:lnTo>
                    <a:pt x="2988" y="1788"/>
                  </a:lnTo>
                  <a:lnTo>
                    <a:pt x="3000" y="1788"/>
                  </a:lnTo>
                  <a:lnTo>
                    <a:pt x="3012" y="1776"/>
                  </a:lnTo>
                  <a:lnTo>
                    <a:pt x="3018" y="1776"/>
                  </a:lnTo>
                  <a:lnTo>
                    <a:pt x="3036" y="1794"/>
                  </a:lnTo>
                  <a:lnTo>
                    <a:pt x="3042" y="1806"/>
                  </a:lnTo>
                  <a:lnTo>
                    <a:pt x="3048" y="1812"/>
                  </a:lnTo>
                  <a:lnTo>
                    <a:pt x="3060" y="1812"/>
                  </a:lnTo>
                  <a:lnTo>
                    <a:pt x="3066" y="1818"/>
                  </a:lnTo>
                  <a:lnTo>
                    <a:pt x="3066" y="1860"/>
                  </a:lnTo>
                  <a:lnTo>
                    <a:pt x="3072" y="1866"/>
                  </a:lnTo>
                  <a:lnTo>
                    <a:pt x="3090" y="1866"/>
                  </a:lnTo>
                  <a:lnTo>
                    <a:pt x="3102" y="1860"/>
                  </a:lnTo>
                  <a:lnTo>
                    <a:pt x="3120" y="1860"/>
                  </a:lnTo>
                  <a:lnTo>
                    <a:pt x="3132" y="1842"/>
                  </a:lnTo>
                  <a:lnTo>
                    <a:pt x="3156" y="1878"/>
                  </a:lnTo>
                  <a:lnTo>
                    <a:pt x="3180" y="1866"/>
                  </a:lnTo>
                  <a:lnTo>
                    <a:pt x="3204" y="1878"/>
                  </a:lnTo>
                  <a:lnTo>
                    <a:pt x="3210" y="1872"/>
                  </a:lnTo>
                  <a:lnTo>
                    <a:pt x="3216" y="1872"/>
                  </a:lnTo>
                  <a:lnTo>
                    <a:pt x="3228" y="1878"/>
                  </a:lnTo>
                  <a:lnTo>
                    <a:pt x="3228" y="1902"/>
                  </a:lnTo>
                  <a:lnTo>
                    <a:pt x="3222" y="1908"/>
                  </a:lnTo>
                  <a:lnTo>
                    <a:pt x="3222" y="1914"/>
                  </a:lnTo>
                  <a:lnTo>
                    <a:pt x="3228" y="1914"/>
                  </a:lnTo>
                  <a:lnTo>
                    <a:pt x="3234" y="1908"/>
                  </a:lnTo>
                  <a:lnTo>
                    <a:pt x="3240" y="1908"/>
                  </a:lnTo>
                  <a:lnTo>
                    <a:pt x="3246" y="1902"/>
                  </a:lnTo>
                  <a:lnTo>
                    <a:pt x="3252" y="1902"/>
                  </a:lnTo>
                  <a:lnTo>
                    <a:pt x="3258" y="1908"/>
                  </a:lnTo>
                  <a:lnTo>
                    <a:pt x="3270" y="1914"/>
                  </a:lnTo>
                  <a:lnTo>
                    <a:pt x="3276" y="1920"/>
                  </a:lnTo>
                  <a:lnTo>
                    <a:pt x="3288" y="1926"/>
                  </a:lnTo>
                  <a:lnTo>
                    <a:pt x="3300" y="1914"/>
                  </a:lnTo>
                  <a:lnTo>
                    <a:pt x="3300" y="1896"/>
                  </a:lnTo>
                  <a:lnTo>
                    <a:pt x="3306" y="1890"/>
                  </a:lnTo>
                  <a:lnTo>
                    <a:pt x="3318" y="1884"/>
                  </a:lnTo>
                  <a:lnTo>
                    <a:pt x="3330" y="1884"/>
                  </a:lnTo>
                  <a:lnTo>
                    <a:pt x="3342" y="1866"/>
                  </a:lnTo>
                  <a:lnTo>
                    <a:pt x="3378" y="1854"/>
                  </a:lnTo>
                  <a:lnTo>
                    <a:pt x="3396" y="1836"/>
                  </a:lnTo>
                  <a:lnTo>
                    <a:pt x="3402" y="1836"/>
                  </a:lnTo>
                  <a:lnTo>
                    <a:pt x="3408" y="1842"/>
                  </a:lnTo>
                  <a:lnTo>
                    <a:pt x="3408" y="1860"/>
                  </a:lnTo>
                  <a:lnTo>
                    <a:pt x="3396" y="1872"/>
                  </a:lnTo>
                  <a:lnTo>
                    <a:pt x="3390" y="1872"/>
                  </a:lnTo>
                  <a:lnTo>
                    <a:pt x="3426" y="1890"/>
                  </a:lnTo>
                  <a:lnTo>
                    <a:pt x="3456" y="1902"/>
                  </a:lnTo>
                  <a:lnTo>
                    <a:pt x="3486" y="1920"/>
                  </a:lnTo>
                  <a:lnTo>
                    <a:pt x="3498" y="1926"/>
                  </a:lnTo>
                  <a:lnTo>
                    <a:pt x="3516" y="1938"/>
                  </a:lnTo>
                  <a:lnTo>
                    <a:pt x="3546" y="1968"/>
                  </a:lnTo>
                  <a:lnTo>
                    <a:pt x="3618" y="2028"/>
                  </a:lnTo>
                  <a:lnTo>
                    <a:pt x="3636" y="2052"/>
                  </a:lnTo>
                  <a:lnTo>
                    <a:pt x="3672" y="2088"/>
                  </a:lnTo>
                  <a:lnTo>
                    <a:pt x="3684" y="2106"/>
                  </a:lnTo>
                  <a:lnTo>
                    <a:pt x="3696" y="2118"/>
                  </a:lnTo>
                  <a:lnTo>
                    <a:pt x="3708" y="2124"/>
                  </a:lnTo>
                  <a:lnTo>
                    <a:pt x="3720" y="2124"/>
                  </a:lnTo>
                  <a:lnTo>
                    <a:pt x="3732" y="2118"/>
                  </a:lnTo>
                  <a:lnTo>
                    <a:pt x="3744" y="2106"/>
                  </a:lnTo>
                  <a:lnTo>
                    <a:pt x="3744" y="2094"/>
                  </a:lnTo>
                  <a:lnTo>
                    <a:pt x="3750" y="2088"/>
                  </a:lnTo>
                  <a:lnTo>
                    <a:pt x="3750" y="2082"/>
                  </a:lnTo>
                  <a:lnTo>
                    <a:pt x="3762" y="2082"/>
                  </a:lnTo>
                  <a:lnTo>
                    <a:pt x="3768" y="2088"/>
                  </a:lnTo>
                  <a:lnTo>
                    <a:pt x="3768" y="2100"/>
                  </a:lnTo>
                  <a:lnTo>
                    <a:pt x="3774" y="2106"/>
                  </a:lnTo>
                  <a:lnTo>
                    <a:pt x="3774" y="2112"/>
                  </a:lnTo>
                  <a:lnTo>
                    <a:pt x="3804" y="2112"/>
                  </a:lnTo>
                  <a:lnTo>
                    <a:pt x="3816" y="2118"/>
                  </a:lnTo>
                  <a:lnTo>
                    <a:pt x="3822" y="2130"/>
                  </a:lnTo>
                  <a:lnTo>
                    <a:pt x="3834" y="2136"/>
                  </a:lnTo>
                  <a:lnTo>
                    <a:pt x="3858" y="2136"/>
                  </a:lnTo>
                  <a:lnTo>
                    <a:pt x="3864" y="2124"/>
                  </a:lnTo>
                  <a:lnTo>
                    <a:pt x="3876" y="2118"/>
                  </a:lnTo>
                  <a:lnTo>
                    <a:pt x="3894" y="2112"/>
                  </a:lnTo>
                  <a:lnTo>
                    <a:pt x="3906" y="2106"/>
                  </a:lnTo>
                  <a:lnTo>
                    <a:pt x="3924" y="2106"/>
                  </a:lnTo>
                  <a:lnTo>
                    <a:pt x="3948" y="2118"/>
                  </a:lnTo>
                  <a:lnTo>
                    <a:pt x="3972" y="2142"/>
                  </a:lnTo>
                  <a:lnTo>
                    <a:pt x="3984" y="2148"/>
                  </a:lnTo>
                  <a:lnTo>
                    <a:pt x="3990" y="2160"/>
                  </a:lnTo>
                  <a:lnTo>
                    <a:pt x="4002" y="2160"/>
                  </a:lnTo>
                  <a:lnTo>
                    <a:pt x="4014" y="2166"/>
                  </a:lnTo>
                  <a:lnTo>
                    <a:pt x="4026" y="2166"/>
                  </a:lnTo>
                  <a:lnTo>
                    <a:pt x="4038" y="2172"/>
                  </a:lnTo>
                  <a:lnTo>
                    <a:pt x="4044" y="2172"/>
                  </a:lnTo>
                  <a:lnTo>
                    <a:pt x="4044" y="2178"/>
                  </a:lnTo>
                  <a:lnTo>
                    <a:pt x="4050" y="2190"/>
                  </a:lnTo>
                  <a:lnTo>
                    <a:pt x="4056" y="2196"/>
                  </a:lnTo>
                  <a:lnTo>
                    <a:pt x="4062" y="2208"/>
                  </a:lnTo>
                  <a:lnTo>
                    <a:pt x="4068" y="2214"/>
                  </a:lnTo>
                  <a:lnTo>
                    <a:pt x="4068" y="2220"/>
                  </a:lnTo>
                  <a:lnTo>
                    <a:pt x="4140" y="2226"/>
                  </a:lnTo>
                  <a:lnTo>
                    <a:pt x="4152" y="2190"/>
                  </a:lnTo>
                  <a:lnTo>
                    <a:pt x="4176" y="2214"/>
                  </a:lnTo>
                  <a:lnTo>
                    <a:pt x="4212" y="2256"/>
                  </a:lnTo>
                  <a:lnTo>
                    <a:pt x="4254" y="2256"/>
                  </a:lnTo>
                  <a:lnTo>
                    <a:pt x="4266" y="2244"/>
                  </a:lnTo>
                  <a:lnTo>
                    <a:pt x="4266" y="2226"/>
                  </a:lnTo>
                  <a:lnTo>
                    <a:pt x="4326" y="2226"/>
                  </a:lnTo>
                  <a:lnTo>
                    <a:pt x="4320" y="2214"/>
                  </a:lnTo>
                  <a:lnTo>
                    <a:pt x="4344" y="2214"/>
                  </a:lnTo>
                  <a:lnTo>
                    <a:pt x="4338" y="2208"/>
                  </a:lnTo>
                  <a:lnTo>
                    <a:pt x="4338" y="2202"/>
                  </a:lnTo>
                  <a:lnTo>
                    <a:pt x="4374" y="2166"/>
                  </a:lnTo>
                  <a:lnTo>
                    <a:pt x="4392" y="2166"/>
                  </a:lnTo>
                  <a:lnTo>
                    <a:pt x="4404" y="2148"/>
                  </a:lnTo>
                  <a:lnTo>
                    <a:pt x="4428" y="2148"/>
                  </a:lnTo>
                  <a:lnTo>
                    <a:pt x="4428" y="2142"/>
                  </a:lnTo>
                  <a:lnTo>
                    <a:pt x="4434" y="2136"/>
                  </a:lnTo>
                  <a:lnTo>
                    <a:pt x="4434" y="2130"/>
                  </a:lnTo>
                  <a:lnTo>
                    <a:pt x="4440" y="2124"/>
                  </a:lnTo>
                  <a:lnTo>
                    <a:pt x="4458" y="2124"/>
                  </a:lnTo>
                  <a:lnTo>
                    <a:pt x="4464" y="2130"/>
                  </a:lnTo>
                  <a:lnTo>
                    <a:pt x="4482" y="2124"/>
                  </a:lnTo>
                  <a:lnTo>
                    <a:pt x="4482" y="2130"/>
                  </a:lnTo>
                  <a:lnTo>
                    <a:pt x="4518" y="2130"/>
                  </a:lnTo>
                  <a:lnTo>
                    <a:pt x="4524" y="2148"/>
                  </a:lnTo>
                  <a:lnTo>
                    <a:pt x="4548" y="2148"/>
                  </a:lnTo>
                  <a:lnTo>
                    <a:pt x="4566" y="2142"/>
                  </a:lnTo>
                  <a:lnTo>
                    <a:pt x="4608" y="2142"/>
                  </a:lnTo>
                  <a:lnTo>
                    <a:pt x="4608" y="2148"/>
                  </a:lnTo>
                  <a:lnTo>
                    <a:pt x="4614" y="2154"/>
                  </a:lnTo>
                  <a:lnTo>
                    <a:pt x="4614" y="2166"/>
                  </a:lnTo>
                  <a:lnTo>
                    <a:pt x="4620" y="2172"/>
                  </a:lnTo>
                  <a:lnTo>
                    <a:pt x="4638" y="2178"/>
                  </a:lnTo>
                  <a:lnTo>
                    <a:pt x="4668" y="2178"/>
                  </a:lnTo>
                  <a:lnTo>
                    <a:pt x="4674" y="2190"/>
                  </a:lnTo>
                  <a:lnTo>
                    <a:pt x="4698" y="2184"/>
                  </a:lnTo>
                  <a:lnTo>
                    <a:pt x="4704" y="2196"/>
                  </a:lnTo>
                  <a:lnTo>
                    <a:pt x="4704" y="2190"/>
                  </a:lnTo>
                  <a:lnTo>
                    <a:pt x="4710" y="2184"/>
                  </a:lnTo>
                  <a:lnTo>
                    <a:pt x="4752" y="2184"/>
                  </a:lnTo>
                  <a:lnTo>
                    <a:pt x="4752" y="2196"/>
                  </a:lnTo>
                  <a:lnTo>
                    <a:pt x="4800" y="2190"/>
                  </a:lnTo>
                  <a:lnTo>
                    <a:pt x="4800" y="2202"/>
                  </a:lnTo>
                  <a:lnTo>
                    <a:pt x="4806" y="2208"/>
                  </a:lnTo>
                  <a:lnTo>
                    <a:pt x="4830" y="2196"/>
                  </a:lnTo>
                  <a:lnTo>
                    <a:pt x="4836" y="2190"/>
                  </a:lnTo>
                  <a:lnTo>
                    <a:pt x="4836" y="2184"/>
                  </a:lnTo>
                  <a:lnTo>
                    <a:pt x="4854" y="2184"/>
                  </a:lnTo>
                  <a:lnTo>
                    <a:pt x="4854" y="2160"/>
                  </a:lnTo>
                  <a:lnTo>
                    <a:pt x="4848" y="2148"/>
                  </a:lnTo>
                  <a:lnTo>
                    <a:pt x="4842" y="2142"/>
                  </a:lnTo>
                  <a:lnTo>
                    <a:pt x="4836" y="2142"/>
                  </a:lnTo>
                  <a:lnTo>
                    <a:pt x="4812" y="2106"/>
                  </a:lnTo>
                  <a:lnTo>
                    <a:pt x="4806" y="2088"/>
                  </a:lnTo>
                  <a:lnTo>
                    <a:pt x="4794" y="2076"/>
                  </a:lnTo>
                  <a:lnTo>
                    <a:pt x="4794" y="2064"/>
                  </a:lnTo>
                  <a:lnTo>
                    <a:pt x="4812" y="2064"/>
                  </a:lnTo>
                  <a:lnTo>
                    <a:pt x="4806" y="2052"/>
                  </a:lnTo>
                  <a:lnTo>
                    <a:pt x="4812" y="2052"/>
                  </a:lnTo>
                  <a:lnTo>
                    <a:pt x="4824" y="2046"/>
                  </a:lnTo>
                  <a:lnTo>
                    <a:pt x="4830" y="2034"/>
                  </a:lnTo>
                  <a:lnTo>
                    <a:pt x="4830" y="2016"/>
                  </a:lnTo>
                  <a:lnTo>
                    <a:pt x="4890" y="2046"/>
                  </a:lnTo>
                  <a:lnTo>
                    <a:pt x="4902" y="2046"/>
                  </a:lnTo>
                  <a:lnTo>
                    <a:pt x="4926" y="2052"/>
                  </a:lnTo>
                  <a:lnTo>
                    <a:pt x="4962" y="2052"/>
                  </a:lnTo>
                  <a:lnTo>
                    <a:pt x="4974" y="2058"/>
                  </a:lnTo>
                  <a:lnTo>
                    <a:pt x="4980" y="2064"/>
                  </a:lnTo>
                  <a:lnTo>
                    <a:pt x="5004" y="2076"/>
                  </a:lnTo>
                  <a:lnTo>
                    <a:pt x="5010" y="2076"/>
                  </a:lnTo>
                  <a:lnTo>
                    <a:pt x="5022" y="2070"/>
                  </a:lnTo>
                  <a:lnTo>
                    <a:pt x="5040" y="2070"/>
                  </a:lnTo>
                  <a:lnTo>
                    <a:pt x="5052" y="2076"/>
                  </a:lnTo>
                  <a:lnTo>
                    <a:pt x="5058" y="2082"/>
                  </a:lnTo>
                  <a:lnTo>
                    <a:pt x="5064" y="2094"/>
                  </a:lnTo>
                  <a:lnTo>
                    <a:pt x="5076" y="2106"/>
                  </a:lnTo>
                  <a:lnTo>
                    <a:pt x="5088" y="2130"/>
                  </a:lnTo>
                  <a:lnTo>
                    <a:pt x="5094" y="2136"/>
                  </a:lnTo>
                  <a:lnTo>
                    <a:pt x="5094" y="2142"/>
                  </a:lnTo>
                  <a:lnTo>
                    <a:pt x="5118" y="2136"/>
                  </a:lnTo>
                  <a:lnTo>
                    <a:pt x="5118" y="2142"/>
                  </a:lnTo>
                  <a:lnTo>
                    <a:pt x="5136" y="2160"/>
                  </a:lnTo>
                  <a:lnTo>
                    <a:pt x="5166" y="2160"/>
                  </a:lnTo>
                  <a:lnTo>
                    <a:pt x="5172" y="2166"/>
                  </a:lnTo>
                  <a:lnTo>
                    <a:pt x="5184" y="2166"/>
                  </a:lnTo>
                  <a:lnTo>
                    <a:pt x="5196" y="2172"/>
                  </a:lnTo>
                  <a:lnTo>
                    <a:pt x="5208" y="2172"/>
                  </a:lnTo>
                  <a:lnTo>
                    <a:pt x="5220" y="2166"/>
                  </a:lnTo>
                  <a:lnTo>
                    <a:pt x="5274" y="2148"/>
                  </a:lnTo>
                  <a:lnTo>
                    <a:pt x="5322" y="2148"/>
                  </a:lnTo>
                  <a:lnTo>
                    <a:pt x="5334" y="2154"/>
                  </a:lnTo>
                  <a:lnTo>
                    <a:pt x="5340" y="2154"/>
                  </a:lnTo>
                  <a:lnTo>
                    <a:pt x="5346" y="2160"/>
                  </a:lnTo>
                  <a:lnTo>
                    <a:pt x="5382" y="2160"/>
                  </a:lnTo>
                  <a:lnTo>
                    <a:pt x="5406" y="2184"/>
                  </a:lnTo>
                  <a:lnTo>
                    <a:pt x="5466" y="2184"/>
                  </a:lnTo>
                  <a:lnTo>
                    <a:pt x="5472" y="2190"/>
                  </a:lnTo>
                  <a:lnTo>
                    <a:pt x="5472" y="2196"/>
                  </a:lnTo>
                  <a:lnTo>
                    <a:pt x="5484" y="2208"/>
                  </a:lnTo>
                  <a:lnTo>
                    <a:pt x="5484" y="2214"/>
                  </a:lnTo>
                  <a:lnTo>
                    <a:pt x="5502" y="2214"/>
                  </a:lnTo>
                  <a:lnTo>
                    <a:pt x="5514" y="2220"/>
                  </a:lnTo>
                  <a:lnTo>
                    <a:pt x="5514" y="2232"/>
                  </a:lnTo>
                  <a:lnTo>
                    <a:pt x="5520" y="2238"/>
                  </a:lnTo>
                  <a:lnTo>
                    <a:pt x="5586" y="2238"/>
                  </a:lnTo>
                  <a:lnTo>
                    <a:pt x="5592" y="2244"/>
                  </a:lnTo>
                  <a:lnTo>
                    <a:pt x="5598" y="2244"/>
                  </a:lnTo>
                  <a:lnTo>
                    <a:pt x="5610" y="2250"/>
                  </a:lnTo>
                  <a:lnTo>
                    <a:pt x="5634" y="2250"/>
                  </a:lnTo>
                  <a:lnTo>
                    <a:pt x="5646" y="2244"/>
                  </a:lnTo>
                  <a:lnTo>
                    <a:pt x="5664" y="2244"/>
                  </a:lnTo>
                  <a:lnTo>
                    <a:pt x="5670" y="2250"/>
                  </a:lnTo>
                  <a:lnTo>
                    <a:pt x="5670" y="2256"/>
                  </a:lnTo>
                  <a:lnTo>
                    <a:pt x="5676" y="2256"/>
                  </a:lnTo>
                  <a:lnTo>
                    <a:pt x="5694" y="2238"/>
                  </a:lnTo>
                  <a:lnTo>
                    <a:pt x="5694" y="2232"/>
                  </a:lnTo>
                  <a:lnTo>
                    <a:pt x="5742" y="2232"/>
                  </a:lnTo>
                  <a:lnTo>
                    <a:pt x="5754" y="2220"/>
                  </a:lnTo>
                  <a:lnTo>
                    <a:pt x="5790" y="2220"/>
                  </a:lnTo>
                  <a:lnTo>
                    <a:pt x="5802" y="2208"/>
                  </a:lnTo>
                  <a:lnTo>
                    <a:pt x="5802" y="2196"/>
                  </a:lnTo>
                  <a:lnTo>
                    <a:pt x="5832" y="2166"/>
                  </a:lnTo>
                  <a:lnTo>
                    <a:pt x="5850" y="2166"/>
                  </a:lnTo>
                  <a:lnTo>
                    <a:pt x="5862" y="2172"/>
                  </a:lnTo>
                  <a:lnTo>
                    <a:pt x="5898" y="2172"/>
                  </a:lnTo>
                  <a:lnTo>
                    <a:pt x="5916" y="2190"/>
                  </a:lnTo>
                  <a:lnTo>
                    <a:pt x="5928" y="2196"/>
                  </a:lnTo>
                  <a:lnTo>
                    <a:pt x="5952" y="2196"/>
                  </a:lnTo>
                  <a:lnTo>
                    <a:pt x="5964" y="2190"/>
                  </a:lnTo>
                  <a:lnTo>
                    <a:pt x="5970" y="2184"/>
                  </a:lnTo>
                  <a:lnTo>
                    <a:pt x="5994" y="2190"/>
                  </a:lnTo>
                  <a:lnTo>
                    <a:pt x="6012" y="2190"/>
                  </a:lnTo>
                  <a:lnTo>
                    <a:pt x="6048" y="2214"/>
                  </a:lnTo>
                  <a:lnTo>
                    <a:pt x="6084" y="2214"/>
                  </a:lnTo>
                  <a:lnTo>
                    <a:pt x="6090" y="2220"/>
                  </a:lnTo>
                  <a:lnTo>
                    <a:pt x="6102" y="2220"/>
                  </a:lnTo>
                  <a:lnTo>
                    <a:pt x="6120" y="2202"/>
                  </a:lnTo>
                  <a:lnTo>
                    <a:pt x="6120" y="2190"/>
                  </a:lnTo>
                  <a:lnTo>
                    <a:pt x="6144" y="2190"/>
                  </a:lnTo>
                  <a:lnTo>
                    <a:pt x="6156" y="2184"/>
                  </a:lnTo>
                  <a:lnTo>
                    <a:pt x="6162" y="2178"/>
                  </a:lnTo>
                  <a:lnTo>
                    <a:pt x="6162" y="2166"/>
                  </a:lnTo>
                  <a:lnTo>
                    <a:pt x="6150" y="2166"/>
                  </a:lnTo>
                  <a:lnTo>
                    <a:pt x="6144" y="2160"/>
                  </a:lnTo>
                  <a:lnTo>
                    <a:pt x="6138" y="2118"/>
                  </a:lnTo>
                  <a:lnTo>
                    <a:pt x="6138" y="2046"/>
                  </a:lnTo>
                  <a:lnTo>
                    <a:pt x="6156" y="2028"/>
                  </a:lnTo>
                  <a:lnTo>
                    <a:pt x="6156" y="2016"/>
                  </a:lnTo>
                  <a:lnTo>
                    <a:pt x="6150" y="2010"/>
                  </a:lnTo>
                  <a:lnTo>
                    <a:pt x="6138" y="2004"/>
                  </a:lnTo>
                  <a:lnTo>
                    <a:pt x="6126" y="1992"/>
                  </a:lnTo>
                  <a:lnTo>
                    <a:pt x="6114" y="1992"/>
                  </a:lnTo>
                  <a:lnTo>
                    <a:pt x="6108" y="1986"/>
                  </a:lnTo>
                  <a:lnTo>
                    <a:pt x="6096" y="1986"/>
                  </a:lnTo>
                  <a:lnTo>
                    <a:pt x="6078" y="1980"/>
                  </a:lnTo>
                  <a:lnTo>
                    <a:pt x="6072" y="1980"/>
                  </a:lnTo>
                  <a:lnTo>
                    <a:pt x="6072" y="1968"/>
                  </a:lnTo>
                  <a:lnTo>
                    <a:pt x="6078" y="1968"/>
                  </a:lnTo>
                  <a:lnTo>
                    <a:pt x="6120" y="1926"/>
                  </a:lnTo>
                  <a:lnTo>
                    <a:pt x="6156" y="1920"/>
                  </a:lnTo>
                  <a:lnTo>
                    <a:pt x="6162" y="1908"/>
                  </a:lnTo>
                  <a:lnTo>
                    <a:pt x="6204" y="1914"/>
                  </a:lnTo>
                  <a:lnTo>
                    <a:pt x="6258" y="1902"/>
                  </a:lnTo>
                  <a:lnTo>
                    <a:pt x="6294" y="1920"/>
                  </a:lnTo>
                  <a:lnTo>
                    <a:pt x="6330" y="1944"/>
                  </a:lnTo>
                  <a:lnTo>
                    <a:pt x="6402" y="1944"/>
                  </a:lnTo>
                  <a:lnTo>
                    <a:pt x="6408" y="1950"/>
                  </a:lnTo>
                  <a:lnTo>
                    <a:pt x="6420" y="1956"/>
                  </a:lnTo>
                  <a:lnTo>
                    <a:pt x="6426" y="1962"/>
                  </a:lnTo>
                  <a:lnTo>
                    <a:pt x="6438" y="1968"/>
                  </a:lnTo>
                  <a:lnTo>
                    <a:pt x="6438" y="1980"/>
                  </a:lnTo>
                  <a:lnTo>
                    <a:pt x="6444" y="1980"/>
                  </a:lnTo>
                  <a:lnTo>
                    <a:pt x="6456" y="1992"/>
                  </a:lnTo>
                  <a:lnTo>
                    <a:pt x="6468" y="1998"/>
                  </a:lnTo>
                  <a:lnTo>
                    <a:pt x="6480" y="2010"/>
                  </a:lnTo>
                  <a:lnTo>
                    <a:pt x="6492" y="2010"/>
                  </a:lnTo>
                  <a:lnTo>
                    <a:pt x="6498" y="2016"/>
                  </a:lnTo>
                  <a:lnTo>
                    <a:pt x="6504" y="2016"/>
                  </a:lnTo>
                  <a:lnTo>
                    <a:pt x="6510" y="2046"/>
                  </a:lnTo>
                  <a:lnTo>
                    <a:pt x="6558" y="2070"/>
                  </a:lnTo>
                  <a:lnTo>
                    <a:pt x="6570" y="2100"/>
                  </a:lnTo>
                  <a:lnTo>
                    <a:pt x="6582" y="2100"/>
                  </a:lnTo>
                  <a:lnTo>
                    <a:pt x="6630" y="2124"/>
                  </a:lnTo>
                  <a:lnTo>
                    <a:pt x="6636" y="2136"/>
                  </a:lnTo>
                  <a:lnTo>
                    <a:pt x="6654" y="2154"/>
                  </a:lnTo>
                  <a:lnTo>
                    <a:pt x="6660" y="2166"/>
                  </a:lnTo>
                  <a:lnTo>
                    <a:pt x="6672" y="2166"/>
                  </a:lnTo>
                  <a:lnTo>
                    <a:pt x="6678" y="2190"/>
                  </a:lnTo>
                  <a:lnTo>
                    <a:pt x="6684" y="2190"/>
                  </a:lnTo>
                  <a:lnTo>
                    <a:pt x="6690" y="2196"/>
                  </a:lnTo>
                  <a:lnTo>
                    <a:pt x="6714" y="2208"/>
                  </a:lnTo>
                  <a:lnTo>
                    <a:pt x="6720" y="2214"/>
                  </a:lnTo>
                  <a:lnTo>
                    <a:pt x="6732" y="2220"/>
                  </a:lnTo>
                  <a:lnTo>
                    <a:pt x="6780" y="2220"/>
                  </a:lnTo>
                  <a:lnTo>
                    <a:pt x="6792" y="2226"/>
                  </a:lnTo>
                  <a:lnTo>
                    <a:pt x="6798" y="2232"/>
                  </a:lnTo>
                  <a:lnTo>
                    <a:pt x="6810" y="2238"/>
                  </a:lnTo>
                  <a:lnTo>
                    <a:pt x="6822" y="2226"/>
                  </a:lnTo>
                  <a:lnTo>
                    <a:pt x="6834" y="2226"/>
                  </a:lnTo>
                  <a:lnTo>
                    <a:pt x="6852" y="2244"/>
                  </a:lnTo>
                  <a:lnTo>
                    <a:pt x="6864" y="2250"/>
                  </a:lnTo>
                  <a:lnTo>
                    <a:pt x="6882" y="2268"/>
                  </a:lnTo>
                  <a:lnTo>
                    <a:pt x="6924" y="2268"/>
                  </a:lnTo>
                  <a:lnTo>
                    <a:pt x="6942" y="2298"/>
                  </a:lnTo>
                  <a:lnTo>
                    <a:pt x="6960" y="2298"/>
                  </a:lnTo>
                  <a:lnTo>
                    <a:pt x="6966" y="2304"/>
                  </a:lnTo>
                  <a:lnTo>
                    <a:pt x="6966" y="2310"/>
                  </a:lnTo>
                  <a:lnTo>
                    <a:pt x="6972" y="2322"/>
                  </a:lnTo>
                  <a:lnTo>
                    <a:pt x="6972" y="2334"/>
                  </a:lnTo>
                  <a:lnTo>
                    <a:pt x="7014" y="2364"/>
                  </a:lnTo>
                  <a:lnTo>
                    <a:pt x="7038" y="2358"/>
                  </a:lnTo>
                  <a:lnTo>
                    <a:pt x="7050" y="2370"/>
                  </a:lnTo>
                  <a:lnTo>
                    <a:pt x="7068" y="2370"/>
                  </a:lnTo>
                  <a:lnTo>
                    <a:pt x="7068" y="2358"/>
                  </a:lnTo>
                  <a:lnTo>
                    <a:pt x="7098" y="2364"/>
                  </a:lnTo>
                  <a:lnTo>
                    <a:pt x="7098" y="2346"/>
                  </a:lnTo>
                  <a:lnTo>
                    <a:pt x="7104" y="2340"/>
                  </a:lnTo>
                  <a:lnTo>
                    <a:pt x="7110" y="2340"/>
                  </a:lnTo>
                  <a:lnTo>
                    <a:pt x="7122" y="2334"/>
                  </a:lnTo>
                  <a:lnTo>
                    <a:pt x="7152" y="2334"/>
                  </a:lnTo>
                  <a:lnTo>
                    <a:pt x="7158" y="2310"/>
                  </a:lnTo>
                  <a:lnTo>
                    <a:pt x="7200" y="2310"/>
                  </a:lnTo>
                  <a:lnTo>
                    <a:pt x="7212" y="2316"/>
                  </a:lnTo>
                  <a:lnTo>
                    <a:pt x="7218" y="2328"/>
                  </a:lnTo>
                  <a:lnTo>
                    <a:pt x="7218" y="2346"/>
                  </a:lnTo>
                  <a:lnTo>
                    <a:pt x="7242" y="2358"/>
                  </a:lnTo>
                  <a:lnTo>
                    <a:pt x="7242" y="2388"/>
                  </a:lnTo>
                  <a:lnTo>
                    <a:pt x="7224" y="2394"/>
                  </a:lnTo>
                  <a:lnTo>
                    <a:pt x="7236" y="2412"/>
                  </a:lnTo>
                  <a:lnTo>
                    <a:pt x="7236" y="2430"/>
                  </a:lnTo>
                  <a:lnTo>
                    <a:pt x="7248" y="2442"/>
                  </a:lnTo>
                  <a:lnTo>
                    <a:pt x="7248" y="2466"/>
                  </a:lnTo>
                  <a:lnTo>
                    <a:pt x="7266" y="2472"/>
                  </a:lnTo>
                  <a:lnTo>
                    <a:pt x="7260" y="2502"/>
                  </a:lnTo>
                  <a:lnTo>
                    <a:pt x="7266" y="2526"/>
                  </a:lnTo>
                  <a:lnTo>
                    <a:pt x="7260" y="2532"/>
                  </a:lnTo>
                  <a:lnTo>
                    <a:pt x="7254" y="2532"/>
                  </a:lnTo>
                  <a:lnTo>
                    <a:pt x="7254" y="2550"/>
                  </a:lnTo>
                  <a:lnTo>
                    <a:pt x="7260" y="2562"/>
                  </a:lnTo>
                  <a:lnTo>
                    <a:pt x="7260" y="2574"/>
                  </a:lnTo>
                  <a:lnTo>
                    <a:pt x="7254" y="2580"/>
                  </a:lnTo>
                  <a:lnTo>
                    <a:pt x="7248" y="2580"/>
                  </a:lnTo>
                  <a:lnTo>
                    <a:pt x="7236" y="2574"/>
                  </a:lnTo>
                  <a:lnTo>
                    <a:pt x="7224" y="2574"/>
                  </a:lnTo>
                  <a:lnTo>
                    <a:pt x="7206" y="2568"/>
                  </a:lnTo>
                  <a:lnTo>
                    <a:pt x="7194" y="2562"/>
                  </a:lnTo>
                  <a:lnTo>
                    <a:pt x="7170" y="2562"/>
                  </a:lnTo>
                  <a:lnTo>
                    <a:pt x="7164" y="2568"/>
                  </a:lnTo>
                  <a:lnTo>
                    <a:pt x="7170" y="2574"/>
                  </a:lnTo>
                  <a:lnTo>
                    <a:pt x="7170" y="2586"/>
                  </a:lnTo>
                  <a:lnTo>
                    <a:pt x="7146" y="2586"/>
                  </a:lnTo>
                  <a:lnTo>
                    <a:pt x="7146" y="2598"/>
                  </a:lnTo>
                  <a:lnTo>
                    <a:pt x="7152" y="2610"/>
                  </a:lnTo>
                  <a:lnTo>
                    <a:pt x="7158" y="2610"/>
                  </a:lnTo>
                  <a:lnTo>
                    <a:pt x="7170" y="2622"/>
                  </a:lnTo>
                  <a:lnTo>
                    <a:pt x="7182" y="2628"/>
                  </a:lnTo>
                  <a:lnTo>
                    <a:pt x="7194" y="2646"/>
                  </a:lnTo>
                  <a:lnTo>
                    <a:pt x="7206" y="2658"/>
                  </a:lnTo>
                  <a:lnTo>
                    <a:pt x="7212" y="2676"/>
                  </a:lnTo>
                  <a:lnTo>
                    <a:pt x="7212" y="2688"/>
                  </a:lnTo>
                  <a:lnTo>
                    <a:pt x="7224" y="2700"/>
                  </a:lnTo>
                  <a:lnTo>
                    <a:pt x="7230" y="2712"/>
                  </a:lnTo>
                  <a:lnTo>
                    <a:pt x="7236" y="2748"/>
                  </a:lnTo>
                  <a:lnTo>
                    <a:pt x="7206" y="2742"/>
                  </a:lnTo>
                  <a:lnTo>
                    <a:pt x="7200" y="2766"/>
                  </a:lnTo>
                  <a:lnTo>
                    <a:pt x="7224" y="2778"/>
                  </a:lnTo>
                  <a:lnTo>
                    <a:pt x="7260" y="2778"/>
                  </a:lnTo>
                  <a:lnTo>
                    <a:pt x="7260" y="2718"/>
                  </a:lnTo>
                  <a:lnTo>
                    <a:pt x="7266" y="2712"/>
                  </a:lnTo>
                  <a:lnTo>
                    <a:pt x="7272" y="2712"/>
                  </a:lnTo>
                  <a:lnTo>
                    <a:pt x="7284" y="2718"/>
                  </a:lnTo>
                  <a:lnTo>
                    <a:pt x="7290" y="2724"/>
                  </a:lnTo>
                  <a:lnTo>
                    <a:pt x="7302" y="2712"/>
                  </a:lnTo>
                  <a:lnTo>
                    <a:pt x="7308" y="2724"/>
                  </a:lnTo>
                  <a:lnTo>
                    <a:pt x="7314" y="2730"/>
                  </a:lnTo>
                  <a:lnTo>
                    <a:pt x="7320" y="2742"/>
                  </a:lnTo>
                  <a:lnTo>
                    <a:pt x="7332" y="2754"/>
                  </a:lnTo>
                  <a:lnTo>
                    <a:pt x="7344" y="2754"/>
                  </a:lnTo>
                  <a:lnTo>
                    <a:pt x="7356" y="2748"/>
                  </a:lnTo>
                  <a:lnTo>
                    <a:pt x="7368" y="2748"/>
                  </a:lnTo>
                  <a:lnTo>
                    <a:pt x="7374" y="2742"/>
                  </a:lnTo>
                  <a:lnTo>
                    <a:pt x="7380" y="2742"/>
                  </a:lnTo>
                  <a:lnTo>
                    <a:pt x="7380" y="2760"/>
                  </a:lnTo>
                  <a:lnTo>
                    <a:pt x="7386" y="2760"/>
                  </a:lnTo>
                  <a:lnTo>
                    <a:pt x="7392" y="2754"/>
                  </a:lnTo>
                  <a:lnTo>
                    <a:pt x="7404" y="2748"/>
                  </a:lnTo>
                  <a:lnTo>
                    <a:pt x="7422" y="2742"/>
                  </a:lnTo>
                  <a:lnTo>
                    <a:pt x="7440" y="2730"/>
                  </a:lnTo>
                  <a:lnTo>
                    <a:pt x="7452" y="2724"/>
                  </a:lnTo>
                  <a:lnTo>
                    <a:pt x="7464" y="2700"/>
                  </a:lnTo>
                  <a:lnTo>
                    <a:pt x="7464" y="2682"/>
                  </a:lnTo>
                  <a:lnTo>
                    <a:pt x="7470" y="2664"/>
                  </a:lnTo>
                  <a:lnTo>
                    <a:pt x="7470" y="2628"/>
                  </a:lnTo>
                  <a:lnTo>
                    <a:pt x="7494" y="2622"/>
                  </a:lnTo>
                  <a:lnTo>
                    <a:pt x="7494" y="2562"/>
                  </a:lnTo>
                  <a:lnTo>
                    <a:pt x="7500" y="2550"/>
                  </a:lnTo>
                  <a:lnTo>
                    <a:pt x="7506" y="2544"/>
                  </a:lnTo>
                  <a:lnTo>
                    <a:pt x="7518" y="2520"/>
                  </a:lnTo>
                  <a:lnTo>
                    <a:pt x="7518" y="2490"/>
                  </a:lnTo>
                  <a:lnTo>
                    <a:pt x="7524" y="2472"/>
                  </a:lnTo>
                  <a:lnTo>
                    <a:pt x="7524" y="2454"/>
                  </a:lnTo>
                  <a:lnTo>
                    <a:pt x="7518" y="2442"/>
                  </a:lnTo>
                  <a:lnTo>
                    <a:pt x="7518" y="2424"/>
                  </a:lnTo>
                  <a:lnTo>
                    <a:pt x="7512" y="2418"/>
                  </a:lnTo>
                  <a:lnTo>
                    <a:pt x="7512" y="2412"/>
                  </a:lnTo>
                  <a:lnTo>
                    <a:pt x="7518" y="2400"/>
                  </a:lnTo>
                  <a:lnTo>
                    <a:pt x="7524" y="2394"/>
                  </a:lnTo>
                  <a:lnTo>
                    <a:pt x="7524" y="2382"/>
                  </a:lnTo>
                  <a:lnTo>
                    <a:pt x="7530" y="2376"/>
                  </a:lnTo>
                  <a:lnTo>
                    <a:pt x="7530" y="2364"/>
                  </a:lnTo>
                  <a:lnTo>
                    <a:pt x="7524" y="2358"/>
                  </a:lnTo>
                  <a:lnTo>
                    <a:pt x="7518" y="2346"/>
                  </a:lnTo>
                  <a:lnTo>
                    <a:pt x="7524" y="2334"/>
                  </a:lnTo>
                  <a:lnTo>
                    <a:pt x="7530" y="2328"/>
                  </a:lnTo>
                  <a:lnTo>
                    <a:pt x="7536" y="2316"/>
                  </a:lnTo>
                  <a:lnTo>
                    <a:pt x="7536" y="2298"/>
                  </a:lnTo>
                  <a:lnTo>
                    <a:pt x="7530" y="2292"/>
                  </a:lnTo>
                  <a:lnTo>
                    <a:pt x="7530" y="2280"/>
                  </a:lnTo>
                  <a:lnTo>
                    <a:pt x="7518" y="2256"/>
                  </a:lnTo>
                  <a:lnTo>
                    <a:pt x="7512" y="2250"/>
                  </a:lnTo>
                  <a:lnTo>
                    <a:pt x="7512" y="2238"/>
                  </a:lnTo>
                  <a:lnTo>
                    <a:pt x="7506" y="2232"/>
                  </a:lnTo>
                  <a:lnTo>
                    <a:pt x="7506" y="2220"/>
                  </a:lnTo>
                  <a:lnTo>
                    <a:pt x="7500" y="2214"/>
                  </a:lnTo>
                  <a:lnTo>
                    <a:pt x="7500" y="2202"/>
                  </a:lnTo>
                  <a:lnTo>
                    <a:pt x="7494" y="2196"/>
                  </a:lnTo>
                  <a:lnTo>
                    <a:pt x="7482" y="2190"/>
                  </a:lnTo>
                  <a:lnTo>
                    <a:pt x="7476" y="2184"/>
                  </a:lnTo>
                  <a:lnTo>
                    <a:pt x="7482" y="2178"/>
                  </a:lnTo>
                  <a:lnTo>
                    <a:pt x="7476" y="2178"/>
                  </a:lnTo>
                  <a:lnTo>
                    <a:pt x="7470" y="2172"/>
                  </a:lnTo>
                  <a:lnTo>
                    <a:pt x="7458" y="2166"/>
                  </a:lnTo>
                  <a:lnTo>
                    <a:pt x="7446" y="2154"/>
                  </a:lnTo>
                  <a:lnTo>
                    <a:pt x="7440" y="2142"/>
                  </a:lnTo>
                  <a:lnTo>
                    <a:pt x="7434" y="2124"/>
                  </a:lnTo>
                  <a:lnTo>
                    <a:pt x="7434" y="2112"/>
                  </a:lnTo>
                  <a:lnTo>
                    <a:pt x="7428" y="2106"/>
                  </a:lnTo>
                  <a:lnTo>
                    <a:pt x="7428" y="2100"/>
                  </a:lnTo>
                  <a:lnTo>
                    <a:pt x="7416" y="2094"/>
                  </a:lnTo>
                  <a:lnTo>
                    <a:pt x="7416" y="2082"/>
                  </a:lnTo>
                  <a:lnTo>
                    <a:pt x="7422" y="2070"/>
                  </a:lnTo>
                  <a:lnTo>
                    <a:pt x="7422" y="2040"/>
                  </a:lnTo>
                  <a:lnTo>
                    <a:pt x="7410" y="2028"/>
                  </a:lnTo>
                  <a:lnTo>
                    <a:pt x="7404" y="2016"/>
                  </a:lnTo>
                  <a:lnTo>
                    <a:pt x="7398" y="2010"/>
                  </a:lnTo>
                  <a:lnTo>
                    <a:pt x="7380" y="2004"/>
                  </a:lnTo>
                  <a:lnTo>
                    <a:pt x="7380" y="1998"/>
                  </a:lnTo>
                  <a:lnTo>
                    <a:pt x="7374" y="1992"/>
                  </a:lnTo>
                  <a:lnTo>
                    <a:pt x="7368" y="1980"/>
                  </a:lnTo>
                  <a:lnTo>
                    <a:pt x="7356" y="1968"/>
                  </a:lnTo>
                  <a:lnTo>
                    <a:pt x="7344" y="1968"/>
                  </a:lnTo>
                  <a:lnTo>
                    <a:pt x="7332" y="1956"/>
                  </a:lnTo>
                  <a:lnTo>
                    <a:pt x="7326" y="1956"/>
                  </a:lnTo>
                  <a:lnTo>
                    <a:pt x="7308" y="1950"/>
                  </a:lnTo>
                  <a:lnTo>
                    <a:pt x="7302" y="1938"/>
                  </a:lnTo>
                  <a:lnTo>
                    <a:pt x="7308" y="1938"/>
                  </a:lnTo>
                  <a:lnTo>
                    <a:pt x="7314" y="1944"/>
                  </a:lnTo>
                  <a:lnTo>
                    <a:pt x="7326" y="1944"/>
                  </a:lnTo>
                  <a:lnTo>
                    <a:pt x="7332" y="1950"/>
                  </a:lnTo>
                  <a:lnTo>
                    <a:pt x="7344" y="1950"/>
                  </a:lnTo>
                  <a:lnTo>
                    <a:pt x="7350" y="1944"/>
                  </a:lnTo>
                  <a:lnTo>
                    <a:pt x="7350" y="1938"/>
                  </a:lnTo>
                  <a:lnTo>
                    <a:pt x="7344" y="1938"/>
                  </a:lnTo>
                  <a:lnTo>
                    <a:pt x="7332" y="1932"/>
                  </a:lnTo>
                  <a:lnTo>
                    <a:pt x="7326" y="1926"/>
                  </a:lnTo>
                  <a:lnTo>
                    <a:pt x="7320" y="1926"/>
                  </a:lnTo>
                  <a:lnTo>
                    <a:pt x="7242" y="1890"/>
                  </a:lnTo>
                  <a:lnTo>
                    <a:pt x="7236" y="1890"/>
                  </a:lnTo>
                  <a:lnTo>
                    <a:pt x="7230" y="1884"/>
                  </a:lnTo>
                  <a:lnTo>
                    <a:pt x="7218" y="1878"/>
                  </a:lnTo>
                  <a:lnTo>
                    <a:pt x="7206" y="1866"/>
                  </a:lnTo>
                  <a:lnTo>
                    <a:pt x="7194" y="1860"/>
                  </a:lnTo>
                  <a:lnTo>
                    <a:pt x="7188" y="1854"/>
                  </a:lnTo>
                  <a:lnTo>
                    <a:pt x="7170" y="1854"/>
                  </a:lnTo>
                  <a:lnTo>
                    <a:pt x="7164" y="1860"/>
                  </a:lnTo>
                  <a:lnTo>
                    <a:pt x="7152" y="1866"/>
                  </a:lnTo>
                  <a:lnTo>
                    <a:pt x="7116" y="1854"/>
                  </a:lnTo>
                  <a:lnTo>
                    <a:pt x="7152" y="1896"/>
                  </a:lnTo>
                  <a:lnTo>
                    <a:pt x="7146" y="1920"/>
                  </a:lnTo>
                  <a:lnTo>
                    <a:pt x="7134" y="1920"/>
                  </a:lnTo>
                  <a:lnTo>
                    <a:pt x="7134" y="1890"/>
                  </a:lnTo>
                  <a:lnTo>
                    <a:pt x="7116" y="1878"/>
                  </a:lnTo>
                  <a:lnTo>
                    <a:pt x="7116" y="1908"/>
                  </a:lnTo>
                  <a:lnTo>
                    <a:pt x="7068" y="1908"/>
                  </a:lnTo>
                  <a:lnTo>
                    <a:pt x="7074" y="1902"/>
                  </a:lnTo>
                  <a:lnTo>
                    <a:pt x="7074" y="1884"/>
                  </a:lnTo>
                  <a:lnTo>
                    <a:pt x="7068" y="1878"/>
                  </a:lnTo>
                  <a:lnTo>
                    <a:pt x="7044" y="1878"/>
                  </a:lnTo>
                  <a:lnTo>
                    <a:pt x="7038" y="1890"/>
                  </a:lnTo>
                  <a:lnTo>
                    <a:pt x="7014" y="1890"/>
                  </a:lnTo>
                  <a:lnTo>
                    <a:pt x="7002" y="1854"/>
                  </a:lnTo>
                  <a:lnTo>
                    <a:pt x="6996" y="1854"/>
                  </a:lnTo>
                  <a:lnTo>
                    <a:pt x="6984" y="1830"/>
                  </a:lnTo>
                  <a:lnTo>
                    <a:pt x="6912" y="1836"/>
                  </a:lnTo>
                  <a:lnTo>
                    <a:pt x="6906" y="1824"/>
                  </a:lnTo>
                  <a:lnTo>
                    <a:pt x="6882" y="1824"/>
                  </a:lnTo>
                  <a:lnTo>
                    <a:pt x="6870" y="1818"/>
                  </a:lnTo>
                  <a:lnTo>
                    <a:pt x="6864" y="1812"/>
                  </a:lnTo>
                  <a:lnTo>
                    <a:pt x="6864" y="1794"/>
                  </a:lnTo>
                  <a:lnTo>
                    <a:pt x="6876" y="1788"/>
                  </a:lnTo>
                  <a:lnTo>
                    <a:pt x="6888" y="1776"/>
                  </a:lnTo>
                  <a:lnTo>
                    <a:pt x="6900" y="1776"/>
                  </a:lnTo>
                  <a:lnTo>
                    <a:pt x="6900" y="1752"/>
                  </a:lnTo>
                  <a:lnTo>
                    <a:pt x="6906" y="1752"/>
                  </a:lnTo>
                  <a:lnTo>
                    <a:pt x="6918" y="1746"/>
                  </a:lnTo>
                  <a:lnTo>
                    <a:pt x="6930" y="1734"/>
                  </a:lnTo>
                  <a:lnTo>
                    <a:pt x="6930" y="1728"/>
                  </a:lnTo>
                  <a:lnTo>
                    <a:pt x="6936" y="1716"/>
                  </a:lnTo>
                  <a:lnTo>
                    <a:pt x="6936" y="1710"/>
                  </a:lnTo>
                  <a:lnTo>
                    <a:pt x="6942" y="1698"/>
                  </a:lnTo>
                  <a:lnTo>
                    <a:pt x="6930" y="1686"/>
                  </a:lnTo>
                  <a:lnTo>
                    <a:pt x="6942" y="1662"/>
                  </a:lnTo>
                  <a:lnTo>
                    <a:pt x="6930" y="1650"/>
                  </a:lnTo>
                  <a:lnTo>
                    <a:pt x="6948" y="1632"/>
                  </a:lnTo>
                  <a:lnTo>
                    <a:pt x="6972" y="1626"/>
                  </a:lnTo>
                  <a:lnTo>
                    <a:pt x="6960" y="1596"/>
                  </a:lnTo>
                  <a:lnTo>
                    <a:pt x="6984" y="1590"/>
                  </a:lnTo>
                  <a:lnTo>
                    <a:pt x="6960" y="1554"/>
                  </a:lnTo>
                  <a:lnTo>
                    <a:pt x="6990" y="1542"/>
                  </a:lnTo>
                  <a:lnTo>
                    <a:pt x="6990" y="1500"/>
                  </a:lnTo>
                  <a:lnTo>
                    <a:pt x="6996" y="1488"/>
                  </a:lnTo>
                  <a:lnTo>
                    <a:pt x="7002" y="1482"/>
                  </a:lnTo>
                  <a:lnTo>
                    <a:pt x="7020" y="1470"/>
                  </a:lnTo>
                  <a:lnTo>
                    <a:pt x="7032" y="1464"/>
                  </a:lnTo>
                  <a:lnTo>
                    <a:pt x="7050" y="1464"/>
                  </a:lnTo>
                  <a:lnTo>
                    <a:pt x="7068" y="1470"/>
                  </a:lnTo>
                  <a:lnTo>
                    <a:pt x="7188" y="1470"/>
                  </a:lnTo>
                  <a:lnTo>
                    <a:pt x="7206" y="1488"/>
                  </a:lnTo>
                  <a:lnTo>
                    <a:pt x="7224" y="1482"/>
                  </a:lnTo>
                  <a:lnTo>
                    <a:pt x="7218" y="1464"/>
                  </a:lnTo>
                  <a:lnTo>
                    <a:pt x="7290" y="1482"/>
                  </a:lnTo>
                  <a:lnTo>
                    <a:pt x="7320" y="1464"/>
                  </a:lnTo>
                  <a:lnTo>
                    <a:pt x="7350" y="1488"/>
                  </a:lnTo>
                  <a:lnTo>
                    <a:pt x="7356" y="1452"/>
                  </a:lnTo>
                  <a:lnTo>
                    <a:pt x="7434" y="1452"/>
                  </a:lnTo>
                  <a:lnTo>
                    <a:pt x="7446" y="1458"/>
                  </a:lnTo>
                  <a:lnTo>
                    <a:pt x="7452" y="1470"/>
                  </a:lnTo>
                  <a:lnTo>
                    <a:pt x="7458" y="1470"/>
                  </a:lnTo>
                  <a:lnTo>
                    <a:pt x="7464" y="1464"/>
                  </a:lnTo>
                  <a:lnTo>
                    <a:pt x="7476" y="1464"/>
                  </a:lnTo>
                  <a:lnTo>
                    <a:pt x="7482" y="1458"/>
                  </a:lnTo>
                  <a:lnTo>
                    <a:pt x="7494" y="1452"/>
                  </a:lnTo>
                  <a:lnTo>
                    <a:pt x="7518" y="1470"/>
                  </a:lnTo>
                  <a:lnTo>
                    <a:pt x="7560" y="1476"/>
                  </a:lnTo>
                  <a:lnTo>
                    <a:pt x="7506" y="1488"/>
                  </a:lnTo>
                  <a:lnTo>
                    <a:pt x="7506" y="1494"/>
                  </a:lnTo>
                  <a:lnTo>
                    <a:pt x="7512" y="1500"/>
                  </a:lnTo>
                  <a:lnTo>
                    <a:pt x="7524" y="1506"/>
                  </a:lnTo>
                  <a:lnTo>
                    <a:pt x="7530" y="1512"/>
                  </a:lnTo>
                  <a:lnTo>
                    <a:pt x="7542" y="1512"/>
                  </a:lnTo>
                  <a:lnTo>
                    <a:pt x="7548" y="1506"/>
                  </a:lnTo>
                  <a:lnTo>
                    <a:pt x="7560" y="1506"/>
                  </a:lnTo>
                  <a:lnTo>
                    <a:pt x="7572" y="1500"/>
                  </a:lnTo>
                  <a:lnTo>
                    <a:pt x="7578" y="1494"/>
                  </a:lnTo>
                  <a:lnTo>
                    <a:pt x="7584" y="1494"/>
                  </a:lnTo>
                  <a:lnTo>
                    <a:pt x="7614" y="1506"/>
                  </a:lnTo>
                  <a:lnTo>
                    <a:pt x="7638" y="1488"/>
                  </a:lnTo>
                  <a:lnTo>
                    <a:pt x="7644" y="1488"/>
                  </a:lnTo>
                  <a:lnTo>
                    <a:pt x="7650" y="1494"/>
                  </a:lnTo>
                  <a:lnTo>
                    <a:pt x="7686" y="1494"/>
                  </a:lnTo>
                  <a:lnTo>
                    <a:pt x="7692" y="1488"/>
                  </a:lnTo>
                  <a:lnTo>
                    <a:pt x="7692" y="1476"/>
                  </a:lnTo>
                  <a:lnTo>
                    <a:pt x="7728" y="1482"/>
                  </a:lnTo>
                  <a:lnTo>
                    <a:pt x="7680" y="1452"/>
                  </a:lnTo>
                  <a:lnTo>
                    <a:pt x="7650" y="1464"/>
                  </a:lnTo>
                  <a:lnTo>
                    <a:pt x="7644" y="1446"/>
                  </a:lnTo>
                  <a:lnTo>
                    <a:pt x="7638" y="1434"/>
                  </a:lnTo>
                  <a:lnTo>
                    <a:pt x="7632" y="1428"/>
                  </a:lnTo>
                  <a:lnTo>
                    <a:pt x="7626" y="1416"/>
                  </a:lnTo>
                  <a:lnTo>
                    <a:pt x="7626" y="1398"/>
                  </a:lnTo>
                  <a:lnTo>
                    <a:pt x="7650" y="1374"/>
                  </a:lnTo>
                  <a:lnTo>
                    <a:pt x="7644" y="1344"/>
                  </a:lnTo>
                  <a:lnTo>
                    <a:pt x="7662" y="1332"/>
                  </a:lnTo>
                  <a:lnTo>
                    <a:pt x="7650" y="1326"/>
                  </a:lnTo>
                  <a:lnTo>
                    <a:pt x="7638" y="1314"/>
                  </a:lnTo>
                  <a:lnTo>
                    <a:pt x="7638" y="1302"/>
                  </a:lnTo>
                  <a:lnTo>
                    <a:pt x="7644" y="1296"/>
                  </a:lnTo>
                  <a:lnTo>
                    <a:pt x="7662" y="1290"/>
                  </a:lnTo>
                  <a:lnTo>
                    <a:pt x="7698" y="1290"/>
                  </a:lnTo>
                  <a:lnTo>
                    <a:pt x="7710" y="1296"/>
                  </a:lnTo>
                  <a:lnTo>
                    <a:pt x="7728" y="1296"/>
                  </a:lnTo>
                  <a:lnTo>
                    <a:pt x="7746" y="1278"/>
                  </a:lnTo>
                  <a:lnTo>
                    <a:pt x="7782" y="1308"/>
                  </a:lnTo>
                  <a:lnTo>
                    <a:pt x="7806" y="1290"/>
                  </a:lnTo>
                  <a:lnTo>
                    <a:pt x="7812" y="1302"/>
                  </a:lnTo>
                  <a:lnTo>
                    <a:pt x="7818" y="1308"/>
                  </a:lnTo>
                  <a:lnTo>
                    <a:pt x="7830" y="1332"/>
                  </a:lnTo>
                  <a:lnTo>
                    <a:pt x="7830" y="1338"/>
                  </a:lnTo>
                  <a:lnTo>
                    <a:pt x="7836" y="1344"/>
                  </a:lnTo>
                  <a:lnTo>
                    <a:pt x="7878" y="1344"/>
                  </a:lnTo>
                  <a:lnTo>
                    <a:pt x="7878" y="1362"/>
                  </a:lnTo>
                  <a:lnTo>
                    <a:pt x="7884" y="1374"/>
                  </a:lnTo>
                  <a:lnTo>
                    <a:pt x="7890" y="1380"/>
                  </a:lnTo>
                  <a:lnTo>
                    <a:pt x="7896" y="1380"/>
                  </a:lnTo>
                  <a:lnTo>
                    <a:pt x="7914" y="1362"/>
                  </a:lnTo>
                  <a:lnTo>
                    <a:pt x="7932" y="1326"/>
                  </a:lnTo>
                  <a:lnTo>
                    <a:pt x="7938" y="1320"/>
                  </a:lnTo>
                  <a:lnTo>
                    <a:pt x="7938" y="1314"/>
                  </a:lnTo>
                  <a:lnTo>
                    <a:pt x="7962" y="1302"/>
                  </a:lnTo>
                  <a:lnTo>
                    <a:pt x="7992" y="1314"/>
                  </a:lnTo>
                  <a:lnTo>
                    <a:pt x="7986" y="1302"/>
                  </a:lnTo>
                  <a:lnTo>
                    <a:pt x="7962" y="1284"/>
                  </a:lnTo>
                  <a:lnTo>
                    <a:pt x="7956" y="1278"/>
                  </a:lnTo>
                  <a:lnTo>
                    <a:pt x="7932" y="1266"/>
                  </a:lnTo>
                  <a:lnTo>
                    <a:pt x="7926" y="1254"/>
                  </a:lnTo>
                  <a:lnTo>
                    <a:pt x="7914" y="1248"/>
                  </a:lnTo>
                  <a:lnTo>
                    <a:pt x="7908" y="1242"/>
                  </a:lnTo>
                  <a:lnTo>
                    <a:pt x="7908" y="1230"/>
                  </a:lnTo>
                  <a:lnTo>
                    <a:pt x="7962" y="1230"/>
                  </a:lnTo>
                  <a:lnTo>
                    <a:pt x="7992" y="1236"/>
                  </a:lnTo>
                  <a:lnTo>
                    <a:pt x="8052" y="1236"/>
                  </a:lnTo>
                  <a:lnTo>
                    <a:pt x="8052" y="1254"/>
                  </a:lnTo>
                  <a:lnTo>
                    <a:pt x="8040" y="1254"/>
                  </a:lnTo>
                  <a:lnTo>
                    <a:pt x="8028" y="1248"/>
                  </a:lnTo>
                  <a:lnTo>
                    <a:pt x="7992" y="1248"/>
                  </a:lnTo>
                  <a:lnTo>
                    <a:pt x="7992" y="1266"/>
                  </a:lnTo>
                  <a:lnTo>
                    <a:pt x="8016" y="1290"/>
                  </a:lnTo>
                  <a:lnTo>
                    <a:pt x="8028" y="1296"/>
                  </a:lnTo>
                  <a:lnTo>
                    <a:pt x="8034" y="1320"/>
                  </a:lnTo>
                  <a:lnTo>
                    <a:pt x="8064" y="1326"/>
                  </a:lnTo>
                  <a:lnTo>
                    <a:pt x="8058" y="1344"/>
                  </a:lnTo>
                  <a:lnTo>
                    <a:pt x="8076" y="1362"/>
                  </a:lnTo>
                  <a:lnTo>
                    <a:pt x="8046" y="1368"/>
                  </a:lnTo>
                  <a:lnTo>
                    <a:pt x="8040" y="1380"/>
                  </a:lnTo>
                  <a:lnTo>
                    <a:pt x="8022" y="1386"/>
                  </a:lnTo>
                  <a:lnTo>
                    <a:pt x="8028" y="1398"/>
                  </a:lnTo>
                  <a:lnTo>
                    <a:pt x="8028" y="1404"/>
                  </a:lnTo>
                  <a:lnTo>
                    <a:pt x="8034" y="1416"/>
                  </a:lnTo>
                  <a:lnTo>
                    <a:pt x="8034" y="1440"/>
                  </a:lnTo>
                  <a:lnTo>
                    <a:pt x="8028" y="1452"/>
                  </a:lnTo>
                  <a:lnTo>
                    <a:pt x="8016" y="1464"/>
                  </a:lnTo>
                  <a:lnTo>
                    <a:pt x="8004" y="1488"/>
                  </a:lnTo>
                  <a:lnTo>
                    <a:pt x="8004" y="1506"/>
                  </a:lnTo>
                  <a:lnTo>
                    <a:pt x="8010" y="1506"/>
                  </a:lnTo>
                  <a:lnTo>
                    <a:pt x="8016" y="1512"/>
                  </a:lnTo>
                  <a:lnTo>
                    <a:pt x="8022" y="1524"/>
                  </a:lnTo>
                  <a:lnTo>
                    <a:pt x="8016" y="1530"/>
                  </a:lnTo>
                  <a:lnTo>
                    <a:pt x="8010" y="1542"/>
                  </a:lnTo>
                  <a:lnTo>
                    <a:pt x="7986" y="1566"/>
                  </a:lnTo>
                  <a:lnTo>
                    <a:pt x="7974" y="1572"/>
                  </a:lnTo>
                  <a:lnTo>
                    <a:pt x="7968" y="1578"/>
                  </a:lnTo>
                  <a:lnTo>
                    <a:pt x="7962" y="1578"/>
                  </a:lnTo>
                  <a:lnTo>
                    <a:pt x="7962" y="1596"/>
                  </a:lnTo>
                  <a:lnTo>
                    <a:pt x="7944" y="1596"/>
                  </a:lnTo>
                  <a:lnTo>
                    <a:pt x="7950" y="1596"/>
                  </a:lnTo>
                  <a:lnTo>
                    <a:pt x="7956" y="1602"/>
                  </a:lnTo>
                  <a:lnTo>
                    <a:pt x="7968" y="1608"/>
                  </a:lnTo>
                  <a:lnTo>
                    <a:pt x="7980" y="1632"/>
                  </a:lnTo>
                  <a:lnTo>
                    <a:pt x="7974" y="1650"/>
                  </a:lnTo>
                  <a:lnTo>
                    <a:pt x="7974" y="1662"/>
                  </a:lnTo>
                  <a:lnTo>
                    <a:pt x="7968" y="1674"/>
                  </a:lnTo>
                  <a:lnTo>
                    <a:pt x="7968" y="1686"/>
                  </a:lnTo>
                  <a:lnTo>
                    <a:pt x="7974" y="1704"/>
                  </a:lnTo>
                  <a:lnTo>
                    <a:pt x="7992" y="1722"/>
                  </a:lnTo>
                  <a:lnTo>
                    <a:pt x="8016" y="1752"/>
                  </a:lnTo>
                  <a:lnTo>
                    <a:pt x="8046" y="1776"/>
                  </a:lnTo>
                  <a:lnTo>
                    <a:pt x="8070" y="1800"/>
                  </a:lnTo>
                  <a:lnTo>
                    <a:pt x="8082" y="1806"/>
                  </a:lnTo>
                  <a:lnTo>
                    <a:pt x="8142" y="1872"/>
                  </a:lnTo>
                  <a:lnTo>
                    <a:pt x="8154" y="1866"/>
                  </a:lnTo>
                  <a:lnTo>
                    <a:pt x="8238" y="1962"/>
                  </a:lnTo>
                  <a:lnTo>
                    <a:pt x="8286" y="1980"/>
                  </a:lnTo>
                  <a:lnTo>
                    <a:pt x="8310" y="2004"/>
                  </a:lnTo>
                  <a:lnTo>
                    <a:pt x="8316" y="2016"/>
                  </a:lnTo>
                  <a:lnTo>
                    <a:pt x="8328" y="2022"/>
                  </a:lnTo>
                  <a:lnTo>
                    <a:pt x="8334" y="2034"/>
                  </a:lnTo>
                  <a:lnTo>
                    <a:pt x="8388" y="2088"/>
                  </a:lnTo>
                  <a:lnTo>
                    <a:pt x="8406" y="2088"/>
                  </a:lnTo>
                  <a:lnTo>
                    <a:pt x="8406" y="2106"/>
                  </a:lnTo>
                  <a:lnTo>
                    <a:pt x="8418" y="2106"/>
                  </a:lnTo>
                  <a:lnTo>
                    <a:pt x="8430" y="2100"/>
                  </a:lnTo>
                  <a:lnTo>
                    <a:pt x="8436" y="2094"/>
                  </a:lnTo>
                  <a:lnTo>
                    <a:pt x="8442" y="2082"/>
                  </a:lnTo>
                  <a:lnTo>
                    <a:pt x="8442" y="2076"/>
                  </a:lnTo>
                  <a:lnTo>
                    <a:pt x="8430" y="2064"/>
                  </a:lnTo>
                  <a:lnTo>
                    <a:pt x="8436" y="2058"/>
                  </a:lnTo>
                  <a:lnTo>
                    <a:pt x="8442" y="2046"/>
                  </a:lnTo>
                  <a:lnTo>
                    <a:pt x="8448" y="2040"/>
                  </a:lnTo>
                  <a:lnTo>
                    <a:pt x="8448" y="2022"/>
                  </a:lnTo>
                  <a:lnTo>
                    <a:pt x="8430" y="2004"/>
                  </a:lnTo>
                  <a:lnTo>
                    <a:pt x="8418" y="1998"/>
                  </a:lnTo>
                  <a:lnTo>
                    <a:pt x="8406" y="1974"/>
                  </a:lnTo>
                  <a:lnTo>
                    <a:pt x="8406" y="1962"/>
                  </a:lnTo>
                  <a:lnTo>
                    <a:pt x="8412" y="1950"/>
                  </a:lnTo>
                  <a:lnTo>
                    <a:pt x="8430" y="1932"/>
                  </a:lnTo>
                  <a:lnTo>
                    <a:pt x="8442" y="1932"/>
                  </a:lnTo>
                  <a:lnTo>
                    <a:pt x="8454" y="1938"/>
                  </a:lnTo>
                  <a:lnTo>
                    <a:pt x="8460" y="1938"/>
                  </a:lnTo>
                  <a:lnTo>
                    <a:pt x="8466" y="1944"/>
                  </a:lnTo>
                  <a:lnTo>
                    <a:pt x="8472" y="1944"/>
                  </a:lnTo>
                  <a:lnTo>
                    <a:pt x="8466" y="1938"/>
                  </a:lnTo>
                  <a:lnTo>
                    <a:pt x="8460" y="1926"/>
                  </a:lnTo>
                  <a:lnTo>
                    <a:pt x="8448" y="1920"/>
                  </a:lnTo>
                  <a:lnTo>
                    <a:pt x="8442" y="1908"/>
                  </a:lnTo>
                  <a:lnTo>
                    <a:pt x="8424" y="1890"/>
                  </a:lnTo>
                  <a:lnTo>
                    <a:pt x="8412" y="1890"/>
                  </a:lnTo>
                  <a:lnTo>
                    <a:pt x="8406" y="1884"/>
                  </a:lnTo>
                  <a:lnTo>
                    <a:pt x="8400" y="1872"/>
                  </a:lnTo>
                  <a:lnTo>
                    <a:pt x="8400" y="1860"/>
                  </a:lnTo>
                  <a:lnTo>
                    <a:pt x="8406" y="1848"/>
                  </a:lnTo>
                  <a:lnTo>
                    <a:pt x="8412" y="1842"/>
                  </a:lnTo>
                  <a:lnTo>
                    <a:pt x="8424" y="1836"/>
                  </a:lnTo>
                  <a:lnTo>
                    <a:pt x="8430" y="1830"/>
                  </a:lnTo>
                  <a:lnTo>
                    <a:pt x="8442" y="1836"/>
                  </a:lnTo>
                  <a:lnTo>
                    <a:pt x="8466" y="1836"/>
                  </a:lnTo>
                  <a:lnTo>
                    <a:pt x="8472" y="1830"/>
                  </a:lnTo>
                  <a:lnTo>
                    <a:pt x="8472" y="1812"/>
                  </a:lnTo>
                  <a:lnTo>
                    <a:pt x="8454" y="1794"/>
                  </a:lnTo>
                  <a:lnTo>
                    <a:pt x="8436" y="1788"/>
                  </a:lnTo>
                  <a:lnTo>
                    <a:pt x="8424" y="1782"/>
                  </a:lnTo>
                  <a:lnTo>
                    <a:pt x="8406" y="1770"/>
                  </a:lnTo>
                  <a:lnTo>
                    <a:pt x="8394" y="1758"/>
                  </a:lnTo>
                  <a:lnTo>
                    <a:pt x="8388" y="1740"/>
                  </a:lnTo>
                  <a:lnTo>
                    <a:pt x="8376" y="1716"/>
                  </a:lnTo>
                  <a:lnTo>
                    <a:pt x="8376" y="1704"/>
                  </a:lnTo>
                  <a:lnTo>
                    <a:pt x="8370" y="1698"/>
                  </a:lnTo>
                  <a:lnTo>
                    <a:pt x="8370" y="1692"/>
                  </a:lnTo>
                  <a:lnTo>
                    <a:pt x="8382" y="1686"/>
                  </a:lnTo>
                  <a:lnTo>
                    <a:pt x="8406" y="1710"/>
                  </a:lnTo>
                  <a:lnTo>
                    <a:pt x="8418" y="1716"/>
                  </a:lnTo>
                  <a:lnTo>
                    <a:pt x="8430" y="1716"/>
                  </a:lnTo>
                  <a:lnTo>
                    <a:pt x="8430" y="1710"/>
                  </a:lnTo>
                  <a:lnTo>
                    <a:pt x="8424" y="1704"/>
                  </a:lnTo>
                  <a:lnTo>
                    <a:pt x="8418" y="1692"/>
                  </a:lnTo>
                  <a:lnTo>
                    <a:pt x="8412" y="1686"/>
                  </a:lnTo>
                  <a:lnTo>
                    <a:pt x="8406" y="1674"/>
                  </a:lnTo>
                  <a:lnTo>
                    <a:pt x="8400" y="1668"/>
                  </a:lnTo>
                  <a:lnTo>
                    <a:pt x="8364" y="1668"/>
                  </a:lnTo>
                  <a:lnTo>
                    <a:pt x="8316" y="1626"/>
                  </a:lnTo>
                  <a:lnTo>
                    <a:pt x="8316" y="1596"/>
                  </a:lnTo>
                  <a:lnTo>
                    <a:pt x="8310" y="1590"/>
                  </a:lnTo>
                  <a:lnTo>
                    <a:pt x="8298" y="1584"/>
                  </a:lnTo>
                  <a:lnTo>
                    <a:pt x="8280" y="1578"/>
                  </a:lnTo>
                  <a:lnTo>
                    <a:pt x="8268" y="1572"/>
                  </a:lnTo>
                  <a:lnTo>
                    <a:pt x="8256" y="1572"/>
                  </a:lnTo>
                  <a:lnTo>
                    <a:pt x="8256" y="1590"/>
                  </a:lnTo>
                  <a:lnTo>
                    <a:pt x="8250" y="1590"/>
                  </a:lnTo>
                  <a:lnTo>
                    <a:pt x="8244" y="1584"/>
                  </a:lnTo>
                  <a:lnTo>
                    <a:pt x="8232" y="1584"/>
                  </a:lnTo>
                  <a:lnTo>
                    <a:pt x="8214" y="1572"/>
                  </a:lnTo>
                  <a:lnTo>
                    <a:pt x="8202" y="1566"/>
                  </a:lnTo>
                  <a:lnTo>
                    <a:pt x="8196" y="1560"/>
                  </a:lnTo>
                  <a:lnTo>
                    <a:pt x="8190" y="1548"/>
                  </a:lnTo>
                  <a:lnTo>
                    <a:pt x="8190" y="1536"/>
                  </a:lnTo>
                  <a:lnTo>
                    <a:pt x="8196" y="1524"/>
                  </a:lnTo>
                  <a:lnTo>
                    <a:pt x="8196" y="1500"/>
                  </a:lnTo>
                  <a:lnTo>
                    <a:pt x="8184" y="1476"/>
                  </a:lnTo>
                  <a:lnTo>
                    <a:pt x="8166" y="1458"/>
                  </a:lnTo>
                  <a:lnTo>
                    <a:pt x="8154" y="1452"/>
                  </a:lnTo>
                  <a:lnTo>
                    <a:pt x="8154" y="1434"/>
                  </a:lnTo>
                  <a:lnTo>
                    <a:pt x="8160" y="1428"/>
                  </a:lnTo>
                  <a:lnTo>
                    <a:pt x="8172" y="1428"/>
                  </a:lnTo>
                  <a:lnTo>
                    <a:pt x="8184" y="1434"/>
                  </a:lnTo>
                  <a:lnTo>
                    <a:pt x="8196" y="1416"/>
                  </a:lnTo>
                  <a:lnTo>
                    <a:pt x="8232" y="1446"/>
                  </a:lnTo>
                  <a:lnTo>
                    <a:pt x="8238" y="1440"/>
                  </a:lnTo>
                  <a:lnTo>
                    <a:pt x="8226" y="1428"/>
                  </a:lnTo>
                  <a:lnTo>
                    <a:pt x="8226" y="1422"/>
                  </a:lnTo>
                  <a:lnTo>
                    <a:pt x="8232" y="1416"/>
                  </a:lnTo>
                  <a:lnTo>
                    <a:pt x="8232" y="1404"/>
                  </a:lnTo>
                  <a:lnTo>
                    <a:pt x="8238" y="1392"/>
                  </a:lnTo>
                  <a:lnTo>
                    <a:pt x="8250" y="1386"/>
                  </a:lnTo>
                  <a:lnTo>
                    <a:pt x="8256" y="1386"/>
                  </a:lnTo>
                  <a:lnTo>
                    <a:pt x="8274" y="1404"/>
                  </a:lnTo>
                  <a:lnTo>
                    <a:pt x="8280" y="1416"/>
                  </a:lnTo>
                  <a:lnTo>
                    <a:pt x="8292" y="1428"/>
                  </a:lnTo>
                  <a:lnTo>
                    <a:pt x="8304" y="1434"/>
                  </a:lnTo>
                  <a:lnTo>
                    <a:pt x="8310" y="1446"/>
                  </a:lnTo>
                  <a:lnTo>
                    <a:pt x="8322" y="1398"/>
                  </a:lnTo>
                  <a:lnTo>
                    <a:pt x="8334" y="1398"/>
                  </a:lnTo>
                  <a:lnTo>
                    <a:pt x="8364" y="1392"/>
                  </a:lnTo>
                  <a:lnTo>
                    <a:pt x="8400" y="1386"/>
                  </a:lnTo>
                  <a:lnTo>
                    <a:pt x="8430" y="1386"/>
                  </a:lnTo>
                  <a:lnTo>
                    <a:pt x="8478" y="1410"/>
                  </a:lnTo>
                  <a:lnTo>
                    <a:pt x="8484" y="1416"/>
                  </a:lnTo>
                  <a:lnTo>
                    <a:pt x="8490" y="1416"/>
                  </a:lnTo>
                  <a:lnTo>
                    <a:pt x="8532" y="1434"/>
                  </a:lnTo>
                  <a:lnTo>
                    <a:pt x="8502" y="1374"/>
                  </a:lnTo>
                  <a:lnTo>
                    <a:pt x="8526" y="1374"/>
                  </a:lnTo>
                  <a:lnTo>
                    <a:pt x="8538" y="1368"/>
                  </a:lnTo>
                  <a:lnTo>
                    <a:pt x="8550" y="1356"/>
                  </a:lnTo>
                  <a:lnTo>
                    <a:pt x="8550" y="1332"/>
                  </a:lnTo>
                  <a:lnTo>
                    <a:pt x="8544" y="1326"/>
                  </a:lnTo>
                  <a:lnTo>
                    <a:pt x="8538" y="1314"/>
                  </a:lnTo>
                  <a:lnTo>
                    <a:pt x="8562" y="1314"/>
                  </a:lnTo>
                  <a:lnTo>
                    <a:pt x="8562" y="1290"/>
                  </a:lnTo>
                  <a:lnTo>
                    <a:pt x="8574" y="1290"/>
                  </a:lnTo>
                  <a:lnTo>
                    <a:pt x="8586" y="1296"/>
                  </a:lnTo>
                  <a:lnTo>
                    <a:pt x="8616" y="1296"/>
                  </a:lnTo>
                  <a:lnTo>
                    <a:pt x="8628" y="1290"/>
                  </a:lnTo>
                  <a:lnTo>
                    <a:pt x="8634" y="1284"/>
                  </a:lnTo>
                  <a:lnTo>
                    <a:pt x="8640" y="1272"/>
                  </a:lnTo>
                  <a:lnTo>
                    <a:pt x="8652" y="1260"/>
                  </a:lnTo>
                  <a:lnTo>
                    <a:pt x="8658" y="1248"/>
                  </a:lnTo>
                  <a:lnTo>
                    <a:pt x="8664" y="1242"/>
                  </a:lnTo>
                  <a:lnTo>
                    <a:pt x="8670" y="1242"/>
                  </a:lnTo>
                  <a:lnTo>
                    <a:pt x="8652" y="1218"/>
                  </a:lnTo>
                  <a:lnTo>
                    <a:pt x="8682" y="1218"/>
                  </a:lnTo>
                  <a:lnTo>
                    <a:pt x="8688" y="1236"/>
                  </a:lnTo>
                  <a:lnTo>
                    <a:pt x="8748" y="1242"/>
                  </a:lnTo>
                  <a:lnTo>
                    <a:pt x="8760" y="1242"/>
                  </a:lnTo>
                  <a:lnTo>
                    <a:pt x="8772" y="1248"/>
                  </a:lnTo>
                  <a:lnTo>
                    <a:pt x="8808" y="1248"/>
                  </a:lnTo>
                  <a:lnTo>
                    <a:pt x="8808" y="1230"/>
                  </a:lnTo>
                  <a:lnTo>
                    <a:pt x="8802" y="1218"/>
                  </a:lnTo>
                  <a:lnTo>
                    <a:pt x="8766" y="1218"/>
                  </a:lnTo>
                  <a:lnTo>
                    <a:pt x="8760" y="1194"/>
                  </a:lnTo>
                  <a:lnTo>
                    <a:pt x="8754" y="1194"/>
                  </a:lnTo>
                  <a:lnTo>
                    <a:pt x="8748" y="1188"/>
                  </a:lnTo>
                  <a:lnTo>
                    <a:pt x="8736" y="1188"/>
                  </a:lnTo>
                  <a:lnTo>
                    <a:pt x="8712" y="1176"/>
                  </a:lnTo>
                  <a:lnTo>
                    <a:pt x="8700" y="1176"/>
                  </a:lnTo>
                  <a:lnTo>
                    <a:pt x="8688" y="1170"/>
                  </a:lnTo>
                  <a:lnTo>
                    <a:pt x="8658" y="1170"/>
                  </a:lnTo>
                  <a:lnTo>
                    <a:pt x="8664" y="1152"/>
                  </a:lnTo>
                  <a:lnTo>
                    <a:pt x="8592" y="1104"/>
                  </a:lnTo>
                  <a:lnTo>
                    <a:pt x="8574" y="1122"/>
                  </a:lnTo>
                  <a:lnTo>
                    <a:pt x="8568" y="1122"/>
                  </a:lnTo>
                  <a:lnTo>
                    <a:pt x="8562" y="1116"/>
                  </a:lnTo>
                  <a:lnTo>
                    <a:pt x="8550" y="1116"/>
                  </a:lnTo>
                  <a:lnTo>
                    <a:pt x="8538" y="1110"/>
                  </a:lnTo>
                  <a:lnTo>
                    <a:pt x="8532" y="1110"/>
                  </a:lnTo>
                  <a:lnTo>
                    <a:pt x="8520" y="1104"/>
                  </a:lnTo>
                  <a:lnTo>
                    <a:pt x="8508" y="1092"/>
                  </a:lnTo>
                  <a:lnTo>
                    <a:pt x="8502" y="1092"/>
                  </a:lnTo>
                  <a:lnTo>
                    <a:pt x="8466" y="1098"/>
                  </a:lnTo>
                  <a:lnTo>
                    <a:pt x="8442" y="1092"/>
                  </a:lnTo>
                  <a:lnTo>
                    <a:pt x="8430" y="1086"/>
                  </a:lnTo>
                  <a:lnTo>
                    <a:pt x="8412" y="1068"/>
                  </a:lnTo>
                  <a:lnTo>
                    <a:pt x="8406" y="1068"/>
                  </a:lnTo>
                  <a:lnTo>
                    <a:pt x="8412" y="1062"/>
                  </a:lnTo>
                  <a:lnTo>
                    <a:pt x="8436" y="1062"/>
                  </a:lnTo>
                  <a:lnTo>
                    <a:pt x="8460" y="1074"/>
                  </a:lnTo>
                  <a:lnTo>
                    <a:pt x="8478" y="1074"/>
                  </a:lnTo>
                  <a:lnTo>
                    <a:pt x="8496" y="1080"/>
                  </a:lnTo>
                  <a:lnTo>
                    <a:pt x="8514" y="1080"/>
                  </a:lnTo>
                  <a:lnTo>
                    <a:pt x="8526" y="1086"/>
                  </a:lnTo>
                  <a:lnTo>
                    <a:pt x="8544" y="1086"/>
                  </a:lnTo>
                  <a:lnTo>
                    <a:pt x="8550" y="1080"/>
                  </a:lnTo>
                  <a:lnTo>
                    <a:pt x="8562" y="1080"/>
                  </a:lnTo>
                  <a:lnTo>
                    <a:pt x="8580" y="1074"/>
                  </a:lnTo>
                  <a:lnTo>
                    <a:pt x="8604" y="1062"/>
                  </a:lnTo>
                  <a:lnTo>
                    <a:pt x="8616" y="1050"/>
                  </a:lnTo>
                  <a:lnTo>
                    <a:pt x="8604" y="1038"/>
                  </a:lnTo>
                  <a:lnTo>
                    <a:pt x="8592" y="1032"/>
                  </a:lnTo>
                  <a:lnTo>
                    <a:pt x="8586" y="1026"/>
                  </a:lnTo>
                  <a:lnTo>
                    <a:pt x="8574" y="1020"/>
                  </a:lnTo>
                  <a:lnTo>
                    <a:pt x="8568" y="1014"/>
                  </a:lnTo>
                  <a:lnTo>
                    <a:pt x="8562" y="1014"/>
                  </a:lnTo>
                  <a:lnTo>
                    <a:pt x="8556" y="1008"/>
                  </a:lnTo>
                  <a:lnTo>
                    <a:pt x="8520" y="990"/>
                  </a:lnTo>
                  <a:lnTo>
                    <a:pt x="8508" y="978"/>
                  </a:lnTo>
                  <a:lnTo>
                    <a:pt x="8514" y="972"/>
                  </a:lnTo>
                  <a:lnTo>
                    <a:pt x="8538" y="972"/>
                  </a:lnTo>
                  <a:lnTo>
                    <a:pt x="8556" y="978"/>
                  </a:lnTo>
                  <a:lnTo>
                    <a:pt x="8562" y="984"/>
                  </a:lnTo>
                  <a:lnTo>
                    <a:pt x="8574" y="990"/>
                  </a:lnTo>
                  <a:lnTo>
                    <a:pt x="8580" y="990"/>
                  </a:lnTo>
                  <a:lnTo>
                    <a:pt x="8586" y="996"/>
                  </a:lnTo>
                  <a:lnTo>
                    <a:pt x="8610" y="1008"/>
                  </a:lnTo>
                  <a:lnTo>
                    <a:pt x="8628" y="1020"/>
                  </a:lnTo>
                  <a:lnTo>
                    <a:pt x="8652" y="1032"/>
                  </a:lnTo>
                  <a:lnTo>
                    <a:pt x="8664" y="1032"/>
                  </a:lnTo>
                  <a:lnTo>
                    <a:pt x="8676" y="1026"/>
                  </a:lnTo>
                  <a:lnTo>
                    <a:pt x="8682" y="1026"/>
                  </a:lnTo>
                  <a:lnTo>
                    <a:pt x="8688" y="1020"/>
                  </a:lnTo>
                  <a:lnTo>
                    <a:pt x="8730" y="1020"/>
                  </a:lnTo>
                  <a:lnTo>
                    <a:pt x="8754" y="1026"/>
                  </a:lnTo>
                  <a:lnTo>
                    <a:pt x="8808" y="1044"/>
                  </a:lnTo>
                  <a:lnTo>
                    <a:pt x="8850" y="1062"/>
                  </a:lnTo>
                  <a:lnTo>
                    <a:pt x="8880" y="1068"/>
                  </a:lnTo>
                  <a:lnTo>
                    <a:pt x="8886" y="1074"/>
                  </a:lnTo>
                  <a:lnTo>
                    <a:pt x="8898" y="1074"/>
                  </a:lnTo>
                  <a:lnTo>
                    <a:pt x="8934" y="1086"/>
                  </a:lnTo>
                  <a:lnTo>
                    <a:pt x="8946" y="1086"/>
                  </a:lnTo>
                  <a:lnTo>
                    <a:pt x="8952" y="1092"/>
                  </a:lnTo>
                  <a:lnTo>
                    <a:pt x="8958" y="1092"/>
                  </a:lnTo>
                  <a:lnTo>
                    <a:pt x="8970" y="1098"/>
                  </a:lnTo>
                  <a:lnTo>
                    <a:pt x="8976" y="1104"/>
                  </a:lnTo>
                  <a:lnTo>
                    <a:pt x="8988" y="1110"/>
                  </a:lnTo>
                  <a:lnTo>
                    <a:pt x="9000" y="1110"/>
                  </a:lnTo>
                  <a:lnTo>
                    <a:pt x="9018" y="1116"/>
                  </a:lnTo>
                  <a:lnTo>
                    <a:pt x="9024" y="1122"/>
                  </a:lnTo>
                  <a:lnTo>
                    <a:pt x="9042" y="1122"/>
                  </a:lnTo>
                  <a:lnTo>
                    <a:pt x="9042" y="1116"/>
                  </a:lnTo>
                  <a:lnTo>
                    <a:pt x="9036" y="1098"/>
                  </a:lnTo>
                  <a:lnTo>
                    <a:pt x="9012" y="1074"/>
                  </a:lnTo>
                  <a:lnTo>
                    <a:pt x="9006" y="1074"/>
                  </a:lnTo>
                  <a:lnTo>
                    <a:pt x="9024" y="1056"/>
                  </a:lnTo>
                  <a:lnTo>
                    <a:pt x="8976" y="1038"/>
                  </a:lnTo>
                  <a:lnTo>
                    <a:pt x="8988" y="1032"/>
                  </a:lnTo>
                  <a:lnTo>
                    <a:pt x="8940" y="1008"/>
                  </a:lnTo>
                  <a:lnTo>
                    <a:pt x="8994" y="1020"/>
                  </a:lnTo>
                  <a:lnTo>
                    <a:pt x="8988" y="996"/>
                  </a:lnTo>
                  <a:lnTo>
                    <a:pt x="9000" y="996"/>
                  </a:lnTo>
                  <a:lnTo>
                    <a:pt x="9012" y="1002"/>
                  </a:lnTo>
                  <a:lnTo>
                    <a:pt x="9048" y="1002"/>
                  </a:lnTo>
                  <a:lnTo>
                    <a:pt x="9048" y="996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40" name="Romania" descr="© INSCALE GmbH, 05.05.2010&#10;http://www.presentationload.com/">
              <a:extLst>
                <a:ext uri="{FF2B5EF4-FFF2-40B4-BE49-F238E27FC236}">
                  <a16:creationId xmlns:a16="http://schemas.microsoft.com/office/drawing/2014/main" id="{CB6303EE-C17E-5199-5590-31DCAAD215B8}"/>
                </a:ext>
              </a:extLst>
            </p:cNvPr>
            <p:cNvSpPr>
              <a:spLocks/>
            </p:cNvSpPr>
            <p:nvPr/>
          </p:nvSpPr>
          <p:spPr bwMode="gray">
            <a:xfrm>
              <a:off x="4749775" y="1747960"/>
              <a:ext cx="232733" cy="139343"/>
            </a:xfrm>
            <a:custGeom>
              <a:avLst/>
              <a:gdLst>
                <a:gd name="T0" fmla="*/ 2147483647 w 612"/>
                <a:gd name="T1" fmla="*/ 2147483647 h 366"/>
                <a:gd name="T2" fmla="*/ 2147483647 w 612"/>
                <a:gd name="T3" fmla="*/ 2147483647 h 366"/>
                <a:gd name="T4" fmla="*/ 2147483647 w 612"/>
                <a:gd name="T5" fmla="*/ 2147483647 h 366"/>
                <a:gd name="T6" fmla="*/ 2147483647 w 612"/>
                <a:gd name="T7" fmla="*/ 2147483647 h 366"/>
                <a:gd name="T8" fmla="*/ 2147483647 w 612"/>
                <a:gd name="T9" fmla="*/ 2147483647 h 366"/>
                <a:gd name="T10" fmla="*/ 2147483647 w 612"/>
                <a:gd name="T11" fmla="*/ 2147483647 h 366"/>
                <a:gd name="T12" fmla="*/ 2147483647 w 612"/>
                <a:gd name="T13" fmla="*/ 2147483647 h 366"/>
                <a:gd name="T14" fmla="*/ 2147483647 w 612"/>
                <a:gd name="T15" fmla="*/ 2147483647 h 366"/>
                <a:gd name="T16" fmla="*/ 2147483647 w 612"/>
                <a:gd name="T17" fmla="*/ 2147483647 h 366"/>
                <a:gd name="T18" fmla="*/ 2147483647 w 612"/>
                <a:gd name="T19" fmla="*/ 2147483647 h 366"/>
                <a:gd name="T20" fmla="*/ 2147483647 w 612"/>
                <a:gd name="T21" fmla="*/ 2147483647 h 366"/>
                <a:gd name="T22" fmla="*/ 2147483647 w 612"/>
                <a:gd name="T23" fmla="*/ 2147483647 h 366"/>
                <a:gd name="T24" fmla="*/ 2147483647 w 612"/>
                <a:gd name="T25" fmla="*/ 2147483647 h 366"/>
                <a:gd name="T26" fmla="*/ 2147483647 w 612"/>
                <a:gd name="T27" fmla="*/ 0 h 366"/>
                <a:gd name="T28" fmla="*/ 2147483647 w 612"/>
                <a:gd name="T29" fmla="*/ 2147483647 h 366"/>
                <a:gd name="T30" fmla="*/ 2147483647 w 612"/>
                <a:gd name="T31" fmla="*/ 2147483647 h 366"/>
                <a:gd name="T32" fmla="*/ 2147483647 w 612"/>
                <a:gd name="T33" fmla="*/ 2147483647 h 366"/>
                <a:gd name="T34" fmla="*/ 2147483647 w 612"/>
                <a:gd name="T35" fmla="*/ 2147483647 h 366"/>
                <a:gd name="T36" fmla="*/ 2147483647 w 612"/>
                <a:gd name="T37" fmla="*/ 2147483647 h 366"/>
                <a:gd name="T38" fmla="*/ 2147483647 w 612"/>
                <a:gd name="T39" fmla="*/ 2147483647 h 366"/>
                <a:gd name="T40" fmla="*/ 2147483647 w 612"/>
                <a:gd name="T41" fmla="*/ 2147483647 h 366"/>
                <a:gd name="T42" fmla="*/ 2147483647 w 612"/>
                <a:gd name="T43" fmla="*/ 2147483647 h 366"/>
                <a:gd name="T44" fmla="*/ 2147483647 w 612"/>
                <a:gd name="T45" fmla="*/ 2147483647 h 366"/>
                <a:gd name="T46" fmla="*/ 2147483647 w 612"/>
                <a:gd name="T47" fmla="*/ 2147483647 h 366"/>
                <a:gd name="T48" fmla="*/ 0 w 612"/>
                <a:gd name="T49" fmla="*/ 2147483647 h 366"/>
                <a:gd name="T50" fmla="*/ 2147483647 w 612"/>
                <a:gd name="T51" fmla="*/ 2147483647 h 366"/>
                <a:gd name="T52" fmla="*/ 2147483647 w 612"/>
                <a:gd name="T53" fmla="*/ 2147483647 h 366"/>
                <a:gd name="T54" fmla="*/ 2147483647 w 612"/>
                <a:gd name="T55" fmla="*/ 2147483647 h 366"/>
                <a:gd name="T56" fmla="*/ 2147483647 w 612"/>
                <a:gd name="T57" fmla="*/ 2147483647 h 366"/>
                <a:gd name="T58" fmla="*/ 2147483647 w 612"/>
                <a:gd name="T59" fmla="*/ 2147483647 h 366"/>
                <a:gd name="T60" fmla="*/ 2147483647 w 612"/>
                <a:gd name="T61" fmla="*/ 2147483647 h 366"/>
                <a:gd name="T62" fmla="*/ 2147483647 w 612"/>
                <a:gd name="T63" fmla="*/ 2147483647 h 366"/>
                <a:gd name="T64" fmla="*/ 2147483647 w 612"/>
                <a:gd name="T65" fmla="*/ 2147483647 h 366"/>
                <a:gd name="T66" fmla="*/ 2147483647 w 612"/>
                <a:gd name="T67" fmla="*/ 2147483647 h 366"/>
                <a:gd name="T68" fmla="*/ 2147483647 w 612"/>
                <a:gd name="T69" fmla="*/ 2147483647 h 366"/>
                <a:gd name="T70" fmla="*/ 2147483647 w 612"/>
                <a:gd name="T71" fmla="*/ 2147483647 h 366"/>
                <a:gd name="T72" fmla="*/ 2147483647 w 612"/>
                <a:gd name="T73" fmla="*/ 2147483647 h 366"/>
                <a:gd name="T74" fmla="*/ 2147483647 w 612"/>
                <a:gd name="T75" fmla="*/ 2147483647 h 366"/>
                <a:gd name="T76" fmla="*/ 2147483647 w 612"/>
                <a:gd name="T77" fmla="*/ 2147483647 h 366"/>
                <a:gd name="T78" fmla="*/ 2147483647 w 612"/>
                <a:gd name="T79" fmla="*/ 2147483647 h 366"/>
                <a:gd name="T80" fmla="*/ 2147483647 w 612"/>
                <a:gd name="T81" fmla="*/ 2147483647 h 366"/>
                <a:gd name="T82" fmla="*/ 2147483647 w 612"/>
                <a:gd name="T83" fmla="*/ 2147483647 h 366"/>
                <a:gd name="T84" fmla="*/ 2147483647 w 612"/>
                <a:gd name="T85" fmla="*/ 2147483647 h 36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612"/>
                <a:gd name="T130" fmla="*/ 0 h 366"/>
                <a:gd name="T131" fmla="*/ 612 w 612"/>
                <a:gd name="T132" fmla="*/ 366 h 36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612" h="366">
                  <a:moveTo>
                    <a:pt x="516" y="354"/>
                  </a:moveTo>
                  <a:lnTo>
                    <a:pt x="522" y="360"/>
                  </a:lnTo>
                  <a:lnTo>
                    <a:pt x="540" y="360"/>
                  </a:lnTo>
                  <a:lnTo>
                    <a:pt x="540" y="318"/>
                  </a:lnTo>
                  <a:lnTo>
                    <a:pt x="546" y="312"/>
                  </a:lnTo>
                  <a:lnTo>
                    <a:pt x="558" y="294"/>
                  </a:lnTo>
                  <a:lnTo>
                    <a:pt x="564" y="282"/>
                  </a:lnTo>
                  <a:lnTo>
                    <a:pt x="570" y="276"/>
                  </a:lnTo>
                  <a:lnTo>
                    <a:pt x="606" y="276"/>
                  </a:lnTo>
                  <a:lnTo>
                    <a:pt x="612" y="270"/>
                  </a:lnTo>
                  <a:lnTo>
                    <a:pt x="612" y="258"/>
                  </a:lnTo>
                  <a:lnTo>
                    <a:pt x="600" y="222"/>
                  </a:lnTo>
                  <a:lnTo>
                    <a:pt x="600" y="216"/>
                  </a:lnTo>
                  <a:lnTo>
                    <a:pt x="594" y="216"/>
                  </a:lnTo>
                  <a:lnTo>
                    <a:pt x="588" y="222"/>
                  </a:lnTo>
                  <a:lnTo>
                    <a:pt x="570" y="222"/>
                  </a:lnTo>
                  <a:lnTo>
                    <a:pt x="564" y="228"/>
                  </a:lnTo>
                  <a:lnTo>
                    <a:pt x="558" y="228"/>
                  </a:lnTo>
                  <a:lnTo>
                    <a:pt x="552" y="234"/>
                  </a:lnTo>
                  <a:lnTo>
                    <a:pt x="522" y="234"/>
                  </a:lnTo>
                  <a:lnTo>
                    <a:pt x="510" y="222"/>
                  </a:lnTo>
                  <a:lnTo>
                    <a:pt x="510" y="198"/>
                  </a:lnTo>
                  <a:lnTo>
                    <a:pt x="504" y="192"/>
                  </a:lnTo>
                  <a:lnTo>
                    <a:pt x="498" y="180"/>
                  </a:lnTo>
                  <a:lnTo>
                    <a:pt x="498" y="168"/>
                  </a:lnTo>
                  <a:lnTo>
                    <a:pt x="504" y="162"/>
                  </a:lnTo>
                  <a:lnTo>
                    <a:pt x="504" y="150"/>
                  </a:lnTo>
                  <a:lnTo>
                    <a:pt x="510" y="144"/>
                  </a:lnTo>
                  <a:lnTo>
                    <a:pt x="504" y="144"/>
                  </a:lnTo>
                  <a:lnTo>
                    <a:pt x="504" y="102"/>
                  </a:lnTo>
                  <a:lnTo>
                    <a:pt x="498" y="96"/>
                  </a:lnTo>
                  <a:lnTo>
                    <a:pt x="480" y="96"/>
                  </a:lnTo>
                  <a:lnTo>
                    <a:pt x="474" y="78"/>
                  </a:lnTo>
                  <a:lnTo>
                    <a:pt x="462" y="78"/>
                  </a:lnTo>
                  <a:lnTo>
                    <a:pt x="456" y="54"/>
                  </a:lnTo>
                  <a:lnTo>
                    <a:pt x="432" y="42"/>
                  </a:lnTo>
                  <a:lnTo>
                    <a:pt x="432" y="30"/>
                  </a:lnTo>
                  <a:lnTo>
                    <a:pt x="426" y="24"/>
                  </a:lnTo>
                  <a:lnTo>
                    <a:pt x="420" y="12"/>
                  </a:lnTo>
                  <a:lnTo>
                    <a:pt x="414" y="6"/>
                  </a:lnTo>
                  <a:lnTo>
                    <a:pt x="396" y="0"/>
                  </a:lnTo>
                  <a:lnTo>
                    <a:pt x="384" y="0"/>
                  </a:lnTo>
                  <a:lnTo>
                    <a:pt x="378" y="6"/>
                  </a:lnTo>
                  <a:lnTo>
                    <a:pt x="378" y="12"/>
                  </a:lnTo>
                  <a:lnTo>
                    <a:pt x="366" y="24"/>
                  </a:lnTo>
                  <a:lnTo>
                    <a:pt x="348" y="24"/>
                  </a:lnTo>
                  <a:lnTo>
                    <a:pt x="342" y="18"/>
                  </a:lnTo>
                  <a:lnTo>
                    <a:pt x="336" y="30"/>
                  </a:lnTo>
                  <a:lnTo>
                    <a:pt x="312" y="24"/>
                  </a:lnTo>
                  <a:lnTo>
                    <a:pt x="312" y="30"/>
                  </a:lnTo>
                  <a:lnTo>
                    <a:pt x="300" y="42"/>
                  </a:lnTo>
                  <a:lnTo>
                    <a:pt x="288" y="42"/>
                  </a:lnTo>
                  <a:lnTo>
                    <a:pt x="264" y="18"/>
                  </a:lnTo>
                  <a:lnTo>
                    <a:pt x="258" y="18"/>
                  </a:lnTo>
                  <a:lnTo>
                    <a:pt x="246" y="24"/>
                  </a:lnTo>
                  <a:lnTo>
                    <a:pt x="240" y="24"/>
                  </a:lnTo>
                  <a:lnTo>
                    <a:pt x="228" y="30"/>
                  </a:lnTo>
                  <a:lnTo>
                    <a:pt x="222" y="24"/>
                  </a:lnTo>
                  <a:lnTo>
                    <a:pt x="198" y="24"/>
                  </a:lnTo>
                  <a:lnTo>
                    <a:pt x="192" y="18"/>
                  </a:lnTo>
                  <a:lnTo>
                    <a:pt x="168" y="18"/>
                  </a:lnTo>
                  <a:lnTo>
                    <a:pt x="150" y="36"/>
                  </a:lnTo>
                  <a:lnTo>
                    <a:pt x="120" y="36"/>
                  </a:lnTo>
                  <a:lnTo>
                    <a:pt x="108" y="48"/>
                  </a:lnTo>
                  <a:lnTo>
                    <a:pt x="108" y="90"/>
                  </a:lnTo>
                  <a:lnTo>
                    <a:pt x="90" y="108"/>
                  </a:lnTo>
                  <a:lnTo>
                    <a:pt x="78" y="114"/>
                  </a:lnTo>
                  <a:lnTo>
                    <a:pt x="72" y="120"/>
                  </a:lnTo>
                  <a:lnTo>
                    <a:pt x="72" y="138"/>
                  </a:lnTo>
                  <a:lnTo>
                    <a:pt x="66" y="144"/>
                  </a:lnTo>
                  <a:lnTo>
                    <a:pt x="54" y="150"/>
                  </a:lnTo>
                  <a:lnTo>
                    <a:pt x="48" y="156"/>
                  </a:lnTo>
                  <a:lnTo>
                    <a:pt x="30" y="150"/>
                  </a:lnTo>
                  <a:lnTo>
                    <a:pt x="30" y="168"/>
                  </a:lnTo>
                  <a:lnTo>
                    <a:pt x="0" y="174"/>
                  </a:lnTo>
                  <a:lnTo>
                    <a:pt x="6" y="174"/>
                  </a:lnTo>
                  <a:lnTo>
                    <a:pt x="30" y="192"/>
                  </a:lnTo>
                  <a:lnTo>
                    <a:pt x="36" y="192"/>
                  </a:lnTo>
                  <a:lnTo>
                    <a:pt x="48" y="228"/>
                  </a:lnTo>
                  <a:lnTo>
                    <a:pt x="54" y="234"/>
                  </a:lnTo>
                  <a:lnTo>
                    <a:pt x="60" y="234"/>
                  </a:lnTo>
                  <a:lnTo>
                    <a:pt x="66" y="228"/>
                  </a:lnTo>
                  <a:lnTo>
                    <a:pt x="72" y="228"/>
                  </a:lnTo>
                  <a:lnTo>
                    <a:pt x="84" y="234"/>
                  </a:lnTo>
                  <a:lnTo>
                    <a:pt x="84" y="252"/>
                  </a:lnTo>
                  <a:lnTo>
                    <a:pt x="78" y="258"/>
                  </a:lnTo>
                  <a:lnTo>
                    <a:pt x="90" y="276"/>
                  </a:lnTo>
                  <a:lnTo>
                    <a:pt x="114" y="282"/>
                  </a:lnTo>
                  <a:lnTo>
                    <a:pt x="120" y="288"/>
                  </a:lnTo>
                  <a:lnTo>
                    <a:pt x="144" y="282"/>
                  </a:lnTo>
                  <a:lnTo>
                    <a:pt x="168" y="288"/>
                  </a:lnTo>
                  <a:lnTo>
                    <a:pt x="162" y="294"/>
                  </a:lnTo>
                  <a:lnTo>
                    <a:pt x="156" y="306"/>
                  </a:lnTo>
                  <a:lnTo>
                    <a:pt x="162" y="312"/>
                  </a:lnTo>
                  <a:lnTo>
                    <a:pt x="162" y="324"/>
                  </a:lnTo>
                  <a:lnTo>
                    <a:pt x="186" y="324"/>
                  </a:lnTo>
                  <a:lnTo>
                    <a:pt x="192" y="330"/>
                  </a:lnTo>
                  <a:lnTo>
                    <a:pt x="186" y="336"/>
                  </a:lnTo>
                  <a:lnTo>
                    <a:pt x="186" y="342"/>
                  </a:lnTo>
                  <a:lnTo>
                    <a:pt x="180" y="348"/>
                  </a:lnTo>
                  <a:lnTo>
                    <a:pt x="186" y="354"/>
                  </a:lnTo>
                  <a:lnTo>
                    <a:pt x="204" y="354"/>
                  </a:lnTo>
                  <a:lnTo>
                    <a:pt x="216" y="342"/>
                  </a:lnTo>
                  <a:lnTo>
                    <a:pt x="240" y="354"/>
                  </a:lnTo>
                  <a:lnTo>
                    <a:pt x="252" y="354"/>
                  </a:lnTo>
                  <a:lnTo>
                    <a:pt x="258" y="360"/>
                  </a:lnTo>
                  <a:lnTo>
                    <a:pt x="282" y="360"/>
                  </a:lnTo>
                  <a:lnTo>
                    <a:pt x="288" y="354"/>
                  </a:lnTo>
                  <a:lnTo>
                    <a:pt x="288" y="348"/>
                  </a:lnTo>
                  <a:lnTo>
                    <a:pt x="306" y="354"/>
                  </a:lnTo>
                  <a:lnTo>
                    <a:pt x="330" y="354"/>
                  </a:lnTo>
                  <a:lnTo>
                    <a:pt x="336" y="360"/>
                  </a:lnTo>
                  <a:lnTo>
                    <a:pt x="348" y="366"/>
                  </a:lnTo>
                  <a:lnTo>
                    <a:pt x="366" y="366"/>
                  </a:lnTo>
                  <a:lnTo>
                    <a:pt x="372" y="360"/>
                  </a:lnTo>
                  <a:lnTo>
                    <a:pt x="372" y="348"/>
                  </a:lnTo>
                  <a:lnTo>
                    <a:pt x="378" y="342"/>
                  </a:lnTo>
                  <a:lnTo>
                    <a:pt x="384" y="342"/>
                  </a:lnTo>
                  <a:lnTo>
                    <a:pt x="396" y="336"/>
                  </a:lnTo>
                  <a:lnTo>
                    <a:pt x="402" y="336"/>
                  </a:lnTo>
                  <a:lnTo>
                    <a:pt x="402" y="330"/>
                  </a:lnTo>
                  <a:lnTo>
                    <a:pt x="432" y="336"/>
                  </a:lnTo>
                  <a:lnTo>
                    <a:pt x="432" y="324"/>
                  </a:lnTo>
                  <a:lnTo>
                    <a:pt x="438" y="324"/>
                  </a:lnTo>
                  <a:lnTo>
                    <a:pt x="450" y="330"/>
                  </a:lnTo>
                  <a:lnTo>
                    <a:pt x="462" y="330"/>
                  </a:lnTo>
                  <a:lnTo>
                    <a:pt x="474" y="336"/>
                  </a:lnTo>
                  <a:lnTo>
                    <a:pt x="498" y="336"/>
                  </a:lnTo>
                  <a:lnTo>
                    <a:pt x="516" y="35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41" name="Qatar" descr="© INSCALE GmbH, 05.05.2010&#10;http://www.presentationload.com/">
              <a:extLst>
                <a:ext uri="{FF2B5EF4-FFF2-40B4-BE49-F238E27FC236}">
                  <a16:creationId xmlns:a16="http://schemas.microsoft.com/office/drawing/2014/main" id="{241BA982-D399-007D-71E7-1C45BF26126B}"/>
                </a:ext>
              </a:extLst>
            </p:cNvPr>
            <p:cNvSpPr>
              <a:spLocks/>
            </p:cNvSpPr>
            <p:nvPr/>
          </p:nvSpPr>
          <p:spPr bwMode="gray">
            <a:xfrm>
              <a:off x="5579903" y="2416512"/>
              <a:ext cx="25201" cy="54848"/>
            </a:xfrm>
            <a:custGeom>
              <a:avLst/>
              <a:gdLst>
                <a:gd name="T0" fmla="*/ 2147483647 w 66"/>
                <a:gd name="T1" fmla="*/ 2147483647 h 144"/>
                <a:gd name="T2" fmla="*/ 2147483647 w 66"/>
                <a:gd name="T3" fmla="*/ 2147483647 h 144"/>
                <a:gd name="T4" fmla="*/ 2147483647 w 66"/>
                <a:gd name="T5" fmla="*/ 2147483647 h 144"/>
                <a:gd name="T6" fmla="*/ 2147483647 w 66"/>
                <a:gd name="T7" fmla="*/ 2147483647 h 144"/>
                <a:gd name="T8" fmla="*/ 2147483647 w 66"/>
                <a:gd name="T9" fmla="*/ 2147483647 h 144"/>
                <a:gd name="T10" fmla="*/ 2147483647 w 66"/>
                <a:gd name="T11" fmla="*/ 2147483647 h 144"/>
                <a:gd name="T12" fmla="*/ 2147483647 w 66"/>
                <a:gd name="T13" fmla="*/ 2147483647 h 144"/>
                <a:gd name="T14" fmla="*/ 2147483647 w 66"/>
                <a:gd name="T15" fmla="*/ 2147483647 h 144"/>
                <a:gd name="T16" fmla="*/ 2147483647 w 66"/>
                <a:gd name="T17" fmla="*/ 2147483647 h 144"/>
                <a:gd name="T18" fmla="*/ 2147483647 w 66"/>
                <a:gd name="T19" fmla="*/ 0 h 144"/>
                <a:gd name="T20" fmla="*/ 2147483647 w 66"/>
                <a:gd name="T21" fmla="*/ 0 h 144"/>
                <a:gd name="T22" fmla="*/ 2147483647 w 66"/>
                <a:gd name="T23" fmla="*/ 2147483647 h 144"/>
                <a:gd name="T24" fmla="*/ 2147483647 w 66"/>
                <a:gd name="T25" fmla="*/ 2147483647 h 144"/>
                <a:gd name="T26" fmla="*/ 2147483647 w 66"/>
                <a:gd name="T27" fmla="*/ 2147483647 h 144"/>
                <a:gd name="T28" fmla="*/ 2147483647 w 66"/>
                <a:gd name="T29" fmla="*/ 2147483647 h 144"/>
                <a:gd name="T30" fmla="*/ 0 w 66"/>
                <a:gd name="T31" fmla="*/ 2147483647 h 144"/>
                <a:gd name="T32" fmla="*/ 2147483647 w 66"/>
                <a:gd name="T33" fmla="*/ 2147483647 h 144"/>
                <a:gd name="T34" fmla="*/ 2147483647 w 66"/>
                <a:gd name="T35" fmla="*/ 2147483647 h 14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66"/>
                <a:gd name="T55" fmla="*/ 0 h 144"/>
                <a:gd name="T56" fmla="*/ 66 w 66"/>
                <a:gd name="T57" fmla="*/ 144 h 14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66" h="144">
                  <a:moveTo>
                    <a:pt x="24" y="132"/>
                  </a:moveTo>
                  <a:lnTo>
                    <a:pt x="36" y="144"/>
                  </a:lnTo>
                  <a:lnTo>
                    <a:pt x="48" y="132"/>
                  </a:lnTo>
                  <a:lnTo>
                    <a:pt x="54" y="114"/>
                  </a:lnTo>
                  <a:lnTo>
                    <a:pt x="60" y="102"/>
                  </a:lnTo>
                  <a:lnTo>
                    <a:pt x="66" y="84"/>
                  </a:lnTo>
                  <a:lnTo>
                    <a:pt x="66" y="30"/>
                  </a:lnTo>
                  <a:lnTo>
                    <a:pt x="54" y="18"/>
                  </a:lnTo>
                  <a:lnTo>
                    <a:pt x="48" y="6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24" y="6"/>
                  </a:lnTo>
                  <a:lnTo>
                    <a:pt x="18" y="18"/>
                  </a:lnTo>
                  <a:lnTo>
                    <a:pt x="12" y="36"/>
                  </a:lnTo>
                  <a:lnTo>
                    <a:pt x="12" y="108"/>
                  </a:lnTo>
                  <a:lnTo>
                    <a:pt x="0" y="120"/>
                  </a:lnTo>
                  <a:lnTo>
                    <a:pt x="6" y="132"/>
                  </a:lnTo>
                  <a:lnTo>
                    <a:pt x="24" y="13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42" name="Puerto Rico" descr="© INSCALE GmbH, 05.05.2010&#10;http://www.presentationload.com/">
              <a:extLst>
                <a:ext uri="{FF2B5EF4-FFF2-40B4-BE49-F238E27FC236}">
                  <a16:creationId xmlns:a16="http://schemas.microsoft.com/office/drawing/2014/main" id="{77DEEDEF-AA6E-B91F-AED3-29A30B2E23E0}"/>
                </a:ext>
              </a:extLst>
            </p:cNvPr>
            <p:cNvSpPr>
              <a:spLocks/>
            </p:cNvSpPr>
            <p:nvPr/>
          </p:nvSpPr>
          <p:spPr bwMode="gray">
            <a:xfrm>
              <a:off x="2453580" y="2656657"/>
              <a:ext cx="51884" cy="22236"/>
            </a:xfrm>
            <a:custGeom>
              <a:avLst/>
              <a:gdLst>
                <a:gd name="T0" fmla="*/ 2147483647 w 138"/>
                <a:gd name="T1" fmla="*/ 2147483647 h 60"/>
                <a:gd name="T2" fmla="*/ 2147483647 w 138"/>
                <a:gd name="T3" fmla="*/ 2147483647 h 60"/>
                <a:gd name="T4" fmla="*/ 2147483647 w 138"/>
                <a:gd name="T5" fmla="*/ 0 h 60"/>
                <a:gd name="T6" fmla="*/ 2147483647 w 138"/>
                <a:gd name="T7" fmla="*/ 0 h 60"/>
                <a:gd name="T8" fmla="*/ 2147483647 w 138"/>
                <a:gd name="T9" fmla="*/ 2147483647 h 60"/>
                <a:gd name="T10" fmla="*/ 0 w 138"/>
                <a:gd name="T11" fmla="*/ 2147483647 h 60"/>
                <a:gd name="T12" fmla="*/ 0 w 138"/>
                <a:gd name="T13" fmla="*/ 2147483647 h 60"/>
                <a:gd name="T14" fmla="*/ 2147483647 w 138"/>
                <a:gd name="T15" fmla="*/ 2147483647 h 60"/>
                <a:gd name="T16" fmla="*/ 2147483647 w 138"/>
                <a:gd name="T17" fmla="*/ 2147483647 h 60"/>
                <a:gd name="T18" fmla="*/ 2147483647 w 138"/>
                <a:gd name="T19" fmla="*/ 2147483647 h 60"/>
                <a:gd name="T20" fmla="*/ 2147483647 w 138"/>
                <a:gd name="T21" fmla="*/ 2147483647 h 60"/>
                <a:gd name="T22" fmla="*/ 2147483647 w 138"/>
                <a:gd name="T23" fmla="*/ 2147483647 h 60"/>
                <a:gd name="T24" fmla="*/ 2147483647 w 138"/>
                <a:gd name="T25" fmla="*/ 2147483647 h 60"/>
                <a:gd name="T26" fmla="*/ 2147483647 w 138"/>
                <a:gd name="T27" fmla="*/ 2147483647 h 60"/>
                <a:gd name="T28" fmla="*/ 2147483647 w 138"/>
                <a:gd name="T29" fmla="*/ 2147483647 h 60"/>
                <a:gd name="T30" fmla="*/ 2147483647 w 138"/>
                <a:gd name="T31" fmla="*/ 2147483647 h 60"/>
                <a:gd name="T32" fmla="*/ 2147483647 w 138"/>
                <a:gd name="T33" fmla="*/ 2147483647 h 60"/>
                <a:gd name="T34" fmla="*/ 2147483647 w 138"/>
                <a:gd name="T35" fmla="*/ 2147483647 h 6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38"/>
                <a:gd name="T55" fmla="*/ 0 h 60"/>
                <a:gd name="T56" fmla="*/ 138 w 138"/>
                <a:gd name="T57" fmla="*/ 60 h 60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38" h="60">
                  <a:moveTo>
                    <a:pt x="84" y="12"/>
                  </a:moveTo>
                  <a:lnTo>
                    <a:pt x="72" y="12"/>
                  </a:lnTo>
                  <a:lnTo>
                    <a:pt x="36" y="0"/>
                  </a:lnTo>
                  <a:lnTo>
                    <a:pt x="12" y="0"/>
                  </a:lnTo>
                  <a:lnTo>
                    <a:pt x="6" y="12"/>
                  </a:lnTo>
                  <a:lnTo>
                    <a:pt x="0" y="18"/>
                  </a:lnTo>
                  <a:lnTo>
                    <a:pt x="0" y="48"/>
                  </a:lnTo>
                  <a:lnTo>
                    <a:pt x="36" y="60"/>
                  </a:lnTo>
                  <a:lnTo>
                    <a:pt x="48" y="48"/>
                  </a:lnTo>
                  <a:lnTo>
                    <a:pt x="102" y="48"/>
                  </a:lnTo>
                  <a:lnTo>
                    <a:pt x="120" y="36"/>
                  </a:lnTo>
                  <a:lnTo>
                    <a:pt x="132" y="30"/>
                  </a:lnTo>
                  <a:lnTo>
                    <a:pt x="138" y="18"/>
                  </a:lnTo>
                  <a:lnTo>
                    <a:pt x="138" y="12"/>
                  </a:lnTo>
                  <a:lnTo>
                    <a:pt x="132" y="6"/>
                  </a:lnTo>
                  <a:lnTo>
                    <a:pt x="114" y="6"/>
                  </a:lnTo>
                  <a:lnTo>
                    <a:pt x="102" y="12"/>
                  </a:lnTo>
                  <a:lnTo>
                    <a:pt x="84" y="1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43" name="Portugal" descr="© INSCALE GmbH, 05.05.2010&#10;http://www.presentationload.com/">
              <a:extLst>
                <a:ext uri="{FF2B5EF4-FFF2-40B4-BE49-F238E27FC236}">
                  <a16:creationId xmlns:a16="http://schemas.microsoft.com/office/drawing/2014/main" id="{C021EAE8-B417-2092-23F8-0C4CD676D5C3}"/>
                </a:ext>
              </a:extLst>
            </p:cNvPr>
            <p:cNvSpPr>
              <a:spLocks/>
            </p:cNvSpPr>
            <p:nvPr/>
          </p:nvSpPr>
          <p:spPr bwMode="gray">
            <a:xfrm>
              <a:off x="4017483" y="1933256"/>
              <a:ext cx="85978" cy="155651"/>
            </a:xfrm>
            <a:custGeom>
              <a:avLst/>
              <a:gdLst>
                <a:gd name="T0" fmla="*/ 2147483647 w 228"/>
                <a:gd name="T1" fmla="*/ 2147483647 h 414"/>
                <a:gd name="T2" fmla="*/ 2147483647 w 228"/>
                <a:gd name="T3" fmla="*/ 2147483647 h 414"/>
                <a:gd name="T4" fmla="*/ 2147483647 w 228"/>
                <a:gd name="T5" fmla="*/ 2147483647 h 414"/>
                <a:gd name="T6" fmla="*/ 2147483647 w 228"/>
                <a:gd name="T7" fmla="*/ 2147483647 h 414"/>
                <a:gd name="T8" fmla="*/ 2147483647 w 228"/>
                <a:gd name="T9" fmla="*/ 2147483647 h 414"/>
                <a:gd name="T10" fmla="*/ 2147483647 w 228"/>
                <a:gd name="T11" fmla="*/ 2147483647 h 414"/>
                <a:gd name="T12" fmla="*/ 2147483647 w 228"/>
                <a:gd name="T13" fmla="*/ 0 h 414"/>
                <a:gd name="T14" fmla="*/ 2147483647 w 228"/>
                <a:gd name="T15" fmla="*/ 2147483647 h 414"/>
                <a:gd name="T16" fmla="*/ 2147483647 w 228"/>
                <a:gd name="T17" fmla="*/ 2147483647 h 414"/>
                <a:gd name="T18" fmla="*/ 2147483647 w 228"/>
                <a:gd name="T19" fmla="*/ 2147483647 h 414"/>
                <a:gd name="T20" fmla="*/ 2147483647 w 228"/>
                <a:gd name="T21" fmla="*/ 2147483647 h 414"/>
                <a:gd name="T22" fmla="*/ 2147483647 w 228"/>
                <a:gd name="T23" fmla="*/ 2147483647 h 414"/>
                <a:gd name="T24" fmla="*/ 2147483647 w 228"/>
                <a:gd name="T25" fmla="*/ 2147483647 h 414"/>
                <a:gd name="T26" fmla="*/ 0 w 228"/>
                <a:gd name="T27" fmla="*/ 2147483647 h 414"/>
                <a:gd name="T28" fmla="*/ 2147483647 w 228"/>
                <a:gd name="T29" fmla="*/ 2147483647 h 414"/>
                <a:gd name="T30" fmla="*/ 2147483647 w 228"/>
                <a:gd name="T31" fmla="*/ 2147483647 h 414"/>
                <a:gd name="T32" fmla="*/ 2147483647 w 228"/>
                <a:gd name="T33" fmla="*/ 2147483647 h 414"/>
                <a:gd name="T34" fmla="*/ 2147483647 w 228"/>
                <a:gd name="T35" fmla="*/ 2147483647 h 414"/>
                <a:gd name="T36" fmla="*/ 2147483647 w 228"/>
                <a:gd name="T37" fmla="*/ 2147483647 h 414"/>
                <a:gd name="T38" fmla="*/ 2147483647 w 228"/>
                <a:gd name="T39" fmla="*/ 2147483647 h 414"/>
                <a:gd name="T40" fmla="*/ 2147483647 w 228"/>
                <a:gd name="T41" fmla="*/ 2147483647 h 414"/>
                <a:gd name="T42" fmla="*/ 2147483647 w 228"/>
                <a:gd name="T43" fmla="*/ 2147483647 h 414"/>
                <a:gd name="T44" fmla="*/ 2147483647 w 228"/>
                <a:gd name="T45" fmla="*/ 2147483647 h 414"/>
                <a:gd name="T46" fmla="*/ 2147483647 w 228"/>
                <a:gd name="T47" fmla="*/ 2147483647 h 414"/>
                <a:gd name="T48" fmla="*/ 2147483647 w 228"/>
                <a:gd name="T49" fmla="*/ 2147483647 h 414"/>
                <a:gd name="T50" fmla="*/ 2147483647 w 228"/>
                <a:gd name="T51" fmla="*/ 2147483647 h 414"/>
                <a:gd name="T52" fmla="*/ 2147483647 w 228"/>
                <a:gd name="T53" fmla="*/ 2147483647 h 414"/>
                <a:gd name="T54" fmla="*/ 2147483647 w 228"/>
                <a:gd name="T55" fmla="*/ 2147483647 h 414"/>
                <a:gd name="T56" fmla="*/ 2147483647 w 228"/>
                <a:gd name="T57" fmla="*/ 2147483647 h 414"/>
                <a:gd name="T58" fmla="*/ 2147483647 w 228"/>
                <a:gd name="T59" fmla="*/ 2147483647 h 414"/>
                <a:gd name="T60" fmla="*/ 2147483647 w 228"/>
                <a:gd name="T61" fmla="*/ 2147483647 h 414"/>
                <a:gd name="T62" fmla="*/ 2147483647 w 228"/>
                <a:gd name="T63" fmla="*/ 2147483647 h 414"/>
                <a:gd name="T64" fmla="*/ 2147483647 w 228"/>
                <a:gd name="T65" fmla="*/ 2147483647 h 414"/>
                <a:gd name="T66" fmla="*/ 2147483647 w 228"/>
                <a:gd name="T67" fmla="*/ 2147483647 h 414"/>
                <a:gd name="T68" fmla="*/ 2147483647 w 228"/>
                <a:gd name="T69" fmla="*/ 2147483647 h 414"/>
                <a:gd name="T70" fmla="*/ 2147483647 w 228"/>
                <a:gd name="T71" fmla="*/ 2147483647 h 414"/>
                <a:gd name="T72" fmla="*/ 2147483647 w 228"/>
                <a:gd name="T73" fmla="*/ 2147483647 h 414"/>
                <a:gd name="T74" fmla="*/ 2147483647 w 228"/>
                <a:gd name="T75" fmla="*/ 2147483647 h 414"/>
                <a:gd name="T76" fmla="*/ 2147483647 w 228"/>
                <a:gd name="T77" fmla="*/ 2147483647 h 414"/>
                <a:gd name="T78" fmla="*/ 2147483647 w 228"/>
                <a:gd name="T79" fmla="*/ 2147483647 h 414"/>
                <a:gd name="T80" fmla="*/ 2147483647 w 228"/>
                <a:gd name="T81" fmla="*/ 2147483647 h 414"/>
                <a:gd name="T82" fmla="*/ 2147483647 w 228"/>
                <a:gd name="T83" fmla="*/ 2147483647 h 41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228"/>
                <a:gd name="T127" fmla="*/ 0 h 414"/>
                <a:gd name="T128" fmla="*/ 228 w 228"/>
                <a:gd name="T129" fmla="*/ 414 h 41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228" h="414">
                  <a:moveTo>
                    <a:pt x="210" y="30"/>
                  </a:moveTo>
                  <a:lnTo>
                    <a:pt x="210" y="12"/>
                  </a:lnTo>
                  <a:lnTo>
                    <a:pt x="156" y="12"/>
                  </a:lnTo>
                  <a:lnTo>
                    <a:pt x="156" y="18"/>
                  </a:lnTo>
                  <a:lnTo>
                    <a:pt x="150" y="24"/>
                  </a:lnTo>
                  <a:lnTo>
                    <a:pt x="138" y="24"/>
                  </a:lnTo>
                  <a:lnTo>
                    <a:pt x="132" y="18"/>
                  </a:lnTo>
                  <a:lnTo>
                    <a:pt x="114" y="18"/>
                  </a:lnTo>
                  <a:lnTo>
                    <a:pt x="108" y="24"/>
                  </a:lnTo>
                  <a:lnTo>
                    <a:pt x="96" y="24"/>
                  </a:lnTo>
                  <a:lnTo>
                    <a:pt x="96" y="18"/>
                  </a:lnTo>
                  <a:lnTo>
                    <a:pt x="102" y="18"/>
                  </a:lnTo>
                  <a:lnTo>
                    <a:pt x="114" y="6"/>
                  </a:lnTo>
                  <a:lnTo>
                    <a:pt x="114" y="0"/>
                  </a:lnTo>
                  <a:lnTo>
                    <a:pt x="90" y="0"/>
                  </a:lnTo>
                  <a:lnTo>
                    <a:pt x="66" y="12"/>
                  </a:lnTo>
                  <a:lnTo>
                    <a:pt x="60" y="18"/>
                  </a:lnTo>
                  <a:lnTo>
                    <a:pt x="60" y="36"/>
                  </a:lnTo>
                  <a:lnTo>
                    <a:pt x="66" y="60"/>
                  </a:lnTo>
                  <a:lnTo>
                    <a:pt x="66" y="78"/>
                  </a:lnTo>
                  <a:lnTo>
                    <a:pt x="60" y="108"/>
                  </a:lnTo>
                  <a:lnTo>
                    <a:pt x="48" y="138"/>
                  </a:lnTo>
                  <a:lnTo>
                    <a:pt x="30" y="174"/>
                  </a:lnTo>
                  <a:lnTo>
                    <a:pt x="12" y="222"/>
                  </a:lnTo>
                  <a:lnTo>
                    <a:pt x="6" y="234"/>
                  </a:lnTo>
                  <a:lnTo>
                    <a:pt x="6" y="240"/>
                  </a:lnTo>
                  <a:lnTo>
                    <a:pt x="0" y="252"/>
                  </a:lnTo>
                  <a:lnTo>
                    <a:pt x="0" y="264"/>
                  </a:lnTo>
                  <a:lnTo>
                    <a:pt x="18" y="282"/>
                  </a:lnTo>
                  <a:lnTo>
                    <a:pt x="30" y="288"/>
                  </a:lnTo>
                  <a:lnTo>
                    <a:pt x="42" y="342"/>
                  </a:lnTo>
                  <a:lnTo>
                    <a:pt x="42" y="348"/>
                  </a:lnTo>
                  <a:lnTo>
                    <a:pt x="36" y="354"/>
                  </a:lnTo>
                  <a:lnTo>
                    <a:pt x="36" y="366"/>
                  </a:lnTo>
                  <a:lnTo>
                    <a:pt x="30" y="384"/>
                  </a:lnTo>
                  <a:lnTo>
                    <a:pt x="24" y="396"/>
                  </a:lnTo>
                  <a:lnTo>
                    <a:pt x="24" y="408"/>
                  </a:lnTo>
                  <a:lnTo>
                    <a:pt x="48" y="408"/>
                  </a:lnTo>
                  <a:lnTo>
                    <a:pt x="60" y="402"/>
                  </a:lnTo>
                  <a:lnTo>
                    <a:pt x="72" y="402"/>
                  </a:lnTo>
                  <a:lnTo>
                    <a:pt x="84" y="414"/>
                  </a:lnTo>
                  <a:lnTo>
                    <a:pt x="96" y="414"/>
                  </a:lnTo>
                  <a:lnTo>
                    <a:pt x="108" y="408"/>
                  </a:lnTo>
                  <a:lnTo>
                    <a:pt x="114" y="402"/>
                  </a:lnTo>
                  <a:lnTo>
                    <a:pt x="120" y="402"/>
                  </a:lnTo>
                  <a:lnTo>
                    <a:pt x="126" y="396"/>
                  </a:lnTo>
                  <a:lnTo>
                    <a:pt x="126" y="348"/>
                  </a:lnTo>
                  <a:lnTo>
                    <a:pt x="132" y="342"/>
                  </a:lnTo>
                  <a:lnTo>
                    <a:pt x="138" y="330"/>
                  </a:lnTo>
                  <a:lnTo>
                    <a:pt x="150" y="330"/>
                  </a:lnTo>
                  <a:lnTo>
                    <a:pt x="162" y="318"/>
                  </a:lnTo>
                  <a:lnTo>
                    <a:pt x="162" y="312"/>
                  </a:lnTo>
                  <a:lnTo>
                    <a:pt x="150" y="312"/>
                  </a:lnTo>
                  <a:lnTo>
                    <a:pt x="144" y="306"/>
                  </a:lnTo>
                  <a:lnTo>
                    <a:pt x="138" y="294"/>
                  </a:lnTo>
                  <a:lnTo>
                    <a:pt x="138" y="288"/>
                  </a:lnTo>
                  <a:lnTo>
                    <a:pt x="132" y="282"/>
                  </a:lnTo>
                  <a:lnTo>
                    <a:pt x="132" y="276"/>
                  </a:lnTo>
                  <a:lnTo>
                    <a:pt x="144" y="264"/>
                  </a:lnTo>
                  <a:lnTo>
                    <a:pt x="156" y="258"/>
                  </a:lnTo>
                  <a:lnTo>
                    <a:pt x="168" y="246"/>
                  </a:lnTo>
                  <a:lnTo>
                    <a:pt x="168" y="240"/>
                  </a:lnTo>
                  <a:lnTo>
                    <a:pt x="156" y="234"/>
                  </a:lnTo>
                  <a:lnTo>
                    <a:pt x="150" y="228"/>
                  </a:lnTo>
                  <a:lnTo>
                    <a:pt x="150" y="216"/>
                  </a:lnTo>
                  <a:lnTo>
                    <a:pt x="126" y="192"/>
                  </a:lnTo>
                  <a:lnTo>
                    <a:pt x="162" y="192"/>
                  </a:lnTo>
                  <a:lnTo>
                    <a:pt x="174" y="180"/>
                  </a:lnTo>
                  <a:lnTo>
                    <a:pt x="174" y="168"/>
                  </a:lnTo>
                  <a:lnTo>
                    <a:pt x="168" y="162"/>
                  </a:lnTo>
                  <a:lnTo>
                    <a:pt x="168" y="150"/>
                  </a:lnTo>
                  <a:lnTo>
                    <a:pt x="174" y="144"/>
                  </a:lnTo>
                  <a:lnTo>
                    <a:pt x="180" y="144"/>
                  </a:lnTo>
                  <a:lnTo>
                    <a:pt x="180" y="126"/>
                  </a:lnTo>
                  <a:lnTo>
                    <a:pt x="186" y="108"/>
                  </a:lnTo>
                  <a:lnTo>
                    <a:pt x="186" y="96"/>
                  </a:lnTo>
                  <a:lnTo>
                    <a:pt x="180" y="90"/>
                  </a:lnTo>
                  <a:lnTo>
                    <a:pt x="174" y="90"/>
                  </a:lnTo>
                  <a:lnTo>
                    <a:pt x="174" y="84"/>
                  </a:lnTo>
                  <a:lnTo>
                    <a:pt x="180" y="78"/>
                  </a:lnTo>
                  <a:lnTo>
                    <a:pt x="204" y="66"/>
                  </a:lnTo>
                  <a:lnTo>
                    <a:pt x="228" y="42"/>
                  </a:lnTo>
                  <a:lnTo>
                    <a:pt x="228" y="36"/>
                  </a:lnTo>
                  <a:lnTo>
                    <a:pt x="216" y="30"/>
                  </a:lnTo>
                  <a:lnTo>
                    <a:pt x="210" y="3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44" name="Poland" descr="© INSCALE GmbH, 05.05.2010&#10;http://www.presentationload.com/">
              <a:extLst>
                <a:ext uri="{FF2B5EF4-FFF2-40B4-BE49-F238E27FC236}">
                  <a16:creationId xmlns:a16="http://schemas.microsoft.com/office/drawing/2014/main" id="{2CF8F4F1-043B-A4D5-8260-926973A12683}"/>
                </a:ext>
              </a:extLst>
            </p:cNvPr>
            <p:cNvSpPr>
              <a:spLocks/>
            </p:cNvSpPr>
            <p:nvPr/>
          </p:nvSpPr>
          <p:spPr bwMode="gray">
            <a:xfrm>
              <a:off x="4600055" y="1555250"/>
              <a:ext cx="237180" cy="170474"/>
            </a:xfrm>
            <a:custGeom>
              <a:avLst/>
              <a:gdLst>
                <a:gd name="T0" fmla="*/ 2147483647 w 624"/>
                <a:gd name="T1" fmla="*/ 2147483647 h 450"/>
                <a:gd name="T2" fmla="*/ 2147483647 w 624"/>
                <a:gd name="T3" fmla="*/ 2147483647 h 450"/>
                <a:gd name="T4" fmla="*/ 2147483647 w 624"/>
                <a:gd name="T5" fmla="*/ 2147483647 h 450"/>
                <a:gd name="T6" fmla="*/ 2147483647 w 624"/>
                <a:gd name="T7" fmla="*/ 2147483647 h 450"/>
                <a:gd name="T8" fmla="*/ 2147483647 w 624"/>
                <a:gd name="T9" fmla="*/ 2147483647 h 450"/>
                <a:gd name="T10" fmla="*/ 2147483647 w 624"/>
                <a:gd name="T11" fmla="*/ 2147483647 h 450"/>
                <a:gd name="T12" fmla="*/ 2147483647 w 624"/>
                <a:gd name="T13" fmla="*/ 2147483647 h 450"/>
                <a:gd name="T14" fmla="*/ 2147483647 w 624"/>
                <a:gd name="T15" fmla="*/ 2147483647 h 450"/>
                <a:gd name="T16" fmla="*/ 2147483647 w 624"/>
                <a:gd name="T17" fmla="*/ 2147483647 h 450"/>
                <a:gd name="T18" fmla="*/ 2147483647 w 624"/>
                <a:gd name="T19" fmla="*/ 2147483647 h 450"/>
                <a:gd name="T20" fmla="*/ 2147483647 w 624"/>
                <a:gd name="T21" fmla="*/ 2147483647 h 450"/>
                <a:gd name="T22" fmla="*/ 2147483647 w 624"/>
                <a:gd name="T23" fmla="*/ 2147483647 h 450"/>
                <a:gd name="T24" fmla="*/ 2147483647 w 624"/>
                <a:gd name="T25" fmla="*/ 2147483647 h 450"/>
                <a:gd name="T26" fmla="*/ 2147483647 w 624"/>
                <a:gd name="T27" fmla="*/ 2147483647 h 450"/>
                <a:gd name="T28" fmla="*/ 2147483647 w 624"/>
                <a:gd name="T29" fmla="*/ 2147483647 h 450"/>
                <a:gd name="T30" fmla="*/ 2147483647 w 624"/>
                <a:gd name="T31" fmla="*/ 2147483647 h 450"/>
                <a:gd name="T32" fmla="*/ 2147483647 w 624"/>
                <a:gd name="T33" fmla="*/ 2147483647 h 450"/>
                <a:gd name="T34" fmla="*/ 2147483647 w 624"/>
                <a:gd name="T35" fmla="*/ 2147483647 h 450"/>
                <a:gd name="T36" fmla="*/ 2147483647 w 624"/>
                <a:gd name="T37" fmla="*/ 2147483647 h 450"/>
                <a:gd name="T38" fmla="*/ 2147483647 w 624"/>
                <a:gd name="T39" fmla="*/ 2147483647 h 450"/>
                <a:gd name="T40" fmla="*/ 2147483647 w 624"/>
                <a:gd name="T41" fmla="*/ 2147483647 h 450"/>
                <a:gd name="T42" fmla="*/ 2147483647 w 624"/>
                <a:gd name="T43" fmla="*/ 2147483647 h 450"/>
                <a:gd name="T44" fmla="*/ 2147483647 w 624"/>
                <a:gd name="T45" fmla="*/ 2147483647 h 450"/>
                <a:gd name="T46" fmla="*/ 2147483647 w 624"/>
                <a:gd name="T47" fmla="*/ 2147483647 h 450"/>
                <a:gd name="T48" fmla="*/ 2147483647 w 624"/>
                <a:gd name="T49" fmla="*/ 2147483647 h 450"/>
                <a:gd name="T50" fmla="*/ 2147483647 w 624"/>
                <a:gd name="T51" fmla="*/ 2147483647 h 450"/>
                <a:gd name="T52" fmla="*/ 2147483647 w 624"/>
                <a:gd name="T53" fmla="*/ 2147483647 h 450"/>
                <a:gd name="T54" fmla="*/ 2147483647 w 624"/>
                <a:gd name="T55" fmla="*/ 2147483647 h 450"/>
                <a:gd name="T56" fmla="*/ 2147483647 w 624"/>
                <a:gd name="T57" fmla="*/ 2147483647 h 450"/>
                <a:gd name="T58" fmla="*/ 0 w 624"/>
                <a:gd name="T59" fmla="*/ 2147483647 h 450"/>
                <a:gd name="T60" fmla="*/ 2147483647 w 624"/>
                <a:gd name="T61" fmla="*/ 2147483647 h 450"/>
                <a:gd name="T62" fmla="*/ 2147483647 w 624"/>
                <a:gd name="T63" fmla="*/ 2147483647 h 450"/>
                <a:gd name="T64" fmla="*/ 2147483647 w 624"/>
                <a:gd name="T65" fmla="*/ 2147483647 h 450"/>
                <a:gd name="T66" fmla="*/ 2147483647 w 624"/>
                <a:gd name="T67" fmla="*/ 2147483647 h 450"/>
                <a:gd name="T68" fmla="*/ 2147483647 w 624"/>
                <a:gd name="T69" fmla="*/ 2147483647 h 450"/>
                <a:gd name="T70" fmla="*/ 2147483647 w 624"/>
                <a:gd name="T71" fmla="*/ 2147483647 h 450"/>
                <a:gd name="T72" fmla="*/ 2147483647 w 624"/>
                <a:gd name="T73" fmla="*/ 2147483647 h 450"/>
                <a:gd name="T74" fmla="*/ 2147483647 w 624"/>
                <a:gd name="T75" fmla="*/ 2147483647 h 450"/>
                <a:gd name="T76" fmla="*/ 2147483647 w 624"/>
                <a:gd name="T77" fmla="*/ 2147483647 h 450"/>
                <a:gd name="T78" fmla="*/ 2147483647 w 624"/>
                <a:gd name="T79" fmla="*/ 2147483647 h 450"/>
                <a:gd name="T80" fmla="*/ 2147483647 w 624"/>
                <a:gd name="T81" fmla="*/ 2147483647 h 450"/>
                <a:gd name="T82" fmla="*/ 2147483647 w 624"/>
                <a:gd name="T83" fmla="*/ 2147483647 h 450"/>
                <a:gd name="T84" fmla="*/ 2147483647 w 624"/>
                <a:gd name="T85" fmla="*/ 2147483647 h 450"/>
                <a:gd name="T86" fmla="*/ 2147483647 w 624"/>
                <a:gd name="T87" fmla="*/ 2147483647 h 450"/>
                <a:gd name="T88" fmla="*/ 2147483647 w 624"/>
                <a:gd name="T89" fmla="*/ 2147483647 h 450"/>
                <a:gd name="T90" fmla="*/ 2147483647 w 624"/>
                <a:gd name="T91" fmla="*/ 2147483647 h 450"/>
                <a:gd name="T92" fmla="*/ 2147483647 w 624"/>
                <a:gd name="T93" fmla="*/ 2147483647 h 450"/>
                <a:gd name="T94" fmla="*/ 2147483647 w 624"/>
                <a:gd name="T95" fmla="*/ 2147483647 h 450"/>
                <a:gd name="T96" fmla="*/ 2147483647 w 624"/>
                <a:gd name="T97" fmla="*/ 2147483647 h 450"/>
                <a:gd name="T98" fmla="*/ 2147483647 w 624"/>
                <a:gd name="T99" fmla="*/ 2147483647 h 450"/>
                <a:gd name="T100" fmla="*/ 2147483647 w 624"/>
                <a:gd name="T101" fmla="*/ 2147483647 h 450"/>
                <a:gd name="T102" fmla="*/ 2147483647 w 624"/>
                <a:gd name="T103" fmla="*/ 2147483647 h 450"/>
                <a:gd name="T104" fmla="*/ 2147483647 w 624"/>
                <a:gd name="T105" fmla="*/ 2147483647 h 450"/>
                <a:gd name="T106" fmla="*/ 2147483647 w 624"/>
                <a:gd name="T107" fmla="*/ 2147483647 h 450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624"/>
                <a:gd name="T163" fmla="*/ 0 h 450"/>
                <a:gd name="T164" fmla="*/ 624 w 624"/>
                <a:gd name="T165" fmla="*/ 450 h 450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624" h="450">
                  <a:moveTo>
                    <a:pt x="426" y="426"/>
                  </a:moveTo>
                  <a:lnTo>
                    <a:pt x="432" y="426"/>
                  </a:lnTo>
                  <a:lnTo>
                    <a:pt x="444" y="420"/>
                  </a:lnTo>
                  <a:lnTo>
                    <a:pt x="450" y="414"/>
                  </a:lnTo>
                  <a:lnTo>
                    <a:pt x="474" y="414"/>
                  </a:lnTo>
                  <a:lnTo>
                    <a:pt x="498" y="438"/>
                  </a:lnTo>
                  <a:lnTo>
                    <a:pt x="528" y="438"/>
                  </a:lnTo>
                  <a:lnTo>
                    <a:pt x="528" y="450"/>
                  </a:lnTo>
                  <a:lnTo>
                    <a:pt x="552" y="450"/>
                  </a:lnTo>
                  <a:lnTo>
                    <a:pt x="540" y="438"/>
                  </a:lnTo>
                  <a:lnTo>
                    <a:pt x="540" y="396"/>
                  </a:lnTo>
                  <a:lnTo>
                    <a:pt x="594" y="348"/>
                  </a:lnTo>
                  <a:lnTo>
                    <a:pt x="606" y="348"/>
                  </a:lnTo>
                  <a:lnTo>
                    <a:pt x="612" y="342"/>
                  </a:lnTo>
                  <a:lnTo>
                    <a:pt x="618" y="342"/>
                  </a:lnTo>
                  <a:lnTo>
                    <a:pt x="624" y="336"/>
                  </a:lnTo>
                  <a:lnTo>
                    <a:pt x="618" y="330"/>
                  </a:lnTo>
                  <a:lnTo>
                    <a:pt x="618" y="324"/>
                  </a:lnTo>
                  <a:lnTo>
                    <a:pt x="612" y="318"/>
                  </a:lnTo>
                  <a:lnTo>
                    <a:pt x="618" y="306"/>
                  </a:lnTo>
                  <a:lnTo>
                    <a:pt x="612" y="300"/>
                  </a:lnTo>
                  <a:lnTo>
                    <a:pt x="600" y="294"/>
                  </a:lnTo>
                  <a:lnTo>
                    <a:pt x="600" y="288"/>
                  </a:lnTo>
                  <a:lnTo>
                    <a:pt x="582" y="270"/>
                  </a:lnTo>
                  <a:lnTo>
                    <a:pt x="576" y="252"/>
                  </a:lnTo>
                  <a:lnTo>
                    <a:pt x="582" y="252"/>
                  </a:lnTo>
                  <a:lnTo>
                    <a:pt x="576" y="240"/>
                  </a:lnTo>
                  <a:lnTo>
                    <a:pt x="576" y="210"/>
                  </a:lnTo>
                  <a:lnTo>
                    <a:pt x="564" y="198"/>
                  </a:lnTo>
                  <a:lnTo>
                    <a:pt x="558" y="198"/>
                  </a:lnTo>
                  <a:lnTo>
                    <a:pt x="552" y="192"/>
                  </a:lnTo>
                  <a:lnTo>
                    <a:pt x="552" y="186"/>
                  </a:lnTo>
                  <a:lnTo>
                    <a:pt x="564" y="186"/>
                  </a:lnTo>
                  <a:lnTo>
                    <a:pt x="564" y="168"/>
                  </a:lnTo>
                  <a:lnTo>
                    <a:pt x="588" y="162"/>
                  </a:lnTo>
                  <a:lnTo>
                    <a:pt x="588" y="150"/>
                  </a:lnTo>
                  <a:lnTo>
                    <a:pt x="594" y="144"/>
                  </a:lnTo>
                  <a:lnTo>
                    <a:pt x="594" y="138"/>
                  </a:lnTo>
                  <a:lnTo>
                    <a:pt x="588" y="132"/>
                  </a:lnTo>
                  <a:lnTo>
                    <a:pt x="576" y="108"/>
                  </a:lnTo>
                  <a:lnTo>
                    <a:pt x="570" y="102"/>
                  </a:lnTo>
                  <a:lnTo>
                    <a:pt x="570" y="90"/>
                  </a:lnTo>
                  <a:lnTo>
                    <a:pt x="564" y="84"/>
                  </a:lnTo>
                  <a:lnTo>
                    <a:pt x="558" y="72"/>
                  </a:lnTo>
                  <a:lnTo>
                    <a:pt x="558" y="48"/>
                  </a:lnTo>
                  <a:lnTo>
                    <a:pt x="546" y="42"/>
                  </a:lnTo>
                  <a:lnTo>
                    <a:pt x="540" y="42"/>
                  </a:lnTo>
                  <a:lnTo>
                    <a:pt x="522" y="36"/>
                  </a:lnTo>
                  <a:lnTo>
                    <a:pt x="498" y="36"/>
                  </a:lnTo>
                  <a:lnTo>
                    <a:pt x="498" y="42"/>
                  </a:lnTo>
                  <a:lnTo>
                    <a:pt x="408" y="42"/>
                  </a:lnTo>
                  <a:lnTo>
                    <a:pt x="402" y="36"/>
                  </a:lnTo>
                  <a:lnTo>
                    <a:pt x="390" y="36"/>
                  </a:lnTo>
                  <a:lnTo>
                    <a:pt x="384" y="30"/>
                  </a:lnTo>
                  <a:lnTo>
                    <a:pt x="360" y="30"/>
                  </a:lnTo>
                  <a:lnTo>
                    <a:pt x="354" y="36"/>
                  </a:lnTo>
                  <a:lnTo>
                    <a:pt x="348" y="36"/>
                  </a:lnTo>
                  <a:lnTo>
                    <a:pt x="342" y="30"/>
                  </a:lnTo>
                  <a:lnTo>
                    <a:pt x="312" y="30"/>
                  </a:lnTo>
                  <a:lnTo>
                    <a:pt x="300" y="36"/>
                  </a:lnTo>
                  <a:lnTo>
                    <a:pt x="282" y="36"/>
                  </a:lnTo>
                  <a:lnTo>
                    <a:pt x="276" y="30"/>
                  </a:lnTo>
                  <a:lnTo>
                    <a:pt x="270" y="18"/>
                  </a:lnTo>
                  <a:lnTo>
                    <a:pt x="264" y="12"/>
                  </a:lnTo>
                  <a:lnTo>
                    <a:pt x="264" y="6"/>
                  </a:lnTo>
                  <a:lnTo>
                    <a:pt x="258" y="6"/>
                  </a:lnTo>
                  <a:lnTo>
                    <a:pt x="252" y="0"/>
                  </a:lnTo>
                  <a:lnTo>
                    <a:pt x="210" y="0"/>
                  </a:lnTo>
                  <a:lnTo>
                    <a:pt x="192" y="6"/>
                  </a:lnTo>
                  <a:lnTo>
                    <a:pt x="180" y="12"/>
                  </a:lnTo>
                  <a:lnTo>
                    <a:pt x="162" y="12"/>
                  </a:lnTo>
                  <a:lnTo>
                    <a:pt x="150" y="18"/>
                  </a:lnTo>
                  <a:lnTo>
                    <a:pt x="144" y="24"/>
                  </a:lnTo>
                  <a:lnTo>
                    <a:pt x="138" y="24"/>
                  </a:lnTo>
                  <a:lnTo>
                    <a:pt x="120" y="42"/>
                  </a:lnTo>
                  <a:lnTo>
                    <a:pt x="60" y="48"/>
                  </a:lnTo>
                  <a:lnTo>
                    <a:pt x="54" y="48"/>
                  </a:lnTo>
                  <a:lnTo>
                    <a:pt x="48" y="54"/>
                  </a:lnTo>
                  <a:lnTo>
                    <a:pt x="24" y="66"/>
                  </a:lnTo>
                  <a:lnTo>
                    <a:pt x="18" y="66"/>
                  </a:lnTo>
                  <a:lnTo>
                    <a:pt x="12" y="72"/>
                  </a:lnTo>
                  <a:lnTo>
                    <a:pt x="18" y="78"/>
                  </a:lnTo>
                  <a:lnTo>
                    <a:pt x="18" y="96"/>
                  </a:lnTo>
                  <a:lnTo>
                    <a:pt x="6" y="90"/>
                  </a:lnTo>
                  <a:lnTo>
                    <a:pt x="6" y="108"/>
                  </a:lnTo>
                  <a:lnTo>
                    <a:pt x="12" y="108"/>
                  </a:lnTo>
                  <a:lnTo>
                    <a:pt x="18" y="114"/>
                  </a:lnTo>
                  <a:lnTo>
                    <a:pt x="18" y="132"/>
                  </a:lnTo>
                  <a:lnTo>
                    <a:pt x="6" y="144"/>
                  </a:lnTo>
                  <a:lnTo>
                    <a:pt x="0" y="144"/>
                  </a:lnTo>
                  <a:lnTo>
                    <a:pt x="0" y="156"/>
                  </a:lnTo>
                  <a:lnTo>
                    <a:pt x="6" y="162"/>
                  </a:lnTo>
                  <a:lnTo>
                    <a:pt x="12" y="162"/>
                  </a:lnTo>
                  <a:lnTo>
                    <a:pt x="18" y="168"/>
                  </a:lnTo>
                  <a:lnTo>
                    <a:pt x="30" y="168"/>
                  </a:lnTo>
                  <a:lnTo>
                    <a:pt x="30" y="186"/>
                  </a:lnTo>
                  <a:lnTo>
                    <a:pt x="24" y="186"/>
                  </a:lnTo>
                  <a:lnTo>
                    <a:pt x="24" y="198"/>
                  </a:lnTo>
                  <a:lnTo>
                    <a:pt x="36" y="198"/>
                  </a:lnTo>
                  <a:lnTo>
                    <a:pt x="36" y="204"/>
                  </a:lnTo>
                  <a:lnTo>
                    <a:pt x="30" y="210"/>
                  </a:lnTo>
                  <a:lnTo>
                    <a:pt x="36" y="210"/>
                  </a:lnTo>
                  <a:lnTo>
                    <a:pt x="42" y="216"/>
                  </a:lnTo>
                  <a:lnTo>
                    <a:pt x="36" y="222"/>
                  </a:lnTo>
                  <a:lnTo>
                    <a:pt x="24" y="228"/>
                  </a:lnTo>
                  <a:lnTo>
                    <a:pt x="24" y="234"/>
                  </a:lnTo>
                  <a:lnTo>
                    <a:pt x="30" y="240"/>
                  </a:lnTo>
                  <a:lnTo>
                    <a:pt x="36" y="240"/>
                  </a:lnTo>
                  <a:lnTo>
                    <a:pt x="42" y="246"/>
                  </a:lnTo>
                  <a:lnTo>
                    <a:pt x="42" y="264"/>
                  </a:lnTo>
                  <a:lnTo>
                    <a:pt x="48" y="258"/>
                  </a:lnTo>
                  <a:lnTo>
                    <a:pt x="54" y="258"/>
                  </a:lnTo>
                  <a:lnTo>
                    <a:pt x="54" y="270"/>
                  </a:lnTo>
                  <a:lnTo>
                    <a:pt x="48" y="276"/>
                  </a:lnTo>
                  <a:lnTo>
                    <a:pt x="60" y="276"/>
                  </a:lnTo>
                  <a:lnTo>
                    <a:pt x="60" y="282"/>
                  </a:lnTo>
                  <a:lnTo>
                    <a:pt x="54" y="282"/>
                  </a:lnTo>
                  <a:lnTo>
                    <a:pt x="54" y="294"/>
                  </a:lnTo>
                  <a:lnTo>
                    <a:pt x="72" y="294"/>
                  </a:lnTo>
                  <a:lnTo>
                    <a:pt x="78" y="312"/>
                  </a:lnTo>
                  <a:lnTo>
                    <a:pt x="96" y="312"/>
                  </a:lnTo>
                  <a:lnTo>
                    <a:pt x="108" y="318"/>
                  </a:lnTo>
                  <a:lnTo>
                    <a:pt x="114" y="318"/>
                  </a:lnTo>
                  <a:lnTo>
                    <a:pt x="114" y="324"/>
                  </a:lnTo>
                  <a:lnTo>
                    <a:pt x="138" y="324"/>
                  </a:lnTo>
                  <a:lnTo>
                    <a:pt x="144" y="330"/>
                  </a:lnTo>
                  <a:lnTo>
                    <a:pt x="132" y="336"/>
                  </a:lnTo>
                  <a:lnTo>
                    <a:pt x="144" y="342"/>
                  </a:lnTo>
                  <a:lnTo>
                    <a:pt x="144" y="354"/>
                  </a:lnTo>
                  <a:lnTo>
                    <a:pt x="150" y="354"/>
                  </a:lnTo>
                  <a:lnTo>
                    <a:pt x="156" y="360"/>
                  </a:lnTo>
                  <a:lnTo>
                    <a:pt x="174" y="360"/>
                  </a:lnTo>
                  <a:lnTo>
                    <a:pt x="174" y="354"/>
                  </a:lnTo>
                  <a:lnTo>
                    <a:pt x="180" y="354"/>
                  </a:lnTo>
                  <a:lnTo>
                    <a:pt x="192" y="348"/>
                  </a:lnTo>
                  <a:lnTo>
                    <a:pt x="210" y="348"/>
                  </a:lnTo>
                  <a:lnTo>
                    <a:pt x="204" y="354"/>
                  </a:lnTo>
                  <a:lnTo>
                    <a:pt x="222" y="354"/>
                  </a:lnTo>
                  <a:lnTo>
                    <a:pt x="228" y="360"/>
                  </a:lnTo>
                  <a:lnTo>
                    <a:pt x="234" y="372"/>
                  </a:lnTo>
                  <a:lnTo>
                    <a:pt x="240" y="378"/>
                  </a:lnTo>
                  <a:lnTo>
                    <a:pt x="246" y="366"/>
                  </a:lnTo>
                  <a:lnTo>
                    <a:pt x="252" y="372"/>
                  </a:lnTo>
                  <a:lnTo>
                    <a:pt x="252" y="378"/>
                  </a:lnTo>
                  <a:lnTo>
                    <a:pt x="270" y="378"/>
                  </a:lnTo>
                  <a:lnTo>
                    <a:pt x="282" y="384"/>
                  </a:lnTo>
                  <a:lnTo>
                    <a:pt x="282" y="390"/>
                  </a:lnTo>
                  <a:lnTo>
                    <a:pt x="288" y="402"/>
                  </a:lnTo>
                  <a:lnTo>
                    <a:pt x="306" y="420"/>
                  </a:lnTo>
                  <a:lnTo>
                    <a:pt x="318" y="420"/>
                  </a:lnTo>
                  <a:lnTo>
                    <a:pt x="330" y="408"/>
                  </a:lnTo>
                  <a:lnTo>
                    <a:pt x="342" y="408"/>
                  </a:lnTo>
                  <a:lnTo>
                    <a:pt x="354" y="420"/>
                  </a:lnTo>
                  <a:lnTo>
                    <a:pt x="360" y="420"/>
                  </a:lnTo>
                  <a:lnTo>
                    <a:pt x="360" y="426"/>
                  </a:lnTo>
                  <a:lnTo>
                    <a:pt x="366" y="432"/>
                  </a:lnTo>
                  <a:lnTo>
                    <a:pt x="378" y="432"/>
                  </a:lnTo>
                  <a:lnTo>
                    <a:pt x="384" y="426"/>
                  </a:lnTo>
                  <a:lnTo>
                    <a:pt x="384" y="420"/>
                  </a:lnTo>
                  <a:lnTo>
                    <a:pt x="414" y="420"/>
                  </a:lnTo>
                  <a:lnTo>
                    <a:pt x="420" y="426"/>
                  </a:lnTo>
                  <a:lnTo>
                    <a:pt x="426" y="426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45" name="Philippines" descr="© INSCALE GmbH, 05.05.2010&#10;http://www.presentationload.com/">
              <a:extLst>
                <a:ext uri="{FF2B5EF4-FFF2-40B4-BE49-F238E27FC236}">
                  <a16:creationId xmlns:a16="http://schemas.microsoft.com/office/drawing/2014/main" id="{1BBE7F3B-F670-9426-0550-800713A0294C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7388398" y="2646281"/>
              <a:ext cx="271275" cy="455091"/>
            </a:xfrm>
            <a:custGeom>
              <a:avLst/>
              <a:gdLst>
                <a:gd name="T0" fmla="*/ 2147483647 w 714"/>
                <a:gd name="T1" fmla="*/ 2147483647 h 1200"/>
                <a:gd name="T2" fmla="*/ 2147483647 w 714"/>
                <a:gd name="T3" fmla="*/ 2147483647 h 1200"/>
                <a:gd name="T4" fmla="*/ 2147483647 w 714"/>
                <a:gd name="T5" fmla="*/ 2147483647 h 1200"/>
                <a:gd name="T6" fmla="*/ 2147483647 w 714"/>
                <a:gd name="T7" fmla="*/ 2147483647 h 1200"/>
                <a:gd name="T8" fmla="*/ 2147483647 w 714"/>
                <a:gd name="T9" fmla="*/ 2147483647 h 1200"/>
                <a:gd name="T10" fmla="*/ 2147483647 w 714"/>
                <a:gd name="T11" fmla="*/ 2147483647 h 1200"/>
                <a:gd name="T12" fmla="*/ 2147483647 w 714"/>
                <a:gd name="T13" fmla="*/ 2147483647 h 1200"/>
                <a:gd name="T14" fmla="*/ 2147483647 w 714"/>
                <a:gd name="T15" fmla="*/ 2147483647 h 1200"/>
                <a:gd name="T16" fmla="*/ 2147483647 w 714"/>
                <a:gd name="T17" fmla="*/ 2147483647 h 1200"/>
                <a:gd name="T18" fmla="*/ 2147483647 w 714"/>
                <a:gd name="T19" fmla="*/ 2147483647 h 1200"/>
                <a:gd name="T20" fmla="*/ 2147483647 w 714"/>
                <a:gd name="T21" fmla="*/ 2147483647 h 1200"/>
                <a:gd name="T22" fmla="*/ 2147483647 w 714"/>
                <a:gd name="T23" fmla="*/ 2147483647 h 1200"/>
                <a:gd name="T24" fmla="*/ 2147483647 w 714"/>
                <a:gd name="T25" fmla="*/ 2147483647 h 1200"/>
                <a:gd name="T26" fmla="*/ 2147483647 w 714"/>
                <a:gd name="T27" fmla="*/ 2147483647 h 1200"/>
                <a:gd name="T28" fmla="*/ 2147483647 w 714"/>
                <a:gd name="T29" fmla="*/ 2147483647 h 1200"/>
                <a:gd name="T30" fmla="*/ 2147483647 w 714"/>
                <a:gd name="T31" fmla="*/ 2147483647 h 1200"/>
                <a:gd name="T32" fmla="*/ 2147483647 w 714"/>
                <a:gd name="T33" fmla="*/ 2147483647 h 1200"/>
                <a:gd name="T34" fmla="*/ 2147483647 w 714"/>
                <a:gd name="T35" fmla="*/ 2147483647 h 1200"/>
                <a:gd name="T36" fmla="*/ 2147483647 w 714"/>
                <a:gd name="T37" fmla="*/ 2147483647 h 1200"/>
                <a:gd name="T38" fmla="*/ 2147483647 w 714"/>
                <a:gd name="T39" fmla="*/ 2147483647 h 1200"/>
                <a:gd name="T40" fmla="*/ 2147483647 w 714"/>
                <a:gd name="T41" fmla="*/ 2147483647 h 1200"/>
                <a:gd name="T42" fmla="*/ 2147483647 w 714"/>
                <a:gd name="T43" fmla="*/ 2147483647 h 1200"/>
                <a:gd name="T44" fmla="*/ 2147483647 w 714"/>
                <a:gd name="T45" fmla="*/ 2147483647 h 1200"/>
                <a:gd name="T46" fmla="*/ 2147483647 w 714"/>
                <a:gd name="T47" fmla="*/ 2147483647 h 1200"/>
                <a:gd name="T48" fmla="*/ 2147483647 w 714"/>
                <a:gd name="T49" fmla="*/ 2147483647 h 1200"/>
                <a:gd name="T50" fmla="*/ 2147483647 w 714"/>
                <a:gd name="T51" fmla="*/ 2147483647 h 1200"/>
                <a:gd name="T52" fmla="*/ 2147483647 w 714"/>
                <a:gd name="T53" fmla="*/ 2147483647 h 1200"/>
                <a:gd name="T54" fmla="*/ 2147483647 w 714"/>
                <a:gd name="T55" fmla="*/ 2147483647 h 1200"/>
                <a:gd name="T56" fmla="*/ 2147483647 w 714"/>
                <a:gd name="T57" fmla="*/ 2147483647 h 1200"/>
                <a:gd name="T58" fmla="*/ 2147483647 w 714"/>
                <a:gd name="T59" fmla="*/ 2147483647 h 1200"/>
                <a:gd name="T60" fmla="*/ 2147483647 w 714"/>
                <a:gd name="T61" fmla="*/ 2147483647 h 1200"/>
                <a:gd name="T62" fmla="*/ 2147483647 w 714"/>
                <a:gd name="T63" fmla="*/ 2147483647 h 1200"/>
                <a:gd name="T64" fmla="*/ 2147483647 w 714"/>
                <a:gd name="T65" fmla="*/ 2147483647 h 1200"/>
                <a:gd name="T66" fmla="*/ 2147483647 w 714"/>
                <a:gd name="T67" fmla="*/ 2147483647 h 1200"/>
                <a:gd name="T68" fmla="*/ 2147483647 w 714"/>
                <a:gd name="T69" fmla="*/ 2147483647 h 1200"/>
                <a:gd name="T70" fmla="*/ 2147483647 w 714"/>
                <a:gd name="T71" fmla="*/ 2147483647 h 1200"/>
                <a:gd name="T72" fmla="*/ 2147483647 w 714"/>
                <a:gd name="T73" fmla="*/ 2147483647 h 1200"/>
                <a:gd name="T74" fmla="*/ 2147483647 w 714"/>
                <a:gd name="T75" fmla="*/ 2147483647 h 1200"/>
                <a:gd name="T76" fmla="*/ 2147483647 w 714"/>
                <a:gd name="T77" fmla="*/ 2147483647 h 1200"/>
                <a:gd name="T78" fmla="*/ 2147483647 w 714"/>
                <a:gd name="T79" fmla="*/ 0 h 1200"/>
                <a:gd name="T80" fmla="*/ 2147483647 w 714"/>
                <a:gd name="T81" fmla="*/ 2147483647 h 1200"/>
                <a:gd name="T82" fmla="*/ 2147483647 w 714"/>
                <a:gd name="T83" fmla="*/ 2147483647 h 1200"/>
                <a:gd name="T84" fmla="*/ 2147483647 w 714"/>
                <a:gd name="T85" fmla="*/ 2147483647 h 1200"/>
                <a:gd name="T86" fmla="*/ 2147483647 w 714"/>
                <a:gd name="T87" fmla="*/ 2147483647 h 1200"/>
                <a:gd name="T88" fmla="*/ 2147483647 w 714"/>
                <a:gd name="T89" fmla="*/ 2147483647 h 1200"/>
                <a:gd name="T90" fmla="*/ 2147483647 w 714"/>
                <a:gd name="T91" fmla="*/ 2147483647 h 1200"/>
                <a:gd name="T92" fmla="*/ 2147483647 w 714"/>
                <a:gd name="T93" fmla="*/ 2147483647 h 1200"/>
                <a:gd name="T94" fmla="*/ 2147483647 w 714"/>
                <a:gd name="T95" fmla="*/ 2147483647 h 1200"/>
                <a:gd name="T96" fmla="*/ 2147483647 w 714"/>
                <a:gd name="T97" fmla="*/ 2147483647 h 1200"/>
                <a:gd name="T98" fmla="*/ 2147483647 w 714"/>
                <a:gd name="T99" fmla="*/ 2147483647 h 1200"/>
                <a:gd name="T100" fmla="*/ 2147483647 w 714"/>
                <a:gd name="T101" fmla="*/ 2147483647 h 1200"/>
                <a:gd name="T102" fmla="*/ 2147483647 w 714"/>
                <a:gd name="T103" fmla="*/ 2147483647 h 1200"/>
                <a:gd name="T104" fmla="*/ 2147483647 w 714"/>
                <a:gd name="T105" fmla="*/ 2147483647 h 1200"/>
                <a:gd name="T106" fmla="*/ 2147483647 w 714"/>
                <a:gd name="T107" fmla="*/ 2147483647 h 1200"/>
                <a:gd name="T108" fmla="*/ 2147483647 w 714"/>
                <a:gd name="T109" fmla="*/ 2147483647 h 1200"/>
                <a:gd name="T110" fmla="*/ 2147483647 w 714"/>
                <a:gd name="T111" fmla="*/ 2147483647 h 1200"/>
                <a:gd name="T112" fmla="*/ 2147483647 w 714"/>
                <a:gd name="T113" fmla="*/ 2147483647 h 1200"/>
                <a:gd name="T114" fmla="*/ 2147483647 w 714"/>
                <a:gd name="T115" fmla="*/ 2147483647 h 1200"/>
                <a:gd name="T116" fmla="*/ 2147483647 w 714"/>
                <a:gd name="T117" fmla="*/ 2147483647 h 1200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714"/>
                <a:gd name="T178" fmla="*/ 0 h 1200"/>
                <a:gd name="T179" fmla="*/ 714 w 714"/>
                <a:gd name="T180" fmla="*/ 1200 h 1200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714" h="1200">
                  <a:moveTo>
                    <a:pt x="702" y="1140"/>
                  </a:moveTo>
                  <a:lnTo>
                    <a:pt x="690" y="1170"/>
                  </a:lnTo>
                  <a:lnTo>
                    <a:pt x="696" y="1200"/>
                  </a:lnTo>
                  <a:lnTo>
                    <a:pt x="714" y="1182"/>
                  </a:lnTo>
                  <a:lnTo>
                    <a:pt x="714" y="1140"/>
                  </a:lnTo>
                  <a:lnTo>
                    <a:pt x="702" y="1140"/>
                  </a:lnTo>
                  <a:close/>
                  <a:moveTo>
                    <a:pt x="582" y="1176"/>
                  </a:moveTo>
                  <a:lnTo>
                    <a:pt x="600" y="1140"/>
                  </a:lnTo>
                  <a:lnTo>
                    <a:pt x="576" y="1134"/>
                  </a:lnTo>
                  <a:lnTo>
                    <a:pt x="582" y="1176"/>
                  </a:lnTo>
                  <a:close/>
                  <a:moveTo>
                    <a:pt x="246" y="1038"/>
                  </a:moveTo>
                  <a:lnTo>
                    <a:pt x="264" y="1050"/>
                  </a:lnTo>
                  <a:lnTo>
                    <a:pt x="282" y="1020"/>
                  </a:lnTo>
                  <a:lnTo>
                    <a:pt x="258" y="1008"/>
                  </a:lnTo>
                  <a:lnTo>
                    <a:pt x="246" y="1038"/>
                  </a:lnTo>
                  <a:close/>
                  <a:moveTo>
                    <a:pt x="504" y="558"/>
                  </a:moveTo>
                  <a:lnTo>
                    <a:pt x="540" y="576"/>
                  </a:lnTo>
                  <a:lnTo>
                    <a:pt x="540" y="582"/>
                  </a:lnTo>
                  <a:lnTo>
                    <a:pt x="534" y="588"/>
                  </a:lnTo>
                  <a:lnTo>
                    <a:pt x="504" y="588"/>
                  </a:lnTo>
                  <a:lnTo>
                    <a:pt x="570" y="642"/>
                  </a:lnTo>
                  <a:lnTo>
                    <a:pt x="570" y="618"/>
                  </a:lnTo>
                  <a:lnTo>
                    <a:pt x="600" y="624"/>
                  </a:lnTo>
                  <a:lnTo>
                    <a:pt x="576" y="588"/>
                  </a:lnTo>
                  <a:lnTo>
                    <a:pt x="576" y="582"/>
                  </a:lnTo>
                  <a:lnTo>
                    <a:pt x="570" y="576"/>
                  </a:lnTo>
                  <a:lnTo>
                    <a:pt x="570" y="558"/>
                  </a:lnTo>
                  <a:lnTo>
                    <a:pt x="564" y="546"/>
                  </a:lnTo>
                  <a:lnTo>
                    <a:pt x="534" y="516"/>
                  </a:lnTo>
                  <a:lnTo>
                    <a:pt x="522" y="510"/>
                  </a:lnTo>
                  <a:lnTo>
                    <a:pt x="504" y="504"/>
                  </a:lnTo>
                  <a:lnTo>
                    <a:pt x="492" y="498"/>
                  </a:lnTo>
                  <a:lnTo>
                    <a:pt x="474" y="498"/>
                  </a:lnTo>
                  <a:lnTo>
                    <a:pt x="468" y="504"/>
                  </a:lnTo>
                  <a:lnTo>
                    <a:pt x="468" y="528"/>
                  </a:lnTo>
                  <a:lnTo>
                    <a:pt x="492" y="552"/>
                  </a:lnTo>
                  <a:lnTo>
                    <a:pt x="504" y="558"/>
                  </a:lnTo>
                  <a:close/>
                  <a:moveTo>
                    <a:pt x="462" y="666"/>
                  </a:moveTo>
                  <a:lnTo>
                    <a:pt x="474" y="750"/>
                  </a:lnTo>
                  <a:lnTo>
                    <a:pt x="486" y="672"/>
                  </a:lnTo>
                  <a:lnTo>
                    <a:pt x="462" y="618"/>
                  </a:lnTo>
                  <a:lnTo>
                    <a:pt x="438" y="618"/>
                  </a:lnTo>
                  <a:lnTo>
                    <a:pt x="462" y="666"/>
                  </a:lnTo>
                  <a:close/>
                  <a:moveTo>
                    <a:pt x="492" y="738"/>
                  </a:moveTo>
                  <a:lnTo>
                    <a:pt x="522" y="738"/>
                  </a:lnTo>
                  <a:lnTo>
                    <a:pt x="528" y="708"/>
                  </a:lnTo>
                  <a:lnTo>
                    <a:pt x="498" y="702"/>
                  </a:lnTo>
                  <a:lnTo>
                    <a:pt x="492" y="738"/>
                  </a:lnTo>
                  <a:close/>
                  <a:moveTo>
                    <a:pt x="570" y="660"/>
                  </a:moveTo>
                  <a:lnTo>
                    <a:pt x="546" y="648"/>
                  </a:lnTo>
                  <a:lnTo>
                    <a:pt x="528" y="630"/>
                  </a:lnTo>
                  <a:lnTo>
                    <a:pt x="528" y="624"/>
                  </a:lnTo>
                  <a:lnTo>
                    <a:pt x="522" y="618"/>
                  </a:lnTo>
                  <a:lnTo>
                    <a:pt x="486" y="618"/>
                  </a:lnTo>
                  <a:lnTo>
                    <a:pt x="492" y="660"/>
                  </a:lnTo>
                  <a:lnTo>
                    <a:pt x="510" y="654"/>
                  </a:lnTo>
                  <a:lnTo>
                    <a:pt x="522" y="678"/>
                  </a:lnTo>
                  <a:lnTo>
                    <a:pt x="570" y="714"/>
                  </a:lnTo>
                  <a:lnTo>
                    <a:pt x="570" y="660"/>
                  </a:lnTo>
                  <a:close/>
                  <a:moveTo>
                    <a:pt x="162" y="600"/>
                  </a:moveTo>
                  <a:lnTo>
                    <a:pt x="144" y="582"/>
                  </a:lnTo>
                  <a:lnTo>
                    <a:pt x="138" y="606"/>
                  </a:lnTo>
                  <a:lnTo>
                    <a:pt x="132" y="618"/>
                  </a:lnTo>
                  <a:lnTo>
                    <a:pt x="126" y="624"/>
                  </a:lnTo>
                  <a:lnTo>
                    <a:pt x="120" y="642"/>
                  </a:lnTo>
                  <a:lnTo>
                    <a:pt x="120" y="654"/>
                  </a:lnTo>
                  <a:lnTo>
                    <a:pt x="126" y="660"/>
                  </a:lnTo>
                  <a:lnTo>
                    <a:pt x="138" y="666"/>
                  </a:lnTo>
                  <a:lnTo>
                    <a:pt x="150" y="678"/>
                  </a:lnTo>
                  <a:lnTo>
                    <a:pt x="144" y="684"/>
                  </a:lnTo>
                  <a:lnTo>
                    <a:pt x="120" y="696"/>
                  </a:lnTo>
                  <a:lnTo>
                    <a:pt x="114" y="702"/>
                  </a:lnTo>
                  <a:lnTo>
                    <a:pt x="102" y="708"/>
                  </a:lnTo>
                  <a:lnTo>
                    <a:pt x="96" y="732"/>
                  </a:lnTo>
                  <a:lnTo>
                    <a:pt x="72" y="750"/>
                  </a:lnTo>
                  <a:lnTo>
                    <a:pt x="72" y="762"/>
                  </a:lnTo>
                  <a:lnTo>
                    <a:pt x="60" y="774"/>
                  </a:lnTo>
                  <a:lnTo>
                    <a:pt x="48" y="780"/>
                  </a:lnTo>
                  <a:lnTo>
                    <a:pt x="42" y="786"/>
                  </a:lnTo>
                  <a:lnTo>
                    <a:pt x="30" y="792"/>
                  </a:lnTo>
                  <a:lnTo>
                    <a:pt x="24" y="798"/>
                  </a:lnTo>
                  <a:lnTo>
                    <a:pt x="18" y="798"/>
                  </a:lnTo>
                  <a:lnTo>
                    <a:pt x="18" y="804"/>
                  </a:lnTo>
                  <a:lnTo>
                    <a:pt x="12" y="810"/>
                  </a:lnTo>
                  <a:lnTo>
                    <a:pt x="0" y="834"/>
                  </a:lnTo>
                  <a:lnTo>
                    <a:pt x="0" y="864"/>
                  </a:lnTo>
                  <a:lnTo>
                    <a:pt x="30" y="834"/>
                  </a:lnTo>
                  <a:lnTo>
                    <a:pt x="30" y="816"/>
                  </a:lnTo>
                  <a:lnTo>
                    <a:pt x="36" y="810"/>
                  </a:lnTo>
                  <a:lnTo>
                    <a:pt x="42" y="810"/>
                  </a:lnTo>
                  <a:lnTo>
                    <a:pt x="78" y="798"/>
                  </a:lnTo>
                  <a:lnTo>
                    <a:pt x="84" y="792"/>
                  </a:lnTo>
                  <a:lnTo>
                    <a:pt x="84" y="762"/>
                  </a:lnTo>
                  <a:lnTo>
                    <a:pt x="90" y="750"/>
                  </a:lnTo>
                  <a:lnTo>
                    <a:pt x="96" y="744"/>
                  </a:lnTo>
                  <a:lnTo>
                    <a:pt x="114" y="738"/>
                  </a:lnTo>
                  <a:lnTo>
                    <a:pt x="126" y="732"/>
                  </a:lnTo>
                  <a:lnTo>
                    <a:pt x="144" y="720"/>
                  </a:lnTo>
                  <a:lnTo>
                    <a:pt x="162" y="714"/>
                  </a:lnTo>
                  <a:lnTo>
                    <a:pt x="168" y="702"/>
                  </a:lnTo>
                  <a:lnTo>
                    <a:pt x="174" y="696"/>
                  </a:lnTo>
                  <a:lnTo>
                    <a:pt x="174" y="684"/>
                  </a:lnTo>
                  <a:lnTo>
                    <a:pt x="156" y="648"/>
                  </a:lnTo>
                  <a:lnTo>
                    <a:pt x="156" y="624"/>
                  </a:lnTo>
                  <a:lnTo>
                    <a:pt x="162" y="612"/>
                  </a:lnTo>
                  <a:lnTo>
                    <a:pt x="162" y="600"/>
                  </a:lnTo>
                  <a:close/>
                  <a:moveTo>
                    <a:pt x="330" y="1026"/>
                  </a:moveTo>
                  <a:lnTo>
                    <a:pt x="372" y="1056"/>
                  </a:lnTo>
                  <a:lnTo>
                    <a:pt x="372" y="1020"/>
                  </a:lnTo>
                  <a:lnTo>
                    <a:pt x="348" y="1002"/>
                  </a:lnTo>
                  <a:lnTo>
                    <a:pt x="330" y="1026"/>
                  </a:lnTo>
                  <a:close/>
                  <a:moveTo>
                    <a:pt x="660" y="840"/>
                  </a:moveTo>
                  <a:lnTo>
                    <a:pt x="660" y="816"/>
                  </a:lnTo>
                  <a:lnTo>
                    <a:pt x="654" y="804"/>
                  </a:lnTo>
                  <a:lnTo>
                    <a:pt x="654" y="792"/>
                  </a:lnTo>
                  <a:lnTo>
                    <a:pt x="642" y="780"/>
                  </a:lnTo>
                  <a:lnTo>
                    <a:pt x="630" y="774"/>
                  </a:lnTo>
                  <a:lnTo>
                    <a:pt x="600" y="744"/>
                  </a:lnTo>
                  <a:lnTo>
                    <a:pt x="588" y="738"/>
                  </a:lnTo>
                  <a:lnTo>
                    <a:pt x="582" y="738"/>
                  </a:lnTo>
                  <a:lnTo>
                    <a:pt x="576" y="744"/>
                  </a:lnTo>
                  <a:lnTo>
                    <a:pt x="582" y="750"/>
                  </a:lnTo>
                  <a:lnTo>
                    <a:pt x="588" y="762"/>
                  </a:lnTo>
                  <a:lnTo>
                    <a:pt x="594" y="768"/>
                  </a:lnTo>
                  <a:lnTo>
                    <a:pt x="606" y="774"/>
                  </a:lnTo>
                  <a:lnTo>
                    <a:pt x="606" y="786"/>
                  </a:lnTo>
                  <a:lnTo>
                    <a:pt x="600" y="786"/>
                  </a:lnTo>
                  <a:lnTo>
                    <a:pt x="588" y="792"/>
                  </a:lnTo>
                  <a:lnTo>
                    <a:pt x="570" y="792"/>
                  </a:lnTo>
                  <a:lnTo>
                    <a:pt x="558" y="798"/>
                  </a:lnTo>
                  <a:lnTo>
                    <a:pt x="546" y="798"/>
                  </a:lnTo>
                  <a:lnTo>
                    <a:pt x="546" y="828"/>
                  </a:lnTo>
                  <a:lnTo>
                    <a:pt x="528" y="828"/>
                  </a:lnTo>
                  <a:lnTo>
                    <a:pt x="522" y="846"/>
                  </a:lnTo>
                  <a:lnTo>
                    <a:pt x="498" y="864"/>
                  </a:lnTo>
                  <a:lnTo>
                    <a:pt x="492" y="864"/>
                  </a:lnTo>
                  <a:lnTo>
                    <a:pt x="486" y="858"/>
                  </a:lnTo>
                  <a:lnTo>
                    <a:pt x="474" y="852"/>
                  </a:lnTo>
                  <a:lnTo>
                    <a:pt x="462" y="852"/>
                  </a:lnTo>
                  <a:lnTo>
                    <a:pt x="450" y="846"/>
                  </a:lnTo>
                  <a:lnTo>
                    <a:pt x="438" y="858"/>
                  </a:lnTo>
                  <a:lnTo>
                    <a:pt x="432" y="870"/>
                  </a:lnTo>
                  <a:lnTo>
                    <a:pt x="420" y="882"/>
                  </a:lnTo>
                  <a:lnTo>
                    <a:pt x="414" y="894"/>
                  </a:lnTo>
                  <a:lnTo>
                    <a:pt x="408" y="900"/>
                  </a:lnTo>
                  <a:lnTo>
                    <a:pt x="408" y="906"/>
                  </a:lnTo>
                  <a:lnTo>
                    <a:pt x="408" y="900"/>
                  </a:lnTo>
                  <a:lnTo>
                    <a:pt x="396" y="888"/>
                  </a:lnTo>
                  <a:lnTo>
                    <a:pt x="384" y="888"/>
                  </a:lnTo>
                  <a:lnTo>
                    <a:pt x="378" y="900"/>
                  </a:lnTo>
                  <a:lnTo>
                    <a:pt x="378" y="912"/>
                  </a:lnTo>
                  <a:lnTo>
                    <a:pt x="372" y="924"/>
                  </a:lnTo>
                  <a:lnTo>
                    <a:pt x="366" y="930"/>
                  </a:lnTo>
                  <a:lnTo>
                    <a:pt x="360" y="942"/>
                  </a:lnTo>
                  <a:lnTo>
                    <a:pt x="384" y="960"/>
                  </a:lnTo>
                  <a:lnTo>
                    <a:pt x="402" y="942"/>
                  </a:lnTo>
                  <a:lnTo>
                    <a:pt x="414" y="966"/>
                  </a:lnTo>
                  <a:lnTo>
                    <a:pt x="420" y="960"/>
                  </a:lnTo>
                  <a:lnTo>
                    <a:pt x="432" y="954"/>
                  </a:lnTo>
                  <a:lnTo>
                    <a:pt x="450" y="936"/>
                  </a:lnTo>
                  <a:lnTo>
                    <a:pt x="462" y="930"/>
                  </a:lnTo>
                  <a:lnTo>
                    <a:pt x="474" y="930"/>
                  </a:lnTo>
                  <a:lnTo>
                    <a:pt x="498" y="954"/>
                  </a:lnTo>
                  <a:lnTo>
                    <a:pt x="510" y="960"/>
                  </a:lnTo>
                  <a:lnTo>
                    <a:pt x="492" y="978"/>
                  </a:lnTo>
                  <a:lnTo>
                    <a:pt x="492" y="990"/>
                  </a:lnTo>
                  <a:lnTo>
                    <a:pt x="510" y="1026"/>
                  </a:lnTo>
                  <a:lnTo>
                    <a:pt x="522" y="1044"/>
                  </a:lnTo>
                  <a:lnTo>
                    <a:pt x="534" y="1056"/>
                  </a:lnTo>
                  <a:lnTo>
                    <a:pt x="546" y="1062"/>
                  </a:lnTo>
                  <a:lnTo>
                    <a:pt x="558" y="1062"/>
                  </a:lnTo>
                  <a:lnTo>
                    <a:pt x="570" y="1068"/>
                  </a:lnTo>
                  <a:lnTo>
                    <a:pt x="582" y="1068"/>
                  </a:lnTo>
                  <a:lnTo>
                    <a:pt x="606" y="1050"/>
                  </a:lnTo>
                  <a:lnTo>
                    <a:pt x="606" y="1074"/>
                  </a:lnTo>
                  <a:lnTo>
                    <a:pt x="630" y="1074"/>
                  </a:lnTo>
                  <a:lnTo>
                    <a:pt x="630" y="1038"/>
                  </a:lnTo>
                  <a:lnTo>
                    <a:pt x="624" y="1032"/>
                  </a:lnTo>
                  <a:lnTo>
                    <a:pt x="606" y="996"/>
                  </a:lnTo>
                  <a:lnTo>
                    <a:pt x="606" y="984"/>
                  </a:lnTo>
                  <a:lnTo>
                    <a:pt x="612" y="972"/>
                  </a:lnTo>
                  <a:lnTo>
                    <a:pt x="624" y="960"/>
                  </a:lnTo>
                  <a:lnTo>
                    <a:pt x="654" y="1014"/>
                  </a:lnTo>
                  <a:lnTo>
                    <a:pt x="654" y="1008"/>
                  </a:lnTo>
                  <a:lnTo>
                    <a:pt x="660" y="1002"/>
                  </a:lnTo>
                  <a:lnTo>
                    <a:pt x="672" y="978"/>
                  </a:lnTo>
                  <a:lnTo>
                    <a:pt x="678" y="960"/>
                  </a:lnTo>
                  <a:lnTo>
                    <a:pt x="678" y="936"/>
                  </a:lnTo>
                  <a:lnTo>
                    <a:pt x="672" y="918"/>
                  </a:lnTo>
                  <a:lnTo>
                    <a:pt x="666" y="912"/>
                  </a:lnTo>
                  <a:lnTo>
                    <a:pt x="660" y="900"/>
                  </a:lnTo>
                  <a:lnTo>
                    <a:pt x="660" y="840"/>
                  </a:lnTo>
                  <a:close/>
                  <a:moveTo>
                    <a:pt x="330" y="384"/>
                  </a:moveTo>
                  <a:lnTo>
                    <a:pt x="348" y="384"/>
                  </a:lnTo>
                  <a:lnTo>
                    <a:pt x="354" y="390"/>
                  </a:lnTo>
                  <a:lnTo>
                    <a:pt x="366" y="396"/>
                  </a:lnTo>
                  <a:lnTo>
                    <a:pt x="366" y="408"/>
                  </a:lnTo>
                  <a:lnTo>
                    <a:pt x="372" y="420"/>
                  </a:lnTo>
                  <a:lnTo>
                    <a:pt x="384" y="438"/>
                  </a:lnTo>
                  <a:lnTo>
                    <a:pt x="396" y="450"/>
                  </a:lnTo>
                  <a:lnTo>
                    <a:pt x="414" y="462"/>
                  </a:lnTo>
                  <a:lnTo>
                    <a:pt x="432" y="462"/>
                  </a:lnTo>
                  <a:lnTo>
                    <a:pt x="444" y="438"/>
                  </a:lnTo>
                  <a:lnTo>
                    <a:pt x="444" y="426"/>
                  </a:lnTo>
                  <a:lnTo>
                    <a:pt x="432" y="402"/>
                  </a:lnTo>
                  <a:lnTo>
                    <a:pt x="420" y="396"/>
                  </a:lnTo>
                  <a:lnTo>
                    <a:pt x="408" y="396"/>
                  </a:lnTo>
                  <a:lnTo>
                    <a:pt x="408" y="390"/>
                  </a:lnTo>
                  <a:lnTo>
                    <a:pt x="414" y="384"/>
                  </a:lnTo>
                  <a:lnTo>
                    <a:pt x="414" y="378"/>
                  </a:lnTo>
                  <a:lnTo>
                    <a:pt x="420" y="372"/>
                  </a:lnTo>
                  <a:lnTo>
                    <a:pt x="408" y="372"/>
                  </a:lnTo>
                  <a:lnTo>
                    <a:pt x="396" y="366"/>
                  </a:lnTo>
                  <a:lnTo>
                    <a:pt x="390" y="360"/>
                  </a:lnTo>
                  <a:lnTo>
                    <a:pt x="372" y="360"/>
                  </a:lnTo>
                  <a:lnTo>
                    <a:pt x="366" y="366"/>
                  </a:lnTo>
                  <a:lnTo>
                    <a:pt x="354" y="372"/>
                  </a:lnTo>
                  <a:lnTo>
                    <a:pt x="342" y="360"/>
                  </a:lnTo>
                  <a:lnTo>
                    <a:pt x="330" y="354"/>
                  </a:lnTo>
                  <a:lnTo>
                    <a:pt x="312" y="354"/>
                  </a:lnTo>
                  <a:lnTo>
                    <a:pt x="300" y="366"/>
                  </a:lnTo>
                  <a:lnTo>
                    <a:pt x="288" y="372"/>
                  </a:lnTo>
                  <a:lnTo>
                    <a:pt x="282" y="372"/>
                  </a:lnTo>
                  <a:lnTo>
                    <a:pt x="264" y="354"/>
                  </a:lnTo>
                  <a:lnTo>
                    <a:pt x="258" y="342"/>
                  </a:lnTo>
                  <a:lnTo>
                    <a:pt x="258" y="252"/>
                  </a:lnTo>
                  <a:lnTo>
                    <a:pt x="270" y="228"/>
                  </a:lnTo>
                  <a:lnTo>
                    <a:pt x="270" y="222"/>
                  </a:lnTo>
                  <a:lnTo>
                    <a:pt x="288" y="204"/>
                  </a:lnTo>
                  <a:lnTo>
                    <a:pt x="288" y="174"/>
                  </a:lnTo>
                  <a:lnTo>
                    <a:pt x="276" y="150"/>
                  </a:lnTo>
                  <a:lnTo>
                    <a:pt x="276" y="126"/>
                  </a:lnTo>
                  <a:lnTo>
                    <a:pt x="282" y="108"/>
                  </a:lnTo>
                  <a:lnTo>
                    <a:pt x="282" y="72"/>
                  </a:lnTo>
                  <a:lnTo>
                    <a:pt x="264" y="54"/>
                  </a:lnTo>
                  <a:lnTo>
                    <a:pt x="264" y="36"/>
                  </a:lnTo>
                  <a:lnTo>
                    <a:pt x="258" y="30"/>
                  </a:lnTo>
                  <a:lnTo>
                    <a:pt x="258" y="6"/>
                  </a:lnTo>
                  <a:lnTo>
                    <a:pt x="252" y="0"/>
                  </a:lnTo>
                  <a:lnTo>
                    <a:pt x="240" y="0"/>
                  </a:lnTo>
                  <a:lnTo>
                    <a:pt x="234" y="6"/>
                  </a:lnTo>
                  <a:lnTo>
                    <a:pt x="234" y="12"/>
                  </a:lnTo>
                  <a:lnTo>
                    <a:pt x="228" y="18"/>
                  </a:lnTo>
                  <a:lnTo>
                    <a:pt x="216" y="24"/>
                  </a:lnTo>
                  <a:lnTo>
                    <a:pt x="204" y="24"/>
                  </a:lnTo>
                  <a:lnTo>
                    <a:pt x="192" y="18"/>
                  </a:lnTo>
                  <a:lnTo>
                    <a:pt x="186" y="12"/>
                  </a:lnTo>
                  <a:lnTo>
                    <a:pt x="174" y="12"/>
                  </a:lnTo>
                  <a:lnTo>
                    <a:pt x="162" y="18"/>
                  </a:lnTo>
                  <a:lnTo>
                    <a:pt x="162" y="36"/>
                  </a:lnTo>
                  <a:lnTo>
                    <a:pt x="156" y="42"/>
                  </a:lnTo>
                  <a:lnTo>
                    <a:pt x="156" y="48"/>
                  </a:lnTo>
                  <a:lnTo>
                    <a:pt x="144" y="72"/>
                  </a:lnTo>
                  <a:lnTo>
                    <a:pt x="132" y="84"/>
                  </a:lnTo>
                  <a:lnTo>
                    <a:pt x="132" y="96"/>
                  </a:lnTo>
                  <a:lnTo>
                    <a:pt x="138" y="102"/>
                  </a:lnTo>
                  <a:lnTo>
                    <a:pt x="144" y="114"/>
                  </a:lnTo>
                  <a:lnTo>
                    <a:pt x="150" y="132"/>
                  </a:lnTo>
                  <a:lnTo>
                    <a:pt x="156" y="138"/>
                  </a:lnTo>
                  <a:lnTo>
                    <a:pt x="156" y="150"/>
                  </a:lnTo>
                  <a:lnTo>
                    <a:pt x="150" y="162"/>
                  </a:lnTo>
                  <a:lnTo>
                    <a:pt x="150" y="168"/>
                  </a:lnTo>
                  <a:lnTo>
                    <a:pt x="144" y="174"/>
                  </a:lnTo>
                  <a:lnTo>
                    <a:pt x="138" y="186"/>
                  </a:lnTo>
                  <a:lnTo>
                    <a:pt x="138" y="198"/>
                  </a:lnTo>
                  <a:lnTo>
                    <a:pt x="150" y="210"/>
                  </a:lnTo>
                  <a:lnTo>
                    <a:pt x="150" y="216"/>
                  </a:lnTo>
                  <a:lnTo>
                    <a:pt x="144" y="222"/>
                  </a:lnTo>
                  <a:lnTo>
                    <a:pt x="138" y="222"/>
                  </a:lnTo>
                  <a:lnTo>
                    <a:pt x="126" y="228"/>
                  </a:lnTo>
                  <a:lnTo>
                    <a:pt x="120" y="228"/>
                  </a:lnTo>
                  <a:lnTo>
                    <a:pt x="120" y="210"/>
                  </a:lnTo>
                  <a:lnTo>
                    <a:pt x="114" y="204"/>
                  </a:lnTo>
                  <a:lnTo>
                    <a:pt x="114" y="252"/>
                  </a:lnTo>
                  <a:lnTo>
                    <a:pt x="150" y="306"/>
                  </a:lnTo>
                  <a:lnTo>
                    <a:pt x="174" y="330"/>
                  </a:lnTo>
                  <a:lnTo>
                    <a:pt x="186" y="348"/>
                  </a:lnTo>
                  <a:lnTo>
                    <a:pt x="204" y="384"/>
                  </a:lnTo>
                  <a:lnTo>
                    <a:pt x="216" y="402"/>
                  </a:lnTo>
                  <a:lnTo>
                    <a:pt x="228" y="408"/>
                  </a:lnTo>
                  <a:lnTo>
                    <a:pt x="252" y="408"/>
                  </a:lnTo>
                  <a:lnTo>
                    <a:pt x="258" y="396"/>
                  </a:lnTo>
                  <a:lnTo>
                    <a:pt x="270" y="390"/>
                  </a:lnTo>
                  <a:lnTo>
                    <a:pt x="276" y="384"/>
                  </a:lnTo>
                  <a:lnTo>
                    <a:pt x="288" y="384"/>
                  </a:lnTo>
                  <a:lnTo>
                    <a:pt x="294" y="396"/>
                  </a:lnTo>
                  <a:lnTo>
                    <a:pt x="306" y="402"/>
                  </a:lnTo>
                  <a:lnTo>
                    <a:pt x="324" y="420"/>
                  </a:lnTo>
                  <a:lnTo>
                    <a:pt x="342" y="420"/>
                  </a:lnTo>
                  <a:lnTo>
                    <a:pt x="342" y="402"/>
                  </a:lnTo>
                  <a:lnTo>
                    <a:pt x="336" y="396"/>
                  </a:lnTo>
                  <a:lnTo>
                    <a:pt x="330" y="384"/>
                  </a:lnTo>
                  <a:close/>
                  <a:moveTo>
                    <a:pt x="258" y="432"/>
                  </a:moveTo>
                  <a:lnTo>
                    <a:pt x="246" y="426"/>
                  </a:lnTo>
                  <a:lnTo>
                    <a:pt x="204" y="426"/>
                  </a:lnTo>
                  <a:lnTo>
                    <a:pt x="234" y="468"/>
                  </a:lnTo>
                  <a:lnTo>
                    <a:pt x="258" y="534"/>
                  </a:lnTo>
                  <a:lnTo>
                    <a:pt x="270" y="528"/>
                  </a:lnTo>
                  <a:lnTo>
                    <a:pt x="276" y="516"/>
                  </a:lnTo>
                  <a:lnTo>
                    <a:pt x="282" y="510"/>
                  </a:lnTo>
                  <a:lnTo>
                    <a:pt x="282" y="486"/>
                  </a:lnTo>
                  <a:lnTo>
                    <a:pt x="276" y="480"/>
                  </a:lnTo>
                  <a:lnTo>
                    <a:pt x="270" y="468"/>
                  </a:lnTo>
                  <a:lnTo>
                    <a:pt x="270" y="450"/>
                  </a:lnTo>
                  <a:lnTo>
                    <a:pt x="264" y="438"/>
                  </a:lnTo>
                  <a:lnTo>
                    <a:pt x="258" y="432"/>
                  </a:lnTo>
                  <a:close/>
                  <a:moveTo>
                    <a:pt x="330" y="648"/>
                  </a:moveTo>
                  <a:lnTo>
                    <a:pt x="336" y="660"/>
                  </a:lnTo>
                  <a:lnTo>
                    <a:pt x="354" y="678"/>
                  </a:lnTo>
                  <a:lnTo>
                    <a:pt x="360" y="672"/>
                  </a:lnTo>
                  <a:lnTo>
                    <a:pt x="372" y="666"/>
                  </a:lnTo>
                  <a:lnTo>
                    <a:pt x="378" y="660"/>
                  </a:lnTo>
                  <a:lnTo>
                    <a:pt x="384" y="660"/>
                  </a:lnTo>
                  <a:lnTo>
                    <a:pt x="390" y="666"/>
                  </a:lnTo>
                  <a:lnTo>
                    <a:pt x="390" y="696"/>
                  </a:lnTo>
                  <a:lnTo>
                    <a:pt x="402" y="708"/>
                  </a:lnTo>
                  <a:lnTo>
                    <a:pt x="396" y="720"/>
                  </a:lnTo>
                  <a:lnTo>
                    <a:pt x="390" y="726"/>
                  </a:lnTo>
                  <a:lnTo>
                    <a:pt x="372" y="762"/>
                  </a:lnTo>
                  <a:lnTo>
                    <a:pt x="372" y="786"/>
                  </a:lnTo>
                  <a:lnTo>
                    <a:pt x="378" y="792"/>
                  </a:lnTo>
                  <a:lnTo>
                    <a:pt x="384" y="804"/>
                  </a:lnTo>
                  <a:lnTo>
                    <a:pt x="396" y="804"/>
                  </a:lnTo>
                  <a:lnTo>
                    <a:pt x="408" y="798"/>
                  </a:lnTo>
                  <a:lnTo>
                    <a:pt x="420" y="798"/>
                  </a:lnTo>
                  <a:lnTo>
                    <a:pt x="432" y="792"/>
                  </a:lnTo>
                  <a:lnTo>
                    <a:pt x="438" y="786"/>
                  </a:lnTo>
                  <a:lnTo>
                    <a:pt x="438" y="768"/>
                  </a:lnTo>
                  <a:lnTo>
                    <a:pt x="432" y="756"/>
                  </a:lnTo>
                  <a:lnTo>
                    <a:pt x="426" y="738"/>
                  </a:lnTo>
                  <a:lnTo>
                    <a:pt x="426" y="726"/>
                  </a:lnTo>
                  <a:lnTo>
                    <a:pt x="432" y="714"/>
                  </a:lnTo>
                  <a:lnTo>
                    <a:pt x="444" y="678"/>
                  </a:lnTo>
                  <a:lnTo>
                    <a:pt x="444" y="660"/>
                  </a:lnTo>
                  <a:lnTo>
                    <a:pt x="438" y="648"/>
                  </a:lnTo>
                  <a:lnTo>
                    <a:pt x="432" y="642"/>
                  </a:lnTo>
                  <a:lnTo>
                    <a:pt x="426" y="642"/>
                  </a:lnTo>
                  <a:lnTo>
                    <a:pt x="414" y="654"/>
                  </a:lnTo>
                  <a:lnTo>
                    <a:pt x="402" y="660"/>
                  </a:lnTo>
                  <a:lnTo>
                    <a:pt x="396" y="660"/>
                  </a:lnTo>
                  <a:lnTo>
                    <a:pt x="396" y="648"/>
                  </a:lnTo>
                  <a:lnTo>
                    <a:pt x="408" y="624"/>
                  </a:lnTo>
                  <a:lnTo>
                    <a:pt x="408" y="612"/>
                  </a:lnTo>
                  <a:lnTo>
                    <a:pt x="414" y="600"/>
                  </a:lnTo>
                  <a:lnTo>
                    <a:pt x="414" y="594"/>
                  </a:lnTo>
                  <a:lnTo>
                    <a:pt x="408" y="588"/>
                  </a:lnTo>
                  <a:lnTo>
                    <a:pt x="372" y="570"/>
                  </a:lnTo>
                  <a:lnTo>
                    <a:pt x="366" y="564"/>
                  </a:lnTo>
                  <a:lnTo>
                    <a:pt x="330" y="564"/>
                  </a:lnTo>
                  <a:lnTo>
                    <a:pt x="324" y="570"/>
                  </a:lnTo>
                  <a:lnTo>
                    <a:pt x="324" y="576"/>
                  </a:lnTo>
                  <a:lnTo>
                    <a:pt x="330" y="582"/>
                  </a:lnTo>
                  <a:lnTo>
                    <a:pt x="336" y="582"/>
                  </a:lnTo>
                  <a:lnTo>
                    <a:pt x="342" y="594"/>
                  </a:lnTo>
                  <a:lnTo>
                    <a:pt x="342" y="600"/>
                  </a:lnTo>
                  <a:lnTo>
                    <a:pt x="336" y="606"/>
                  </a:lnTo>
                  <a:lnTo>
                    <a:pt x="336" y="618"/>
                  </a:lnTo>
                  <a:lnTo>
                    <a:pt x="330" y="630"/>
                  </a:lnTo>
                  <a:lnTo>
                    <a:pt x="330" y="648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46" name="Peru" descr="© INSCALE GmbH, 05.05.2010&#10;http://www.presentationload.com/">
              <a:extLst>
                <a:ext uri="{FF2B5EF4-FFF2-40B4-BE49-F238E27FC236}">
                  <a16:creationId xmlns:a16="http://schemas.microsoft.com/office/drawing/2014/main" id="{2E23ECA4-4B05-7CAB-8493-EBC973F79DBB}"/>
                </a:ext>
              </a:extLst>
            </p:cNvPr>
            <p:cNvSpPr>
              <a:spLocks/>
            </p:cNvSpPr>
            <p:nvPr/>
          </p:nvSpPr>
          <p:spPr bwMode="gray">
            <a:xfrm>
              <a:off x="2041480" y="3216997"/>
              <a:ext cx="357252" cy="564787"/>
            </a:xfrm>
            <a:custGeom>
              <a:avLst/>
              <a:gdLst>
                <a:gd name="T0" fmla="*/ 2147483647 w 942"/>
                <a:gd name="T1" fmla="*/ 2147483647 h 1488"/>
                <a:gd name="T2" fmla="*/ 2147483647 w 942"/>
                <a:gd name="T3" fmla="*/ 2147483647 h 1488"/>
                <a:gd name="T4" fmla="*/ 2147483647 w 942"/>
                <a:gd name="T5" fmla="*/ 2147483647 h 1488"/>
                <a:gd name="T6" fmla="*/ 2147483647 w 942"/>
                <a:gd name="T7" fmla="*/ 2147483647 h 1488"/>
                <a:gd name="T8" fmla="*/ 2147483647 w 942"/>
                <a:gd name="T9" fmla="*/ 2147483647 h 1488"/>
                <a:gd name="T10" fmla="*/ 2147483647 w 942"/>
                <a:gd name="T11" fmla="*/ 2147483647 h 1488"/>
                <a:gd name="T12" fmla="*/ 2147483647 w 942"/>
                <a:gd name="T13" fmla="*/ 2147483647 h 1488"/>
                <a:gd name="T14" fmla="*/ 2147483647 w 942"/>
                <a:gd name="T15" fmla="*/ 2147483647 h 1488"/>
                <a:gd name="T16" fmla="*/ 2147483647 w 942"/>
                <a:gd name="T17" fmla="*/ 2147483647 h 1488"/>
                <a:gd name="T18" fmla="*/ 2147483647 w 942"/>
                <a:gd name="T19" fmla="*/ 2147483647 h 1488"/>
                <a:gd name="T20" fmla="*/ 2147483647 w 942"/>
                <a:gd name="T21" fmla="*/ 2147483647 h 1488"/>
                <a:gd name="T22" fmla="*/ 2147483647 w 942"/>
                <a:gd name="T23" fmla="*/ 2147483647 h 1488"/>
                <a:gd name="T24" fmla="*/ 2147483647 w 942"/>
                <a:gd name="T25" fmla="*/ 2147483647 h 1488"/>
                <a:gd name="T26" fmla="*/ 2147483647 w 942"/>
                <a:gd name="T27" fmla="*/ 2147483647 h 1488"/>
                <a:gd name="T28" fmla="*/ 2147483647 w 942"/>
                <a:gd name="T29" fmla="*/ 2147483647 h 1488"/>
                <a:gd name="T30" fmla="*/ 2147483647 w 942"/>
                <a:gd name="T31" fmla="*/ 2147483647 h 1488"/>
                <a:gd name="T32" fmla="*/ 2147483647 w 942"/>
                <a:gd name="T33" fmla="*/ 2147483647 h 1488"/>
                <a:gd name="T34" fmla="*/ 2147483647 w 942"/>
                <a:gd name="T35" fmla="*/ 2147483647 h 1488"/>
                <a:gd name="T36" fmla="*/ 2147483647 w 942"/>
                <a:gd name="T37" fmla="*/ 2147483647 h 1488"/>
                <a:gd name="T38" fmla="*/ 2147483647 w 942"/>
                <a:gd name="T39" fmla="*/ 2147483647 h 1488"/>
                <a:gd name="T40" fmla="*/ 2147483647 w 942"/>
                <a:gd name="T41" fmla="*/ 2147483647 h 1488"/>
                <a:gd name="T42" fmla="*/ 2147483647 w 942"/>
                <a:gd name="T43" fmla="*/ 2147483647 h 1488"/>
                <a:gd name="T44" fmla="*/ 2147483647 w 942"/>
                <a:gd name="T45" fmla="*/ 2147483647 h 1488"/>
                <a:gd name="T46" fmla="*/ 2147483647 w 942"/>
                <a:gd name="T47" fmla="*/ 2147483647 h 1488"/>
                <a:gd name="T48" fmla="*/ 2147483647 w 942"/>
                <a:gd name="T49" fmla="*/ 2147483647 h 1488"/>
                <a:gd name="T50" fmla="*/ 2147483647 w 942"/>
                <a:gd name="T51" fmla="*/ 2147483647 h 1488"/>
                <a:gd name="T52" fmla="*/ 2147483647 w 942"/>
                <a:gd name="T53" fmla="*/ 2147483647 h 1488"/>
                <a:gd name="T54" fmla="*/ 2147483647 w 942"/>
                <a:gd name="T55" fmla="*/ 2147483647 h 1488"/>
                <a:gd name="T56" fmla="*/ 2147483647 w 942"/>
                <a:gd name="T57" fmla="*/ 2147483647 h 1488"/>
                <a:gd name="T58" fmla="*/ 2147483647 w 942"/>
                <a:gd name="T59" fmla="*/ 2147483647 h 1488"/>
                <a:gd name="T60" fmla="*/ 2147483647 w 942"/>
                <a:gd name="T61" fmla="*/ 2147483647 h 1488"/>
                <a:gd name="T62" fmla="*/ 2147483647 w 942"/>
                <a:gd name="T63" fmla="*/ 0 h 1488"/>
                <a:gd name="T64" fmla="*/ 2147483647 w 942"/>
                <a:gd name="T65" fmla="*/ 2147483647 h 1488"/>
                <a:gd name="T66" fmla="*/ 2147483647 w 942"/>
                <a:gd name="T67" fmla="*/ 2147483647 h 1488"/>
                <a:gd name="T68" fmla="*/ 2147483647 w 942"/>
                <a:gd name="T69" fmla="*/ 2147483647 h 1488"/>
                <a:gd name="T70" fmla="*/ 2147483647 w 942"/>
                <a:gd name="T71" fmla="*/ 2147483647 h 1488"/>
                <a:gd name="T72" fmla="*/ 2147483647 w 942"/>
                <a:gd name="T73" fmla="*/ 2147483647 h 1488"/>
                <a:gd name="T74" fmla="*/ 2147483647 w 942"/>
                <a:gd name="T75" fmla="*/ 2147483647 h 1488"/>
                <a:gd name="T76" fmla="*/ 2147483647 w 942"/>
                <a:gd name="T77" fmla="*/ 2147483647 h 1488"/>
                <a:gd name="T78" fmla="*/ 2147483647 w 942"/>
                <a:gd name="T79" fmla="*/ 2147483647 h 1488"/>
                <a:gd name="T80" fmla="*/ 2147483647 w 942"/>
                <a:gd name="T81" fmla="*/ 2147483647 h 1488"/>
                <a:gd name="T82" fmla="*/ 2147483647 w 942"/>
                <a:gd name="T83" fmla="*/ 2147483647 h 1488"/>
                <a:gd name="T84" fmla="*/ 0 w 942"/>
                <a:gd name="T85" fmla="*/ 2147483647 h 1488"/>
                <a:gd name="T86" fmla="*/ 2147483647 w 942"/>
                <a:gd name="T87" fmla="*/ 2147483647 h 1488"/>
                <a:gd name="T88" fmla="*/ 2147483647 w 942"/>
                <a:gd name="T89" fmla="*/ 2147483647 h 1488"/>
                <a:gd name="T90" fmla="*/ 2147483647 w 942"/>
                <a:gd name="T91" fmla="*/ 2147483647 h 1488"/>
                <a:gd name="T92" fmla="*/ 2147483647 w 942"/>
                <a:gd name="T93" fmla="*/ 2147483647 h 1488"/>
                <a:gd name="T94" fmla="*/ 2147483647 w 942"/>
                <a:gd name="T95" fmla="*/ 2147483647 h 1488"/>
                <a:gd name="T96" fmla="*/ 2147483647 w 942"/>
                <a:gd name="T97" fmla="*/ 2147483647 h 1488"/>
                <a:gd name="T98" fmla="*/ 2147483647 w 942"/>
                <a:gd name="T99" fmla="*/ 2147483647 h 1488"/>
                <a:gd name="T100" fmla="*/ 2147483647 w 942"/>
                <a:gd name="T101" fmla="*/ 2147483647 h 1488"/>
                <a:gd name="T102" fmla="*/ 2147483647 w 942"/>
                <a:gd name="T103" fmla="*/ 2147483647 h 1488"/>
                <a:gd name="T104" fmla="*/ 2147483647 w 942"/>
                <a:gd name="T105" fmla="*/ 2147483647 h 1488"/>
                <a:gd name="T106" fmla="*/ 2147483647 w 942"/>
                <a:gd name="T107" fmla="*/ 2147483647 h 1488"/>
                <a:gd name="T108" fmla="*/ 2147483647 w 942"/>
                <a:gd name="T109" fmla="*/ 2147483647 h 1488"/>
                <a:gd name="T110" fmla="*/ 2147483647 w 942"/>
                <a:gd name="T111" fmla="*/ 2147483647 h 1488"/>
                <a:gd name="T112" fmla="*/ 2147483647 w 942"/>
                <a:gd name="T113" fmla="*/ 2147483647 h 1488"/>
                <a:gd name="T114" fmla="*/ 2147483647 w 942"/>
                <a:gd name="T115" fmla="*/ 2147483647 h 1488"/>
                <a:gd name="T116" fmla="*/ 2147483647 w 942"/>
                <a:gd name="T117" fmla="*/ 2147483647 h 1488"/>
                <a:gd name="T118" fmla="*/ 2147483647 w 942"/>
                <a:gd name="T119" fmla="*/ 2147483647 h 1488"/>
                <a:gd name="T120" fmla="*/ 2147483647 w 942"/>
                <a:gd name="T121" fmla="*/ 2147483647 h 148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942"/>
                <a:gd name="T184" fmla="*/ 0 h 1488"/>
                <a:gd name="T185" fmla="*/ 942 w 942"/>
                <a:gd name="T186" fmla="*/ 1488 h 1488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942" h="1488">
                  <a:moveTo>
                    <a:pt x="930" y="1320"/>
                  </a:moveTo>
                  <a:lnTo>
                    <a:pt x="924" y="1314"/>
                  </a:lnTo>
                  <a:lnTo>
                    <a:pt x="912" y="1308"/>
                  </a:lnTo>
                  <a:lnTo>
                    <a:pt x="888" y="1284"/>
                  </a:lnTo>
                  <a:lnTo>
                    <a:pt x="864" y="1284"/>
                  </a:lnTo>
                  <a:lnTo>
                    <a:pt x="858" y="1278"/>
                  </a:lnTo>
                  <a:lnTo>
                    <a:pt x="870" y="1260"/>
                  </a:lnTo>
                  <a:lnTo>
                    <a:pt x="870" y="1230"/>
                  </a:lnTo>
                  <a:lnTo>
                    <a:pt x="882" y="1230"/>
                  </a:lnTo>
                  <a:lnTo>
                    <a:pt x="906" y="1254"/>
                  </a:lnTo>
                  <a:lnTo>
                    <a:pt x="918" y="1236"/>
                  </a:lnTo>
                  <a:lnTo>
                    <a:pt x="918" y="1230"/>
                  </a:lnTo>
                  <a:lnTo>
                    <a:pt x="912" y="1224"/>
                  </a:lnTo>
                  <a:lnTo>
                    <a:pt x="906" y="1212"/>
                  </a:lnTo>
                  <a:lnTo>
                    <a:pt x="900" y="1194"/>
                  </a:lnTo>
                  <a:lnTo>
                    <a:pt x="912" y="1170"/>
                  </a:lnTo>
                  <a:lnTo>
                    <a:pt x="924" y="1158"/>
                  </a:lnTo>
                  <a:lnTo>
                    <a:pt x="930" y="1146"/>
                  </a:lnTo>
                  <a:lnTo>
                    <a:pt x="930" y="1140"/>
                  </a:lnTo>
                  <a:lnTo>
                    <a:pt x="924" y="1128"/>
                  </a:lnTo>
                  <a:lnTo>
                    <a:pt x="912" y="1116"/>
                  </a:lnTo>
                  <a:lnTo>
                    <a:pt x="906" y="1116"/>
                  </a:lnTo>
                  <a:lnTo>
                    <a:pt x="924" y="1086"/>
                  </a:lnTo>
                  <a:lnTo>
                    <a:pt x="912" y="1038"/>
                  </a:lnTo>
                  <a:lnTo>
                    <a:pt x="918" y="1032"/>
                  </a:lnTo>
                  <a:lnTo>
                    <a:pt x="924" y="1020"/>
                  </a:lnTo>
                  <a:lnTo>
                    <a:pt x="930" y="1014"/>
                  </a:lnTo>
                  <a:lnTo>
                    <a:pt x="930" y="1002"/>
                  </a:lnTo>
                  <a:lnTo>
                    <a:pt x="918" y="978"/>
                  </a:lnTo>
                  <a:lnTo>
                    <a:pt x="906" y="960"/>
                  </a:lnTo>
                  <a:lnTo>
                    <a:pt x="894" y="948"/>
                  </a:lnTo>
                  <a:lnTo>
                    <a:pt x="882" y="930"/>
                  </a:lnTo>
                  <a:lnTo>
                    <a:pt x="870" y="918"/>
                  </a:lnTo>
                  <a:lnTo>
                    <a:pt x="864" y="900"/>
                  </a:lnTo>
                  <a:lnTo>
                    <a:pt x="864" y="882"/>
                  </a:lnTo>
                  <a:lnTo>
                    <a:pt x="828" y="882"/>
                  </a:lnTo>
                  <a:lnTo>
                    <a:pt x="822" y="888"/>
                  </a:lnTo>
                  <a:lnTo>
                    <a:pt x="816" y="888"/>
                  </a:lnTo>
                  <a:lnTo>
                    <a:pt x="816" y="894"/>
                  </a:lnTo>
                  <a:lnTo>
                    <a:pt x="804" y="894"/>
                  </a:lnTo>
                  <a:lnTo>
                    <a:pt x="798" y="888"/>
                  </a:lnTo>
                  <a:lnTo>
                    <a:pt x="798" y="882"/>
                  </a:lnTo>
                  <a:lnTo>
                    <a:pt x="786" y="888"/>
                  </a:lnTo>
                  <a:lnTo>
                    <a:pt x="786" y="858"/>
                  </a:lnTo>
                  <a:lnTo>
                    <a:pt x="780" y="840"/>
                  </a:lnTo>
                  <a:lnTo>
                    <a:pt x="780" y="828"/>
                  </a:lnTo>
                  <a:lnTo>
                    <a:pt x="786" y="816"/>
                  </a:lnTo>
                  <a:lnTo>
                    <a:pt x="786" y="804"/>
                  </a:lnTo>
                  <a:lnTo>
                    <a:pt x="792" y="798"/>
                  </a:lnTo>
                  <a:lnTo>
                    <a:pt x="792" y="780"/>
                  </a:lnTo>
                  <a:lnTo>
                    <a:pt x="786" y="768"/>
                  </a:lnTo>
                  <a:lnTo>
                    <a:pt x="786" y="756"/>
                  </a:lnTo>
                  <a:lnTo>
                    <a:pt x="732" y="804"/>
                  </a:lnTo>
                  <a:lnTo>
                    <a:pt x="672" y="810"/>
                  </a:lnTo>
                  <a:lnTo>
                    <a:pt x="672" y="804"/>
                  </a:lnTo>
                  <a:lnTo>
                    <a:pt x="666" y="798"/>
                  </a:lnTo>
                  <a:lnTo>
                    <a:pt x="660" y="786"/>
                  </a:lnTo>
                  <a:lnTo>
                    <a:pt x="660" y="774"/>
                  </a:lnTo>
                  <a:lnTo>
                    <a:pt x="654" y="768"/>
                  </a:lnTo>
                  <a:lnTo>
                    <a:pt x="648" y="768"/>
                  </a:lnTo>
                  <a:lnTo>
                    <a:pt x="636" y="762"/>
                  </a:lnTo>
                  <a:lnTo>
                    <a:pt x="594" y="762"/>
                  </a:lnTo>
                  <a:lnTo>
                    <a:pt x="600" y="756"/>
                  </a:lnTo>
                  <a:lnTo>
                    <a:pt x="612" y="750"/>
                  </a:lnTo>
                  <a:lnTo>
                    <a:pt x="618" y="738"/>
                  </a:lnTo>
                  <a:lnTo>
                    <a:pt x="624" y="732"/>
                  </a:lnTo>
                  <a:lnTo>
                    <a:pt x="600" y="708"/>
                  </a:lnTo>
                  <a:lnTo>
                    <a:pt x="588" y="702"/>
                  </a:lnTo>
                  <a:lnTo>
                    <a:pt x="576" y="690"/>
                  </a:lnTo>
                  <a:lnTo>
                    <a:pt x="564" y="666"/>
                  </a:lnTo>
                  <a:lnTo>
                    <a:pt x="558" y="660"/>
                  </a:lnTo>
                  <a:lnTo>
                    <a:pt x="558" y="654"/>
                  </a:lnTo>
                  <a:lnTo>
                    <a:pt x="552" y="630"/>
                  </a:lnTo>
                  <a:lnTo>
                    <a:pt x="540" y="624"/>
                  </a:lnTo>
                  <a:lnTo>
                    <a:pt x="534" y="618"/>
                  </a:lnTo>
                  <a:lnTo>
                    <a:pt x="534" y="606"/>
                  </a:lnTo>
                  <a:lnTo>
                    <a:pt x="540" y="600"/>
                  </a:lnTo>
                  <a:lnTo>
                    <a:pt x="552" y="594"/>
                  </a:lnTo>
                  <a:lnTo>
                    <a:pt x="546" y="588"/>
                  </a:lnTo>
                  <a:lnTo>
                    <a:pt x="546" y="564"/>
                  </a:lnTo>
                  <a:lnTo>
                    <a:pt x="552" y="552"/>
                  </a:lnTo>
                  <a:lnTo>
                    <a:pt x="582" y="522"/>
                  </a:lnTo>
                  <a:lnTo>
                    <a:pt x="588" y="528"/>
                  </a:lnTo>
                  <a:lnTo>
                    <a:pt x="594" y="528"/>
                  </a:lnTo>
                  <a:lnTo>
                    <a:pt x="588" y="522"/>
                  </a:lnTo>
                  <a:lnTo>
                    <a:pt x="588" y="504"/>
                  </a:lnTo>
                  <a:lnTo>
                    <a:pt x="582" y="498"/>
                  </a:lnTo>
                  <a:lnTo>
                    <a:pt x="582" y="486"/>
                  </a:lnTo>
                  <a:lnTo>
                    <a:pt x="600" y="468"/>
                  </a:lnTo>
                  <a:lnTo>
                    <a:pt x="600" y="414"/>
                  </a:lnTo>
                  <a:lnTo>
                    <a:pt x="624" y="414"/>
                  </a:lnTo>
                  <a:lnTo>
                    <a:pt x="624" y="408"/>
                  </a:lnTo>
                  <a:lnTo>
                    <a:pt x="630" y="402"/>
                  </a:lnTo>
                  <a:lnTo>
                    <a:pt x="630" y="396"/>
                  </a:lnTo>
                  <a:lnTo>
                    <a:pt x="642" y="384"/>
                  </a:lnTo>
                  <a:lnTo>
                    <a:pt x="654" y="378"/>
                  </a:lnTo>
                  <a:lnTo>
                    <a:pt x="660" y="372"/>
                  </a:lnTo>
                  <a:lnTo>
                    <a:pt x="672" y="366"/>
                  </a:lnTo>
                  <a:lnTo>
                    <a:pt x="702" y="366"/>
                  </a:lnTo>
                  <a:lnTo>
                    <a:pt x="708" y="354"/>
                  </a:lnTo>
                  <a:lnTo>
                    <a:pt x="738" y="360"/>
                  </a:lnTo>
                  <a:lnTo>
                    <a:pt x="744" y="354"/>
                  </a:lnTo>
                  <a:lnTo>
                    <a:pt x="750" y="342"/>
                  </a:lnTo>
                  <a:lnTo>
                    <a:pt x="756" y="336"/>
                  </a:lnTo>
                  <a:lnTo>
                    <a:pt x="774" y="336"/>
                  </a:lnTo>
                  <a:lnTo>
                    <a:pt x="786" y="348"/>
                  </a:lnTo>
                  <a:lnTo>
                    <a:pt x="786" y="354"/>
                  </a:lnTo>
                  <a:lnTo>
                    <a:pt x="804" y="354"/>
                  </a:lnTo>
                  <a:lnTo>
                    <a:pt x="816" y="342"/>
                  </a:lnTo>
                  <a:lnTo>
                    <a:pt x="798" y="330"/>
                  </a:lnTo>
                  <a:lnTo>
                    <a:pt x="786" y="312"/>
                  </a:lnTo>
                  <a:lnTo>
                    <a:pt x="768" y="312"/>
                  </a:lnTo>
                  <a:lnTo>
                    <a:pt x="762" y="306"/>
                  </a:lnTo>
                  <a:lnTo>
                    <a:pt x="762" y="288"/>
                  </a:lnTo>
                  <a:lnTo>
                    <a:pt x="774" y="264"/>
                  </a:lnTo>
                  <a:lnTo>
                    <a:pt x="774" y="258"/>
                  </a:lnTo>
                  <a:lnTo>
                    <a:pt x="780" y="252"/>
                  </a:lnTo>
                  <a:lnTo>
                    <a:pt x="786" y="252"/>
                  </a:lnTo>
                  <a:lnTo>
                    <a:pt x="792" y="246"/>
                  </a:lnTo>
                  <a:lnTo>
                    <a:pt x="798" y="234"/>
                  </a:lnTo>
                  <a:lnTo>
                    <a:pt x="798" y="216"/>
                  </a:lnTo>
                  <a:lnTo>
                    <a:pt x="792" y="210"/>
                  </a:lnTo>
                  <a:lnTo>
                    <a:pt x="780" y="204"/>
                  </a:lnTo>
                  <a:lnTo>
                    <a:pt x="756" y="204"/>
                  </a:lnTo>
                  <a:lnTo>
                    <a:pt x="750" y="198"/>
                  </a:lnTo>
                  <a:lnTo>
                    <a:pt x="744" y="186"/>
                  </a:lnTo>
                  <a:lnTo>
                    <a:pt x="744" y="180"/>
                  </a:lnTo>
                  <a:lnTo>
                    <a:pt x="732" y="180"/>
                  </a:lnTo>
                  <a:lnTo>
                    <a:pt x="726" y="186"/>
                  </a:lnTo>
                  <a:lnTo>
                    <a:pt x="714" y="192"/>
                  </a:lnTo>
                  <a:lnTo>
                    <a:pt x="702" y="192"/>
                  </a:lnTo>
                  <a:lnTo>
                    <a:pt x="696" y="186"/>
                  </a:lnTo>
                  <a:lnTo>
                    <a:pt x="690" y="186"/>
                  </a:lnTo>
                  <a:lnTo>
                    <a:pt x="684" y="180"/>
                  </a:lnTo>
                  <a:lnTo>
                    <a:pt x="660" y="180"/>
                  </a:lnTo>
                  <a:lnTo>
                    <a:pt x="648" y="192"/>
                  </a:lnTo>
                  <a:lnTo>
                    <a:pt x="648" y="204"/>
                  </a:lnTo>
                  <a:lnTo>
                    <a:pt x="612" y="204"/>
                  </a:lnTo>
                  <a:lnTo>
                    <a:pt x="588" y="198"/>
                  </a:lnTo>
                  <a:lnTo>
                    <a:pt x="576" y="192"/>
                  </a:lnTo>
                  <a:lnTo>
                    <a:pt x="576" y="168"/>
                  </a:lnTo>
                  <a:lnTo>
                    <a:pt x="582" y="162"/>
                  </a:lnTo>
                  <a:lnTo>
                    <a:pt x="582" y="156"/>
                  </a:lnTo>
                  <a:lnTo>
                    <a:pt x="576" y="150"/>
                  </a:lnTo>
                  <a:lnTo>
                    <a:pt x="564" y="144"/>
                  </a:lnTo>
                  <a:lnTo>
                    <a:pt x="552" y="144"/>
                  </a:lnTo>
                  <a:lnTo>
                    <a:pt x="552" y="138"/>
                  </a:lnTo>
                  <a:lnTo>
                    <a:pt x="546" y="132"/>
                  </a:lnTo>
                  <a:lnTo>
                    <a:pt x="546" y="108"/>
                  </a:lnTo>
                  <a:lnTo>
                    <a:pt x="540" y="102"/>
                  </a:lnTo>
                  <a:lnTo>
                    <a:pt x="528" y="102"/>
                  </a:lnTo>
                  <a:lnTo>
                    <a:pt x="516" y="84"/>
                  </a:lnTo>
                  <a:lnTo>
                    <a:pt x="498" y="84"/>
                  </a:lnTo>
                  <a:lnTo>
                    <a:pt x="486" y="48"/>
                  </a:lnTo>
                  <a:lnTo>
                    <a:pt x="480" y="42"/>
                  </a:lnTo>
                  <a:lnTo>
                    <a:pt x="468" y="36"/>
                  </a:lnTo>
                  <a:lnTo>
                    <a:pt x="450" y="18"/>
                  </a:lnTo>
                  <a:lnTo>
                    <a:pt x="438" y="12"/>
                  </a:lnTo>
                  <a:lnTo>
                    <a:pt x="426" y="0"/>
                  </a:lnTo>
                  <a:lnTo>
                    <a:pt x="396" y="0"/>
                  </a:lnTo>
                  <a:lnTo>
                    <a:pt x="414" y="0"/>
                  </a:lnTo>
                  <a:lnTo>
                    <a:pt x="414" y="24"/>
                  </a:lnTo>
                  <a:lnTo>
                    <a:pt x="408" y="24"/>
                  </a:lnTo>
                  <a:lnTo>
                    <a:pt x="408" y="30"/>
                  </a:lnTo>
                  <a:lnTo>
                    <a:pt x="402" y="30"/>
                  </a:lnTo>
                  <a:lnTo>
                    <a:pt x="426" y="48"/>
                  </a:lnTo>
                  <a:lnTo>
                    <a:pt x="426" y="78"/>
                  </a:lnTo>
                  <a:lnTo>
                    <a:pt x="414" y="84"/>
                  </a:lnTo>
                  <a:lnTo>
                    <a:pt x="402" y="126"/>
                  </a:lnTo>
                  <a:lnTo>
                    <a:pt x="396" y="138"/>
                  </a:lnTo>
                  <a:lnTo>
                    <a:pt x="384" y="150"/>
                  </a:lnTo>
                  <a:lnTo>
                    <a:pt x="378" y="162"/>
                  </a:lnTo>
                  <a:lnTo>
                    <a:pt x="366" y="174"/>
                  </a:lnTo>
                  <a:lnTo>
                    <a:pt x="354" y="192"/>
                  </a:lnTo>
                  <a:lnTo>
                    <a:pt x="336" y="204"/>
                  </a:lnTo>
                  <a:lnTo>
                    <a:pt x="276" y="234"/>
                  </a:lnTo>
                  <a:lnTo>
                    <a:pt x="258" y="240"/>
                  </a:lnTo>
                  <a:lnTo>
                    <a:pt x="240" y="252"/>
                  </a:lnTo>
                  <a:lnTo>
                    <a:pt x="222" y="270"/>
                  </a:lnTo>
                  <a:lnTo>
                    <a:pt x="222" y="276"/>
                  </a:lnTo>
                  <a:lnTo>
                    <a:pt x="210" y="282"/>
                  </a:lnTo>
                  <a:lnTo>
                    <a:pt x="210" y="300"/>
                  </a:lnTo>
                  <a:lnTo>
                    <a:pt x="198" y="312"/>
                  </a:lnTo>
                  <a:lnTo>
                    <a:pt x="198" y="336"/>
                  </a:lnTo>
                  <a:lnTo>
                    <a:pt x="192" y="348"/>
                  </a:lnTo>
                  <a:lnTo>
                    <a:pt x="192" y="378"/>
                  </a:lnTo>
                  <a:lnTo>
                    <a:pt x="174" y="378"/>
                  </a:lnTo>
                  <a:lnTo>
                    <a:pt x="168" y="384"/>
                  </a:lnTo>
                  <a:lnTo>
                    <a:pt x="168" y="390"/>
                  </a:lnTo>
                  <a:lnTo>
                    <a:pt x="162" y="396"/>
                  </a:lnTo>
                  <a:lnTo>
                    <a:pt x="162" y="402"/>
                  </a:lnTo>
                  <a:lnTo>
                    <a:pt x="144" y="402"/>
                  </a:lnTo>
                  <a:lnTo>
                    <a:pt x="138" y="390"/>
                  </a:lnTo>
                  <a:lnTo>
                    <a:pt x="138" y="372"/>
                  </a:lnTo>
                  <a:lnTo>
                    <a:pt x="132" y="366"/>
                  </a:lnTo>
                  <a:lnTo>
                    <a:pt x="132" y="360"/>
                  </a:lnTo>
                  <a:lnTo>
                    <a:pt x="102" y="360"/>
                  </a:lnTo>
                  <a:lnTo>
                    <a:pt x="90" y="348"/>
                  </a:lnTo>
                  <a:lnTo>
                    <a:pt x="78" y="360"/>
                  </a:lnTo>
                  <a:lnTo>
                    <a:pt x="66" y="366"/>
                  </a:lnTo>
                  <a:lnTo>
                    <a:pt x="60" y="366"/>
                  </a:lnTo>
                  <a:lnTo>
                    <a:pt x="54" y="360"/>
                  </a:lnTo>
                  <a:lnTo>
                    <a:pt x="66" y="348"/>
                  </a:lnTo>
                  <a:lnTo>
                    <a:pt x="54" y="336"/>
                  </a:lnTo>
                  <a:lnTo>
                    <a:pt x="60" y="330"/>
                  </a:lnTo>
                  <a:lnTo>
                    <a:pt x="66" y="318"/>
                  </a:lnTo>
                  <a:lnTo>
                    <a:pt x="78" y="312"/>
                  </a:lnTo>
                  <a:lnTo>
                    <a:pt x="84" y="300"/>
                  </a:lnTo>
                  <a:lnTo>
                    <a:pt x="90" y="294"/>
                  </a:lnTo>
                  <a:lnTo>
                    <a:pt x="90" y="288"/>
                  </a:lnTo>
                  <a:lnTo>
                    <a:pt x="84" y="288"/>
                  </a:lnTo>
                  <a:lnTo>
                    <a:pt x="72" y="282"/>
                  </a:lnTo>
                  <a:lnTo>
                    <a:pt x="66" y="282"/>
                  </a:lnTo>
                  <a:lnTo>
                    <a:pt x="6" y="342"/>
                  </a:lnTo>
                  <a:lnTo>
                    <a:pt x="0" y="354"/>
                  </a:lnTo>
                  <a:lnTo>
                    <a:pt x="0" y="390"/>
                  </a:lnTo>
                  <a:lnTo>
                    <a:pt x="6" y="396"/>
                  </a:lnTo>
                  <a:lnTo>
                    <a:pt x="18" y="396"/>
                  </a:lnTo>
                  <a:lnTo>
                    <a:pt x="12" y="420"/>
                  </a:lnTo>
                  <a:lnTo>
                    <a:pt x="36" y="444"/>
                  </a:lnTo>
                  <a:lnTo>
                    <a:pt x="36" y="462"/>
                  </a:lnTo>
                  <a:lnTo>
                    <a:pt x="12" y="486"/>
                  </a:lnTo>
                  <a:lnTo>
                    <a:pt x="12" y="492"/>
                  </a:lnTo>
                  <a:lnTo>
                    <a:pt x="18" y="504"/>
                  </a:lnTo>
                  <a:lnTo>
                    <a:pt x="24" y="510"/>
                  </a:lnTo>
                  <a:lnTo>
                    <a:pt x="36" y="516"/>
                  </a:lnTo>
                  <a:lnTo>
                    <a:pt x="54" y="522"/>
                  </a:lnTo>
                  <a:lnTo>
                    <a:pt x="66" y="522"/>
                  </a:lnTo>
                  <a:lnTo>
                    <a:pt x="108" y="564"/>
                  </a:lnTo>
                  <a:lnTo>
                    <a:pt x="114" y="576"/>
                  </a:lnTo>
                  <a:lnTo>
                    <a:pt x="132" y="594"/>
                  </a:lnTo>
                  <a:lnTo>
                    <a:pt x="138" y="612"/>
                  </a:lnTo>
                  <a:lnTo>
                    <a:pt x="144" y="624"/>
                  </a:lnTo>
                  <a:lnTo>
                    <a:pt x="144" y="642"/>
                  </a:lnTo>
                  <a:lnTo>
                    <a:pt x="150" y="648"/>
                  </a:lnTo>
                  <a:lnTo>
                    <a:pt x="156" y="660"/>
                  </a:lnTo>
                  <a:lnTo>
                    <a:pt x="168" y="666"/>
                  </a:lnTo>
                  <a:lnTo>
                    <a:pt x="174" y="678"/>
                  </a:lnTo>
                  <a:lnTo>
                    <a:pt x="192" y="696"/>
                  </a:lnTo>
                  <a:lnTo>
                    <a:pt x="204" y="720"/>
                  </a:lnTo>
                  <a:lnTo>
                    <a:pt x="216" y="732"/>
                  </a:lnTo>
                  <a:lnTo>
                    <a:pt x="222" y="744"/>
                  </a:lnTo>
                  <a:lnTo>
                    <a:pt x="234" y="762"/>
                  </a:lnTo>
                  <a:lnTo>
                    <a:pt x="240" y="768"/>
                  </a:lnTo>
                  <a:lnTo>
                    <a:pt x="246" y="780"/>
                  </a:lnTo>
                  <a:lnTo>
                    <a:pt x="252" y="822"/>
                  </a:lnTo>
                  <a:lnTo>
                    <a:pt x="252" y="828"/>
                  </a:lnTo>
                  <a:lnTo>
                    <a:pt x="258" y="834"/>
                  </a:lnTo>
                  <a:lnTo>
                    <a:pt x="264" y="846"/>
                  </a:lnTo>
                  <a:lnTo>
                    <a:pt x="270" y="864"/>
                  </a:lnTo>
                  <a:lnTo>
                    <a:pt x="282" y="876"/>
                  </a:lnTo>
                  <a:lnTo>
                    <a:pt x="288" y="894"/>
                  </a:lnTo>
                  <a:lnTo>
                    <a:pt x="294" y="906"/>
                  </a:lnTo>
                  <a:lnTo>
                    <a:pt x="294" y="918"/>
                  </a:lnTo>
                  <a:lnTo>
                    <a:pt x="300" y="924"/>
                  </a:lnTo>
                  <a:lnTo>
                    <a:pt x="312" y="924"/>
                  </a:lnTo>
                  <a:lnTo>
                    <a:pt x="324" y="936"/>
                  </a:lnTo>
                  <a:lnTo>
                    <a:pt x="324" y="948"/>
                  </a:lnTo>
                  <a:lnTo>
                    <a:pt x="330" y="954"/>
                  </a:lnTo>
                  <a:lnTo>
                    <a:pt x="330" y="966"/>
                  </a:lnTo>
                  <a:lnTo>
                    <a:pt x="336" y="984"/>
                  </a:lnTo>
                  <a:lnTo>
                    <a:pt x="360" y="1014"/>
                  </a:lnTo>
                  <a:lnTo>
                    <a:pt x="378" y="1050"/>
                  </a:lnTo>
                  <a:lnTo>
                    <a:pt x="396" y="1074"/>
                  </a:lnTo>
                  <a:lnTo>
                    <a:pt x="402" y="1086"/>
                  </a:lnTo>
                  <a:lnTo>
                    <a:pt x="408" y="1104"/>
                  </a:lnTo>
                  <a:lnTo>
                    <a:pt x="408" y="1116"/>
                  </a:lnTo>
                  <a:lnTo>
                    <a:pt x="402" y="1128"/>
                  </a:lnTo>
                  <a:lnTo>
                    <a:pt x="402" y="1146"/>
                  </a:lnTo>
                  <a:lnTo>
                    <a:pt x="414" y="1158"/>
                  </a:lnTo>
                  <a:lnTo>
                    <a:pt x="420" y="1170"/>
                  </a:lnTo>
                  <a:lnTo>
                    <a:pt x="444" y="1194"/>
                  </a:lnTo>
                  <a:lnTo>
                    <a:pt x="456" y="1200"/>
                  </a:lnTo>
                  <a:lnTo>
                    <a:pt x="468" y="1212"/>
                  </a:lnTo>
                  <a:lnTo>
                    <a:pt x="474" y="1224"/>
                  </a:lnTo>
                  <a:lnTo>
                    <a:pt x="498" y="1248"/>
                  </a:lnTo>
                  <a:lnTo>
                    <a:pt x="516" y="1260"/>
                  </a:lnTo>
                  <a:lnTo>
                    <a:pt x="546" y="1278"/>
                  </a:lnTo>
                  <a:lnTo>
                    <a:pt x="576" y="1290"/>
                  </a:lnTo>
                  <a:lnTo>
                    <a:pt x="600" y="1302"/>
                  </a:lnTo>
                  <a:lnTo>
                    <a:pt x="642" y="1320"/>
                  </a:lnTo>
                  <a:lnTo>
                    <a:pt x="696" y="1350"/>
                  </a:lnTo>
                  <a:lnTo>
                    <a:pt x="708" y="1362"/>
                  </a:lnTo>
                  <a:lnTo>
                    <a:pt x="726" y="1374"/>
                  </a:lnTo>
                  <a:lnTo>
                    <a:pt x="738" y="1380"/>
                  </a:lnTo>
                  <a:lnTo>
                    <a:pt x="750" y="1392"/>
                  </a:lnTo>
                  <a:lnTo>
                    <a:pt x="774" y="1404"/>
                  </a:lnTo>
                  <a:lnTo>
                    <a:pt x="780" y="1428"/>
                  </a:lnTo>
                  <a:lnTo>
                    <a:pt x="792" y="1434"/>
                  </a:lnTo>
                  <a:lnTo>
                    <a:pt x="798" y="1446"/>
                  </a:lnTo>
                  <a:lnTo>
                    <a:pt x="810" y="1452"/>
                  </a:lnTo>
                  <a:lnTo>
                    <a:pt x="816" y="1458"/>
                  </a:lnTo>
                  <a:lnTo>
                    <a:pt x="840" y="1470"/>
                  </a:lnTo>
                  <a:lnTo>
                    <a:pt x="846" y="1482"/>
                  </a:lnTo>
                  <a:lnTo>
                    <a:pt x="858" y="1488"/>
                  </a:lnTo>
                  <a:lnTo>
                    <a:pt x="894" y="1464"/>
                  </a:lnTo>
                  <a:lnTo>
                    <a:pt x="900" y="1458"/>
                  </a:lnTo>
                  <a:lnTo>
                    <a:pt x="900" y="1440"/>
                  </a:lnTo>
                  <a:lnTo>
                    <a:pt x="894" y="1428"/>
                  </a:lnTo>
                  <a:lnTo>
                    <a:pt x="912" y="1416"/>
                  </a:lnTo>
                  <a:lnTo>
                    <a:pt x="900" y="1392"/>
                  </a:lnTo>
                  <a:lnTo>
                    <a:pt x="918" y="1374"/>
                  </a:lnTo>
                  <a:lnTo>
                    <a:pt x="930" y="1368"/>
                  </a:lnTo>
                  <a:lnTo>
                    <a:pt x="942" y="1344"/>
                  </a:lnTo>
                  <a:lnTo>
                    <a:pt x="942" y="1332"/>
                  </a:lnTo>
                  <a:lnTo>
                    <a:pt x="930" y="132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47" name="Paraguay" descr="© INSCALE GmbH, 05.05.2010&#10;http://www.presentationload.com/">
              <a:extLst>
                <a:ext uri="{FF2B5EF4-FFF2-40B4-BE49-F238E27FC236}">
                  <a16:creationId xmlns:a16="http://schemas.microsoft.com/office/drawing/2014/main" id="{C183B665-A142-7A78-1F27-24057D335D84}"/>
                </a:ext>
              </a:extLst>
            </p:cNvPr>
            <p:cNvSpPr>
              <a:spLocks/>
            </p:cNvSpPr>
            <p:nvPr/>
          </p:nvSpPr>
          <p:spPr bwMode="gray">
            <a:xfrm>
              <a:off x="2586993" y="3806984"/>
              <a:ext cx="226803" cy="256451"/>
            </a:xfrm>
            <a:custGeom>
              <a:avLst/>
              <a:gdLst>
                <a:gd name="T0" fmla="*/ 2147483647 w 600"/>
                <a:gd name="T1" fmla="*/ 2147483647 h 678"/>
                <a:gd name="T2" fmla="*/ 2147483647 w 600"/>
                <a:gd name="T3" fmla="*/ 2147483647 h 678"/>
                <a:gd name="T4" fmla="*/ 2147483647 w 600"/>
                <a:gd name="T5" fmla="*/ 2147483647 h 678"/>
                <a:gd name="T6" fmla="*/ 2147483647 w 600"/>
                <a:gd name="T7" fmla="*/ 2147483647 h 678"/>
                <a:gd name="T8" fmla="*/ 2147483647 w 600"/>
                <a:gd name="T9" fmla="*/ 2147483647 h 678"/>
                <a:gd name="T10" fmla="*/ 2147483647 w 600"/>
                <a:gd name="T11" fmla="*/ 2147483647 h 678"/>
                <a:gd name="T12" fmla="*/ 2147483647 w 600"/>
                <a:gd name="T13" fmla="*/ 2147483647 h 678"/>
                <a:gd name="T14" fmla="*/ 2147483647 w 600"/>
                <a:gd name="T15" fmla="*/ 2147483647 h 678"/>
                <a:gd name="T16" fmla="*/ 2147483647 w 600"/>
                <a:gd name="T17" fmla="*/ 2147483647 h 678"/>
                <a:gd name="T18" fmla="*/ 2147483647 w 600"/>
                <a:gd name="T19" fmla="*/ 2147483647 h 678"/>
                <a:gd name="T20" fmla="*/ 2147483647 w 600"/>
                <a:gd name="T21" fmla="*/ 2147483647 h 678"/>
                <a:gd name="T22" fmla="*/ 2147483647 w 600"/>
                <a:gd name="T23" fmla="*/ 2147483647 h 678"/>
                <a:gd name="T24" fmla="*/ 2147483647 w 600"/>
                <a:gd name="T25" fmla="*/ 2147483647 h 678"/>
                <a:gd name="T26" fmla="*/ 2147483647 w 600"/>
                <a:gd name="T27" fmla="*/ 2147483647 h 678"/>
                <a:gd name="T28" fmla="*/ 2147483647 w 600"/>
                <a:gd name="T29" fmla="*/ 2147483647 h 678"/>
                <a:gd name="T30" fmla="*/ 2147483647 w 600"/>
                <a:gd name="T31" fmla="*/ 2147483647 h 678"/>
                <a:gd name="T32" fmla="*/ 2147483647 w 600"/>
                <a:gd name="T33" fmla="*/ 2147483647 h 678"/>
                <a:gd name="T34" fmla="*/ 2147483647 w 600"/>
                <a:gd name="T35" fmla="*/ 2147483647 h 678"/>
                <a:gd name="T36" fmla="*/ 2147483647 w 600"/>
                <a:gd name="T37" fmla="*/ 2147483647 h 678"/>
                <a:gd name="T38" fmla="*/ 2147483647 w 600"/>
                <a:gd name="T39" fmla="*/ 2147483647 h 678"/>
                <a:gd name="T40" fmla="*/ 2147483647 w 600"/>
                <a:gd name="T41" fmla="*/ 2147483647 h 678"/>
                <a:gd name="T42" fmla="*/ 2147483647 w 600"/>
                <a:gd name="T43" fmla="*/ 2147483647 h 678"/>
                <a:gd name="T44" fmla="*/ 2147483647 w 600"/>
                <a:gd name="T45" fmla="*/ 2147483647 h 678"/>
                <a:gd name="T46" fmla="*/ 2147483647 w 600"/>
                <a:gd name="T47" fmla="*/ 2147483647 h 678"/>
                <a:gd name="T48" fmla="*/ 2147483647 w 600"/>
                <a:gd name="T49" fmla="*/ 2147483647 h 678"/>
                <a:gd name="T50" fmla="*/ 2147483647 w 600"/>
                <a:gd name="T51" fmla="*/ 2147483647 h 678"/>
                <a:gd name="T52" fmla="*/ 2147483647 w 600"/>
                <a:gd name="T53" fmla="*/ 0 h 678"/>
                <a:gd name="T54" fmla="*/ 2147483647 w 600"/>
                <a:gd name="T55" fmla="*/ 2147483647 h 678"/>
                <a:gd name="T56" fmla="*/ 2147483647 w 600"/>
                <a:gd name="T57" fmla="*/ 2147483647 h 678"/>
                <a:gd name="T58" fmla="*/ 0 w 600"/>
                <a:gd name="T59" fmla="*/ 2147483647 h 678"/>
                <a:gd name="T60" fmla="*/ 2147483647 w 600"/>
                <a:gd name="T61" fmla="*/ 2147483647 h 678"/>
                <a:gd name="T62" fmla="*/ 2147483647 w 600"/>
                <a:gd name="T63" fmla="*/ 2147483647 h 678"/>
                <a:gd name="T64" fmla="*/ 2147483647 w 600"/>
                <a:gd name="T65" fmla="*/ 2147483647 h 678"/>
                <a:gd name="T66" fmla="*/ 2147483647 w 600"/>
                <a:gd name="T67" fmla="*/ 2147483647 h 678"/>
                <a:gd name="T68" fmla="*/ 2147483647 w 600"/>
                <a:gd name="T69" fmla="*/ 2147483647 h 678"/>
                <a:gd name="T70" fmla="*/ 2147483647 w 600"/>
                <a:gd name="T71" fmla="*/ 2147483647 h 678"/>
                <a:gd name="T72" fmla="*/ 2147483647 w 600"/>
                <a:gd name="T73" fmla="*/ 2147483647 h 678"/>
                <a:gd name="T74" fmla="*/ 2147483647 w 600"/>
                <a:gd name="T75" fmla="*/ 2147483647 h 678"/>
                <a:gd name="T76" fmla="*/ 2147483647 w 600"/>
                <a:gd name="T77" fmla="*/ 2147483647 h 678"/>
                <a:gd name="T78" fmla="*/ 2147483647 w 600"/>
                <a:gd name="T79" fmla="*/ 2147483647 h 678"/>
                <a:gd name="T80" fmla="*/ 2147483647 w 600"/>
                <a:gd name="T81" fmla="*/ 2147483647 h 678"/>
                <a:gd name="T82" fmla="*/ 2147483647 w 600"/>
                <a:gd name="T83" fmla="*/ 2147483647 h 678"/>
                <a:gd name="T84" fmla="*/ 2147483647 w 600"/>
                <a:gd name="T85" fmla="*/ 2147483647 h 678"/>
                <a:gd name="T86" fmla="*/ 2147483647 w 600"/>
                <a:gd name="T87" fmla="*/ 2147483647 h 678"/>
                <a:gd name="T88" fmla="*/ 2147483647 w 600"/>
                <a:gd name="T89" fmla="*/ 2147483647 h 678"/>
                <a:gd name="T90" fmla="*/ 2147483647 w 600"/>
                <a:gd name="T91" fmla="*/ 2147483647 h 678"/>
                <a:gd name="T92" fmla="*/ 2147483647 w 600"/>
                <a:gd name="T93" fmla="*/ 2147483647 h 678"/>
                <a:gd name="T94" fmla="*/ 2147483647 w 600"/>
                <a:gd name="T95" fmla="*/ 2147483647 h 678"/>
                <a:gd name="T96" fmla="*/ 2147483647 w 600"/>
                <a:gd name="T97" fmla="*/ 2147483647 h 678"/>
                <a:gd name="T98" fmla="*/ 2147483647 w 600"/>
                <a:gd name="T99" fmla="*/ 2147483647 h 678"/>
                <a:gd name="T100" fmla="*/ 2147483647 w 600"/>
                <a:gd name="T101" fmla="*/ 2147483647 h 678"/>
                <a:gd name="T102" fmla="*/ 2147483647 w 600"/>
                <a:gd name="T103" fmla="*/ 2147483647 h 678"/>
                <a:gd name="T104" fmla="*/ 2147483647 w 600"/>
                <a:gd name="T105" fmla="*/ 2147483647 h 678"/>
                <a:gd name="T106" fmla="*/ 2147483647 w 600"/>
                <a:gd name="T107" fmla="*/ 2147483647 h 678"/>
                <a:gd name="T108" fmla="*/ 2147483647 w 600"/>
                <a:gd name="T109" fmla="*/ 2147483647 h 678"/>
                <a:gd name="T110" fmla="*/ 2147483647 w 600"/>
                <a:gd name="T111" fmla="*/ 2147483647 h 678"/>
                <a:gd name="T112" fmla="*/ 2147483647 w 600"/>
                <a:gd name="T113" fmla="*/ 2147483647 h 678"/>
                <a:gd name="T114" fmla="*/ 2147483647 w 600"/>
                <a:gd name="T115" fmla="*/ 2147483647 h 678"/>
                <a:gd name="T116" fmla="*/ 2147483647 w 600"/>
                <a:gd name="T117" fmla="*/ 2147483647 h 678"/>
                <a:gd name="T118" fmla="*/ 2147483647 w 600"/>
                <a:gd name="T119" fmla="*/ 2147483647 h 67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600"/>
                <a:gd name="T181" fmla="*/ 0 h 678"/>
                <a:gd name="T182" fmla="*/ 600 w 600"/>
                <a:gd name="T183" fmla="*/ 678 h 678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600" h="678">
                  <a:moveTo>
                    <a:pt x="480" y="660"/>
                  </a:moveTo>
                  <a:lnTo>
                    <a:pt x="492" y="678"/>
                  </a:lnTo>
                  <a:lnTo>
                    <a:pt x="492" y="660"/>
                  </a:lnTo>
                  <a:lnTo>
                    <a:pt x="498" y="654"/>
                  </a:lnTo>
                  <a:lnTo>
                    <a:pt x="510" y="654"/>
                  </a:lnTo>
                  <a:lnTo>
                    <a:pt x="516" y="660"/>
                  </a:lnTo>
                  <a:lnTo>
                    <a:pt x="516" y="666"/>
                  </a:lnTo>
                  <a:lnTo>
                    <a:pt x="522" y="660"/>
                  </a:lnTo>
                  <a:lnTo>
                    <a:pt x="534" y="636"/>
                  </a:lnTo>
                  <a:lnTo>
                    <a:pt x="546" y="624"/>
                  </a:lnTo>
                  <a:lnTo>
                    <a:pt x="552" y="624"/>
                  </a:lnTo>
                  <a:lnTo>
                    <a:pt x="558" y="618"/>
                  </a:lnTo>
                  <a:lnTo>
                    <a:pt x="570" y="612"/>
                  </a:lnTo>
                  <a:lnTo>
                    <a:pt x="576" y="600"/>
                  </a:lnTo>
                  <a:lnTo>
                    <a:pt x="588" y="594"/>
                  </a:lnTo>
                  <a:lnTo>
                    <a:pt x="588" y="516"/>
                  </a:lnTo>
                  <a:lnTo>
                    <a:pt x="582" y="498"/>
                  </a:lnTo>
                  <a:lnTo>
                    <a:pt x="582" y="486"/>
                  </a:lnTo>
                  <a:lnTo>
                    <a:pt x="588" y="474"/>
                  </a:lnTo>
                  <a:lnTo>
                    <a:pt x="588" y="468"/>
                  </a:lnTo>
                  <a:lnTo>
                    <a:pt x="594" y="462"/>
                  </a:lnTo>
                  <a:lnTo>
                    <a:pt x="594" y="432"/>
                  </a:lnTo>
                  <a:lnTo>
                    <a:pt x="600" y="414"/>
                  </a:lnTo>
                  <a:lnTo>
                    <a:pt x="600" y="396"/>
                  </a:lnTo>
                  <a:lnTo>
                    <a:pt x="594" y="384"/>
                  </a:lnTo>
                  <a:lnTo>
                    <a:pt x="582" y="372"/>
                  </a:lnTo>
                  <a:lnTo>
                    <a:pt x="570" y="366"/>
                  </a:lnTo>
                  <a:lnTo>
                    <a:pt x="558" y="366"/>
                  </a:lnTo>
                  <a:lnTo>
                    <a:pt x="540" y="384"/>
                  </a:lnTo>
                  <a:lnTo>
                    <a:pt x="528" y="384"/>
                  </a:lnTo>
                  <a:lnTo>
                    <a:pt x="516" y="378"/>
                  </a:lnTo>
                  <a:lnTo>
                    <a:pt x="504" y="354"/>
                  </a:lnTo>
                  <a:lnTo>
                    <a:pt x="504" y="336"/>
                  </a:lnTo>
                  <a:lnTo>
                    <a:pt x="498" y="318"/>
                  </a:lnTo>
                  <a:lnTo>
                    <a:pt x="498" y="294"/>
                  </a:lnTo>
                  <a:lnTo>
                    <a:pt x="492" y="276"/>
                  </a:lnTo>
                  <a:lnTo>
                    <a:pt x="492" y="252"/>
                  </a:lnTo>
                  <a:lnTo>
                    <a:pt x="486" y="246"/>
                  </a:lnTo>
                  <a:lnTo>
                    <a:pt x="474" y="240"/>
                  </a:lnTo>
                  <a:lnTo>
                    <a:pt x="402" y="240"/>
                  </a:lnTo>
                  <a:lnTo>
                    <a:pt x="360" y="234"/>
                  </a:lnTo>
                  <a:lnTo>
                    <a:pt x="324" y="222"/>
                  </a:lnTo>
                  <a:lnTo>
                    <a:pt x="318" y="216"/>
                  </a:lnTo>
                  <a:lnTo>
                    <a:pt x="312" y="204"/>
                  </a:lnTo>
                  <a:lnTo>
                    <a:pt x="312" y="162"/>
                  </a:lnTo>
                  <a:lnTo>
                    <a:pt x="318" y="150"/>
                  </a:lnTo>
                  <a:lnTo>
                    <a:pt x="318" y="132"/>
                  </a:lnTo>
                  <a:lnTo>
                    <a:pt x="306" y="132"/>
                  </a:lnTo>
                  <a:lnTo>
                    <a:pt x="306" y="96"/>
                  </a:lnTo>
                  <a:lnTo>
                    <a:pt x="294" y="90"/>
                  </a:lnTo>
                  <a:lnTo>
                    <a:pt x="288" y="84"/>
                  </a:lnTo>
                  <a:lnTo>
                    <a:pt x="288" y="78"/>
                  </a:lnTo>
                  <a:lnTo>
                    <a:pt x="270" y="42"/>
                  </a:lnTo>
                  <a:lnTo>
                    <a:pt x="216" y="0"/>
                  </a:lnTo>
                  <a:lnTo>
                    <a:pt x="138" y="12"/>
                  </a:lnTo>
                  <a:lnTo>
                    <a:pt x="36" y="30"/>
                  </a:lnTo>
                  <a:lnTo>
                    <a:pt x="30" y="60"/>
                  </a:lnTo>
                  <a:lnTo>
                    <a:pt x="18" y="72"/>
                  </a:lnTo>
                  <a:lnTo>
                    <a:pt x="6" y="78"/>
                  </a:lnTo>
                  <a:lnTo>
                    <a:pt x="0" y="84"/>
                  </a:lnTo>
                  <a:lnTo>
                    <a:pt x="0" y="96"/>
                  </a:lnTo>
                  <a:lnTo>
                    <a:pt x="12" y="120"/>
                  </a:lnTo>
                  <a:lnTo>
                    <a:pt x="12" y="126"/>
                  </a:lnTo>
                  <a:lnTo>
                    <a:pt x="18" y="132"/>
                  </a:lnTo>
                  <a:lnTo>
                    <a:pt x="18" y="156"/>
                  </a:lnTo>
                  <a:lnTo>
                    <a:pt x="6" y="228"/>
                  </a:lnTo>
                  <a:lnTo>
                    <a:pt x="6" y="246"/>
                  </a:lnTo>
                  <a:lnTo>
                    <a:pt x="24" y="264"/>
                  </a:lnTo>
                  <a:lnTo>
                    <a:pt x="24" y="270"/>
                  </a:lnTo>
                  <a:lnTo>
                    <a:pt x="30" y="276"/>
                  </a:lnTo>
                  <a:lnTo>
                    <a:pt x="36" y="288"/>
                  </a:lnTo>
                  <a:lnTo>
                    <a:pt x="48" y="294"/>
                  </a:lnTo>
                  <a:lnTo>
                    <a:pt x="54" y="306"/>
                  </a:lnTo>
                  <a:lnTo>
                    <a:pt x="60" y="312"/>
                  </a:lnTo>
                  <a:lnTo>
                    <a:pt x="84" y="324"/>
                  </a:lnTo>
                  <a:lnTo>
                    <a:pt x="102" y="342"/>
                  </a:lnTo>
                  <a:lnTo>
                    <a:pt x="114" y="348"/>
                  </a:lnTo>
                  <a:lnTo>
                    <a:pt x="120" y="366"/>
                  </a:lnTo>
                  <a:lnTo>
                    <a:pt x="126" y="366"/>
                  </a:lnTo>
                  <a:lnTo>
                    <a:pt x="132" y="372"/>
                  </a:lnTo>
                  <a:lnTo>
                    <a:pt x="168" y="390"/>
                  </a:lnTo>
                  <a:lnTo>
                    <a:pt x="198" y="390"/>
                  </a:lnTo>
                  <a:lnTo>
                    <a:pt x="210" y="396"/>
                  </a:lnTo>
                  <a:lnTo>
                    <a:pt x="216" y="402"/>
                  </a:lnTo>
                  <a:lnTo>
                    <a:pt x="228" y="408"/>
                  </a:lnTo>
                  <a:lnTo>
                    <a:pt x="234" y="414"/>
                  </a:lnTo>
                  <a:lnTo>
                    <a:pt x="240" y="414"/>
                  </a:lnTo>
                  <a:lnTo>
                    <a:pt x="246" y="420"/>
                  </a:lnTo>
                  <a:lnTo>
                    <a:pt x="258" y="426"/>
                  </a:lnTo>
                  <a:lnTo>
                    <a:pt x="276" y="438"/>
                  </a:lnTo>
                  <a:lnTo>
                    <a:pt x="312" y="456"/>
                  </a:lnTo>
                  <a:lnTo>
                    <a:pt x="318" y="462"/>
                  </a:lnTo>
                  <a:lnTo>
                    <a:pt x="330" y="462"/>
                  </a:lnTo>
                  <a:lnTo>
                    <a:pt x="342" y="468"/>
                  </a:lnTo>
                  <a:lnTo>
                    <a:pt x="360" y="474"/>
                  </a:lnTo>
                  <a:lnTo>
                    <a:pt x="372" y="480"/>
                  </a:lnTo>
                  <a:lnTo>
                    <a:pt x="378" y="486"/>
                  </a:lnTo>
                  <a:lnTo>
                    <a:pt x="372" y="492"/>
                  </a:lnTo>
                  <a:lnTo>
                    <a:pt x="372" y="504"/>
                  </a:lnTo>
                  <a:lnTo>
                    <a:pt x="366" y="510"/>
                  </a:lnTo>
                  <a:lnTo>
                    <a:pt x="360" y="522"/>
                  </a:lnTo>
                  <a:lnTo>
                    <a:pt x="366" y="528"/>
                  </a:lnTo>
                  <a:lnTo>
                    <a:pt x="372" y="540"/>
                  </a:lnTo>
                  <a:lnTo>
                    <a:pt x="372" y="546"/>
                  </a:lnTo>
                  <a:lnTo>
                    <a:pt x="366" y="552"/>
                  </a:lnTo>
                  <a:lnTo>
                    <a:pt x="348" y="552"/>
                  </a:lnTo>
                  <a:lnTo>
                    <a:pt x="348" y="588"/>
                  </a:lnTo>
                  <a:lnTo>
                    <a:pt x="342" y="594"/>
                  </a:lnTo>
                  <a:lnTo>
                    <a:pt x="336" y="606"/>
                  </a:lnTo>
                  <a:lnTo>
                    <a:pt x="330" y="612"/>
                  </a:lnTo>
                  <a:lnTo>
                    <a:pt x="324" y="624"/>
                  </a:lnTo>
                  <a:lnTo>
                    <a:pt x="324" y="636"/>
                  </a:lnTo>
                  <a:lnTo>
                    <a:pt x="330" y="642"/>
                  </a:lnTo>
                  <a:lnTo>
                    <a:pt x="354" y="642"/>
                  </a:lnTo>
                  <a:lnTo>
                    <a:pt x="366" y="636"/>
                  </a:lnTo>
                  <a:lnTo>
                    <a:pt x="372" y="636"/>
                  </a:lnTo>
                  <a:lnTo>
                    <a:pt x="384" y="642"/>
                  </a:lnTo>
                  <a:lnTo>
                    <a:pt x="390" y="648"/>
                  </a:lnTo>
                  <a:lnTo>
                    <a:pt x="402" y="654"/>
                  </a:lnTo>
                  <a:lnTo>
                    <a:pt x="420" y="660"/>
                  </a:lnTo>
                  <a:lnTo>
                    <a:pt x="480" y="66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48" name="Papua New Guinea" descr="© INSCALE GmbH, 05.05.2010&#10;http://www.presentationload.com/">
              <a:extLst>
                <a:ext uri="{FF2B5EF4-FFF2-40B4-BE49-F238E27FC236}">
                  <a16:creationId xmlns:a16="http://schemas.microsoft.com/office/drawing/2014/main" id="{985E407F-C9A9-DCA8-9D66-E2FABCB366BE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8022853" y="3274809"/>
              <a:ext cx="412099" cy="275723"/>
            </a:xfrm>
            <a:custGeom>
              <a:avLst/>
              <a:gdLst>
                <a:gd name="T0" fmla="*/ 2147483647 w 1086"/>
                <a:gd name="T1" fmla="*/ 2147483647 h 726"/>
                <a:gd name="T2" fmla="*/ 2147483647 w 1086"/>
                <a:gd name="T3" fmla="*/ 2147483647 h 726"/>
                <a:gd name="T4" fmla="*/ 2147483647 w 1086"/>
                <a:gd name="T5" fmla="*/ 2147483647 h 726"/>
                <a:gd name="T6" fmla="*/ 2147483647 w 1086"/>
                <a:gd name="T7" fmla="*/ 2147483647 h 726"/>
                <a:gd name="T8" fmla="*/ 2147483647 w 1086"/>
                <a:gd name="T9" fmla="*/ 2147483647 h 726"/>
                <a:gd name="T10" fmla="*/ 2147483647 w 1086"/>
                <a:gd name="T11" fmla="*/ 2147483647 h 726"/>
                <a:gd name="T12" fmla="*/ 2147483647 w 1086"/>
                <a:gd name="T13" fmla="*/ 2147483647 h 726"/>
                <a:gd name="T14" fmla="*/ 2147483647 w 1086"/>
                <a:gd name="T15" fmla="*/ 2147483647 h 726"/>
                <a:gd name="T16" fmla="*/ 2147483647 w 1086"/>
                <a:gd name="T17" fmla="*/ 2147483647 h 726"/>
                <a:gd name="T18" fmla="*/ 2147483647 w 1086"/>
                <a:gd name="T19" fmla="*/ 2147483647 h 726"/>
                <a:gd name="T20" fmla="*/ 2147483647 w 1086"/>
                <a:gd name="T21" fmla="*/ 2147483647 h 726"/>
                <a:gd name="T22" fmla="*/ 2147483647 w 1086"/>
                <a:gd name="T23" fmla="*/ 2147483647 h 726"/>
                <a:gd name="T24" fmla="*/ 2147483647 w 1086"/>
                <a:gd name="T25" fmla="*/ 2147483647 h 726"/>
                <a:gd name="T26" fmla="*/ 2147483647 w 1086"/>
                <a:gd name="T27" fmla="*/ 2147483647 h 726"/>
                <a:gd name="T28" fmla="*/ 2147483647 w 1086"/>
                <a:gd name="T29" fmla="*/ 2147483647 h 726"/>
                <a:gd name="T30" fmla="*/ 2147483647 w 1086"/>
                <a:gd name="T31" fmla="*/ 2147483647 h 726"/>
                <a:gd name="T32" fmla="*/ 2147483647 w 1086"/>
                <a:gd name="T33" fmla="*/ 2147483647 h 726"/>
                <a:gd name="T34" fmla="*/ 2147483647 w 1086"/>
                <a:gd name="T35" fmla="*/ 2147483647 h 726"/>
                <a:gd name="T36" fmla="*/ 2147483647 w 1086"/>
                <a:gd name="T37" fmla="*/ 2147483647 h 726"/>
                <a:gd name="T38" fmla="*/ 2147483647 w 1086"/>
                <a:gd name="T39" fmla="*/ 2147483647 h 726"/>
                <a:gd name="T40" fmla="*/ 2147483647 w 1086"/>
                <a:gd name="T41" fmla="*/ 2147483647 h 726"/>
                <a:gd name="T42" fmla="*/ 2147483647 w 1086"/>
                <a:gd name="T43" fmla="*/ 2147483647 h 726"/>
                <a:gd name="T44" fmla="*/ 2147483647 w 1086"/>
                <a:gd name="T45" fmla="*/ 2147483647 h 726"/>
                <a:gd name="T46" fmla="*/ 2147483647 w 1086"/>
                <a:gd name="T47" fmla="*/ 2147483647 h 726"/>
                <a:gd name="T48" fmla="*/ 2147483647 w 1086"/>
                <a:gd name="T49" fmla="*/ 2147483647 h 726"/>
                <a:gd name="T50" fmla="*/ 2147483647 w 1086"/>
                <a:gd name="T51" fmla="*/ 2147483647 h 726"/>
                <a:gd name="T52" fmla="*/ 2147483647 w 1086"/>
                <a:gd name="T53" fmla="*/ 2147483647 h 726"/>
                <a:gd name="T54" fmla="*/ 2147483647 w 1086"/>
                <a:gd name="T55" fmla="*/ 2147483647 h 726"/>
                <a:gd name="T56" fmla="*/ 2147483647 w 1086"/>
                <a:gd name="T57" fmla="*/ 2147483647 h 726"/>
                <a:gd name="T58" fmla="*/ 2147483647 w 1086"/>
                <a:gd name="T59" fmla="*/ 2147483647 h 726"/>
                <a:gd name="T60" fmla="*/ 2147483647 w 1086"/>
                <a:gd name="T61" fmla="*/ 2147483647 h 726"/>
                <a:gd name="T62" fmla="*/ 2147483647 w 1086"/>
                <a:gd name="T63" fmla="*/ 2147483647 h 726"/>
                <a:gd name="T64" fmla="*/ 2147483647 w 1086"/>
                <a:gd name="T65" fmla="*/ 2147483647 h 726"/>
                <a:gd name="T66" fmla="*/ 2147483647 w 1086"/>
                <a:gd name="T67" fmla="*/ 2147483647 h 726"/>
                <a:gd name="T68" fmla="*/ 2147483647 w 1086"/>
                <a:gd name="T69" fmla="*/ 2147483647 h 726"/>
                <a:gd name="T70" fmla="*/ 2147483647 w 1086"/>
                <a:gd name="T71" fmla="*/ 2147483647 h 726"/>
                <a:gd name="T72" fmla="*/ 2147483647 w 1086"/>
                <a:gd name="T73" fmla="*/ 2147483647 h 726"/>
                <a:gd name="T74" fmla="*/ 2147483647 w 1086"/>
                <a:gd name="T75" fmla="*/ 2147483647 h 726"/>
                <a:gd name="T76" fmla="*/ 2147483647 w 1086"/>
                <a:gd name="T77" fmla="*/ 2147483647 h 726"/>
                <a:gd name="T78" fmla="*/ 2147483647 w 1086"/>
                <a:gd name="T79" fmla="*/ 2147483647 h 726"/>
                <a:gd name="T80" fmla="*/ 2147483647 w 1086"/>
                <a:gd name="T81" fmla="*/ 2147483647 h 726"/>
                <a:gd name="T82" fmla="*/ 2147483647 w 1086"/>
                <a:gd name="T83" fmla="*/ 2147483647 h 726"/>
                <a:gd name="T84" fmla="*/ 2147483647 w 1086"/>
                <a:gd name="T85" fmla="*/ 2147483647 h 726"/>
                <a:gd name="T86" fmla="*/ 2147483647 w 1086"/>
                <a:gd name="T87" fmla="*/ 2147483647 h 726"/>
                <a:gd name="T88" fmla="*/ 2147483647 w 1086"/>
                <a:gd name="T89" fmla="*/ 2147483647 h 726"/>
                <a:gd name="T90" fmla="*/ 2147483647 w 1086"/>
                <a:gd name="T91" fmla="*/ 2147483647 h 726"/>
                <a:gd name="T92" fmla="*/ 2147483647 w 1086"/>
                <a:gd name="T93" fmla="*/ 2147483647 h 726"/>
                <a:gd name="T94" fmla="*/ 2147483647 w 1086"/>
                <a:gd name="T95" fmla="*/ 2147483647 h 726"/>
                <a:gd name="T96" fmla="*/ 2147483647 w 1086"/>
                <a:gd name="T97" fmla="*/ 2147483647 h 726"/>
                <a:gd name="T98" fmla="*/ 2147483647 w 1086"/>
                <a:gd name="T99" fmla="*/ 2147483647 h 726"/>
                <a:gd name="T100" fmla="*/ 2147483647 w 1086"/>
                <a:gd name="T101" fmla="*/ 2147483647 h 726"/>
                <a:gd name="T102" fmla="*/ 2147483647 w 1086"/>
                <a:gd name="T103" fmla="*/ 2147483647 h 726"/>
                <a:gd name="T104" fmla="*/ 2147483647 w 1086"/>
                <a:gd name="T105" fmla="*/ 2147483647 h 726"/>
                <a:gd name="T106" fmla="*/ 2147483647 w 1086"/>
                <a:gd name="T107" fmla="*/ 2147483647 h 726"/>
                <a:gd name="T108" fmla="*/ 2147483647 w 1086"/>
                <a:gd name="T109" fmla="*/ 2147483647 h 726"/>
                <a:gd name="T110" fmla="*/ 2147483647 w 1086"/>
                <a:gd name="T111" fmla="*/ 2147483647 h 726"/>
                <a:gd name="T112" fmla="*/ 2147483647 w 1086"/>
                <a:gd name="T113" fmla="*/ 2147483647 h 72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086"/>
                <a:gd name="T172" fmla="*/ 0 h 726"/>
                <a:gd name="T173" fmla="*/ 1086 w 1086"/>
                <a:gd name="T174" fmla="*/ 726 h 72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086" h="726">
                  <a:moveTo>
                    <a:pt x="486" y="0"/>
                  </a:moveTo>
                  <a:lnTo>
                    <a:pt x="462" y="0"/>
                  </a:lnTo>
                  <a:lnTo>
                    <a:pt x="450" y="6"/>
                  </a:lnTo>
                  <a:lnTo>
                    <a:pt x="444" y="12"/>
                  </a:lnTo>
                  <a:lnTo>
                    <a:pt x="432" y="18"/>
                  </a:lnTo>
                  <a:lnTo>
                    <a:pt x="462" y="36"/>
                  </a:lnTo>
                  <a:lnTo>
                    <a:pt x="474" y="36"/>
                  </a:lnTo>
                  <a:lnTo>
                    <a:pt x="486" y="30"/>
                  </a:lnTo>
                  <a:lnTo>
                    <a:pt x="498" y="18"/>
                  </a:lnTo>
                  <a:lnTo>
                    <a:pt x="492" y="6"/>
                  </a:lnTo>
                  <a:lnTo>
                    <a:pt x="486" y="0"/>
                  </a:lnTo>
                  <a:close/>
                  <a:moveTo>
                    <a:pt x="756" y="216"/>
                  </a:moveTo>
                  <a:lnTo>
                    <a:pt x="750" y="222"/>
                  </a:lnTo>
                  <a:lnTo>
                    <a:pt x="750" y="228"/>
                  </a:lnTo>
                  <a:lnTo>
                    <a:pt x="756" y="234"/>
                  </a:lnTo>
                  <a:lnTo>
                    <a:pt x="768" y="240"/>
                  </a:lnTo>
                  <a:lnTo>
                    <a:pt x="774" y="246"/>
                  </a:lnTo>
                  <a:lnTo>
                    <a:pt x="774" y="264"/>
                  </a:lnTo>
                  <a:lnTo>
                    <a:pt x="702" y="300"/>
                  </a:lnTo>
                  <a:lnTo>
                    <a:pt x="666" y="300"/>
                  </a:lnTo>
                  <a:lnTo>
                    <a:pt x="630" y="312"/>
                  </a:lnTo>
                  <a:lnTo>
                    <a:pt x="594" y="330"/>
                  </a:lnTo>
                  <a:lnTo>
                    <a:pt x="588" y="336"/>
                  </a:lnTo>
                  <a:lnTo>
                    <a:pt x="570" y="336"/>
                  </a:lnTo>
                  <a:lnTo>
                    <a:pt x="564" y="342"/>
                  </a:lnTo>
                  <a:lnTo>
                    <a:pt x="588" y="378"/>
                  </a:lnTo>
                  <a:lnTo>
                    <a:pt x="684" y="378"/>
                  </a:lnTo>
                  <a:lnTo>
                    <a:pt x="702" y="366"/>
                  </a:lnTo>
                  <a:lnTo>
                    <a:pt x="738" y="366"/>
                  </a:lnTo>
                  <a:lnTo>
                    <a:pt x="750" y="360"/>
                  </a:lnTo>
                  <a:lnTo>
                    <a:pt x="774" y="336"/>
                  </a:lnTo>
                  <a:lnTo>
                    <a:pt x="774" y="330"/>
                  </a:lnTo>
                  <a:lnTo>
                    <a:pt x="804" y="324"/>
                  </a:lnTo>
                  <a:lnTo>
                    <a:pt x="798" y="300"/>
                  </a:lnTo>
                  <a:lnTo>
                    <a:pt x="822" y="300"/>
                  </a:lnTo>
                  <a:lnTo>
                    <a:pt x="822" y="288"/>
                  </a:lnTo>
                  <a:lnTo>
                    <a:pt x="828" y="258"/>
                  </a:lnTo>
                  <a:lnTo>
                    <a:pt x="828" y="228"/>
                  </a:lnTo>
                  <a:lnTo>
                    <a:pt x="822" y="198"/>
                  </a:lnTo>
                  <a:lnTo>
                    <a:pt x="816" y="192"/>
                  </a:lnTo>
                  <a:lnTo>
                    <a:pt x="804" y="186"/>
                  </a:lnTo>
                  <a:lnTo>
                    <a:pt x="792" y="192"/>
                  </a:lnTo>
                  <a:lnTo>
                    <a:pt x="786" y="198"/>
                  </a:lnTo>
                  <a:lnTo>
                    <a:pt x="762" y="210"/>
                  </a:lnTo>
                  <a:lnTo>
                    <a:pt x="756" y="216"/>
                  </a:lnTo>
                  <a:close/>
                  <a:moveTo>
                    <a:pt x="834" y="132"/>
                  </a:moveTo>
                  <a:lnTo>
                    <a:pt x="822" y="132"/>
                  </a:lnTo>
                  <a:lnTo>
                    <a:pt x="816" y="120"/>
                  </a:lnTo>
                  <a:lnTo>
                    <a:pt x="804" y="108"/>
                  </a:lnTo>
                  <a:lnTo>
                    <a:pt x="792" y="102"/>
                  </a:lnTo>
                  <a:lnTo>
                    <a:pt x="786" y="90"/>
                  </a:lnTo>
                  <a:lnTo>
                    <a:pt x="774" y="78"/>
                  </a:lnTo>
                  <a:lnTo>
                    <a:pt x="768" y="78"/>
                  </a:lnTo>
                  <a:lnTo>
                    <a:pt x="762" y="72"/>
                  </a:lnTo>
                  <a:lnTo>
                    <a:pt x="756" y="72"/>
                  </a:lnTo>
                  <a:lnTo>
                    <a:pt x="732" y="36"/>
                  </a:lnTo>
                  <a:lnTo>
                    <a:pt x="720" y="84"/>
                  </a:lnTo>
                  <a:lnTo>
                    <a:pt x="762" y="96"/>
                  </a:lnTo>
                  <a:lnTo>
                    <a:pt x="816" y="150"/>
                  </a:lnTo>
                  <a:lnTo>
                    <a:pt x="828" y="150"/>
                  </a:lnTo>
                  <a:lnTo>
                    <a:pt x="834" y="156"/>
                  </a:lnTo>
                  <a:lnTo>
                    <a:pt x="846" y="162"/>
                  </a:lnTo>
                  <a:lnTo>
                    <a:pt x="852" y="174"/>
                  </a:lnTo>
                  <a:lnTo>
                    <a:pt x="852" y="180"/>
                  </a:lnTo>
                  <a:lnTo>
                    <a:pt x="858" y="192"/>
                  </a:lnTo>
                  <a:lnTo>
                    <a:pt x="852" y="204"/>
                  </a:lnTo>
                  <a:lnTo>
                    <a:pt x="852" y="240"/>
                  </a:lnTo>
                  <a:lnTo>
                    <a:pt x="858" y="252"/>
                  </a:lnTo>
                  <a:lnTo>
                    <a:pt x="864" y="258"/>
                  </a:lnTo>
                  <a:lnTo>
                    <a:pt x="882" y="258"/>
                  </a:lnTo>
                  <a:lnTo>
                    <a:pt x="894" y="246"/>
                  </a:lnTo>
                  <a:lnTo>
                    <a:pt x="900" y="234"/>
                  </a:lnTo>
                  <a:lnTo>
                    <a:pt x="900" y="222"/>
                  </a:lnTo>
                  <a:lnTo>
                    <a:pt x="888" y="186"/>
                  </a:lnTo>
                  <a:lnTo>
                    <a:pt x="876" y="174"/>
                  </a:lnTo>
                  <a:lnTo>
                    <a:pt x="864" y="156"/>
                  </a:lnTo>
                  <a:lnTo>
                    <a:pt x="852" y="150"/>
                  </a:lnTo>
                  <a:lnTo>
                    <a:pt x="846" y="138"/>
                  </a:lnTo>
                  <a:lnTo>
                    <a:pt x="834" y="132"/>
                  </a:lnTo>
                  <a:close/>
                  <a:moveTo>
                    <a:pt x="1086" y="360"/>
                  </a:moveTo>
                  <a:lnTo>
                    <a:pt x="1020" y="294"/>
                  </a:lnTo>
                  <a:lnTo>
                    <a:pt x="1020" y="288"/>
                  </a:lnTo>
                  <a:lnTo>
                    <a:pt x="1002" y="270"/>
                  </a:lnTo>
                  <a:lnTo>
                    <a:pt x="984" y="270"/>
                  </a:lnTo>
                  <a:lnTo>
                    <a:pt x="978" y="276"/>
                  </a:lnTo>
                  <a:lnTo>
                    <a:pt x="978" y="300"/>
                  </a:lnTo>
                  <a:lnTo>
                    <a:pt x="996" y="330"/>
                  </a:lnTo>
                  <a:lnTo>
                    <a:pt x="1020" y="378"/>
                  </a:lnTo>
                  <a:lnTo>
                    <a:pt x="1086" y="438"/>
                  </a:lnTo>
                  <a:lnTo>
                    <a:pt x="1086" y="360"/>
                  </a:lnTo>
                  <a:close/>
                  <a:moveTo>
                    <a:pt x="672" y="672"/>
                  </a:moveTo>
                  <a:lnTo>
                    <a:pt x="630" y="642"/>
                  </a:lnTo>
                  <a:lnTo>
                    <a:pt x="648" y="630"/>
                  </a:lnTo>
                  <a:lnTo>
                    <a:pt x="636" y="630"/>
                  </a:lnTo>
                  <a:lnTo>
                    <a:pt x="624" y="624"/>
                  </a:lnTo>
                  <a:lnTo>
                    <a:pt x="612" y="624"/>
                  </a:lnTo>
                  <a:lnTo>
                    <a:pt x="600" y="618"/>
                  </a:lnTo>
                  <a:lnTo>
                    <a:pt x="594" y="606"/>
                  </a:lnTo>
                  <a:lnTo>
                    <a:pt x="594" y="594"/>
                  </a:lnTo>
                  <a:lnTo>
                    <a:pt x="600" y="582"/>
                  </a:lnTo>
                  <a:lnTo>
                    <a:pt x="600" y="564"/>
                  </a:lnTo>
                  <a:lnTo>
                    <a:pt x="588" y="570"/>
                  </a:lnTo>
                  <a:lnTo>
                    <a:pt x="582" y="570"/>
                  </a:lnTo>
                  <a:lnTo>
                    <a:pt x="570" y="576"/>
                  </a:lnTo>
                  <a:lnTo>
                    <a:pt x="564" y="576"/>
                  </a:lnTo>
                  <a:lnTo>
                    <a:pt x="552" y="582"/>
                  </a:lnTo>
                  <a:lnTo>
                    <a:pt x="552" y="552"/>
                  </a:lnTo>
                  <a:lnTo>
                    <a:pt x="528" y="540"/>
                  </a:lnTo>
                  <a:lnTo>
                    <a:pt x="528" y="492"/>
                  </a:lnTo>
                  <a:lnTo>
                    <a:pt x="474" y="456"/>
                  </a:lnTo>
                  <a:lnTo>
                    <a:pt x="450" y="402"/>
                  </a:lnTo>
                  <a:lnTo>
                    <a:pt x="474" y="390"/>
                  </a:lnTo>
                  <a:lnTo>
                    <a:pt x="480" y="384"/>
                  </a:lnTo>
                  <a:lnTo>
                    <a:pt x="492" y="378"/>
                  </a:lnTo>
                  <a:lnTo>
                    <a:pt x="504" y="366"/>
                  </a:lnTo>
                  <a:lnTo>
                    <a:pt x="504" y="360"/>
                  </a:lnTo>
                  <a:lnTo>
                    <a:pt x="492" y="336"/>
                  </a:lnTo>
                  <a:lnTo>
                    <a:pt x="468" y="324"/>
                  </a:lnTo>
                  <a:lnTo>
                    <a:pt x="462" y="318"/>
                  </a:lnTo>
                  <a:lnTo>
                    <a:pt x="456" y="318"/>
                  </a:lnTo>
                  <a:lnTo>
                    <a:pt x="450" y="312"/>
                  </a:lnTo>
                  <a:lnTo>
                    <a:pt x="438" y="312"/>
                  </a:lnTo>
                  <a:lnTo>
                    <a:pt x="402" y="300"/>
                  </a:lnTo>
                  <a:lnTo>
                    <a:pt x="390" y="300"/>
                  </a:lnTo>
                  <a:lnTo>
                    <a:pt x="378" y="294"/>
                  </a:lnTo>
                  <a:lnTo>
                    <a:pt x="372" y="294"/>
                  </a:lnTo>
                  <a:lnTo>
                    <a:pt x="372" y="234"/>
                  </a:lnTo>
                  <a:lnTo>
                    <a:pt x="366" y="222"/>
                  </a:lnTo>
                  <a:lnTo>
                    <a:pt x="354" y="210"/>
                  </a:lnTo>
                  <a:lnTo>
                    <a:pt x="342" y="210"/>
                  </a:lnTo>
                  <a:lnTo>
                    <a:pt x="288" y="156"/>
                  </a:lnTo>
                  <a:lnTo>
                    <a:pt x="252" y="162"/>
                  </a:lnTo>
                  <a:lnTo>
                    <a:pt x="216" y="126"/>
                  </a:lnTo>
                  <a:lnTo>
                    <a:pt x="186" y="120"/>
                  </a:lnTo>
                  <a:lnTo>
                    <a:pt x="66" y="60"/>
                  </a:lnTo>
                  <a:lnTo>
                    <a:pt x="42" y="72"/>
                  </a:lnTo>
                  <a:lnTo>
                    <a:pt x="0" y="42"/>
                  </a:lnTo>
                  <a:lnTo>
                    <a:pt x="42" y="72"/>
                  </a:lnTo>
                  <a:lnTo>
                    <a:pt x="36" y="102"/>
                  </a:lnTo>
                  <a:lnTo>
                    <a:pt x="36" y="240"/>
                  </a:lnTo>
                  <a:lnTo>
                    <a:pt x="30" y="258"/>
                  </a:lnTo>
                  <a:lnTo>
                    <a:pt x="30" y="372"/>
                  </a:lnTo>
                  <a:lnTo>
                    <a:pt x="24" y="378"/>
                  </a:lnTo>
                  <a:lnTo>
                    <a:pt x="12" y="384"/>
                  </a:lnTo>
                  <a:lnTo>
                    <a:pt x="0" y="396"/>
                  </a:lnTo>
                  <a:lnTo>
                    <a:pt x="0" y="402"/>
                  </a:lnTo>
                  <a:lnTo>
                    <a:pt x="6" y="408"/>
                  </a:lnTo>
                  <a:lnTo>
                    <a:pt x="18" y="414"/>
                  </a:lnTo>
                  <a:lnTo>
                    <a:pt x="30" y="414"/>
                  </a:lnTo>
                  <a:lnTo>
                    <a:pt x="30" y="444"/>
                  </a:lnTo>
                  <a:lnTo>
                    <a:pt x="24" y="456"/>
                  </a:lnTo>
                  <a:lnTo>
                    <a:pt x="24" y="480"/>
                  </a:lnTo>
                  <a:lnTo>
                    <a:pt x="18" y="492"/>
                  </a:lnTo>
                  <a:lnTo>
                    <a:pt x="18" y="504"/>
                  </a:lnTo>
                  <a:lnTo>
                    <a:pt x="12" y="510"/>
                  </a:lnTo>
                  <a:lnTo>
                    <a:pt x="12" y="516"/>
                  </a:lnTo>
                  <a:lnTo>
                    <a:pt x="18" y="540"/>
                  </a:lnTo>
                  <a:lnTo>
                    <a:pt x="18" y="588"/>
                  </a:lnTo>
                  <a:lnTo>
                    <a:pt x="30" y="594"/>
                  </a:lnTo>
                  <a:lnTo>
                    <a:pt x="48" y="594"/>
                  </a:lnTo>
                  <a:lnTo>
                    <a:pt x="60" y="588"/>
                  </a:lnTo>
                  <a:lnTo>
                    <a:pt x="90" y="588"/>
                  </a:lnTo>
                  <a:lnTo>
                    <a:pt x="96" y="582"/>
                  </a:lnTo>
                  <a:lnTo>
                    <a:pt x="102" y="582"/>
                  </a:lnTo>
                  <a:lnTo>
                    <a:pt x="126" y="600"/>
                  </a:lnTo>
                  <a:lnTo>
                    <a:pt x="132" y="600"/>
                  </a:lnTo>
                  <a:lnTo>
                    <a:pt x="138" y="594"/>
                  </a:lnTo>
                  <a:lnTo>
                    <a:pt x="156" y="588"/>
                  </a:lnTo>
                  <a:lnTo>
                    <a:pt x="168" y="582"/>
                  </a:lnTo>
                  <a:lnTo>
                    <a:pt x="180" y="570"/>
                  </a:lnTo>
                  <a:lnTo>
                    <a:pt x="180" y="564"/>
                  </a:lnTo>
                  <a:lnTo>
                    <a:pt x="168" y="552"/>
                  </a:lnTo>
                  <a:lnTo>
                    <a:pt x="150" y="540"/>
                  </a:lnTo>
                  <a:lnTo>
                    <a:pt x="138" y="534"/>
                  </a:lnTo>
                  <a:lnTo>
                    <a:pt x="120" y="522"/>
                  </a:lnTo>
                  <a:lnTo>
                    <a:pt x="108" y="516"/>
                  </a:lnTo>
                  <a:lnTo>
                    <a:pt x="102" y="510"/>
                  </a:lnTo>
                  <a:lnTo>
                    <a:pt x="96" y="510"/>
                  </a:lnTo>
                  <a:lnTo>
                    <a:pt x="108" y="510"/>
                  </a:lnTo>
                  <a:lnTo>
                    <a:pt x="138" y="516"/>
                  </a:lnTo>
                  <a:lnTo>
                    <a:pt x="204" y="516"/>
                  </a:lnTo>
                  <a:lnTo>
                    <a:pt x="204" y="510"/>
                  </a:lnTo>
                  <a:lnTo>
                    <a:pt x="198" y="504"/>
                  </a:lnTo>
                  <a:lnTo>
                    <a:pt x="198" y="498"/>
                  </a:lnTo>
                  <a:lnTo>
                    <a:pt x="186" y="486"/>
                  </a:lnTo>
                  <a:lnTo>
                    <a:pt x="192" y="492"/>
                  </a:lnTo>
                  <a:lnTo>
                    <a:pt x="204" y="492"/>
                  </a:lnTo>
                  <a:lnTo>
                    <a:pt x="210" y="498"/>
                  </a:lnTo>
                  <a:lnTo>
                    <a:pt x="216" y="498"/>
                  </a:lnTo>
                  <a:lnTo>
                    <a:pt x="222" y="492"/>
                  </a:lnTo>
                  <a:lnTo>
                    <a:pt x="222" y="486"/>
                  </a:lnTo>
                  <a:lnTo>
                    <a:pt x="216" y="480"/>
                  </a:lnTo>
                  <a:lnTo>
                    <a:pt x="216" y="468"/>
                  </a:lnTo>
                  <a:lnTo>
                    <a:pt x="210" y="462"/>
                  </a:lnTo>
                  <a:lnTo>
                    <a:pt x="222" y="468"/>
                  </a:lnTo>
                  <a:lnTo>
                    <a:pt x="228" y="474"/>
                  </a:lnTo>
                  <a:lnTo>
                    <a:pt x="246" y="474"/>
                  </a:lnTo>
                  <a:lnTo>
                    <a:pt x="252" y="468"/>
                  </a:lnTo>
                  <a:lnTo>
                    <a:pt x="264" y="462"/>
                  </a:lnTo>
                  <a:lnTo>
                    <a:pt x="270" y="456"/>
                  </a:lnTo>
                  <a:lnTo>
                    <a:pt x="288" y="474"/>
                  </a:lnTo>
                  <a:lnTo>
                    <a:pt x="300" y="480"/>
                  </a:lnTo>
                  <a:lnTo>
                    <a:pt x="306" y="486"/>
                  </a:lnTo>
                  <a:lnTo>
                    <a:pt x="312" y="486"/>
                  </a:lnTo>
                  <a:lnTo>
                    <a:pt x="330" y="492"/>
                  </a:lnTo>
                  <a:lnTo>
                    <a:pt x="342" y="492"/>
                  </a:lnTo>
                  <a:lnTo>
                    <a:pt x="378" y="504"/>
                  </a:lnTo>
                  <a:lnTo>
                    <a:pt x="390" y="510"/>
                  </a:lnTo>
                  <a:lnTo>
                    <a:pt x="402" y="534"/>
                  </a:lnTo>
                  <a:lnTo>
                    <a:pt x="402" y="558"/>
                  </a:lnTo>
                  <a:lnTo>
                    <a:pt x="408" y="570"/>
                  </a:lnTo>
                  <a:lnTo>
                    <a:pt x="420" y="582"/>
                  </a:lnTo>
                  <a:lnTo>
                    <a:pt x="438" y="582"/>
                  </a:lnTo>
                  <a:lnTo>
                    <a:pt x="450" y="594"/>
                  </a:lnTo>
                  <a:lnTo>
                    <a:pt x="450" y="606"/>
                  </a:lnTo>
                  <a:lnTo>
                    <a:pt x="456" y="618"/>
                  </a:lnTo>
                  <a:lnTo>
                    <a:pt x="468" y="654"/>
                  </a:lnTo>
                  <a:lnTo>
                    <a:pt x="486" y="672"/>
                  </a:lnTo>
                  <a:lnTo>
                    <a:pt x="516" y="678"/>
                  </a:lnTo>
                  <a:lnTo>
                    <a:pt x="558" y="684"/>
                  </a:lnTo>
                  <a:lnTo>
                    <a:pt x="618" y="684"/>
                  </a:lnTo>
                  <a:lnTo>
                    <a:pt x="630" y="690"/>
                  </a:lnTo>
                  <a:lnTo>
                    <a:pt x="654" y="714"/>
                  </a:lnTo>
                  <a:lnTo>
                    <a:pt x="678" y="726"/>
                  </a:lnTo>
                  <a:lnTo>
                    <a:pt x="684" y="726"/>
                  </a:lnTo>
                  <a:lnTo>
                    <a:pt x="684" y="720"/>
                  </a:lnTo>
                  <a:lnTo>
                    <a:pt x="678" y="708"/>
                  </a:lnTo>
                  <a:lnTo>
                    <a:pt x="678" y="702"/>
                  </a:lnTo>
                  <a:lnTo>
                    <a:pt x="672" y="690"/>
                  </a:lnTo>
                  <a:lnTo>
                    <a:pt x="666" y="684"/>
                  </a:lnTo>
                  <a:lnTo>
                    <a:pt x="672" y="67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49" name="Panama" descr="© INSCALE GmbH, 05.05.2010&#10;http://www.presentationload.com/">
              <a:extLst>
                <a:ext uri="{FF2B5EF4-FFF2-40B4-BE49-F238E27FC236}">
                  <a16:creationId xmlns:a16="http://schemas.microsoft.com/office/drawing/2014/main" id="{6F97FA31-973B-0528-A5E0-125CCB73543E}"/>
                </a:ext>
              </a:extLst>
            </p:cNvPr>
            <p:cNvSpPr>
              <a:spLocks/>
            </p:cNvSpPr>
            <p:nvPr/>
          </p:nvSpPr>
          <p:spPr bwMode="gray">
            <a:xfrm>
              <a:off x="2002938" y="2924967"/>
              <a:ext cx="154167" cy="74119"/>
            </a:xfrm>
            <a:custGeom>
              <a:avLst/>
              <a:gdLst>
                <a:gd name="T0" fmla="*/ 2147483647 w 408"/>
                <a:gd name="T1" fmla="*/ 2147483647 h 198"/>
                <a:gd name="T2" fmla="*/ 2147483647 w 408"/>
                <a:gd name="T3" fmla="*/ 2147483647 h 198"/>
                <a:gd name="T4" fmla="*/ 2147483647 w 408"/>
                <a:gd name="T5" fmla="*/ 2147483647 h 198"/>
                <a:gd name="T6" fmla="*/ 2147483647 w 408"/>
                <a:gd name="T7" fmla="*/ 2147483647 h 198"/>
                <a:gd name="T8" fmla="*/ 2147483647 w 408"/>
                <a:gd name="T9" fmla="*/ 2147483647 h 198"/>
                <a:gd name="T10" fmla="*/ 2147483647 w 408"/>
                <a:gd name="T11" fmla="*/ 2147483647 h 198"/>
                <a:gd name="T12" fmla="*/ 2147483647 w 408"/>
                <a:gd name="T13" fmla="*/ 2147483647 h 198"/>
                <a:gd name="T14" fmla="*/ 2147483647 w 408"/>
                <a:gd name="T15" fmla="*/ 2147483647 h 198"/>
                <a:gd name="T16" fmla="*/ 2147483647 w 408"/>
                <a:gd name="T17" fmla="*/ 2147483647 h 198"/>
                <a:gd name="T18" fmla="*/ 2147483647 w 408"/>
                <a:gd name="T19" fmla="*/ 2147483647 h 198"/>
                <a:gd name="T20" fmla="*/ 2147483647 w 408"/>
                <a:gd name="T21" fmla="*/ 2147483647 h 198"/>
                <a:gd name="T22" fmla="*/ 2147483647 w 408"/>
                <a:gd name="T23" fmla="*/ 2147483647 h 198"/>
                <a:gd name="T24" fmla="*/ 2147483647 w 408"/>
                <a:gd name="T25" fmla="*/ 2147483647 h 198"/>
                <a:gd name="T26" fmla="*/ 2147483647 w 408"/>
                <a:gd name="T27" fmla="*/ 2147483647 h 198"/>
                <a:gd name="T28" fmla="*/ 2147483647 w 408"/>
                <a:gd name="T29" fmla="*/ 2147483647 h 198"/>
                <a:gd name="T30" fmla="*/ 2147483647 w 408"/>
                <a:gd name="T31" fmla="*/ 2147483647 h 198"/>
                <a:gd name="T32" fmla="*/ 2147483647 w 408"/>
                <a:gd name="T33" fmla="*/ 0 h 198"/>
                <a:gd name="T34" fmla="*/ 2147483647 w 408"/>
                <a:gd name="T35" fmla="*/ 2147483647 h 198"/>
                <a:gd name="T36" fmla="*/ 2147483647 w 408"/>
                <a:gd name="T37" fmla="*/ 2147483647 h 198"/>
                <a:gd name="T38" fmla="*/ 2147483647 w 408"/>
                <a:gd name="T39" fmla="*/ 2147483647 h 198"/>
                <a:gd name="T40" fmla="*/ 2147483647 w 408"/>
                <a:gd name="T41" fmla="*/ 2147483647 h 198"/>
                <a:gd name="T42" fmla="*/ 2147483647 w 408"/>
                <a:gd name="T43" fmla="*/ 2147483647 h 198"/>
                <a:gd name="T44" fmla="*/ 2147483647 w 408"/>
                <a:gd name="T45" fmla="*/ 2147483647 h 198"/>
                <a:gd name="T46" fmla="*/ 2147483647 w 408"/>
                <a:gd name="T47" fmla="*/ 2147483647 h 198"/>
                <a:gd name="T48" fmla="*/ 2147483647 w 408"/>
                <a:gd name="T49" fmla="*/ 2147483647 h 198"/>
                <a:gd name="T50" fmla="*/ 2147483647 w 408"/>
                <a:gd name="T51" fmla="*/ 2147483647 h 198"/>
                <a:gd name="T52" fmla="*/ 2147483647 w 408"/>
                <a:gd name="T53" fmla="*/ 2147483647 h 198"/>
                <a:gd name="T54" fmla="*/ 2147483647 w 408"/>
                <a:gd name="T55" fmla="*/ 2147483647 h 198"/>
                <a:gd name="T56" fmla="*/ 0 w 408"/>
                <a:gd name="T57" fmla="*/ 2147483647 h 198"/>
                <a:gd name="T58" fmla="*/ 2147483647 w 408"/>
                <a:gd name="T59" fmla="*/ 2147483647 h 198"/>
                <a:gd name="T60" fmla="*/ 2147483647 w 408"/>
                <a:gd name="T61" fmla="*/ 2147483647 h 198"/>
                <a:gd name="T62" fmla="*/ 2147483647 w 408"/>
                <a:gd name="T63" fmla="*/ 2147483647 h 198"/>
                <a:gd name="T64" fmla="*/ 0 w 408"/>
                <a:gd name="T65" fmla="*/ 2147483647 h 198"/>
                <a:gd name="T66" fmla="*/ 2147483647 w 408"/>
                <a:gd name="T67" fmla="*/ 2147483647 h 198"/>
                <a:gd name="T68" fmla="*/ 2147483647 w 408"/>
                <a:gd name="T69" fmla="*/ 2147483647 h 198"/>
                <a:gd name="T70" fmla="*/ 2147483647 w 408"/>
                <a:gd name="T71" fmla="*/ 2147483647 h 198"/>
                <a:gd name="T72" fmla="*/ 2147483647 w 408"/>
                <a:gd name="T73" fmla="*/ 2147483647 h 198"/>
                <a:gd name="T74" fmla="*/ 2147483647 w 408"/>
                <a:gd name="T75" fmla="*/ 2147483647 h 198"/>
                <a:gd name="T76" fmla="*/ 2147483647 w 408"/>
                <a:gd name="T77" fmla="*/ 2147483647 h 198"/>
                <a:gd name="T78" fmla="*/ 2147483647 w 408"/>
                <a:gd name="T79" fmla="*/ 2147483647 h 198"/>
                <a:gd name="T80" fmla="*/ 2147483647 w 408"/>
                <a:gd name="T81" fmla="*/ 2147483647 h 198"/>
                <a:gd name="T82" fmla="*/ 2147483647 w 408"/>
                <a:gd name="T83" fmla="*/ 2147483647 h 198"/>
                <a:gd name="T84" fmla="*/ 2147483647 w 408"/>
                <a:gd name="T85" fmla="*/ 2147483647 h 198"/>
                <a:gd name="T86" fmla="*/ 2147483647 w 408"/>
                <a:gd name="T87" fmla="*/ 2147483647 h 198"/>
                <a:gd name="T88" fmla="*/ 2147483647 w 408"/>
                <a:gd name="T89" fmla="*/ 2147483647 h 198"/>
                <a:gd name="T90" fmla="*/ 2147483647 w 408"/>
                <a:gd name="T91" fmla="*/ 2147483647 h 198"/>
                <a:gd name="T92" fmla="*/ 2147483647 w 408"/>
                <a:gd name="T93" fmla="*/ 2147483647 h 198"/>
                <a:gd name="T94" fmla="*/ 2147483647 w 408"/>
                <a:gd name="T95" fmla="*/ 2147483647 h 198"/>
                <a:gd name="T96" fmla="*/ 2147483647 w 408"/>
                <a:gd name="T97" fmla="*/ 2147483647 h 198"/>
                <a:gd name="T98" fmla="*/ 2147483647 w 408"/>
                <a:gd name="T99" fmla="*/ 2147483647 h 198"/>
                <a:gd name="T100" fmla="*/ 2147483647 w 408"/>
                <a:gd name="T101" fmla="*/ 2147483647 h 19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408"/>
                <a:gd name="T154" fmla="*/ 0 h 198"/>
                <a:gd name="T155" fmla="*/ 408 w 408"/>
                <a:gd name="T156" fmla="*/ 198 h 198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408" h="198">
                  <a:moveTo>
                    <a:pt x="306" y="66"/>
                  </a:moveTo>
                  <a:lnTo>
                    <a:pt x="318" y="78"/>
                  </a:lnTo>
                  <a:lnTo>
                    <a:pt x="324" y="90"/>
                  </a:lnTo>
                  <a:lnTo>
                    <a:pt x="330" y="96"/>
                  </a:lnTo>
                  <a:lnTo>
                    <a:pt x="342" y="90"/>
                  </a:lnTo>
                  <a:lnTo>
                    <a:pt x="372" y="120"/>
                  </a:lnTo>
                  <a:lnTo>
                    <a:pt x="342" y="102"/>
                  </a:lnTo>
                  <a:lnTo>
                    <a:pt x="342" y="120"/>
                  </a:lnTo>
                  <a:lnTo>
                    <a:pt x="336" y="132"/>
                  </a:lnTo>
                  <a:lnTo>
                    <a:pt x="336" y="162"/>
                  </a:lnTo>
                  <a:lnTo>
                    <a:pt x="342" y="168"/>
                  </a:lnTo>
                  <a:lnTo>
                    <a:pt x="348" y="180"/>
                  </a:lnTo>
                  <a:lnTo>
                    <a:pt x="354" y="186"/>
                  </a:lnTo>
                  <a:lnTo>
                    <a:pt x="360" y="186"/>
                  </a:lnTo>
                  <a:lnTo>
                    <a:pt x="372" y="156"/>
                  </a:lnTo>
                  <a:lnTo>
                    <a:pt x="378" y="162"/>
                  </a:lnTo>
                  <a:lnTo>
                    <a:pt x="390" y="168"/>
                  </a:lnTo>
                  <a:lnTo>
                    <a:pt x="396" y="162"/>
                  </a:lnTo>
                  <a:lnTo>
                    <a:pt x="408" y="138"/>
                  </a:lnTo>
                  <a:lnTo>
                    <a:pt x="408" y="126"/>
                  </a:lnTo>
                  <a:lnTo>
                    <a:pt x="396" y="120"/>
                  </a:lnTo>
                  <a:lnTo>
                    <a:pt x="390" y="108"/>
                  </a:lnTo>
                  <a:lnTo>
                    <a:pt x="390" y="90"/>
                  </a:lnTo>
                  <a:lnTo>
                    <a:pt x="396" y="84"/>
                  </a:lnTo>
                  <a:lnTo>
                    <a:pt x="372" y="66"/>
                  </a:lnTo>
                  <a:lnTo>
                    <a:pt x="372" y="60"/>
                  </a:lnTo>
                  <a:lnTo>
                    <a:pt x="366" y="54"/>
                  </a:lnTo>
                  <a:lnTo>
                    <a:pt x="366" y="42"/>
                  </a:lnTo>
                  <a:lnTo>
                    <a:pt x="360" y="30"/>
                  </a:lnTo>
                  <a:lnTo>
                    <a:pt x="348" y="24"/>
                  </a:lnTo>
                  <a:lnTo>
                    <a:pt x="330" y="18"/>
                  </a:lnTo>
                  <a:lnTo>
                    <a:pt x="288" y="18"/>
                  </a:lnTo>
                  <a:lnTo>
                    <a:pt x="282" y="0"/>
                  </a:lnTo>
                  <a:lnTo>
                    <a:pt x="246" y="0"/>
                  </a:lnTo>
                  <a:lnTo>
                    <a:pt x="234" y="6"/>
                  </a:lnTo>
                  <a:lnTo>
                    <a:pt x="228" y="12"/>
                  </a:lnTo>
                  <a:lnTo>
                    <a:pt x="222" y="24"/>
                  </a:lnTo>
                  <a:lnTo>
                    <a:pt x="210" y="36"/>
                  </a:lnTo>
                  <a:lnTo>
                    <a:pt x="204" y="36"/>
                  </a:lnTo>
                  <a:lnTo>
                    <a:pt x="198" y="30"/>
                  </a:lnTo>
                  <a:lnTo>
                    <a:pt x="192" y="30"/>
                  </a:lnTo>
                  <a:lnTo>
                    <a:pt x="168" y="42"/>
                  </a:lnTo>
                  <a:lnTo>
                    <a:pt x="144" y="66"/>
                  </a:lnTo>
                  <a:lnTo>
                    <a:pt x="132" y="72"/>
                  </a:lnTo>
                  <a:lnTo>
                    <a:pt x="120" y="72"/>
                  </a:lnTo>
                  <a:lnTo>
                    <a:pt x="114" y="66"/>
                  </a:lnTo>
                  <a:lnTo>
                    <a:pt x="102" y="60"/>
                  </a:lnTo>
                  <a:lnTo>
                    <a:pt x="90" y="42"/>
                  </a:lnTo>
                  <a:lnTo>
                    <a:pt x="78" y="54"/>
                  </a:lnTo>
                  <a:lnTo>
                    <a:pt x="60" y="54"/>
                  </a:lnTo>
                  <a:lnTo>
                    <a:pt x="48" y="42"/>
                  </a:lnTo>
                  <a:lnTo>
                    <a:pt x="48" y="18"/>
                  </a:lnTo>
                  <a:lnTo>
                    <a:pt x="36" y="6"/>
                  </a:lnTo>
                  <a:lnTo>
                    <a:pt x="24" y="6"/>
                  </a:lnTo>
                  <a:lnTo>
                    <a:pt x="18" y="12"/>
                  </a:lnTo>
                  <a:lnTo>
                    <a:pt x="6" y="12"/>
                  </a:lnTo>
                  <a:lnTo>
                    <a:pt x="0" y="18"/>
                  </a:lnTo>
                  <a:lnTo>
                    <a:pt x="0" y="36"/>
                  </a:lnTo>
                  <a:lnTo>
                    <a:pt x="6" y="42"/>
                  </a:lnTo>
                  <a:lnTo>
                    <a:pt x="6" y="48"/>
                  </a:lnTo>
                  <a:lnTo>
                    <a:pt x="24" y="48"/>
                  </a:lnTo>
                  <a:lnTo>
                    <a:pt x="30" y="54"/>
                  </a:lnTo>
                  <a:lnTo>
                    <a:pt x="12" y="72"/>
                  </a:lnTo>
                  <a:lnTo>
                    <a:pt x="6" y="72"/>
                  </a:lnTo>
                  <a:lnTo>
                    <a:pt x="6" y="96"/>
                  </a:lnTo>
                  <a:lnTo>
                    <a:pt x="0" y="102"/>
                  </a:lnTo>
                  <a:lnTo>
                    <a:pt x="6" y="108"/>
                  </a:lnTo>
                  <a:lnTo>
                    <a:pt x="48" y="102"/>
                  </a:lnTo>
                  <a:lnTo>
                    <a:pt x="60" y="120"/>
                  </a:lnTo>
                  <a:lnTo>
                    <a:pt x="90" y="114"/>
                  </a:lnTo>
                  <a:lnTo>
                    <a:pt x="90" y="126"/>
                  </a:lnTo>
                  <a:lnTo>
                    <a:pt x="84" y="132"/>
                  </a:lnTo>
                  <a:lnTo>
                    <a:pt x="84" y="150"/>
                  </a:lnTo>
                  <a:lnTo>
                    <a:pt x="90" y="156"/>
                  </a:lnTo>
                  <a:lnTo>
                    <a:pt x="108" y="156"/>
                  </a:lnTo>
                  <a:lnTo>
                    <a:pt x="114" y="150"/>
                  </a:lnTo>
                  <a:lnTo>
                    <a:pt x="120" y="150"/>
                  </a:lnTo>
                  <a:lnTo>
                    <a:pt x="120" y="132"/>
                  </a:lnTo>
                  <a:lnTo>
                    <a:pt x="138" y="126"/>
                  </a:lnTo>
                  <a:lnTo>
                    <a:pt x="138" y="150"/>
                  </a:lnTo>
                  <a:lnTo>
                    <a:pt x="144" y="168"/>
                  </a:lnTo>
                  <a:lnTo>
                    <a:pt x="144" y="180"/>
                  </a:lnTo>
                  <a:lnTo>
                    <a:pt x="150" y="192"/>
                  </a:lnTo>
                  <a:lnTo>
                    <a:pt x="156" y="198"/>
                  </a:lnTo>
                  <a:lnTo>
                    <a:pt x="162" y="198"/>
                  </a:lnTo>
                  <a:lnTo>
                    <a:pt x="180" y="192"/>
                  </a:lnTo>
                  <a:lnTo>
                    <a:pt x="198" y="174"/>
                  </a:lnTo>
                  <a:lnTo>
                    <a:pt x="204" y="174"/>
                  </a:lnTo>
                  <a:lnTo>
                    <a:pt x="198" y="168"/>
                  </a:lnTo>
                  <a:lnTo>
                    <a:pt x="186" y="162"/>
                  </a:lnTo>
                  <a:lnTo>
                    <a:pt x="180" y="150"/>
                  </a:lnTo>
                  <a:lnTo>
                    <a:pt x="174" y="144"/>
                  </a:lnTo>
                  <a:lnTo>
                    <a:pt x="168" y="132"/>
                  </a:lnTo>
                  <a:lnTo>
                    <a:pt x="162" y="126"/>
                  </a:lnTo>
                  <a:lnTo>
                    <a:pt x="186" y="102"/>
                  </a:lnTo>
                  <a:lnTo>
                    <a:pt x="222" y="84"/>
                  </a:lnTo>
                  <a:lnTo>
                    <a:pt x="228" y="72"/>
                  </a:lnTo>
                  <a:lnTo>
                    <a:pt x="246" y="54"/>
                  </a:lnTo>
                  <a:lnTo>
                    <a:pt x="258" y="48"/>
                  </a:lnTo>
                  <a:lnTo>
                    <a:pt x="276" y="54"/>
                  </a:lnTo>
                  <a:lnTo>
                    <a:pt x="288" y="60"/>
                  </a:lnTo>
                  <a:lnTo>
                    <a:pt x="306" y="66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50" name="Pakistan" descr="© INSCALE GmbH, 05.05.2010&#10;http://www.presentationload.com/">
              <a:extLst>
                <a:ext uri="{FF2B5EF4-FFF2-40B4-BE49-F238E27FC236}">
                  <a16:creationId xmlns:a16="http://schemas.microsoft.com/office/drawing/2014/main" id="{6A4EC370-F4E9-0AAF-F58E-734F9F5FD031}"/>
                </a:ext>
              </a:extLst>
            </p:cNvPr>
            <p:cNvSpPr>
              <a:spLocks/>
            </p:cNvSpPr>
            <p:nvPr/>
          </p:nvSpPr>
          <p:spPr bwMode="gray">
            <a:xfrm>
              <a:off x="5825977" y="2087424"/>
              <a:ext cx="398759" cy="400242"/>
            </a:xfrm>
            <a:custGeom>
              <a:avLst/>
              <a:gdLst>
                <a:gd name="T0" fmla="*/ 2147483647 w 1050"/>
                <a:gd name="T1" fmla="*/ 2147483647 h 1056"/>
                <a:gd name="T2" fmla="*/ 2147483647 w 1050"/>
                <a:gd name="T3" fmla="*/ 2147483647 h 1056"/>
                <a:gd name="T4" fmla="*/ 2147483647 w 1050"/>
                <a:gd name="T5" fmla="*/ 2147483647 h 1056"/>
                <a:gd name="T6" fmla="*/ 2147483647 w 1050"/>
                <a:gd name="T7" fmla="*/ 2147483647 h 1056"/>
                <a:gd name="T8" fmla="*/ 2147483647 w 1050"/>
                <a:gd name="T9" fmla="*/ 2147483647 h 1056"/>
                <a:gd name="T10" fmla="*/ 2147483647 w 1050"/>
                <a:gd name="T11" fmla="*/ 2147483647 h 1056"/>
                <a:gd name="T12" fmla="*/ 2147483647 w 1050"/>
                <a:gd name="T13" fmla="*/ 2147483647 h 1056"/>
                <a:gd name="T14" fmla="*/ 2147483647 w 1050"/>
                <a:gd name="T15" fmla="*/ 2147483647 h 1056"/>
                <a:gd name="T16" fmla="*/ 2147483647 w 1050"/>
                <a:gd name="T17" fmla="*/ 2147483647 h 1056"/>
                <a:gd name="T18" fmla="*/ 2147483647 w 1050"/>
                <a:gd name="T19" fmla="*/ 2147483647 h 1056"/>
                <a:gd name="T20" fmla="*/ 2147483647 w 1050"/>
                <a:gd name="T21" fmla="*/ 2147483647 h 1056"/>
                <a:gd name="T22" fmla="*/ 2147483647 w 1050"/>
                <a:gd name="T23" fmla="*/ 2147483647 h 1056"/>
                <a:gd name="T24" fmla="*/ 2147483647 w 1050"/>
                <a:gd name="T25" fmla="*/ 2147483647 h 1056"/>
                <a:gd name="T26" fmla="*/ 2147483647 w 1050"/>
                <a:gd name="T27" fmla="*/ 2147483647 h 1056"/>
                <a:gd name="T28" fmla="*/ 2147483647 w 1050"/>
                <a:gd name="T29" fmla="*/ 2147483647 h 1056"/>
                <a:gd name="T30" fmla="*/ 2147483647 w 1050"/>
                <a:gd name="T31" fmla="*/ 2147483647 h 1056"/>
                <a:gd name="T32" fmla="*/ 2147483647 w 1050"/>
                <a:gd name="T33" fmla="*/ 2147483647 h 1056"/>
                <a:gd name="T34" fmla="*/ 2147483647 w 1050"/>
                <a:gd name="T35" fmla="*/ 2147483647 h 1056"/>
                <a:gd name="T36" fmla="*/ 2147483647 w 1050"/>
                <a:gd name="T37" fmla="*/ 2147483647 h 1056"/>
                <a:gd name="T38" fmla="*/ 2147483647 w 1050"/>
                <a:gd name="T39" fmla="*/ 2147483647 h 1056"/>
                <a:gd name="T40" fmla="*/ 2147483647 w 1050"/>
                <a:gd name="T41" fmla="*/ 2147483647 h 1056"/>
                <a:gd name="T42" fmla="*/ 2147483647 w 1050"/>
                <a:gd name="T43" fmla="*/ 2147483647 h 1056"/>
                <a:gd name="T44" fmla="*/ 0 w 1050"/>
                <a:gd name="T45" fmla="*/ 2147483647 h 1056"/>
                <a:gd name="T46" fmla="*/ 2147483647 w 1050"/>
                <a:gd name="T47" fmla="*/ 2147483647 h 1056"/>
                <a:gd name="T48" fmla="*/ 2147483647 w 1050"/>
                <a:gd name="T49" fmla="*/ 2147483647 h 1056"/>
                <a:gd name="T50" fmla="*/ 2147483647 w 1050"/>
                <a:gd name="T51" fmla="*/ 2147483647 h 1056"/>
                <a:gd name="T52" fmla="*/ 2147483647 w 1050"/>
                <a:gd name="T53" fmla="*/ 2147483647 h 1056"/>
                <a:gd name="T54" fmla="*/ 2147483647 w 1050"/>
                <a:gd name="T55" fmla="*/ 2147483647 h 1056"/>
                <a:gd name="T56" fmla="*/ 2147483647 w 1050"/>
                <a:gd name="T57" fmla="*/ 2147483647 h 1056"/>
                <a:gd name="T58" fmla="*/ 2147483647 w 1050"/>
                <a:gd name="T59" fmla="*/ 2147483647 h 1056"/>
                <a:gd name="T60" fmla="*/ 2147483647 w 1050"/>
                <a:gd name="T61" fmla="*/ 2147483647 h 1056"/>
                <a:gd name="T62" fmla="*/ 2147483647 w 1050"/>
                <a:gd name="T63" fmla="*/ 2147483647 h 1056"/>
                <a:gd name="T64" fmla="*/ 2147483647 w 1050"/>
                <a:gd name="T65" fmla="*/ 2147483647 h 1056"/>
                <a:gd name="T66" fmla="*/ 2147483647 w 1050"/>
                <a:gd name="T67" fmla="*/ 2147483647 h 1056"/>
                <a:gd name="T68" fmla="*/ 2147483647 w 1050"/>
                <a:gd name="T69" fmla="*/ 2147483647 h 1056"/>
                <a:gd name="T70" fmla="*/ 2147483647 w 1050"/>
                <a:gd name="T71" fmla="*/ 2147483647 h 1056"/>
                <a:gd name="T72" fmla="*/ 2147483647 w 1050"/>
                <a:gd name="T73" fmla="*/ 2147483647 h 1056"/>
                <a:gd name="T74" fmla="*/ 2147483647 w 1050"/>
                <a:gd name="T75" fmla="*/ 2147483647 h 1056"/>
                <a:gd name="T76" fmla="*/ 2147483647 w 1050"/>
                <a:gd name="T77" fmla="*/ 2147483647 h 1056"/>
                <a:gd name="T78" fmla="*/ 2147483647 w 1050"/>
                <a:gd name="T79" fmla="*/ 2147483647 h 1056"/>
                <a:gd name="T80" fmla="*/ 2147483647 w 1050"/>
                <a:gd name="T81" fmla="*/ 2147483647 h 1056"/>
                <a:gd name="T82" fmla="*/ 2147483647 w 1050"/>
                <a:gd name="T83" fmla="*/ 2147483647 h 1056"/>
                <a:gd name="T84" fmla="*/ 2147483647 w 1050"/>
                <a:gd name="T85" fmla="*/ 2147483647 h 1056"/>
                <a:gd name="T86" fmla="*/ 2147483647 w 1050"/>
                <a:gd name="T87" fmla="*/ 2147483647 h 1056"/>
                <a:gd name="T88" fmla="*/ 2147483647 w 1050"/>
                <a:gd name="T89" fmla="*/ 2147483647 h 1056"/>
                <a:gd name="T90" fmla="*/ 2147483647 w 1050"/>
                <a:gd name="T91" fmla="*/ 2147483647 h 1056"/>
                <a:gd name="T92" fmla="*/ 2147483647 w 1050"/>
                <a:gd name="T93" fmla="*/ 2147483647 h 1056"/>
                <a:gd name="T94" fmla="*/ 2147483647 w 1050"/>
                <a:gd name="T95" fmla="*/ 2147483647 h 1056"/>
                <a:gd name="T96" fmla="*/ 2147483647 w 1050"/>
                <a:gd name="T97" fmla="*/ 2147483647 h 1056"/>
                <a:gd name="T98" fmla="*/ 2147483647 w 1050"/>
                <a:gd name="T99" fmla="*/ 2147483647 h 1056"/>
                <a:gd name="T100" fmla="*/ 2147483647 w 1050"/>
                <a:gd name="T101" fmla="*/ 2147483647 h 1056"/>
                <a:gd name="T102" fmla="*/ 2147483647 w 1050"/>
                <a:gd name="T103" fmla="*/ 2147483647 h 1056"/>
                <a:gd name="T104" fmla="*/ 2147483647 w 1050"/>
                <a:gd name="T105" fmla="*/ 2147483647 h 1056"/>
                <a:gd name="T106" fmla="*/ 2147483647 w 1050"/>
                <a:gd name="T107" fmla="*/ 2147483647 h 1056"/>
                <a:gd name="T108" fmla="*/ 2147483647 w 1050"/>
                <a:gd name="T109" fmla="*/ 2147483647 h 1056"/>
                <a:gd name="T110" fmla="*/ 2147483647 w 1050"/>
                <a:gd name="T111" fmla="*/ 2147483647 h 1056"/>
                <a:gd name="T112" fmla="*/ 2147483647 w 1050"/>
                <a:gd name="T113" fmla="*/ 2147483647 h 1056"/>
                <a:gd name="T114" fmla="*/ 2147483647 w 1050"/>
                <a:gd name="T115" fmla="*/ 2147483647 h 1056"/>
                <a:gd name="T116" fmla="*/ 2147483647 w 1050"/>
                <a:gd name="T117" fmla="*/ 2147483647 h 1056"/>
                <a:gd name="T118" fmla="*/ 2147483647 w 1050"/>
                <a:gd name="T119" fmla="*/ 2147483647 h 1056"/>
                <a:gd name="T120" fmla="*/ 2147483647 w 1050"/>
                <a:gd name="T121" fmla="*/ 2147483647 h 1056"/>
                <a:gd name="T122" fmla="*/ 2147483647 w 1050"/>
                <a:gd name="T123" fmla="*/ 2147483647 h 105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050"/>
                <a:gd name="T187" fmla="*/ 0 h 1056"/>
                <a:gd name="T188" fmla="*/ 1050 w 1050"/>
                <a:gd name="T189" fmla="*/ 1056 h 105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050" h="1056">
                  <a:moveTo>
                    <a:pt x="1008" y="120"/>
                  </a:moveTo>
                  <a:lnTo>
                    <a:pt x="996" y="120"/>
                  </a:lnTo>
                  <a:lnTo>
                    <a:pt x="984" y="114"/>
                  </a:lnTo>
                  <a:lnTo>
                    <a:pt x="978" y="102"/>
                  </a:lnTo>
                  <a:lnTo>
                    <a:pt x="972" y="96"/>
                  </a:lnTo>
                  <a:lnTo>
                    <a:pt x="972" y="90"/>
                  </a:lnTo>
                  <a:lnTo>
                    <a:pt x="960" y="96"/>
                  </a:lnTo>
                  <a:lnTo>
                    <a:pt x="924" y="84"/>
                  </a:lnTo>
                  <a:lnTo>
                    <a:pt x="924" y="60"/>
                  </a:lnTo>
                  <a:lnTo>
                    <a:pt x="912" y="36"/>
                  </a:lnTo>
                  <a:lnTo>
                    <a:pt x="900" y="24"/>
                  </a:lnTo>
                  <a:lnTo>
                    <a:pt x="888" y="18"/>
                  </a:lnTo>
                  <a:lnTo>
                    <a:pt x="876" y="18"/>
                  </a:lnTo>
                  <a:lnTo>
                    <a:pt x="870" y="6"/>
                  </a:lnTo>
                  <a:lnTo>
                    <a:pt x="822" y="6"/>
                  </a:lnTo>
                  <a:lnTo>
                    <a:pt x="810" y="0"/>
                  </a:lnTo>
                  <a:lnTo>
                    <a:pt x="804" y="6"/>
                  </a:lnTo>
                  <a:lnTo>
                    <a:pt x="792" y="6"/>
                  </a:lnTo>
                  <a:lnTo>
                    <a:pt x="786" y="12"/>
                  </a:lnTo>
                  <a:lnTo>
                    <a:pt x="774" y="12"/>
                  </a:lnTo>
                  <a:lnTo>
                    <a:pt x="762" y="6"/>
                  </a:lnTo>
                  <a:lnTo>
                    <a:pt x="738" y="6"/>
                  </a:lnTo>
                  <a:lnTo>
                    <a:pt x="732" y="12"/>
                  </a:lnTo>
                  <a:lnTo>
                    <a:pt x="690" y="12"/>
                  </a:lnTo>
                  <a:lnTo>
                    <a:pt x="684" y="18"/>
                  </a:lnTo>
                  <a:lnTo>
                    <a:pt x="678" y="18"/>
                  </a:lnTo>
                  <a:lnTo>
                    <a:pt x="654" y="30"/>
                  </a:lnTo>
                  <a:lnTo>
                    <a:pt x="648" y="36"/>
                  </a:lnTo>
                  <a:lnTo>
                    <a:pt x="624" y="48"/>
                  </a:lnTo>
                  <a:lnTo>
                    <a:pt x="618" y="54"/>
                  </a:lnTo>
                  <a:lnTo>
                    <a:pt x="612" y="66"/>
                  </a:lnTo>
                  <a:lnTo>
                    <a:pt x="606" y="72"/>
                  </a:lnTo>
                  <a:lnTo>
                    <a:pt x="606" y="78"/>
                  </a:lnTo>
                  <a:lnTo>
                    <a:pt x="636" y="108"/>
                  </a:lnTo>
                  <a:lnTo>
                    <a:pt x="636" y="138"/>
                  </a:lnTo>
                  <a:lnTo>
                    <a:pt x="642" y="144"/>
                  </a:lnTo>
                  <a:lnTo>
                    <a:pt x="648" y="156"/>
                  </a:lnTo>
                  <a:lnTo>
                    <a:pt x="648" y="162"/>
                  </a:lnTo>
                  <a:lnTo>
                    <a:pt x="624" y="186"/>
                  </a:lnTo>
                  <a:lnTo>
                    <a:pt x="618" y="198"/>
                  </a:lnTo>
                  <a:lnTo>
                    <a:pt x="618" y="210"/>
                  </a:lnTo>
                  <a:lnTo>
                    <a:pt x="624" y="216"/>
                  </a:lnTo>
                  <a:lnTo>
                    <a:pt x="624" y="246"/>
                  </a:lnTo>
                  <a:lnTo>
                    <a:pt x="606" y="246"/>
                  </a:lnTo>
                  <a:lnTo>
                    <a:pt x="600" y="252"/>
                  </a:lnTo>
                  <a:lnTo>
                    <a:pt x="594" y="252"/>
                  </a:lnTo>
                  <a:lnTo>
                    <a:pt x="576" y="246"/>
                  </a:lnTo>
                  <a:lnTo>
                    <a:pt x="570" y="240"/>
                  </a:lnTo>
                  <a:lnTo>
                    <a:pt x="552" y="240"/>
                  </a:lnTo>
                  <a:lnTo>
                    <a:pt x="552" y="252"/>
                  </a:lnTo>
                  <a:lnTo>
                    <a:pt x="564" y="264"/>
                  </a:lnTo>
                  <a:lnTo>
                    <a:pt x="576" y="270"/>
                  </a:lnTo>
                  <a:lnTo>
                    <a:pt x="576" y="276"/>
                  </a:lnTo>
                  <a:lnTo>
                    <a:pt x="582" y="282"/>
                  </a:lnTo>
                  <a:lnTo>
                    <a:pt x="582" y="288"/>
                  </a:lnTo>
                  <a:lnTo>
                    <a:pt x="594" y="294"/>
                  </a:lnTo>
                  <a:lnTo>
                    <a:pt x="600" y="294"/>
                  </a:lnTo>
                  <a:lnTo>
                    <a:pt x="570" y="312"/>
                  </a:lnTo>
                  <a:lnTo>
                    <a:pt x="552" y="312"/>
                  </a:lnTo>
                  <a:lnTo>
                    <a:pt x="546" y="318"/>
                  </a:lnTo>
                  <a:lnTo>
                    <a:pt x="546" y="354"/>
                  </a:lnTo>
                  <a:lnTo>
                    <a:pt x="540" y="354"/>
                  </a:lnTo>
                  <a:lnTo>
                    <a:pt x="534" y="360"/>
                  </a:lnTo>
                  <a:lnTo>
                    <a:pt x="534" y="378"/>
                  </a:lnTo>
                  <a:lnTo>
                    <a:pt x="540" y="390"/>
                  </a:lnTo>
                  <a:lnTo>
                    <a:pt x="540" y="402"/>
                  </a:lnTo>
                  <a:lnTo>
                    <a:pt x="546" y="408"/>
                  </a:lnTo>
                  <a:lnTo>
                    <a:pt x="546" y="414"/>
                  </a:lnTo>
                  <a:lnTo>
                    <a:pt x="540" y="420"/>
                  </a:lnTo>
                  <a:lnTo>
                    <a:pt x="534" y="432"/>
                  </a:lnTo>
                  <a:lnTo>
                    <a:pt x="522" y="438"/>
                  </a:lnTo>
                  <a:lnTo>
                    <a:pt x="510" y="438"/>
                  </a:lnTo>
                  <a:lnTo>
                    <a:pt x="504" y="432"/>
                  </a:lnTo>
                  <a:lnTo>
                    <a:pt x="504" y="420"/>
                  </a:lnTo>
                  <a:lnTo>
                    <a:pt x="474" y="420"/>
                  </a:lnTo>
                  <a:lnTo>
                    <a:pt x="462" y="426"/>
                  </a:lnTo>
                  <a:lnTo>
                    <a:pt x="456" y="432"/>
                  </a:lnTo>
                  <a:lnTo>
                    <a:pt x="444" y="438"/>
                  </a:lnTo>
                  <a:lnTo>
                    <a:pt x="438" y="438"/>
                  </a:lnTo>
                  <a:lnTo>
                    <a:pt x="432" y="444"/>
                  </a:lnTo>
                  <a:lnTo>
                    <a:pt x="432" y="450"/>
                  </a:lnTo>
                  <a:lnTo>
                    <a:pt x="438" y="450"/>
                  </a:lnTo>
                  <a:lnTo>
                    <a:pt x="444" y="456"/>
                  </a:lnTo>
                  <a:lnTo>
                    <a:pt x="444" y="462"/>
                  </a:lnTo>
                  <a:lnTo>
                    <a:pt x="438" y="468"/>
                  </a:lnTo>
                  <a:lnTo>
                    <a:pt x="396" y="468"/>
                  </a:lnTo>
                  <a:lnTo>
                    <a:pt x="396" y="456"/>
                  </a:lnTo>
                  <a:lnTo>
                    <a:pt x="378" y="456"/>
                  </a:lnTo>
                  <a:lnTo>
                    <a:pt x="372" y="468"/>
                  </a:lnTo>
                  <a:lnTo>
                    <a:pt x="360" y="474"/>
                  </a:lnTo>
                  <a:lnTo>
                    <a:pt x="354" y="486"/>
                  </a:lnTo>
                  <a:lnTo>
                    <a:pt x="354" y="504"/>
                  </a:lnTo>
                  <a:lnTo>
                    <a:pt x="360" y="516"/>
                  </a:lnTo>
                  <a:lnTo>
                    <a:pt x="360" y="534"/>
                  </a:lnTo>
                  <a:lnTo>
                    <a:pt x="366" y="540"/>
                  </a:lnTo>
                  <a:lnTo>
                    <a:pt x="366" y="570"/>
                  </a:lnTo>
                  <a:lnTo>
                    <a:pt x="360" y="576"/>
                  </a:lnTo>
                  <a:lnTo>
                    <a:pt x="354" y="576"/>
                  </a:lnTo>
                  <a:lnTo>
                    <a:pt x="306" y="600"/>
                  </a:lnTo>
                  <a:lnTo>
                    <a:pt x="276" y="600"/>
                  </a:lnTo>
                  <a:lnTo>
                    <a:pt x="258" y="606"/>
                  </a:lnTo>
                  <a:lnTo>
                    <a:pt x="234" y="606"/>
                  </a:lnTo>
                  <a:lnTo>
                    <a:pt x="228" y="612"/>
                  </a:lnTo>
                  <a:lnTo>
                    <a:pt x="204" y="612"/>
                  </a:lnTo>
                  <a:lnTo>
                    <a:pt x="204" y="606"/>
                  </a:lnTo>
                  <a:lnTo>
                    <a:pt x="150" y="606"/>
                  </a:lnTo>
                  <a:lnTo>
                    <a:pt x="144" y="612"/>
                  </a:lnTo>
                  <a:lnTo>
                    <a:pt x="138" y="612"/>
                  </a:lnTo>
                  <a:lnTo>
                    <a:pt x="120" y="618"/>
                  </a:lnTo>
                  <a:lnTo>
                    <a:pt x="102" y="618"/>
                  </a:lnTo>
                  <a:lnTo>
                    <a:pt x="78" y="606"/>
                  </a:lnTo>
                  <a:lnTo>
                    <a:pt x="60" y="600"/>
                  </a:lnTo>
                  <a:lnTo>
                    <a:pt x="42" y="588"/>
                  </a:lnTo>
                  <a:lnTo>
                    <a:pt x="30" y="582"/>
                  </a:lnTo>
                  <a:lnTo>
                    <a:pt x="0" y="582"/>
                  </a:lnTo>
                  <a:lnTo>
                    <a:pt x="24" y="606"/>
                  </a:lnTo>
                  <a:lnTo>
                    <a:pt x="30" y="618"/>
                  </a:lnTo>
                  <a:lnTo>
                    <a:pt x="36" y="624"/>
                  </a:lnTo>
                  <a:lnTo>
                    <a:pt x="48" y="642"/>
                  </a:lnTo>
                  <a:lnTo>
                    <a:pt x="60" y="654"/>
                  </a:lnTo>
                  <a:lnTo>
                    <a:pt x="66" y="672"/>
                  </a:lnTo>
                  <a:lnTo>
                    <a:pt x="78" y="690"/>
                  </a:lnTo>
                  <a:lnTo>
                    <a:pt x="84" y="696"/>
                  </a:lnTo>
                  <a:lnTo>
                    <a:pt x="102" y="696"/>
                  </a:lnTo>
                  <a:lnTo>
                    <a:pt x="114" y="690"/>
                  </a:lnTo>
                  <a:lnTo>
                    <a:pt x="126" y="708"/>
                  </a:lnTo>
                  <a:lnTo>
                    <a:pt x="150" y="708"/>
                  </a:lnTo>
                  <a:lnTo>
                    <a:pt x="144" y="738"/>
                  </a:lnTo>
                  <a:lnTo>
                    <a:pt x="150" y="738"/>
                  </a:lnTo>
                  <a:lnTo>
                    <a:pt x="150" y="762"/>
                  </a:lnTo>
                  <a:lnTo>
                    <a:pt x="156" y="774"/>
                  </a:lnTo>
                  <a:lnTo>
                    <a:pt x="156" y="786"/>
                  </a:lnTo>
                  <a:lnTo>
                    <a:pt x="174" y="786"/>
                  </a:lnTo>
                  <a:lnTo>
                    <a:pt x="180" y="792"/>
                  </a:lnTo>
                  <a:lnTo>
                    <a:pt x="186" y="804"/>
                  </a:lnTo>
                  <a:lnTo>
                    <a:pt x="192" y="822"/>
                  </a:lnTo>
                  <a:lnTo>
                    <a:pt x="192" y="834"/>
                  </a:lnTo>
                  <a:lnTo>
                    <a:pt x="186" y="840"/>
                  </a:lnTo>
                  <a:lnTo>
                    <a:pt x="180" y="840"/>
                  </a:lnTo>
                  <a:lnTo>
                    <a:pt x="180" y="834"/>
                  </a:lnTo>
                  <a:lnTo>
                    <a:pt x="150" y="834"/>
                  </a:lnTo>
                  <a:lnTo>
                    <a:pt x="138" y="840"/>
                  </a:lnTo>
                  <a:lnTo>
                    <a:pt x="132" y="846"/>
                  </a:lnTo>
                  <a:lnTo>
                    <a:pt x="132" y="852"/>
                  </a:lnTo>
                  <a:lnTo>
                    <a:pt x="126" y="852"/>
                  </a:lnTo>
                  <a:lnTo>
                    <a:pt x="126" y="858"/>
                  </a:lnTo>
                  <a:lnTo>
                    <a:pt x="120" y="864"/>
                  </a:lnTo>
                  <a:lnTo>
                    <a:pt x="108" y="864"/>
                  </a:lnTo>
                  <a:lnTo>
                    <a:pt x="102" y="882"/>
                  </a:lnTo>
                  <a:lnTo>
                    <a:pt x="96" y="888"/>
                  </a:lnTo>
                  <a:lnTo>
                    <a:pt x="96" y="894"/>
                  </a:lnTo>
                  <a:lnTo>
                    <a:pt x="84" y="906"/>
                  </a:lnTo>
                  <a:lnTo>
                    <a:pt x="84" y="936"/>
                  </a:lnTo>
                  <a:lnTo>
                    <a:pt x="90" y="948"/>
                  </a:lnTo>
                  <a:lnTo>
                    <a:pt x="90" y="954"/>
                  </a:lnTo>
                  <a:lnTo>
                    <a:pt x="96" y="948"/>
                  </a:lnTo>
                  <a:lnTo>
                    <a:pt x="108" y="948"/>
                  </a:lnTo>
                  <a:lnTo>
                    <a:pt x="114" y="942"/>
                  </a:lnTo>
                  <a:lnTo>
                    <a:pt x="120" y="942"/>
                  </a:lnTo>
                  <a:lnTo>
                    <a:pt x="126" y="948"/>
                  </a:lnTo>
                  <a:lnTo>
                    <a:pt x="138" y="948"/>
                  </a:lnTo>
                  <a:lnTo>
                    <a:pt x="150" y="954"/>
                  </a:lnTo>
                  <a:lnTo>
                    <a:pt x="174" y="954"/>
                  </a:lnTo>
                  <a:lnTo>
                    <a:pt x="210" y="936"/>
                  </a:lnTo>
                  <a:lnTo>
                    <a:pt x="216" y="930"/>
                  </a:lnTo>
                  <a:lnTo>
                    <a:pt x="222" y="930"/>
                  </a:lnTo>
                  <a:lnTo>
                    <a:pt x="234" y="936"/>
                  </a:lnTo>
                  <a:lnTo>
                    <a:pt x="276" y="936"/>
                  </a:lnTo>
                  <a:lnTo>
                    <a:pt x="288" y="930"/>
                  </a:lnTo>
                  <a:lnTo>
                    <a:pt x="300" y="930"/>
                  </a:lnTo>
                  <a:lnTo>
                    <a:pt x="306" y="924"/>
                  </a:lnTo>
                  <a:lnTo>
                    <a:pt x="312" y="924"/>
                  </a:lnTo>
                  <a:lnTo>
                    <a:pt x="348" y="930"/>
                  </a:lnTo>
                  <a:lnTo>
                    <a:pt x="354" y="924"/>
                  </a:lnTo>
                  <a:lnTo>
                    <a:pt x="366" y="918"/>
                  </a:lnTo>
                  <a:lnTo>
                    <a:pt x="372" y="912"/>
                  </a:lnTo>
                  <a:lnTo>
                    <a:pt x="384" y="912"/>
                  </a:lnTo>
                  <a:lnTo>
                    <a:pt x="396" y="918"/>
                  </a:lnTo>
                  <a:lnTo>
                    <a:pt x="408" y="930"/>
                  </a:lnTo>
                  <a:lnTo>
                    <a:pt x="432" y="978"/>
                  </a:lnTo>
                  <a:lnTo>
                    <a:pt x="444" y="984"/>
                  </a:lnTo>
                  <a:lnTo>
                    <a:pt x="450" y="990"/>
                  </a:lnTo>
                  <a:lnTo>
                    <a:pt x="468" y="996"/>
                  </a:lnTo>
                  <a:lnTo>
                    <a:pt x="486" y="996"/>
                  </a:lnTo>
                  <a:lnTo>
                    <a:pt x="522" y="1008"/>
                  </a:lnTo>
                  <a:lnTo>
                    <a:pt x="540" y="1044"/>
                  </a:lnTo>
                  <a:lnTo>
                    <a:pt x="552" y="1056"/>
                  </a:lnTo>
                  <a:lnTo>
                    <a:pt x="570" y="1056"/>
                  </a:lnTo>
                  <a:lnTo>
                    <a:pt x="588" y="1050"/>
                  </a:lnTo>
                  <a:lnTo>
                    <a:pt x="582" y="1044"/>
                  </a:lnTo>
                  <a:lnTo>
                    <a:pt x="582" y="1032"/>
                  </a:lnTo>
                  <a:lnTo>
                    <a:pt x="594" y="1020"/>
                  </a:lnTo>
                  <a:lnTo>
                    <a:pt x="606" y="1020"/>
                  </a:lnTo>
                  <a:lnTo>
                    <a:pt x="618" y="1026"/>
                  </a:lnTo>
                  <a:lnTo>
                    <a:pt x="624" y="1032"/>
                  </a:lnTo>
                  <a:lnTo>
                    <a:pt x="648" y="1020"/>
                  </a:lnTo>
                  <a:lnTo>
                    <a:pt x="648" y="1026"/>
                  </a:lnTo>
                  <a:lnTo>
                    <a:pt x="654" y="1032"/>
                  </a:lnTo>
                  <a:lnTo>
                    <a:pt x="678" y="1032"/>
                  </a:lnTo>
                  <a:lnTo>
                    <a:pt x="690" y="1020"/>
                  </a:lnTo>
                  <a:lnTo>
                    <a:pt x="702" y="1014"/>
                  </a:lnTo>
                  <a:lnTo>
                    <a:pt x="708" y="1014"/>
                  </a:lnTo>
                  <a:lnTo>
                    <a:pt x="708" y="1026"/>
                  </a:lnTo>
                  <a:lnTo>
                    <a:pt x="714" y="1032"/>
                  </a:lnTo>
                  <a:lnTo>
                    <a:pt x="732" y="1032"/>
                  </a:lnTo>
                  <a:lnTo>
                    <a:pt x="738" y="1026"/>
                  </a:lnTo>
                  <a:lnTo>
                    <a:pt x="750" y="1020"/>
                  </a:lnTo>
                  <a:lnTo>
                    <a:pt x="750" y="996"/>
                  </a:lnTo>
                  <a:lnTo>
                    <a:pt x="744" y="990"/>
                  </a:lnTo>
                  <a:lnTo>
                    <a:pt x="738" y="978"/>
                  </a:lnTo>
                  <a:lnTo>
                    <a:pt x="714" y="936"/>
                  </a:lnTo>
                  <a:lnTo>
                    <a:pt x="714" y="912"/>
                  </a:lnTo>
                  <a:lnTo>
                    <a:pt x="690" y="912"/>
                  </a:lnTo>
                  <a:lnTo>
                    <a:pt x="678" y="900"/>
                  </a:lnTo>
                  <a:lnTo>
                    <a:pt x="672" y="888"/>
                  </a:lnTo>
                  <a:lnTo>
                    <a:pt x="666" y="882"/>
                  </a:lnTo>
                  <a:lnTo>
                    <a:pt x="672" y="852"/>
                  </a:lnTo>
                  <a:lnTo>
                    <a:pt x="672" y="834"/>
                  </a:lnTo>
                  <a:lnTo>
                    <a:pt x="642" y="840"/>
                  </a:lnTo>
                  <a:lnTo>
                    <a:pt x="636" y="840"/>
                  </a:lnTo>
                  <a:lnTo>
                    <a:pt x="624" y="834"/>
                  </a:lnTo>
                  <a:lnTo>
                    <a:pt x="618" y="828"/>
                  </a:lnTo>
                  <a:lnTo>
                    <a:pt x="618" y="804"/>
                  </a:lnTo>
                  <a:lnTo>
                    <a:pt x="624" y="792"/>
                  </a:lnTo>
                  <a:lnTo>
                    <a:pt x="636" y="780"/>
                  </a:lnTo>
                  <a:lnTo>
                    <a:pt x="642" y="768"/>
                  </a:lnTo>
                  <a:lnTo>
                    <a:pt x="648" y="762"/>
                  </a:lnTo>
                  <a:lnTo>
                    <a:pt x="654" y="750"/>
                  </a:lnTo>
                  <a:lnTo>
                    <a:pt x="654" y="744"/>
                  </a:lnTo>
                  <a:lnTo>
                    <a:pt x="666" y="732"/>
                  </a:lnTo>
                  <a:lnTo>
                    <a:pt x="678" y="726"/>
                  </a:lnTo>
                  <a:lnTo>
                    <a:pt x="684" y="726"/>
                  </a:lnTo>
                  <a:lnTo>
                    <a:pt x="690" y="732"/>
                  </a:lnTo>
                  <a:lnTo>
                    <a:pt x="690" y="744"/>
                  </a:lnTo>
                  <a:lnTo>
                    <a:pt x="696" y="750"/>
                  </a:lnTo>
                  <a:lnTo>
                    <a:pt x="702" y="750"/>
                  </a:lnTo>
                  <a:lnTo>
                    <a:pt x="726" y="738"/>
                  </a:lnTo>
                  <a:lnTo>
                    <a:pt x="732" y="732"/>
                  </a:lnTo>
                  <a:lnTo>
                    <a:pt x="738" y="738"/>
                  </a:lnTo>
                  <a:lnTo>
                    <a:pt x="756" y="738"/>
                  </a:lnTo>
                  <a:lnTo>
                    <a:pt x="762" y="732"/>
                  </a:lnTo>
                  <a:lnTo>
                    <a:pt x="768" y="720"/>
                  </a:lnTo>
                  <a:lnTo>
                    <a:pt x="774" y="714"/>
                  </a:lnTo>
                  <a:lnTo>
                    <a:pt x="774" y="708"/>
                  </a:lnTo>
                  <a:lnTo>
                    <a:pt x="792" y="696"/>
                  </a:lnTo>
                  <a:lnTo>
                    <a:pt x="792" y="678"/>
                  </a:lnTo>
                  <a:lnTo>
                    <a:pt x="798" y="672"/>
                  </a:lnTo>
                  <a:lnTo>
                    <a:pt x="798" y="666"/>
                  </a:lnTo>
                  <a:lnTo>
                    <a:pt x="804" y="660"/>
                  </a:lnTo>
                  <a:lnTo>
                    <a:pt x="828" y="648"/>
                  </a:lnTo>
                  <a:lnTo>
                    <a:pt x="840" y="636"/>
                  </a:lnTo>
                  <a:lnTo>
                    <a:pt x="846" y="618"/>
                  </a:lnTo>
                  <a:lnTo>
                    <a:pt x="846" y="606"/>
                  </a:lnTo>
                  <a:lnTo>
                    <a:pt x="852" y="588"/>
                  </a:lnTo>
                  <a:lnTo>
                    <a:pt x="852" y="576"/>
                  </a:lnTo>
                  <a:lnTo>
                    <a:pt x="858" y="570"/>
                  </a:lnTo>
                  <a:lnTo>
                    <a:pt x="870" y="564"/>
                  </a:lnTo>
                  <a:lnTo>
                    <a:pt x="876" y="558"/>
                  </a:lnTo>
                  <a:lnTo>
                    <a:pt x="888" y="558"/>
                  </a:lnTo>
                  <a:lnTo>
                    <a:pt x="870" y="534"/>
                  </a:lnTo>
                  <a:lnTo>
                    <a:pt x="894" y="498"/>
                  </a:lnTo>
                  <a:lnTo>
                    <a:pt x="924" y="480"/>
                  </a:lnTo>
                  <a:lnTo>
                    <a:pt x="924" y="474"/>
                  </a:lnTo>
                  <a:lnTo>
                    <a:pt x="912" y="462"/>
                  </a:lnTo>
                  <a:lnTo>
                    <a:pt x="906" y="450"/>
                  </a:lnTo>
                  <a:lnTo>
                    <a:pt x="906" y="414"/>
                  </a:lnTo>
                  <a:lnTo>
                    <a:pt x="912" y="408"/>
                  </a:lnTo>
                  <a:lnTo>
                    <a:pt x="924" y="408"/>
                  </a:lnTo>
                  <a:lnTo>
                    <a:pt x="948" y="396"/>
                  </a:lnTo>
                  <a:lnTo>
                    <a:pt x="954" y="390"/>
                  </a:lnTo>
                  <a:lnTo>
                    <a:pt x="954" y="384"/>
                  </a:lnTo>
                  <a:lnTo>
                    <a:pt x="948" y="378"/>
                  </a:lnTo>
                  <a:lnTo>
                    <a:pt x="936" y="372"/>
                  </a:lnTo>
                  <a:lnTo>
                    <a:pt x="900" y="372"/>
                  </a:lnTo>
                  <a:lnTo>
                    <a:pt x="894" y="336"/>
                  </a:lnTo>
                  <a:lnTo>
                    <a:pt x="876" y="336"/>
                  </a:lnTo>
                  <a:lnTo>
                    <a:pt x="864" y="318"/>
                  </a:lnTo>
                  <a:lnTo>
                    <a:pt x="846" y="318"/>
                  </a:lnTo>
                  <a:lnTo>
                    <a:pt x="846" y="306"/>
                  </a:lnTo>
                  <a:lnTo>
                    <a:pt x="852" y="294"/>
                  </a:lnTo>
                  <a:lnTo>
                    <a:pt x="852" y="288"/>
                  </a:lnTo>
                  <a:lnTo>
                    <a:pt x="846" y="288"/>
                  </a:lnTo>
                  <a:lnTo>
                    <a:pt x="834" y="276"/>
                  </a:lnTo>
                  <a:lnTo>
                    <a:pt x="834" y="270"/>
                  </a:lnTo>
                  <a:lnTo>
                    <a:pt x="840" y="264"/>
                  </a:lnTo>
                  <a:lnTo>
                    <a:pt x="846" y="252"/>
                  </a:lnTo>
                  <a:lnTo>
                    <a:pt x="852" y="246"/>
                  </a:lnTo>
                  <a:lnTo>
                    <a:pt x="822" y="240"/>
                  </a:lnTo>
                  <a:lnTo>
                    <a:pt x="828" y="228"/>
                  </a:lnTo>
                  <a:lnTo>
                    <a:pt x="804" y="210"/>
                  </a:lnTo>
                  <a:lnTo>
                    <a:pt x="804" y="204"/>
                  </a:lnTo>
                  <a:lnTo>
                    <a:pt x="810" y="192"/>
                  </a:lnTo>
                  <a:lnTo>
                    <a:pt x="834" y="180"/>
                  </a:lnTo>
                  <a:lnTo>
                    <a:pt x="876" y="180"/>
                  </a:lnTo>
                  <a:lnTo>
                    <a:pt x="894" y="186"/>
                  </a:lnTo>
                  <a:lnTo>
                    <a:pt x="912" y="186"/>
                  </a:lnTo>
                  <a:lnTo>
                    <a:pt x="918" y="192"/>
                  </a:lnTo>
                  <a:lnTo>
                    <a:pt x="918" y="204"/>
                  </a:lnTo>
                  <a:lnTo>
                    <a:pt x="930" y="204"/>
                  </a:lnTo>
                  <a:lnTo>
                    <a:pt x="942" y="198"/>
                  </a:lnTo>
                  <a:lnTo>
                    <a:pt x="948" y="192"/>
                  </a:lnTo>
                  <a:lnTo>
                    <a:pt x="960" y="186"/>
                  </a:lnTo>
                  <a:lnTo>
                    <a:pt x="966" y="180"/>
                  </a:lnTo>
                  <a:lnTo>
                    <a:pt x="972" y="186"/>
                  </a:lnTo>
                  <a:lnTo>
                    <a:pt x="978" y="180"/>
                  </a:lnTo>
                  <a:lnTo>
                    <a:pt x="1002" y="180"/>
                  </a:lnTo>
                  <a:lnTo>
                    <a:pt x="1002" y="162"/>
                  </a:lnTo>
                  <a:lnTo>
                    <a:pt x="1026" y="156"/>
                  </a:lnTo>
                  <a:lnTo>
                    <a:pt x="1050" y="120"/>
                  </a:lnTo>
                  <a:lnTo>
                    <a:pt x="1008" y="12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51" name="Parcel Islands" descr="© INSCALE GmbH, 05.05.2010&#10;http://www.presentationload.com/">
              <a:extLst>
                <a:ext uri="{FF2B5EF4-FFF2-40B4-BE49-F238E27FC236}">
                  <a16:creationId xmlns:a16="http://schemas.microsoft.com/office/drawing/2014/main" id="{1B094BFA-B8BD-4596-C225-F68FB229CC4F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7204583" y="2690751"/>
              <a:ext cx="35577" cy="23718"/>
            </a:xfrm>
            <a:custGeom>
              <a:avLst/>
              <a:gdLst>
                <a:gd name="T0" fmla="*/ 2147483647 w 96"/>
                <a:gd name="T1" fmla="*/ 2147483647 h 66"/>
                <a:gd name="T2" fmla="*/ 2147483647 w 96"/>
                <a:gd name="T3" fmla="*/ 2147483647 h 66"/>
                <a:gd name="T4" fmla="*/ 0 w 96"/>
                <a:gd name="T5" fmla="*/ 2147483647 h 66"/>
                <a:gd name="T6" fmla="*/ 0 w 96"/>
                <a:gd name="T7" fmla="*/ 2147483647 h 66"/>
                <a:gd name="T8" fmla="*/ 2147483647 w 96"/>
                <a:gd name="T9" fmla="*/ 2147483647 h 66"/>
                <a:gd name="T10" fmla="*/ 2147483647 w 96"/>
                <a:gd name="T11" fmla="*/ 2147483647 h 66"/>
                <a:gd name="T12" fmla="*/ 2147483647 w 96"/>
                <a:gd name="T13" fmla="*/ 2147483647 h 66"/>
                <a:gd name="T14" fmla="*/ 2147483647 w 96"/>
                <a:gd name="T15" fmla="*/ 2147483647 h 66"/>
                <a:gd name="T16" fmla="*/ 2147483647 w 96"/>
                <a:gd name="T17" fmla="*/ 2147483647 h 66"/>
                <a:gd name="T18" fmla="*/ 2147483647 w 96"/>
                <a:gd name="T19" fmla="*/ 0 h 66"/>
                <a:gd name="T20" fmla="*/ 2147483647 w 96"/>
                <a:gd name="T21" fmla="*/ 2147483647 h 66"/>
                <a:gd name="T22" fmla="*/ 2147483647 w 96"/>
                <a:gd name="T23" fmla="*/ 2147483647 h 66"/>
                <a:gd name="T24" fmla="*/ 2147483647 w 96"/>
                <a:gd name="T25" fmla="*/ 2147483647 h 66"/>
                <a:gd name="T26" fmla="*/ 2147483647 w 96"/>
                <a:gd name="T27" fmla="*/ 2147483647 h 66"/>
                <a:gd name="T28" fmla="*/ 2147483647 w 96"/>
                <a:gd name="T29" fmla="*/ 0 h 66"/>
                <a:gd name="T30" fmla="*/ 2147483647 w 96"/>
                <a:gd name="T31" fmla="*/ 0 h 66"/>
                <a:gd name="T32" fmla="*/ 2147483647 w 96"/>
                <a:gd name="T33" fmla="*/ 2147483647 h 66"/>
                <a:gd name="T34" fmla="*/ 2147483647 w 96"/>
                <a:gd name="T35" fmla="*/ 2147483647 h 66"/>
                <a:gd name="T36" fmla="*/ 2147483647 w 96"/>
                <a:gd name="T37" fmla="*/ 2147483647 h 66"/>
                <a:gd name="T38" fmla="*/ 2147483647 w 96"/>
                <a:gd name="T39" fmla="*/ 2147483647 h 66"/>
                <a:gd name="T40" fmla="*/ 2147483647 w 96"/>
                <a:gd name="T41" fmla="*/ 2147483647 h 66"/>
                <a:gd name="T42" fmla="*/ 2147483647 w 96"/>
                <a:gd name="T43" fmla="*/ 2147483647 h 66"/>
                <a:gd name="T44" fmla="*/ 2147483647 w 96"/>
                <a:gd name="T45" fmla="*/ 2147483647 h 6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96"/>
                <a:gd name="T70" fmla="*/ 0 h 66"/>
                <a:gd name="T71" fmla="*/ 96 w 96"/>
                <a:gd name="T72" fmla="*/ 66 h 6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96" h="66">
                  <a:moveTo>
                    <a:pt x="12" y="42"/>
                  </a:moveTo>
                  <a:lnTo>
                    <a:pt x="6" y="42"/>
                  </a:lnTo>
                  <a:lnTo>
                    <a:pt x="0" y="48"/>
                  </a:lnTo>
                  <a:lnTo>
                    <a:pt x="0" y="60"/>
                  </a:lnTo>
                  <a:lnTo>
                    <a:pt x="6" y="66"/>
                  </a:lnTo>
                  <a:lnTo>
                    <a:pt x="12" y="66"/>
                  </a:lnTo>
                  <a:lnTo>
                    <a:pt x="24" y="54"/>
                  </a:lnTo>
                  <a:lnTo>
                    <a:pt x="24" y="42"/>
                  </a:lnTo>
                  <a:lnTo>
                    <a:pt x="12" y="42"/>
                  </a:lnTo>
                  <a:close/>
                  <a:moveTo>
                    <a:pt x="42" y="0"/>
                  </a:moveTo>
                  <a:lnTo>
                    <a:pt x="42" y="18"/>
                  </a:lnTo>
                  <a:lnTo>
                    <a:pt x="54" y="30"/>
                  </a:lnTo>
                  <a:lnTo>
                    <a:pt x="60" y="30"/>
                  </a:lnTo>
                  <a:lnTo>
                    <a:pt x="72" y="24"/>
                  </a:lnTo>
                  <a:lnTo>
                    <a:pt x="48" y="0"/>
                  </a:lnTo>
                  <a:lnTo>
                    <a:pt x="42" y="0"/>
                  </a:lnTo>
                  <a:close/>
                  <a:moveTo>
                    <a:pt x="96" y="36"/>
                  </a:moveTo>
                  <a:lnTo>
                    <a:pt x="78" y="36"/>
                  </a:lnTo>
                  <a:lnTo>
                    <a:pt x="72" y="42"/>
                  </a:lnTo>
                  <a:lnTo>
                    <a:pt x="72" y="54"/>
                  </a:lnTo>
                  <a:lnTo>
                    <a:pt x="84" y="60"/>
                  </a:lnTo>
                  <a:lnTo>
                    <a:pt x="96" y="48"/>
                  </a:lnTo>
                  <a:lnTo>
                    <a:pt x="96" y="36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52" name="Oman" descr="© INSCALE GmbH, 05.05.2010&#10;http://www.presentationload.com/">
              <a:extLst>
                <a:ext uri="{FF2B5EF4-FFF2-40B4-BE49-F238E27FC236}">
                  <a16:creationId xmlns:a16="http://schemas.microsoft.com/office/drawing/2014/main" id="{9D9B3662-9CCF-719B-88FB-9C91A0044882}"/>
                </a:ext>
              </a:extLst>
            </p:cNvPr>
            <p:cNvSpPr>
              <a:spLocks/>
            </p:cNvSpPr>
            <p:nvPr/>
          </p:nvSpPr>
          <p:spPr bwMode="gray">
            <a:xfrm>
              <a:off x="5621409" y="2453571"/>
              <a:ext cx="204568" cy="254968"/>
            </a:xfrm>
            <a:custGeom>
              <a:avLst/>
              <a:gdLst>
                <a:gd name="T0" fmla="*/ 2147483647 w 540"/>
                <a:gd name="T1" fmla="*/ 2147483647 h 672"/>
                <a:gd name="T2" fmla="*/ 2147483647 w 540"/>
                <a:gd name="T3" fmla="*/ 2147483647 h 672"/>
                <a:gd name="T4" fmla="*/ 2147483647 w 540"/>
                <a:gd name="T5" fmla="*/ 2147483647 h 672"/>
                <a:gd name="T6" fmla="*/ 2147483647 w 540"/>
                <a:gd name="T7" fmla="*/ 2147483647 h 672"/>
                <a:gd name="T8" fmla="*/ 2147483647 w 540"/>
                <a:gd name="T9" fmla="*/ 2147483647 h 672"/>
                <a:gd name="T10" fmla="*/ 2147483647 w 540"/>
                <a:gd name="T11" fmla="*/ 2147483647 h 672"/>
                <a:gd name="T12" fmla="*/ 2147483647 w 540"/>
                <a:gd name="T13" fmla="*/ 2147483647 h 672"/>
                <a:gd name="T14" fmla="*/ 2147483647 w 540"/>
                <a:gd name="T15" fmla="*/ 2147483647 h 672"/>
                <a:gd name="T16" fmla="*/ 2147483647 w 540"/>
                <a:gd name="T17" fmla="*/ 2147483647 h 672"/>
                <a:gd name="T18" fmla="*/ 2147483647 w 540"/>
                <a:gd name="T19" fmla="*/ 2147483647 h 672"/>
                <a:gd name="T20" fmla="*/ 2147483647 w 540"/>
                <a:gd name="T21" fmla="*/ 2147483647 h 672"/>
                <a:gd name="T22" fmla="*/ 2147483647 w 540"/>
                <a:gd name="T23" fmla="*/ 2147483647 h 672"/>
                <a:gd name="T24" fmla="*/ 2147483647 w 540"/>
                <a:gd name="T25" fmla="*/ 2147483647 h 672"/>
                <a:gd name="T26" fmla="*/ 2147483647 w 540"/>
                <a:gd name="T27" fmla="*/ 2147483647 h 672"/>
                <a:gd name="T28" fmla="*/ 2147483647 w 540"/>
                <a:gd name="T29" fmla="*/ 2147483647 h 672"/>
                <a:gd name="T30" fmla="*/ 2147483647 w 540"/>
                <a:gd name="T31" fmla="*/ 2147483647 h 672"/>
                <a:gd name="T32" fmla="*/ 2147483647 w 540"/>
                <a:gd name="T33" fmla="*/ 2147483647 h 672"/>
                <a:gd name="T34" fmla="*/ 2147483647 w 540"/>
                <a:gd name="T35" fmla="*/ 2147483647 h 672"/>
                <a:gd name="T36" fmla="*/ 2147483647 w 540"/>
                <a:gd name="T37" fmla="*/ 2147483647 h 672"/>
                <a:gd name="T38" fmla="*/ 2147483647 w 540"/>
                <a:gd name="T39" fmla="*/ 2147483647 h 672"/>
                <a:gd name="T40" fmla="*/ 2147483647 w 540"/>
                <a:gd name="T41" fmla="*/ 2147483647 h 672"/>
                <a:gd name="T42" fmla="*/ 2147483647 w 540"/>
                <a:gd name="T43" fmla="*/ 2147483647 h 672"/>
                <a:gd name="T44" fmla="*/ 2147483647 w 540"/>
                <a:gd name="T45" fmla="*/ 2147483647 h 672"/>
                <a:gd name="T46" fmla="*/ 2147483647 w 540"/>
                <a:gd name="T47" fmla="*/ 2147483647 h 672"/>
                <a:gd name="T48" fmla="*/ 2147483647 w 540"/>
                <a:gd name="T49" fmla="*/ 2147483647 h 672"/>
                <a:gd name="T50" fmla="*/ 2147483647 w 540"/>
                <a:gd name="T51" fmla="*/ 0 h 672"/>
                <a:gd name="T52" fmla="*/ 2147483647 w 540"/>
                <a:gd name="T53" fmla="*/ 2147483647 h 672"/>
                <a:gd name="T54" fmla="*/ 2147483647 w 540"/>
                <a:gd name="T55" fmla="*/ 2147483647 h 672"/>
                <a:gd name="T56" fmla="*/ 2147483647 w 540"/>
                <a:gd name="T57" fmla="*/ 2147483647 h 672"/>
                <a:gd name="T58" fmla="*/ 2147483647 w 540"/>
                <a:gd name="T59" fmla="*/ 2147483647 h 672"/>
                <a:gd name="T60" fmla="*/ 2147483647 w 540"/>
                <a:gd name="T61" fmla="*/ 2147483647 h 672"/>
                <a:gd name="T62" fmla="*/ 2147483647 w 540"/>
                <a:gd name="T63" fmla="*/ 2147483647 h 672"/>
                <a:gd name="T64" fmla="*/ 2147483647 w 540"/>
                <a:gd name="T65" fmla="*/ 2147483647 h 672"/>
                <a:gd name="T66" fmla="*/ 2147483647 w 540"/>
                <a:gd name="T67" fmla="*/ 2147483647 h 672"/>
                <a:gd name="T68" fmla="*/ 2147483647 w 540"/>
                <a:gd name="T69" fmla="*/ 2147483647 h 672"/>
                <a:gd name="T70" fmla="*/ 2147483647 w 540"/>
                <a:gd name="T71" fmla="*/ 2147483647 h 672"/>
                <a:gd name="T72" fmla="*/ 2147483647 w 540"/>
                <a:gd name="T73" fmla="*/ 2147483647 h 672"/>
                <a:gd name="T74" fmla="*/ 2147483647 w 540"/>
                <a:gd name="T75" fmla="*/ 2147483647 h 672"/>
                <a:gd name="T76" fmla="*/ 2147483647 w 540"/>
                <a:gd name="T77" fmla="*/ 2147483647 h 672"/>
                <a:gd name="T78" fmla="*/ 2147483647 w 540"/>
                <a:gd name="T79" fmla="*/ 2147483647 h 672"/>
                <a:gd name="T80" fmla="*/ 2147483647 w 540"/>
                <a:gd name="T81" fmla="*/ 2147483647 h 672"/>
                <a:gd name="T82" fmla="*/ 2147483647 w 540"/>
                <a:gd name="T83" fmla="*/ 2147483647 h 672"/>
                <a:gd name="T84" fmla="*/ 2147483647 w 540"/>
                <a:gd name="T85" fmla="*/ 2147483647 h 672"/>
                <a:gd name="T86" fmla="*/ 2147483647 w 540"/>
                <a:gd name="T87" fmla="*/ 2147483647 h 67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540"/>
                <a:gd name="T133" fmla="*/ 0 h 672"/>
                <a:gd name="T134" fmla="*/ 540 w 540"/>
                <a:gd name="T135" fmla="*/ 672 h 67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540" h="672">
                  <a:moveTo>
                    <a:pt x="258" y="564"/>
                  </a:moveTo>
                  <a:lnTo>
                    <a:pt x="276" y="564"/>
                  </a:lnTo>
                  <a:lnTo>
                    <a:pt x="288" y="558"/>
                  </a:lnTo>
                  <a:lnTo>
                    <a:pt x="306" y="552"/>
                  </a:lnTo>
                  <a:lnTo>
                    <a:pt x="330" y="540"/>
                  </a:lnTo>
                  <a:lnTo>
                    <a:pt x="336" y="528"/>
                  </a:lnTo>
                  <a:lnTo>
                    <a:pt x="342" y="510"/>
                  </a:lnTo>
                  <a:lnTo>
                    <a:pt x="342" y="498"/>
                  </a:lnTo>
                  <a:lnTo>
                    <a:pt x="348" y="498"/>
                  </a:lnTo>
                  <a:lnTo>
                    <a:pt x="354" y="492"/>
                  </a:lnTo>
                  <a:lnTo>
                    <a:pt x="366" y="486"/>
                  </a:lnTo>
                  <a:lnTo>
                    <a:pt x="384" y="480"/>
                  </a:lnTo>
                  <a:lnTo>
                    <a:pt x="408" y="456"/>
                  </a:lnTo>
                  <a:lnTo>
                    <a:pt x="414" y="444"/>
                  </a:lnTo>
                  <a:lnTo>
                    <a:pt x="414" y="426"/>
                  </a:lnTo>
                  <a:lnTo>
                    <a:pt x="420" y="408"/>
                  </a:lnTo>
                  <a:lnTo>
                    <a:pt x="420" y="378"/>
                  </a:lnTo>
                  <a:lnTo>
                    <a:pt x="426" y="372"/>
                  </a:lnTo>
                  <a:lnTo>
                    <a:pt x="432" y="372"/>
                  </a:lnTo>
                  <a:lnTo>
                    <a:pt x="444" y="378"/>
                  </a:lnTo>
                  <a:lnTo>
                    <a:pt x="450" y="384"/>
                  </a:lnTo>
                  <a:lnTo>
                    <a:pt x="462" y="384"/>
                  </a:lnTo>
                  <a:lnTo>
                    <a:pt x="468" y="378"/>
                  </a:lnTo>
                  <a:lnTo>
                    <a:pt x="480" y="354"/>
                  </a:lnTo>
                  <a:lnTo>
                    <a:pt x="480" y="330"/>
                  </a:lnTo>
                  <a:lnTo>
                    <a:pt x="534" y="276"/>
                  </a:lnTo>
                  <a:lnTo>
                    <a:pt x="534" y="264"/>
                  </a:lnTo>
                  <a:lnTo>
                    <a:pt x="540" y="252"/>
                  </a:lnTo>
                  <a:lnTo>
                    <a:pt x="540" y="204"/>
                  </a:lnTo>
                  <a:lnTo>
                    <a:pt x="528" y="192"/>
                  </a:lnTo>
                  <a:lnTo>
                    <a:pt x="510" y="192"/>
                  </a:lnTo>
                  <a:lnTo>
                    <a:pt x="510" y="186"/>
                  </a:lnTo>
                  <a:lnTo>
                    <a:pt x="492" y="168"/>
                  </a:lnTo>
                  <a:lnTo>
                    <a:pt x="486" y="150"/>
                  </a:lnTo>
                  <a:lnTo>
                    <a:pt x="462" y="126"/>
                  </a:lnTo>
                  <a:lnTo>
                    <a:pt x="456" y="114"/>
                  </a:lnTo>
                  <a:lnTo>
                    <a:pt x="432" y="96"/>
                  </a:lnTo>
                  <a:lnTo>
                    <a:pt x="396" y="84"/>
                  </a:lnTo>
                  <a:lnTo>
                    <a:pt x="366" y="78"/>
                  </a:lnTo>
                  <a:lnTo>
                    <a:pt x="348" y="78"/>
                  </a:lnTo>
                  <a:lnTo>
                    <a:pt x="342" y="72"/>
                  </a:lnTo>
                  <a:lnTo>
                    <a:pt x="330" y="72"/>
                  </a:lnTo>
                  <a:lnTo>
                    <a:pt x="318" y="60"/>
                  </a:lnTo>
                  <a:lnTo>
                    <a:pt x="294" y="48"/>
                  </a:lnTo>
                  <a:lnTo>
                    <a:pt x="288" y="36"/>
                  </a:lnTo>
                  <a:lnTo>
                    <a:pt x="288" y="30"/>
                  </a:lnTo>
                  <a:lnTo>
                    <a:pt x="282" y="18"/>
                  </a:lnTo>
                  <a:lnTo>
                    <a:pt x="276" y="12"/>
                  </a:lnTo>
                  <a:lnTo>
                    <a:pt x="252" y="18"/>
                  </a:lnTo>
                  <a:lnTo>
                    <a:pt x="246" y="6"/>
                  </a:lnTo>
                  <a:lnTo>
                    <a:pt x="246" y="0"/>
                  </a:lnTo>
                  <a:lnTo>
                    <a:pt x="240" y="0"/>
                  </a:lnTo>
                  <a:lnTo>
                    <a:pt x="234" y="6"/>
                  </a:lnTo>
                  <a:lnTo>
                    <a:pt x="234" y="12"/>
                  </a:lnTo>
                  <a:lnTo>
                    <a:pt x="228" y="24"/>
                  </a:lnTo>
                  <a:lnTo>
                    <a:pt x="228" y="54"/>
                  </a:lnTo>
                  <a:lnTo>
                    <a:pt x="246" y="72"/>
                  </a:lnTo>
                  <a:lnTo>
                    <a:pt x="246" y="78"/>
                  </a:lnTo>
                  <a:lnTo>
                    <a:pt x="240" y="78"/>
                  </a:lnTo>
                  <a:lnTo>
                    <a:pt x="240" y="72"/>
                  </a:lnTo>
                  <a:lnTo>
                    <a:pt x="228" y="72"/>
                  </a:lnTo>
                  <a:lnTo>
                    <a:pt x="228" y="78"/>
                  </a:lnTo>
                  <a:lnTo>
                    <a:pt x="222" y="84"/>
                  </a:lnTo>
                  <a:lnTo>
                    <a:pt x="222" y="96"/>
                  </a:lnTo>
                  <a:lnTo>
                    <a:pt x="216" y="108"/>
                  </a:lnTo>
                  <a:lnTo>
                    <a:pt x="216" y="120"/>
                  </a:lnTo>
                  <a:lnTo>
                    <a:pt x="210" y="132"/>
                  </a:lnTo>
                  <a:lnTo>
                    <a:pt x="204" y="138"/>
                  </a:lnTo>
                  <a:lnTo>
                    <a:pt x="198" y="150"/>
                  </a:lnTo>
                  <a:lnTo>
                    <a:pt x="192" y="156"/>
                  </a:lnTo>
                  <a:lnTo>
                    <a:pt x="192" y="168"/>
                  </a:lnTo>
                  <a:lnTo>
                    <a:pt x="210" y="204"/>
                  </a:lnTo>
                  <a:lnTo>
                    <a:pt x="216" y="210"/>
                  </a:lnTo>
                  <a:lnTo>
                    <a:pt x="216" y="222"/>
                  </a:lnTo>
                  <a:lnTo>
                    <a:pt x="222" y="228"/>
                  </a:lnTo>
                  <a:lnTo>
                    <a:pt x="234" y="234"/>
                  </a:lnTo>
                  <a:lnTo>
                    <a:pt x="240" y="240"/>
                  </a:lnTo>
                  <a:lnTo>
                    <a:pt x="204" y="414"/>
                  </a:lnTo>
                  <a:lnTo>
                    <a:pt x="0" y="486"/>
                  </a:lnTo>
                  <a:lnTo>
                    <a:pt x="84" y="672"/>
                  </a:lnTo>
                  <a:lnTo>
                    <a:pt x="114" y="660"/>
                  </a:lnTo>
                  <a:lnTo>
                    <a:pt x="198" y="636"/>
                  </a:lnTo>
                  <a:lnTo>
                    <a:pt x="228" y="624"/>
                  </a:lnTo>
                  <a:lnTo>
                    <a:pt x="246" y="618"/>
                  </a:lnTo>
                  <a:lnTo>
                    <a:pt x="252" y="606"/>
                  </a:lnTo>
                  <a:lnTo>
                    <a:pt x="252" y="594"/>
                  </a:lnTo>
                  <a:lnTo>
                    <a:pt x="258" y="582"/>
                  </a:lnTo>
                  <a:lnTo>
                    <a:pt x="258" y="56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53" name="Norway" descr="© INSCALE GmbH, 05.05.2010&#10;http://www.presentationload.com/">
              <a:extLst>
                <a:ext uri="{FF2B5EF4-FFF2-40B4-BE49-F238E27FC236}">
                  <a16:creationId xmlns:a16="http://schemas.microsoft.com/office/drawing/2014/main" id="{F0971B98-DC0F-F74D-D6DD-D45E52E70ABD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4399935" y="895592"/>
              <a:ext cx="515865" cy="567751"/>
            </a:xfrm>
            <a:custGeom>
              <a:avLst/>
              <a:gdLst>
                <a:gd name="T0" fmla="*/ 2147483647 w 1362"/>
                <a:gd name="T1" fmla="*/ 2147483647 h 1500"/>
                <a:gd name="T2" fmla="*/ 2147483647 w 1362"/>
                <a:gd name="T3" fmla="*/ 2147483647 h 1500"/>
                <a:gd name="T4" fmla="*/ 2147483647 w 1362"/>
                <a:gd name="T5" fmla="*/ 2147483647 h 1500"/>
                <a:gd name="T6" fmla="*/ 2147483647 w 1362"/>
                <a:gd name="T7" fmla="*/ 2147483647 h 1500"/>
                <a:gd name="T8" fmla="*/ 2147483647 w 1362"/>
                <a:gd name="T9" fmla="*/ 0 h 1500"/>
                <a:gd name="T10" fmla="*/ 2147483647 w 1362"/>
                <a:gd name="T11" fmla="*/ 2147483647 h 1500"/>
                <a:gd name="T12" fmla="*/ 2147483647 w 1362"/>
                <a:gd name="T13" fmla="*/ 2147483647 h 1500"/>
                <a:gd name="T14" fmla="*/ 2147483647 w 1362"/>
                <a:gd name="T15" fmla="*/ 2147483647 h 1500"/>
                <a:gd name="T16" fmla="*/ 2147483647 w 1362"/>
                <a:gd name="T17" fmla="*/ 2147483647 h 1500"/>
                <a:gd name="T18" fmla="*/ 2147483647 w 1362"/>
                <a:gd name="T19" fmla="*/ 2147483647 h 1500"/>
                <a:gd name="T20" fmla="*/ 2147483647 w 1362"/>
                <a:gd name="T21" fmla="*/ 2147483647 h 1500"/>
                <a:gd name="T22" fmla="*/ 2147483647 w 1362"/>
                <a:gd name="T23" fmla="*/ 2147483647 h 1500"/>
                <a:gd name="T24" fmla="*/ 2147483647 w 1362"/>
                <a:gd name="T25" fmla="*/ 2147483647 h 1500"/>
                <a:gd name="T26" fmla="*/ 2147483647 w 1362"/>
                <a:gd name="T27" fmla="*/ 2147483647 h 1500"/>
                <a:gd name="T28" fmla="*/ 2147483647 w 1362"/>
                <a:gd name="T29" fmla="*/ 2147483647 h 1500"/>
                <a:gd name="T30" fmla="*/ 2147483647 w 1362"/>
                <a:gd name="T31" fmla="*/ 2147483647 h 1500"/>
                <a:gd name="T32" fmla="*/ 2147483647 w 1362"/>
                <a:gd name="T33" fmla="*/ 2147483647 h 1500"/>
                <a:gd name="T34" fmla="*/ 2147483647 w 1362"/>
                <a:gd name="T35" fmla="*/ 2147483647 h 1500"/>
                <a:gd name="T36" fmla="*/ 2147483647 w 1362"/>
                <a:gd name="T37" fmla="*/ 2147483647 h 1500"/>
                <a:gd name="T38" fmla="*/ 2147483647 w 1362"/>
                <a:gd name="T39" fmla="*/ 2147483647 h 1500"/>
                <a:gd name="T40" fmla="*/ 2147483647 w 1362"/>
                <a:gd name="T41" fmla="*/ 2147483647 h 1500"/>
                <a:gd name="T42" fmla="*/ 2147483647 w 1362"/>
                <a:gd name="T43" fmla="*/ 2147483647 h 1500"/>
                <a:gd name="T44" fmla="*/ 2147483647 w 1362"/>
                <a:gd name="T45" fmla="*/ 2147483647 h 1500"/>
                <a:gd name="T46" fmla="*/ 2147483647 w 1362"/>
                <a:gd name="T47" fmla="*/ 2147483647 h 1500"/>
                <a:gd name="T48" fmla="*/ 2147483647 w 1362"/>
                <a:gd name="T49" fmla="*/ 2147483647 h 1500"/>
                <a:gd name="T50" fmla="*/ 2147483647 w 1362"/>
                <a:gd name="T51" fmla="*/ 2147483647 h 1500"/>
                <a:gd name="T52" fmla="*/ 2147483647 w 1362"/>
                <a:gd name="T53" fmla="*/ 2147483647 h 1500"/>
                <a:gd name="T54" fmla="*/ 2147483647 w 1362"/>
                <a:gd name="T55" fmla="*/ 2147483647 h 1500"/>
                <a:gd name="T56" fmla="*/ 2147483647 w 1362"/>
                <a:gd name="T57" fmla="*/ 2147483647 h 1500"/>
                <a:gd name="T58" fmla="*/ 2147483647 w 1362"/>
                <a:gd name="T59" fmla="*/ 2147483647 h 1500"/>
                <a:gd name="T60" fmla="*/ 2147483647 w 1362"/>
                <a:gd name="T61" fmla="*/ 2147483647 h 1500"/>
                <a:gd name="T62" fmla="*/ 2147483647 w 1362"/>
                <a:gd name="T63" fmla="*/ 2147483647 h 1500"/>
                <a:gd name="T64" fmla="*/ 2147483647 w 1362"/>
                <a:gd name="T65" fmla="*/ 2147483647 h 1500"/>
                <a:gd name="T66" fmla="*/ 2147483647 w 1362"/>
                <a:gd name="T67" fmla="*/ 2147483647 h 1500"/>
                <a:gd name="T68" fmla="*/ 2147483647 w 1362"/>
                <a:gd name="T69" fmla="*/ 2147483647 h 1500"/>
                <a:gd name="T70" fmla="*/ 2147483647 w 1362"/>
                <a:gd name="T71" fmla="*/ 2147483647 h 1500"/>
                <a:gd name="T72" fmla="*/ 2147483647 w 1362"/>
                <a:gd name="T73" fmla="*/ 2147483647 h 1500"/>
                <a:gd name="T74" fmla="*/ 2147483647 w 1362"/>
                <a:gd name="T75" fmla="*/ 2147483647 h 1500"/>
                <a:gd name="T76" fmla="*/ 2147483647 w 1362"/>
                <a:gd name="T77" fmla="*/ 2147483647 h 1500"/>
                <a:gd name="T78" fmla="*/ 2147483647 w 1362"/>
                <a:gd name="T79" fmla="*/ 2147483647 h 1500"/>
                <a:gd name="T80" fmla="*/ 2147483647 w 1362"/>
                <a:gd name="T81" fmla="*/ 2147483647 h 1500"/>
                <a:gd name="T82" fmla="*/ 2147483647 w 1362"/>
                <a:gd name="T83" fmla="*/ 2147483647 h 1500"/>
                <a:gd name="T84" fmla="*/ 2147483647 w 1362"/>
                <a:gd name="T85" fmla="*/ 2147483647 h 1500"/>
                <a:gd name="T86" fmla="*/ 2147483647 w 1362"/>
                <a:gd name="T87" fmla="*/ 2147483647 h 1500"/>
                <a:gd name="T88" fmla="*/ 2147483647 w 1362"/>
                <a:gd name="T89" fmla="*/ 2147483647 h 1500"/>
                <a:gd name="T90" fmla="*/ 2147483647 w 1362"/>
                <a:gd name="T91" fmla="*/ 2147483647 h 1500"/>
                <a:gd name="T92" fmla="*/ 2147483647 w 1362"/>
                <a:gd name="T93" fmla="*/ 2147483647 h 1500"/>
                <a:gd name="T94" fmla="*/ 2147483647 w 1362"/>
                <a:gd name="T95" fmla="*/ 2147483647 h 1500"/>
                <a:gd name="T96" fmla="*/ 2147483647 w 1362"/>
                <a:gd name="T97" fmla="*/ 2147483647 h 1500"/>
                <a:gd name="T98" fmla="*/ 2147483647 w 1362"/>
                <a:gd name="T99" fmla="*/ 2147483647 h 1500"/>
                <a:gd name="T100" fmla="*/ 2147483647 w 1362"/>
                <a:gd name="T101" fmla="*/ 2147483647 h 1500"/>
                <a:gd name="T102" fmla="*/ 2147483647 w 1362"/>
                <a:gd name="T103" fmla="*/ 2147483647 h 1500"/>
                <a:gd name="T104" fmla="*/ 2147483647 w 1362"/>
                <a:gd name="T105" fmla="*/ 2147483647 h 1500"/>
                <a:gd name="T106" fmla="*/ 2147483647 w 1362"/>
                <a:gd name="T107" fmla="*/ 2147483647 h 1500"/>
                <a:gd name="T108" fmla="*/ 2147483647 w 1362"/>
                <a:gd name="T109" fmla="*/ 2147483647 h 1500"/>
                <a:gd name="T110" fmla="*/ 2147483647 w 1362"/>
                <a:gd name="T111" fmla="*/ 2147483647 h 1500"/>
                <a:gd name="T112" fmla="*/ 2147483647 w 1362"/>
                <a:gd name="T113" fmla="*/ 2147483647 h 1500"/>
                <a:gd name="T114" fmla="*/ 2147483647 w 1362"/>
                <a:gd name="T115" fmla="*/ 2147483647 h 150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362"/>
                <a:gd name="T175" fmla="*/ 0 h 1500"/>
                <a:gd name="T176" fmla="*/ 1362 w 1362"/>
                <a:gd name="T177" fmla="*/ 1500 h 150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362" h="1500">
                  <a:moveTo>
                    <a:pt x="324" y="120"/>
                  </a:moveTo>
                  <a:lnTo>
                    <a:pt x="336" y="126"/>
                  </a:lnTo>
                  <a:lnTo>
                    <a:pt x="354" y="132"/>
                  </a:lnTo>
                  <a:lnTo>
                    <a:pt x="378" y="132"/>
                  </a:lnTo>
                  <a:lnTo>
                    <a:pt x="294" y="90"/>
                  </a:lnTo>
                  <a:lnTo>
                    <a:pt x="294" y="102"/>
                  </a:lnTo>
                  <a:lnTo>
                    <a:pt x="306" y="108"/>
                  </a:lnTo>
                  <a:lnTo>
                    <a:pt x="312" y="114"/>
                  </a:lnTo>
                  <a:lnTo>
                    <a:pt x="324" y="120"/>
                  </a:lnTo>
                  <a:close/>
                  <a:moveTo>
                    <a:pt x="684" y="48"/>
                  </a:moveTo>
                  <a:lnTo>
                    <a:pt x="732" y="48"/>
                  </a:lnTo>
                  <a:lnTo>
                    <a:pt x="738" y="54"/>
                  </a:lnTo>
                  <a:lnTo>
                    <a:pt x="750" y="54"/>
                  </a:lnTo>
                  <a:lnTo>
                    <a:pt x="774" y="66"/>
                  </a:lnTo>
                  <a:lnTo>
                    <a:pt x="786" y="66"/>
                  </a:lnTo>
                  <a:lnTo>
                    <a:pt x="798" y="60"/>
                  </a:lnTo>
                  <a:lnTo>
                    <a:pt x="804" y="60"/>
                  </a:lnTo>
                  <a:lnTo>
                    <a:pt x="816" y="54"/>
                  </a:lnTo>
                  <a:lnTo>
                    <a:pt x="828" y="54"/>
                  </a:lnTo>
                  <a:lnTo>
                    <a:pt x="840" y="60"/>
                  </a:lnTo>
                  <a:lnTo>
                    <a:pt x="876" y="72"/>
                  </a:lnTo>
                  <a:lnTo>
                    <a:pt x="888" y="78"/>
                  </a:lnTo>
                  <a:lnTo>
                    <a:pt x="894" y="84"/>
                  </a:lnTo>
                  <a:lnTo>
                    <a:pt x="900" y="84"/>
                  </a:lnTo>
                  <a:lnTo>
                    <a:pt x="924" y="60"/>
                  </a:lnTo>
                  <a:lnTo>
                    <a:pt x="984" y="66"/>
                  </a:lnTo>
                  <a:lnTo>
                    <a:pt x="984" y="42"/>
                  </a:lnTo>
                  <a:lnTo>
                    <a:pt x="1014" y="42"/>
                  </a:lnTo>
                  <a:lnTo>
                    <a:pt x="1026" y="36"/>
                  </a:lnTo>
                  <a:lnTo>
                    <a:pt x="1032" y="24"/>
                  </a:lnTo>
                  <a:lnTo>
                    <a:pt x="1038" y="18"/>
                  </a:lnTo>
                  <a:lnTo>
                    <a:pt x="1032" y="12"/>
                  </a:lnTo>
                  <a:lnTo>
                    <a:pt x="1002" y="12"/>
                  </a:lnTo>
                  <a:lnTo>
                    <a:pt x="990" y="18"/>
                  </a:lnTo>
                  <a:lnTo>
                    <a:pt x="984" y="18"/>
                  </a:lnTo>
                  <a:lnTo>
                    <a:pt x="972" y="6"/>
                  </a:lnTo>
                  <a:lnTo>
                    <a:pt x="960" y="0"/>
                  </a:lnTo>
                  <a:lnTo>
                    <a:pt x="918" y="0"/>
                  </a:lnTo>
                  <a:lnTo>
                    <a:pt x="900" y="6"/>
                  </a:lnTo>
                  <a:lnTo>
                    <a:pt x="882" y="18"/>
                  </a:lnTo>
                  <a:lnTo>
                    <a:pt x="870" y="18"/>
                  </a:lnTo>
                  <a:lnTo>
                    <a:pt x="864" y="12"/>
                  </a:lnTo>
                  <a:lnTo>
                    <a:pt x="864" y="6"/>
                  </a:lnTo>
                  <a:lnTo>
                    <a:pt x="858" y="6"/>
                  </a:lnTo>
                  <a:lnTo>
                    <a:pt x="852" y="0"/>
                  </a:lnTo>
                  <a:lnTo>
                    <a:pt x="822" y="0"/>
                  </a:lnTo>
                  <a:lnTo>
                    <a:pt x="804" y="18"/>
                  </a:lnTo>
                  <a:lnTo>
                    <a:pt x="738" y="0"/>
                  </a:lnTo>
                  <a:lnTo>
                    <a:pt x="726" y="0"/>
                  </a:lnTo>
                  <a:lnTo>
                    <a:pt x="708" y="6"/>
                  </a:lnTo>
                  <a:lnTo>
                    <a:pt x="690" y="6"/>
                  </a:lnTo>
                  <a:lnTo>
                    <a:pt x="672" y="12"/>
                  </a:lnTo>
                  <a:lnTo>
                    <a:pt x="660" y="12"/>
                  </a:lnTo>
                  <a:lnTo>
                    <a:pt x="660" y="6"/>
                  </a:lnTo>
                  <a:lnTo>
                    <a:pt x="666" y="0"/>
                  </a:lnTo>
                  <a:lnTo>
                    <a:pt x="630" y="12"/>
                  </a:lnTo>
                  <a:lnTo>
                    <a:pt x="648" y="36"/>
                  </a:lnTo>
                  <a:lnTo>
                    <a:pt x="684" y="48"/>
                  </a:lnTo>
                  <a:close/>
                  <a:moveTo>
                    <a:pt x="324" y="66"/>
                  </a:moveTo>
                  <a:lnTo>
                    <a:pt x="342" y="66"/>
                  </a:lnTo>
                  <a:lnTo>
                    <a:pt x="348" y="72"/>
                  </a:lnTo>
                  <a:lnTo>
                    <a:pt x="360" y="72"/>
                  </a:lnTo>
                  <a:lnTo>
                    <a:pt x="360" y="78"/>
                  </a:lnTo>
                  <a:lnTo>
                    <a:pt x="342" y="96"/>
                  </a:lnTo>
                  <a:lnTo>
                    <a:pt x="336" y="96"/>
                  </a:lnTo>
                  <a:lnTo>
                    <a:pt x="378" y="114"/>
                  </a:lnTo>
                  <a:lnTo>
                    <a:pt x="390" y="120"/>
                  </a:lnTo>
                  <a:lnTo>
                    <a:pt x="396" y="126"/>
                  </a:lnTo>
                  <a:lnTo>
                    <a:pt x="414" y="126"/>
                  </a:lnTo>
                  <a:lnTo>
                    <a:pt x="426" y="132"/>
                  </a:lnTo>
                  <a:lnTo>
                    <a:pt x="438" y="132"/>
                  </a:lnTo>
                  <a:lnTo>
                    <a:pt x="462" y="108"/>
                  </a:lnTo>
                  <a:lnTo>
                    <a:pt x="504" y="96"/>
                  </a:lnTo>
                  <a:lnTo>
                    <a:pt x="534" y="120"/>
                  </a:lnTo>
                  <a:lnTo>
                    <a:pt x="528" y="120"/>
                  </a:lnTo>
                  <a:lnTo>
                    <a:pt x="516" y="126"/>
                  </a:lnTo>
                  <a:lnTo>
                    <a:pt x="504" y="126"/>
                  </a:lnTo>
                  <a:lnTo>
                    <a:pt x="480" y="132"/>
                  </a:lnTo>
                  <a:lnTo>
                    <a:pt x="468" y="138"/>
                  </a:lnTo>
                  <a:lnTo>
                    <a:pt x="456" y="150"/>
                  </a:lnTo>
                  <a:lnTo>
                    <a:pt x="486" y="150"/>
                  </a:lnTo>
                  <a:lnTo>
                    <a:pt x="498" y="156"/>
                  </a:lnTo>
                  <a:lnTo>
                    <a:pt x="522" y="156"/>
                  </a:lnTo>
                  <a:lnTo>
                    <a:pt x="516" y="162"/>
                  </a:lnTo>
                  <a:lnTo>
                    <a:pt x="504" y="162"/>
                  </a:lnTo>
                  <a:lnTo>
                    <a:pt x="486" y="168"/>
                  </a:lnTo>
                  <a:lnTo>
                    <a:pt x="474" y="174"/>
                  </a:lnTo>
                  <a:lnTo>
                    <a:pt x="468" y="180"/>
                  </a:lnTo>
                  <a:lnTo>
                    <a:pt x="462" y="180"/>
                  </a:lnTo>
                  <a:lnTo>
                    <a:pt x="516" y="198"/>
                  </a:lnTo>
                  <a:lnTo>
                    <a:pt x="522" y="198"/>
                  </a:lnTo>
                  <a:lnTo>
                    <a:pt x="528" y="204"/>
                  </a:lnTo>
                  <a:lnTo>
                    <a:pt x="540" y="210"/>
                  </a:lnTo>
                  <a:lnTo>
                    <a:pt x="558" y="210"/>
                  </a:lnTo>
                  <a:lnTo>
                    <a:pt x="576" y="216"/>
                  </a:lnTo>
                  <a:lnTo>
                    <a:pt x="594" y="210"/>
                  </a:lnTo>
                  <a:lnTo>
                    <a:pt x="606" y="204"/>
                  </a:lnTo>
                  <a:lnTo>
                    <a:pt x="612" y="204"/>
                  </a:lnTo>
                  <a:lnTo>
                    <a:pt x="618" y="198"/>
                  </a:lnTo>
                  <a:lnTo>
                    <a:pt x="612" y="192"/>
                  </a:lnTo>
                  <a:lnTo>
                    <a:pt x="612" y="186"/>
                  </a:lnTo>
                  <a:lnTo>
                    <a:pt x="606" y="180"/>
                  </a:lnTo>
                  <a:lnTo>
                    <a:pt x="606" y="174"/>
                  </a:lnTo>
                  <a:lnTo>
                    <a:pt x="612" y="168"/>
                  </a:lnTo>
                  <a:lnTo>
                    <a:pt x="618" y="168"/>
                  </a:lnTo>
                  <a:lnTo>
                    <a:pt x="630" y="162"/>
                  </a:lnTo>
                  <a:lnTo>
                    <a:pt x="648" y="162"/>
                  </a:lnTo>
                  <a:lnTo>
                    <a:pt x="648" y="144"/>
                  </a:lnTo>
                  <a:lnTo>
                    <a:pt x="678" y="132"/>
                  </a:lnTo>
                  <a:lnTo>
                    <a:pt x="690" y="102"/>
                  </a:lnTo>
                  <a:lnTo>
                    <a:pt x="714" y="114"/>
                  </a:lnTo>
                  <a:lnTo>
                    <a:pt x="738" y="102"/>
                  </a:lnTo>
                  <a:lnTo>
                    <a:pt x="750" y="114"/>
                  </a:lnTo>
                  <a:lnTo>
                    <a:pt x="762" y="120"/>
                  </a:lnTo>
                  <a:lnTo>
                    <a:pt x="780" y="126"/>
                  </a:lnTo>
                  <a:lnTo>
                    <a:pt x="792" y="138"/>
                  </a:lnTo>
                  <a:lnTo>
                    <a:pt x="792" y="144"/>
                  </a:lnTo>
                  <a:lnTo>
                    <a:pt x="786" y="150"/>
                  </a:lnTo>
                  <a:lnTo>
                    <a:pt x="786" y="162"/>
                  </a:lnTo>
                  <a:lnTo>
                    <a:pt x="774" y="174"/>
                  </a:lnTo>
                  <a:lnTo>
                    <a:pt x="828" y="174"/>
                  </a:lnTo>
                  <a:lnTo>
                    <a:pt x="834" y="180"/>
                  </a:lnTo>
                  <a:lnTo>
                    <a:pt x="846" y="186"/>
                  </a:lnTo>
                  <a:lnTo>
                    <a:pt x="852" y="192"/>
                  </a:lnTo>
                  <a:lnTo>
                    <a:pt x="858" y="192"/>
                  </a:lnTo>
                  <a:lnTo>
                    <a:pt x="864" y="186"/>
                  </a:lnTo>
                  <a:lnTo>
                    <a:pt x="876" y="186"/>
                  </a:lnTo>
                  <a:lnTo>
                    <a:pt x="894" y="174"/>
                  </a:lnTo>
                  <a:lnTo>
                    <a:pt x="906" y="168"/>
                  </a:lnTo>
                  <a:lnTo>
                    <a:pt x="924" y="162"/>
                  </a:lnTo>
                  <a:lnTo>
                    <a:pt x="936" y="156"/>
                  </a:lnTo>
                  <a:lnTo>
                    <a:pt x="942" y="150"/>
                  </a:lnTo>
                  <a:lnTo>
                    <a:pt x="942" y="144"/>
                  </a:lnTo>
                  <a:lnTo>
                    <a:pt x="936" y="144"/>
                  </a:lnTo>
                  <a:lnTo>
                    <a:pt x="924" y="138"/>
                  </a:lnTo>
                  <a:lnTo>
                    <a:pt x="888" y="138"/>
                  </a:lnTo>
                  <a:lnTo>
                    <a:pt x="882" y="120"/>
                  </a:lnTo>
                  <a:lnTo>
                    <a:pt x="828" y="114"/>
                  </a:lnTo>
                  <a:lnTo>
                    <a:pt x="828" y="96"/>
                  </a:lnTo>
                  <a:lnTo>
                    <a:pt x="798" y="102"/>
                  </a:lnTo>
                  <a:lnTo>
                    <a:pt x="798" y="84"/>
                  </a:lnTo>
                  <a:lnTo>
                    <a:pt x="726" y="84"/>
                  </a:lnTo>
                  <a:lnTo>
                    <a:pt x="720" y="72"/>
                  </a:lnTo>
                  <a:lnTo>
                    <a:pt x="684" y="72"/>
                  </a:lnTo>
                  <a:lnTo>
                    <a:pt x="678" y="60"/>
                  </a:lnTo>
                  <a:lnTo>
                    <a:pt x="654" y="48"/>
                  </a:lnTo>
                  <a:lnTo>
                    <a:pt x="624" y="48"/>
                  </a:lnTo>
                  <a:lnTo>
                    <a:pt x="624" y="30"/>
                  </a:lnTo>
                  <a:lnTo>
                    <a:pt x="618" y="30"/>
                  </a:lnTo>
                  <a:lnTo>
                    <a:pt x="612" y="24"/>
                  </a:lnTo>
                  <a:lnTo>
                    <a:pt x="540" y="24"/>
                  </a:lnTo>
                  <a:lnTo>
                    <a:pt x="534" y="30"/>
                  </a:lnTo>
                  <a:lnTo>
                    <a:pt x="534" y="36"/>
                  </a:lnTo>
                  <a:lnTo>
                    <a:pt x="540" y="42"/>
                  </a:lnTo>
                  <a:lnTo>
                    <a:pt x="546" y="54"/>
                  </a:lnTo>
                  <a:lnTo>
                    <a:pt x="564" y="72"/>
                  </a:lnTo>
                  <a:lnTo>
                    <a:pt x="552" y="66"/>
                  </a:lnTo>
                  <a:lnTo>
                    <a:pt x="546" y="60"/>
                  </a:lnTo>
                  <a:lnTo>
                    <a:pt x="528" y="48"/>
                  </a:lnTo>
                  <a:lnTo>
                    <a:pt x="492" y="30"/>
                  </a:lnTo>
                  <a:lnTo>
                    <a:pt x="480" y="30"/>
                  </a:lnTo>
                  <a:lnTo>
                    <a:pt x="474" y="36"/>
                  </a:lnTo>
                  <a:lnTo>
                    <a:pt x="468" y="48"/>
                  </a:lnTo>
                  <a:lnTo>
                    <a:pt x="462" y="54"/>
                  </a:lnTo>
                  <a:lnTo>
                    <a:pt x="450" y="54"/>
                  </a:lnTo>
                  <a:lnTo>
                    <a:pt x="438" y="48"/>
                  </a:lnTo>
                  <a:lnTo>
                    <a:pt x="420" y="48"/>
                  </a:lnTo>
                  <a:lnTo>
                    <a:pt x="420" y="42"/>
                  </a:lnTo>
                  <a:lnTo>
                    <a:pt x="426" y="42"/>
                  </a:lnTo>
                  <a:lnTo>
                    <a:pt x="438" y="30"/>
                  </a:lnTo>
                  <a:lnTo>
                    <a:pt x="384" y="30"/>
                  </a:lnTo>
                  <a:lnTo>
                    <a:pt x="372" y="42"/>
                  </a:lnTo>
                  <a:lnTo>
                    <a:pt x="366" y="30"/>
                  </a:lnTo>
                  <a:lnTo>
                    <a:pt x="354" y="30"/>
                  </a:lnTo>
                  <a:lnTo>
                    <a:pt x="318" y="48"/>
                  </a:lnTo>
                  <a:lnTo>
                    <a:pt x="318" y="60"/>
                  </a:lnTo>
                  <a:lnTo>
                    <a:pt x="324" y="66"/>
                  </a:lnTo>
                  <a:close/>
                  <a:moveTo>
                    <a:pt x="642" y="708"/>
                  </a:moveTo>
                  <a:lnTo>
                    <a:pt x="666" y="696"/>
                  </a:lnTo>
                  <a:lnTo>
                    <a:pt x="666" y="690"/>
                  </a:lnTo>
                  <a:lnTo>
                    <a:pt x="678" y="690"/>
                  </a:lnTo>
                  <a:lnTo>
                    <a:pt x="678" y="678"/>
                  </a:lnTo>
                  <a:lnTo>
                    <a:pt x="672" y="672"/>
                  </a:lnTo>
                  <a:lnTo>
                    <a:pt x="630" y="690"/>
                  </a:lnTo>
                  <a:lnTo>
                    <a:pt x="642" y="708"/>
                  </a:lnTo>
                  <a:close/>
                  <a:moveTo>
                    <a:pt x="774" y="648"/>
                  </a:moveTo>
                  <a:lnTo>
                    <a:pt x="780" y="642"/>
                  </a:lnTo>
                  <a:lnTo>
                    <a:pt x="786" y="642"/>
                  </a:lnTo>
                  <a:lnTo>
                    <a:pt x="792" y="636"/>
                  </a:lnTo>
                  <a:lnTo>
                    <a:pt x="792" y="630"/>
                  </a:lnTo>
                  <a:lnTo>
                    <a:pt x="786" y="624"/>
                  </a:lnTo>
                  <a:lnTo>
                    <a:pt x="774" y="624"/>
                  </a:lnTo>
                  <a:lnTo>
                    <a:pt x="768" y="630"/>
                  </a:lnTo>
                  <a:lnTo>
                    <a:pt x="768" y="642"/>
                  </a:lnTo>
                  <a:lnTo>
                    <a:pt x="774" y="648"/>
                  </a:lnTo>
                  <a:close/>
                  <a:moveTo>
                    <a:pt x="594" y="696"/>
                  </a:moveTo>
                  <a:lnTo>
                    <a:pt x="576" y="696"/>
                  </a:lnTo>
                  <a:lnTo>
                    <a:pt x="552" y="708"/>
                  </a:lnTo>
                  <a:lnTo>
                    <a:pt x="546" y="714"/>
                  </a:lnTo>
                  <a:lnTo>
                    <a:pt x="570" y="720"/>
                  </a:lnTo>
                  <a:lnTo>
                    <a:pt x="576" y="714"/>
                  </a:lnTo>
                  <a:lnTo>
                    <a:pt x="588" y="714"/>
                  </a:lnTo>
                  <a:lnTo>
                    <a:pt x="600" y="702"/>
                  </a:lnTo>
                  <a:lnTo>
                    <a:pt x="594" y="696"/>
                  </a:lnTo>
                  <a:close/>
                  <a:moveTo>
                    <a:pt x="918" y="612"/>
                  </a:moveTo>
                  <a:lnTo>
                    <a:pt x="936" y="618"/>
                  </a:lnTo>
                  <a:lnTo>
                    <a:pt x="942" y="606"/>
                  </a:lnTo>
                  <a:lnTo>
                    <a:pt x="948" y="600"/>
                  </a:lnTo>
                  <a:lnTo>
                    <a:pt x="948" y="594"/>
                  </a:lnTo>
                  <a:lnTo>
                    <a:pt x="918" y="594"/>
                  </a:lnTo>
                  <a:lnTo>
                    <a:pt x="918" y="612"/>
                  </a:lnTo>
                  <a:close/>
                  <a:moveTo>
                    <a:pt x="486" y="756"/>
                  </a:moveTo>
                  <a:lnTo>
                    <a:pt x="474" y="756"/>
                  </a:lnTo>
                  <a:lnTo>
                    <a:pt x="438" y="774"/>
                  </a:lnTo>
                  <a:lnTo>
                    <a:pt x="432" y="780"/>
                  </a:lnTo>
                  <a:lnTo>
                    <a:pt x="432" y="786"/>
                  </a:lnTo>
                  <a:lnTo>
                    <a:pt x="444" y="786"/>
                  </a:lnTo>
                  <a:lnTo>
                    <a:pt x="456" y="780"/>
                  </a:lnTo>
                  <a:lnTo>
                    <a:pt x="462" y="774"/>
                  </a:lnTo>
                  <a:lnTo>
                    <a:pt x="474" y="768"/>
                  </a:lnTo>
                  <a:lnTo>
                    <a:pt x="510" y="768"/>
                  </a:lnTo>
                  <a:lnTo>
                    <a:pt x="510" y="762"/>
                  </a:lnTo>
                  <a:lnTo>
                    <a:pt x="504" y="762"/>
                  </a:lnTo>
                  <a:lnTo>
                    <a:pt x="504" y="756"/>
                  </a:lnTo>
                  <a:lnTo>
                    <a:pt x="486" y="756"/>
                  </a:lnTo>
                  <a:close/>
                  <a:moveTo>
                    <a:pt x="1356" y="660"/>
                  </a:moveTo>
                  <a:lnTo>
                    <a:pt x="1326" y="666"/>
                  </a:lnTo>
                  <a:lnTo>
                    <a:pt x="1290" y="654"/>
                  </a:lnTo>
                  <a:lnTo>
                    <a:pt x="1260" y="642"/>
                  </a:lnTo>
                  <a:lnTo>
                    <a:pt x="1302" y="642"/>
                  </a:lnTo>
                  <a:lnTo>
                    <a:pt x="1326" y="630"/>
                  </a:lnTo>
                  <a:lnTo>
                    <a:pt x="1344" y="630"/>
                  </a:lnTo>
                  <a:lnTo>
                    <a:pt x="1350" y="624"/>
                  </a:lnTo>
                  <a:lnTo>
                    <a:pt x="1356" y="624"/>
                  </a:lnTo>
                  <a:lnTo>
                    <a:pt x="1344" y="618"/>
                  </a:lnTo>
                  <a:lnTo>
                    <a:pt x="1338" y="612"/>
                  </a:lnTo>
                  <a:lnTo>
                    <a:pt x="1320" y="606"/>
                  </a:lnTo>
                  <a:lnTo>
                    <a:pt x="1308" y="600"/>
                  </a:lnTo>
                  <a:lnTo>
                    <a:pt x="1284" y="600"/>
                  </a:lnTo>
                  <a:lnTo>
                    <a:pt x="1260" y="588"/>
                  </a:lnTo>
                  <a:lnTo>
                    <a:pt x="1254" y="588"/>
                  </a:lnTo>
                  <a:lnTo>
                    <a:pt x="1242" y="582"/>
                  </a:lnTo>
                  <a:lnTo>
                    <a:pt x="1242" y="588"/>
                  </a:lnTo>
                  <a:lnTo>
                    <a:pt x="1236" y="594"/>
                  </a:lnTo>
                  <a:lnTo>
                    <a:pt x="1236" y="600"/>
                  </a:lnTo>
                  <a:lnTo>
                    <a:pt x="1218" y="618"/>
                  </a:lnTo>
                  <a:lnTo>
                    <a:pt x="1206" y="618"/>
                  </a:lnTo>
                  <a:lnTo>
                    <a:pt x="1200" y="612"/>
                  </a:lnTo>
                  <a:lnTo>
                    <a:pt x="1224" y="588"/>
                  </a:lnTo>
                  <a:lnTo>
                    <a:pt x="1158" y="564"/>
                  </a:lnTo>
                  <a:lnTo>
                    <a:pt x="1158" y="576"/>
                  </a:lnTo>
                  <a:lnTo>
                    <a:pt x="1152" y="594"/>
                  </a:lnTo>
                  <a:lnTo>
                    <a:pt x="1134" y="630"/>
                  </a:lnTo>
                  <a:lnTo>
                    <a:pt x="1128" y="630"/>
                  </a:lnTo>
                  <a:lnTo>
                    <a:pt x="1122" y="624"/>
                  </a:lnTo>
                  <a:lnTo>
                    <a:pt x="1116" y="612"/>
                  </a:lnTo>
                  <a:lnTo>
                    <a:pt x="1116" y="594"/>
                  </a:lnTo>
                  <a:lnTo>
                    <a:pt x="1122" y="582"/>
                  </a:lnTo>
                  <a:lnTo>
                    <a:pt x="1116" y="594"/>
                  </a:lnTo>
                  <a:lnTo>
                    <a:pt x="1104" y="600"/>
                  </a:lnTo>
                  <a:lnTo>
                    <a:pt x="1080" y="624"/>
                  </a:lnTo>
                  <a:lnTo>
                    <a:pt x="1056" y="636"/>
                  </a:lnTo>
                  <a:lnTo>
                    <a:pt x="1050" y="636"/>
                  </a:lnTo>
                  <a:lnTo>
                    <a:pt x="1050" y="630"/>
                  </a:lnTo>
                  <a:lnTo>
                    <a:pt x="1056" y="618"/>
                  </a:lnTo>
                  <a:lnTo>
                    <a:pt x="1086" y="588"/>
                  </a:lnTo>
                  <a:lnTo>
                    <a:pt x="1092" y="576"/>
                  </a:lnTo>
                  <a:lnTo>
                    <a:pt x="1104" y="570"/>
                  </a:lnTo>
                  <a:lnTo>
                    <a:pt x="1068" y="570"/>
                  </a:lnTo>
                  <a:lnTo>
                    <a:pt x="1050" y="582"/>
                  </a:lnTo>
                  <a:lnTo>
                    <a:pt x="1026" y="582"/>
                  </a:lnTo>
                  <a:lnTo>
                    <a:pt x="984" y="606"/>
                  </a:lnTo>
                  <a:lnTo>
                    <a:pt x="960" y="606"/>
                  </a:lnTo>
                  <a:lnTo>
                    <a:pt x="954" y="636"/>
                  </a:lnTo>
                  <a:lnTo>
                    <a:pt x="918" y="624"/>
                  </a:lnTo>
                  <a:lnTo>
                    <a:pt x="882" y="630"/>
                  </a:lnTo>
                  <a:lnTo>
                    <a:pt x="894" y="660"/>
                  </a:lnTo>
                  <a:lnTo>
                    <a:pt x="846" y="648"/>
                  </a:lnTo>
                  <a:lnTo>
                    <a:pt x="828" y="654"/>
                  </a:lnTo>
                  <a:lnTo>
                    <a:pt x="834" y="678"/>
                  </a:lnTo>
                  <a:lnTo>
                    <a:pt x="792" y="690"/>
                  </a:lnTo>
                  <a:lnTo>
                    <a:pt x="792" y="654"/>
                  </a:lnTo>
                  <a:lnTo>
                    <a:pt x="762" y="654"/>
                  </a:lnTo>
                  <a:lnTo>
                    <a:pt x="774" y="678"/>
                  </a:lnTo>
                  <a:lnTo>
                    <a:pt x="750" y="660"/>
                  </a:lnTo>
                  <a:lnTo>
                    <a:pt x="750" y="690"/>
                  </a:lnTo>
                  <a:lnTo>
                    <a:pt x="726" y="690"/>
                  </a:lnTo>
                  <a:lnTo>
                    <a:pt x="726" y="660"/>
                  </a:lnTo>
                  <a:lnTo>
                    <a:pt x="738" y="654"/>
                  </a:lnTo>
                  <a:lnTo>
                    <a:pt x="744" y="648"/>
                  </a:lnTo>
                  <a:lnTo>
                    <a:pt x="708" y="642"/>
                  </a:lnTo>
                  <a:lnTo>
                    <a:pt x="708" y="684"/>
                  </a:lnTo>
                  <a:lnTo>
                    <a:pt x="678" y="696"/>
                  </a:lnTo>
                  <a:lnTo>
                    <a:pt x="696" y="708"/>
                  </a:lnTo>
                  <a:lnTo>
                    <a:pt x="660" y="714"/>
                  </a:lnTo>
                  <a:lnTo>
                    <a:pt x="672" y="726"/>
                  </a:lnTo>
                  <a:lnTo>
                    <a:pt x="630" y="726"/>
                  </a:lnTo>
                  <a:lnTo>
                    <a:pt x="630" y="738"/>
                  </a:lnTo>
                  <a:lnTo>
                    <a:pt x="660" y="750"/>
                  </a:lnTo>
                  <a:lnTo>
                    <a:pt x="654" y="762"/>
                  </a:lnTo>
                  <a:lnTo>
                    <a:pt x="618" y="744"/>
                  </a:lnTo>
                  <a:lnTo>
                    <a:pt x="600" y="750"/>
                  </a:lnTo>
                  <a:lnTo>
                    <a:pt x="624" y="762"/>
                  </a:lnTo>
                  <a:lnTo>
                    <a:pt x="606" y="780"/>
                  </a:lnTo>
                  <a:lnTo>
                    <a:pt x="594" y="762"/>
                  </a:lnTo>
                  <a:lnTo>
                    <a:pt x="576" y="768"/>
                  </a:lnTo>
                  <a:lnTo>
                    <a:pt x="576" y="780"/>
                  </a:lnTo>
                  <a:lnTo>
                    <a:pt x="546" y="780"/>
                  </a:lnTo>
                  <a:lnTo>
                    <a:pt x="540" y="792"/>
                  </a:lnTo>
                  <a:lnTo>
                    <a:pt x="564" y="804"/>
                  </a:lnTo>
                  <a:lnTo>
                    <a:pt x="564" y="822"/>
                  </a:lnTo>
                  <a:lnTo>
                    <a:pt x="528" y="810"/>
                  </a:lnTo>
                  <a:lnTo>
                    <a:pt x="522" y="822"/>
                  </a:lnTo>
                  <a:lnTo>
                    <a:pt x="552" y="834"/>
                  </a:lnTo>
                  <a:lnTo>
                    <a:pt x="504" y="834"/>
                  </a:lnTo>
                  <a:lnTo>
                    <a:pt x="504" y="852"/>
                  </a:lnTo>
                  <a:lnTo>
                    <a:pt x="492" y="846"/>
                  </a:lnTo>
                  <a:lnTo>
                    <a:pt x="486" y="846"/>
                  </a:lnTo>
                  <a:lnTo>
                    <a:pt x="474" y="852"/>
                  </a:lnTo>
                  <a:lnTo>
                    <a:pt x="468" y="858"/>
                  </a:lnTo>
                  <a:lnTo>
                    <a:pt x="456" y="858"/>
                  </a:lnTo>
                  <a:lnTo>
                    <a:pt x="456" y="870"/>
                  </a:lnTo>
                  <a:lnTo>
                    <a:pt x="462" y="876"/>
                  </a:lnTo>
                  <a:lnTo>
                    <a:pt x="456" y="876"/>
                  </a:lnTo>
                  <a:lnTo>
                    <a:pt x="450" y="882"/>
                  </a:lnTo>
                  <a:lnTo>
                    <a:pt x="444" y="882"/>
                  </a:lnTo>
                  <a:lnTo>
                    <a:pt x="444" y="900"/>
                  </a:lnTo>
                  <a:lnTo>
                    <a:pt x="480" y="900"/>
                  </a:lnTo>
                  <a:lnTo>
                    <a:pt x="468" y="912"/>
                  </a:lnTo>
                  <a:lnTo>
                    <a:pt x="432" y="906"/>
                  </a:lnTo>
                  <a:lnTo>
                    <a:pt x="420" y="912"/>
                  </a:lnTo>
                  <a:lnTo>
                    <a:pt x="414" y="918"/>
                  </a:lnTo>
                  <a:lnTo>
                    <a:pt x="414" y="930"/>
                  </a:lnTo>
                  <a:lnTo>
                    <a:pt x="420" y="936"/>
                  </a:lnTo>
                  <a:lnTo>
                    <a:pt x="420" y="948"/>
                  </a:lnTo>
                  <a:lnTo>
                    <a:pt x="408" y="954"/>
                  </a:lnTo>
                  <a:lnTo>
                    <a:pt x="390" y="954"/>
                  </a:lnTo>
                  <a:lnTo>
                    <a:pt x="390" y="972"/>
                  </a:lnTo>
                  <a:lnTo>
                    <a:pt x="408" y="990"/>
                  </a:lnTo>
                  <a:lnTo>
                    <a:pt x="408" y="996"/>
                  </a:lnTo>
                  <a:lnTo>
                    <a:pt x="402" y="1002"/>
                  </a:lnTo>
                  <a:lnTo>
                    <a:pt x="366" y="1002"/>
                  </a:lnTo>
                  <a:lnTo>
                    <a:pt x="360" y="1008"/>
                  </a:lnTo>
                  <a:lnTo>
                    <a:pt x="360" y="1026"/>
                  </a:lnTo>
                  <a:lnTo>
                    <a:pt x="354" y="1032"/>
                  </a:lnTo>
                  <a:lnTo>
                    <a:pt x="342" y="1032"/>
                  </a:lnTo>
                  <a:lnTo>
                    <a:pt x="336" y="1026"/>
                  </a:lnTo>
                  <a:lnTo>
                    <a:pt x="318" y="1026"/>
                  </a:lnTo>
                  <a:lnTo>
                    <a:pt x="294" y="1050"/>
                  </a:lnTo>
                  <a:lnTo>
                    <a:pt x="282" y="1050"/>
                  </a:lnTo>
                  <a:lnTo>
                    <a:pt x="270" y="1062"/>
                  </a:lnTo>
                  <a:lnTo>
                    <a:pt x="270" y="1068"/>
                  </a:lnTo>
                  <a:lnTo>
                    <a:pt x="276" y="1074"/>
                  </a:lnTo>
                  <a:lnTo>
                    <a:pt x="276" y="1080"/>
                  </a:lnTo>
                  <a:lnTo>
                    <a:pt x="264" y="1092"/>
                  </a:lnTo>
                  <a:lnTo>
                    <a:pt x="252" y="1092"/>
                  </a:lnTo>
                  <a:lnTo>
                    <a:pt x="246" y="1086"/>
                  </a:lnTo>
                  <a:lnTo>
                    <a:pt x="234" y="1080"/>
                  </a:lnTo>
                  <a:lnTo>
                    <a:pt x="234" y="1074"/>
                  </a:lnTo>
                  <a:lnTo>
                    <a:pt x="228" y="1074"/>
                  </a:lnTo>
                  <a:lnTo>
                    <a:pt x="204" y="1086"/>
                  </a:lnTo>
                  <a:lnTo>
                    <a:pt x="198" y="1092"/>
                  </a:lnTo>
                  <a:lnTo>
                    <a:pt x="180" y="1092"/>
                  </a:lnTo>
                  <a:lnTo>
                    <a:pt x="180" y="1110"/>
                  </a:lnTo>
                  <a:lnTo>
                    <a:pt x="186" y="1116"/>
                  </a:lnTo>
                  <a:lnTo>
                    <a:pt x="192" y="1116"/>
                  </a:lnTo>
                  <a:lnTo>
                    <a:pt x="192" y="1128"/>
                  </a:lnTo>
                  <a:lnTo>
                    <a:pt x="186" y="1128"/>
                  </a:lnTo>
                  <a:lnTo>
                    <a:pt x="174" y="1116"/>
                  </a:lnTo>
                  <a:lnTo>
                    <a:pt x="162" y="1116"/>
                  </a:lnTo>
                  <a:lnTo>
                    <a:pt x="156" y="1122"/>
                  </a:lnTo>
                  <a:lnTo>
                    <a:pt x="156" y="1134"/>
                  </a:lnTo>
                  <a:lnTo>
                    <a:pt x="168" y="1134"/>
                  </a:lnTo>
                  <a:lnTo>
                    <a:pt x="174" y="1140"/>
                  </a:lnTo>
                  <a:lnTo>
                    <a:pt x="180" y="1140"/>
                  </a:lnTo>
                  <a:lnTo>
                    <a:pt x="180" y="1152"/>
                  </a:lnTo>
                  <a:lnTo>
                    <a:pt x="138" y="1152"/>
                  </a:lnTo>
                  <a:lnTo>
                    <a:pt x="138" y="1146"/>
                  </a:lnTo>
                  <a:lnTo>
                    <a:pt x="132" y="1146"/>
                  </a:lnTo>
                  <a:lnTo>
                    <a:pt x="126" y="1158"/>
                  </a:lnTo>
                  <a:lnTo>
                    <a:pt x="126" y="1170"/>
                  </a:lnTo>
                  <a:lnTo>
                    <a:pt x="120" y="1164"/>
                  </a:lnTo>
                  <a:lnTo>
                    <a:pt x="102" y="1164"/>
                  </a:lnTo>
                  <a:lnTo>
                    <a:pt x="96" y="1158"/>
                  </a:lnTo>
                  <a:lnTo>
                    <a:pt x="90" y="1158"/>
                  </a:lnTo>
                  <a:lnTo>
                    <a:pt x="90" y="1164"/>
                  </a:lnTo>
                  <a:lnTo>
                    <a:pt x="96" y="1170"/>
                  </a:lnTo>
                  <a:lnTo>
                    <a:pt x="120" y="1182"/>
                  </a:lnTo>
                  <a:lnTo>
                    <a:pt x="132" y="1182"/>
                  </a:lnTo>
                  <a:lnTo>
                    <a:pt x="108" y="1200"/>
                  </a:lnTo>
                  <a:lnTo>
                    <a:pt x="108" y="1188"/>
                  </a:lnTo>
                  <a:lnTo>
                    <a:pt x="90" y="1188"/>
                  </a:lnTo>
                  <a:lnTo>
                    <a:pt x="84" y="1194"/>
                  </a:lnTo>
                  <a:lnTo>
                    <a:pt x="60" y="1182"/>
                  </a:lnTo>
                  <a:lnTo>
                    <a:pt x="54" y="1194"/>
                  </a:lnTo>
                  <a:lnTo>
                    <a:pt x="66" y="1200"/>
                  </a:lnTo>
                  <a:lnTo>
                    <a:pt x="30" y="1194"/>
                  </a:lnTo>
                  <a:lnTo>
                    <a:pt x="30" y="1212"/>
                  </a:lnTo>
                  <a:lnTo>
                    <a:pt x="78" y="1212"/>
                  </a:lnTo>
                  <a:lnTo>
                    <a:pt x="54" y="1218"/>
                  </a:lnTo>
                  <a:lnTo>
                    <a:pt x="18" y="1212"/>
                  </a:lnTo>
                  <a:lnTo>
                    <a:pt x="6" y="1224"/>
                  </a:lnTo>
                  <a:lnTo>
                    <a:pt x="6" y="1230"/>
                  </a:lnTo>
                  <a:lnTo>
                    <a:pt x="18" y="1242"/>
                  </a:lnTo>
                  <a:lnTo>
                    <a:pt x="36" y="1242"/>
                  </a:lnTo>
                  <a:lnTo>
                    <a:pt x="18" y="1248"/>
                  </a:lnTo>
                  <a:lnTo>
                    <a:pt x="12" y="1254"/>
                  </a:lnTo>
                  <a:lnTo>
                    <a:pt x="12" y="1260"/>
                  </a:lnTo>
                  <a:lnTo>
                    <a:pt x="66" y="1260"/>
                  </a:lnTo>
                  <a:lnTo>
                    <a:pt x="78" y="1272"/>
                  </a:lnTo>
                  <a:lnTo>
                    <a:pt x="96" y="1260"/>
                  </a:lnTo>
                  <a:lnTo>
                    <a:pt x="108" y="1272"/>
                  </a:lnTo>
                  <a:lnTo>
                    <a:pt x="138" y="1260"/>
                  </a:lnTo>
                  <a:lnTo>
                    <a:pt x="132" y="1266"/>
                  </a:lnTo>
                  <a:lnTo>
                    <a:pt x="126" y="1278"/>
                  </a:lnTo>
                  <a:lnTo>
                    <a:pt x="60" y="1278"/>
                  </a:lnTo>
                  <a:lnTo>
                    <a:pt x="54" y="1272"/>
                  </a:lnTo>
                  <a:lnTo>
                    <a:pt x="24" y="1272"/>
                  </a:lnTo>
                  <a:lnTo>
                    <a:pt x="12" y="1278"/>
                  </a:lnTo>
                  <a:lnTo>
                    <a:pt x="0" y="1278"/>
                  </a:lnTo>
                  <a:lnTo>
                    <a:pt x="6" y="1284"/>
                  </a:lnTo>
                  <a:lnTo>
                    <a:pt x="6" y="1296"/>
                  </a:lnTo>
                  <a:lnTo>
                    <a:pt x="12" y="1296"/>
                  </a:lnTo>
                  <a:lnTo>
                    <a:pt x="18" y="1302"/>
                  </a:lnTo>
                  <a:lnTo>
                    <a:pt x="30" y="1302"/>
                  </a:lnTo>
                  <a:lnTo>
                    <a:pt x="24" y="1308"/>
                  </a:lnTo>
                  <a:lnTo>
                    <a:pt x="18" y="1320"/>
                  </a:lnTo>
                  <a:lnTo>
                    <a:pt x="36" y="1338"/>
                  </a:lnTo>
                  <a:lnTo>
                    <a:pt x="48" y="1338"/>
                  </a:lnTo>
                  <a:lnTo>
                    <a:pt x="72" y="1320"/>
                  </a:lnTo>
                  <a:lnTo>
                    <a:pt x="102" y="1314"/>
                  </a:lnTo>
                  <a:lnTo>
                    <a:pt x="90" y="1338"/>
                  </a:lnTo>
                  <a:lnTo>
                    <a:pt x="78" y="1332"/>
                  </a:lnTo>
                  <a:lnTo>
                    <a:pt x="66" y="1350"/>
                  </a:lnTo>
                  <a:lnTo>
                    <a:pt x="30" y="1350"/>
                  </a:lnTo>
                  <a:lnTo>
                    <a:pt x="48" y="1368"/>
                  </a:lnTo>
                  <a:lnTo>
                    <a:pt x="24" y="1380"/>
                  </a:lnTo>
                  <a:lnTo>
                    <a:pt x="6" y="1380"/>
                  </a:lnTo>
                  <a:lnTo>
                    <a:pt x="6" y="1398"/>
                  </a:lnTo>
                  <a:lnTo>
                    <a:pt x="66" y="1398"/>
                  </a:lnTo>
                  <a:lnTo>
                    <a:pt x="54" y="1422"/>
                  </a:lnTo>
                  <a:lnTo>
                    <a:pt x="66" y="1422"/>
                  </a:lnTo>
                  <a:lnTo>
                    <a:pt x="54" y="1440"/>
                  </a:lnTo>
                  <a:lnTo>
                    <a:pt x="42" y="1434"/>
                  </a:lnTo>
                  <a:lnTo>
                    <a:pt x="36" y="1434"/>
                  </a:lnTo>
                  <a:lnTo>
                    <a:pt x="30" y="1428"/>
                  </a:lnTo>
                  <a:lnTo>
                    <a:pt x="18" y="1428"/>
                  </a:lnTo>
                  <a:lnTo>
                    <a:pt x="18" y="1440"/>
                  </a:lnTo>
                  <a:lnTo>
                    <a:pt x="24" y="1452"/>
                  </a:lnTo>
                  <a:lnTo>
                    <a:pt x="36" y="1464"/>
                  </a:lnTo>
                  <a:lnTo>
                    <a:pt x="84" y="1482"/>
                  </a:lnTo>
                  <a:lnTo>
                    <a:pt x="78" y="1488"/>
                  </a:lnTo>
                  <a:lnTo>
                    <a:pt x="84" y="1494"/>
                  </a:lnTo>
                  <a:lnTo>
                    <a:pt x="126" y="1494"/>
                  </a:lnTo>
                  <a:lnTo>
                    <a:pt x="132" y="1500"/>
                  </a:lnTo>
                  <a:lnTo>
                    <a:pt x="144" y="1500"/>
                  </a:lnTo>
                  <a:lnTo>
                    <a:pt x="192" y="1476"/>
                  </a:lnTo>
                  <a:lnTo>
                    <a:pt x="204" y="1464"/>
                  </a:lnTo>
                  <a:lnTo>
                    <a:pt x="216" y="1458"/>
                  </a:lnTo>
                  <a:lnTo>
                    <a:pt x="222" y="1452"/>
                  </a:lnTo>
                  <a:lnTo>
                    <a:pt x="258" y="1422"/>
                  </a:lnTo>
                  <a:lnTo>
                    <a:pt x="282" y="1422"/>
                  </a:lnTo>
                  <a:lnTo>
                    <a:pt x="294" y="1416"/>
                  </a:lnTo>
                  <a:lnTo>
                    <a:pt x="300" y="1410"/>
                  </a:lnTo>
                  <a:lnTo>
                    <a:pt x="300" y="1386"/>
                  </a:lnTo>
                  <a:lnTo>
                    <a:pt x="294" y="1380"/>
                  </a:lnTo>
                  <a:lnTo>
                    <a:pt x="294" y="1374"/>
                  </a:lnTo>
                  <a:lnTo>
                    <a:pt x="312" y="1368"/>
                  </a:lnTo>
                  <a:lnTo>
                    <a:pt x="306" y="1374"/>
                  </a:lnTo>
                  <a:lnTo>
                    <a:pt x="306" y="1380"/>
                  </a:lnTo>
                  <a:lnTo>
                    <a:pt x="300" y="1386"/>
                  </a:lnTo>
                  <a:lnTo>
                    <a:pt x="300" y="1392"/>
                  </a:lnTo>
                  <a:lnTo>
                    <a:pt x="312" y="1404"/>
                  </a:lnTo>
                  <a:lnTo>
                    <a:pt x="330" y="1410"/>
                  </a:lnTo>
                  <a:lnTo>
                    <a:pt x="342" y="1410"/>
                  </a:lnTo>
                  <a:lnTo>
                    <a:pt x="348" y="1416"/>
                  </a:lnTo>
                  <a:lnTo>
                    <a:pt x="354" y="1416"/>
                  </a:lnTo>
                  <a:lnTo>
                    <a:pt x="372" y="1434"/>
                  </a:lnTo>
                  <a:lnTo>
                    <a:pt x="378" y="1422"/>
                  </a:lnTo>
                  <a:lnTo>
                    <a:pt x="384" y="1416"/>
                  </a:lnTo>
                  <a:lnTo>
                    <a:pt x="384" y="1398"/>
                  </a:lnTo>
                  <a:lnTo>
                    <a:pt x="372" y="1386"/>
                  </a:lnTo>
                  <a:lnTo>
                    <a:pt x="372" y="1380"/>
                  </a:lnTo>
                  <a:lnTo>
                    <a:pt x="378" y="1374"/>
                  </a:lnTo>
                  <a:lnTo>
                    <a:pt x="384" y="1374"/>
                  </a:lnTo>
                  <a:lnTo>
                    <a:pt x="384" y="1368"/>
                  </a:lnTo>
                  <a:lnTo>
                    <a:pt x="378" y="1356"/>
                  </a:lnTo>
                  <a:lnTo>
                    <a:pt x="414" y="1356"/>
                  </a:lnTo>
                  <a:lnTo>
                    <a:pt x="420" y="1350"/>
                  </a:lnTo>
                  <a:lnTo>
                    <a:pt x="420" y="1326"/>
                  </a:lnTo>
                  <a:lnTo>
                    <a:pt x="426" y="1326"/>
                  </a:lnTo>
                  <a:lnTo>
                    <a:pt x="420" y="1314"/>
                  </a:lnTo>
                  <a:lnTo>
                    <a:pt x="420" y="1308"/>
                  </a:lnTo>
                  <a:lnTo>
                    <a:pt x="414" y="1302"/>
                  </a:lnTo>
                  <a:lnTo>
                    <a:pt x="414" y="1296"/>
                  </a:lnTo>
                  <a:lnTo>
                    <a:pt x="408" y="1284"/>
                  </a:lnTo>
                  <a:lnTo>
                    <a:pt x="402" y="1278"/>
                  </a:lnTo>
                  <a:lnTo>
                    <a:pt x="426" y="1272"/>
                  </a:lnTo>
                  <a:lnTo>
                    <a:pt x="438" y="1260"/>
                  </a:lnTo>
                  <a:lnTo>
                    <a:pt x="438" y="1248"/>
                  </a:lnTo>
                  <a:lnTo>
                    <a:pt x="420" y="1230"/>
                  </a:lnTo>
                  <a:lnTo>
                    <a:pt x="414" y="1230"/>
                  </a:lnTo>
                  <a:lnTo>
                    <a:pt x="402" y="1218"/>
                  </a:lnTo>
                  <a:lnTo>
                    <a:pt x="402" y="1200"/>
                  </a:lnTo>
                  <a:lnTo>
                    <a:pt x="408" y="1188"/>
                  </a:lnTo>
                  <a:lnTo>
                    <a:pt x="408" y="1176"/>
                  </a:lnTo>
                  <a:lnTo>
                    <a:pt x="384" y="1152"/>
                  </a:lnTo>
                  <a:lnTo>
                    <a:pt x="384" y="1140"/>
                  </a:lnTo>
                  <a:lnTo>
                    <a:pt x="390" y="1134"/>
                  </a:lnTo>
                  <a:lnTo>
                    <a:pt x="396" y="1134"/>
                  </a:lnTo>
                  <a:lnTo>
                    <a:pt x="402" y="1128"/>
                  </a:lnTo>
                  <a:lnTo>
                    <a:pt x="402" y="1122"/>
                  </a:lnTo>
                  <a:lnTo>
                    <a:pt x="396" y="1116"/>
                  </a:lnTo>
                  <a:lnTo>
                    <a:pt x="390" y="1116"/>
                  </a:lnTo>
                  <a:lnTo>
                    <a:pt x="384" y="1110"/>
                  </a:lnTo>
                  <a:lnTo>
                    <a:pt x="426" y="1068"/>
                  </a:lnTo>
                  <a:lnTo>
                    <a:pt x="438" y="1062"/>
                  </a:lnTo>
                  <a:lnTo>
                    <a:pt x="444" y="1056"/>
                  </a:lnTo>
                  <a:lnTo>
                    <a:pt x="456" y="1050"/>
                  </a:lnTo>
                  <a:lnTo>
                    <a:pt x="498" y="1050"/>
                  </a:lnTo>
                  <a:lnTo>
                    <a:pt x="504" y="1044"/>
                  </a:lnTo>
                  <a:lnTo>
                    <a:pt x="504" y="1038"/>
                  </a:lnTo>
                  <a:lnTo>
                    <a:pt x="486" y="1020"/>
                  </a:lnTo>
                  <a:lnTo>
                    <a:pt x="474" y="1014"/>
                  </a:lnTo>
                  <a:lnTo>
                    <a:pt x="486" y="1008"/>
                  </a:lnTo>
                  <a:lnTo>
                    <a:pt x="492" y="1008"/>
                  </a:lnTo>
                  <a:lnTo>
                    <a:pt x="522" y="978"/>
                  </a:lnTo>
                  <a:lnTo>
                    <a:pt x="528" y="936"/>
                  </a:lnTo>
                  <a:lnTo>
                    <a:pt x="528" y="900"/>
                  </a:lnTo>
                  <a:lnTo>
                    <a:pt x="546" y="912"/>
                  </a:lnTo>
                  <a:lnTo>
                    <a:pt x="558" y="906"/>
                  </a:lnTo>
                  <a:lnTo>
                    <a:pt x="564" y="906"/>
                  </a:lnTo>
                  <a:lnTo>
                    <a:pt x="570" y="900"/>
                  </a:lnTo>
                  <a:lnTo>
                    <a:pt x="576" y="900"/>
                  </a:lnTo>
                  <a:lnTo>
                    <a:pt x="576" y="894"/>
                  </a:lnTo>
                  <a:lnTo>
                    <a:pt x="570" y="888"/>
                  </a:lnTo>
                  <a:lnTo>
                    <a:pt x="570" y="882"/>
                  </a:lnTo>
                  <a:lnTo>
                    <a:pt x="564" y="876"/>
                  </a:lnTo>
                  <a:lnTo>
                    <a:pt x="582" y="876"/>
                  </a:lnTo>
                  <a:lnTo>
                    <a:pt x="588" y="870"/>
                  </a:lnTo>
                  <a:lnTo>
                    <a:pt x="588" y="864"/>
                  </a:lnTo>
                  <a:lnTo>
                    <a:pt x="594" y="858"/>
                  </a:lnTo>
                  <a:lnTo>
                    <a:pt x="606" y="852"/>
                  </a:lnTo>
                  <a:lnTo>
                    <a:pt x="612" y="852"/>
                  </a:lnTo>
                  <a:lnTo>
                    <a:pt x="618" y="834"/>
                  </a:lnTo>
                  <a:lnTo>
                    <a:pt x="612" y="828"/>
                  </a:lnTo>
                  <a:lnTo>
                    <a:pt x="600" y="822"/>
                  </a:lnTo>
                  <a:lnTo>
                    <a:pt x="600" y="810"/>
                  </a:lnTo>
                  <a:lnTo>
                    <a:pt x="606" y="810"/>
                  </a:lnTo>
                  <a:lnTo>
                    <a:pt x="618" y="804"/>
                  </a:lnTo>
                  <a:lnTo>
                    <a:pt x="636" y="786"/>
                  </a:lnTo>
                  <a:lnTo>
                    <a:pt x="678" y="780"/>
                  </a:lnTo>
                  <a:lnTo>
                    <a:pt x="696" y="780"/>
                  </a:lnTo>
                  <a:lnTo>
                    <a:pt x="702" y="774"/>
                  </a:lnTo>
                  <a:lnTo>
                    <a:pt x="702" y="744"/>
                  </a:lnTo>
                  <a:lnTo>
                    <a:pt x="714" y="732"/>
                  </a:lnTo>
                  <a:lnTo>
                    <a:pt x="720" y="738"/>
                  </a:lnTo>
                  <a:lnTo>
                    <a:pt x="720" y="750"/>
                  </a:lnTo>
                  <a:lnTo>
                    <a:pt x="744" y="744"/>
                  </a:lnTo>
                  <a:lnTo>
                    <a:pt x="768" y="750"/>
                  </a:lnTo>
                  <a:lnTo>
                    <a:pt x="792" y="750"/>
                  </a:lnTo>
                  <a:lnTo>
                    <a:pt x="798" y="756"/>
                  </a:lnTo>
                  <a:lnTo>
                    <a:pt x="810" y="756"/>
                  </a:lnTo>
                  <a:lnTo>
                    <a:pt x="816" y="750"/>
                  </a:lnTo>
                  <a:lnTo>
                    <a:pt x="810" y="750"/>
                  </a:lnTo>
                  <a:lnTo>
                    <a:pt x="798" y="738"/>
                  </a:lnTo>
                  <a:lnTo>
                    <a:pt x="798" y="732"/>
                  </a:lnTo>
                  <a:lnTo>
                    <a:pt x="810" y="732"/>
                  </a:lnTo>
                  <a:lnTo>
                    <a:pt x="810" y="708"/>
                  </a:lnTo>
                  <a:lnTo>
                    <a:pt x="840" y="714"/>
                  </a:lnTo>
                  <a:lnTo>
                    <a:pt x="834" y="708"/>
                  </a:lnTo>
                  <a:lnTo>
                    <a:pt x="840" y="702"/>
                  </a:lnTo>
                  <a:lnTo>
                    <a:pt x="858" y="708"/>
                  </a:lnTo>
                  <a:lnTo>
                    <a:pt x="858" y="696"/>
                  </a:lnTo>
                  <a:lnTo>
                    <a:pt x="864" y="690"/>
                  </a:lnTo>
                  <a:lnTo>
                    <a:pt x="882" y="690"/>
                  </a:lnTo>
                  <a:lnTo>
                    <a:pt x="888" y="696"/>
                  </a:lnTo>
                  <a:lnTo>
                    <a:pt x="894" y="708"/>
                  </a:lnTo>
                  <a:lnTo>
                    <a:pt x="906" y="714"/>
                  </a:lnTo>
                  <a:lnTo>
                    <a:pt x="918" y="726"/>
                  </a:lnTo>
                  <a:lnTo>
                    <a:pt x="930" y="726"/>
                  </a:lnTo>
                  <a:lnTo>
                    <a:pt x="942" y="732"/>
                  </a:lnTo>
                  <a:lnTo>
                    <a:pt x="960" y="732"/>
                  </a:lnTo>
                  <a:lnTo>
                    <a:pt x="966" y="738"/>
                  </a:lnTo>
                  <a:lnTo>
                    <a:pt x="978" y="738"/>
                  </a:lnTo>
                  <a:lnTo>
                    <a:pt x="990" y="732"/>
                  </a:lnTo>
                  <a:lnTo>
                    <a:pt x="996" y="726"/>
                  </a:lnTo>
                  <a:lnTo>
                    <a:pt x="1026" y="726"/>
                  </a:lnTo>
                  <a:lnTo>
                    <a:pt x="1038" y="732"/>
                  </a:lnTo>
                  <a:lnTo>
                    <a:pt x="1044" y="738"/>
                  </a:lnTo>
                  <a:lnTo>
                    <a:pt x="1062" y="738"/>
                  </a:lnTo>
                  <a:lnTo>
                    <a:pt x="1062" y="726"/>
                  </a:lnTo>
                  <a:lnTo>
                    <a:pt x="1068" y="720"/>
                  </a:lnTo>
                  <a:lnTo>
                    <a:pt x="1068" y="714"/>
                  </a:lnTo>
                  <a:lnTo>
                    <a:pt x="1092" y="714"/>
                  </a:lnTo>
                  <a:lnTo>
                    <a:pt x="1092" y="678"/>
                  </a:lnTo>
                  <a:lnTo>
                    <a:pt x="1098" y="672"/>
                  </a:lnTo>
                  <a:lnTo>
                    <a:pt x="1098" y="660"/>
                  </a:lnTo>
                  <a:lnTo>
                    <a:pt x="1110" y="654"/>
                  </a:lnTo>
                  <a:lnTo>
                    <a:pt x="1116" y="654"/>
                  </a:lnTo>
                  <a:lnTo>
                    <a:pt x="1128" y="648"/>
                  </a:lnTo>
                  <a:lnTo>
                    <a:pt x="1158" y="648"/>
                  </a:lnTo>
                  <a:lnTo>
                    <a:pt x="1170" y="642"/>
                  </a:lnTo>
                  <a:lnTo>
                    <a:pt x="1206" y="642"/>
                  </a:lnTo>
                  <a:lnTo>
                    <a:pt x="1206" y="654"/>
                  </a:lnTo>
                  <a:lnTo>
                    <a:pt x="1242" y="660"/>
                  </a:lnTo>
                  <a:lnTo>
                    <a:pt x="1248" y="660"/>
                  </a:lnTo>
                  <a:lnTo>
                    <a:pt x="1260" y="672"/>
                  </a:lnTo>
                  <a:lnTo>
                    <a:pt x="1266" y="684"/>
                  </a:lnTo>
                  <a:lnTo>
                    <a:pt x="1266" y="702"/>
                  </a:lnTo>
                  <a:lnTo>
                    <a:pt x="1260" y="702"/>
                  </a:lnTo>
                  <a:lnTo>
                    <a:pt x="1260" y="696"/>
                  </a:lnTo>
                  <a:lnTo>
                    <a:pt x="1254" y="696"/>
                  </a:lnTo>
                  <a:lnTo>
                    <a:pt x="1254" y="708"/>
                  </a:lnTo>
                  <a:lnTo>
                    <a:pt x="1278" y="708"/>
                  </a:lnTo>
                  <a:lnTo>
                    <a:pt x="1284" y="696"/>
                  </a:lnTo>
                  <a:lnTo>
                    <a:pt x="1284" y="690"/>
                  </a:lnTo>
                  <a:lnTo>
                    <a:pt x="1308" y="684"/>
                  </a:lnTo>
                  <a:lnTo>
                    <a:pt x="1314" y="672"/>
                  </a:lnTo>
                  <a:lnTo>
                    <a:pt x="1350" y="672"/>
                  </a:lnTo>
                  <a:lnTo>
                    <a:pt x="1362" y="660"/>
                  </a:lnTo>
                  <a:lnTo>
                    <a:pt x="1356" y="660"/>
                  </a:lnTo>
                  <a:close/>
                  <a:moveTo>
                    <a:pt x="564" y="726"/>
                  </a:moveTo>
                  <a:lnTo>
                    <a:pt x="540" y="738"/>
                  </a:lnTo>
                  <a:lnTo>
                    <a:pt x="546" y="756"/>
                  </a:lnTo>
                  <a:lnTo>
                    <a:pt x="576" y="756"/>
                  </a:lnTo>
                  <a:lnTo>
                    <a:pt x="570" y="738"/>
                  </a:lnTo>
                  <a:lnTo>
                    <a:pt x="564" y="726"/>
                  </a:lnTo>
                  <a:close/>
                  <a:moveTo>
                    <a:pt x="522" y="714"/>
                  </a:moveTo>
                  <a:lnTo>
                    <a:pt x="516" y="720"/>
                  </a:lnTo>
                  <a:lnTo>
                    <a:pt x="510" y="732"/>
                  </a:lnTo>
                  <a:lnTo>
                    <a:pt x="510" y="750"/>
                  </a:lnTo>
                  <a:lnTo>
                    <a:pt x="528" y="768"/>
                  </a:lnTo>
                  <a:lnTo>
                    <a:pt x="528" y="756"/>
                  </a:lnTo>
                  <a:lnTo>
                    <a:pt x="534" y="744"/>
                  </a:lnTo>
                  <a:lnTo>
                    <a:pt x="534" y="720"/>
                  </a:lnTo>
                  <a:lnTo>
                    <a:pt x="528" y="714"/>
                  </a:lnTo>
                  <a:lnTo>
                    <a:pt x="522" y="714"/>
                  </a:lnTo>
                  <a:close/>
                  <a:moveTo>
                    <a:pt x="606" y="738"/>
                  </a:moveTo>
                  <a:lnTo>
                    <a:pt x="618" y="732"/>
                  </a:lnTo>
                  <a:lnTo>
                    <a:pt x="624" y="732"/>
                  </a:lnTo>
                  <a:lnTo>
                    <a:pt x="630" y="726"/>
                  </a:lnTo>
                  <a:lnTo>
                    <a:pt x="618" y="720"/>
                  </a:lnTo>
                  <a:lnTo>
                    <a:pt x="588" y="720"/>
                  </a:lnTo>
                  <a:lnTo>
                    <a:pt x="576" y="732"/>
                  </a:lnTo>
                  <a:lnTo>
                    <a:pt x="582" y="744"/>
                  </a:lnTo>
                  <a:lnTo>
                    <a:pt x="606" y="738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54" name="Nigeria" descr="© INSCALE GmbH, 05.05.2010&#10;http://www.presentationload.com/">
              <a:extLst>
                <a:ext uri="{FF2B5EF4-FFF2-40B4-BE49-F238E27FC236}">
                  <a16:creationId xmlns:a16="http://schemas.microsoft.com/office/drawing/2014/main" id="{53782F9F-C9C3-C37F-B181-A89CBBFD4DE4}"/>
                </a:ext>
              </a:extLst>
            </p:cNvPr>
            <p:cNvSpPr>
              <a:spLocks/>
            </p:cNvSpPr>
            <p:nvPr/>
          </p:nvSpPr>
          <p:spPr bwMode="gray">
            <a:xfrm>
              <a:off x="4309510" y="2794518"/>
              <a:ext cx="317228" cy="292029"/>
            </a:xfrm>
            <a:custGeom>
              <a:avLst/>
              <a:gdLst>
                <a:gd name="T0" fmla="*/ 2147483647 w 840"/>
                <a:gd name="T1" fmla="*/ 2147483647 h 768"/>
                <a:gd name="T2" fmla="*/ 2147483647 w 840"/>
                <a:gd name="T3" fmla="*/ 2147483647 h 768"/>
                <a:gd name="T4" fmla="*/ 2147483647 w 840"/>
                <a:gd name="T5" fmla="*/ 2147483647 h 768"/>
                <a:gd name="T6" fmla="*/ 2147483647 w 840"/>
                <a:gd name="T7" fmla="*/ 2147483647 h 768"/>
                <a:gd name="T8" fmla="*/ 2147483647 w 840"/>
                <a:gd name="T9" fmla="*/ 2147483647 h 768"/>
                <a:gd name="T10" fmla="*/ 2147483647 w 840"/>
                <a:gd name="T11" fmla="*/ 2147483647 h 768"/>
                <a:gd name="T12" fmla="*/ 2147483647 w 840"/>
                <a:gd name="T13" fmla="*/ 2147483647 h 768"/>
                <a:gd name="T14" fmla="*/ 2147483647 w 840"/>
                <a:gd name="T15" fmla="*/ 2147483647 h 768"/>
                <a:gd name="T16" fmla="*/ 2147483647 w 840"/>
                <a:gd name="T17" fmla="*/ 2147483647 h 768"/>
                <a:gd name="T18" fmla="*/ 2147483647 w 840"/>
                <a:gd name="T19" fmla="*/ 2147483647 h 768"/>
                <a:gd name="T20" fmla="*/ 2147483647 w 840"/>
                <a:gd name="T21" fmla="*/ 2147483647 h 768"/>
                <a:gd name="T22" fmla="*/ 2147483647 w 840"/>
                <a:gd name="T23" fmla="*/ 2147483647 h 768"/>
                <a:gd name="T24" fmla="*/ 2147483647 w 840"/>
                <a:gd name="T25" fmla="*/ 2147483647 h 768"/>
                <a:gd name="T26" fmla="*/ 2147483647 w 840"/>
                <a:gd name="T27" fmla="*/ 2147483647 h 768"/>
                <a:gd name="T28" fmla="*/ 2147483647 w 840"/>
                <a:gd name="T29" fmla="*/ 2147483647 h 768"/>
                <a:gd name="T30" fmla="*/ 2147483647 w 840"/>
                <a:gd name="T31" fmla="*/ 2147483647 h 768"/>
                <a:gd name="T32" fmla="*/ 2147483647 w 840"/>
                <a:gd name="T33" fmla="*/ 2147483647 h 768"/>
                <a:gd name="T34" fmla="*/ 2147483647 w 840"/>
                <a:gd name="T35" fmla="*/ 2147483647 h 768"/>
                <a:gd name="T36" fmla="*/ 2147483647 w 840"/>
                <a:gd name="T37" fmla="*/ 2147483647 h 768"/>
                <a:gd name="T38" fmla="*/ 2147483647 w 840"/>
                <a:gd name="T39" fmla="*/ 2147483647 h 768"/>
                <a:gd name="T40" fmla="*/ 2147483647 w 840"/>
                <a:gd name="T41" fmla="*/ 2147483647 h 768"/>
                <a:gd name="T42" fmla="*/ 2147483647 w 840"/>
                <a:gd name="T43" fmla="*/ 2147483647 h 768"/>
                <a:gd name="T44" fmla="*/ 2147483647 w 840"/>
                <a:gd name="T45" fmla="*/ 2147483647 h 768"/>
                <a:gd name="T46" fmla="*/ 2147483647 w 840"/>
                <a:gd name="T47" fmla="*/ 2147483647 h 768"/>
                <a:gd name="T48" fmla="*/ 2147483647 w 840"/>
                <a:gd name="T49" fmla="*/ 2147483647 h 768"/>
                <a:gd name="T50" fmla="*/ 2147483647 w 840"/>
                <a:gd name="T51" fmla="*/ 2147483647 h 768"/>
                <a:gd name="T52" fmla="*/ 2147483647 w 840"/>
                <a:gd name="T53" fmla="*/ 2147483647 h 768"/>
                <a:gd name="T54" fmla="*/ 2147483647 w 840"/>
                <a:gd name="T55" fmla="*/ 2147483647 h 768"/>
                <a:gd name="T56" fmla="*/ 2147483647 w 840"/>
                <a:gd name="T57" fmla="*/ 2147483647 h 768"/>
                <a:gd name="T58" fmla="*/ 2147483647 w 840"/>
                <a:gd name="T59" fmla="*/ 2147483647 h 768"/>
                <a:gd name="T60" fmla="*/ 2147483647 w 840"/>
                <a:gd name="T61" fmla="*/ 2147483647 h 768"/>
                <a:gd name="T62" fmla="*/ 2147483647 w 840"/>
                <a:gd name="T63" fmla="*/ 2147483647 h 768"/>
                <a:gd name="T64" fmla="*/ 2147483647 w 840"/>
                <a:gd name="T65" fmla="*/ 2147483647 h 768"/>
                <a:gd name="T66" fmla="*/ 2147483647 w 840"/>
                <a:gd name="T67" fmla="*/ 2147483647 h 768"/>
                <a:gd name="T68" fmla="*/ 2147483647 w 840"/>
                <a:gd name="T69" fmla="*/ 2147483647 h 768"/>
                <a:gd name="T70" fmla="*/ 2147483647 w 840"/>
                <a:gd name="T71" fmla="*/ 2147483647 h 768"/>
                <a:gd name="T72" fmla="*/ 2147483647 w 840"/>
                <a:gd name="T73" fmla="*/ 2147483647 h 768"/>
                <a:gd name="T74" fmla="*/ 2147483647 w 840"/>
                <a:gd name="T75" fmla="*/ 2147483647 h 768"/>
                <a:gd name="T76" fmla="*/ 2147483647 w 840"/>
                <a:gd name="T77" fmla="*/ 2147483647 h 768"/>
                <a:gd name="T78" fmla="*/ 2147483647 w 840"/>
                <a:gd name="T79" fmla="*/ 2147483647 h 768"/>
                <a:gd name="T80" fmla="*/ 2147483647 w 840"/>
                <a:gd name="T81" fmla="*/ 2147483647 h 768"/>
                <a:gd name="T82" fmla="*/ 2147483647 w 840"/>
                <a:gd name="T83" fmla="*/ 2147483647 h 768"/>
                <a:gd name="T84" fmla="*/ 2147483647 w 840"/>
                <a:gd name="T85" fmla="*/ 2147483647 h 768"/>
                <a:gd name="T86" fmla="*/ 2147483647 w 840"/>
                <a:gd name="T87" fmla="*/ 2147483647 h 768"/>
                <a:gd name="T88" fmla="*/ 2147483647 w 840"/>
                <a:gd name="T89" fmla="*/ 2147483647 h 768"/>
                <a:gd name="T90" fmla="*/ 2147483647 w 840"/>
                <a:gd name="T91" fmla="*/ 2147483647 h 768"/>
                <a:gd name="T92" fmla="*/ 2147483647 w 840"/>
                <a:gd name="T93" fmla="*/ 2147483647 h 768"/>
                <a:gd name="T94" fmla="*/ 2147483647 w 840"/>
                <a:gd name="T95" fmla="*/ 2147483647 h 768"/>
                <a:gd name="T96" fmla="*/ 2147483647 w 840"/>
                <a:gd name="T97" fmla="*/ 2147483647 h 768"/>
                <a:gd name="T98" fmla="*/ 2147483647 w 840"/>
                <a:gd name="T99" fmla="*/ 2147483647 h 768"/>
                <a:gd name="T100" fmla="*/ 2147483647 w 840"/>
                <a:gd name="T101" fmla="*/ 2147483647 h 768"/>
                <a:gd name="T102" fmla="*/ 2147483647 w 840"/>
                <a:gd name="T103" fmla="*/ 2147483647 h 768"/>
                <a:gd name="T104" fmla="*/ 2147483647 w 840"/>
                <a:gd name="T105" fmla="*/ 2147483647 h 768"/>
                <a:gd name="T106" fmla="*/ 2147483647 w 840"/>
                <a:gd name="T107" fmla="*/ 2147483647 h 768"/>
                <a:gd name="T108" fmla="*/ 2147483647 w 840"/>
                <a:gd name="T109" fmla="*/ 2147483647 h 768"/>
                <a:gd name="T110" fmla="*/ 2147483647 w 840"/>
                <a:gd name="T111" fmla="*/ 2147483647 h 768"/>
                <a:gd name="T112" fmla="*/ 2147483647 w 840"/>
                <a:gd name="T113" fmla="*/ 2147483647 h 768"/>
                <a:gd name="T114" fmla="*/ 2147483647 w 840"/>
                <a:gd name="T115" fmla="*/ 2147483647 h 768"/>
                <a:gd name="T116" fmla="*/ 2147483647 w 840"/>
                <a:gd name="T117" fmla="*/ 2147483647 h 768"/>
                <a:gd name="T118" fmla="*/ 2147483647 w 840"/>
                <a:gd name="T119" fmla="*/ 2147483647 h 76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840"/>
                <a:gd name="T181" fmla="*/ 0 h 768"/>
                <a:gd name="T182" fmla="*/ 840 w 840"/>
                <a:gd name="T183" fmla="*/ 768 h 768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840" h="768">
                  <a:moveTo>
                    <a:pt x="420" y="738"/>
                  </a:moveTo>
                  <a:lnTo>
                    <a:pt x="420" y="732"/>
                  </a:lnTo>
                  <a:lnTo>
                    <a:pt x="426" y="726"/>
                  </a:lnTo>
                  <a:lnTo>
                    <a:pt x="426" y="714"/>
                  </a:lnTo>
                  <a:lnTo>
                    <a:pt x="432" y="702"/>
                  </a:lnTo>
                  <a:lnTo>
                    <a:pt x="432" y="648"/>
                  </a:lnTo>
                  <a:lnTo>
                    <a:pt x="498" y="594"/>
                  </a:lnTo>
                  <a:lnTo>
                    <a:pt x="498" y="588"/>
                  </a:lnTo>
                  <a:lnTo>
                    <a:pt x="504" y="582"/>
                  </a:lnTo>
                  <a:lnTo>
                    <a:pt x="516" y="558"/>
                  </a:lnTo>
                  <a:lnTo>
                    <a:pt x="522" y="552"/>
                  </a:lnTo>
                  <a:lnTo>
                    <a:pt x="528" y="552"/>
                  </a:lnTo>
                  <a:lnTo>
                    <a:pt x="534" y="558"/>
                  </a:lnTo>
                  <a:lnTo>
                    <a:pt x="546" y="564"/>
                  </a:lnTo>
                  <a:lnTo>
                    <a:pt x="552" y="564"/>
                  </a:lnTo>
                  <a:lnTo>
                    <a:pt x="558" y="558"/>
                  </a:lnTo>
                  <a:lnTo>
                    <a:pt x="558" y="546"/>
                  </a:lnTo>
                  <a:lnTo>
                    <a:pt x="552" y="540"/>
                  </a:lnTo>
                  <a:lnTo>
                    <a:pt x="564" y="540"/>
                  </a:lnTo>
                  <a:lnTo>
                    <a:pt x="570" y="552"/>
                  </a:lnTo>
                  <a:lnTo>
                    <a:pt x="582" y="564"/>
                  </a:lnTo>
                  <a:lnTo>
                    <a:pt x="588" y="576"/>
                  </a:lnTo>
                  <a:lnTo>
                    <a:pt x="588" y="582"/>
                  </a:lnTo>
                  <a:lnTo>
                    <a:pt x="594" y="594"/>
                  </a:lnTo>
                  <a:lnTo>
                    <a:pt x="600" y="600"/>
                  </a:lnTo>
                  <a:lnTo>
                    <a:pt x="606" y="600"/>
                  </a:lnTo>
                  <a:lnTo>
                    <a:pt x="624" y="582"/>
                  </a:lnTo>
                  <a:lnTo>
                    <a:pt x="624" y="570"/>
                  </a:lnTo>
                  <a:lnTo>
                    <a:pt x="630" y="558"/>
                  </a:lnTo>
                  <a:lnTo>
                    <a:pt x="642" y="552"/>
                  </a:lnTo>
                  <a:lnTo>
                    <a:pt x="648" y="546"/>
                  </a:lnTo>
                  <a:lnTo>
                    <a:pt x="648" y="516"/>
                  </a:lnTo>
                  <a:lnTo>
                    <a:pt x="672" y="486"/>
                  </a:lnTo>
                  <a:lnTo>
                    <a:pt x="684" y="438"/>
                  </a:lnTo>
                  <a:lnTo>
                    <a:pt x="696" y="432"/>
                  </a:lnTo>
                  <a:lnTo>
                    <a:pt x="702" y="426"/>
                  </a:lnTo>
                  <a:lnTo>
                    <a:pt x="714" y="420"/>
                  </a:lnTo>
                  <a:lnTo>
                    <a:pt x="720" y="414"/>
                  </a:lnTo>
                  <a:lnTo>
                    <a:pt x="720" y="402"/>
                  </a:lnTo>
                  <a:lnTo>
                    <a:pt x="726" y="384"/>
                  </a:lnTo>
                  <a:lnTo>
                    <a:pt x="726" y="354"/>
                  </a:lnTo>
                  <a:lnTo>
                    <a:pt x="744" y="354"/>
                  </a:lnTo>
                  <a:lnTo>
                    <a:pt x="750" y="348"/>
                  </a:lnTo>
                  <a:lnTo>
                    <a:pt x="756" y="330"/>
                  </a:lnTo>
                  <a:lnTo>
                    <a:pt x="756" y="300"/>
                  </a:lnTo>
                  <a:lnTo>
                    <a:pt x="762" y="294"/>
                  </a:lnTo>
                  <a:lnTo>
                    <a:pt x="768" y="264"/>
                  </a:lnTo>
                  <a:lnTo>
                    <a:pt x="774" y="252"/>
                  </a:lnTo>
                  <a:lnTo>
                    <a:pt x="786" y="240"/>
                  </a:lnTo>
                  <a:lnTo>
                    <a:pt x="786" y="234"/>
                  </a:lnTo>
                  <a:lnTo>
                    <a:pt x="792" y="228"/>
                  </a:lnTo>
                  <a:lnTo>
                    <a:pt x="792" y="222"/>
                  </a:lnTo>
                  <a:lnTo>
                    <a:pt x="798" y="216"/>
                  </a:lnTo>
                  <a:lnTo>
                    <a:pt x="798" y="210"/>
                  </a:lnTo>
                  <a:lnTo>
                    <a:pt x="810" y="210"/>
                  </a:lnTo>
                  <a:lnTo>
                    <a:pt x="822" y="204"/>
                  </a:lnTo>
                  <a:lnTo>
                    <a:pt x="840" y="186"/>
                  </a:lnTo>
                  <a:lnTo>
                    <a:pt x="840" y="174"/>
                  </a:lnTo>
                  <a:lnTo>
                    <a:pt x="834" y="168"/>
                  </a:lnTo>
                  <a:lnTo>
                    <a:pt x="834" y="162"/>
                  </a:lnTo>
                  <a:lnTo>
                    <a:pt x="840" y="156"/>
                  </a:lnTo>
                  <a:lnTo>
                    <a:pt x="840" y="126"/>
                  </a:lnTo>
                  <a:lnTo>
                    <a:pt x="810" y="126"/>
                  </a:lnTo>
                  <a:lnTo>
                    <a:pt x="810" y="120"/>
                  </a:lnTo>
                  <a:lnTo>
                    <a:pt x="804" y="108"/>
                  </a:lnTo>
                  <a:lnTo>
                    <a:pt x="804" y="60"/>
                  </a:lnTo>
                  <a:lnTo>
                    <a:pt x="774" y="12"/>
                  </a:lnTo>
                  <a:lnTo>
                    <a:pt x="756" y="12"/>
                  </a:lnTo>
                  <a:lnTo>
                    <a:pt x="750" y="18"/>
                  </a:lnTo>
                  <a:lnTo>
                    <a:pt x="750" y="24"/>
                  </a:lnTo>
                  <a:lnTo>
                    <a:pt x="744" y="30"/>
                  </a:lnTo>
                  <a:lnTo>
                    <a:pt x="744" y="36"/>
                  </a:lnTo>
                  <a:lnTo>
                    <a:pt x="720" y="36"/>
                  </a:lnTo>
                  <a:lnTo>
                    <a:pt x="714" y="42"/>
                  </a:lnTo>
                  <a:lnTo>
                    <a:pt x="702" y="48"/>
                  </a:lnTo>
                  <a:lnTo>
                    <a:pt x="696" y="54"/>
                  </a:lnTo>
                  <a:lnTo>
                    <a:pt x="684" y="60"/>
                  </a:lnTo>
                  <a:lnTo>
                    <a:pt x="654" y="60"/>
                  </a:lnTo>
                  <a:lnTo>
                    <a:pt x="648" y="54"/>
                  </a:lnTo>
                  <a:lnTo>
                    <a:pt x="636" y="48"/>
                  </a:lnTo>
                  <a:lnTo>
                    <a:pt x="600" y="36"/>
                  </a:lnTo>
                  <a:lnTo>
                    <a:pt x="546" y="36"/>
                  </a:lnTo>
                  <a:lnTo>
                    <a:pt x="528" y="42"/>
                  </a:lnTo>
                  <a:lnTo>
                    <a:pt x="516" y="54"/>
                  </a:lnTo>
                  <a:lnTo>
                    <a:pt x="504" y="60"/>
                  </a:lnTo>
                  <a:lnTo>
                    <a:pt x="492" y="84"/>
                  </a:lnTo>
                  <a:lnTo>
                    <a:pt x="486" y="90"/>
                  </a:lnTo>
                  <a:lnTo>
                    <a:pt x="480" y="90"/>
                  </a:lnTo>
                  <a:lnTo>
                    <a:pt x="468" y="84"/>
                  </a:lnTo>
                  <a:lnTo>
                    <a:pt x="438" y="84"/>
                  </a:lnTo>
                  <a:lnTo>
                    <a:pt x="414" y="72"/>
                  </a:lnTo>
                  <a:lnTo>
                    <a:pt x="402" y="60"/>
                  </a:lnTo>
                  <a:lnTo>
                    <a:pt x="390" y="54"/>
                  </a:lnTo>
                  <a:lnTo>
                    <a:pt x="384" y="48"/>
                  </a:lnTo>
                  <a:lnTo>
                    <a:pt x="372" y="42"/>
                  </a:lnTo>
                  <a:lnTo>
                    <a:pt x="360" y="42"/>
                  </a:lnTo>
                  <a:lnTo>
                    <a:pt x="336" y="54"/>
                  </a:lnTo>
                  <a:lnTo>
                    <a:pt x="324" y="66"/>
                  </a:lnTo>
                  <a:lnTo>
                    <a:pt x="312" y="72"/>
                  </a:lnTo>
                  <a:lnTo>
                    <a:pt x="306" y="72"/>
                  </a:lnTo>
                  <a:lnTo>
                    <a:pt x="294" y="66"/>
                  </a:lnTo>
                  <a:lnTo>
                    <a:pt x="288" y="60"/>
                  </a:lnTo>
                  <a:lnTo>
                    <a:pt x="288" y="54"/>
                  </a:lnTo>
                  <a:lnTo>
                    <a:pt x="282" y="48"/>
                  </a:lnTo>
                  <a:lnTo>
                    <a:pt x="282" y="42"/>
                  </a:lnTo>
                  <a:lnTo>
                    <a:pt x="258" y="18"/>
                  </a:lnTo>
                  <a:lnTo>
                    <a:pt x="222" y="18"/>
                  </a:lnTo>
                  <a:lnTo>
                    <a:pt x="222" y="12"/>
                  </a:lnTo>
                  <a:lnTo>
                    <a:pt x="210" y="0"/>
                  </a:lnTo>
                  <a:lnTo>
                    <a:pt x="198" y="0"/>
                  </a:lnTo>
                  <a:lnTo>
                    <a:pt x="186" y="6"/>
                  </a:lnTo>
                  <a:lnTo>
                    <a:pt x="180" y="6"/>
                  </a:lnTo>
                  <a:lnTo>
                    <a:pt x="180" y="12"/>
                  </a:lnTo>
                  <a:lnTo>
                    <a:pt x="126" y="12"/>
                  </a:lnTo>
                  <a:lnTo>
                    <a:pt x="102" y="36"/>
                  </a:lnTo>
                  <a:lnTo>
                    <a:pt x="102" y="60"/>
                  </a:lnTo>
                  <a:lnTo>
                    <a:pt x="96" y="78"/>
                  </a:lnTo>
                  <a:lnTo>
                    <a:pt x="90" y="90"/>
                  </a:lnTo>
                  <a:lnTo>
                    <a:pt x="84" y="96"/>
                  </a:lnTo>
                  <a:lnTo>
                    <a:pt x="78" y="108"/>
                  </a:lnTo>
                  <a:lnTo>
                    <a:pt x="72" y="114"/>
                  </a:lnTo>
                  <a:lnTo>
                    <a:pt x="66" y="114"/>
                  </a:lnTo>
                  <a:lnTo>
                    <a:pt x="66" y="168"/>
                  </a:lnTo>
                  <a:lnTo>
                    <a:pt x="60" y="180"/>
                  </a:lnTo>
                  <a:lnTo>
                    <a:pt x="60" y="186"/>
                  </a:lnTo>
                  <a:lnTo>
                    <a:pt x="54" y="192"/>
                  </a:lnTo>
                  <a:lnTo>
                    <a:pt x="66" y="216"/>
                  </a:lnTo>
                  <a:lnTo>
                    <a:pt x="72" y="222"/>
                  </a:lnTo>
                  <a:lnTo>
                    <a:pt x="78" y="234"/>
                  </a:lnTo>
                  <a:lnTo>
                    <a:pt x="78" y="246"/>
                  </a:lnTo>
                  <a:lnTo>
                    <a:pt x="84" y="252"/>
                  </a:lnTo>
                  <a:lnTo>
                    <a:pt x="84" y="264"/>
                  </a:lnTo>
                  <a:lnTo>
                    <a:pt x="78" y="270"/>
                  </a:lnTo>
                  <a:lnTo>
                    <a:pt x="72" y="270"/>
                  </a:lnTo>
                  <a:lnTo>
                    <a:pt x="60" y="276"/>
                  </a:lnTo>
                  <a:lnTo>
                    <a:pt x="60" y="318"/>
                  </a:lnTo>
                  <a:lnTo>
                    <a:pt x="48" y="324"/>
                  </a:lnTo>
                  <a:lnTo>
                    <a:pt x="42" y="336"/>
                  </a:lnTo>
                  <a:lnTo>
                    <a:pt x="36" y="342"/>
                  </a:lnTo>
                  <a:lnTo>
                    <a:pt x="36" y="372"/>
                  </a:lnTo>
                  <a:lnTo>
                    <a:pt x="24" y="396"/>
                  </a:lnTo>
                  <a:lnTo>
                    <a:pt x="6" y="396"/>
                  </a:lnTo>
                  <a:lnTo>
                    <a:pt x="0" y="426"/>
                  </a:lnTo>
                  <a:lnTo>
                    <a:pt x="6" y="462"/>
                  </a:lnTo>
                  <a:lnTo>
                    <a:pt x="0" y="492"/>
                  </a:lnTo>
                  <a:lnTo>
                    <a:pt x="0" y="606"/>
                  </a:lnTo>
                  <a:lnTo>
                    <a:pt x="6" y="612"/>
                  </a:lnTo>
                  <a:lnTo>
                    <a:pt x="30" y="612"/>
                  </a:lnTo>
                  <a:lnTo>
                    <a:pt x="54" y="600"/>
                  </a:lnTo>
                  <a:lnTo>
                    <a:pt x="60" y="594"/>
                  </a:lnTo>
                  <a:lnTo>
                    <a:pt x="66" y="600"/>
                  </a:lnTo>
                  <a:lnTo>
                    <a:pt x="108" y="600"/>
                  </a:lnTo>
                  <a:lnTo>
                    <a:pt x="126" y="606"/>
                  </a:lnTo>
                  <a:lnTo>
                    <a:pt x="138" y="618"/>
                  </a:lnTo>
                  <a:lnTo>
                    <a:pt x="150" y="636"/>
                  </a:lnTo>
                  <a:lnTo>
                    <a:pt x="156" y="648"/>
                  </a:lnTo>
                  <a:lnTo>
                    <a:pt x="168" y="660"/>
                  </a:lnTo>
                  <a:lnTo>
                    <a:pt x="186" y="660"/>
                  </a:lnTo>
                  <a:lnTo>
                    <a:pt x="180" y="666"/>
                  </a:lnTo>
                  <a:lnTo>
                    <a:pt x="180" y="678"/>
                  </a:lnTo>
                  <a:lnTo>
                    <a:pt x="174" y="684"/>
                  </a:lnTo>
                  <a:lnTo>
                    <a:pt x="186" y="684"/>
                  </a:lnTo>
                  <a:lnTo>
                    <a:pt x="198" y="678"/>
                  </a:lnTo>
                  <a:lnTo>
                    <a:pt x="198" y="684"/>
                  </a:lnTo>
                  <a:lnTo>
                    <a:pt x="192" y="690"/>
                  </a:lnTo>
                  <a:lnTo>
                    <a:pt x="186" y="702"/>
                  </a:lnTo>
                  <a:lnTo>
                    <a:pt x="186" y="714"/>
                  </a:lnTo>
                  <a:lnTo>
                    <a:pt x="204" y="750"/>
                  </a:lnTo>
                  <a:lnTo>
                    <a:pt x="216" y="762"/>
                  </a:lnTo>
                  <a:lnTo>
                    <a:pt x="234" y="768"/>
                  </a:lnTo>
                  <a:lnTo>
                    <a:pt x="270" y="768"/>
                  </a:lnTo>
                  <a:lnTo>
                    <a:pt x="276" y="762"/>
                  </a:lnTo>
                  <a:lnTo>
                    <a:pt x="282" y="762"/>
                  </a:lnTo>
                  <a:lnTo>
                    <a:pt x="288" y="738"/>
                  </a:lnTo>
                  <a:lnTo>
                    <a:pt x="312" y="750"/>
                  </a:lnTo>
                  <a:lnTo>
                    <a:pt x="336" y="744"/>
                  </a:lnTo>
                  <a:lnTo>
                    <a:pt x="354" y="756"/>
                  </a:lnTo>
                  <a:lnTo>
                    <a:pt x="396" y="756"/>
                  </a:lnTo>
                  <a:lnTo>
                    <a:pt x="396" y="732"/>
                  </a:lnTo>
                  <a:lnTo>
                    <a:pt x="420" y="732"/>
                  </a:lnTo>
                  <a:lnTo>
                    <a:pt x="420" y="738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55" name="Niger" descr="© INSCALE GmbH, 05.05.2010&#10;http://www.presentationload.com/">
              <a:extLst>
                <a:ext uri="{FF2B5EF4-FFF2-40B4-BE49-F238E27FC236}">
                  <a16:creationId xmlns:a16="http://schemas.microsoft.com/office/drawing/2014/main" id="{AE74C5CD-1285-4B40-EC0A-E36D4C0D3F35}"/>
                </a:ext>
              </a:extLst>
            </p:cNvPr>
            <p:cNvSpPr>
              <a:spLocks/>
            </p:cNvSpPr>
            <p:nvPr/>
          </p:nvSpPr>
          <p:spPr bwMode="gray">
            <a:xfrm>
              <a:off x="4242803" y="2501007"/>
              <a:ext cx="420993" cy="357254"/>
            </a:xfrm>
            <a:custGeom>
              <a:avLst/>
              <a:gdLst>
                <a:gd name="T0" fmla="*/ 2147483647 w 1110"/>
                <a:gd name="T1" fmla="*/ 2147483647 h 942"/>
                <a:gd name="T2" fmla="*/ 2147483647 w 1110"/>
                <a:gd name="T3" fmla="*/ 2147483647 h 942"/>
                <a:gd name="T4" fmla="*/ 2147483647 w 1110"/>
                <a:gd name="T5" fmla="*/ 2147483647 h 942"/>
                <a:gd name="T6" fmla="*/ 2147483647 w 1110"/>
                <a:gd name="T7" fmla="*/ 2147483647 h 942"/>
                <a:gd name="T8" fmla="*/ 2147483647 w 1110"/>
                <a:gd name="T9" fmla="*/ 2147483647 h 942"/>
                <a:gd name="T10" fmla="*/ 2147483647 w 1110"/>
                <a:gd name="T11" fmla="*/ 2147483647 h 942"/>
                <a:gd name="T12" fmla="*/ 2147483647 w 1110"/>
                <a:gd name="T13" fmla="*/ 2147483647 h 942"/>
                <a:gd name="T14" fmla="*/ 2147483647 w 1110"/>
                <a:gd name="T15" fmla="*/ 2147483647 h 942"/>
                <a:gd name="T16" fmla="*/ 2147483647 w 1110"/>
                <a:gd name="T17" fmla="*/ 2147483647 h 942"/>
                <a:gd name="T18" fmla="*/ 2147483647 w 1110"/>
                <a:gd name="T19" fmla="*/ 2147483647 h 942"/>
                <a:gd name="T20" fmla="*/ 2147483647 w 1110"/>
                <a:gd name="T21" fmla="*/ 2147483647 h 942"/>
                <a:gd name="T22" fmla="*/ 2147483647 w 1110"/>
                <a:gd name="T23" fmla="*/ 2147483647 h 942"/>
                <a:gd name="T24" fmla="*/ 2147483647 w 1110"/>
                <a:gd name="T25" fmla="*/ 2147483647 h 942"/>
                <a:gd name="T26" fmla="*/ 2147483647 w 1110"/>
                <a:gd name="T27" fmla="*/ 2147483647 h 942"/>
                <a:gd name="T28" fmla="*/ 2147483647 w 1110"/>
                <a:gd name="T29" fmla="*/ 2147483647 h 942"/>
                <a:gd name="T30" fmla="*/ 2147483647 w 1110"/>
                <a:gd name="T31" fmla="*/ 2147483647 h 942"/>
                <a:gd name="T32" fmla="*/ 2147483647 w 1110"/>
                <a:gd name="T33" fmla="*/ 2147483647 h 942"/>
                <a:gd name="T34" fmla="*/ 2147483647 w 1110"/>
                <a:gd name="T35" fmla="*/ 2147483647 h 942"/>
                <a:gd name="T36" fmla="*/ 2147483647 w 1110"/>
                <a:gd name="T37" fmla="*/ 2147483647 h 942"/>
                <a:gd name="T38" fmla="*/ 2147483647 w 1110"/>
                <a:gd name="T39" fmla="*/ 2147483647 h 942"/>
                <a:gd name="T40" fmla="*/ 2147483647 w 1110"/>
                <a:gd name="T41" fmla="*/ 2147483647 h 942"/>
                <a:gd name="T42" fmla="*/ 2147483647 w 1110"/>
                <a:gd name="T43" fmla="*/ 2147483647 h 942"/>
                <a:gd name="T44" fmla="*/ 2147483647 w 1110"/>
                <a:gd name="T45" fmla="*/ 2147483647 h 942"/>
                <a:gd name="T46" fmla="*/ 2147483647 w 1110"/>
                <a:gd name="T47" fmla="*/ 2147483647 h 942"/>
                <a:gd name="T48" fmla="*/ 2147483647 w 1110"/>
                <a:gd name="T49" fmla="*/ 2147483647 h 942"/>
                <a:gd name="T50" fmla="*/ 2147483647 w 1110"/>
                <a:gd name="T51" fmla="*/ 2147483647 h 942"/>
                <a:gd name="T52" fmla="*/ 2147483647 w 1110"/>
                <a:gd name="T53" fmla="*/ 2147483647 h 942"/>
                <a:gd name="T54" fmla="*/ 2147483647 w 1110"/>
                <a:gd name="T55" fmla="*/ 2147483647 h 942"/>
                <a:gd name="T56" fmla="*/ 2147483647 w 1110"/>
                <a:gd name="T57" fmla="*/ 2147483647 h 942"/>
                <a:gd name="T58" fmla="*/ 2147483647 w 1110"/>
                <a:gd name="T59" fmla="*/ 2147483647 h 942"/>
                <a:gd name="T60" fmla="*/ 2147483647 w 1110"/>
                <a:gd name="T61" fmla="*/ 2147483647 h 942"/>
                <a:gd name="T62" fmla="*/ 2147483647 w 1110"/>
                <a:gd name="T63" fmla="*/ 2147483647 h 942"/>
                <a:gd name="T64" fmla="*/ 2147483647 w 1110"/>
                <a:gd name="T65" fmla="*/ 2147483647 h 942"/>
                <a:gd name="T66" fmla="*/ 2147483647 w 1110"/>
                <a:gd name="T67" fmla="*/ 2147483647 h 942"/>
                <a:gd name="T68" fmla="*/ 2147483647 w 1110"/>
                <a:gd name="T69" fmla="*/ 2147483647 h 942"/>
                <a:gd name="T70" fmla="*/ 2147483647 w 1110"/>
                <a:gd name="T71" fmla="*/ 2147483647 h 942"/>
                <a:gd name="T72" fmla="*/ 2147483647 w 1110"/>
                <a:gd name="T73" fmla="*/ 2147483647 h 942"/>
                <a:gd name="T74" fmla="*/ 2147483647 w 1110"/>
                <a:gd name="T75" fmla="*/ 2147483647 h 942"/>
                <a:gd name="T76" fmla="*/ 2147483647 w 1110"/>
                <a:gd name="T77" fmla="*/ 2147483647 h 942"/>
                <a:gd name="T78" fmla="*/ 2147483647 w 1110"/>
                <a:gd name="T79" fmla="*/ 2147483647 h 942"/>
                <a:gd name="T80" fmla="*/ 2147483647 w 1110"/>
                <a:gd name="T81" fmla="*/ 2147483647 h 942"/>
                <a:gd name="T82" fmla="*/ 2147483647 w 1110"/>
                <a:gd name="T83" fmla="*/ 2147483647 h 942"/>
                <a:gd name="T84" fmla="*/ 2147483647 w 1110"/>
                <a:gd name="T85" fmla="*/ 2147483647 h 942"/>
                <a:gd name="T86" fmla="*/ 2147483647 w 1110"/>
                <a:gd name="T87" fmla="*/ 2147483647 h 942"/>
                <a:gd name="T88" fmla="*/ 2147483647 w 1110"/>
                <a:gd name="T89" fmla="*/ 2147483647 h 942"/>
                <a:gd name="T90" fmla="*/ 2147483647 w 1110"/>
                <a:gd name="T91" fmla="*/ 2147483647 h 942"/>
                <a:gd name="T92" fmla="*/ 2147483647 w 1110"/>
                <a:gd name="T93" fmla="*/ 2147483647 h 942"/>
                <a:gd name="T94" fmla="*/ 2147483647 w 1110"/>
                <a:gd name="T95" fmla="*/ 2147483647 h 942"/>
                <a:gd name="T96" fmla="*/ 2147483647 w 1110"/>
                <a:gd name="T97" fmla="*/ 2147483647 h 942"/>
                <a:gd name="T98" fmla="*/ 0 w 1110"/>
                <a:gd name="T99" fmla="*/ 2147483647 h 942"/>
                <a:gd name="T100" fmla="*/ 2147483647 w 1110"/>
                <a:gd name="T101" fmla="*/ 2147483647 h 94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110"/>
                <a:gd name="T154" fmla="*/ 0 h 942"/>
                <a:gd name="T155" fmla="*/ 1110 w 1110"/>
                <a:gd name="T156" fmla="*/ 942 h 942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110" h="942">
                  <a:moveTo>
                    <a:pt x="54" y="792"/>
                  </a:moveTo>
                  <a:lnTo>
                    <a:pt x="54" y="810"/>
                  </a:lnTo>
                  <a:lnTo>
                    <a:pt x="66" y="810"/>
                  </a:lnTo>
                  <a:lnTo>
                    <a:pt x="48" y="828"/>
                  </a:lnTo>
                  <a:lnTo>
                    <a:pt x="48" y="834"/>
                  </a:lnTo>
                  <a:lnTo>
                    <a:pt x="72" y="858"/>
                  </a:lnTo>
                  <a:lnTo>
                    <a:pt x="84" y="864"/>
                  </a:lnTo>
                  <a:lnTo>
                    <a:pt x="90" y="876"/>
                  </a:lnTo>
                  <a:lnTo>
                    <a:pt x="108" y="876"/>
                  </a:lnTo>
                  <a:lnTo>
                    <a:pt x="120" y="864"/>
                  </a:lnTo>
                  <a:lnTo>
                    <a:pt x="132" y="864"/>
                  </a:lnTo>
                  <a:lnTo>
                    <a:pt x="144" y="876"/>
                  </a:lnTo>
                  <a:lnTo>
                    <a:pt x="150" y="888"/>
                  </a:lnTo>
                  <a:lnTo>
                    <a:pt x="126" y="894"/>
                  </a:lnTo>
                  <a:lnTo>
                    <a:pt x="150" y="930"/>
                  </a:lnTo>
                  <a:lnTo>
                    <a:pt x="150" y="906"/>
                  </a:lnTo>
                  <a:lnTo>
                    <a:pt x="180" y="894"/>
                  </a:lnTo>
                  <a:lnTo>
                    <a:pt x="192" y="906"/>
                  </a:lnTo>
                  <a:lnTo>
                    <a:pt x="198" y="918"/>
                  </a:lnTo>
                  <a:lnTo>
                    <a:pt x="204" y="924"/>
                  </a:lnTo>
                  <a:lnTo>
                    <a:pt x="210" y="924"/>
                  </a:lnTo>
                  <a:lnTo>
                    <a:pt x="216" y="930"/>
                  </a:lnTo>
                  <a:lnTo>
                    <a:pt x="222" y="930"/>
                  </a:lnTo>
                  <a:lnTo>
                    <a:pt x="234" y="936"/>
                  </a:lnTo>
                  <a:lnTo>
                    <a:pt x="240" y="942"/>
                  </a:lnTo>
                  <a:lnTo>
                    <a:pt x="240" y="888"/>
                  </a:lnTo>
                  <a:lnTo>
                    <a:pt x="246" y="888"/>
                  </a:lnTo>
                  <a:lnTo>
                    <a:pt x="252" y="882"/>
                  </a:lnTo>
                  <a:lnTo>
                    <a:pt x="258" y="870"/>
                  </a:lnTo>
                  <a:lnTo>
                    <a:pt x="264" y="864"/>
                  </a:lnTo>
                  <a:lnTo>
                    <a:pt x="270" y="852"/>
                  </a:lnTo>
                  <a:lnTo>
                    <a:pt x="276" y="834"/>
                  </a:lnTo>
                  <a:lnTo>
                    <a:pt x="276" y="810"/>
                  </a:lnTo>
                  <a:lnTo>
                    <a:pt x="300" y="786"/>
                  </a:lnTo>
                  <a:lnTo>
                    <a:pt x="354" y="786"/>
                  </a:lnTo>
                  <a:lnTo>
                    <a:pt x="354" y="780"/>
                  </a:lnTo>
                  <a:lnTo>
                    <a:pt x="360" y="780"/>
                  </a:lnTo>
                  <a:lnTo>
                    <a:pt x="372" y="774"/>
                  </a:lnTo>
                  <a:lnTo>
                    <a:pt x="384" y="774"/>
                  </a:lnTo>
                  <a:lnTo>
                    <a:pt x="396" y="786"/>
                  </a:lnTo>
                  <a:lnTo>
                    <a:pt x="396" y="792"/>
                  </a:lnTo>
                  <a:lnTo>
                    <a:pt x="432" y="792"/>
                  </a:lnTo>
                  <a:lnTo>
                    <a:pt x="456" y="816"/>
                  </a:lnTo>
                  <a:lnTo>
                    <a:pt x="456" y="822"/>
                  </a:lnTo>
                  <a:lnTo>
                    <a:pt x="462" y="828"/>
                  </a:lnTo>
                  <a:lnTo>
                    <a:pt x="462" y="834"/>
                  </a:lnTo>
                  <a:lnTo>
                    <a:pt x="468" y="840"/>
                  </a:lnTo>
                  <a:lnTo>
                    <a:pt x="480" y="846"/>
                  </a:lnTo>
                  <a:lnTo>
                    <a:pt x="486" y="846"/>
                  </a:lnTo>
                  <a:lnTo>
                    <a:pt x="498" y="840"/>
                  </a:lnTo>
                  <a:lnTo>
                    <a:pt x="510" y="828"/>
                  </a:lnTo>
                  <a:lnTo>
                    <a:pt x="534" y="816"/>
                  </a:lnTo>
                  <a:lnTo>
                    <a:pt x="546" y="816"/>
                  </a:lnTo>
                  <a:lnTo>
                    <a:pt x="558" y="822"/>
                  </a:lnTo>
                  <a:lnTo>
                    <a:pt x="564" y="828"/>
                  </a:lnTo>
                  <a:lnTo>
                    <a:pt x="576" y="834"/>
                  </a:lnTo>
                  <a:lnTo>
                    <a:pt x="588" y="846"/>
                  </a:lnTo>
                  <a:lnTo>
                    <a:pt x="612" y="858"/>
                  </a:lnTo>
                  <a:lnTo>
                    <a:pt x="642" y="858"/>
                  </a:lnTo>
                  <a:lnTo>
                    <a:pt x="654" y="864"/>
                  </a:lnTo>
                  <a:lnTo>
                    <a:pt x="660" y="864"/>
                  </a:lnTo>
                  <a:lnTo>
                    <a:pt x="666" y="858"/>
                  </a:lnTo>
                  <a:lnTo>
                    <a:pt x="678" y="834"/>
                  </a:lnTo>
                  <a:lnTo>
                    <a:pt x="690" y="828"/>
                  </a:lnTo>
                  <a:lnTo>
                    <a:pt x="702" y="816"/>
                  </a:lnTo>
                  <a:lnTo>
                    <a:pt x="720" y="810"/>
                  </a:lnTo>
                  <a:lnTo>
                    <a:pt x="774" y="810"/>
                  </a:lnTo>
                  <a:lnTo>
                    <a:pt x="810" y="822"/>
                  </a:lnTo>
                  <a:lnTo>
                    <a:pt x="822" y="828"/>
                  </a:lnTo>
                  <a:lnTo>
                    <a:pt x="828" y="834"/>
                  </a:lnTo>
                  <a:lnTo>
                    <a:pt x="858" y="834"/>
                  </a:lnTo>
                  <a:lnTo>
                    <a:pt x="870" y="828"/>
                  </a:lnTo>
                  <a:lnTo>
                    <a:pt x="876" y="822"/>
                  </a:lnTo>
                  <a:lnTo>
                    <a:pt x="888" y="816"/>
                  </a:lnTo>
                  <a:lnTo>
                    <a:pt x="894" y="810"/>
                  </a:lnTo>
                  <a:lnTo>
                    <a:pt x="918" y="810"/>
                  </a:lnTo>
                  <a:lnTo>
                    <a:pt x="918" y="804"/>
                  </a:lnTo>
                  <a:lnTo>
                    <a:pt x="924" y="798"/>
                  </a:lnTo>
                  <a:lnTo>
                    <a:pt x="924" y="792"/>
                  </a:lnTo>
                  <a:lnTo>
                    <a:pt x="930" y="786"/>
                  </a:lnTo>
                  <a:lnTo>
                    <a:pt x="936" y="786"/>
                  </a:lnTo>
                  <a:lnTo>
                    <a:pt x="930" y="726"/>
                  </a:lnTo>
                  <a:lnTo>
                    <a:pt x="948" y="720"/>
                  </a:lnTo>
                  <a:lnTo>
                    <a:pt x="948" y="714"/>
                  </a:lnTo>
                  <a:lnTo>
                    <a:pt x="954" y="708"/>
                  </a:lnTo>
                  <a:lnTo>
                    <a:pt x="954" y="696"/>
                  </a:lnTo>
                  <a:lnTo>
                    <a:pt x="960" y="678"/>
                  </a:lnTo>
                  <a:lnTo>
                    <a:pt x="966" y="666"/>
                  </a:lnTo>
                  <a:lnTo>
                    <a:pt x="978" y="648"/>
                  </a:lnTo>
                  <a:lnTo>
                    <a:pt x="984" y="636"/>
                  </a:lnTo>
                  <a:lnTo>
                    <a:pt x="1002" y="618"/>
                  </a:lnTo>
                  <a:lnTo>
                    <a:pt x="1026" y="588"/>
                  </a:lnTo>
                  <a:lnTo>
                    <a:pt x="1050" y="564"/>
                  </a:lnTo>
                  <a:lnTo>
                    <a:pt x="1068" y="540"/>
                  </a:lnTo>
                  <a:lnTo>
                    <a:pt x="1074" y="534"/>
                  </a:lnTo>
                  <a:lnTo>
                    <a:pt x="1092" y="288"/>
                  </a:lnTo>
                  <a:lnTo>
                    <a:pt x="1110" y="252"/>
                  </a:lnTo>
                  <a:lnTo>
                    <a:pt x="1080" y="216"/>
                  </a:lnTo>
                  <a:lnTo>
                    <a:pt x="1074" y="192"/>
                  </a:lnTo>
                  <a:lnTo>
                    <a:pt x="1044" y="156"/>
                  </a:lnTo>
                  <a:lnTo>
                    <a:pt x="1056" y="108"/>
                  </a:lnTo>
                  <a:lnTo>
                    <a:pt x="1038" y="42"/>
                  </a:lnTo>
                  <a:lnTo>
                    <a:pt x="1020" y="48"/>
                  </a:lnTo>
                  <a:lnTo>
                    <a:pt x="1002" y="60"/>
                  </a:lnTo>
                  <a:lnTo>
                    <a:pt x="990" y="66"/>
                  </a:lnTo>
                  <a:lnTo>
                    <a:pt x="984" y="66"/>
                  </a:lnTo>
                  <a:lnTo>
                    <a:pt x="978" y="60"/>
                  </a:lnTo>
                  <a:lnTo>
                    <a:pt x="966" y="54"/>
                  </a:lnTo>
                  <a:lnTo>
                    <a:pt x="960" y="42"/>
                  </a:lnTo>
                  <a:lnTo>
                    <a:pt x="954" y="36"/>
                  </a:lnTo>
                  <a:lnTo>
                    <a:pt x="942" y="30"/>
                  </a:lnTo>
                  <a:lnTo>
                    <a:pt x="936" y="24"/>
                  </a:lnTo>
                  <a:lnTo>
                    <a:pt x="930" y="24"/>
                  </a:lnTo>
                  <a:lnTo>
                    <a:pt x="918" y="18"/>
                  </a:lnTo>
                  <a:lnTo>
                    <a:pt x="900" y="12"/>
                  </a:lnTo>
                  <a:lnTo>
                    <a:pt x="888" y="12"/>
                  </a:lnTo>
                  <a:lnTo>
                    <a:pt x="876" y="6"/>
                  </a:lnTo>
                  <a:lnTo>
                    <a:pt x="864" y="6"/>
                  </a:lnTo>
                  <a:lnTo>
                    <a:pt x="828" y="0"/>
                  </a:lnTo>
                  <a:lnTo>
                    <a:pt x="816" y="6"/>
                  </a:lnTo>
                  <a:lnTo>
                    <a:pt x="786" y="30"/>
                  </a:lnTo>
                  <a:lnTo>
                    <a:pt x="738" y="66"/>
                  </a:lnTo>
                  <a:lnTo>
                    <a:pt x="684" y="102"/>
                  </a:lnTo>
                  <a:lnTo>
                    <a:pt x="624" y="144"/>
                  </a:lnTo>
                  <a:lnTo>
                    <a:pt x="576" y="180"/>
                  </a:lnTo>
                  <a:lnTo>
                    <a:pt x="534" y="210"/>
                  </a:lnTo>
                  <a:lnTo>
                    <a:pt x="510" y="222"/>
                  </a:lnTo>
                  <a:lnTo>
                    <a:pt x="480" y="246"/>
                  </a:lnTo>
                  <a:lnTo>
                    <a:pt x="450" y="282"/>
                  </a:lnTo>
                  <a:lnTo>
                    <a:pt x="414" y="312"/>
                  </a:lnTo>
                  <a:lnTo>
                    <a:pt x="390" y="330"/>
                  </a:lnTo>
                  <a:lnTo>
                    <a:pt x="366" y="336"/>
                  </a:lnTo>
                  <a:lnTo>
                    <a:pt x="324" y="342"/>
                  </a:lnTo>
                  <a:lnTo>
                    <a:pt x="282" y="354"/>
                  </a:lnTo>
                  <a:lnTo>
                    <a:pt x="282" y="558"/>
                  </a:lnTo>
                  <a:lnTo>
                    <a:pt x="264" y="582"/>
                  </a:lnTo>
                  <a:lnTo>
                    <a:pt x="264" y="594"/>
                  </a:lnTo>
                  <a:lnTo>
                    <a:pt x="258" y="606"/>
                  </a:lnTo>
                  <a:lnTo>
                    <a:pt x="258" y="624"/>
                  </a:lnTo>
                  <a:lnTo>
                    <a:pt x="252" y="636"/>
                  </a:lnTo>
                  <a:lnTo>
                    <a:pt x="240" y="642"/>
                  </a:lnTo>
                  <a:lnTo>
                    <a:pt x="222" y="648"/>
                  </a:lnTo>
                  <a:lnTo>
                    <a:pt x="198" y="648"/>
                  </a:lnTo>
                  <a:lnTo>
                    <a:pt x="186" y="654"/>
                  </a:lnTo>
                  <a:lnTo>
                    <a:pt x="138" y="648"/>
                  </a:lnTo>
                  <a:lnTo>
                    <a:pt x="138" y="666"/>
                  </a:lnTo>
                  <a:lnTo>
                    <a:pt x="72" y="660"/>
                  </a:lnTo>
                  <a:lnTo>
                    <a:pt x="48" y="678"/>
                  </a:lnTo>
                  <a:lnTo>
                    <a:pt x="0" y="690"/>
                  </a:lnTo>
                  <a:lnTo>
                    <a:pt x="0" y="726"/>
                  </a:lnTo>
                  <a:lnTo>
                    <a:pt x="6" y="738"/>
                  </a:lnTo>
                  <a:lnTo>
                    <a:pt x="6" y="762"/>
                  </a:lnTo>
                  <a:lnTo>
                    <a:pt x="18" y="786"/>
                  </a:lnTo>
                  <a:lnTo>
                    <a:pt x="30" y="792"/>
                  </a:lnTo>
                  <a:lnTo>
                    <a:pt x="54" y="79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56" name="Nicaragua" descr="© INSCALE GmbH, 05.05.2010&#10;http://www.presentationload.com/">
              <a:extLst>
                <a:ext uri="{FF2B5EF4-FFF2-40B4-BE49-F238E27FC236}">
                  <a16:creationId xmlns:a16="http://schemas.microsoft.com/office/drawing/2014/main" id="{9F16FDE1-C286-3787-DEAD-3A73ACBBEB58}"/>
                </a:ext>
              </a:extLst>
            </p:cNvPr>
            <p:cNvSpPr>
              <a:spLocks/>
            </p:cNvSpPr>
            <p:nvPr/>
          </p:nvSpPr>
          <p:spPr bwMode="gray">
            <a:xfrm>
              <a:off x="1888796" y="2764871"/>
              <a:ext cx="123038" cy="126003"/>
            </a:xfrm>
            <a:custGeom>
              <a:avLst/>
              <a:gdLst>
                <a:gd name="T0" fmla="*/ 2147483647 w 324"/>
                <a:gd name="T1" fmla="*/ 2147483647 h 330"/>
                <a:gd name="T2" fmla="*/ 2147483647 w 324"/>
                <a:gd name="T3" fmla="*/ 0 h 330"/>
                <a:gd name="T4" fmla="*/ 2147483647 w 324"/>
                <a:gd name="T5" fmla="*/ 2147483647 h 330"/>
                <a:gd name="T6" fmla="*/ 2147483647 w 324"/>
                <a:gd name="T7" fmla="*/ 2147483647 h 330"/>
                <a:gd name="T8" fmla="*/ 2147483647 w 324"/>
                <a:gd name="T9" fmla="*/ 0 h 330"/>
                <a:gd name="T10" fmla="*/ 2147483647 w 324"/>
                <a:gd name="T11" fmla="*/ 2147483647 h 330"/>
                <a:gd name="T12" fmla="*/ 2147483647 w 324"/>
                <a:gd name="T13" fmla="*/ 2147483647 h 330"/>
                <a:gd name="T14" fmla="*/ 2147483647 w 324"/>
                <a:gd name="T15" fmla="*/ 2147483647 h 330"/>
                <a:gd name="T16" fmla="*/ 2147483647 w 324"/>
                <a:gd name="T17" fmla="*/ 2147483647 h 330"/>
                <a:gd name="T18" fmla="*/ 2147483647 w 324"/>
                <a:gd name="T19" fmla="*/ 2147483647 h 330"/>
                <a:gd name="T20" fmla="*/ 2147483647 w 324"/>
                <a:gd name="T21" fmla="*/ 2147483647 h 330"/>
                <a:gd name="T22" fmla="*/ 2147483647 w 324"/>
                <a:gd name="T23" fmla="*/ 2147483647 h 330"/>
                <a:gd name="T24" fmla="*/ 2147483647 w 324"/>
                <a:gd name="T25" fmla="*/ 2147483647 h 330"/>
                <a:gd name="T26" fmla="*/ 2147483647 w 324"/>
                <a:gd name="T27" fmla="*/ 2147483647 h 330"/>
                <a:gd name="T28" fmla="*/ 2147483647 w 324"/>
                <a:gd name="T29" fmla="*/ 2147483647 h 330"/>
                <a:gd name="T30" fmla="*/ 2147483647 w 324"/>
                <a:gd name="T31" fmla="*/ 2147483647 h 330"/>
                <a:gd name="T32" fmla="*/ 2147483647 w 324"/>
                <a:gd name="T33" fmla="*/ 2147483647 h 330"/>
                <a:gd name="T34" fmla="*/ 2147483647 w 324"/>
                <a:gd name="T35" fmla="*/ 2147483647 h 330"/>
                <a:gd name="T36" fmla="*/ 2147483647 w 324"/>
                <a:gd name="T37" fmla="*/ 2147483647 h 330"/>
                <a:gd name="T38" fmla="*/ 2147483647 w 324"/>
                <a:gd name="T39" fmla="*/ 2147483647 h 330"/>
                <a:gd name="T40" fmla="*/ 2147483647 w 324"/>
                <a:gd name="T41" fmla="*/ 2147483647 h 330"/>
                <a:gd name="T42" fmla="*/ 2147483647 w 324"/>
                <a:gd name="T43" fmla="*/ 2147483647 h 330"/>
                <a:gd name="T44" fmla="*/ 2147483647 w 324"/>
                <a:gd name="T45" fmla="*/ 2147483647 h 330"/>
                <a:gd name="T46" fmla="*/ 2147483647 w 324"/>
                <a:gd name="T47" fmla="*/ 2147483647 h 330"/>
                <a:gd name="T48" fmla="*/ 2147483647 w 324"/>
                <a:gd name="T49" fmla="*/ 2147483647 h 330"/>
                <a:gd name="T50" fmla="*/ 2147483647 w 324"/>
                <a:gd name="T51" fmla="*/ 2147483647 h 330"/>
                <a:gd name="T52" fmla="*/ 2147483647 w 324"/>
                <a:gd name="T53" fmla="*/ 2147483647 h 330"/>
                <a:gd name="T54" fmla="*/ 2147483647 w 324"/>
                <a:gd name="T55" fmla="*/ 2147483647 h 330"/>
                <a:gd name="T56" fmla="*/ 2147483647 w 324"/>
                <a:gd name="T57" fmla="*/ 2147483647 h 330"/>
                <a:gd name="T58" fmla="*/ 2147483647 w 324"/>
                <a:gd name="T59" fmla="*/ 2147483647 h 330"/>
                <a:gd name="T60" fmla="*/ 2147483647 w 324"/>
                <a:gd name="T61" fmla="*/ 2147483647 h 330"/>
                <a:gd name="T62" fmla="*/ 2147483647 w 324"/>
                <a:gd name="T63" fmla="*/ 2147483647 h 330"/>
                <a:gd name="T64" fmla="*/ 2147483647 w 324"/>
                <a:gd name="T65" fmla="*/ 2147483647 h 330"/>
                <a:gd name="T66" fmla="*/ 2147483647 w 324"/>
                <a:gd name="T67" fmla="*/ 2147483647 h 330"/>
                <a:gd name="T68" fmla="*/ 2147483647 w 324"/>
                <a:gd name="T69" fmla="*/ 2147483647 h 330"/>
                <a:gd name="T70" fmla="*/ 2147483647 w 324"/>
                <a:gd name="T71" fmla="*/ 2147483647 h 330"/>
                <a:gd name="T72" fmla="*/ 2147483647 w 324"/>
                <a:gd name="T73" fmla="*/ 2147483647 h 330"/>
                <a:gd name="T74" fmla="*/ 2147483647 w 324"/>
                <a:gd name="T75" fmla="*/ 2147483647 h 330"/>
                <a:gd name="T76" fmla="*/ 2147483647 w 324"/>
                <a:gd name="T77" fmla="*/ 2147483647 h 330"/>
                <a:gd name="T78" fmla="*/ 2147483647 w 324"/>
                <a:gd name="T79" fmla="*/ 2147483647 h 330"/>
                <a:gd name="T80" fmla="*/ 2147483647 w 324"/>
                <a:gd name="T81" fmla="*/ 2147483647 h 33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324"/>
                <a:gd name="T124" fmla="*/ 0 h 330"/>
                <a:gd name="T125" fmla="*/ 324 w 324"/>
                <a:gd name="T126" fmla="*/ 330 h 33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324" h="330">
                  <a:moveTo>
                    <a:pt x="324" y="18"/>
                  </a:moveTo>
                  <a:lnTo>
                    <a:pt x="318" y="12"/>
                  </a:lnTo>
                  <a:lnTo>
                    <a:pt x="318" y="6"/>
                  </a:lnTo>
                  <a:lnTo>
                    <a:pt x="312" y="0"/>
                  </a:lnTo>
                  <a:lnTo>
                    <a:pt x="264" y="0"/>
                  </a:lnTo>
                  <a:lnTo>
                    <a:pt x="264" y="6"/>
                  </a:lnTo>
                  <a:lnTo>
                    <a:pt x="252" y="18"/>
                  </a:lnTo>
                  <a:lnTo>
                    <a:pt x="240" y="18"/>
                  </a:lnTo>
                  <a:lnTo>
                    <a:pt x="222" y="0"/>
                  </a:lnTo>
                  <a:lnTo>
                    <a:pt x="210" y="0"/>
                  </a:lnTo>
                  <a:lnTo>
                    <a:pt x="198" y="12"/>
                  </a:lnTo>
                  <a:lnTo>
                    <a:pt x="198" y="30"/>
                  </a:lnTo>
                  <a:lnTo>
                    <a:pt x="180" y="30"/>
                  </a:lnTo>
                  <a:lnTo>
                    <a:pt x="168" y="54"/>
                  </a:lnTo>
                  <a:lnTo>
                    <a:pt x="144" y="78"/>
                  </a:lnTo>
                  <a:lnTo>
                    <a:pt x="126" y="78"/>
                  </a:lnTo>
                  <a:lnTo>
                    <a:pt x="120" y="72"/>
                  </a:lnTo>
                  <a:lnTo>
                    <a:pt x="120" y="66"/>
                  </a:lnTo>
                  <a:lnTo>
                    <a:pt x="108" y="66"/>
                  </a:lnTo>
                  <a:lnTo>
                    <a:pt x="102" y="72"/>
                  </a:lnTo>
                  <a:lnTo>
                    <a:pt x="96" y="84"/>
                  </a:lnTo>
                  <a:lnTo>
                    <a:pt x="60" y="84"/>
                  </a:lnTo>
                  <a:lnTo>
                    <a:pt x="54" y="90"/>
                  </a:lnTo>
                  <a:lnTo>
                    <a:pt x="54" y="102"/>
                  </a:lnTo>
                  <a:lnTo>
                    <a:pt x="60" y="108"/>
                  </a:lnTo>
                  <a:lnTo>
                    <a:pt x="60" y="120"/>
                  </a:lnTo>
                  <a:lnTo>
                    <a:pt x="66" y="126"/>
                  </a:lnTo>
                  <a:lnTo>
                    <a:pt x="48" y="126"/>
                  </a:lnTo>
                  <a:lnTo>
                    <a:pt x="48" y="144"/>
                  </a:lnTo>
                  <a:lnTo>
                    <a:pt x="36" y="150"/>
                  </a:lnTo>
                  <a:lnTo>
                    <a:pt x="0" y="150"/>
                  </a:lnTo>
                  <a:lnTo>
                    <a:pt x="48" y="204"/>
                  </a:lnTo>
                  <a:lnTo>
                    <a:pt x="48" y="210"/>
                  </a:lnTo>
                  <a:lnTo>
                    <a:pt x="54" y="216"/>
                  </a:lnTo>
                  <a:lnTo>
                    <a:pt x="54" y="228"/>
                  </a:lnTo>
                  <a:lnTo>
                    <a:pt x="66" y="252"/>
                  </a:lnTo>
                  <a:lnTo>
                    <a:pt x="72" y="258"/>
                  </a:lnTo>
                  <a:lnTo>
                    <a:pt x="96" y="270"/>
                  </a:lnTo>
                  <a:lnTo>
                    <a:pt x="108" y="282"/>
                  </a:lnTo>
                  <a:lnTo>
                    <a:pt x="114" y="294"/>
                  </a:lnTo>
                  <a:lnTo>
                    <a:pt x="138" y="294"/>
                  </a:lnTo>
                  <a:lnTo>
                    <a:pt x="132" y="294"/>
                  </a:lnTo>
                  <a:lnTo>
                    <a:pt x="120" y="282"/>
                  </a:lnTo>
                  <a:lnTo>
                    <a:pt x="120" y="276"/>
                  </a:lnTo>
                  <a:lnTo>
                    <a:pt x="126" y="270"/>
                  </a:lnTo>
                  <a:lnTo>
                    <a:pt x="138" y="270"/>
                  </a:lnTo>
                  <a:lnTo>
                    <a:pt x="138" y="264"/>
                  </a:lnTo>
                  <a:lnTo>
                    <a:pt x="132" y="258"/>
                  </a:lnTo>
                  <a:lnTo>
                    <a:pt x="126" y="258"/>
                  </a:lnTo>
                  <a:lnTo>
                    <a:pt x="120" y="264"/>
                  </a:lnTo>
                  <a:lnTo>
                    <a:pt x="114" y="264"/>
                  </a:lnTo>
                  <a:lnTo>
                    <a:pt x="114" y="222"/>
                  </a:lnTo>
                  <a:lnTo>
                    <a:pt x="120" y="222"/>
                  </a:lnTo>
                  <a:lnTo>
                    <a:pt x="132" y="228"/>
                  </a:lnTo>
                  <a:lnTo>
                    <a:pt x="144" y="240"/>
                  </a:lnTo>
                  <a:lnTo>
                    <a:pt x="156" y="246"/>
                  </a:lnTo>
                  <a:lnTo>
                    <a:pt x="180" y="270"/>
                  </a:lnTo>
                  <a:lnTo>
                    <a:pt x="192" y="306"/>
                  </a:lnTo>
                  <a:lnTo>
                    <a:pt x="210" y="306"/>
                  </a:lnTo>
                  <a:lnTo>
                    <a:pt x="216" y="312"/>
                  </a:lnTo>
                  <a:lnTo>
                    <a:pt x="222" y="312"/>
                  </a:lnTo>
                  <a:lnTo>
                    <a:pt x="222" y="318"/>
                  </a:lnTo>
                  <a:lnTo>
                    <a:pt x="234" y="330"/>
                  </a:lnTo>
                  <a:lnTo>
                    <a:pt x="270" y="330"/>
                  </a:lnTo>
                  <a:lnTo>
                    <a:pt x="270" y="324"/>
                  </a:lnTo>
                  <a:lnTo>
                    <a:pt x="258" y="312"/>
                  </a:lnTo>
                  <a:lnTo>
                    <a:pt x="252" y="300"/>
                  </a:lnTo>
                  <a:lnTo>
                    <a:pt x="252" y="276"/>
                  </a:lnTo>
                  <a:lnTo>
                    <a:pt x="264" y="264"/>
                  </a:lnTo>
                  <a:lnTo>
                    <a:pt x="270" y="264"/>
                  </a:lnTo>
                  <a:lnTo>
                    <a:pt x="270" y="246"/>
                  </a:lnTo>
                  <a:lnTo>
                    <a:pt x="264" y="234"/>
                  </a:lnTo>
                  <a:lnTo>
                    <a:pt x="264" y="222"/>
                  </a:lnTo>
                  <a:lnTo>
                    <a:pt x="270" y="174"/>
                  </a:lnTo>
                  <a:lnTo>
                    <a:pt x="282" y="192"/>
                  </a:lnTo>
                  <a:lnTo>
                    <a:pt x="288" y="108"/>
                  </a:lnTo>
                  <a:lnTo>
                    <a:pt x="288" y="102"/>
                  </a:lnTo>
                  <a:lnTo>
                    <a:pt x="294" y="96"/>
                  </a:lnTo>
                  <a:lnTo>
                    <a:pt x="306" y="72"/>
                  </a:lnTo>
                  <a:lnTo>
                    <a:pt x="312" y="66"/>
                  </a:lnTo>
                  <a:lnTo>
                    <a:pt x="324" y="42"/>
                  </a:lnTo>
                  <a:lnTo>
                    <a:pt x="324" y="18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57" name="New Zealand" descr="© INSCALE GmbH, 05.05.2010&#10;http://www.presentationload.com/">
              <a:extLst>
                <a:ext uri="{FF2B5EF4-FFF2-40B4-BE49-F238E27FC236}">
                  <a16:creationId xmlns:a16="http://schemas.microsoft.com/office/drawing/2014/main" id="{F345AF13-8880-8857-94B5-E110DF7B0D4B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8260033" y="4266520"/>
              <a:ext cx="481772" cy="372078"/>
            </a:xfrm>
            <a:custGeom>
              <a:avLst/>
              <a:gdLst>
                <a:gd name="T0" fmla="*/ 2147483647 w 1272"/>
                <a:gd name="T1" fmla="*/ 2147483647 h 984"/>
                <a:gd name="T2" fmla="*/ 2147483647 w 1272"/>
                <a:gd name="T3" fmla="*/ 2147483647 h 984"/>
                <a:gd name="T4" fmla="*/ 2147483647 w 1272"/>
                <a:gd name="T5" fmla="*/ 2147483647 h 984"/>
                <a:gd name="T6" fmla="*/ 2147483647 w 1272"/>
                <a:gd name="T7" fmla="*/ 2147483647 h 984"/>
                <a:gd name="T8" fmla="*/ 2147483647 w 1272"/>
                <a:gd name="T9" fmla="*/ 2147483647 h 984"/>
                <a:gd name="T10" fmla="*/ 2147483647 w 1272"/>
                <a:gd name="T11" fmla="*/ 2147483647 h 984"/>
                <a:gd name="T12" fmla="*/ 2147483647 w 1272"/>
                <a:gd name="T13" fmla="*/ 2147483647 h 984"/>
                <a:gd name="T14" fmla="*/ 2147483647 w 1272"/>
                <a:gd name="T15" fmla="*/ 2147483647 h 984"/>
                <a:gd name="T16" fmla="*/ 2147483647 w 1272"/>
                <a:gd name="T17" fmla="*/ 2147483647 h 984"/>
                <a:gd name="T18" fmla="*/ 2147483647 w 1272"/>
                <a:gd name="T19" fmla="*/ 2147483647 h 984"/>
                <a:gd name="T20" fmla="*/ 2147483647 w 1272"/>
                <a:gd name="T21" fmla="*/ 2147483647 h 984"/>
                <a:gd name="T22" fmla="*/ 2147483647 w 1272"/>
                <a:gd name="T23" fmla="*/ 2147483647 h 984"/>
                <a:gd name="T24" fmla="*/ 2147483647 w 1272"/>
                <a:gd name="T25" fmla="*/ 2147483647 h 984"/>
                <a:gd name="T26" fmla="*/ 2147483647 w 1272"/>
                <a:gd name="T27" fmla="*/ 2147483647 h 984"/>
                <a:gd name="T28" fmla="*/ 2147483647 w 1272"/>
                <a:gd name="T29" fmla="*/ 2147483647 h 984"/>
                <a:gd name="T30" fmla="*/ 2147483647 w 1272"/>
                <a:gd name="T31" fmla="*/ 2147483647 h 984"/>
                <a:gd name="T32" fmla="*/ 2147483647 w 1272"/>
                <a:gd name="T33" fmla="*/ 2147483647 h 984"/>
                <a:gd name="T34" fmla="*/ 2147483647 w 1272"/>
                <a:gd name="T35" fmla="*/ 2147483647 h 984"/>
                <a:gd name="T36" fmla="*/ 2147483647 w 1272"/>
                <a:gd name="T37" fmla="*/ 2147483647 h 984"/>
                <a:gd name="T38" fmla="*/ 2147483647 w 1272"/>
                <a:gd name="T39" fmla="*/ 2147483647 h 984"/>
                <a:gd name="T40" fmla="*/ 2147483647 w 1272"/>
                <a:gd name="T41" fmla="*/ 2147483647 h 984"/>
                <a:gd name="T42" fmla="*/ 2147483647 w 1272"/>
                <a:gd name="T43" fmla="*/ 2147483647 h 984"/>
                <a:gd name="T44" fmla="*/ 2147483647 w 1272"/>
                <a:gd name="T45" fmla="*/ 2147483647 h 984"/>
                <a:gd name="T46" fmla="*/ 2147483647 w 1272"/>
                <a:gd name="T47" fmla="*/ 2147483647 h 984"/>
                <a:gd name="T48" fmla="*/ 2147483647 w 1272"/>
                <a:gd name="T49" fmla="*/ 2147483647 h 984"/>
                <a:gd name="T50" fmla="*/ 2147483647 w 1272"/>
                <a:gd name="T51" fmla="*/ 2147483647 h 984"/>
                <a:gd name="T52" fmla="*/ 2147483647 w 1272"/>
                <a:gd name="T53" fmla="*/ 2147483647 h 984"/>
                <a:gd name="T54" fmla="*/ 2147483647 w 1272"/>
                <a:gd name="T55" fmla="*/ 2147483647 h 984"/>
                <a:gd name="T56" fmla="*/ 2147483647 w 1272"/>
                <a:gd name="T57" fmla="*/ 2147483647 h 984"/>
                <a:gd name="T58" fmla="*/ 2147483647 w 1272"/>
                <a:gd name="T59" fmla="*/ 2147483647 h 984"/>
                <a:gd name="T60" fmla="*/ 2147483647 w 1272"/>
                <a:gd name="T61" fmla="*/ 2147483647 h 984"/>
                <a:gd name="T62" fmla="*/ 2147483647 w 1272"/>
                <a:gd name="T63" fmla="*/ 2147483647 h 984"/>
                <a:gd name="T64" fmla="*/ 2147483647 w 1272"/>
                <a:gd name="T65" fmla="*/ 2147483647 h 984"/>
                <a:gd name="T66" fmla="*/ 2147483647 w 1272"/>
                <a:gd name="T67" fmla="*/ 2147483647 h 984"/>
                <a:gd name="T68" fmla="*/ 2147483647 w 1272"/>
                <a:gd name="T69" fmla="*/ 2147483647 h 984"/>
                <a:gd name="T70" fmla="*/ 2147483647 w 1272"/>
                <a:gd name="T71" fmla="*/ 2147483647 h 984"/>
                <a:gd name="T72" fmla="*/ 2147483647 w 1272"/>
                <a:gd name="T73" fmla="*/ 2147483647 h 984"/>
                <a:gd name="T74" fmla="*/ 2147483647 w 1272"/>
                <a:gd name="T75" fmla="*/ 2147483647 h 984"/>
                <a:gd name="T76" fmla="*/ 2147483647 w 1272"/>
                <a:gd name="T77" fmla="*/ 2147483647 h 984"/>
                <a:gd name="T78" fmla="*/ 2147483647 w 1272"/>
                <a:gd name="T79" fmla="*/ 2147483647 h 984"/>
                <a:gd name="T80" fmla="*/ 2147483647 w 1272"/>
                <a:gd name="T81" fmla="*/ 2147483647 h 984"/>
                <a:gd name="T82" fmla="*/ 2147483647 w 1272"/>
                <a:gd name="T83" fmla="*/ 2147483647 h 984"/>
                <a:gd name="T84" fmla="*/ 2147483647 w 1272"/>
                <a:gd name="T85" fmla="*/ 2147483647 h 984"/>
                <a:gd name="T86" fmla="*/ 2147483647 w 1272"/>
                <a:gd name="T87" fmla="*/ 2147483647 h 984"/>
                <a:gd name="T88" fmla="*/ 2147483647 w 1272"/>
                <a:gd name="T89" fmla="*/ 2147483647 h 984"/>
                <a:gd name="T90" fmla="*/ 2147483647 w 1272"/>
                <a:gd name="T91" fmla="*/ 2147483647 h 984"/>
                <a:gd name="T92" fmla="*/ 2147483647 w 1272"/>
                <a:gd name="T93" fmla="*/ 2147483647 h 984"/>
                <a:gd name="T94" fmla="*/ 2147483647 w 1272"/>
                <a:gd name="T95" fmla="*/ 2147483647 h 984"/>
                <a:gd name="T96" fmla="*/ 2147483647 w 1272"/>
                <a:gd name="T97" fmla="*/ 2147483647 h 984"/>
                <a:gd name="T98" fmla="*/ 2147483647 w 1272"/>
                <a:gd name="T99" fmla="*/ 2147483647 h 984"/>
                <a:gd name="T100" fmla="*/ 2147483647 w 1272"/>
                <a:gd name="T101" fmla="*/ 2147483647 h 984"/>
                <a:gd name="T102" fmla="*/ 2147483647 w 1272"/>
                <a:gd name="T103" fmla="*/ 2147483647 h 984"/>
                <a:gd name="T104" fmla="*/ 2147483647 w 1272"/>
                <a:gd name="T105" fmla="*/ 2147483647 h 984"/>
                <a:gd name="T106" fmla="*/ 2147483647 w 1272"/>
                <a:gd name="T107" fmla="*/ 2147483647 h 984"/>
                <a:gd name="T108" fmla="*/ 2147483647 w 1272"/>
                <a:gd name="T109" fmla="*/ 2147483647 h 984"/>
                <a:gd name="T110" fmla="*/ 2147483647 w 1272"/>
                <a:gd name="T111" fmla="*/ 2147483647 h 984"/>
                <a:gd name="T112" fmla="*/ 2147483647 w 1272"/>
                <a:gd name="T113" fmla="*/ 2147483647 h 984"/>
                <a:gd name="T114" fmla="*/ 2147483647 w 1272"/>
                <a:gd name="T115" fmla="*/ 2147483647 h 984"/>
                <a:gd name="T116" fmla="*/ 2147483647 w 1272"/>
                <a:gd name="T117" fmla="*/ 2147483647 h 984"/>
                <a:gd name="T118" fmla="*/ 2147483647 w 1272"/>
                <a:gd name="T119" fmla="*/ 2147483647 h 984"/>
                <a:gd name="T120" fmla="*/ 2147483647 w 1272"/>
                <a:gd name="T121" fmla="*/ 2147483647 h 98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272"/>
                <a:gd name="T184" fmla="*/ 0 h 984"/>
                <a:gd name="T185" fmla="*/ 1272 w 1272"/>
                <a:gd name="T186" fmla="*/ 984 h 984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272" h="984">
                  <a:moveTo>
                    <a:pt x="750" y="564"/>
                  </a:moveTo>
                  <a:lnTo>
                    <a:pt x="738" y="564"/>
                  </a:lnTo>
                  <a:lnTo>
                    <a:pt x="744" y="528"/>
                  </a:lnTo>
                  <a:lnTo>
                    <a:pt x="720" y="546"/>
                  </a:lnTo>
                  <a:lnTo>
                    <a:pt x="726" y="540"/>
                  </a:lnTo>
                  <a:lnTo>
                    <a:pt x="726" y="504"/>
                  </a:lnTo>
                  <a:lnTo>
                    <a:pt x="708" y="504"/>
                  </a:lnTo>
                  <a:lnTo>
                    <a:pt x="702" y="510"/>
                  </a:lnTo>
                  <a:lnTo>
                    <a:pt x="696" y="522"/>
                  </a:lnTo>
                  <a:lnTo>
                    <a:pt x="690" y="528"/>
                  </a:lnTo>
                  <a:lnTo>
                    <a:pt x="672" y="540"/>
                  </a:lnTo>
                  <a:lnTo>
                    <a:pt x="660" y="546"/>
                  </a:lnTo>
                  <a:lnTo>
                    <a:pt x="654" y="558"/>
                  </a:lnTo>
                  <a:lnTo>
                    <a:pt x="642" y="570"/>
                  </a:lnTo>
                  <a:lnTo>
                    <a:pt x="630" y="576"/>
                  </a:lnTo>
                  <a:lnTo>
                    <a:pt x="618" y="588"/>
                  </a:lnTo>
                  <a:lnTo>
                    <a:pt x="606" y="588"/>
                  </a:lnTo>
                  <a:lnTo>
                    <a:pt x="588" y="600"/>
                  </a:lnTo>
                  <a:lnTo>
                    <a:pt x="576" y="606"/>
                  </a:lnTo>
                  <a:lnTo>
                    <a:pt x="546" y="636"/>
                  </a:lnTo>
                  <a:lnTo>
                    <a:pt x="540" y="648"/>
                  </a:lnTo>
                  <a:lnTo>
                    <a:pt x="534" y="648"/>
                  </a:lnTo>
                  <a:lnTo>
                    <a:pt x="528" y="654"/>
                  </a:lnTo>
                  <a:lnTo>
                    <a:pt x="510" y="660"/>
                  </a:lnTo>
                  <a:lnTo>
                    <a:pt x="498" y="666"/>
                  </a:lnTo>
                  <a:lnTo>
                    <a:pt x="462" y="678"/>
                  </a:lnTo>
                  <a:lnTo>
                    <a:pt x="438" y="690"/>
                  </a:lnTo>
                  <a:lnTo>
                    <a:pt x="426" y="702"/>
                  </a:lnTo>
                  <a:lnTo>
                    <a:pt x="414" y="708"/>
                  </a:lnTo>
                  <a:lnTo>
                    <a:pt x="408" y="720"/>
                  </a:lnTo>
                  <a:lnTo>
                    <a:pt x="396" y="726"/>
                  </a:lnTo>
                  <a:lnTo>
                    <a:pt x="378" y="726"/>
                  </a:lnTo>
                  <a:lnTo>
                    <a:pt x="366" y="732"/>
                  </a:lnTo>
                  <a:lnTo>
                    <a:pt x="312" y="750"/>
                  </a:lnTo>
                  <a:lnTo>
                    <a:pt x="288" y="762"/>
                  </a:lnTo>
                  <a:lnTo>
                    <a:pt x="270" y="774"/>
                  </a:lnTo>
                  <a:lnTo>
                    <a:pt x="246" y="786"/>
                  </a:lnTo>
                  <a:lnTo>
                    <a:pt x="222" y="792"/>
                  </a:lnTo>
                  <a:lnTo>
                    <a:pt x="198" y="804"/>
                  </a:lnTo>
                  <a:lnTo>
                    <a:pt x="180" y="810"/>
                  </a:lnTo>
                  <a:lnTo>
                    <a:pt x="174" y="816"/>
                  </a:lnTo>
                  <a:lnTo>
                    <a:pt x="168" y="828"/>
                  </a:lnTo>
                  <a:lnTo>
                    <a:pt x="168" y="846"/>
                  </a:lnTo>
                  <a:lnTo>
                    <a:pt x="156" y="834"/>
                  </a:lnTo>
                  <a:lnTo>
                    <a:pt x="150" y="834"/>
                  </a:lnTo>
                  <a:lnTo>
                    <a:pt x="144" y="840"/>
                  </a:lnTo>
                  <a:lnTo>
                    <a:pt x="120" y="852"/>
                  </a:lnTo>
                  <a:lnTo>
                    <a:pt x="108" y="864"/>
                  </a:lnTo>
                  <a:lnTo>
                    <a:pt x="72" y="882"/>
                  </a:lnTo>
                  <a:lnTo>
                    <a:pt x="66" y="882"/>
                  </a:lnTo>
                  <a:lnTo>
                    <a:pt x="54" y="888"/>
                  </a:lnTo>
                  <a:lnTo>
                    <a:pt x="36" y="888"/>
                  </a:lnTo>
                  <a:lnTo>
                    <a:pt x="18" y="894"/>
                  </a:lnTo>
                  <a:lnTo>
                    <a:pt x="12" y="906"/>
                  </a:lnTo>
                  <a:lnTo>
                    <a:pt x="0" y="912"/>
                  </a:lnTo>
                  <a:lnTo>
                    <a:pt x="18" y="912"/>
                  </a:lnTo>
                  <a:lnTo>
                    <a:pt x="24" y="918"/>
                  </a:lnTo>
                  <a:lnTo>
                    <a:pt x="30" y="918"/>
                  </a:lnTo>
                  <a:lnTo>
                    <a:pt x="24" y="924"/>
                  </a:lnTo>
                  <a:lnTo>
                    <a:pt x="24" y="942"/>
                  </a:lnTo>
                  <a:lnTo>
                    <a:pt x="30" y="948"/>
                  </a:lnTo>
                  <a:lnTo>
                    <a:pt x="42" y="948"/>
                  </a:lnTo>
                  <a:lnTo>
                    <a:pt x="54" y="942"/>
                  </a:lnTo>
                  <a:lnTo>
                    <a:pt x="60" y="936"/>
                  </a:lnTo>
                  <a:lnTo>
                    <a:pt x="72" y="948"/>
                  </a:lnTo>
                  <a:lnTo>
                    <a:pt x="96" y="948"/>
                  </a:lnTo>
                  <a:lnTo>
                    <a:pt x="102" y="954"/>
                  </a:lnTo>
                  <a:lnTo>
                    <a:pt x="132" y="954"/>
                  </a:lnTo>
                  <a:lnTo>
                    <a:pt x="150" y="972"/>
                  </a:lnTo>
                  <a:lnTo>
                    <a:pt x="180" y="966"/>
                  </a:lnTo>
                  <a:lnTo>
                    <a:pt x="192" y="972"/>
                  </a:lnTo>
                  <a:lnTo>
                    <a:pt x="198" y="978"/>
                  </a:lnTo>
                  <a:lnTo>
                    <a:pt x="216" y="984"/>
                  </a:lnTo>
                  <a:lnTo>
                    <a:pt x="228" y="984"/>
                  </a:lnTo>
                  <a:lnTo>
                    <a:pt x="252" y="972"/>
                  </a:lnTo>
                  <a:lnTo>
                    <a:pt x="264" y="948"/>
                  </a:lnTo>
                  <a:lnTo>
                    <a:pt x="288" y="936"/>
                  </a:lnTo>
                  <a:lnTo>
                    <a:pt x="312" y="936"/>
                  </a:lnTo>
                  <a:lnTo>
                    <a:pt x="336" y="924"/>
                  </a:lnTo>
                  <a:lnTo>
                    <a:pt x="342" y="912"/>
                  </a:lnTo>
                  <a:lnTo>
                    <a:pt x="342" y="894"/>
                  </a:lnTo>
                  <a:lnTo>
                    <a:pt x="348" y="882"/>
                  </a:lnTo>
                  <a:lnTo>
                    <a:pt x="372" y="870"/>
                  </a:lnTo>
                  <a:lnTo>
                    <a:pt x="396" y="870"/>
                  </a:lnTo>
                  <a:lnTo>
                    <a:pt x="408" y="858"/>
                  </a:lnTo>
                  <a:lnTo>
                    <a:pt x="408" y="846"/>
                  </a:lnTo>
                  <a:lnTo>
                    <a:pt x="402" y="840"/>
                  </a:lnTo>
                  <a:lnTo>
                    <a:pt x="420" y="840"/>
                  </a:lnTo>
                  <a:lnTo>
                    <a:pt x="480" y="792"/>
                  </a:lnTo>
                  <a:lnTo>
                    <a:pt x="462" y="774"/>
                  </a:lnTo>
                  <a:lnTo>
                    <a:pt x="504" y="792"/>
                  </a:lnTo>
                  <a:lnTo>
                    <a:pt x="504" y="774"/>
                  </a:lnTo>
                  <a:lnTo>
                    <a:pt x="510" y="768"/>
                  </a:lnTo>
                  <a:lnTo>
                    <a:pt x="540" y="768"/>
                  </a:lnTo>
                  <a:lnTo>
                    <a:pt x="546" y="774"/>
                  </a:lnTo>
                  <a:lnTo>
                    <a:pt x="558" y="780"/>
                  </a:lnTo>
                  <a:lnTo>
                    <a:pt x="570" y="780"/>
                  </a:lnTo>
                  <a:lnTo>
                    <a:pt x="576" y="774"/>
                  </a:lnTo>
                  <a:lnTo>
                    <a:pt x="576" y="768"/>
                  </a:lnTo>
                  <a:lnTo>
                    <a:pt x="582" y="762"/>
                  </a:lnTo>
                  <a:lnTo>
                    <a:pt x="582" y="756"/>
                  </a:lnTo>
                  <a:lnTo>
                    <a:pt x="570" y="744"/>
                  </a:lnTo>
                  <a:lnTo>
                    <a:pt x="612" y="702"/>
                  </a:lnTo>
                  <a:lnTo>
                    <a:pt x="618" y="702"/>
                  </a:lnTo>
                  <a:lnTo>
                    <a:pt x="624" y="696"/>
                  </a:lnTo>
                  <a:lnTo>
                    <a:pt x="660" y="678"/>
                  </a:lnTo>
                  <a:lnTo>
                    <a:pt x="666" y="666"/>
                  </a:lnTo>
                  <a:lnTo>
                    <a:pt x="672" y="660"/>
                  </a:lnTo>
                  <a:lnTo>
                    <a:pt x="672" y="654"/>
                  </a:lnTo>
                  <a:lnTo>
                    <a:pt x="696" y="654"/>
                  </a:lnTo>
                  <a:lnTo>
                    <a:pt x="708" y="648"/>
                  </a:lnTo>
                  <a:lnTo>
                    <a:pt x="738" y="618"/>
                  </a:lnTo>
                  <a:lnTo>
                    <a:pt x="738" y="612"/>
                  </a:lnTo>
                  <a:lnTo>
                    <a:pt x="744" y="612"/>
                  </a:lnTo>
                  <a:lnTo>
                    <a:pt x="750" y="606"/>
                  </a:lnTo>
                  <a:lnTo>
                    <a:pt x="768" y="594"/>
                  </a:lnTo>
                  <a:lnTo>
                    <a:pt x="780" y="582"/>
                  </a:lnTo>
                  <a:lnTo>
                    <a:pt x="786" y="570"/>
                  </a:lnTo>
                  <a:lnTo>
                    <a:pt x="786" y="546"/>
                  </a:lnTo>
                  <a:lnTo>
                    <a:pt x="780" y="540"/>
                  </a:lnTo>
                  <a:lnTo>
                    <a:pt x="780" y="534"/>
                  </a:lnTo>
                  <a:lnTo>
                    <a:pt x="750" y="564"/>
                  </a:lnTo>
                  <a:close/>
                  <a:moveTo>
                    <a:pt x="1224" y="324"/>
                  </a:moveTo>
                  <a:lnTo>
                    <a:pt x="1236" y="318"/>
                  </a:lnTo>
                  <a:lnTo>
                    <a:pt x="1242" y="318"/>
                  </a:lnTo>
                  <a:lnTo>
                    <a:pt x="1266" y="306"/>
                  </a:lnTo>
                  <a:lnTo>
                    <a:pt x="1272" y="300"/>
                  </a:lnTo>
                  <a:lnTo>
                    <a:pt x="1272" y="282"/>
                  </a:lnTo>
                  <a:lnTo>
                    <a:pt x="1266" y="270"/>
                  </a:lnTo>
                  <a:lnTo>
                    <a:pt x="1260" y="264"/>
                  </a:lnTo>
                  <a:lnTo>
                    <a:pt x="1248" y="264"/>
                  </a:lnTo>
                  <a:lnTo>
                    <a:pt x="1236" y="276"/>
                  </a:lnTo>
                  <a:lnTo>
                    <a:pt x="1236" y="282"/>
                  </a:lnTo>
                  <a:lnTo>
                    <a:pt x="1224" y="282"/>
                  </a:lnTo>
                  <a:lnTo>
                    <a:pt x="1212" y="276"/>
                  </a:lnTo>
                  <a:lnTo>
                    <a:pt x="1200" y="276"/>
                  </a:lnTo>
                  <a:lnTo>
                    <a:pt x="1194" y="282"/>
                  </a:lnTo>
                  <a:lnTo>
                    <a:pt x="1176" y="288"/>
                  </a:lnTo>
                  <a:lnTo>
                    <a:pt x="1158" y="288"/>
                  </a:lnTo>
                  <a:lnTo>
                    <a:pt x="1146" y="276"/>
                  </a:lnTo>
                  <a:lnTo>
                    <a:pt x="1146" y="222"/>
                  </a:lnTo>
                  <a:lnTo>
                    <a:pt x="1170" y="180"/>
                  </a:lnTo>
                  <a:lnTo>
                    <a:pt x="1170" y="174"/>
                  </a:lnTo>
                  <a:lnTo>
                    <a:pt x="1164" y="162"/>
                  </a:lnTo>
                  <a:lnTo>
                    <a:pt x="1158" y="156"/>
                  </a:lnTo>
                  <a:lnTo>
                    <a:pt x="1146" y="156"/>
                  </a:lnTo>
                  <a:lnTo>
                    <a:pt x="1140" y="168"/>
                  </a:lnTo>
                  <a:lnTo>
                    <a:pt x="1134" y="174"/>
                  </a:lnTo>
                  <a:lnTo>
                    <a:pt x="1134" y="204"/>
                  </a:lnTo>
                  <a:lnTo>
                    <a:pt x="1128" y="216"/>
                  </a:lnTo>
                  <a:lnTo>
                    <a:pt x="1116" y="222"/>
                  </a:lnTo>
                  <a:lnTo>
                    <a:pt x="1116" y="192"/>
                  </a:lnTo>
                  <a:lnTo>
                    <a:pt x="1092" y="174"/>
                  </a:lnTo>
                  <a:lnTo>
                    <a:pt x="1104" y="150"/>
                  </a:lnTo>
                  <a:lnTo>
                    <a:pt x="1116" y="138"/>
                  </a:lnTo>
                  <a:lnTo>
                    <a:pt x="1122" y="126"/>
                  </a:lnTo>
                  <a:lnTo>
                    <a:pt x="1128" y="108"/>
                  </a:lnTo>
                  <a:lnTo>
                    <a:pt x="1128" y="84"/>
                  </a:lnTo>
                  <a:lnTo>
                    <a:pt x="1116" y="78"/>
                  </a:lnTo>
                  <a:lnTo>
                    <a:pt x="1110" y="72"/>
                  </a:lnTo>
                  <a:lnTo>
                    <a:pt x="1098" y="66"/>
                  </a:lnTo>
                  <a:lnTo>
                    <a:pt x="1092" y="60"/>
                  </a:lnTo>
                  <a:lnTo>
                    <a:pt x="1080" y="60"/>
                  </a:lnTo>
                  <a:lnTo>
                    <a:pt x="1086" y="42"/>
                  </a:lnTo>
                  <a:lnTo>
                    <a:pt x="1062" y="42"/>
                  </a:lnTo>
                  <a:lnTo>
                    <a:pt x="1044" y="18"/>
                  </a:lnTo>
                  <a:lnTo>
                    <a:pt x="1050" y="0"/>
                  </a:lnTo>
                  <a:lnTo>
                    <a:pt x="1020" y="18"/>
                  </a:lnTo>
                  <a:lnTo>
                    <a:pt x="1044" y="54"/>
                  </a:lnTo>
                  <a:lnTo>
                    <a:pt x="1032" y="90"/>
                  </a:lnTo>
                  <a:lnTo>
                    <a:pt x="1056" y="102"/>
                  </a:lnTo>
                  <a:lnTo>
                    <a:pt x="1044" y="108"/>
                  </a:lnTo>
                  <a:lnTo>
                    <a:pt x="1044" y="126"/>
                  </a:lnTo>
                  <a:lnTo>
                    <a:pt x="1068" y="132"/>
                  </a:lnTo>
                  <a:lnTo>
                    <a:pt x="1044" y="150"/>
                  </a:lnTo>
                  <a:lnTo>
                    <a:pt x="1062" y="156"/>
                  </a:lnTo>
                  <a:lnTo>
                    <a:pt x="1062" y="168"/>
                  </a:lnTo>
                  <a:lnTo>
                    <a:pt x="1056" y="174"/>
                  </a:lnTo>
                  <a:lnTo>
                    <a:pt x="1056" y="192"/>
                  </a:lnTo>
                  <a:lnTo>
                    <a:pt x="1068" y="198"/>
                  </a:lnTo>
                  <a:lnTo>
                    <a:pt x="1074" y="204"/>
                  </a:lnTo>
                  <a:lnTo>
                    <a:pt x="1056" y="210"/>
                  </a:lnTo>
                  <a:lnTo>
                    <a:pt x="1044" y="222"/>
                  </a:lnTo>
                  <a:lnTo>
                    <a:pt x="1062" y="234"/>
                  </a:lnTo>
                  <a:lnTo>
                    <a:pt x="1038" y="258"/>
                  </a:lnTo>
                  <a:lnTo>
                    <a:pt x="1032" y="270"/>
                  </a:lnTo>
                  <a:lnTo>
                    <a:pt x="1026" y="276"/>
                  </a:lnTo>
                  <a:lnTo>
                    <a:pt x="1026" y="288"/>
                  </a:lnTo>
                  <a:lnTo>
                    <a:pt x="1038" y="300"/>
                  </a:lnTo>
                  <a:lnTo>
                    <a:pt x="1026" y="300"/>
                  </a:lnTo>
                  <a:lnTo>
                    <a:pt x="1014" y="306"/>
                  </a:lnTo>
                  <a:lnTo>
                    <a:pt x="1002" y="306"/>
                  </a:lnTo>
                  <a:lnTo>
                    <a:pt x="978" y="318"/>
                  </a:lnTo>
                  <a:lnTo>
                    <a:pt x="948" y="348"/>
                  </a:lnTo>
                  <a:lnTo>
                    <a:pt x="930" y="360"/>
                  </a:lnTo>
                  <a:lnTo>
                    <a:pt x="894" y="372"/>
                  </a:lnTo>
                  <a:lnTo>
                    <a:pt x="870" y="384"/>
                  </a:lnTo>
                  <a:lnTo>
                    <a:pt x="858" y="396"/>
                  </a:lnTo>
                  <a:lnTo>
                    <a:pt x="858" y="432"/>
                  </a:lnTo>
                  <a:lnTo>
                    <a:pt x="864" y="444"/>
                  </a:lnTo>
                  <a:lnTo>
                    <a:pt x="870" y="450"/>
                  </a:lnTo>
                  <a:lnTo>
                    <a:pt x="870" y="456"/>
                  </a:lnTo>
                  <a:lnTo>
                    <a:pt x="924" y="456"/>
                  </a:lnTo>
                  <a:lnTo>
                    <a:pt x="924" y="474"/>
                  </a:lnTo>
                  <a:lnTo>
                    <a:pt x="918" y="486"/>
                  </a:lnTo>
                  <a:lnTo>
                    <a:pt x="918" y="522"/>
                  </a:lnTo>
                  <a:lnTo>
                    <a:pt x="894" y="534"/>
                  </a:lnTo>
                  <a:lnTo>
                    <a:pt x="882" y="534"/>
                  </a:lnTo>
                  <a:lnTo>
                    <a:pt x="864" y="540"/>
                  </a:lnTo>
                  <a:lnTo>
                    <a:pt x="852" y="546"/>
                  </a:lnTo>
                  <a:lnTo>
                    <a:pt x="852" y="558"/>
                  </a:lnTo>
                  <a:lnTo>
                    <a:pt x="840" y="570"/>
                  </a:lnTo>
                  <a:lnTo>
                    <a:pt x="852" y="576"/>
                  </a:lnTo>
                  <a:lnTo>
                    <a:pt x="858" y="582"/>
                  </a:lnTo>
                  <a:lnTo>
                    <a:pt x="876" y="588"/>
                  </a:lnTo>
                  <a:lnTo>
                    <a:pt x="888" y="588"/>
                  </a:lnTo>
                  <a:lnTo>
                    <a:pt x="912" y="576"/>
                  </a:lnTo>
                  <a:lnTo>
                    <a:pt x="924" y="558"/>
                  </a:lnTo>
                  <a:lnTo>
                    <a:pt x="972" y="510"/>
                  </a:lnTo>
                  <a:lnTo>
                    <a:pt x="996" y="498"/>
                  </a:lnTo>
                  <a:lnTo>
                    <a:pt x="1014" y="492"/>
                  </a:lnTo>
                  <a:lnTo>
                    <a:pt x="1026" y="486"/>
                  </a:lnTo>
                  <a:lnTo>
                    <a:pt x="1032" y="480"/>
                  </a:lnTo>
                  <a:lnTo>
                    <a:pt x="1038" y="480"/>
                  </a:lnTo>
                  <a:lnTo>
                    <a:pt x="1044" y="474"/>
                  </a:lnTo>
                  <a:lnTo>
                    <a:pt x="1050" y="462"/>
                  </a:lnTo>
                  <a:lnTo>
                    <a:pt x="1056" y="462"/>
                  </a:lnTo>
                  <a:lnTo>
                    <a:pt x="1062" y="456"/>
                  </a:lnTo>
                  <a:lnTo>
                    <a:pt x="1074" y="450"/>
                  </a:lnTo>
                  <a:lnTo>
                    <a:pt x="1080" y="444"/>
                  </a:lnTo>
                  <a:lnTo>
                    <a:pt x="1080" y="420"/>
                  </a:lnTo>
                  <a:lnTo>
                    <a:pt x="1074" y="414"/>
                  </a:lnTo>
                  <a:lnTo>
                    <a:pt x="1080" y="414"/>
                  </a:lnTo>
                  <a:lnTo>
                    <a:pt x="1086" y="408"/>
                  </a:lnTo>
                  <a:lnTo>
                    <a:pt x="1110" y="396"/>
                  </a:lnTo>
                  <a:lnTo>
                    <a:pt x="1140" y="396"/>
                  </a:lnTo>
                  <a:lnTo>
                    <a:pt x="1152" y="402"/>
                  </a:lnTo>
                  <a:lnTo>
                    <a:pt x="1164" y="402"/>
                  </a:lnTo>
                  <a:lnTo>
                    <a:pt x="1176" y="390"/>
                  </a:lnTo>
                  <a:lnTo>
                    <a:pt x="1176" y="360"/>
                  </a:lnTo>
                  <a:lnTo>
                    <a:pt x="1200" y="360"/>
                  </a:lnTo>
                  <a:lnTo>
                    <a:pt x="1212" y="354"/>
                  </a:lnTo>
                  <a:lnTo>
                    <a:pt x="1218" y="354"/>
                  </a:lnTo>
                  <a:lnTo>
                    <a:pt x="1224" y="348"/>
                  </a:lnTo>
                  <a:lnTo>
                    <a:pt x="1224" y="32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58" name="Newfoundland" descr="© INSCALE GmbH, 05.05.2010&#10;http://www.presentationload.com/">
              <a:extLst>
                <a:ext uri="{FF2B5EF4-FFF2-40B4-BE49-F238E27FC236}">
                  <a16:creationId xmlns:a16="http://schemas.microsoft.com/office/drawing/2014/main" id="{7AC5F5CB-401B-0D37-F0F7-3214F817FD7C}"/>
                </a:ext>
              </a:extLst>
            </p:cNvPr>
            <p:cNvSpPr>
              <a:spLocks/>
            </p:cNvSpPr>
            <p:nvPr/>
          </p:nvSpPr>
          <p:spPr bwMode="gray">
            <a:xfrm>
              <a:off x="2855303" y="1653087"/>
              <a:ext cx="161579" cy="145273"/>
            </a:xfrm>
            <a:custGeom>
              <a:avLst/>
              <a:gdLst>
                <a:gd name="T0" fmla="*/ 2147483647 w 426"/>
                <a:gd name="T1" fmla="*/ 2147483647 h 384"/>
                <a:gd name="T2" fmla="*/ 2147483647 w 426"/>
                <a:gd name="T3" fmla="*/ 2147483647 h 384"/>
                <a:gd name="T4" fmla="*/ 2147483647 w 426"/>
                <a:gd name="T5" fmla="*/ 0 h 384"/>
                <a:gd name="T6" fmla="*/ 2147483647 w 426"/>
                <a:gd name="T7" fmla="*/ 2147483647 h 384"/>
                <a:gd name="T8" fmla="*/ 2147483647 w 426"/>
                <a:gd name="T9" fmla="*/ 2147483647 h 384"/>
                <a:gd name="T10" fmla="*/ 2147483647 w 426"/>
                <a:gd name="T11" fmla="*/ 2147483647 h 384"/>
                <a:gd name="T12" fmla="*/ 2147483647 w 426"/>
                <a:gd name="T13" fmla="*/ 2147483647 h 384"/>
                <a:gd name="T14" fmla="*/ 2147483647 w 426"/>
                <a:gd name="T15" fmla="*/ 2147483647 h 384"/>
                <a:gd name="T16" fmla="*/ 2147483647 w 426"/>
                <a:gd name="T17" fmla="*/ 2147483647 h 384"/>
                <a:gd name="T18" fmla="*/ 2147483647 w 426"/>
                <a:gd name="T19" fmla="*/ 2147483647 h 384"/>
                <a:gd name="T20" fmla="*/ 2147483647 w 426"/>
                <a:gd name="T21" fmla="*/ 2147483647 h 384"/>
                <a:gd name="T22" fmla="*/ 2147483647 w 426"/>
                <a:gd name="T23" fmla="*/ 2147483647 h 384"/>
                <a:gd name="T24" fmla="*/ 2147483647 w 426"/>
                <a:gd name="T25" fmla="*/ 2147483647 h 384"/>
                <a:gd name="T26" fmla="*/ 2147483647 w 426"/>
                <a:gd name="T27" fmla="*/ 2147483647 h 384"/>
                <a:gd name="T28" fmla="*/ 2147483647 w 426"/>
                <a:gd name="T29" fmla="*/ 2147483647 h 384"/>
                <a:gd name="T30" fmla="*/ 2147483647 w 426"/>
                <a:gd name="T31" fmla="*/ 2147483647 h 384"/>
                <a:gd name="T32" fmla="*/ 2147483647 w 426"/>
                <a:gd name="T33" fmla="*/ 2147483647 h 384"/>
                <a:gd name="T34" fmla="*/ 2147483647 w 426"/>
                <a:gd name="T35" fmla="*/ 2147483647 h 384"/>
                <a:gd name="T36" fmla="*/ 2147483647 w 426"/>
                <a:gd name="T37" fmla="*/ 2147483647 h 384"/>
                <a:gd name="T38" fmla="*/ 2147483647 w 426"/>
                <a:gd name="T39" fmla="*/ 2147483647 h 384"/>
                <a:gd name="T40" fmla="*/ 2147483647 w 426"/>
                <a:gd name="T41" fmla="*/ 2147483647 h 384"/>
                <a:gd name="T42" fmla="*/ 2147483647 w 426"/>
                <a:gd name="T43" fmla="*/ 2147483647 h 384"/>
                <a:gd name="T44" fmla="*/ 2147483647 w 426"/>
                <a:gd name="T45" fmla="*/ 2147483647 h 384"/>
                <a:gd name="T46" fmla="*/ 2147483647 w 426"/>
                <a:gd name="T47" fmla="*/ 2147483647 h 384"/>
                <a:gd name="T48" fmla="*/ 2147483647 w 426"/>
                <a:gd name="T49" fmla="*/ 2147483647 h 384"/>
                <a:gd name="T50" fmla="*/ 2147483647 w 426"/>
                <a:gd name="T51" fmla="*/ 2147483647 h 384"/>
                <a:gd name="T52" fmla="*/ 2147483647 w 426"/>
                <a:gd name="T53" fmla="*/ 2147483647 h 384"/>
                <a:gd name="T54" fmla="*/ 2147483647 w 426"/>
                <a:gd name="T55" fmla="*/ 2147483647 h 384"/>
                <a:gd name="T56" fmla="*/ 2147483647 w 426"/>
                <a:gd name="T57" fmla="*/ 2147483647 h 384"/>
                <a:gd name="T58" fmla="*/ 2147483647 w 426"/>
                <a:gd name="T59" fmla="*/ 2147483647 h 384"/>
                <a:gd name="T60" fmla="*/ 2147483647 w 426"/>
                <a:gd name="T61" fmla="*/ 2147483647 h 384"/>
                <a:gd name="T62" fmla="*/ 2147483647 w 426"/>
                <a:gd name="T63" fmla="*/ 2147483647 h 384"/>
                <a:gd name="T64" fmla="*/ 2147483647 w 426"/>
                <a:gd name="T65" fmla="*/ 2147483647 h 384"/>
                <a:gd name="T66" fmla="*/ 2147483647 w 426"/>
                <a:gd name="T67" fmla="*/ 2147483647 h 384"/>
                <a:gd name="T68" fmla="*/ 2147483647 w 426"/>
                <a:gd name="T69" fmla="*/ 2147483647 h 384"/>
                <a:gd name="T70" fmla="*/ 2147483647 w 426"/>
                <a:gd name="T71" fmla="*/ 2147483647 h 384"/>
                <a:gd name="T72" fmla="*/ 2147483647 w 426"/>
                <a:gd name="T73" fmla="*/ 2147483647 h 384"/>
                <a:gd name="T74" fmla="*/ 2147483647 w 426"/>
                <a:gd name="T75" fmla="*/ 2147483647 h 384"/>
                <a:gd name="T76" fmla="*/ 2147483647 w 426"/>
                <a:gd name="T77" fmla="*/ 2147483647 h 384"/>
                <a:gd name="T78" fmla="*/ 2147483647 w 426"/>
                <a:gd name="T79" fmla="*/ 2147483647 h 384"/>
                <a:gd name="T80" fmla="*/ 2147483647 w 426"/>
                <a:gd name="T81" fmla="*/ 2147483647 h 384"/>
                <a:gd name="T82" fmla="*/ 2147483647 w 426"/>
                <a:gd name="T83" fmla="*/ 2147483647 h 38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26"/>
                <a:gd name="T127" fmla="*/ 0 h 384"/>
                <a:gd name="T128" fmla="*/ 426 w 426"/>
                <a:gd name="T129" fmla="*/ 384 h 38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26" h="384">
                  <a:moveTo>
                    <a:pt x="258" y="18"/>
                  </a:moveTo>
                  <a:lnTo>
                    <a:pt x="270" y="12"/>
                  </a:lnTo>
                  <a:lnTo>
                    <a:pt x="276" y="12"/>
                  </a:lnTo>
                  <a:lnTo>
                    <a:pt x="294" y="6"/>
                  </a:lnTo>
                  <a:lnTo>
                    <a:pt x="306" y="0"/>
                  </a:lnTo>
                  <a:lnTo>
                    <a:pt x="330" y="0"/>
                  </a:lnTo>
                  <a:lnTo>
                    <a:pt x="342" y="6"/>
                  </a:lnTo>
                  <a:lnTo>
                    <a:pt x="342" y="18"/>
                  </a:lnTo>
                  <a:lnTo>
                    <a:pt x="336" y="24"/>
                  </a:lnTo>
                  <a:lnTo>
                    <a:pt x="312" y="42"/>
                  </a:lnTo>
                  <a:lnTo>
                    <a:pt x="312" y="48"/>
                  </a:lnTo>
                  <a:lnTo>
                    <a:pt x="306" y="54"/>
                  </a:lnTo>
                  <a:lnTo>
                    <a:pt x="300" y="72"/>
                  </a:lnTo>
                  <a:lnTo>
                    <a:pt x="276" y="96"/>
                  </a:lnTo>
                  <a:lnTo>
                    <a:pt x="258" y="102"/>
                  </a:lnTo>
                  <a:lnTo>
                    <a:pt x="246" y="102"/>
                  </a:lnTo>
                  <a:lnTo>
                    <a:pt x="210" y="150"/>
                  </a:lnTo>
                  <a:lnTo>
                    <a:pt x="210" y="174"/>
                  </a:lnTo>
                  <a:lnTo>
                    <a:pt x="234" y="156"/>
                  </a:lnTo>
                  <a:lnTo>
                    <a:pt x="264" y="108"/>
                  </a:lnTo>
                  <a:lnTo>
                    <a:pt x="282" y="126"/>
                  </a:lnTo>
                  <a:lnTo>
                    <a:pt x="306" y="138"/>
                  </a:lnTo>
                  <a:lnTo>
                    <a:pt x="294" y="168"/>
                  </a:lnTo>
                  <a:lnTo>
                    <a:pt x="324" y="168"/>
                  </a:lnTo>
                  <a:lnTo>
                    <a:pt x="330" y="192"/>
                  </a:lnTo>
                  <a:lnTo>
                    <a:pt x="384" y="162"/>
                  </a:lnTo>
                  <a:lnTo>
                    <a:pt x="402" y="174"/>
                  </a:lnTo>
                  <a:lnTo>
                    <a:pt x="396" y="180"/>
                  </a:lnTo>
                  <a:lnTo>
                    <a:pt x="390" y="192"/>
                  </a:lnTo>
                  <a:lnTo>
                    <a:pt x="378" y="204"/>
                  </a:lnTo>
                  <a:lnTo>
                    <a:pt x="372" y="204"/>
                  </a:lnTo>
                  <a:lnTo>
                    <a:pt x="384" y="204"/>
                  </a:lnTo>
                  <a:lnTo>
                    <a:pt x="396" y="210"/>
                  </a:lnTo>
                  <a:lnTo>
                    <a:pt x="408" y="210"/>
                  </a:lnTo>
                  <a:lnTo>
                    <a:pt x="408" y="216"/>
                  </a:lnTo>
                  <a:lnTo>
                    <a:pt x="396" y="240"/>
                  </a:lnTo>
                  <a:lnTo>
                    <a:pt x="384" y="252"/>
                  </a:lnTo>
                  <a:lnTo>
                    <a:pt x="378" y="264"/>
                  </a:lnTo>
                  <a:lnTo>
                    <a:pt x="366" y="276"/>
                  </a:lnTo>
                  <a:lnTo>
                    <a:pt x="360" y="288"/>
                  </a:lnTo>
                  <a:lnTo>
                    <a:pt x="354" y="294"/>
                  </a:lnTo>
                  <a:lnTo>
                    <a:pt x="390" y="294"/>
                  </a:lnTo>
                  <a:lnTo>
                    <a:pt x="354" y="312"/>
                  </a:lnTo>
                  <a:lnTo>
                    <a:pt x="384" y="312"/>
                  </a:lnTo>
                  <a:lnTo>
                    <a:pt x="420" y="300"/>
                  </a:lnTo>
                  <a:lnTo>
                    <a:pt x="426" y="324"/>
                  </a:lnTo>
                  <a:lnTo>
                    <a:pt x="360" y="384"/>
                  </a:lnTo>
                  <a:lnTo>
                    <a:pt x="318" y="378"/>
                  </a:lnTo>
                  <a:lnTo>
                    <a:pt x="336" y="354"/>
                  </a:lnTo>
                  <a:lnTo>
                    <a:pt x="306" y="360"/>
                  </a:lnTo>
                  <a:lnTo>
                    <a:pt x="300" y="348"/>
                  </a:lnTo>
                  <a:lnTo>
                    <a:pt x="228" y="360"/>
                  </a:lnTo>
                  <a:lnTo>
                    <a:pt x="192" y="354"/>
                  </a:lnTo>
                  <a:lnTo>
                    <a:pt x="186" y="348"/>
                  </a:lnTo>
                  <a:lnTo>
                    <a:pt x="228" y="336"/>
                  </a:lnTo>
                  <a:lnTo>
                    <a:pt x="234" y="330"/>
                  </a:lnTo>
                  <a:lnTo>
                    <a:pt x="234" y="324"/>
                  </a:lnTo>
                  <a:lnTo>
                    <a:pt x="228" y="324"/>
                  </a:lnTo>
                  <a:lnTo>
                    <a:pt x="222" y="318"/>
                  </a:lnTo>
                  <a:lnTo>
                    <a:pt x="198" y="318"/>
                  </a:lnTo>
                  <a:lnTo>
                    <a:pt x="162" y="312"/>
                  </a:lnTo>
                  <a:lnTo>
                    <a:pt x="126" y="300"/>
                  </a:lnTo>
                  <a:lnTo>
                    <a:pt x="96" y="294"/>
                  </a:lnTo>
                  <a:lnTo>
                    <a:pt x="78" y="294"/>
                  </a:lnTo>
                  <a:lnTo>
                    <a:pt x="72" y="300"/>
                  </a:lnTo>
                  <a:lnTo>
                    <a:pt x="48" y="300"/>
                  </a:lnTo>
                  <a:lnTo>
                    <a:pt x="36" y="306"/>
                  </a:lnTo>
                  <a:lnTo>
                    <a:pt x="24" y="306"/>
                  </a:lnTo>
                  <a:lnTo>
                    <a:pt x="12" y="300"/>
                  </a:lnTo>
                  <a:lnTo>
                    <a:pt x="6" y="294"/>
                  </a:lnTo>
                  <a:lnTo>
                    <a:pt x="18" y="282"/>
                  </a:lnTo>
                  <a:lnTo>
                    <a:pt x="24" y="282"/>
                  </a:lnTo>
                  <a:lnTo>
                    <a:pt x="30" y="276"/>
                  </a:lnTo>
                  <a:lnTo>
                    <a:pt x="42" y="276"/>
                  </a:lnTo>
                  <a:lnTo>
                    <a:pt x="30" y="276"/>
                  </a:lnTo>
                  <a:lnTo>
                    <a:pt x="12" y="270"/>
                  </a:lnTo>
                  <a:lnTo>
                    <a:pt x="0" y="258"/>
                  </a:lnTo>
                  <a:lnTo>
                    <a:pt x="6" y="252"/>
                  </a:lnTo>
                  <a:lnTo>
                    <a:pt x="18" y="252"/>
                  </a:lnTo>
                  <a:lnTo>
                    <a:pt x="54" y="234"/>
                  </a:lnTo>
                  <a:lnTo>
                    <a:pt x="60" y="228"/>
                  </a:lnTo>
                  <a:lnTo>
                    <a:pt x="66" y="228"/>
                  </a:lnTo>
                  <a:lnTo>
                    <a:pt x="204" y="90"/>
                  </a:lnTo>
                  <a:lnTo>
                    <a:pt x="258" y="18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59" name="Netherlands" descr="© INSCALE GmbH, 05.05.2010&#10;http://www.presentationload.com/">
              <a:extLst>
                <a:ext uri="{FF2B5EF4-FFF2-40B4-BE49-F238E27FC236}">
                  <a16:creationId xmlns:a16="http://schemas.microsoft.com/office/drawing/2014/main" id="{3074E6FC-DD39-5BB4-31D1-B2EE826C6BC6}"/>
                </a:ext>
              </a:extLst>
            </p:cNvPr>
            <p:cNvSpPr>
              <a:spLocks/>
            </p:cNvSpPr>
            <p:nvPr/>
          </p:nvSpPr>
          <p:spPr bwMode="gray">
            <a:xfrm>
              <a:off x="4340640" y="1595275"/>
              <a:ext cx="102284" cy="80048"/>
            </a:xfrm>
            <a:custGeom>
              <a:avLst/>
              <a:gdLst>
                <a:gd name="T0" fmla="*/ 0 w 270"/>
                <a:gd name="T1" fmla="*/ 2147483647 h 210"/>
                <a:gd name="T2" fmla="*/ 2147483647 w 270"/>
                <a:gd name="T3" fmla="*/ 2147483647 h 210"/>
                <a:gd name="T4" fmla="*/ 2147483647 w 270"/>
                <a:gd name="T5" fmla="*/ 2147483647 h 210"/>
                <a:gd name="T6" fmla="*/ 2147483647 w 270"/>
                <a:gd name="T7" fmla="*/ 2147483647 h 210"/>
                <a:gd name="T8" fmla="*/ 2147483647 w 270"/>
                <a:gd name="T9" fmla="*/ 2147483647 h 210"/>
                <a:gd name="T10" fmla="*/ 2147483647 w 270"/>
                <a:gd name="T11" fmla="*/ 2147483647 h 210"/>
                <a:gd name="T12" fmla="*/ 2147483647 w 270"/>
                <a:gd name="T13" fmla="*/ 2147483647 h 210"/>
                <a:gd name="T14" fmla="*/ 2147483647 w 270"/>
                <a:gd name="T15" fmla="*/ 2147483647 h 210"/>
                <a:gd name="T16" fmla="*/ 2147483647 w 270"/>
                <a:gd name="T17" fmla="*/ 2147483647 h 210"/>
                <a:gd name="T18" fmla="*/ 2147483647 w 270"/>
                <a:gd name="T19" fmla="*/ 2147483647 h 210"/>
                <a:gd name="T20" fmla="*/ 2147483647 w 270"/>
                <a:gd name="T21" fmla="*/ 2147483647 h 210"/>
                <a:gd name="T22" fmla="*/ 2147483647 w 270"/>
                <a:gd name="T23" fmla="*/ 2147483647 h 210"/>
                <a:gd name="T24" fmla="*/ 2147483647 w 270"/>
                <a:gd name="T25" fmla="*/ 2147483647 h 210"/>
                <a:gd name="T26" fmla="*/ 2147483647 w 270"/>
                <a:gd name="T27" fmla="*/ 2147483647 h 210"/>
                <a:gd name="T28" fmla="*/ 2147483647 w 270"/>
                <a:gd name="T29" fmla="*/ 2147483647 h 210"/>
                <a:gd name="T30" fmla="*/ 2147483647 w 270"/>
                <a:gd name="T31" fmla="*/ 2147483647 h 210"/>
                <a:gd name="T32" fmla="*/ 2147483647 w 270"/>
                <a:gd name="T33" fmla="*/ 2147483647 h 210"/>
                <a:gd name="T34" fmla="*/ 2147483647 w 270"/>
                <a:gd name="T35" fmla="*/ 2147483647 h 210"/>
                <a:gd name="T36" fmla="*/ 2147483647 w 270"/>
                <a:gd name="T37" fmla="*/ 2147483647 h 210"/>
                <a:gd name="T38" fmla="*/ 2147483647 w 270"/>
                <a:gd name="T39" fmla="*/ 2147483647 h 210"/>
                <a:gd name="T40" fmla="*/ 2147483647 w 270"/>
                <a:gd name="T41" fmla="*/ 2147483647 h 210"/>
                <a:gd name="T42" fmla="*/ 2147483647 w 270"/>
                <a:gd name="T43" fmla="*/ 2147483647 h 210"/>
                <a:gd name="T44" fmla="*/ 2147483647 w 270"/>
                <a:gd name="T45" fmla="*/ 2147483647 h 210"/>
                <a:gd name="T46" fmla="*/ 2147483647 w 270"/>
                <a:gd name="T47" fmla="*/ 2147483647 h 210"/>
                <a:gd name="T48" fmla="*/ 2147483647 w 270"/>
                <a:gd name="T49" fmla="*/ 2147483647 h 210"/>
                <a:gd name="T50" fmla="*/ 2147483647 w 270"/>
                <a:gd name="T51" fmla="*/ 2147483647 h 210"/>
                <a:gd name="T52" fmla="*/ 2147483647 w 270"/>
                <a:gd name="T53" fmla="*/ 2147483647 h 210"/>
                <a:gd name="T54" fmla="*/ 2147483647 w 270"/>
                <a:gd name="T55" fmla="*/ 2147483647 h 210"/>
                <a:gd name="T56" fmla="*/ 2147483647 w 270"/>
                <a:gd name="T57" fmla="*/ 2147483647 h 210"/>
                <a:gd name="T58" fmla="*/ 2147483647 w 270"/>
                <a:gd name="T59" fmla="*/ 0 h 210"/>
                <a:gd name="T60" fmla="*/ 2147483647 w 270"/>
                <a:gd name="T61" fmla="*/ 2147483647 h 210"/>
                <a:gd name="T62" fmla="*/ 2147483647 w 270"/>
                <a:gd name="T63" fmla="*/ 2147483647 h 210"/>
                <a:gd name="T64" fmla="*/ 2147483647 w 270"/>
                <a:gd name="T65" fmla="*/ 2147483647 h 210"/>
                <a:gd name="T66" fmla="*/ 2147483647 w 270"/>
                <a:gd name="T67" fmla="*/ 2147483647 h 210"/>
                <a:gd name="T68" fmla="*/ 2147483647 w 270"/>
                <a:gd name="T69" fmla="*/ 2147483647 h 210"/>
                <a:gd name="T70" fmla="*/ 2147483647 w 270"/>
                <a:gd name="T71" fmla="*/ 2147483647 h 210"/>
                <a:gd name="T72" fmla="*/ 2147483647 w 270"/>
                <a:gd name="T73" fmla="*/ 2147483647 h 210"/>
                <a:gd name="T74" fmla="*/ 2147483647 w 270"/>
                <a:gd name="T75" fmla="*/ 2147483647 h 210"/>
                <a:gd name="T76" fmla="*/ 2147483647 w 270"/>
                <a:gd name="T77" fmla="*/ 2147483647 h 210"/>
                <a:gd name="T78" fmla="*/ 2147483647 w 270"/>
                <a:gd name="T79" fmla="*/ 2147483647 h 210"/>
                <a:gd name="T80" fmla="*/ 2147483647 w 270"/>
                <a:gd name="T81" fmla="*/ 2147483647 h 210"/>
                <a:gd name="T82" fmla="*/ 2147483647 w 270"/>
                <a:gd name="T83" fmla="*/ 2147483647 h 210"/>
                <a:gd name="T84" fmla="*/ 2147483647 w 270"/>
                <a:gd name="T85" fmla="*/ 2147483647 h 210"/>
                <a:gd name="T86" fmla="*/ 2147483647 w 270"/>
                <a:gd name="T87" fmla="*/ 2147483647 h 210"/>
                <a:gd name="T88" fmla="*/ 2147483647 w 270"/>
                <a:gd name="T89" fmla="*/ 2147483647 h 210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270"/>
                <a:gd name="T136" fmla="*/ 0 h 210"/>
                <a:gd name="T137" fmla="*/ 270 w 270"/>
                <a:gd name="T138" fmla="*/ 210 h 210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270" h="210">
                  <a:moveTo>
                    <a:pt x="18" y="156"/>
                  </a:moveTo>
                  <a:lnTo>
                    <a:pt x="0" y="174"/>
                  </a:lnTo>
                  <a:lnTo>
                    <a:pt x="12" y="162"/>
                  </a:lnTo>
                  <a:lnTo>
                    <a:pt x="24" y="162"/>
                  </a:lnTo>
                  <a:lnTo>
                    <a:pt x="30" y="168"/>
                  </a:lnTo>
                  <a:lnTo>
                    <a:pt x="54" y="168"/>
                  </a:lnTo>
                  <a:lnTo>
                    <a:pt x="60" y="174"/>
                  </a:lnTo>
                  <a:lnTo>
                    <a:pt x="66" y="162"/>
                  </a:lnTo>
                  <a:lnTo>
                    <a:pt x="84" y="168"/>
                  </a:lnTo>
                  <a:lnTo>
                    <a:pt x="84" y="156"/>
                  </a:lnTo>
                  <a:lnTo>
                    <a:pt x="96" y="162"/>
                  </a:lnTo>
                  <a:lnTo>
                    <a:pt x="96" y="156"/>
                  </a:lnTo>
                  <a:lnTo>
                    <a:pt x="132" y="156"/>
                  </a:lnTo>
                  <a:lnTo>
                    <a:pt x="132" y="168"/>
                  </a:lnTo>
                  <a:lnTo>
                    <a:pt x="138" y="174"/>
                  </a:lnTo>
                  <a:lnTo>
                    <a:pt x="150" y="174"/>
                  </a:lnTo>
                  <a:lnTo>
                    <a:pt x="162" y="168"/>
                  </a:lnTo>
                  <a:lnTo>
                    <a:pt x="168" y="168"/>
                  </a:lnTo>
                  <a:lnTo>
                    <a:pt x="174" y="174"/>
                  </a:lnTo>
                  <a:lnTo>
                    <a:pt x="174" y="192"/>
                  </a:lnTo>
                  <a:lnTo>
                    <a:pt x="168" y="198"/>
                  </a:lnTo>
                  <a:lnTo>
                    <a:pt x="168" y="210"/>
                  </a:lnTo>
                  <a:lnTo>
                    <a:pt x="180" y="210"/>
                  </a:lnTo>
                  <a:lnTo>
                    <a:pt x="180" y="198"/>
                  </a:lnTo>
                  <a:lnTo>
                    <a:pt x="186" y="192"/>
                  </a:lnTo>
                  <a:lnTo>
                    <a:pt x="186" y="180"/>
                  </a:lnTo>
                  <a:lnTo>
                    <a:pt x="180" y="174"/>
                  </a:lnTo>
                  <a:lnTo>
                    <a:pt x="186" y="168"/>
                  </a:lnTo>
                  <a:lnTo>
                    <a:pt x="198" y="162"/>
                  </a:lnTo>
                  <a:lnTo>
                    <a:pt x="198" y="156"/>
                  </a:lnTo>
                  <a:lnTo>
                    <a:pt x="192" y="150"/>
                  </a:lnTo>
                  <a:lnTo>
                    <a:pt x="192" y="144"/>
                  </a:lnTo>
                  <a:lnTo>
                    <a:pt x="186" y="120"/>
                  </a:lnTo>
                  <a:lnTo>
                    <a:pt x="192" y="120"/>
                  </a:lnTo>
                  <a:lnTo>
                    <a:pt x="198" y="126"/>
                  </a:lnTo>
                  <a:lnTo>
                    <a:pt x="222" y="126"/>
                  </a:lnTo>
                  <a:lnTo>
                    <a:pt x="222" y="120"/>
                  </a:lnTo>
                  <a:lnTo>
                    <a:pt x="228" y="114"/>
                  </a:lnTo>
                  <a:lnTo>
                    <a:pt x="234" y="114"/>
                  </a:lnTo>
                  <a:lnTo>
                    <a:pt x="240" y="102"/>
                  </a:lnTo>
                  <a:lnTo>
                    <a:pt x="246" y="96"/>
                  </a:lnTo>
                  <a:lnTo>
                    <a:pt x="252" y="96"/>
                  </a:lnTo>
                  <a:lnTo>
                    <a:pt x="252" y="90"/>
                  </a:lnTo>
                  <a:lnTo>
                    <a:pt x="240" y="78"/>
                  </a:lnTo>
                  <a:lnTo>
                    <a:pt x="234" y="78"/>
                  </a:lnTo>
                  <a:lnTo>
                    <a:pt x="228" y="72"/>
                  </a:lnTo>
                  <a:lnTo>
                    <a:pt x="228" y="66"/>
                  </a:lnTo>
                  <a:lnTo>
                    <a:pt x="234" y="66"/>
                  </a:lnTo>
                  <a:lnTo>
                    <a:pt x="246" y="60"/>
                  </a:lnTo>
                  <a:lnTo>
                    <a:pt x="258" y="60"/>
                  </a:lnTo>
                  <a:lnTo>
                    <a:pt x="252" y="54"/>
                  </a:lnTo>
                  <a:lnTo>
                    <a:pt x="252" y="36"/>
                  </a:lnTo>
                  <a:lnTo>
                    <a:pt x="258" y="36"/>
                  </a:lnTo>
                  <a:lnTo>
                    <a:pt x="270" y="30"/>
                  </a:lnTo>
                  <a:lnTo>
                    <a:pt x="264" y="18"/>
                  </a:lnTo>
                  <a:lnTo>
                    <a:pt x="270" y="12"/>
                  </a:lnTo>
                  <a:lnTo>
                    <a:pt x="264" y="12"/>
                  </a:lnTo>
                  <a:lnTo>
                    <a:pt x="252" y="6"/>
                  </a:lnTo>
                  <a:lnTo>
                    <a:pt x="246" y="6"/>
                  </a:lnTo>
                  <a:lnTo>
                    <a:pt x="234" y="0"/>
                  </a:lnTo>
                  <a:lnTo>
                    <a:pt x="180" y="0"/>
                  </a:lnTo>
                  <a:lnTo>
                    <a:pt x="168" y="12"/>
                  </a:lnTo>
                  <a:lnTo>
                    <a:pt x="156" y="18"/>
                  </a:lnTo>
                  <a:lnTo>
                    <a:pt x="156" y="30"/>
                  </a:lnTo>
                  <a:lnTo>
                    <a:pt x="162" y="36"/>
                  </a:lnTo>
                  <a:lnTo>
                    <a:pt x="162" y="54"/>
                  </a:lnTo>
                  <a:lnTo>
                    <a:pt x="168" y="60"/>
                  </a:lnTo>
                  <a:lnTo>
                    <a:pt x="174" y="60"/>
                  </a:lnTo>
                  <a:lnTo>
                    <a:pt x="180" y="66"/>
                  </a:lnTo>
                  <a:lnTo>
                    <a:pt x="180" y="78"/>
                  </a:lnTo>
                  <a:lnTo>
                    <a:pt x="168" y="84"/>
                  </a:lnTo>
                  <a:lnTo>
                    <a:pt x="162" y="90"/>
                  </a:lnTo>
                  <a:lnTo>
                    <a:pt x="144" y="90"/>
                  </a:lnTo>
                  <a:lnTo>
                    <a:pt x="138" y="84"/>
                  </a:lnTo>
                  <a:lnTo>
                    <a:pt x="138" y="66"/>
                  </a:lnTo>
                  <a:lnTo>
                    <a:pt x="150" y="54"/>
                  </a:lnTo>
                  <a:lnTo>
                    <a:pt x="150" y="36"/>
                  </a:lnTo>
                  <a:lnTo>
                    <a:pt x="144" y="30"/>
                  </a:lnTo>
                  <a:lnTo>
                    <a:pt x="144" y="24"/>
                  </a:lnTo>
                  <a:lnTo>
                    <a:pt x="132" y="36"/>
                  </a:lnTo>
                  <a:lnTo>
                    <a:pt x="120" y="42"/>
                  </a:lnTo>
                  <a:lnTo>
                    <a:pt x="114" y="48"/>
                  </a:lnTo>
                  <a:lnTo>
                    <a:pt x="102" y="54"/>
                  </a:lnTo>
                  <a:lnTo>
                    <a:pt x="96" y="66"/>
                  </a:lnTo>
                  <a:lnTo>
                    <a:pt x="96" y="84"/>
                  </a:lnTo>
                  <a:lnTo>
                    <a:pt x="90" y="90"/>
                  </a:lnTo>
                  <a:lnTo>
                    <a:pt x="90" y="102"/>
                  </a:lnTo>
                  <a:lnTo>
                    <a:pt x="60" y="132"/>
                  </a:lnTo>
                  <a:lnTo>
                    <a:pt x="72" y="144"/>
                  </a:lnTo>
                  <a:lnTo>
                    <a:pt x="42" y="144"/>
                  </a:lnTo>
                  <a:lnTo>
                    <a:pt x="18" y="156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60" name="Nepal" descr="© INSCALE GmbH, 05.05.2010&#10;http://www.presentationload.com/">
              <a:extLst>
                <a:ext uri="{FF2B5EF4-FFF2-40B4-BE49-F238E27FC236}">
                  <a16:creationId xmlns:a16="http://schemas.microsoft.com/office/drawing/2014/main" id="{6A8F32B6-939D-79E5-2384-3D465E1A2557}"/>
                </a:ext>
              </a:extLst>
            </p:cNvPr>
            <p:cNvSpPr>
              <a:spLocks/>
            </p:cNvSpPr>
            <p:nvPr/>
          </p:nvSpPr>
          <p:spPr bwMode="gray">
            <a:xfrm>
              <a:off x="6327019" y="2287544"/>
              <a:ext cx="222356" cy="124520"/>
            </a:xfrm>
            <a:custGeom>
              <a:avLst/>
              <a:gdLst>
                <a:gd name="T0" fmla="*/ 2147483647 w 588"/>
                <a:gd name="T1" fmla="*/ 2147483647 h 330"/>
                <a:gd name="T2" fmla="*/ 2147483647 w 588"/>
                <a:gd name="T3" fmla="*/ 2147483647 h 330"/>
                <a:gd name="T4" fmla="*/ 2147483647 w 588"/>
                <a:gd name="T5" fmla="*/ 2147483647 h 330"/>
                <a:gd name="T6" fmla="*/ 2147483647 w 588"/>
                <a:gd name="T7" fmla="*/ 2147483647 h 330"/>
                <a:gd name="T8" fmla="*/ 2147483647 w 588"/>
                <a:gd name="T9" fmla="*/ 2147483647 h 330"/>
                <a:gd name="T10" fmla="*/ 2147483647 w 588"/>
                <a:gd name="T11" fmla="*/ 2147483647 h 330"/>
                <a:gd name="T12" fmla="*/ 2147483647 w 588"/>
                <a:gd name="T13" fmla="*/ 2147483647 h 330"/>
                <a:gd name="T14" fmla="*/ 2147483647 w 588"/>
                <a:gd name="T15" fmla="*/ 2147483647 h 330"/>
                <a:gd name="T16" fmla="*/ 2147483647 w 588"/>
                <a:gd name="T17" fmla="*/ 2147483647 h 330"/>
                <a:gd name="T18" fmla="*/ 2147483647 w 588"/>
                <a:gd name="T19" fmla="*/ 2147483647 h 330"/>
                <a:gd name="T20" fmla="*/ 2147483647 w 588"/>
                <a:gd name="T21" fmla="*/ 2147483647 h 330"/>
                <a:gd name="T22" fmla="*/ 2147483647 w 588"/>
                <a:gd name="T23" fmla="*/ 2147483647 h 330"/>
                <a:gd name="T24" fmla="*/ 2147483647 w 588"/>
                <a:gd name="T25" fmla="*/ 2147483647 h 330"/>
                <a:gd name="T26" fmla="*/ 2147483647 w 588"/>
                <a:gd name="T27" fmla="*/ 2147483647 h 330"/>
                <a:gd name="T28" fmla="*/ 2147483647 w 588"/>
                <a:gd name="T29" fmla="*/ 2147483647 h 330"/>
                <a:gd name="T30" fmla="*/ 2147483647 w 588"/>
                <a:gd name="T31" fmla="*/ 2147483647 h 330"/>
                <a:gd name="T32" fmla="*/ 2147483647 w 588"/>
                <a:gd name="T33" fmla="*/ 2147483647 h 330"/>
                <a:gd name="T34" fmla="*/ 2147483647 w 588"/>
                <a:gd name="T35" fmla="*/ 2147483647 h 330"/>
                <a:gd name="T36" fmla="*/ 2147483647 w 588"/>
                <a:gd name="T37" fmla="*/ 2147483647 h 330"/>
                <a:gd name="T38" fmla="*/ 2147483647 w 588"/>
                <a:gd name="T39" fmla="*/ 2147483647 h 330"/>
                <a:gd name="T40" fmla="*/ 2147483647 w 588"/>
                <a:gd name="T41" fmla="*/ 2147483647 h 330"/>
                <a:gd name="T42" fmla="*/ 2147483647 w 588"/>
                <a:gd name="T43" fmla="*/ 2147483647 h 330"/>
                <a:gd name="T44" fmla="*/ 2147483647 w 588"/>
                <a:gd name="T45" fmla="*/ 2147483647 h 330"/>
                <a:gd name="T46" fmla="*/ 2147483647 w 588"/>
                <a:gd name="T47" fmla="*/ 2147483647 h 330"/>
                <a:gd name="T48" fmla="*/ 2147483647 w 588"/>
                <a:gd name="T49" fmla="*/ 2147483647 h 330"/>
                <a:gd name="T50" fmla="*/ 2147483647 w 588"/>
                <a:gd name="T51" fmla="*/ 2147483647 h 330"/>
                <a:gd name="T52" fmla="*/ 2147483647 w 588"/>
                <a:gd name="T53" fmla="*/ 2147483647 h 330"/>
                <a:gd name="T54" fmla="*/ 2147483647 w 588"/>
                <a:gd name="T55" fmla="*/ 2147483647 h 330"/>
                <a:gd name="T56" fmla="*/ 2147483647 w 588"/>
                <a:gd name="T57" fmla="*/ 2147483647 h 330"/>
                <a:gd name="T58" fmla="*/ 2147483647 w 588"/>
                <a:gd name="T59" fmla="*/ 2147483647 h 330"/>
                <a:gd name="T60" fmla="*/ 2147483647 w 588"/>
                <a:gd name="T61" fmla="*/ 2147483647 h 330"/>
                <a:gd name="T62" fmla="*/ 2147483647 w 588"/>
                <a:gd name="T63" fmla="*/ 2147483647 h 330"/>
                <a:gd name="T64" fmla="*/ 2147483647 w 588"/>
                <a:gd name="T65" fmla="*/ 2147483647 h 330"/>
                <a:gd name="T66" fmla="*/ 2147483647 w 588"/>
                <a:gd name="T67" fmla="*/ 2147483647 h 330"/>
                <a:gd name="T68" fmla="*/ 2147483647 w 588"/>
                <a:gd name="T69" fmla="*/ 2147483647 h 330"/>
                <a:gd name="T70" fmla="*/ 2147483647 w 588"/>
                <a:gd name="T71" fmla="*/ 0 h 330"/>
                <a:gd name="T72" fmla="*/ 2147483647 w 588"/>
                <a:gd name="T73" fmla="*/ 2147483647 h 330"/>
                <a:gd name="T74" fmla="*/ 2147483647 w 588"/>
                <a:gd name="T75" fmla="*/ 2147483647 h 330"/>
                <a:gd name="T76" fmla="*/ 2147483647 w 588"/>
                <a:gd name="T77" fmla="*/ 2147483647 h 330"/>
                <a:gd name="T78" fmla="*/ 2147483647 w 588"/>
                <a:gd name="T79" fmla="*/ 2147483647 h 330"/>
                <a:gd name="T80" fmla="*/ 2147483647 w 588"/>
                <a:gd name="T81" fmla="*/ 2147483647 h 330"/>
                <a:gd name="T82" fmla="*/ 2147483647 w 588"/>
                <a:gd name="T83" fmla="*/ 2147483647 h 330"/>
                <a:gd name="T84" fmla="*/ 0 w 588"/>
                <a:gd name="T85" fmla="*/ 2147483647 h 330"/>
                <a:gd name="T86" fmla="*/ 2147483647 w 588"/>
                <a:gd name="T87" fmla="*/ 2147483647 h 330"/>
                <a:gd name="T88" fmla="*/ 2147483647 w 588"/>
                <a:gd name="T89" fmla="*/ 2147483647 h 330"/>
                <a:gd name="T90" fmla="*/ 2147483647 w 588"/>
                <a:gd name="T91" fmla="*/ 2147483647 h 330"/>
                <a:gd name="T92" fmla="*/ 2147483647 w 588"/>
                <a:gd name="T93" fmla="*/ 2147483647 h 330"/>
                <a:gd name="T94" fmla="*/ 2147483647 w 588"/>
                <a:gd name="T95" fmla="*/ 2147483647 h 330"/>
                <a:gd name="T96" fmla="*/ 2147483647 w 588"/>
                <a:gd name="T97" fmla="*/ 2147483647 h 330"/>
                <a:gd name="T98" fmla="*/ 2147483647 w 588"/>
                <a:gd name="T99" fmla="*/ 2147483647 h 330"/>
                <a:gd name="T100" fmla="*/ 2147483647 w 588"/>
                <a:gd name="T101" fmla="*/ 2147483647 h 330"/>
                <a:gd name="T102" fmla="*/ 2147483647 w 588"/>
                <a:gd name="T103" fmla="*/ 2147483647 h 330"/>
                <a:gd name="T104" fmla="*/ 2147483647 w 588"/>
                <a:gd name="T105" fmla="*/ 2147483647 h 330"/>
                <a:gd name="T106" fmla="*/ 2147483647 w 588"/>
                <a:gd name="T107" fmla="*/ 2147483647 h 330"/>
                <a:gd name="T108" fmla="*/ 2147483647 w 588"/>
                <a:gd name="T109" fmla="*/ 2147483647 h 33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588"/>
                <a:gd name="T166" fmla="*/ 0 h 330"/>
                <a:gd name="T167" fmla="*/ 588 w 588"/>
                <a:gd name="T168" fmla="*/ 330 h 330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588" h="330">
                  <a:moveTo>
                    <a:pt x="294" y="234"/>
                  </a:moveTo>
                  <a:lnTo>
                    <a:pt x="306" y="246"/>
                  </a:lnTo>
                  <a:lnTo>
                    <a:pt x="306" y="252"/>
                  </a:lnTo>
                  <a:lnTo>
                    <a:pt x="330" y="252"/>
                  </a:lnTo>
                  <a:lnTo>
                    <a:pt x="384" y="306"/>
                  </a:lnTo>
                  <a:lnTo>
                    <a:pt x="402" y="294"/>
                  </a:lnTo>
                  <a:lnTo>
                    <a:pt x="432" y="312"/>
                  </a:lnTo>
                  <a:lnTo>
                    <a:pt x="438" y="306"/>
                  </a:lnTo>
                  <a:lnTo>
                    <a:pt x="456" y="306"/>
                  </a:lnTo>
                  <a:lnTo>
                    <a:pt x="474" y="312"/>
                  </a:lnTo>
                  <a:lnTo>
                    <a:pt x="486" y="318"/>
                  </a:lnTo>
                  <a:lnTo>
                    <a:pt x="492" y="330"/>
                  </a:lnTo>
                  <a:lnTo>
                    <a:pt x="498" y="318"/>
                  </a:lnTo>
                  <a:lnTo>
                    <a:pt x="510" y="312"/>
                  </a:lnTo>
                  <a:lnTo>
                    <a:pt x="516" y="312"/>
                  </a:lnTo>
                  <a:lnTo>
                    <a:pt x="522" y="318"/>
                  </a:lnTo>
                  <a:lnTo>
                    <a:pt x="522" y="330"/>
                  </a:lnTo>
                  <a:lnTo>
                    <a:pt x="588" y="330"/>
                  </a:lnTo>
                  <a:lnTo>
                    <a:pt x="588" y="294"/>
                  </a:lnTo>
                  <a:lnTo>
                    <a:pt x="576" y="270"/>
                  </a:lnTo>
                  <a:lnTo>
                    <a:pt x="576" y="222"/>
                  </a:lnTo>
                  <a:lnTo>
                    <a:pt x="564" y="204"/>
                  </a:lnTo>
                  <a:lnTo>
                    <a:pt x="540" y="216"/>
                  </a:lnTo>
                  <a:lnTo>
                    <a:pt x="522" y="216"/>
                  </a:lnTo>
                  <a:lnTo>
                    <a:pt x="498" y="204"/>
                  </a:lnTo>
                  <a:lnTo>
                    <a:pt x="480" y="198"/>
                  </a:lnTo>
                  <a:lnTo>
                    <a:pt x="474" y="192"/>
                  </a:lnTo>
                  <a:lnTo>
                    <a:pt x="462" y="186"/>
                  </a:lnTo>
                  <a:lnTo>
                    <a:pt x="462" y="192"/>
                  </a:lnTo>
                  <a:lnTo>
                    <a:pt x="456" y="198"/>
                  </a:lnTo>
                  <a:lnTo>
                    <a:pt x="438" y="198"/>
                  </a:lnTo>
                  <a:lnTo>
                    <a:pt x="432" y="192"/>
                  </a:lnTo>
                  <a:lnTo>
                    <a:pt x="432" y="180"/>
                  </a:lnTo>
                  <a:lnTo>
                    <a:pt x="432" y="186"/>
                  </a:lnTo>
                  <a:lnTo>
                    <a:pt x="420" y="198"/>
                  </a:lnTo>
                  <a:lnTo>
                    <a:pt x="408" y="198"/>
                  </a:lnTo>
                  <a:lnTo>
                    <a:pt x="402" y="192"/>
                  </a:lnTo>
                  <a:lnTo>
                    <a:pt x="402" y="174"/>
                  </a:lnTo>
                  <a:lnTo>
                    <a:pt x="396" y="174"/>
                  </a:lnTo>
                  <a:lnTo>
                    <a:pt x="390" y="180"/>
                  </a:lnTo>
                  <a:lnTo>
                    <a:pt x="378" y="180"/>
                  </a:lnTo>
                  <a:lnTo>
                    <a:pt x="360" y="174"/>
                  </a:lnTo>
                  <a:lnTo>
                    <a:pt x="354" y="168"/>
                  </a:lnTo>
                  <a:lnTo>
                    <a:pt x="348" y="168"/>
                  </a:lnTo>
                  <a:lnTo>
                    <a:pt x="348" y="162"/>
                  </a:lnTo>
                  <a:lnTo>
                    <a:pt x="354" y="156"/>
                  </a:lnTo>
                  <a:lnTo>
                    <a:pt x="354" y="150"/>
                  </a:lnTo>
                  <a:lnTo>
                    <a:pt x="348" y="144"/>
                  </a:lnTo>
                  <a:lnTo>
                    <a:pt x="342" y="144"/>
                  </a:lnTo>
                  <a:lnTo>
                    <a:pt x="330" y="150"/>
                  </a:lnTo>
                  <a:lnTo>
                    <a:pt x="324" y="156"/>
                  </a:lnTo>
                  <a:lnTo>
                    <a:pt x="312" y="150"/>
                  </a:lnTo>
                  <a:lnTo>
                    <a:pt x="282" y="120"/>
                  </a:lnTo>
                  <a:lnTo>
                    <a:pt x="282" y="102"/>
                  </a:lnTo>
                  <a:lnTo>
                    <a:pt x="276" y="90"/>
                  </a:lnTo>
                  <a:lnTo>
                    <a:pt x="270" y="84"/>
                  </a:lnTo>
                  <a:lnTo>
                    <a:pt x="258" y="84"/>
                  </a:lnTo>
                  <a:lnTo>
                    <a:pt x="252" y="96"/>
                  </a:lnTo>
                  <a:lnTo>
                    <a:pt x="246" y="102"/>
                  </a:lnTo>
                  <a:lnTo>
                    <a:pt x="246" y="108"/>
                  </a:lnTo>
                  <a:lnTo>
                    <a:pt x="234" y="108"/>
                  </a:lnTo>
                  <a:lnTo>
                    <a:pt x="234" y="96"/>
                  </a:lnTo>
                  <a:lnTo>
                    <a:pt x="228" y="90"/>
                  </a:lnTo>
                  <a:lnTo>
                    <a:pt x="222" y="78"/>
                  </a:lnTo>
                  <a:lnTo>
                    <a:pt x="216" y="72"/>
                  </a:lnTo>
                  <a:lnTo>
                    <a:pt x="210" y="60"/>
                  </a:lnTo>
                  <a:lnTo>
                    <a:pt x="168" y="54"/>
                  </a:lnTo>
                  <a:lnTo>
                    <a:pt x="150" y="36"/>
                  </a:lnTo>
                  <a:lnTo>
                    <a:pt x="138" y="30"/>
                  </a:lnTo>
                  <a:lnTo>
                    <a:pt x="132" y="18"/>
                  </a:lnTo>
                  <a:lnTo>
                    <a:pt x="120" y="6"/>
                  </a:lnTo>
                  <a:lnTo>
                    <a:pt x="108" y="0"/>
                  </a:lnTo>
                  <a:lnTo>
                    <a:pt x="96" y="0"/>
                  </a:lnTo>
                  <a:lnTo>
                    <a:pt x="84" y="6"/>
                  </a:lnTo>
                  <a:lnTo>
                    <a:pt x="78" y="12"/>
                  </a:lnTo>
                  <a:lnTo>
                    <a:pt x="54" y="30"/>
                  </a:lnTo>
                  <a:lnTo>
                    <a:pt x="36" y="12"/>
                  </a:lnTo>
                  <a:lnTo>
                    <a:pt x="30" y="36"/>
                  </a:lnTo>
                  <a:lnTo>
                    <a:pt x="6" y="60"/>
                  </a:lnTo>
                  <a:lnTo>
                    <a:pt x="12" y="72"/>
                  </a:lnTo>
                  <a:lnTo>
                    <a:pt x="6" y="78"/>
                  </a:lnTo>
                  <a:lnTo>
                    <a:pt x="6" y="84"/>
                  </a:lnTo>
                  <a:lnTo>
                    <a:pt x="18" y="96"/>
                  </a:lnTo>
                  <a:lnTo>
                    <a:pt x="12" y="96"/>
                  </a:lnTo>
                  <a:lnTo>
                    <a:pt x="0" y="108"/>
                  </a:lnTo>
                  <a:lnTo>
                    <a:pt x="0" y="120"/>
                  </a:lnTo>
                  <a:lnTo>
                    <a:pt x="30" y="150"/>
                  </a:lnTo>
                  <a:lnTo>
                    <a:pt x="42" y="144"/>
                  </a:lnTo>
                  <a:lnTo>
                    <a:pt x="60" y="168"/>
                  </a:lnTo>
                  <a:lnTo>
                    <a:pt x="84" y="168"/>
                  </a:lnTo>
                  <a:lnTo>
                    <a:pt x="96" y="186"/>
                  </a:lnTo>
                  <a:lnTo>
                    <a:pt x="138" y="204"/>
                  </a:lnTo>
                  <a:lnTo>
                    <a:pt x="150" y="204"/>
                  </a:lnTo>
                  <a:lnTo>
                    <a:pt x="156" y="210"/>
                  </a:lnTo>
                  <a:lnTo>
                    <a:pt x="162" y="222"/>
                  </a:lnTo>
                  <a:lnTo>
                    <a:pt x="168" y="228"/>
                  </a:lnTo>
                  <a:lnTo>
                    <a:pt x="186" y="228"/>
                  </a:lnTo>
                  <a:lnTo>
                    <a:pt x="192" y="222"/>
                  </a:lnTo>
                  <a:lnTo>
                    <a:pt x="204" y="222"/>
                  </a:lnTo>
                  <a:lnTo>
                    <a:pt x="204" y="234"/>
                  </a:lnTo>
                  <a:lnTo>
                    <a:pt x="210" y="240"/>
                  </a:lnTo>
                  <a:lnTo>
                    <a:pt x="234" y="240"/>
                  </a:lnTo>
                  <a:lnTo>
                    <a:pt x="240" y="246"/>
                  </a:lnTo>
                  <a:lnTo>
                    <a:pt x="246" y="258"/>
                  </a:lnTo>
                  <a:lnTo>
                    <a:pt x="258" y="246"/>
                  </a:lnTo>
                  <a:lnTo>
                    <a:pt x="276" y="246"/>
                  </a:lnTo>
                  <a:lnTo>
                    <a:pt x="282" y="252"/>
                  </a:lnTo>
                  <a:lnTo>
                    <a:pt x="282" y="258"/>
                  </a:lnTo>
                  <a:lnTo>
                    <a:pt x="282" y="240"/>
                  </a:lnTo>
                  <a:lnTo>
                    <a:pt x="288" y="234"/>
                  </a:lnTo>
                  <a:lnTo>
                    <a:pt x="294" y="23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61" name="Namibia" descr="© INSCALE GmbH, 05.05.2010&#10;http://www.presentationload.com/">
              <a:extLst>
                <a:ext uri="{FF2B5EF4-FFF2-40B4-BE49-F238E27FC236}">
                  <a16:creationId xmlns:a16="http://schemas.microsoft.com/office/drawing/2014/main" id="{B86D8BDB-88DA-C809-6DA9-8BA816DADBAB}"/>
                </a:ext>
              </a:extLst>
            </p:cNvPr>
            <p:cNvSpPr>
              <a:spLocks/>
            </p:cNvSpPr>
            <p:nvPr/>
          </p:nvSpPr>
          <p:spPr bwMode="gray">
            <a:xfrm>
              <a:off x="4548172" y="3735829"/>
              <a:ext cx="361698" cy="369113"/>
            </a:xfrm>
            <a:custGeom>
              <a:avLst/>
              <a:gdLst>
                <a:gd name="T0" fmla="*/ 2147483647 w 954"/>
                <a:gd name="T1" fmla="*/ 2147483647 h 972"/>
                <a:gd name="T2" fmla="*/ 2147483647 w 954"/>
                <a:gd name="T3" fmla="*/ 2147483647 h 972"/>
                <a:gd name="T4" fmla="*/ 2147483647 w 954"/>
                <a:gd name="T5" fmla="*/ 2147483647 h 972"/>
                <a:gd name="T6" fmla="*/ 2147483647 w 954"/>
                <a:gd name="T7" fmla="*/ 2147483647 h 972"/>
                <a:gd name="T8" fmla="*/ 2147483647 w 954"/>
                <a:gd name="T9" fmla="*/ 2147483647 h 972"/>
                <a:gd name="T10" fmla="*/ 2147483647 w 954"/>
                <a:gd name="T11" fmla="*/ 2147483647 h 972"/>
                <a:gd name="T12" fmla="*/ 2147483647 w 954"/>
                <a:gd name="T13" fmla="*/ 2147483647 h 972"/>
                <a:gd name="T14" fmla="*/ 2147483647 w 954"/>
                <a:gd name="T15" fmla="*/ 2147483647 h 972"/>
                <a:gd name="T16" fmla="*/ 2147483647 w 954"/>
                <a:gd name="T17" fmla="*/ 2147483647 h 972"/>
                <a:gd name="T18" fmla="*/ 2147483647 w 954"/>
                <a:gd name="T19" fmla="*/ 2147483647 h 972"/>
                <a:gd name="T20" fmla="*/ 2147483647 w 954"/>
                <a:gd name="T21" fmla="*/ 2147483647 h 972"/>
                <a:gd name="T22" fmla="*/ 2147483647 w 954"/>
                <a:gd name="T23" fmla="*/ 2147483647 h 972"/>
                <a:gd name="T24" fmla="*/ 2147483647 w 954"/>
                <a:gd name="T25" fmla="*/ 2147483647 h 972"/>
                <a:gd name="T26" fmla="*/ 2147483647 w 954"/>
                <a:gd name="T27" fmla="*/ 2147483647 h 972"/>
                <a:gd name="T28" fmla="*/ 2147483647 w 954"/>
                <a:gd name="T29" fmla="*/ 2147483647 h 972"/>
                <a:gd name="T30" fmla="*/ 2147483647 w 954"/>
                <a:gd name="T31" fmla="*/ 2147483647 h 972"/>
                <a:gd name="T32" fmla="*/ 2147483647 w 954"/>
                <a:gd name="T33" fmla="*/ 2147483647 h 972"/>
                <a:gd name="T34" fmla="*/ 2147483647 w 954"/>
                <a:gd name="T35" fmla="*/ 2147483647 h 972"/>
                <a:gd name="T36" fmla="*/ 2147483647 w 954"/>
                <a:gd name="T37" fmla="*/ 2147483647 h 972"/>
                <a:gd name="T38" fmla="*/ 2147483647 w 954"/>
                <a:gd name="T39" fmla="*/ 2147483647 h 972"/>
                <a:gd name="T40" fmla="*/ 2147483647 w 954"/>
                <a:gd name="T41" fmla="*/ 2147483647 h 972"/>
                <a:gd name="T42" fmla="*/ 2147483647 w 954"/>
                <a:gd name="T43" fmla="*/ 2147483647 h 972"/>
                <a:gd name="T44" fmla="*/ 2147483647 w 954"/>
                <a:gd name="T45" fmla="*/ 2147483647 h 972"/>
                <a:gd name="T46" fmla="*/ 2147483647 w 954"/>
                <a:gd name="T47" fmla="*/ 2147483647 h 972"/>
                <a:gd name="T48" fmla="*/ 2147483647 w 954"/>
                <a:gd name="T49" fmla="*/ 2147483647 h 972"/>
                <a:gd name="T50" fmla="*/ 2147483647 w 954"/>
                <a:gd name="T51" fmla="*/ 2147483647 h 972"/>
                <a:gd name="T52" fmla="*/ 2147483647 w 954"/>
                <a:gd name="T53" fmla="*/ 2147483647 h 972"/>
                <a:gd name="T54" fmla="*/ 2147483647 w 954"/>
                <a:gd name="T55" fmla="*/ 2147483647 h 972"/>
                <a:gd name="T56" fmla="*/ 2147483647 w 954"/>
                <a:gd name="T57" fmla="*/ 2147483647 h 972"/>
                <a:gd name="T58" fmla="*/ 2147483647 w 954"/>
                <a:gd name="T59" fmla="*/ 2147483647 h 972"/>
                <a:gd name="T60" fmla="*/ 2147483647 w 954"/>
                <a:gd name="T61" fmla="*/ 2147483647 h 972"/>
                <a:gd name="T62" fmla="*/ 2147483647 w 954"/>
                <a:gd name="T63" fmla="*/ 2147483647 h 972"/>
                <a:gd name="T64" fmla="*/ 2147483647 w 954"/>
                <a:gd name="T65" fmla="*/ 2147483647 h 972"/>
                <a:gd name="T66" fmla="*/ 2147483647 w 954"/>
                <a:gd name="T67" fmla="*/ 0 h 972"/>
                <a:gd name="T68" fmla="*/ 2147483647 w 954"/>
                <a:gd name="T69" fmla="*/ 2147483647 h 972"/>
                <a:gd name="T70" fmla="*/ 2147483647 w 954"/>
                <a:gd name="T71" fmla="*/ 2147483647 h 972"/>
                <a:gd name="T72" fmla="*/ 0 w 954"/>
                <a:gd name="T73" fmla="*/ 2147483647 h 972"/>
                <a:gd name="T74" fmla="*/ 2147483647 w 954"/>
                <a:gd name="T75" fmla="*/ 2147483647 h 972"/>
                <a:gd name="T76" fmla="*/ 2147483647 w 954"/>
                <a:gd name="T77" fmla="*/ 2147483647 h 972"/>
                <a:gd name="T78" fmla="*/ 2147483647 w 954"/>
                <a:gd name="T79" fmla="*/ 2147483647 h 972"/>
                <a:gd name="T80" fmla="*/ 2147483647 w 954"/>
                <a:gd name="T81" fmla="*/ 2147483647 h 972"/>
                <a:gd name="T82" fmla="*/ 2147483647 w 954"/>
                <a:gd name="T83" fmla="*/ 2147483647 h 972"/>
                <a:gd name="T84" fmla="*/ 2147483647 w 954"/>
                <a:gd name="T85" fmla="*/ 2147483647 h 972"/>
                <a:gd name="T86" fmla="*/ 2147483647 w 954"/>
                <a:gd name="T87" fmla="*/ 2147483647 h 972"/>
                <a:gd name="T88" fmla="*/ 2147483647 w 954"/>
                <a:gd name="T89" fmla="*/ 2147483647 h 972"/>
                <a:gd name="T90" fmla="*/ 2147483647 w 954"/>
                <a:gd name="T91" fmla="*/ 2147483647 h 972"/>
                <a:gd name="T92" fmla="*/ 2147483647 w 954"/>
                <a:gd name="T93" fmla="*/ 2147483647 h 972"/>
                <a:gd name="T94" fmla="*/ 2147483647 w 954"/>
                <a:gd name="T95" fmla="*/ 2147483647 h 972"/>
                <a:gd name="T96" fmla="*/ 2147483647 w 954"/>
                <a:gd name="T97" fmla="*/ 2147483647 h 972"/>
                <a:gd name="T98" fmla="*/ 2147483647 w 954"/>
                <a:gd name="T99" fmla="*/ 2147483647 h 972"/>
                <a:gd name="T100" fmla="*/ 2147483647 w 954"/>
                <a:gd name="T101" fmla="*/ 2147483647 h 972"/>
                <a:gd name="T102" fmla="*/ 2147483647 w 954"/>
                <a:gd name="T103" fmla="*/ 2147483647 h 972"/>
                <a:gd name="T104" fmla="*/ 2147483647 w 954"/>
                <a:gd name="T105" fmla="*/ 2147483647 h 972"/>
                <a:gd name="T106" fmla="*/ 2147483647 w 954"/>
                <a:gd name="T107" fmla="*/ 2147483647 h 972"/>
                <a:gd name="T108" fmla="*/ 2147483647 w 954"/>
                <a:gd name="T109" fmla="*/ 2147483647 h 972"/>
                <a:gd name="T110" fmla="*/ 2147483647 w 954"/>
                <a:gd name="T111" fmla="*/ 2147483647 h 972"/>
                <a:gd name="T112" fmla="*/ 2147483647 w 954"/>
                <a:gd name="T113" fmla="*/ 2147483647 h 972"/>
                <a:gd name="T114" fmla="*/ 2147483647 w 954"/>
                <a:gd name="T115" fmla="*/ 2147483647 h 972"/>
                <a:gd name="T116" fmla="*/ 2147483647 w 954"/>
                <a:gd name="T117" fmla="*/ 2147483647 h 972"/>
                <a:gd name="T118" fmla="*/ 2147483647 w 954"/>
                <a:gd name="T119" fmla="*/ 2147483647 h 972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54"/>
                <a:gd name="T181" fmla="*/ 0 h 972"/>
                <a:gd name="T182" fmla="*/ 954 w 954"/>
                <a:gd name="T183" fmla="*/ 972 h 972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54" h="972">
                  <a:moveTo>
                    <a:pt x="366" y="894"/>
                  </a:moveTo>
                  <a:lnTo>
                    <a:pt x="372" y="894"/>
                  </a:lnTo>
                  <a:lnTo>
                    <a:pt x="390" y="912"/>
                  </a:lnTo>
                  <a:lnTo>
                    <a:pt x="390" y="936"/>
                  </a:lnTo>
                  <a:lnTo>
                    <a:pt x="396" y="948"/>
                  </a:lnTo>
                  <a:lnTo>
                    <a:pt x="402" y="954"/>
                  </a:lnTo>
                  <a:lnTo>
                    <a:pt x="426" y="954"/>
                  </a:lnTo>
                  <a:lnTo>
                    <a:pt x="432" y="960"/>
                  </a:lnTo>
                  <a:lnTo>
                    <a:pt x="432" y="966"/>
                  </a:lnTo>
                  <a:lnTo>
                    <a:pt x="438" y="972"/>
                  </a:lnTo>
                  <a:lnTo>
                    <a:pt x="462" y="972"/>
                  </a:lnTo>
                  <a:lnTo>
                    <a:pt x="474" y="960"/>
                  </a:lnTo>
                  <a:lnTo>
                    <a:pt x="486" y="960"/>
                  </a:lnTo>
                  <a:lnTo>
                    <a:pt x="498" y="972"/>
                  </a:lnTo>
                  <a:lnTo>
                    <a:pt x="522" y="972"/>
                  </a:lnTo>
                  <a:lnTo>
                    <a:pt x="522" y="948"/>
                  </a:lnTo>
                  <a:lnTo>
                    <a:pt x="534" y="948"/>
                  </a:lnTo>
                  <a:lnTo>
                    <a:pt x="534" y="942"/>
                  </a:lnTo>
                  <a:lnTo>
                    <a:pt x="540" y="936"/>
                  </a:lnTo>
                  <a:lnTo>
                    <a:pt x="552" y="930"/>
                  </a:lnTo>
                  <a:lnTo>
                    <a:pt x="570" y="930"/>
                  </a:lnTo>
                  <a:lnTo>
                    <a:pt x="582" y="414"/>
                  </a:lnTo>
                  <a:lnTo>
                    <a:pt x="654" y="414"/>
                  </a:lnTo>
                  <a:lnTo>
                    <a:pt x="648" y="288"/>
                  </a:lnTo>
                  <a:lnTo>
                    <a:pt x="654" y="282"/>
                  </a:lnTo>
                  <a:lnTo>
                    <a:pt x="654" y="108"/>
                  </a:lnTo>
                  <a:lnTo>
                    <a:pt x="690" y="108"/>
                  </a:lnTo>
                  <a:lnTo>
                    <a:pt x="708" y="102"/>
                  </a:lnTo>
                  <a:lnTo>
                    <a:pt x="744" y="102"/>
                  </a:lnTo>
                  <a:lnTo>
                    <a:pt x="792" y="90"/>
                  </a:lnTo>
                  <a:lnTo>
                    <a:pt x="804" y="84"/>
                  </a:lnTo>
                  <a:lnTo>
                    <a:pt x="822" y="84"/>
                  </a:lnTo>
                  <a:lnTo>
                    <a:pt x="828" y="90"/>
                  </a:lnTo>
                  <a:lnTo>
                    <a:pt x="828" y="108"/>
                  </a:lnTo>
                  <a:lnTo>
                    <a:pt x="834" y="108"/>
                  </a:lnTo>
                  <a:lnTo>
                    <a:pt x="834" y="126"/>
                  </a:lnTo>
                  <a:lnTo>
                    <a:pt x="840" y="126"/>
                  </a:lnTo>
                  <a:lnTo>
                    <a:pt x="882" y="84"/>
                  </a:lnTo>
                  <a:lnTo>
                    <a:pt x="906" y="84"/>
                  </a:lnTo>
                  <a:lnTo>
                    <a:pt x="918" y="72"/>
                  </a:lnTo>
                  <a:lnTo>
                    <a:pt x="954" y="66"/>
                  </a:lnTo>
                  <a:lnTo>
                    <a:pt x="936" y="48"/>
                  </a:lnTo>
                  <a:lnTo>
                    <a:pt x="906" y="54"/>
                  </a:lnTo>
                  <a:lnTo>
                    <a:pt x="906" y="48"/>
                  </a:lnTo>
                  <a:lnTo>
                    <a:pt x="900" y="42"/>
                  </a:lnTo>
                  <a:lnTo>
                    <a:pt x="882" y="42"/>
                  </a:lnTo>
                  <a:lnTo>
                    <a:pt x="876" y="48"/>
                  </a:lnTo>
                  <a:lnTo>
                    <a:pt x="870" y="48"/>
                  </a:lnTo>
                  <a:lnTo>
                    <a:pt x="846" y="60"/>
                  </a:lnTo>
                  <a:lnTo>
                    <a:pt x="828" y="54"/>
                  </a:lnTo>
                  <a:lnTo>
                    <a:pt x="816" y="60"/>
                  </a:lnTo>
                  <a:lnTo>
                    <a:pt x="780" y="72"/>
                  </a:lnTo>
                  <a:lnTo>
                    <a:pt x="732" y="78"/>
                  </a:lnTo>
                  <a:lnTo>
                    <a:pt x="696" y="84"/>
                  </a:lnTo>
                  <a:lnTo>
                    <a:pt x="624" y="84"/>
                  </a:lnTo>
                  <a:lnTo>
                    <a:pt x="618" y="72"/>
                  </a:lnTo>
                  <a:lnTo>
                    <a:pt x="546" y="78"/>
                  </a:lnTo>
                  <a:lnTo>
                    <a:pt x="540" y="66"/>
                  </a:lnTo>
                  <a:lnTo>
                    <a:pt x="504" y="66"/>
                  </a:lnTo>
                  <a:lnTo>
                    <a:pt x="480" y="42"/>
                  </a:lnTo>
                  <a:lnTo>
                    <a:pt x="480" y="36"/>
                  </a:lnTo>
                  <a:lnTo>
                    <a:pt x="174" y="36"/>
                  </a:lnTo>
                  <a:lnTo>
                    <a:pt x="168" y="30"/>
                  </a:lnTo>
                  <a:lnTo>
                    <a:pt x="156" y="30"/>
                  </a:lnTo>
                  <a:lnTo>
                    <a:pt x="132" y="18"/>
                  </a:lnTo>
                  <a:lnTo>
                    <a:pt x="126" y="6"/>
                  </a:lnTo>
                  <a:lnTo>
                    <a:pt x="120" y="0"/>
                  </a:lnTo>
                  <a:lnTo>
                    <a:pt x="90" y="0"/>
                  </a:lnTo>
                  <a:lnTo>
                    <a:pt x="90" y="6"/>
                  </a:lnTo>
                  <a:lnTo>
                    <a:pt x="72" y="24"/>
                  </a:lnTo>
                  <a:lnTo>
                    <a:pt x="42" y="24"/>
                  </a:lnTo>
                  <a:lnTo>
                    <a:pt x="36" y="18"/>
                  </a:lnTo>
                  <a:lnTo>
                    <a:pt x="18" y="24"/>
                  </a:lnTo>
                  <a:lnTo>
                    <a:pt x="0" y="24"/>
                  </a:lnTo>
                  <a:lnTo>
                    <a:pt x="6" y="96"/>
                  </a:lnTo>
                  <a:lnTo>
                    <a:pt x="12" y="108"/>
                  </a:lnTo>
                  <a:lnTo>
                    <a:pt x="30" y="126"/>
                  </a:lnTo>
                  <a:lnTo>
                    <a:pt x="36" y="138"/>
                  </a:lnTo>
                  <a:lnTo>
                    <a:pt x="54" y="162"/>
                  </a:lnTo>
                  <a:lnTo>
                    <a:pt x="72" y="192"/>
                  </a:lnTo>
                  <a:lnTo>
                    <a:pt x="96" y="228"/>
                  </a:lnTo>
                  <a:lnTo>
                    <a:pt x="102" y="258"/>
                  </a:lnTo>
                  <a:lnTo>
                    <a:pt x="102" y="276"/>
                  </a:lnTo>
                  <a:lnTo>
                    <a:pt x="114" y="294"/>
                  </a:lnTo>
                  <a:lnTo>
                    <a:pt x="120" y="312"/>
                  </a:lnTo>
                  <a:lnTo>
                    <a:pt x="138" y="348"/>
                  </a:lnTo>
                  <a:lnTo>
                    <a:pt x="156" y="366"/>
                  </a:lnTo>
                  <a:lnTo>
                    <a:pt x="156" y="390"/>
                  </a:lnTo>
                  <a:lnTo>
                    <a:pt x="162" y="396"/>
                  </a:lnTo>
                  <a:lnTo>
                    <a:pt x="174" y="402"/>
                  </a:lnTo>
                  <a:lnTo>
                    <a:pt x="180" y="414"/>
                  </a:lnTo>
                  <a:lnTo>
                    <a:pt x="192" y="420"/>
                  </a:lnTo>
                  <a:lnTo>
                    <a:pt x="198" y="432"/>
                  </a:lnTo>
                  <a:lnTo>
                    <a:pt x="198" y="582"/>
                  </a:lnTo>
                  <a:lnTo>
                    <a:pt x="222" y="630"/>
                  </a:lnTo>
                  <a:lnTo>
                    <a:pt x="222" y="678"/>
                  </a:lnTo>
                  <a:lnTo>
                    <a:pt x="216" y="678"/>
                  </a:lnTo>
                  <a:lnTo>
                    <a:pt x="228" y="726"/>
                  </a:lnTo>
                  <a:lnTo>
                    <a:pt x="228" y="762"/>
                  </a:lnTo>
                  <a:lnTo>
                    <a:pt x="240" y="762"/>
                  </a:lnTo>
                  <a:lnTo>
                    <a:pt x="240" y="804"/>
                  </a:lnTo>
                  <a:lnTo>
                    <a:pt x="252" y="810"/>
                  </a:lnTo>
                  <a:lnTo>
                    <a:pt x="258" y="816"/>
                  </a:lnTo>
                  <a:lnTo>
                    <a:pt x="258" y="846"/>
                  </a:lnTo>
                  <a:lnTo>
                    <a:pt x="264" y="858"/>
                  </a:lnTo>
                  <a:lnTo>
                    <a:pt x="270" y="864"/>
                  </a:lnTo>
                  <a:lnTo>
                    <a:pt x="276" y="876"/>
                  </a:lnTo>
                  <a:lnTo>
                    <a:pt x="282" y="894"/>
                  </a:lnTo>
                  <a:lnTo>
                    <a:pt x="282" y="900"/>
                  </a:lnTo>
                  <a:lnTo>
                    <a:pt x="288" y="912"/>
                  </a:lnTo>
                  <a:lnTo>
                    <a:pt x="294" y="918"/>
                  </a:lnTo>
                  <a:lnTo>
                    <a:pt x="318" y="930"/>
                  </a:lnTo>
                  <a:lnTo>
                    <a:pt x="324" y="936"/>
                  </a:lnTo>
                  <a:lnTo>
                    <a:pt x="330" y="936"/>
                  </a:lnTo>
                  <a:lnTo>
                    <a:pt x="330" y="942"/>
                  </a:lnTo>
                  <a:lnTo>
                    <a:pt x="348" y="930"/>
                  </a:lnTo>
                  <a:lnTo>
                    <a:pt x="348" y="924"/>
                  </a:lnTo>
                  <a:lnTo>
                    <a:pt x="354" y="918"/>
                  </a:lnTo>
                  <a:lnTo>
                    <a:pt x="360" y="906"/>
                  </a:lnTo>
                  <a:lnTo>
                    <a:pt x="360" y="900"/>
                  </a:lnTo>
                  <a:lnTo>
                    <a:pt x="366" y="89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62" name="Myanmar" descr="© INSCALE GmbH, 05.05.2010&#10;http://www.presentationload.com/">
              <a:extLst>
                <a:ext uri="{FF2B5EF4-FFF2-40B4-BE49-F238E27FC236}">
                  <a16:creationId xmlns:a16="http://schemas.microsoft.com/office/drawing/2014/main" id="{1541631A-09D7-AC7D-5113-84109588BB9C}"/>
                </a:ext>
              </a:extLst>
            </p:cNvPr>
            <p:cNvSpPr>
              <a:spLocks/>
            </p:cNvSpPr>
            <p:nvPr/>
          </p:nvSpPr>
          <p:spPr bwMode="gray">
            <a:xfrm>
              <a:off x="6676859" y="2346840"/>
              <a:ext cx="241627" cy="567751"/>
            </a:xfrm>
            <a:custGeom>
              <a:avLst/>
              <a:gdLst>
                <a:gd name="T0" fmla="*/ 2147483647 w 636"/>
                <a:gd name="T1" fmla="*/ 2147483647 h 1500"/>
                <a:gd name="T2" fmla="*/ 2147483647 w 636"/>
                <a:gd name="T3" fmla="*/ 2147483647 h 1500"/>
                <a:gd name="T4" fmla="*/ 2147483647 w 636"/>
                <a:gd name="T5" fmla="*/ 2147483647 h 1500"/>
                <a:gd name="T6" fmla="*/ 2147483647 w 636"/>
                <a:gd name="T7" fmla="*/ 2147483647 h 1500"/>
                <a:gd name="T8" fmla="*/ 2147483647 w 636"/>
                <a:gd name="T9" fmla="*/ 2147483647 h 1500"/>
                <a:gd name="T10" fmla="*/ 2147483647 w 636"/>
                <a:gd name="T11" fmla="*/ 2147483647 h 1500"/>
                <a:gd name="T12" fmla="*/ 2147483647 w 636"/>
                <a:gd name="T13" fmla="*/ 2147483647 h 1500"/>
                <a:gd name="T14" fmla="*/ 2147483647 w 636"/>
                <a:gd name="T15" fmla="*/ 2147483647 h 1500"/>
                <a:gd name="T16" fmla="*/ 2147483647 w 636"/>
                <a:gd name="T17" fmla="*/ 2147483647 h 1500"/>
                <a:gd name="T18" fmla="*/ 2147483647 w 636"/>
                <a:gd name="T19" fmla="*/ 2147483647 h 1500"/>
                <a:gd name="T20" fmla="*/ 2147483647 w 636"/>
                <a:gd name="T21" fmla="*/ 2147483647 h 1500"/>
                <a:gd name="T22" fmla="*/ 2147483647 w 636"/>
                <a:gd name="T23" fmla="*/ 2147483647 h 1500"/>
                <a:gd name="T24" fmla="*/ 2147483647 w 636"/>
                <a:gd name="T25" fmla="*/ 2147483647 h 1500"/>
                <a:gd name="T26" fmla="*/ 2147483647 w 636"/>
                <a:gd name="T27" fmla="*/ 2147483647 h 1500"/>
                <a:gd name="T28" fmla="*/ 2147483647 w 636"/>
                <a:gd name="T29" fmla="*/ 2147483647 h 1500"/>
                <a:gd name="T30" fmla="*/ 2147483647 w 636"/>
                <a:gd name="T31" fmla="*/ 2147483647 h 1500"/>
                <a:gd name="T32" fmla="*/ 2147483647 w 636"/>
                <a:gd name="T33" fmla="*/ 2147483647 h 1500"/>
                <a:gd name="T34" fmla="*/ 2147483647 w 636"/>
                <a:gd name="T35" fmla="*/ 2147483647 h 1500"/>
                <a:gd name="T36" fmla="*/ 2147483647 w 636"/>
                <a:gd name="T37" fmla="*/ 2147483647 h 1500"/>
                <a:gd name="T38" fmla="*/ 2147483647 w 636"/>
                <a:gd name="T39" fmla="*/ 2147483647 h 1500"/>
                <a:gd name="T40" fmla="*/ 2147483647 w 636"/>
                <a:gd name="T41" fmla="*/ 2147483647 h 1500"/>
                <a:gd name="T42" fmla="*/ 2147483647 w 636"/>
                <a:gd name="T43" fmla="*/ 2147483647 h 1500"/>
                <a:gd name="T44" fmla="*/ 2147483647 w 636"/>
                <a:gd name="T45" fmla="*/ 2147483647 h 1500"/>
                <a:gd name="T46" fmla="*/ 2147483647 w 636"/>
                <a:gd name="T47" fmla="*/ 2147483647 h 1500"/>
                <a:gd name="T48" fmla="*/ 2147483647 w 636"/>
                <a:gd name="T49" fmla="*/ 2147483647 h 1500"/>
                <a:gd name="T50" fmla="*/ 2147483647 w 636"/>
                <a:gd name="T51" fmla="*/ 2147483647 h 1500"/>
                <a:gd name="T52" fmla="*/ 2147483647 w 636"/>
                <a:gd name="T53" fmla="*/ 2147483647 h 1500"/>
                <a:gd name="T54" fmla="*/ 2147483647 w 636"/>
                <a:gd name="T55" fmla="*/ 2147483647 h 1500"/>
                <a:gd name="T56" fmla="*/ 2147483647 w 636"/>
                <a:gd name="T57" fmla="*/ 2147483647 h 1500"/>
                <a:gd name="T58" fmla="*/ 2147483647 w 636"/>
                <a:gd name="T59" fmla="*/ 2147483647 h 1500"/>
                <a:gd name="T60" fmla="*/ 2147483647 w 636"/>
                <a:gd name="T61" fmla="*/ 2147483647 h 1500"/>
                <a:gd name="T62" fmla="*/ 2147483647 w 636"/>
                <a:gd name="T63" fmla="*/ 2147483647 h 1500"/>
                <a:gd name="T64" fmla="*/ 2147483647 w 636"/>
                <a:gd name="T65" fmla="*/ 2147483647 h 1500"/>
                <a:gd name="T66" fmla="*/ 2147483647 w 636"/>
                <a:gd name="T67" fmla="*/ 2147483647 h 1500"/>
                <a:gd name="T68" fmla="*/ 2147483647 w 636"/>
                <a:gd name="T69" fmla="*/ 2147483647 h 1500"/>
                <a:gd name="T70" fmla="*/ 2147483647 w 636"/>
                <a:gd name="T71" fmla="*/ 2147483647 h 1500"/>
                <a:gd name="T72" fmla="*/ 2147483647 w 636"/>
                <a:gd name="T73" fmla="*/ 2147483647 h 1500"/>
                <a:gd name="T74" fmla="*/ 2147483647 w 636"/>
                <a:gd name="T75" fmla="*/ 2147483647 h 1500"/>
                <a:gd name="T76" fmla="*/ 2147483647 w 636"/>
                <a:gd name="T77" fmla="*/ 2147483647 h 1500"/>
                <a:gd name="T78" fmla="*/ 2147483647 w 636"/>
                <a:gd name="T79" fmla="*/ 2147483647 h 1500"/>
                <a:gd name="T80" fmla="*/ 2147483647 w 636"/>
                <a:gd name="T81" fmla="*/ 2147483647 h 1500"/>
                <a:gd name="T82" fmla="*/ 2147483647 w 636"/>
                <a:gd name="T83" fmla="*/ 2147483647 h 1500"/>
                <a:gd name="T84" fmla="*/ 2147483647 w 636"/>
                <a:gd name="T85" fmla="*/ 2147483647 h 1500"/>
                <a:gd name="T86" fmla="*/ 2147483647 w 636"/>
                <a:gd name="T87" fmla="*/ 0 h 1500"/>
                <a:gd name="T88" fmla="*/ 2147483647 w 636"/>
                <a:gd name="T89" fmla="*/ 2147483647 h 1500"/>
                <a:gd name="T90" fmla="*/ 2147483647 w 636"/>
                <a:gd name="T91" fmla="*/ 2147483647 h 1500"/>
                <a:gd name="T92" fmla="*/ 2147483647 w 636"/>
                <a:gd name="T93" fmla="*/ 2147483647 h 1500"/>
                <a:gd name="T94" fmla="*/ 2147483647 w 636"/>
                <a:gd name="T95" fmla="*/ 2147483647 h 1500"/>
                <a:gd name="T96" fmla="*/ 2147483647 w 636"/>
                <a:gd name="T97" fmla="*/ 2147483647 h 1500"/>
                <a:gd name="T98" fmla="*/ 2147483647 w 636"/>
                <a:gd name="T99" fmla="*/ 2147483647 h 1500"/>
                <a:gd name="T100" fmla="*/ 2147483647 w 636"/>
                <a:gd name="T101" fmla="*/ 2147483647 h 1500"/>
                <a:gd name="T102" fmla="*/ 2147483647 w 636"/>
                <a:gd name="T103" fmla="*/ 2147483647 h 1500"/>
                <a:gd name="T104" fmla="*/ 2147483647 w 636"/>
                <a:gd name="T105" fmla="*/ 2147483647 h 1500"/>
                <a:gd name="T106" fmla="*/ 2147483647 w 636"/>
                <a:gd name="T107" fmla="*/ 2147483647 h 1500"/>
                <a:gd name="T108" fmla="*/ 2147483647 w 636"/>
                <a:gd name="T109" fmla="*/ 2147483647 h 150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636"/>
                <a:gd name="T166" fmla="*/ 0 h 1500"/>
                <a:gd name="T167" fmla="*/ 636 w 636"/>
                <a:gd name="T168" fmla="*/ 1500 h 1500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636" h="1500">
                  <a:moveTo>
                    <a:pt x="0" y="588"/>
                  </a:moveTo>
                  <a:lnTo>
                    <a:pt x="18" y="588"/>
                  </a:lnTo>
                  <a:lnTo>
                    <a:pt x="12" y="630"/>
                  </a:lnTo>
                  <a:lnTo>
                    <a:pt x="18" y="630"/>
                  </a:lnTo>
                  <a:lnTo>
                    <a:pt x="24" y="636"/>
                  </a:lnTo>
                  <a:lnTo>
                    <a:pt x="42" y="642"/>
                  </a:lnTo>
                  <a:lnTo>
                    <a:pt x="54" y="648"/>
                  </a:lnTo>
                  <a:lnTo>
                    <a:pt x="72" y="666"/>
                  </a:lnTo>
                  <a:lnTo>
                    <a:pt x="84" y="690"/>
                  </a:lnTo>
                  <a:lnTo>
                    <a:pt x="90" y="696"/>
                  </a:lnTo>
                  <a:lnTo>
                    <a:pt x="90" y="702"/>
                  </a:lnTo>
                  <a:lnTo>
                    <a:pt x="126" y="696"/>
                  </a:lnTo>
                  <a:lnTo>
                    <a:pt x="102" y="738"/>
                  </a:lnTo>
                  <a:lnTo>
                    <a:pt x="108" y="738"/>
                  </a:lnTo>
                  <a:lnTo>
                    <a:pt x="114" y="744"/>
                  </a:lnTo>
                  <a:lnTo>
                    <a:pt x="126" y="744"/>
                  </a:lnTo>
                  <a:lnTo>
                    <a:pt x="144" y="750"/>
                  </a:lnTo>
                  <a:lnTo>
                    <a:pt x="156" y="762"/>
                  </a:lnTo>
                  <a:lnTo>
                    <a:pt x="168" y="768"/>
                  </a:lnTo>
                  <a:lnTo>
                    <a:pt x="174" y="780"/>
                  </a:lnTo>
                  <a:lnTo>
                    <a:pt x="186" y="792"/>
                  </a:lnTo>
                  <a:lnTo>
                    <a:pt x="192" y="804"/>
                  </a:lnTo>
                  <a:lnTo>
                    <a:pt x="192" y="822"/>
                  </a:lnTo>
                  <a:lnTo>
                    <a:pt x="198" y="834"/>
                  </a:lnTo>
                  <a:lnTo>
                    <a:pt x="198" y="840"/>
                  </a:lnTo>
                  <a:lnTo>
                    <a:pt x="204" y="846"/>
                  </a:lnTo>
                  <a:lnTo>
                    <a:pt x="210" y="858"/>
                  </a:lnTo>
                  <a:lnTo>
                    <a:pt x="222" y="870"/>
                  </a:lnTo>
                  <a:lnTo>
                    <a:pt x="210" y="888"/>
                  </a:lnTo>
                  <a:lnTo>
                    <a:pt x="216" y="978"/>
                  </a:lnTo>
                  <a:lnTo>
                    <a:pt x="204" y="990"/>
                  </a:lnTo>
                  <a:lnTo>
                    <a:pt x="204" y="1002"/>
                  </a:lnTo>
                  <a:lnTo>
                    <a:pt x="222" y="1020"/>
                  </a:lnTo>
                  <a:lnTo>
                    <a:pt x="234" y="1020"/>
                  </a:lnTo>
                  <a:lnTo>
                    <a:pt x="246" y="1014"/>
                  </a:lnTo>
                  <a:lnTo>
                    <a:pt x="252" y="1008"/>
                  </a:lnTo>
                  <a:lnTo>
                    <a:pt x="258" y="1014"/>
                  </a:lnTo>
                  <a:lnTo>
                    <a:pt x="258" y="1020"/>
                  </a:lnTo>
                  <a:lnTo>
                    <a:pt x="276" y="1020"/>
                  </a:lnTo>
                  <a:lnTo>
                    <a:pt x="282" y="1014"/>
                  </a:lnTo>
                  <a:lnTo>
                    <a:pt x="294" y="1008"/>
                  </a:lnTo>
                  <a:lnTo>
                    <a:pt x="300" y="996"/>
                  </a:lnTo>
                  <a:lnTo>
                    <a:pt x="306" y="990"/>
                  </a:lnTo>
                  <a:lnTo>
                    <a:pt x="312" y="978"/>
                  </a:lnTo>
                  <a:lnTo>
                    <a:pt x="324" y="978"/>
                  </a:lnTo>
                  <a:lnTo>
                    <a:pt x="360" y="960"/>
                  </a:lnTo>
                  <a:lnTo>
                    <a:pt x="366" y="954"/>
                  </a:lnTo>
                  <a:lnTo>
                    <a:pt x="366" y="900"/>
                  </a:lnTo>
                  <a:lnTo>
                    <a:pt x="372" y="894"/>
                  </a:lnTo>
                  <a:lnTo>
                    <a:pt x="378" y="894"/>
                  </a:lnTo>
                  <a:lnTo>
                    <a:pt x="396" y="912"/>
                  </a:lnTo>
                  <a:lnTo>
                    <a:pt x="402" y="924"/>
                  </a:lnTo>
                  <a:lnTo>
                    <a:pt x="402" y="954"/>
                  </a:lnTo>
                  <a:lnTo>
                    <a:pt x="408" y="954"/>
                  </a:lnTo>
                  <a:lnTo>
                    <a:pt x="426" y="972"/>
                  </a:lnTo>
                  <a:lnTo>
                    <a:pt x="432" y="984"/>
                  </a:lnTo>
                  <a:lnTo>
                    <a:pt x="444" y="1014"/>
                  </a:lnTo>
                  <a:lnTo>
                    <a:pt x="450" y="1050"/>
                  </a:lnTo>
                  <a:lnTo>
                    <a:pt x="450" y="1074"/>
                  </a:lnTo>
                  <a:lnTo>
                    <a:pt x="456" y="1092"/>
                  </a:lnTo>
                  <a:lnTo>
                    <a:pt x="456" y="1128"/>
                  </a:lnTo>
                  <a:lnTo>
                    <a:pt x="462" y="1134"/>
                  </a:lnTo>
                  <a:lnTo>
                    <a:pt x="480" y="1170"/>
                  </a:lnTo>
                  <a:lnTo>
                    <a:pt x="486" y="1176"/>
                  </a:lnTo>
                  <a:lnTo>
                    <a:pt x="486" y="1182"/>
                  </a:lnTo>
                  <a:lnTo>
                    <a:pt x="528" y="1272"/>
                  </a:lnTo>
                  <a:lnTo>
                    <a:pt x="540" y="1320"/>
                  </a:lnTo>
                  <a:lnTo>
                    <a:pt x="522" y="1320"/>
                  </a:lnTo>
                  <a:lnTo>
                    <a:pt x="516" y="1326"/>
                  </a:lnTo>
                  <a:lnTo>
                    <a:pt x="516" y="1350"/>
                  </a:lnTo>
                  <a:lnTo>
                    <a:pt x="510" y="1362"/>
                  </a:lnTo>
                  <a:lnTo>
                    <a:pt x="510" y="1374"/>
                  </a:lnTo>
                  <a:lnTo>
                    <a:pt x="552" y="1362"/>
                  </a:lnTo>
                  <a:lnTo>
                    <a:pt x="540" y="1416"/>
                  </a:lnTo>
                  <a:lnTo>
                    <a:pt x="540" y="1428"/>
                  </a:lnTo>
                  <a:lnTo>
                    <a:pt x="534" y="1440"/>
                  </a:lnTo>
                  <a:lnTo>
                    <a:pt x="534" y="1464"/>
                  </a:lnTo>
                  <a:lnTo>
                    <a:pt x="540" y="1482"/>
                  </a:lnTo>
                  <a:lnTo>
                    <a:pt x="540" y="1488"/>
                  </a:lnTo>
                  <a:lnTo>
                    <a:pt x="546" y="1500"/>
                  </a:lnTo>
                  <a:lnTo>
                    <a:pt x="552" y="1488"/>
                  </a:lnTo>
                  <a:lnTo>
                    <a:pt x="558" y="1482"/>
                  </a:lnTo>
                  <a:lnTo>
                    <a:pt x="564" y="1470"/>
                  </a:lnTo>
                  <a:lnTo>
                    <a:pt x="564" y="1458"/>
                  </a:lnTo>
                  <a:lnTo>
                    <a:pt x="558" y="1452"/>
                  </a:lnTo>
                  <a:lnTo>
                    <a:pt x="558" y="1440"/>
                  </a:lnTo>
                  <a:lnTo>
                    <a:pt x="576" y="1422"/>
                  </a:lnTo>
                  <a:lnTo>
                    <a:pt x="594" y="1386"/>
                  </a:lnTo>
                  <a:lnTo>
                    <a:pt x="594" y="1368"/>
                  </a:lnTo>
                  <a:lnTo>
                    <a:pt x="600" y="1356"/>
                  </a:lnTo>
                  <a:lnTo>
                    <a:pt x="600" y="1326"/>
                  </a:lnTo>
                  <a:lnTo>
                    <a:pt x="594" y="1314"/>
                  </a:lnTo>
                  <a:lnTo>
                    <a:pt x="594" y="1290"/>
                  </a:lnTo>
                  <a:lnTo>
                    <a:pt x="570" y="1266"/>
                  </a:lnTo>
                  <a:lnTo>
                    <a:pt x="570" y="1242"/>
                  </a:lnTo>
                  <a:lnTo>
                    <a:pt x="564" y="1224"/>
                  </a:lnTo>
                  <a:lnTo>
                    <a:pt x="564" y="1194"/>
                  </a:lnTo>
                  <a:lnTo>
                    <a:pt x="558" y="1182"/>
                  </a:lnTo>
                  <a:lnTo>
                    <a:pt x="516" y="1140"/>
                  </a:lnTo>
                  <a:lnTo>
                    <a:pt x="510" y="1128"/>
                  </a:lnTo>
                  <a:lnTo>
                    <a:pt x="504" y="1122"/>
                  </a:lnTo>
                  <a:lnTo>
                    <a:pt x="498" y="1110"/>
                  </a:lnTo>
                  <a:lnTo>
                    <a:pt x="492" y="1104"/>
                  </a:lnTo>
                  <a:lnTo>
                    <a:pt x="492" y="1098"/>
                  </a:lnTo>
                  <a:lnTo>
                    <a:pt x="486" y="1092"/>
                  </a:lnTo>
                  <a:lnTo>
                    <a:pt x="504" y="1056"/>
                  </a:lnTo>
                  <a:lnTo>
                    <a:pt x="510" y="1050"/>
                  </a:lnTo>
                  <a:lnTo>
                    <a:pt x="516" y="1038"/>
                  </a:lnTo>
                  <a:lnTo>
                    <a:pt x="516" y="1014"/>
                  </a:lnTo>
                  <a:lnTo>
                    <a:pt x="510" y="1002"/>
                  </a:lnTo>
                  <a:lnTo>
                    <a:pt x="522" y="1002"/>
                  </a:lnTo>
                  <a:lnTo>
                    <a:pt x="528" y="996"/>
                  </a:lnTo>
                  <a:lnTo>
                    <a:pt x="528" y="978"/>
                  </a:lnTo>
                  <a:lnTo>
                    <a:pt x="522" y="972"/>
                  </a:lnTo>
                  <a:lnTo>
                    <a:pt x="516" y="978"/>
                  </a:lnTo>
                  <a:lnTo>
                    <a:pt x="510" y="978"/>
                  </a:lnTo>
                  <a:lnTo>
                    <a:pt x="504" y="972"/>
                  </a:lnTo>
                  <a:lnTo>
                    <a:pt x="498" y="960"/>
                  </a:lnTo>
                  <a:lnTo>
                    <a:pt x="498" y="942"/>
                  </a:lnTo>
                  <a:lnTo>
                    <a:pt x="504" y="942"/>
                  </a:lnTo>
                  <a:lnTo>
                    <a:pt x="504" y="936"/>
                  </a:lnTo>
                  <a:lnTo>
                    <a:pt x="498" y="930"/>
                  </a:lnTo>
                  <a:lnTo>
                    <a:pt x="486" y="924"/>
                  </a:lnTo>
                  <a:lnTo>
                    <a:pt x="474" y="912"/>
                  </a:lnTo>
                  <a:lnTo>
                    <a:pt x="462" y="906"/>
                  </a:lnTo>
                  <a:lnTo>
                    <a:pt x="444" y="888"/>
                  </a:lnTo>
                  <a:lnTo>
                    <a:pt x="438" y="876"/>
                  </a:lnTo>
                  <a:lnTo>
                    <a:pt x="438" y="870"/>
                  </a:lnTo>
                  <a:lnTo>
                    <a:pt x="432" y="870"/>
                  </a:lnTo>
                  <a:lnTo>
                    <a:pt x="438" y="846"/>
                  </a:lnTo>
                  <a:lnTo>
                    <a:pt x="426" y="840"/>
                  </a:lnTo>
                  <a:lnTo>
                    <a:pt x="402" y="816"/>
                  </a:lnTo>
                  <a:lnTo>
                    <a:pt x="402" y="810"/>
                  </a:lnTo>
                  <a:lnTo>
                    <a:pt x="426" y="810"/>
                  </a:lnTo>
                  <a:lnTo>
                    <a:pt x="426" y="792"/>
                  </a:lnTo>
                  <a:lnTo>
                    <a:pt x="408" y="774"/>
                  </a:lnTo>
                  <a:lnTo>
                    <a:pt x="408" y="768"/>
                  </a:lnTo>
                  <a:lnTo>
                    <a:pt x="414" y="762"/>
                  </a:lnTo>
                  <a:lnTo>
                    <a:pt x="420" y="762"/>
                  </a:lnTo>
                  <a:lnTo>
                    <a:pt x="426" y="756"/>
                  </a:lnTo>
                  <a:lnTo>
                    <a:pt x="426" y="708"/>
                  </a:lnTo>
                  <a:lnTo>
                    <a:pt x="456" y="708"/>
                  </a:lnTo>
                  <a:lnTo>
                    <a:pt x="468" y="714"/>
                  </a:lnTo>
                  <a:lnTo>
                    <a:pt x="480" y="714"/>
                  </a:lnTo>
                  <a:lnTo>
                    <a:pt x="486" y="708"/>
                  </a:lnTo>
                  <a:lnTo>
                    <a:pt x="492" y="696"/>
                  </a:lnTo>
                  <a:lnTo>
                    <a:pt x="498" y="690"/>
                  </a:lnTo>
                  <a:lnTo>
                    <a:pt x="498" y="684"/>
                  </a:lnTo>
                  <a:lnTo>
                    <a:pt x="522" y="684"/>
                  </a:lnTo>
                  <a:lnTo>
                    <a:pt x="528" y="660"/>
                  </a:lnTo>
                  <a:lnTo>
                    <a:pt x="534" y="660"/>
                  </a:lnTo>
                  <a:lnTo>
                    <a:pt x="540" y="654"/>
                  </a:lnTo>
                  <a:lnTo>
                    <a:pt x="564" y="654"/>
                  </a:lnTo>
                  <a:lnTo>
                    <a:pt x="564" y="642"/>
                  </a:lnTo>
                  <a:lnTo>
                    <a:pt x="582" y="624"/>
                  </a:lnTo>
                  <a:lnTo>
                    <a:pt x="594" y="624"/>
                  </a:lnTo>
                  <a:lnTo>
                    <a:pt x="600" y="618"/>
                  </a:lnTo>
                  <a:lnTo>
                    <a:pt x="594" y="612"/>
                  </a:lnTo>
                  <a:lnTo>
                    <a:pt x="600" y="600"/>
                  </a:lnTo>
                  <a:lnTo>
                    <a:pt x="600" y="588"/>
                  </a:lnTo>
                  <a:lnTo>
                    <a:pt x="636" y="570"/>
                  </a:lnTo>
                  <a:lnTo>
                    <a:pt x="636" y="552"/>
                  </a:lnTo>
                  <a:lnTo>
                    <a:pt x="630" y="546"/>
                  </a:lnTo>
                  <a:lnTo>
                    <a:pt x="618" y="546"/>
                  </a:lnTo>
                  <a:lnTo>
                    <a:pt x="600" y="564"/>
                  </a:lnTo>
                  <a:lnTo>
                    <a:pt x="600" y="570"/>
                  </a:lnTo>
                  <a:lnTo>
                    <a:pt x="558" y="570"/>
                  </a:lnTo>
                  <a:lnTo>
                    <a:pt x="558" y="552"/>
                  </a:lnTo>
                  <a:lnTo>
                    <a:pt x="546" y="552"/>
                  </a:lnTo>
                  <a:lnTo>
                    <a:pt x="534" y="522"/>
                  </a:lnTo>
                  <a:lnTo>
                    <a:pt x="480" y="516"/>
                  </a:lnTo>
                  <a:lnTo>
                    <a:pt x="486" y="504"/>
                  </a:lnTo>
                  <a:lnTo>
                    <a:pt x="486" y="498"/>
                  </a:lnTo>
                  <a:lnTo>
                    <a:pt x="492" y="492"/>
                  </a:lnTo>
                  <a:lnTo>
                    <a:pt x="492" y="480"/>
                  </a:lnTo>
                  <a:lnTo>
                    <a:pt x="480" y="468"/>
                  </a:lnTo>
                  <a:lnTo>
                    <a:pt x="486" y="462"/>
                  </a:lnTo>
                  <a:lnTo>
                    <a:pt x="498" y="462"/>
                  </a:lnTo>
                  <a:lnTo>
                    <a:pt x="504" y="456"/>
                  </a:lnTo>
                  <a:lnTo>
                    <a:pt x="504" y="450"/>
                  </a:lnTo>
                  <a:lnTo>
                    <a:pt x="498" y="444"/>
                  </a:lnTo>
                  <a:lnTo>
                    <a:pt x="486" y="438"/>
                  </a:lnTo>
                  <a:lnTo>
                    <a:pt x="456" y="438"/>
                  </a:lnTo>
                  <a:lnTo>
                    <a:pt x="444" y="396"/>
                  </a:lnTo>
                  <a:lnTo>
                    <a:pt x="420" y="378"/>
                  </a:lnTo>
                  <a:lnTo>
                    <a:pt x="450" y="354"/>
                  </a:lnTo>
                  <a:lnTo>
                    <a:pt x="390" y="354"/>
                  </a:lnTo>
                  <a:lnTo>
                    <a:pt x="384" y="360"/>
                  </a:lnTo>
                  <a:lnTo>
                    <a:pt x="372" y="360"/>
                  </a:lnTo>
                  <a:lnTo>
                    <a:pt x="366" y="366"/>
                  </a:lnTo>
                  <a:lnTo>
                    <a:pt x="354" y="372"/>
                  </a:lnTo>
                  <a:lnTo>
                    <a:pt x="366" y="354"/>
                  </a:lnTo>
                  <a:lnTo>
                    <a:pt x="360" y="342"/>
                  </a:lnTo>
                  <a:lnTo>
                    <a:pt x="342" y="324"/>
                  </a:lnTo>
                  <a:lnTo>
                    <a:pt x="342" y="306"/>
                  </a:lnTo>
                  <a:lnTo>
                    <a:pt x="354" y="306"/>
                  </a:lnTo>
                  <a:lnTo>
                    <a:pt x="348" y="276"/>
                  </a:lnTo>
                  <a:lnTo>
                    <a:pt x="360" y="276"/>
                  </a:lnTo>
                  <a:lnTo>
                    <a:pt x="366" y="270"/>
                  </a:lnTo>
                  <a:lnTo>
                    <a:pt x="366" y="234"/>
                  </a:lnTo>
                  <a:lnTo>
                    <a:pt x="372" y="240"/>
                  </a:lnTo>
                  <a:lnTo>
                    <a:pt x="384" y="240"/>
                  </a:lnTo>
                  <a:lnTo>
                    <a:pt x="390" y="234"/>
                  </a:lnTo>
                  <a:lnTo>
                    <a:pt x="396" y="222"/>
                  </a:lnTo>
                  <a:lnTo>
                    <a:pt x="396" y="216"/>
                  </a:lnTo>
                  <a:lnTo>
                    <a:pt x="378" y="198"/>
                  </a:lnTo>
                  <a:lnTo>
                    <a:pt x="390" y="198"/>
                  </a:lnTo>
                  <a:lnTo>
                    <a:pt x="396" y="192"/>
                  </a:lnTo>
                  <a:lnTo>
                    <a:pt x="408" y="192"/>
                  </a:lnTo>
                  <a:lnTo>
                    <a:pt x="396" y="132"/>
                  </a:lnTo>
                  <a:lnTo>
                    <a:pt x="384" y="108"/>
                  </a:lnTo>
                  <a:lnTo>
                    <a:pt x="384" y="78"/>
                  </a:lnTo>
                  <a:lnTo>
                    <a:pt x="378" y="72"/>
                  </a:lnTo>
                  <a:lnTo>
                    <a:pt x="342" y="72"/>
                  </a:lnTo>
                  <a:lnTo>
                    <a:pt x="342" y="66"/>
                  </a:lnTo>
                  <a:lnTo>
                    <a:pt x="336" y="60"/>
                  </a:lnTo>
                  <a:lnTo>
                    <a:pt x="318" y="24"/>
                  </a:lnTo>
                  <a:lnTo>
                    <a:pt x="306" y="18"/>
                  </a:lnTo>
                  <a:lnTo>
                    <a:pt x="300" y="6"/>
                  </a:lnTo>
                  <a:lnTo>
                    <a:pt x="294" y="0"/>
                  </a:lnTo>
                  <a:lnTo>
                    <a:pt x="288" y="0"/>
                  </a:lnTo>
                  <a:lnTo>
                    <a:pt x="282" y="18"/>
                  </a:lnTo>
                  <a:lnTo>
                    <a:pt x="282" y="48"/>
                  </a:lnTo>
                  <a:lnTo>
                    <a:pt x="276" y="48"/>
                  </a:lnTo>
                  <a:lnTo>
                    <a:pt x="270" y="54"/>
                  </a:lnTo>
                  <a:lnTo>
                    <a:pt x="258" y="60"/>
                  </a:lnTo>
                  <a:lnTo>
                    <a:pt x="246" y="72"/>
                  </a:lnTo>
                  <a:lnTo>
                    <a:pt x="252" y="84"/>
                  </a:lnTo>
                  <a:lnTo>
                    <a:pt x="258" y="90"/>
                  </a:lnTo>
                  <a:lnTo>
                    <a:pt x="270" y="96"/>
                  </a:lnTo>
                  <a:lnTo>
                    <a:pt x="276" y="102"/>
                  </a:lnTo>
                  <a:lnTo>
                    <a:pt x="276" y="108"/>
                  </a:lnTo>
                  <a:lnTo>
                    <a:pt x="258" y="108"/>
                  </a:lnTo>
                  <a:lnTo>
                    <a:pt x="252" y="102"/>
                  </a:lnTo>
                  <a:lnTo>
                    <a:pt x="216" y="102"/>
                  </a:lnTo>
                  <a:lnTo>
                    <a:pt x="204" y="108"/>
                  </a:lnTo>
                  <a:lnTo>
                    <a:pt x="198" y="108"/>
                  </a:lnTo>
                  <a:lnTo>
                    <a:pt x="198" y="126"/>
                  </a:lnTo>
                  <a:lnTo>
                    <a:pt x="186" y="138"/>
                  </a:lnTo>
                  <a:lnTo>
                    <a:pt x="174" y="144"/>
                  </a:lnTo>
                  <a:lnTo>
                    <a:pt x="162" y="144"/>
                  </a:lnTo>
                  <a:lnTo>
                    <a:pt x="156" y="150"/>
                  </a:lnTo>
                  <a:lnTo>
                    <a:pt x="150" y="150"/>
                  </a:lnTo>
                  <a:lnTo>
                    <a:pt x="150" y="174"/>
                  </a:lnTo>
                  <a:lnTo>
                    <a:pt x="156" y="180"/>
                  </a:lnTo>
                  <a:lnTo>
                    <a:pt x="156" y="186"/>
                  </a:lnTo>
                  <a:lnTo>
                    <a:pt x="162" y="192"/>
                  </a:lnTo>
                  <a:lnTo>
                    <a:pt x="162" y="204"/>
                  </a:lnTo>
                  <a:lnTo>
                    <a:pt x="144" y="234"/>
                  </a:lnTo>
                  <a:lnTo>
                    <a:pt x="138" y="240"/>
                  </a:lnTo>
                  <a:lnTo>
                    <a:pt x="126" y="246"/>
                  </a:lnTo>
                  <a:lnTo>
                    <a:pt x="126" y="264"/>
                  </a:lnTo>
                  <a:lnTo>
                    <a:pt x="132" y="276"/>
                  </a:lnTo>
                  <a:lnTo>
                    <a:pt x="138" y="282"/>
                  </a:lnTo>
                  <a:lnTo>
                    <a:pt x="120" y="336"/>
                  </a:lnTo>
                  <a:lnTo>
                    <a:pt x="120" y="372"/>
                  </a:lnTo>
                  <a:lnTo>
                    <a:pt x="108" y="372"/>
                  </a:lnTo>
                  <a:lnTo>
                    <a:pt x="96" y="366"/>
                  </a:lnTo>
                  <a:lnTo>
                    <a:pt x="42" y="366"/>
                  </a:lnTo>
                  <a:lnTo>
                    <a:pt x="48" y="366"/>
                  </a:lnTo>
                  <a:lnTo>
                    <a:pt x="66" y="384"/>
                  </a:lnTo>
                  <a:lnTo>
                    <a:pt x="72" y="432"/>
                  </a:lnTo>
                  <a:lnTo>
                    <a:pt x="66" y="432"/>
                  </a:lnTo>
                  <a:lnTo>
                    <a:pt x="48" y="450"/>
                  </a:lnTo>
                  <a:lnTo>
                    <a:pt x="54" y="462"/>
                  </a:lnTo>
                  <a:lnTo>
                    <a:pt x="54" y="486"/>
                  </a:lnTo>
                  <a:lnTo>
                    <a:pt x="72" y="504"/>
                  </a:lnTo>
                  <a:lnTo>
                    <a:pt x="72" y="516"/>
                  </a:lnTo>
                  <a:lnTo>
                    <a:pt x="60" y="516"/>
                  </a:lnTo>
                  <a:lnTo>
                    <a:pt x="54" y="510"/>
                  </a:lnTo>
                  <a:lnTo>
                    <a:pt x="48" y="510"/>
                  </a:lnTo>
                  <a:lnTo>
                    <a:pt x="48" y="534"/>
                  </a:lnTo>
                  <a:lnTo>
                    <a:pt x="30" y="516"/>
                  </a:lnTo>
                  <a:lnTo>
                    <a:pt x="42" y="576"/>
                  </a:lnTo>
                  <a:lnTo>
                    <a:pt x="6" y="570"/>
                  </a:lnTo>
                  <a:lnTo>
                    <a:pt x="6" y="576"/>
                  </a:lnTo>
                  <a:lnTo>
                    <a:pt x="0" y="588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63" name="Mozambique" descr="© INSCALE GmbH, 05.05.2010&#10;http://www.presentationload.com/">
              <a:extLst>
                <a:ext uri="{FF2B5EF4-FFF2-40B4-BE49-F238E27FC236}">
                  <a16:creationId xmlns:a16="http://schemas.microsoft.com/office/drawing/2014/main" id="{E714CF62-5224-0FBA-1FF3-C43CC29A1C7C}"/>
                </a:ext>
              </a:extLst>
            </p:cNvPr>
            <p:cNvSpPr>
              <a:spLocks/>
            </p:cNvSpPr>
            <p:nvPr/>
          </p:nvSpPr>
          <p:spPr bwMode="gray">
            <a:xfrm>
              <a:off x="5041802" y="3538673"/>
              <a:ext cx="289063" cy="506974"/>
            </a:xfrm>
            <a:custGeom>
              <a:avLst/>
              <a:gdLst>
                <a:gd name="T0" fmla="*/ 2147483647 w 762"/>
                <a:gd name="T1" fmla="*/ 2147483647 h 1338"/>
                <a:gd name="T2" fmla="*/ 2147483647 w 762"/>
                <a:gd name="T3" fmla="*/ 2147483647 h 1338"/>
                <a:gd name="T4" fmla="*/ 2147483647 w 762"/>
                <a:gd name="T5" fmla="*/ 2147483647 h 1338"/>
                <a:gd name="T6" fmla="*/ 2147483647 w 762"/>
                <a:gd name="T7" fmla="*/ 2147483647 h 1338"/>
                <a:gd name="T8" fmla="*/ 2147483647 w 762"/>
                <a:gd name="T9" fmla="*/ 2147483647 h 1338"/>
                <a:gd name="T10" fmla="*/ 2147483647 w 762"/>
                <a:gd name="T11" fmla="*/ 2147483647 h 1338"/>
                <a:gd name="T12" fmla="*/ 2147483647 w 762"/>
                <a:gd name="T13" fmla="*/ 2147483647 h 1338"/>
                <a:gd name="T14" fmla="*/ 2147483647 w 762"/>
                <a:gd name="T15" fmla="*/ 2147483647 h 1338"/>
                <a:gd name="T16" fmla="*/ 2147483647 w 762"/>
                <a:gd name="T17" fmla="*/ 2147483647 h 1338"/>
                <a:gd name="T18" fmla="*/ 2147483647 w 762"/>
                <a:gd name="T19" fmla="*/ 2147483647 h 1338"/>
                <a:gd name="T20" fmla="*/ 2147483647 w 762"/>
                <a:gd name="T21" fmla="*/ 2147483647 h 1338"/>
                <a:gd name="T22" fmla="*/ 2147483647 w 762"/>
                <a:gd name="T23" fmla="*/ 2147483647 h 1338"/>
                <a:gd name="T24" fmla="*/ 2147483647 w 762"/>
                <a:gd name="T25" fmla="*/ 2147483647 h 1338"/>
                <a:gd name="T26" fmla="*/ 2147483647 w 762"/>
                <a:gd name="T27" fmla="*/ 2147483647 h 1338"/>
                <a:gd name="T28" fmla="*/ 2147483647 w 762"/>
                <a:gd name="T29" fmla="*/ 2147483647 h 1338"/>
                <a:gd name="T30" fmla="*/ 2147483647 w 762"/>
                <a:gd name="T31" fmla="*/ 2147483647 h 1338"/>
                <a:gd name="T32" fmla="*/ 2147483647 w 762"/>
                <a:gd name="T33" fmla="*/ 2147483647 h 1338"/>
                <a:gd name="T34" fmla="*/ 2147483647 w 762"/>
                <a:gd name="T35" fmla="*/ 2147483647 h 1338"/>
                <a:gd name="T36" fmla="*/ 2147483647 w 762"/>
                <a:gd name="T37" fmla="*/ 2147483647 h 1338"/>
                <a:gd name="T38" fmla="*/ 2147483647 w 762"/>
                <a:gd name="T39" fmla="*/ 2147483647 h 1338"/>
                <a:gd name="T40" fmla="*/ 2147483647 w 762"/>
                <a:gd name="T41" fmla="*/ 2147483647 h 1338"/>
                <a:gd name="T42" fmla="*/ 2147483647 w 762"/>
                <a:gd name="T43" fmla="*/ 2147483647 h 1338"/>
                <a:gd name="T44" fmla="*/ 2147483647 w 762"/>
                <a:gd name="T45" fmla="*/ 2147483647 h 1338"/>
                <a:gd name="T46" fmla="*/ 2147483647 w 762"/>
                <a:gd name="T47" fmla="*/ 2147483647 h 1338"/>
                <a:gd name="T48" fmla="*/ 2147483647 w 762"/>
                <a:gd name="T49" fmla="*/ 2147483647 h 1338"/>
                <a:gd name="T50" fmla="*/ 2147483647 w 762"/>
                <a:gd name="T51" fmla="*/ 2147483647 h 1338"/>
                <a:gd name="T52" fmla="*/ 2147483647 w 762"/>
                <a:gd name="T53" fmla="*/ 2147483647 h 1338"/>
                <a:gd name="T54" fmla="*/ 2147483647 w 762"/>
                <a:gd name="T55" fmla="*/ 2147483647 h 1338"/>
                <a:gd name="T56" fmla="*/ 0 w 762"/>
                <a:gd name="T57" fmla="*/ 2147483647 h 1338"/>
                <a:gd name="T58" fmla="*/ 2147483647 w 762"/>
                <a:gd name="T59" fmla="*/ 2147483647 h 1338"/>
                <a:gd name="T60" fmla="*/ 2147483647 w 762"/>
                <a:gd name="T61" fmla="*/ 2147483647 h 1338"/>
                <a:gd name="T62" fmla="*/ 2147483647 w 762"/>
                <a:gd name="T63" fmla="*/ 2147483647 h 1338"/>
                <a:gd name="T64" fmla="*/ 2147483647 w 762"/>
                <a:gd name="T65" fmla="*/ 2147483647 h 1338"/>
                <a:gd name="T66" fmla="*/ 2147483647 w 762"/>
                <a:gd name="T67" fmla="*/ 2147483647 h 1338"/>
                <a:gd name="T68" fmla="*/ 2147483647 w 762"/>
                <a:gd name="T69" fmla="*/ 2147483647 h 1338"/>
                <a:gd name="T70" fmla="*/ 2147483647 w 762"/>
                <a:gd name="T71" fmla="*/ 2147483647 h 1338"/>
                <a:gd name="T72" fmla="*/ 2147483647 w 762"/>
                <a:gd name="T73" fmla="*/ 2147483647 h 1338"/>
                <a:gd name="T74" fmla="*/ 2147483647 w 762"/>
                <a:gd name="T75" fmla="*/ 2147483647 h 1338"/>
                <a:gd name="T76" fmla="*/ 2147483647 w 762"/>
                <a:gd name="T77" fmla="*/ 2147483647 h 1338"/>
                <a:gd name="T78" fmla="*/ 2147483647 w 762"/>
                <a:gd name="T79" fmla="*/ 2147483647 h 1338"/>
                <a:gd name="T80" fmla="*/ 2147483647 w 762"/>
                <a:gd name="T81" fmla="*/ 2147483647 h 1338"/>
                <a:gd name="T82" fmla="*/ 2147483647 w 762"/>
                <a:gd name="T83" fmla="*/ 2147483647 h 1338"/>
                <a:gd name="T84" fmla="*/ 2147483647 w 762"/>
                <a:gd name="T85" fmla="*/ 2147483647 h 1338"/>
                <a:gd name="T86" fmla="*/ 2147483647 w 762"/>
                <a:gd name="T87" fmla="*/ 2147483647 h 1338"/>
                <a:gd name="T88" fmla="*/ 2147483647 w 762"/>
                <a:gd name="T89" fmla="*/ 2147483647 h 1338"/>
                <a:gd name="T90" fmla="*/ 2147483647 w 762"/>
                <a:gd name="T91" fmla="*/ 2147483647 h 1338"/>
                <a:gd name="T92" fmla="*/ 2147483647 w 762"/>
                <a:gd name="T93" fmla="*/ 2147483647 h 1338"/>
                <a:gd name="T94" fmla="*/ 2147483647 w 762"/>
                <a:gd name="T95" fmla="*/ 2147483647 h 1338"/>
                <a:gd name="T96" fmla="*/ 2147483647 w 762"/>
                <a:gd name="T97" fmla="*/ 2147483647 h 1338"/>
                <a:gd name="T98" fmla="*/ 2147483647 w 762"/>
                <a:gd name="T99" fmla="*/ 2147483647 h 1338"/>
                <a:gd name="T100" fmla="*/ 2147483647 w 762"/>
                <a:gd name="T101" fmla="*/ 2147483647 h 1338"/>
                <a:gd name="T102" fmla="*/ 2147483647 w 762"/>
                <a:gd name="T103" fmla="*/ 2147483647 h 1338"/>
                <a:gd name="T104" fmla="*/ 2147483647 w 762"/>
                <a:gd name="T105" fmla="*/ 2147483647 h 1338"/>
                <a:gd name="T106" fmla="*/ 2147483647 w 762"/>
                <a:gd name="T107" fmla="*/ 2147483647 h 1338"/>
                <a:gd name="T108" fmla="*/ 2147483647 w 762"/>
                <a:gd name="T109" fmla="*/ 2147483647 h 1338"/>
                <a:gd name="T110" fmla="*/ 2147483647 w 762"/>
                <a:gd name="T111" fmla="*/ 2147483647 h 1338"/>
                <a:gd name="T112" fmla="*/ 2147483647 w 762"/>
                <a:gd name="T113" fmla="*/ 2147483647 h 1338"/>
                <a:gd name="T114" fmla="*/ 2147483647 w 762"/>
                <a:gd name="T115" fmla="*/ 2147483647 h 1338"/>
                <a:gd name="T116" fmla="*/ 2147483647 w 762"/>
                <a:gd name="T117" fmla="*/ 2147483647 h 1338"/>
                <a:gd name="T118" fmla="*/ 2147483647 w 762"/>
                <a:gd name="T119" fmla="*/ 2147483647 h 1338"/>
                <a:gd name="T120" fmla="*/ 2147483647 w 762"/>
                <a:gd name="T121" fmla="*/ 2147483647 h 1338"/>
                <a:gd name="T122" fmla="*/ 2147483647 w 762"/>
                <a:gd name="T123" fmla="*/ 2147483647 h 133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62"/>
                <a:gd name="T187" fmla="*/ 0 h 1338"/>
                <a:gd name="T188" fmla="*/ 762 w 762"/>
                <a:gd name="T189" fmla="*/ 1338 h 1338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62" h="1338">
                  <a:moveTo>
                    <a:pt x="762" y="342"/>
                  </a:moveTo>
                  <a:lnTo>
                    <a:pt x="762" y="324"/>
                  </a:lnTo>
                  <a:lnTo>
                    <a:pt x="756" y="318"/>
                  </a:lnTo>
                  <a:lnTo>
                    <a:pt x="744" y="318"/>
                  </a:lnTo>
                  <a:lnTo>
                    <a:pt x="744" y="258"/>
                  </a:lnTo>
                  <a:lnTo>
                    <a:pt x="732" y="246"/>
                  </a:lnTo>
                  <a:lnTo>
                    <a:pt x="750" y="234"/>
                  </a:lnTo>
                  <a:lnTo>
                    <a:pt x="738" y="186"/>
                  </a:lnTo>
                  <a:lnTo>
                    <a:pt x="750" y="156"/>
                  </a:lnTo>
                  <a:lnTo>
                    <a:pt x="738" y="120"/>
                  </a:lnTo>
                  <a:lnTo>
                    <a:pt x="738" y="108"/>
                  </a:lnTo>
                  <a:lnTo>
                    <a:pt x="750" y="72"/>
                  </a:lnTo>
                  <a:lnTo>
                    <a:pt x="756" y="42"/>
                  </a:lnTo>
                  <a:lnTo>
                    <a:pt x="756" y="12"/>
                  </a:lnTo>
                  <a:lnTo>
                    <a:pt x="744" y="0"/>
                  </a:lnTo>
                  <a:lnTo>
                    <a:pt x="666" y="54"/>
                  </a:lnTo>
                  <a:lnTo>
                    <a:pt x="636" y="60"/>
                  </a:lnTo>
                  <a:lnTo>
                    <a:pt x="630" y="60"/>
                  </a:lnTo>
                  <a:lnTo>
                    <a:pt x="618" y="72"/>
                  </a:lnTo>
                  <a:lnTo>
                    <a:pt x="606" y="78"/>
                  </a:lnTo>
                  <a:lnTo>
                    <a:pt x="594" y="78"/>
                  </a:lnTo>
                  <a:lnTo>
                    <a:pt x="594" y="72"/>
                  </a:lnTo>
                  <a:lnTo>
                    <a:pt x="588" y="66"/>
                  </a:lnTo>
                  <a:lnTo>
                    <a:pt x="564" y="66"/>
                  </a:lnTo>
                  <a:lnTo>
                    <a:pt x="558" y="72"/>
                  </a:lnTo>
                  <a:lnTo>
                    <a:pt x="552" y="84"/>
                  </a:lnTo>
                  <a:lnTo>
                    <a:pt x="540" y="90"/>
                  </a:lnTo>
                  <a:lnTo>
                    <a:pt x="528" y="102"/>
                  </a:lnTo>
                  <a:lnTo>
                    <a:pt x="510" y="102"/>
                  </a:lnTo>
                  <a:lnTo>
                    <a:pt x="498" y="96"/>
                  </a:lnTo>
                  <a:lnTo>
                    <a:pt x="492" y="90"/>
                  </a:lnTo>
                  <a:lnTo>
                    <a:pt x="486" y="90"/>
                  </a:lnTo>
                  <a:lnTo>
                    <a:pt x="468" y="108"/>
                  </a:lnTo>
                  <a:lnTo>
                    <a:pt x="456" y="108"/>
                  </a:lnTo>
                  <a:lnTo>
                    <a:pt x="450" y="102"/>
                  </a:lnTo>
                  <a:lnTo>
                    <a:pt x="438" y="96"/>
                  </a:lnTo>
                  <a:lnTo>
                    <a:pt x="432" y="84"/>
                  </a:lnTo>
                  <a:lnTo>
                    <a:pt x="420" y="78"/>
                  </a:lnTo>
                  <a:lnTo>
                    <a:pt x="408" y="78"/>
                  </a:lnTo>
                  <a:lnTo>
                    <a:pt x="396" y="90"/>
                  </a:lnTo>
                  <a:lnTo>
                    <a:pt x="390" y="90"/>
                  </a:lnTo>
                  <a:lnTo>
                    <a:pt x="384" y="96"/>
                  </a:lnTo>
                  <a:lnTo>
                    <a:pt x="354" y="96"/>
                  </a:lnTo>
                  <a:lnTo>
                    <a:pt x="354" y="114"/>
                  </a:lnTo>
                  <a:lnTo>
                    <a:pt x="330" y="138"/>
                  </a:lnTo>
                  <a:lnTo>
                    <a:pt x="330" y="150"/>
                  </a:lnTo>
                  <a:lnTo>
                    <a:pt x="342" y="162"/>
                  </a:lnTo>
                  <a:lnTo>
                    <a:pt x="348" y="174"/>
                  </a:lnTo>
                  <a:lnTo>
                    <a:pt x="348" y="204"/>
                  </a:lnTo>
                  <a:lnTo>
                    <a:pt x="342" y="216"/>
                  </a:lnTo>
                  <a:lnTo>
                    <a:pt x="336" y="234"/>
                  </a:lnTo>
                  <a:lnTo>
                    <a:pt x="336" y="246"/>
                  </a:lnTo>
                  <a:lnTo>
                    <a:pt x="342" y="246"/>
                  </a:lnTo>
                  <a:lnTo>
                    <a:pt x="342" y="252"/>
                  </a:lnTo>
                  <a:lnTo>
                    <a:pt x="348" y="252"/>
                  </a:lnTo>
                  <a:lnTo>
                    <a:pt x="372" y="276"/>
                  </a:lnTo>
                  <a:lnTo>
                    <a:pt x="384" y="300"/>
                  </a:lnTo>
                  <a:lnTo>
                    <a:pt x="390" y="306"/>
                  </a:lnTo>
                  <a:lnTo>
                    <a:pt x="396" y="318"/>
                  </a:lnTo>
                  <a:lnTo>
                    <a:pt x="408" y="336"/>
                  </a:lnTo>
                  <a:lnTo>
                    <a:pt x="420" y="348"/>
                  </a:lnTo>
                  <a:lnTo>
                    <a:pt x="420" y="366"/>
                  </a:lnTo>
                  <a:lnTo>
                    <a:pt x="414" y="372"/>
                  </a:lnTo>
                  <a:lnTo>
                    <a:pt x="408" y="384"/>
                  </a:lnTo>
                  <a:lnTo>
                    <a:pt x="402" y="390"/>
                  </a:lnTo>
                  <a:lnTo>
                    <a:pt x="402" y="450"/>
                  </a:lnTo>
                  <a:lnTo>
                    <a:pt x="396" y="456"/>
                  </a:lnTo>
                  <a:lnTo>
                    <a:pt x="372" y="456"/>
                  </a:lnTo>
                  <a:lnTo>
                    <a:pt x="360" y="462"/>
                  </a:lnTo>
                  <a:lnTo>
                    <a:pt x="354" y="474"/>
                  </a:lnTo>
                  <a:lnTo>
                    <a:pt x="354" y="492"/>
                  </a:lnTo>
                  <a:lnTo>
                    <a:pt x="360" y="492"/>
                  </a:lnTo>
                  <a:lnTo>
                    <a:pt x="366" y="498"/>
                  </a:lnTo>
                  <a:lnTo>
                    <a:pt x="366" y="528"/>
                  </a:lnTo>
                  <a:lnTo>
                    <a:pt x="354" y="534"/>
                  </a:lnTo>
                  <a:lnTo>
                    <a:pt x="348" y="540"/>
                  </a:lnTo>
                  <a:lnTo>
                    <a:pt x="342" y="534"/>
                  </a:lnTo>
                  <a:lnTo>
                    <a:pt x="342" y="522"/>
                  </a:lnTo>
                  <a:lnTo>
                    <a:pt x="348" y="516"/>
                  </a:lnTo>
                  <a:lnTo>
                    <a:pt x="348" y="504"/>
                  </a:lnTo>
                  <a:lnTo>
                    <a:pt x="336" y="498"/>
                  </a:lnTo>
                  <a:lnTo>
                    <a:pt x="330" y="492"/>
                  </a:lnTo>
                  <a:lnTo>
                    <a:pt x="318" y="486"/>
                  </a:lnTo>
                  <a:lnTo>
                    <a:pt x="312" y="480"/>
                  </a:lnTo>
                  <a:lnTo>
                    <a:pt x="300" y="474"/>
                  </a:lnTo>
                  <a:lnTo>
                    <a:pt x="300" y="444"/>
                  </a:lnTo>
                  <a:lnTo>
                    <a:pt x="288" y="444"/>
                  </a:lnTo>
                  <a:lnTo>
                    <a:pt x="288" y="438"/>
                  </a:lnTo>
                  <a:lnTo>
                    <a:pt x="294" y="432"/>
                  </a:lnTo>
                  <a:lnTo>
                    <a:pt x="306" y="426"/>
                  </a:lnTo>
                  <a:lnTo>
                    <a:pt x="312" y="420"/>
                  </a:lnTo>
                  <a:lnTo>
                    <a:pt x="300" y="402"/>
                  </a:lnTo>
                  <a:lnTo>
                    <a:pt x="312" y="396"/>
                  </a:lnTo>
                  <a:lnTo>
                    <a:pt x="318" y="366"/>
                  </a:lnTo>
                  <a:lnTo>
                    <a:pt x="312" y="366"/>
                  </a:lnTo>
                  <a:lnTo>
                    <a:pt x="312" y="330"/>
                  </a:lnTo>
                  <a:lnTo>
                    <a:pt x="306" y="324"/>
                  </a:lnTo>
                  <a:lnTo>
                    <a:pt x="288" y="324"/>
                  </a:lnTo>
                  <a:lnTo>
                    <a:pt x="282" y="330"/>
                  </a:lnTo>
                  <a:lnTo>
                    <a:pt x="252" y="330"/>
                  </a:lnTo>
                  <a:lnTo>
                    <a:pt x="222" y="282"/>
                  </a:lnTo>
                  <a:lnTo>
                    <a:pt x="216" y="282"/>
                  </a:lnTo>
                  <a:lnTo>
                    <a:pt x="210" y="288"/>
                  </a:lnTo>
                  <a:lnTo>
                    <a:pt x="192" y="294"/>
                  </a:lnTo>
                  <a:lnTo>
                    <a:pt x="180" y="300"/>
                  </a:lnTo>
                  <a:lnTo>
                    <a:pt x="162" y="312"/>
                  </a:lnTo>
                  <a:lnTo>
                    <a:pt x="138" y="324"/>
                  </a:lnTo>
                  <a:lnTo>
                    <a:pt x="132" y="324"/>
                  </a:lnTo>
                  <a:lnTo>
                    <a:pt x="120" y="330"/>
                  </a:lnTo>
                  <a:lnTo>
                    <a:pt x="102" y="336"/>
                  </a:lnTo>
                  <a:lnTo>
                    <a:pt x="84" y="336"/>
                  </a:lnTo>
                  <a:lnTo>
                    <a:pt x="72" y="342"/>
                  </a:lnTo>
                  <a:lnTo>
                    <a:pt x="60" y="342"/>
                  </a:lnTo>
                  <a:lnTo>
                    <a:pt x="42" y="360"/>
                  </a:lnTo>
                  <a:lnTo>
                    <a:pt x="12" y="360"/>
                  </a:lnTo>
                  <a:lnTo>
                    <a:pt x="0" y="372"/>
                  </a:lnTo>
                  <a:lnTo>
                    <a:pt x="18" y="390"/>
                  </a:lnTo>
                  <a:lnTo>
                    <a:pt x="24" y="444"/>
                  </a:lnTo>
                  <a:lnTo>
                    <a:pt x="84" y="444"/>
                  </a:lnTo>
                  <a:lnTo>
                    <a:pt x="96" y="462"/>
                  </a:lnTo>
                  <a:lnTo>
                    <a:pt x="114" y="462"/>
                  </a:lnTo>
                  <a:lnTo>
                    <a:pt x="132" y="486"/>
                  </a:lnTo>
                  <a:lnTo>
                    <a:pt x="138" y="486"/>
                  </a:lnTo>
                  <a:lnTo>
                    <a:pt x="150" y="480"/>
                  </a:lnTo>
                  <a:lnTo>
                    <a:pt x="162" y="480"/>
                  </a:lnTo>
                  <a:lnTo>
                    <a:pt x="180" y="498"/>
                  </a:lnTo>
                  <a:lnTo>
                    <a:pt x="192" y="498"/>
                  </a:lnTo>
                  <a:lnTo>
                    <a:pt x="204" y="510"/>
                  </a:lnTo>
                  <a:lnTo>
                    <a:pt x="204" y="516"/>
                  </a:lnTo>
                  <a:lnTo>
                    <a:pt x="198" y="528"/>
                  </a:lnTo>
                  <a:lnTo>
                    <a:pt x="192" y="534"/>
                  </a:lnTo>
                  <a:lnTo>
                    <a:pt x="204" y="552"/>
                  </a:lnTo>
                  <a:lnTo>
                    <a:pt x="192" y="564"/>
                  </a:lnTo>
                  <a:lnTo>
                    <a:pt x="204" y="576"/>
                  </a:lnTo>
                  <a:lnTo>
                    <a:pt x="198" y="582"/>
                  </a:lnTo>
                  <a:lnTo>
                    <a:pt x="198" y="588"/>
                  </a:lnTo>
                  <a:lnTo>
                    <a:pt x="192" y="594"/>
                  </a:lnTo>
                  <a:lnTo>
                    <a:pt x="192" y="606"/>
                  </a:lnTo>
                  <a:lnTo>
                    <a:pt x="204" y="630"/>
                  </a:lnTo>
                  <a:lnTo>
                    <a:pt x="204" y="642"/>
                  </a:lnTo>
                  <a:lnTo>
                    <a:pt x="198" y="648"/>
                  </a:lnTo>
                  <a:lnTo>
                    <a:pt x="198" y="654"/>
                  </a:lnTo>
                  <a:lnTo>
                    <a:pt x="192" y="654"/>
                  </a:lnTo>
                  <a:lnTo>
                    <a:pt x="192" y="666"/>
                  </a:lnTo>
                  <a:lnTo>
                    <a:pt x="174" y="678"/>
                  </a:lnTo>
                  <a:lnTo>
                    <a:pt x="192" y="702"/>
                  </a:lnTo>
                  <a:lnTo>
                    <a:pt x="174" y="720"/>
                  </a:lnTo>
                  <a:lnTo>
                    <a:pt x="174" y="732"/>
                  </a:lnTo>
                  <a:lnTo>
                    <a:pt x="198" y="756"/>
                  </a:lnTo>
                  <a:lnTo>
                    <a:pt x="198" y="762"/>
                  </a:lnTo>
                  <a:lnTo>
                    <a:pt x="192" y="774"/>
                  </a:lnTo>
                  <a:lnTo>
                    <a:pt x="180" y="786"/>
                  </a:lnTo>
                  <a:lnTo>
                    <a:pt x="180" y="798"/>
                  </a:lnTo>
                  <a:lnTo>
                    <a:pt x="168" y="810"/>
                  </a:lnTo>
                  <a:lnTo>
                    <a:pt x="156" y="816"/>
                  </a:lnTo>
                  <a:lnTo>
                    <a:pt x="156" y="846"/>
                  </a:lnTo>
                  <a:lnTo>
                    <a:pt x="144" y="858"/>
                  </a:lnTo>
                  <a:lnTo>
                    <a:pt x="156" y="876"/>
                  </a:lnTo>
                  <a:lnTo>
                    <a:pt x="138" y="882"/>
                  </a:lnTo>
                  <a:lnTo>
                    <a:pt x="72" y="966"/>
                  </a:lnTo>
                  <a:lnTo>
                    <a:pt x="72" y="996"/>
                  </a:lnTo>
                  <a:lnTo>
                    <a:pt x="78" y="1014"/>
                  </a:lnTo>
                  <a:lnTo>
                    <a:pt x="78" y="1032"/>
                  </a:lnTo>
                  <a:lnTo>
                    <a:pt x="84" y="1044"/>
                  </a:lnTo>
                  <a:lnTo>
                    <a:pt x="84" y="1062"/>
                  </a:lnTo>
                  <a:lnTo>
                    <a:pt x="114" y="1122"/>
                  </a:lnTo>
                  <a:lnTo>
                    <a:pt x="114" y="1212"/>
                  </a:lnTo>
                  <a:lnTo>
                    <a:pt x="90" y="1248"/>
                  </a:lnTo>
                  <a:lnTo>
                    <a:pt x="114" y="1248"/>
                  </a:lnTo>
                  <a:lnTo>
                    <a:pt x="108" y="1260"/>
                  </a:lnTo>
                  <a:lnTo>
                    <a:pt x="108" y="1284"/>
                  </a:lnTo>
                  <a:lnTo>
                    <a:pt x="114" y="1290"/>
                  </a:lnTo>
                  <a:lnTo>
                    <a:pt x="120" y="1290"/>
                  </a:lnTo>
                  <a:lnTo>
                    <a:pt x="126" y="1314"/>
                  </a:lnTo>
                  <a:lnTo>
                    <a:pt x="144" y="1314"/>
                  </a:lnTo>
                  <a:lnTo>
                    <a:pt x="156" y="1326"/>
                  </a:lnTo>
                  <a:lnTo>
                    <a:pt x="162" y="1338"/>
                  </a:lnTo>
                  <a:lnTo>
                    <a:pt x="168" y="1320"/>
                  </a:lnTo>
                  <a:lnTo>
                    <a:pt x="168" y="1284"/>
                  </a:lnTo>
                  <a:lnTo>
                    <a:pt x="162" y="1272"/>
                  </a:lnTo>
                  <a:lnTo>
                    <a:pt x="156" y="1266"/>
                  </a:lnTo>
                  <a:lnTo>
                    <a:pt x="150" y="1266"/>
                  </a:lnTo>
                  <a:lnTo>
                    <a:pt x="150" y="1242"/>
                  </a:lnTo>
                  <a:lnTo>
                    <a:pt x="162" y="1230"/>
                  </a:lnTo>
                  <a:lnTo>
                    <a:pt x="222" y="1188"/>
                  </a:lnTo>
                  <a:lnTo>
                    <a:pt x="276" y="1158"/>
                  </a:lnTo>
                  <a:lnTo>
                    <a:pt x="294" y="1146"/>
                  </a:lnTo>
                  <a:lnTo>
                    <a:pt x="312" y="1140"/>
                  </a:lnTo>
                  <a:lnTo>
                    <a:pt x="330" y="1128"/>
                  </a:lnTo>
                  <a:lnTo>
                    <a:pt x="342" y="1122"/>
                  </a:lnTo>
                  <a:lnTo>
                    <a:pt x="360" y="1104"/>
                  </a:lnTo>
                  <a:lnTo>
                    <a:pt x="360" y="1080"/>
                  </a:lnTo>
                  <a:lnTo>
                    <a:pt x="354" y="1080"/>
                  </a:lnTo>
                  <a:lnTo>
                    <a:pt x="354" y="1086"/>
                  </a:lnTo>
                  <a:lnTo>
                    <a:pt x="348" y="1080"/>
                  </a:lnTo>
                  <a:lnTo>
                    <a:pt x="342" y="1080"/>
                  </a:lnTo>
                  <a:lnTo>
                    <a:pt x="342" y="1068"/>
                  </a:lnTo>
                  <a:lnTo>
                    <a:pt x="366" y="1020"/>
                  </a:lnTo>
                  <a:lnTo>
                    <a:pt x="366" y="990"/>
                  </a:lnTo>
                  <a:lnTo>
                    <a:pt x="360" y="984"/>
                  </a:lnTo>
                  <a:lnTo>
                    <a:pt x="360" y="978"/>
                  </a:lnTo>
                  <a:lnTo>
                    <a:pt x="372" y="948"/>
                  </a:lnTo>
                  <a:lnTo>
                    <a:pt x="366" y="942"/>
                  </a:lnTo>
                  <a:lnTo>
                    <a:pt x="348" y="960"/>
                  </a:lnTo>
                  <a:lnTo>
                    <a:pt x="354" y="918"/>
                  </a:lnTo>
                  <a:lnTo>
                    <a:pt x="348" y="906"/>
                  </a:lnTo>
                  <a:lnTo>
                    <a:pt x="336" y="900"/>
                  </a:lnTo>
                  <a:lnTo>
                    <a:pt x="330" y="888"/>
                  </a:lnTo>
                  <a:lnTo>
                    <a:pt x="330" y="870"/>
                  </a:lnTo>
                  <a:lnTo>
                    <a:pt x="336" y="858"/>
                  </a:lnTo>
                  <a:lnTo>
                    <a:pt x="336" y="834"/>
                  </a:lnTo>
                  <a:lnTo>
                    <a:pt x="324" y="822"/>
                  </a:lnTo>
                  <a:lnTo>
                    <a:pt x="318" y="822"/>
                  </a:lnTo>
                  <a:lnTo>
                    <a:pt x="312" y="816"/>
                  </a:lnTo>
                  <a:lnTo>
                    <a:pt x="312" y="792"/>
                  </a:lnTo>
                  <a:lnTo>
                    <a:pt x="318" y="780"/>
                  </a:lnTo>
                  <a:lnTo>
                    <a:pt x="324" y="762"/>
                  </a:lnTo>
                  <a:lnTo>
                    <a:pt x="336" y="750"/>
                  </a:lnTo>
                  <a:lnTo>
                    <a:pt x="372" y="732"/>
                  </a:lnTo>
                  <a:lnTo>
                    <a:pt x="378" y="726"/>
                  </a:lnTo>
                  <a:lnTo>
                    <a:pt x="378" y="714"/>
                  </a:lnTo>
                  <a:lnTo>
                    <a:pt x="390" y="690"/>
                  </a:lnTo>
                  <a:lnTo>
                    <a:pt x="396" y="684"/>
                  </a:lnTo>
                  <a:lnTo>
                    <a:pt x="402" y="684"/>
                  </a:lnTo>
                  <a:lnTo>
                    <a:pt x="414" y="678"/>
                  </a:lnTo>
                  <a:lnTo>
                    <a:pt x="420" y="678"/>
                  </a:lnTo>
                  <a:lnTo>
                    <a:pt x="426" y="672"/>
                  </a:lnTo>
                  <a:lnTo>
                    <a:pt x="450" y="660"/>
                  </a:lnTo>
                  <a:lnTo>
                    <a:pt x="462" y="648"/>
                  </a:lnTo>
                  <a:lnTo>
                    <a:pt x="474" y="612"/>
                  </a:lnTo>
                  <a:lnTo>
                    <a:pt x="498" y="576"/>
                  </a:lnTo>
                  <a:lnTo>
                    <a:pt x="522" y="564"/>
                  </a:lnTo>
                  <a:lnTo>
                    <a:pt x="558" y="552"/>
                  </a:lnTo>
                  <a:lnTo>
                    <a:pt x="600" y="534"/>
                  </a:lnTo>
                  <a:lnTo>
                    <a:pt x="624" y="522"/>
                  </a:lnTo>
                  <a:lnTo>
                    <a:pt x="630" y="516"/>
                  </a:lnTo>
                  <a:lnTo>
                    <a:pt x="666" y="498"/>
                  </a:lnTo>
                  <a:lnTo>
                    <a:pt x="672" y="492"/>
                  </a:lnTo>
                  <a:lnTo>
                    <a:pt x="684" y="486"/>
                  </a:lnTo>
                  <a:lnTo>
                    <a:pt x="684" y="474"/>
                  </a:lnTo>
                  <a:lnTo>
                    <a:pt x="714" y="444"/>
                  </a:lnTo>
                  <a:lnTo>
                    <a:pt x="714" y="432"/>
                  </a:lnTo>
                  <a:lnTo>
                    <a:pt x="720" y="420"/>
                  </a:lnTo>
                  <a:lnTo>
                    <a:pt x="732" y="414"/>
                  </a:lnTo>
                  <a:lnTo>
                    <a:pt x="738" y="402"/>
                  </a:lnTo>
                  <a:lnTo>
                    <a:pt x="744" y="396"/>
                  </a:lnTo>
                  <a:lnTo>
                    <a:pt x="744" y="378"/>
                  </a:lnTo>
                  <a:lnTo>
                    <a:pt x="750" y="372"/>
                  </a:lnTo>
                  <a:lnTo>
                    <a:pt x="762" y="348"/>
                  </a:lnTo>
                  <a:lnTo>
                    <a:pt x="762" y="34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64" name="Morocco" descr="© INSCALE GmbH, 05.05.2010&#10;http://www.presentationload.com/">
              <a:extLst>
                <a:ext uri="{FF2B5EF4-FFF2-40B4-BE49-F238E27FC236}">
                  <a16:creationId xmlns:a16="http://schemas.microsoft.com/office/drawing/2014/main" id="{EB4BBF9A-FB77-930C-84BB-1E9B580985F2}"/>
                </a:ext>
              </a:extLst>
            </p:cNvPr>
            <p:cNvSpPr>
              <a:spLocks/>
            </p:cNvSpPr>
            <p:nvPr/>
          </p:nvSpPr>
          <p:spPr bwMode="gray">
            <a:xfrm>
              <a:off x="3898892" y="2123001"/>
              <a:ext cx="321676" cy="250522"/>
            </a:xfrm>
            <a:custGeom>
              <a:avLst/>
              <a:gdLst>
                <a:gd name="T0" fmla="*/ 2147483647 w 846"/>
                <a:gd name="T1" fmla="*/ 2147483647 h 660"/>
                <a:gd name="T2" fmla="*/ 2147483647 w 846"/>
                <a:gd name="T3" fmla="*/ 2147483647 h 660"/>
                <a:gd name="T4" fmla="*/ 2147483647 w 846"/>
                <a:gd name="T5" fmla="*/ 2147483647 h 660"/>
                <a:gd name="T6" fmla="*/ 2147483647 w 846"/>
                <a:gd name="T7" fmla="*/ 2147483647 h 660"/>
                <a:gd name="T8" fmla="*/ 2147483647 w 846"/>
                <a:gd name="T9" fmla="*/ 2147483647 h 660"/>
                <a:gd name="T10" fmla="*/ 2147483647 w 846"/>
                <a:gd name="T11" fmla="*/ 2147483647 h 660"/>
                <a:gd name="T12" fmla="*/ 2147483647 w 846"/>
                <a:gd name="T13" fmla="*/ 2147483647 h 660"/>
                <a:gd name="T14" fmla="*/ 2147483647 w 846"/>
                <a:gd name="T15" fmla="*/ 2147483647 h 660"/>
                <a:gd name="T16" fmla="*/ 2147483647 w 846"/>
                <a:gd name="T17" fmla="*/ 2147483647 h 660"/>
                <a:gd name="T18" fmla="*/ 2147483647 w 846"/>
                <a:gd name="T19" fmla="*/ 0 h 660"/>
                <a:gd name="T20" fmla="*/ 2147483647 w 846"/>
                <a:gd name="T21" fmla="*/ 2147483647 h 660"/>
                <a:gd name="T22" fmla="*/ 2147483647 w 846"/>
                <a:gd name="T23" fmla="*/ 2147483647 h 660"/>
                <a:gd name="T24" fmla="*/ 2147483647 w 846"/>
                <a:gd name="T25" fmla="*/ 2147483647 h 660"/>
                <a:gd name="T26" fmla="*/ 2147483647 w 846"/>
                <a:gd name="T27" fmla="*/ 2147483647 h 660"/>
                <a:gd name="T28" fmla="*/ 2147483647 w 846"/>
                <a:gd name="T29" fmla="*/ 2147483647 h 660"/>
                <a:gd name="T30" fmla="*/ 2147483647 w 846"/>
                <a:gd name="T31" fmla="*/ 2147483647 h 660"/>
                <a:gd name="T32" fmla="*/ 2147483647 w 846"/>
                <a:gd name="T33" fmla="*/ 2147483647 h 660"/>
                <a:gd name="T34" fmla="*/ 2147483647 w 846"/>
                <a:gd name="T35" fmla="*/ 2147483647 h 660"/>
                <a:gd name="T36" fmla="*/ 2147483647 w 846"/>
                <a:gd name="T37" fmla="*/ 2147483647 h 660"/>
                <a:gd name="T38" fmla="*/ 2147483647 w 846"/>
                <a:gd name="T39" fmla="*/ 2147483647 h 660"/>
                <a:gd name="T40" fmla="*/ 2147483647 w 846"/>
                <a:gd name="T41" fmla="*/ 2147483647 h 660"/>
                <a:gd name="T42" fmla="*/ 2147483647 w 846"/>
                <a:gd name="T43" fmla="*/ 2147483647 h 660"/>
                <a:gd name="T44" fmla="*/ 2147483647 w 846"/>
                <a:gd name="T45" fmla="*/ 2147483647 h 660"/>
                <a:gd name="T46" fmla="*/ 2147483647 w 846"/>
                <a:gd name="T47" fmla="*/ 2147483647 h 660"/>
                <a:gd name="T48" fmla="*/ 2147483647 w 846"/>
                <a:gd name="T49" fmla="*/ 2147483647 h 660"/>
                <a:gd name="T50" fmla="*/ 2147483647 w 846"/>
                <a:gd name="T51" fmla="*/ 2147483647 h 660"/>
                <a:gd name="T52" fmla="*/ 2147483647 w 846"/>
                <a:gd name="T53" fmla="*/ 2147483647 h 660"/>
                <a:gd name="T54" fmla="*/ 2147483647 w 846"/>
                <a:gd name="T55" fmla="*/ 2147483647 h 660"/>
                <a:gd name="T56" fmla="*/ 2147483647 w 846"/>
                <a:gd name="T57" fmla="*/ 2147483647 h 660"/>
                <a:gd name="T58" fmla="*/ 2147483647 w 846"/>
                <a:gd name="T59" fmla="*/ 2147483647 h 660"/>
                <a:gd name="T60" fmla="*/ 2147483647 w 846"/>
                <a:gd name="T61" fmla="*/ 2147483647 h 660"/>
                <a:gd name="T62" fmla="*/ 2147483647 w 846"/>
                <a:gd name="T63" fmla="*/ 2147483647 h 660"/>
                <a:gd name="T64" fmla="*/ 2147483647 w 846"/>
                <a:gd name="T65" fmla="*/ 2147483647 h 660"/>
                <a:gd name="T66" fmla="*/ 2147483647 w 846"/>
                <a:gd name="T67" fmla="*/ 2147483647 h 660"/>
                <a:gd name="T68" fmla="*/ 2147483647 w 846"/>
                <a:gd name="T69" fmla="*/ 2147483647 h 660"/>
                <a:gd name="T70" fmla="*/ 2147483647 w 846"/>
                <a:gd name="T71" fmla="*/ 2147483647 h 660"/>
                <a:gd name="T72" fmla="*/ 2147483647 w 846"/>
                <a:gd name="T73" fmla="*/ 2147483647 h 660"/>
                <a:gd name="T74" fmla="*/ 2147483647 w 846"/>
                <a:gd name="T75" fmla="*/ 2147483647 h 660"/>
                <a:gd name="T76" fmla="*/ 2147483647 w 846"/>
                <a:gd name="T77" fmla="*/ 2147483647 h 660"/>
                <a:gd name="T78" fmla="*/ 2147483647 w 846"/>
                <a:gd name="T79" fmla="*/ 2147483647 h 660"/>
                <a:gd name="T80" fmla="*/ 2147483647 w 846"/>
                <a:gd name="T81" fmla="*/ 2147483647 h 660"/>
                <a:gd name="T82" fmla="*/ 2147483647 w 846"/>
                <a:gd name="T83" fmla="*/ 2147483647 h 660"/>
                <a:gd name="T84" fmla="*/ 2147483647 w 846"/>
                <a:gd name="T85" fmla="*/ 2147483647 h 660"/>
                <a:gd name="T86" fmla="*/ 2147483647 w 846"/>
                <a:gd name="T87" fmla="*/ 2147483647 h 660"/>
                <a:gd name="T88" fmla="*/ 2147483647 w 846"/>
                <a:gd name="T89" fmla="*/ 2147483647 h 660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846"/>
                <a:gd name="T136" fmla="*/ 0 h 660"/>
                <a:gd name="T137" fmla="*/ 846 w 846"/>
                <a:gd name="T138" fmla="*/ 660 h 660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846" h="660">
                  <a:moveTo>
                    <a:pt x="822" y="246"/>
                  </a:moveTo>
                  <a:lnTo>
                    <a:pt x="822" y="216"/>
                  </a:lnTo>
                  <a:lnTo>
                    <a:pt x="804" y="216"/>
                  </a:lnTo>
                  <a:lnTo>
                    <a:pt x="816" y="186"/>
                  </a:lnTo>
                  <a:lnTo>
                    <a:pt x="804" y="168"/>
                  </a:lnTo>
                  <a:lnTo>
                    <a:pt x="810" y="102"/>
                  </a:lnTo>
                  <a:lnTo>
                    <a:pt x="798" y="102"/>
                  </a:lnTo>
                  <a:lnTo>
                    <a:pt x="798" y="90"/>
                  </a:lnTo>
                  <a:lnTo>
                    <a:pt x="804" y="84"/>
                  </a:lnTo>
                  <a:lnTo>
                    <a:pt x="792" y="78"/>
                  </a:lnTo>
                  <a:lnTo>
                    <a:pt x="786" y="66"/>
                  </a:lnTo>
                  <a:lnTo>
                    <a:pt x="780" y="60"/>
                  </a:lnTo>
                  <a:lnTo>
                    <a:pt x="744" y="42"/>
                  </a:lnTo>
                  <a:lnTo>
                    <a:pt x="720" y="42"/>
                  </a:lnTo>
                  <a:lnTo>
                    <a:pt x="708" y="48"/>
                  </a:lnTo>
                  <a:lnTo>
                    <a:pt x="702" y="54"/>
                  </a:lnTo>
                  <a:lnTo>
                    <a:pt x="696" y="54"/>
                  </a:lnTo>
                  <a:lnTo>
                    <a:pt x="690" y="48"/>
                  </a:lnTo>
                  <a:lnTo>
                    <a:pt x="678" y="48"/>
                  </a:lnTo>
                  <a:lnTo>
                    <a:pt x="666" y="42"/>
                  </a:lnTo>
                  <a:lnTo>
                    <a:pt x="654" y="42"/>
                  </a:lnTo>
                  <a:lnTo>
                    <a:pt x="642" y="48"/>
                  </a:lnTo>
                  <a:lnTo>
                    <a:pt x="636" y="54"/>
                  </a:lnTo>
                  <a:lnTo>
                    <a:pt x="624" y="54"/>
                  </a:lnTo>
                  <a:lnTo>
                    <a:pt x="588" y="36"/>
                  </a:lnTo>
                  <a:lnTo>
                    <a:pt x="570" y="18"/>
                  </a:lnTo>
                  <a:lnTo>
                    <a:pt x="564" y="6"/>
                  </a:lnTo>
                  <a:lnTo>
                    <a:pt x="558" y="6"/>
                  </a:lnTo>
                  <a:lnTo>
                    <a:pt x="552" y="0"/>
                  </a:lnTo>
                  <a:lnTo>
                    <a:pt x="528" y="0"/>
                  </a:lnTo>
                  <a:lnTo>
                    <a:pt x="528" y="6"/>
                  </a:lnTo>
                  <a:lnTo>
                    <a:pt x="522" y="12"/>
                  </a:lnTo>
                  <a:lnTo>
                    <a:pt x="522" y="30"/>
                  </a:lnTo>
                  <a:lnTo>
                    <a:pt x="516" y="48"/>
                  </a:lnTo>
                  <a:lnTo>
                    <a:pt x="498" y="84"/>
                  </a:lnTo>
                  <a:lnTo>
                    <a:pt x="492" y="102"/>
                  </a:lnTo>
                  <a:lnTo>
                    <a:pt x="468" y="138"/>
                  </a:lnTo>
                  <a:lnTo>
                    <a:pt x="462" y="150"/>
                  </a:lnTo>
                  <a:lnTo>
                    <a:pt x="450" y="162"/>
                  </a:lnTo>
                  <a:lnTo>
                    <a:pt x="438" y="168"/>
                  </a:lnTo>
                  <a:lnTo>
                    <a:pt x="420" y="168"/>
                  </a:lnTo>
                  <a:lnTo>
                    <a:pt x="408" y="174"/>
                  </a:lnTo>
                  <a:lnTo>
                    <a:pt x="402" y="174"/>
                  </a:lnTo>
                  <a:lnTo>
                    <a:pt x="396" y="180"/>
                  </a:lnTo>
                  <a:lnTo>
                    <a:pt x="384" y="186"/>
                  </a:lnTo>
                  <a:lnTo>
                    <a:pt x="378" y="198"/>
                  </a:lnTo>
                  <a:lnTo>
                    <a:pt x="360" y="192"/>
                  </a:lnTo>
                  <a:lnTo>
                    <a:pt x="330" y="204"/>
                  </a:lnTo>
                  <a:lnTo>
                    <a:pt x="330" y="210"/>
                  </a:lnTo>
                  <a:lnTo>
                    <a:pt x="324" y="216"/>
                  </a:lnTo>
                  <a:lnTo>
                    <a:pt x="324" y="228"/>
                  </a:lnTo>
                  <a:lnTo>
                    <a:pt x="318" y="240"/>
                  </a:lnTo>
                  <a:lnTo>
                    <a:pt x="312" y="240"/>
                  </a:lnTo>
                  <a:lnTo>
                    <a:pt x="288" y="264"/>
                  </a:lnTo>
                  <a:lnTo>
                    <a:pt x="288" y="288"/>
                  </a:lnTo>
                  <a:lnTo>
                    <a:pt x="276" y="312"/>
                  </a:lnTo>
                  <a:lnTo>
                    <a:pt x="264" y="324"/>
                  </a:lnTo>
                  <a:lnTo>
                    <a:pt x="258" y="336"/>
                  </a:lnTo>
                  <a:lnTo>
                    <a:pt x="246" y="354"/>
                  </a:lnTo>
                  <a:lnTo>
                    <a:pt x="246" y="402"/>
                  </a:lnTo>
                  <a:lnTo>
                    <a:pt x="240" y="408"/>
                  </a:lnTo>
                  <a:lnTo>
                    <a:pt x="234" y="408"/>
                  </a:lnTo>
                  <a:lnTo>
                    <a:pt x="234" y="414"/>
                  </a:lnTo>
                  <a:lnTo>
                    <a:pt x="240" y="420"/>
                  </a:lnTo>
                  <a:lnTo>
                    <a:pt x="252" y="420"/>
                  </a:lnTo>
                  <a:lnTo>
                    <a:pt x="252" y="474"/>
                  </a:lnTo>
                  <a:lnTo>
                    <a:pt x="240" y="474"/>
                  </a:lnTo>
                  <a:lnTo>
                    <a:pt x="228" y="480"/>
                  </a:lnTo>
                  <a:lnTo>
                    <a:pt x="192" y="540"/>
                  </a:lnTo>
                  <a:lnTo>
                    <a:pt x="180" y="552"/>
                  </a:lnTo>
                  <a:lnTo>
                    <a:pt x="168" y="552"/>
                  </a:lnTo>
                  <a:lnTo>
                    <a:pt x="162" y="558"/>
                  </a:lnTo>
                  <a:lnTo>
                    <a:pt x="150" y="564"/>
                  </a:lnTo>
                  <a:lnTo>
                    <a:pt x="144" y="576"/>
                  </a:lnTo>
                  <a:lnTo>
                    <a:pt x="132" y="588"/>
                  </a:lnTo>
                  <a:lnTo>
                    <a:pt x="126" y="600"/>
                  </a:lnTo>
                  <a:lnTo>
                    <a:pt x="120" y="606"/>
                  </a:lnTo>
                  <a:lnTo>
                    <a:pt x="84" y="624"/>
                  </a:lnTo>
                  <a:lnTo>
                    <a:pt x="66" y="624"/>
                  </a:lnTo>
                  <a:lnTo>
                    <a:pt x="54" y="630"/>
                  </a:lnTo>
                  <a:lnTo>
                    <a:pt x="48" y="630"/>
                  </a:lnTo>
                  <a:lnTo>
                    <a:pt x="42" y="636"/>
                  </a:lnTo>
                  <a:lnTo>
                    <a:pt x="12" y="636"/>
                  </a:lnTo>
                  <a:lnTo>
                    <a:pt x="6" y="642"/>
                  </a:lnTo>
                  <a:lnTo>
                    <a:pt x="6" y="654"/>
                  </a:lnTo>
                  <a:lnTo>
                    <a:pt x="0" y="660"/>
                  </a:lnTo>
                  <a:lnTo>
                    <a:pt x="312" y="660"/>
                  </a:lnTo>
                  <a:lnTo>
                    <a:pt x="312" y="600"/>
                  </a:lnTo>
                  <a:lnTo>
                    <a:pt x="318" y="570"/>
                  </a:lnTo>
                  <a:lnTo>
                    <a:pt x="330" y="564"/>
                  </a:lnTo>
                  <a:lnTo>
                    <a:pt x="336" y="558"/>
                  </a:lnTo>
                  <a:lnTo>
                    <a:pt x="348" y="552"/>
                  </a:lnTo>
                  <a:lnTo>
                    <a:pt x="378" y="522"/>
                  </a:lnTo>
                  <a:lnTo>
                    <a:pt x="378" y="516"/>
                  </a:lnTo>
                  <a:lnTo>
                    <a:pt x="396" y="516"/>
                  </a:lnTo>
                  <a:lnTo>
                    <a:pt x="426" y="498"/>
                  </a:lnTo>
                  <a:lnTo>
                    <a:pt x="438" y="504"/>
                  </a:lnTo>
                  <a:lnTo>
                    <a:pt x="444" y="510"/>
                  </a:lnTo>
                  <a:lnTo>
                    <a:pt x="456" y="510"/>
                  </a:lnTo>
                  <a:lnTo>
                    <a:pt x="462" y="498"/>
                  </a:lnTo>
                  <a:lnTo>
                    <a:pt x="462" y="492"/>
                  </a:lnTo>
                  <a:lnTo>
                    <a:pt x="486" y="486"/>
                  </a:lnTo>
                  <a:lnTo>
                    <a:pt x="492" y="474"/>
                  </a:lnTo>
                  <a:lnTo>
                    <a:pt x="504" y="474"/>
                  </a:lnTo>
                  <a:lnTo>
                    <a:pt x="516" y="480"/>
                  </a:lnTo>
                  <a:lnTo>
                    <a:pt x="540" y="480"/>
                  </a:lnTo>
                  <a:lnTo>
                    <a:pt x="552" y="468"/>
                  </a:lnTo>
                  <a:lnTo>
                    <a:pt x="564" y="444"/>
                  </a:lnTo>
                  <a:lnTo>
                    <a:pt x="570" y="438"/>
                  </a:lnTo>
                  <a:lnTo>
                    <a:pt x="576" y="426"/>
                  </a:lnTo>
                  <a:lnTo>
                    <a:pt x="618" y="426"/>
                  </a:lnTo>
                  <a:lnTo>
                    <a:pt x="624" y="420"/>
                  </a:lnTo>
                  <a:lnTo>
                    <a:pt x="636" y="414"/>
                  </a:lnTo>
                  <a:lnTo>
                    <a:pt x="648" y="402"/>
                  </a:lnTo>
                  <a:lnTo>
                    <a:pt x="648" y="396"/>
                  </a:lnTo>
                  <a:lnTo>
                    <a:pt x="672" y="384"/>
                  </a:lnTo>
                  <a:lnTo>
                    <a:pt x="660" y="366"/>
                  </a:lnTo>
                  <a:lnTo>
                    <a:pt x="654" y="354"/>
                  </a:lnTo>
                  <a:lnTo>
                    <a:pt x="648" y="348"/>
                  </a:lnTo>
                  <a:lnTo>
                    <a:pt x="648" y="336"/>
                  </a:lnTo>
                  <a:lnTo>
                    <a:pt x="654" y="330"/>
                  </a:lnTo>
                  <a:lnTo>
                    <a:pt x="678" y="330"/>
                  </a:lnTo>
                  <a:lnTo>
                    <a:pt x="690" y="324"/>
                  </a:lnTo>
                  <a:lnTo>
                    <a:pt x="714" y="324"/>
                  </a:lnTo>
                  <a:lnTo>
                    <a:pt x="714" y="312"/>
                  </a:lnTo>
                  <a:lnTo>
                    <a:pt x="720" y="306"/>
                  </a:lnTo>
                  <a:lnTo>
                    <a:pt x="720" y="300"/>
                  </a:lnTo>
                  <a:lnTo>
                    <a:pt x="732" y="300"/>
                  </a:lnTo>
                  <a:lnTo>
                    <a:pt x="738" y="306"/>
                  </a:lnTo>
                  <a:lnTo>
                    <a:pt x="744" y="300"/>
                  </a:lnTo>
                  <a:lnTo>
                    <a:pt x="744" y="294"/>
                  </a:lnTo>
                  <a:lnTo>
                    <a:pt x="762" y="294"/>
                  </a:lnTo>
                  <a:lnTo>
                    <a:pt x="774" y="300"/>
                  </a:lnTo>
                  <a:lnTo>
                    <a:pt x="828" y="294"/>
                  </a:lnTo>
                  <a:lnTo>
                    <a:pt x="828" y="282"/>
                  </a:lnTo>
                  <a:lnTo>
                    <a:pt x="846" y="264"/>
                  </a:lnTo>
                  <a:lnTo>
                    <a:pt x="822" y="246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65" name="Montenegro" descr="© INSCALE GmbH, 05.05.2010&#10;http://www.presentationload.com/">
              <a:extLst>
                <a:ext uri="{FF2B5EF4-FFF2-40B4-BE49-F238E27FC236}">
                  <a16:creationId xmlns:a16="http://schemas.microsoft.com/office/drawing/2014/main" id="{6F15AB9D-E90C-4E32-BB79-63E13836AEA6}"/>
                </a:ext>
              </a:extLst>
            </p:cNvPr>
            <p:cNvSpPr>
              <a:spLocks/>
            </p:cNvSpPr>
            <p:nvPr/>
          </p:nvSpPr>
          <p:spPr bwMode="gray">
            <a:xfrm>
              <a:off x="4709750" y="1887303"/>
              <a:ext cx="42989" cy="51884"/>
            </a:xfrm>
            <a:custGeom>
              <a:avLst/>
              <a:gdLst>
                <a:gd name="T0" fmla="*/ 2147483647 w 114"/>
                <a:gd name="T1" fmla="*/ 2147483647 h 138"/>
                <a:gd name="T2" fmla="*/ 2147483647 w 114"/>
                <a:gd name="T3" fmla="*/ 2147483647 h 138"/>
                <a:gd name="T4" fmla="*/ 2147483647 w 114"/>
                <a:gd name="T5" fmla="*/ 2147483647 h 138"/>
                <a:gd name="T6" fmla="*/ 2147483647 w 114"/>
                <a:gd name="T7" fmla="*/ 2147483647 h 138"/>
                <a:gd name="T8" fmla="*/ 2147483647 w 114"/>
                <a:gd name="T9" fmla="*/ 2147483647 h 138"/>
                <a:gd name="T10" fmla="*/ 2147483647 w 114"/>
                <a:gd name="T11" fmla="*/ 2147483647 h 138"/>
                <a:gd name="T12" fmla="*/ 2147483647 w 114"/>
                <a:gd name="T13" fmla="*/ 0 h 138"/>
                <a:gd name="T14" fmla="*/ 2147483647 w 114"/>
                <a:gd name="T15" fmla="*/ 0 h 138"/>
                <a:gd name="T16" fmla="*/ 2147483647 w 114"/>
                <a:gd name="T17" fmla="*/ 2147483647 h 138"/>
                <a:gd name="T18" fmla="*/ 2147483647 w 114"/>
                <a:gd name="T19" fmla="*/ 2147483647 h 138"/>
                <a:gd name="T20" fmla="*/ 2147483647 w 114"/>
                <a:gd name="T21" fmla="*/ 2147483647 h 138"/>
                <a:gd name="T22" fmla="*/ 2147483647 w 114"/>
                <a:gd name="T23" fmla="*/ 2147483647 h 138"/>
                <a:gd name="T24" fmla="*/ 2147483647 w 114"/>
                <a:gd name="T25" fmla="*/ 2147483647 h 138"/>
                <a:gd name="T26" fmla="*/ 2147483647 w 114"/>
                <a:gd name="T27" fmla="*/ 2147483647 h 138"/>
                <a:gd name="T28" fmla="*/ 0 w 114"/>
                <a:gd name="T29" fmla="*/ 2147483647 h 138"/>
                <a:gd name="T30" fmla="*/ 0 w 114"/>
                <a:gd name="T31" fmla="*/ 2147483647 h 138"/>
                <a:gd name="T32" fmla="*/ 2147483647 w 114"/>
                <a:gd name="T33" fmla="*/ 2147483647 h 138"/>
                <a:gd name="T34" fmla="*/ 2147483647 w 114"/>
                <a:gd name="T35" fmla="*/ 2147483647 h 138"/>
                <a:gd name="T36" fmla="*/ 2147483647 w 114"/>
                <a:gd name="T37" fmla="*/ 2147483647 h 138"/>
                <a:gd name="T38" fmla="*/ 2147483647 w 114"/>
                <a:gd name="T39" fmla="*/ 2147483647 h 138"/>
                <a:gd name="T40" fmla="*/ 2147483647 w 114"/>
                <a:gd name="T41" fmla="*/ 2147483647 h 138"/>
                <a:gd name="T42" fmla="*/ 2147483647 w 114"/>
                <a:gd name="T43" fmla="*/ 2147483647 h 138"/>
                <a:gd name="T44" fmla="*/ 2147483647 w 114"/>
                <a:gd name="T45" fmla="*/ 2147483647 h 138"/>
                <a:gd name="T46" fmla="*/ 2147483647 w 114"/>
                <a:gd name="T47" fmla="*/ 2147483647 h 138"/>
                <a:gd name="T48" fmla="*/ 2147483647 w 114"/>
                <a:gd name="T49" fmla="*/ 2147483647 h 138"/>
                <a:gd name="T50" fmla="*/ 2147483647 w 114"/>
                <a:gd name="T51" fmla="*/ 2147483647 h 138"/>
                <a:gd name="T52" fmla="*/ 2147483647 w 114"/>
                <a:gd name="T53" fmla="*/ 2147483647 h 138"/>
                <a:gd name="T54" fmla="*/ 2147483647 w 114"/>
                <a:gd name="T55" fmla="*/ 2147483647 h 138"/>
                <a:gd name="T56" fmla="*/ 2147483647 w 114"/>
                <a:gd name="T57" fmla="*/ 2147483647 h 138"/>
                <a:gd name="T58" fmla="*/ 2147483647 w 114"/>
                <a:gd name="T59" fmla="*/ 2147483647 h 138"/>
                <a:gd name="T60" fmla="*/ 2147483647 w 114"/>
                <a:gd name="T61" fmla="*/ 2147483647 h 138"/>
                <a:gd name="T62" fmla="*/ 2147483647 w 114"/>
                <a:gd name="T63" fmla="*/ 2147483647 h 138"/>
                <a:gd name="T64" fmla="*/ 2147483647 w 114"/>
                <a:gd name="T65" fmla="*/ 2147483647 h 138"/>
                <a:gd name="T66" fmla="*/ 2147483647 w 114"/>
                <a:gd name="T67" fmla="*/ 2147483647 h 138"/>
                <a:gd name="T68" fmla="*/ 2147483647 w 114"/>
                <a:gd name="T69" fmla="*/ 2147483647 h 138"/>
                <a:gd name="T70" fmla="*/ 2147483647 w 114"/>
                <a:gd name="T71" fmla="*/ 2147483647 h 13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14"/>
                <a:gd name="T109" fmla="*/ 0 h 138"/>
                <a:gd name="T110" fmla="*/ 114 w 114"/>
                <a:gd name="T111" fmla="*/ 138 h 138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14" h="138">
                  <a:moveTo>
                    <a:pt x="114" y="42"/>
                  </a:moveTo>
                  <a:lnTo>
                    <a:pt x="108" y="48"/>
                  </a:lnTo>
                  <a:lnTo>
                    <a:pt x="96" y="30"/>
                  </a:lnTo>
                  <a:lnTo>
                    <a:pt x="84" y="18"/>
                  </a:lnTo>
                  <a:lnTo>
                    <a:pt x="66" y="6"/>
                  </a:lnTo>
                  <a:lnTo>
                    <a:pt x="60" y="6"/>
                  </a:lnTo>
                  <a:lnTo>
                    <a:pt x="48" y="0"/>
                  </a:lnTo>
                  <a:lnTo>
                    <a:pt x="42" y="0"/>
                  </a:lnTo>
                  <a:lnTo>
                    <a:pt x="42" y="24"/>
                  </a:lnTo>
                  <a:lnTo>
                    <a:pt x="24" y="24"/>
                  </a:lnTo>
                  <a:lnTo>
                    <a:pt x="18" y="30"/>
                  </a:lnTo>
                  <a:lnTo>
                    <a:pt x="18" y="36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0" y="54"/>
                  </a:lnTo>
                  <a:lnTo>
                    <a:pt x="0" y="60"/>
                  </a:lnTo>
                  <a:lnTo>
                    <a:pt x="6" y="66"/>
                  </a:lnTo>
                  <a:lnTo>
                    <a:pt x="12" y="66"/>
                  </a:lnTo>
                  <a:lnTo>
                    <a:pt x="24" y="72"/>
                  </a:lnTo>
                  <a:lnTo>
                    <a:pt x="6" y="102"/>
                  </a:lnTo>
                  <a:lnTo>
                    <a:pt x="18" y="102"/>
                  </a:lnTo>
                  <a:lnTo>
                    <a:pt x="24" y="96"/>
                  </a:lnTo>
                  <a:lnTo>
                    <a:pt x="36" y="96"/>
                  </a:lnTo>
                  <a:lnTo>
                    <a:pt x="36" y="114"/>
                  </a:lnTo>
                  <a:lnTo>
                    <a:pt x="60" y="138"/>
                  </a:lnTo>
                  <a:lnTo>
                    <a:pt x="72" y="126"/>
                  </a:lnTo>
                  <a:lnTo>
                    <a:pt x="66" y="108"/>
                  </a:lnTo>
                  <a:lnTo>
                    <a:pt x="60" y="114"/>
                  </a:lnTo>
                  <a:lnTo>
                    <a:pt x="42" y="102"/>
                  </a:lnTo>
                  <a:lnTo>
                    <a:pt x="66" y="102"/>
                  </a:lnTo>
                  <a:lnTo>
                    <a:pt x="78" y="96"/>
                  </a:lnTo>
                  <a:lnTo>
                    <a:pt x="78" y="78"/>
                  </a:lnTo>
                  <a:lnTo>
                    <a:pt x="108" y="90"/>
                  </a:lnTo>
                  <a:lnTo>
                    <a:pt x="114" y="84"/>
                  </a:lnTo>
                  <a:lnTo>
                    <a:pt x="114" y="90"/>
                  </a:lnTo>
                  <a:lnTo>
                    <a:pt x="114" y="4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66" name="Mongolia" descr="© INSCALE GmbH, 05.05.2010&#10;http://www.presentationload.com/">
              <a:extLst>
                <a:ext uri="{FF2B5EF4-FFF2-40B4-BE49-F238E27FC236}">
                  <a16:creationId xmlns:a16="http://schemas.microsoft.com/office/drawing/2014/main" id="{E99BE203-62DA-3348-90B6-F33638F10E0F}"/>
                </a:ext>
              </a:extLst>
            </p:cNvPr>
            <p:cNvSpPr>
              <a:spLocks/>
            </p:cNvSpPr>
            <p:nvPr/>
          </p:nvSpPr>
          <p:spPr bwMode="gray">
            <a:xfrm>
              <a:off x="6340360" y="1632334"/>
              <a:ext cx="796035" cy="315747"/>
            </a:xfrm>
            <a:custGeom>
              <a:avLst/>
              <a:gdLst>
                <a:gd name="T0" fmla="*/ 2147483647 w 2100"/>
                <a:gd name="T1" fmla="*/ 2147483647 h 834"/>
                <a:gd name="T2" fmla="*/ 2147483647 w 2100"/>
                <a:gd name="T3" fmla="*/ 2147483647 h 834"/>
                <a:gd name="T4" fmla="*/ 2147483647 w 2100"/>
                <a:gd name="T5" fmla="*/ 2147483647 h 834"/>
                <a:gd name="T6" fmla="*/ 2147483647 w 2100"/>
                <a:gd name="T7" fmla="*/ 2147483647 h 834"/>
                <a:gd name="T8" fmla="*/ 2147483647 w 2100"/>
                <a:gd name="T9" fmla="*/ 2147483647 h 834"/>
                <a:gd name="T10" fmla="*/ 2147483647 w 2100"/>
                <a:gd name="T11" fmla="*/ 2147483647 h 834"/>
                <a:gd name="T12" fmla="*/ 2147483647 w 2100"/>
                <a:gd name="T13" fmla="*/ 2147483647 h 834"/>
                <a:gd name="T14" fmla="*/ 2147483647 w 2100"/>
                <a:gd name="T15" fmla="*/ 2147483647 h 834"/>
                <a:gd name="T16" fmla="*/ 2147483647 w 2100"/>
                <a:gd name="T17" fmla="*/ 2147483647 h 834"/>
                <a:gd name="T18" fmla="*/ 2147483647 w 2100"/>
                <a:gd name="T19" fmla="*/ 2147483647 h 834"/>
                <a:gd name="T20" fmla="*/ 2147483647 w 2100"/>
                <a:gd name="T21" fmla="*/ 2147483647 h 834"/>
                <a:gd name="T22" fmla="*/ 2147483647 w 2100"/>
                <a:gd name="T23" fmla="*/ 2147483647 h 834"/>
                <a:gd name="T24" fmla="*/ 2147483647 w 2100"/>
                <a:gd name="T25" fmla="*/ 2147483647 h 834"/>
                <a:gd name="T26" fmla="*/ 2147483647 w 2100"/>
                <a:gd name="T27" fmla="*/ 2147483647 h 834"/>
                <a:gd name="T28" fmla="*/ 2147483647 w 2100"/>
                <a:gd name="T29" fmla="*/ 2147483647 h 834"/>
                <a:gd name="T30" fmla="*/ 2147483647 w 2100"/>
                <a:gd name="T31" fmla="*/ 2147483647 h 834"/>
                <a:gd name="T32" fmla="*/ 2147483647 w 2100"/>
                <a:gd name="T33" fmla="*/ 2147483647 h 834"/>
                <a:gd name="T34" fmla="*/ 2147483647 w 2100"/>
                <a:gd name="T35" fmla="*/ 2147483647 h 834"/>
                <a:gd name="T36" fmla="*/ 2147483647 w 2100"/>
                <a:gd name="T37" fmla="*/ 2147483647 h 834"/>
                <a:gd name="T38" fmla="*/ 2147483647 w 2100"/>
                <a:gd name="T39" fmla="*/ 2147483647 h 834"/>
                <a:gd name="T40" fmla="*/ 2147483647 w 2100"/>
                <a:gd name="T41" fmla="*/ 2147483647 h 834"/>
                <a:gd name="T42" fmla="*/ 2147483647 w 2100"/>
                <a:gd name="T43" fmla="*/ 2147483647 h 834"/>
                <a:gd name="T44" fmla="*/ 2147483647 w 2100"/>
                <a:gd name="T45" fmla="*/ 2147483647 h 834"/>
                <a:gd name="T46" fmla="*/ 2147483647 w 2100"/>
                <a:gd name="T47" fmla="*/ 2147483647 h 834"/>
                <a:gd name="T48" fmla="*/ 2147483647 w 2100"/>
                <a:gd name="T49" fmla="*/ 2147483647 h 834"/>
                <a:gd name="T50" fmla="*/ 2147483647 w 2100"/>
                <a:gd name="T51" fmla="*/ 2147483647 h 834"/>
                <a:gd name="T52" fmla="*/ 2147483647 w 2100"/>
                <a:gd name="T53" fmla="*/ 2147483647 h 834"/>
                <a:gd name="T54" fmla="*/ 2147483647 w 2100"/>
                <a:gd name="T55" fmla="*/ 2147483647 h 834"/>
                <a:gd name="T56" fmla="*/ 2147483647 w 2100"/>
                <a:gd name="T57" fmla="*/ 2147483647 h 834"/>
                <a:gd name="T58" fmla="*/ 2147483647 w 2100"/>
                <a:gd name="T59" fmla="*/ 2147483647 h 834"/>
                <a:gd name="T60" fmla="*/ 2147483647 w 2100"/>
                <a:gd name="T61" fmla="*/ 2147483647 h 834"/>
                <a:gd name="T62" fmla="*/ 0 w 2100"/>
                <a:gd name="T63" fmla="*/ 2147483647 h 834"/>
                <a:gd name="T64" fmla="*/ 2147483647 w 2100"/>
                <a:gd name="T65" fmla="*/ 2147483647 h 834"/>
                <a:gd name="T66" fmla="*/ 2147483647 w 2100"/>
                <a:gd name="T67" fmla="*/ 2147483647 h 834"/>
                <a:gd name="T68" fmla="*/ 2147483647 w 2100"/>
                <a:gd name="T69" fmla="*/ 2147483647 h 834"/>
                <a:gd name="T70" fmla="*/ 2147483647 w 2100"/>
                <a:gd name="T71" fmla="*/ 2147483647 h 834"/>
                <a:gd name="T72" fmla="*/ 2147483647 w 2100"/>
                <a:gd name="T73" fmla="*/ 2147483647 h 834"/>
                <a:gd name="T74" fmla="*/ 2147483647 w 2100"/>
                <a:gd name="T75" fmla="*/ 2147483647 h 834"/>
                <a:gd name="T76" fmla="*/ 2147483647 w 2100"/>
                <a:gd name="T77" fmla="*/ 2147483647 h 834"/>
                <a:gd name="T78" fmla="*/ 2147483647 w 2100"/>
                <a:gd name="T79" fmla="*/ 2147483647 h 834"/>
                <a:gd name="T80" fmla="*/ 2147483647 w 2100"/>
                <a:gd name="T81" fmla="*/ 2147483647 h 834"/>
                <a:gd name="T82" fmla="*/ 2147483647 w 2100"/>
                <a:gd name="T83" fmla="*/ 2147483647 h 834"/>
                <a:gd name="T84" fmla="*/ 2147483647 w 2100"/>
                <a:gd name="T85" fmla="*/ 2147483647 h 834"/>
                <a:gd name="T86" fmla="*/ 2147483647 w 2100"/>
                <a:gd name="T87" fmla="*/ 2147483647 h 834"/>
                <a:gd name="T88" fmla="*/ 2147483647 w 2100"/>
                <a:gd name="T89" fmla="*/ 2147483647 h 834"/>
                <a:gd name="T90" fmla="*/ 2147483647 w 2100"/>
                <a:gd name="T91" fmla="*/ 2147483647 h 834"/>
                <a:gd name="T92" fmla="*/ 2147483647 w 2100"/>
                <a:gd name="T93" fmla="*/ 2147483647 h 834"/>
                <a:gd name="T94" fmla="*/ 2147483647 w 2100"/>
                <a:gd name="T95" fmla="*/ 2147483647 h 834"/>
                <a:gd name="T96" fmla="*/ 2147483647 w 2100"/>
                <a:gd name="T97" fmla="*/ 2147483647 h 834"/>
                <a:gd name="T98" fmla="*/ 2147483647 w 2100"/>
                <a:gd name="T99" fmla="*/ 2147483647 h 834"/>
                <a:gd name="T100" fmla="*/ 2147483647 w 2100"/>
                <a:gd name="T101" fmla="*/ 2147483647 h 834"/>
                <a:gd name="T102" fmla="*/ 2147483647 w 2100"/>
                <a:gd name="T103" fmla="*/ 2147483647 h 834"/>
                <a:gd name="T104" fmla="*/ 2147483647 w 2100"/>
                <a:gd name="T105" fmla="*/ 2147483647 h 834"/>
                <a:gd name="T106" fmla="*/ 2147483647 w 2100"/>
                <a:gd name="T107" fmla="*/ 2147483647 h 834"/>
                <a:gd name="T108" fmla="*/ 2147483647 w 2100"/>
                <a:gd name="T109" fmla="*/ 2147483647 h 834"/>
                <a:gd name="T110" fmla="*/ 2147483647 w 2100"/>
                <a:gd name="T111" fmla="*/ 2147483647 h 834"/>
                <a:gd name="T112" fmla="*/ 2147483647 w 2100"/>
                <a:gd name="T113" fmla="*/ 2147483647 h 834"/>
                <a:gd name="T114" fmla="*/ 2147483647 w 2100"/>
                <a:gd name="T115" fmla="*/ 2147483647 h 834"/>
                <a:gd name="T116" fmla="*/ 2147483647 w 2100"/>
                <a:gd name="T117" fmla="*/ 2147483647 h 834"/>
                <a:gd name="T118" fmla="*/ 2147483647 w 2100"/>
                <a:gd name="T119" fmla="*/ 2147483647 h 834"/>
                <a:gd name="T120" fmla="*/ 2147483647 w 2100"/>
                <a:gd name="T121" fmla="*/ 2147483647 h 834"/>
                <a:gd name="T122" fmla="*/ 2147483647 w 2100"/>
                <a:gd name="T123" fmla="*/ 2147483647 h 83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100"/>
                <a:gd name="T187" fmla="*/ 0 h 834"/>
                <a:gd name="T188" fmla="*/ 2100 w 2100"/>
                <a:gd name="T189" fmla="*/ 834 h 83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100" h="834">
                  <a:moveTo>
                    <a:pt x="2088" y="408"/>
                  </a:moveTo>
                  <a:lnTo>
                    <a:pt x="2076" y="396"/>
                  </a:lnTo>
                  <a:lnTo>
                    <a:pt x="2070" y="384"/>
                  </a:lnTo>
                  <a:lnTo>
                    <a:pt x="2058" y="384"/>
                  </a:lnTo>
                  <a:lnTo>
                    <a:pt x="2034" y="372"/>
                  </a:lnTo>
                  <a:lnTo>
                    <a:pt x="2022" y="360"/>
                  </a:lnTo>
                  <a:lnTo>
                    <a:pt x="2010" y="354"/>
                  </a:lnTo>
                  <a:lnTo>
                    <a:pt x="2004" y="348"/>
                  </a:lnTo>
                  <a:lnTo>
                    <a:pt x="1986" y="348"/>
                  </a:lnTo>
                  <a:lnTo>
                    <a:pt x="1974" y="342"/>
                  </a:lnTo>
                  <a:lnTo>
                    <a:pt x="1968" y="336"/>
                  </a:lnTo>
                  <a:lnTo>
                    <a:pt x="1968" y="324"/>
                  </a:lnTo>
                  <a:lnTo>
                    <a:pt x="1902" y="324"/>
                  </a:lnTo>
                  <a:lnTo>
                    <a:pt x="1902" y="348"/>
                  </a:lnTo>
                  <a:lnTo>
                    <a:pt x="1896" y="354"/>
                  </a:lnTo>
                  <a:lnTo>
                    <a:pt x="1890" y="354"/>
                  </a:lnTo>
                  <a:lnTo>
                    <a:pt x="1878" y="348"/>
                  </a:lnTo>
                  <a:lnTo>
                    <a:pt x="1866" y="336"/>
                  </a:lnTo>
                  <a:lnTo>
                    <a:pt x="1812" y="336"/>
                  </a:lnTo>
                  <a:lnTo>
                    <a:pt x="1806" y="342"/>
                  </a:lnTo>
                  <a:lnTo>
                    <a:pt x="1812" y="342"/>
                  </a:lnTo>
                  <a:lnTo>
                    <a:pt x="1812" y="348"/>
                  </a:lnTo>
                  <a:lnTo>
                    <a:pt x="1794" y="348"/>
                  </a:lnTo>
                  <a:lnTo>
                    <a:pt x="1788" y="342"/>
                  </a:lnTo>
                  <a:lnTo>
                    <a:pt x="1776" y="336"/>
                  </a:lnTo>
                  <a:lnTo>
                    <a:pt x="1770" y="324"/>
                  </a:lnTo>
                  <a:lnTo>
                    <a:pt x="1770" y="306"/>
                  </a:lnTo>
                  <a:lnTo>
                    <a:pt x="1776" y="306"/>
                  </a:lnTo>
                  <a:lnTo>
                    <a:pt x="1770" y="294"/>
                  </a:lnTo>
                  <a:lnTo>
                    <a:pt x="1764" y="270"/>
                  </a:lnTo>
                  <a:lnTo>
                    <a:pt x="1758" y="258"/>
                  </a:lnTo>
                  <a:lnTo>
                    <a:pt x="1758" y="174"/>
                  </a:lnTo>
                  <a:lnTo>
                    <a:pt x="1740" y="174"/>
                  </a:lnTo>
                  <a:lnTo>
                    <a:pt x="1716" y="168"/>
                  </a:lnTo>
                  <a:lnTo>
                    <a:pt x="1710" y="174"/>
                  </a:lnTo>
                  <a:lnTo>
                    <a:pt x="1698" y="180"/>
                  </a:lnTo>
                  <a:lnTo>
                    <a:pt x="1674" y="180"/>
                  </a:lnTo>
                  <a:lnTo>
                    <a:pt x="1662" y="174"/>
                  </a:lnTo>
                  <a:lnTo>
                    <a:pt x="1644" y="156"/>
                  </a:lnTo>
                  <a:lnTo>
                    <a:pt x="1608" y="156"/>
                  </a:lnTo>
                  <a:lnTo>
                    <a:pt x="1596" y="150"/>
                  </a:lnTo>
                  <a:lnTo>
                    <a:pt x="1578" y="150"/>
                  </a:lnTo>
                  <a:lnTo>
                    <a:pt x="1548" y="180"/>
                  </a:lnTo>
                  <a:lnTo>
                    <a:pt x="1548" y="192"/>
                  </a:lnTo>
                  <a:lnTo>
                    <a:pt x="1536" y="204"/>
                  </a:lnTo>
                  <a:lnTo>
                    <a:pt x="1500" y="204"/>
                  </a:lnTo>
                  <a:lnTo>
                    <a:pt x="1488" y="216"/>
                  </a:lnTo>
                  <a:lnTo>
                    <a:pt x="1440" y="216"/>
                  </a:lnTo>
                  <a:lnTo>
                    <a:pt x="1440" y="222"/>
                  </a:lnTo>
                  <a:lnTo>
                    <a:pt x="1422" y="240"/>
                  </a:lnTo>
                  <a:lnTo>
                    <a:pt x="1416" y="240"/>
                  </a:lnTo>
                  <a:lnTo>
                    <a:pt x="1416" y="234"/>
                  </a:lnTo>
                  <a:lnTo>
                    <a:pt x="1410" y="228"/>
                  </a:lnTo>
                  <a:lnTo>
                    <a:pt x="1392" y="228"/>
                  </a:lnTo>
                  <a:lnTo>
                    <a:pt x="1380" y="234"/>
                  </a:lnTo>
                  <a:lnTo>
                    <a:pt x="1356" y="234"/>
                  </a:lnTo>
                  <a:lnTo>
                    <a:pt x="1344" y="228"/>
                  </a:lnTo>
                  <a:lnTo>
                    <a:pt x="1338" y="228"/>
                  </a:lnTo>
                  <a:lnTo>
                    <a:pt x="1332" y="222"/>
                  </a:lnTo>
                  <a:lnTo>
                    <a:pt x="1266" y="222"/>
                  </a:lnTo>
                  <a:lnTo>
                    <a:pt x="1260" y="216"/>
                  </a:lnTo>
                  <a:lnTo>
                    <a:pt x="1260" y="204"/>
                  </a:lnTo>
                  <a:lnTo>
                    <a:pt x="1248" y="198"/>
                  </a:lnTo>
                  <a:lnTo>
                    <a:pt x="1230" y="198"/>
                  </a:lnTo>
                  <a:lnTo>
                    <a:pt x="1230" y="192"/>
                  </a:lnTo>
                  <a:lnTo>
                    <a:pt x="1218" y="180"/>
                  </a:lnTo>
                  <a:lnTo>
                    <a:pt x="1218" y="174"/>
                  </a:lnTo>
                  <a:lnTo>
                    <a:pt x="1212" y="168"/>
                  </a:lnTo>
                  <a:lnTo>
                    <a:pt x="1152" y="168"/>
                  </a:lnTo>
                  <a:lnTo>
                    <a:pt x="1128" y="144"/>
                  </a:lnTo>
                  <a:lnTo>
                    <a:pt x="1092" y="144"/>
                  </a:lnTo>
                  <a:lnTo>
                    <a:pt x="1086" y="138"/>
                  </a:lnTo>
                  <a:lnTo>
                    <a:pt x="1080" y="138"/>
                  </a:lnTo>
                  <a:lnTo>
                    <a:pt x="1068" y="132"/>
                  </a:lnTo>
                  <a:lnTo>
                    <a:pt x="1020" y="132"/>
                  </a:lnTo>
                  <a:lnTo>
                    <a:pt x="966" y="150"/>
                  </a:lnTo>
                  <a:lnTo>
                    <a:pt x="954" y="156"/>
                  </a:lnTo>
                  <a:lnTo>
                    <a:pt x="942" y="156"/>
                  </a:lnTo>
                  <a:lnTo>
                    <a:pt x="930" y="150"/>
                  </a:lnTo>
                  <a:lnTo>
                    <a:pt x="918" y="150"/>
                  </a:lnTo>
                  <a:lnTo>
                    <a:pt x="912" y="144"/>
                  </a:lnTo>
                  <a:lnTo>
                    <a:pt x="882" y="144"/>
                  </a:lnTo>
                  <a:lnTo>
                    <a:pt x="864" y="126"/>
                  </a:lnTo>
                  <a:lnTo>
                    <a:pt x="864" y="120"/>
                  </a:lnTo>
                  <a:lnTo>
                    <a:pt x="840" y="126"/>
                  </a:lnTo>
                  <a:lnTo>
                    <a:pt x="840" y="120"/>
                  </a:lnTo>
                  <a:lnTo>
                    <a:pt x="834" y="114"/>
                  </a:lnTo>
                  <a:lnTo>
                    <a:pt x="822" y="90"/>
                  </a:lnTo>
                  <a:lnTo>
                    <a:pt x="810" y="78"/>
                  </a:lnTo>
                  <a:lnTo>
                    <a:pt x="804" y="66"/>
                  </a:lnTo>
                  <a:lnTo>
                    <a:pt x="798" y="60"/>
                  </a:lnTo>
                  <a:lnTo>
                    <a:pt x="786" y="54"/>
                  </a:lnTo>
                  <a:lnTo>
                    <a:pt x="768" y="54"/>
                  </a:lnTo>
                  <a:lnTo>
                    <a:pt x="756" y="60"/>
                  </a:lnTo>
                  <a:lnTo>
                    <a:pt x="750" y="60"/>
                  </a:lnTo>
                  <a:lnTo>
                    <a:pt x="726" y="48"/>
                  </a:lnTo>
                  <a:lnTo>
                    <a:pt x="720" y="42"/>
                  </a:lnTo>
                  <a:lnTo>
                    <a:pt x="708" y="36"/>
                  </a:lnTo>
                  <a:lnTo>
                    <a:pt x="672" y="36"/>
                  </a:lnTo>
                  <a:lnTo>
                    <a:pt x="648" y="30"/>
                  </a:lnTo>
                  <a:lnTo>
                    <a:pt x="636" y="30"/>
                  </a:lnTo>
                  <a:lnTo>
                    <a:pt x="576" y="0"/>
                  </a:lnTo>
                  <a:lnTo>
                    <a:pt x="576" y="18"/>
                  </a:lnTo>
                  <a:lnTo>
                    <a:pt x="570" y="30"/>
                  </a:lnTo>
                  <a:lnTo>
                    <a:pt x="558" y="36"/>
                  </a:lnTo>
                  <a:lnTo>
                    <a:pt x="552" y="36"/>
                  </a:lnTo>
                  <a:lnTo>
                    <a:pt x="558" y="48"/>
                  </a:lnTo>
                  <a:lnTo>
                    <a:pt x="540" y="48"/>
                  </a:lnTo>
                  <a:lnTo>
                    <a:pt x="540" y="60"/>
                  </a:lnTo>
                  <a:lnTo>
                    <a:pt x="552" y="72"/>
                  </a:lnTo>
                  <a:lnTo>
                    <a:pt x="558" y="90"/>
                  </a:lnTo>
                  <a:lnTo>
                    <a:pt x="582" y="126"/>
                  </a:lnTo>
                  <a:lnTo>
                    <a:pt x="588" y="126"/>
                  </a:lnTo>
                  <a:lnTo>
                    <a:pt x="594" y="132"/>
                  </a:lnTo>
                  <a:lnTo>
                    <a:pt x="600" y="144"/>
                  </a:lnTo>
                  <a:lnTo>
                    <a:pt x="600" y="168"/>
                  </a:lnTo>
                  <a:lnTo>
                    <a:pt x="582" y="168"/>
                  </a:lnTo>
                  <a:lnTo>
                    <a:pt x="582" y="174"/>
                  </a:lnTo>
                  <a:lnTo>
                    <a:pt x="576" y="180"/>
                  </a:lnTo>
                  <a:lnTo>
                    <a:pt x="552" y="192"/>
                  </a:lnTo>
                  <a:lnTo>
                    <a:pt x="546" y="186"/>
                  </a:lnTo>
                  <a:lnTo>
                    <a:pt x="546" y="174"/>
                  </a:lnTo>
                  <a:lnTo>
                    <a:pt x="498" y="180"/>
                  </a:lnTo>
                  <a:lnTo>
                    <a:pt x="498" y="168"/>
                  </a:lnTo>
                  <a:lnTo>
                    <a:pt x="456" y="168"/>
                  </a:lnTo>
                  <a:lnTo>
                    <a:pt x="450" y="174"/>
                  </a:lnTo>
                  <a:lnTo>
                    <a:pt x="450" y="180"/>
                  </a:lnTo>
                  <a:lnTo>
                    <a:pt x="444" y="168"/>
                  </a:lnTo>
                  <a:lnTo>
                    <a:pt x="420" y="174"/>
                  </a:lnTo>
                  <a:lnTo>
                    <a:pt x="414" y="162"/>
                  </a:lnTo>
                  <a:lnTo>
                    <a:pt x="384" y="162"/>
                  </a:lnTo>
                  <a:lnTo>
                    <a:pt x="366" y="156"/>
                  </a:lnTo>
                  <a:lnTo>
                    <a:pt x="360" y="150"/>
                  </a:lnTo>
                  <a:lnTo>
                    <a:pt x="360" y="138"/>
                  </a:lnTo>
                  <a:lnTo>
                    <a:pt x="354" y="132"/>
                  </a:lnTo>
                  <a:lnTo>
                    <a:pt x="354" y="126"/>
                  </a:lnTo>
                  <a:lnTo>
                    <a:pt x="312" y="126"/>
                  </a:lnTo>
                  <a:lnTo>
                    <a:pt x="294" y="132"/>
                  </a:lnTo>
                  <a:lnTo>
                    <a:pt x="270" y="132"/>
                  </a:lnTo>
                  <a:lnTo>
                    <a:pt x="264" y="114"/>
                  </a:lnTo>
                  <a:lnTo>
                    <a:pt x="228" y="114"/>
                  </a:lnTo>
                  <a:lnTo>
                    <a:pt x="228" y="108"/>
                  </a:lnTo>
                  <a:lnTo>
                    <a:pt x="210" y="114"/>
                  </a:lnTo>
                  <a:lnTo>
                    <a:pt x="204" y="108"/>
                  </a:lnTo>
                  <a:lnTo>
                    <a:pt x="186" y="108"/>
                  </a:lnTo>
                  <a:lnTo>
                    <a:pt x="180" y="114"/>
                  </a:lnTo>
                  <a:lnTo>
                    <a:pt x="180" y="120"/>
                  </a:lnTo>
                  <a:lnTo>
                    <a:pt x="174" y="126"/>
                  </a:lnTo>
                  <a:lnTo>
                    <a:pt x="174" y="132"/>
                  </a:lnTo>
                  <a:lnTo>
                    <a:pt x="150" y="132"/>
                  </a:lnTo>
                  <a:lnTo>
                    <a:pt x="138" y="150"/>
                  </a:lnTo>
                  <a:lnTo>
                    <a:pt x="120" y="150"/>
                  </a:lnTo>
                  <a:lnTo>
                    <a:pt x="84" y="186"/>
                  </a:lnTo>
                  <a:lnTo>
                    <a:pt x="84" y="192"/>
                  </a:lnTo>
                  <a:lnTo>
                    <a:pt x="90" y="198"/>
                  </a:lnTo>
                  <a:lnTo>
                    <a:pt x="66" y="198"/>
                  </a:lnTo>
                  <a:lnTo>
                    <a:pt x="72" y="210"/>
                  </a:lnTo>
                  <a:lnTo>
                    <a:pt x="12" y="210"/>
                  </a:lnTo>
                  <a:lnTo>
                    <a:pt x="12" y="228"/>
                  </a:lnTo>
                  <a:lnTo>
                    <a:pt x="0" y="240"/>
                  </a:lnTo>
                  <a:lnTo>
                    <a:pt x="6" y="246"/>
                  </a:lnTo>
                  <a:lnTo>
                    <a:pt x="6" y="258"/>
                  </a:lnTo>
                  <a:lnTo>
                    <a:pt x="0" y="264"/>
                  </a:lnTo>
                  <a:lnTo>
                    <a:pt x="24" y="264"/>
                  </a:lnTo>
                  <a:lnTo>
                    <a:pt x="24" y="282"/>
                  </a:lnTo>
                  <a:lnTo>
                    <a:pt x="36" y="288"/>
                  </a:lnTo>
                  <a:lnTo>
                    <a:pt x="48" y="288"/>
                  </a:lnTo>
                  <a:lnTo>
                    <a:pt x="60" y="294"/>
                  </a:lnTo>
                  <a:lnTo>
                    <a:pt x="72" y="294"/>
                  </a:lnTo>
                  <a:lnTo>
                    <a:pt x="78" y="306"/>
                  </a:lnTo>
                  <a:lnTo>
                    <a:pt x="102" y="330"/>
                  </a:lnTo>
                  <a:lnTo>
                    <a:pt x="138" y="318"/>
                  </a:lnTo>
                  <a:lnTo>
                    <a:pt x="156" y="330"/>
                  </a:lnTo>
                  <a:lnTo>
                    <a:pt x="162" y="336"/>
                  </a:lnTo>
                  <a:lnTo>
                    <a:pt x="174" y="336"/>
                  </a:lnTo>
                  <a:lnTo>
                    <a:pt x="186" y="342"/>
                  </a:lnTo>
                  <a:lnTo>
                    <a:pt x="204" y="348"/>
                  </a:lnTo>
                  <a:lnTo>
                    <a:pt x="222" y="366"/>
                  </a:lnTo>
                  <a:lnTo>
                    <a:pt x="228" y="378"/>
                  </a:lnTo>
                  <a:lnTo>
                    <a:pt x="240" y="396"/>
                  </a:lnTo>
                  <a:lnTo>
                    <a:pt x="264" y="414"/>
                  </a:lnTo>
                  <a:lnTo>
                    <a:pt x="276" y="426"/>
                  </a:lnTo>
                  <a:lnTo>
                    <a:pt x="282" y="438"/>
                  </a:lnTo>
                  <a:lnTo>
                    <a:pt x="282" y="450"/>
                  </a:lnTo>
                  <a:lnTo>
                    <a:pt x="288" y="456"/>
                  </a:lnTo>
                  <a:lnTo>
                    <a:pt x="294" y="468"/>
                  </a:lnTo>
                  <a:lnTo>
                    <a:pt x="300" y="474"/>
                  </a:lnTo>
                  <a:lnTo>
                    <a:pt x="300" y="480"/>
                  </a:lnTo>
                  <a:lnTo>
                    <a:pt x="288" y="492"/>
                  </a:lnTo>
                  <a:lnTo>
                    <a:pt x="288" y="504"/>
                  </a:lnTo>
                  <a:lnTo>
                    <a:pt x="294" y="522"/>
                  </a:lnTo>
                  <a:lnTo>
                    <a:pt x="300" y="534"/>
                  </a:lnTo>
                  <a:lnTo>
                    <a:pt x="306" y="540"/>
                  </a:lnTo>
                  <a:lnTo>
                    <a:pt x="318" y="546"/>
                  </a:lnTo>
                  <a:lnTo>
                    <a:pt x="330" y="546"/>
                  </a:lnTo>
                  <a:lnTo>
                    <a:pt x="342" y="552"/>
                  </a:lnTo>
                  <a:lnTo>
                    <a:pt x="348" y="552"/>
                  </a:lnTo>
                  <a:lnTo>
                    <a:pt x="366" y="558"/>
                  </a:lnTo>
                  <a:lnTo>
                    <a:pt x="390" y="564"/>
                  </a:lnTo>
                  <a:lnTo>
                    <a:pt x="486" y="564"/>
                  </a:lnTo>
                  <a:lnTo>
                    <a:pt x="492" y="570"/>
                  </a:lnTo>
                  <a:lnTo>
                    <a:pt x="498" y="570"/>
                  </a:lnTo>
                  <a:lnTo>
                    <a:pt x="510" y="576"/>
                  </a:lnTo>
                  <a:lnTo>
                    <a:pt x="516" y="576"/>
                  </a:lnTo>
                  <a:lnTo>
                    <a:pt x="528" y="582"/>
                  </a:lnTo>
                  <a:lnTo>
                    <a:pt x="534" y="594"/>
                  </a:lnTo>
                  <a:lnTo>
                    <a:pt x="540" y="594"/>
                  </a:lnTo>
                  <a:lnTo>
                    <a:pt x="546" y="600"/>
                  </a:lnTo>
                  <a:lnTo>
                    <a:pt x="552" y="600"/>
                  </a:lnTo>
                  <a:lnTo>
                    <a:pt x="576" y="612"/>
                  </a:lnTo>
                  <a:lnTo>
                    <a:pt x="588" y="612"/>
                  </a:lnTo>
                  <a:lnTo>
                    <a:pt x="594" y="618"/>
                  </a:lnTo>
                  <a:lnTo>
                    <a:pt x="630" y="618"/>
                  </a:lnTo>
                  <a:lnTo>
                    <a:pt x="642" y="642"/>
                  </a:lnTo>
                  <a:lnTo>
                    <a:pt x="684" y="684"/>
                  </a:lnTo>
                  <a:lnTo>
                    <a:pt x="690" y="696"/>
                  </a:lnTo>
                  <a:lnTo>
                    <a:pt x="720" y="726"/>
                  </a:lnTo>
                  <a:lnTo>
                    <a:pt x="732" y="732"/>
                  </a:lnTo>
                  <a:lnTo>
                    <a:pt x="738" y="744"/>
                  </a:lnTo>
                  <a:lnTo>
                    <a:pt x="750" y="750"/>
                  </a:lnTo>
                  <a:lnTo>
                    <a:pt x="810" y="744"/>
                  </a:lnTo>
                  <a:lnTo>
                    <a:pt x="864" y="750"/>
                  </a:lnTo>
                  <a:lnTo>
                    <a:pt x="912" y="750"/>
                  </a:lnTo>
                  <a:lnTo>
                    <a:pt x="948" y="756"/>
                  </a:lnTo>
                  <a:lnTo>
                    <a:pt x="954" y="750"/>
                  </a:lnTo>
                  <a:lnTo>
                    <a:pt x="966" y="744"/>
                  </a:lnTo>
                  <a:lnTo>
                    <a:pt x="972" y="738"/>
                  </a:lnTo>
                  <a:lnTo>
                    <a:pt x="984" y="738"/>
                  </a:lnTo>
                  <a:lnTo>
                    <a:pt x="996" y="744"/>
                  </a:lnTo>
                  <a:lnTo>
                    <a:pt x="1002" y="744"/>
                  </a:lnTo>
                  <a:lnTo>
                    <a:pt x="1008" y="750"/>
                  </a:lnTo>
                  <a:lnTo>
                    <a:pt x="1062" y="750"/>
                  </a:lnTo>
                  <a:lnTo>
                    <a:pt x="1080" y="756"/>
                  </a:lnTo>
                  <a:lnTo>
                    <a:pt x="1092" y="756"/>
                  </a:lnTo>
                  <a:lnTo>
                    <a:pt x="1110" y="774"/>
                  </a:lnTo>
                  <a:lnTo>
                    <a:pt x="1116" y="786"/>
                  </a:lnTo>
                  <a:lnTo>
                    <a:pt x="1128" y="792"/>
                  </a:lnTo>
                  <a:lnTo>
                    <a:pt x="1152" y="798"/>
                  </a:lnTo>
                  <a:lnTo>
                    <a:pt x="1200" y="798"/>
                  </a:lnTo>
                  <a:lnTo>
                    <a:pt x="1218" y="804"/>
                  </a:lnTo>
                  <a:lnTo>
                    <a:pt x="1242" y="816"/>
                  </a:lnTo>
                  <a:lnTo>
                    <a:pt x="1248" y="822"/>
                  </a:lnTo>
                  <a:lnTo>
                    <a:pt x="1260" y="822"/>
                  </a:lnTo>
                  <a:lnTo>
                    <a:pt x="1266" y="816"/>
                  </a:lnTo>
                  <a:lnTo>
                    <a:pt x="1278" y="816"/>
                  </a:lnTo>
                  <a:lnTo>
                    <a:pt x="1290" y="810"/>
                  </a:lnTo>
                  <a:lnTo>
                    <a:pt x="1302" y="810"/>
                  </a:lnTo>
                  <a:lnTo>
                    <a:pt x="1302" y="816"/>
                  </a:lnTo>
                  <a:lnTo>
                    <a:pt x="1308" y="828"/>
                  </a:lnTo>
                  <a:lnTo>
                    <a:pt x="1314" y="828"/>
                  </a:lnTo>
                  <a:lnTo>
                    <a:pt x="1320" y="834"/>
                  </a:lnTo>
                  <a:lnTo>
                    <a:pt x="1338" y="834"/>
                  </a:lnTo>
                  <a:lnTo>
                    <a:pt x="1344" y="828"/>
                  </a:lnTo>
                  <a:lnTo>
                    <a:pt x="1362" y="816"/>
                  </a:lnTo>
                  <a:lnTo>
                    <a:pt x="1422" y="780"/>
                  </a:lnTo>
                  <a:lnTo>
                    <a:pt x="1440" y="768"/>
                  </a:lnTo>
                  <a:lnTo>
                    <a:pt x="1596" y="768"/>
                  </a:lnTo>
                  <a:lnTo>
                    <a:pt x="1614" y="744"/>
                  </a:lnTo>
                  <a:lnTo>
                    <a:pt x="1638" y="744"/>
                  </a:lnTo>
                  <a:lnTo>
                    <a:pt x="1650" y="738"/>
                  </a:lnTo>
                  <a:lnTo>
                    <a:pt x="1662" y="714"/>
                  </a:lnTo>
                  <a:lnTo>
                    <a:pt x="1662" y="708"/>
                  </a:lnTo>
                  <a:lnTo>
                    <a:pt x="1668" y="696"/>
                  </a:lnTo>
                  <a:lnTo>
                    <a:pt x="1668" y="690"/>
                  </a:lnTo>
                  <a:lnTo>
                    <a:pt x="1692" y="690"/>
                  </a:lnTo>
                  <a:lnTo>
                    <a:pt x="1704" y="678"/>
                  </a:lnTo>
                  <a:lnTo>
                    <a:pt x="1710" y="666"/>
                  </a:lnTo>
                  <a:lnTo>
                    <a:pt x="1716" y="660"/>
                  </a:lnTo>
                  <a:lnTo>
                    <a:pt x="1716" y="654"/>
                  </a:lnTo>
                  <a:lnTo>
                    <a:pt x="1704" y="648"/>
                  </a:lnTo>
                  <a:lnTo>
                    <a:pt x="1686" y="630"/>
                  </a:lnTo>
                  <a:lnTo>
                    <a:pt x="1674" y="624"/>
                  </a:lnTo>
                  <a:lnTo>
                    <a:pt x="1656" y="606"/>
                  </a:lnTo>
                  <a:lnTo>
                    <a:pt x="1650" y="594"/>
                  </a:lnTo>
                  <a:lnTo>
                    <a:pt x="1650" y="582"/>
                  </a:lnTo>
                  <a:lnTo>
                    <a:pt x="1656" y="570"/>
                  </a:lnTo>
                  <a:lnTo>
                    <a:pt x="1656" y="558"/>
                  </a:lnTo>
                  <a:lnTo>
                    <a:pt x="1668" y="552"/>
                  </a:lnTo>
                  <a:lnTo>
                    <a:pt x="1692" y="552"/>
                  </a:lnTo>
                  <a:lnTo>
                    <a:pt x="1698" y="558"/>
                  </a:lnTo>
                  <a:lnTo>
                    <a:pt x="1704" y="558"/>
                  </a:lnTo>
                  <a:lnTo>
                    <a:pt x="1710" y="564"/>
                  </a:lnTo>
                  <a:lnTo>
                    <a:pt x="1722" y="570"/>
                  </a:lnTo>
                  <a:lnTo>
                    <a:pt x="1728" y="576"/>
                  </a:lnTo>
                  <a:lnTo>
                    <a:pt x="1740" y="582"/>
                  </a:lnTo>
                  <a:lnTo>
                    <a:pt x="1764" y="582"/>
                  </a:lnTo>
                  <a:lnTo>
                    <a:pt x="1776" y="576"/>
                  </a:lnTo>
                  <a:lnTo>
                    <a:pt x="1794" y="576"/>
                  </a:lnTo>
                  <a:lnTo>
                    <a:pt x="1806" y="570"/>
                  </a:lnTo>
                  <a:lnTo>
                    <a:pt x="1812" y="558"/>
                  </a:lnTo>
                  <a:lnTo>
                    <a:pt x="1818" y="552"/>
                  </a:lnTo>
                  <a:lnTo>
                    <a:pt x="1818" y="528"/>
                  </a:lnTo>
                  <a:lnTo>
                    <a:pt x="1890" y="528"/>
                  </a:lnTo>
                  <a:lnTo>
                    <a:pt x="1914" y="504"/>
                  </a:lnTo>
                  <a:lnTo>
                    <a:pt x="1902" y="492"/>
                  </a:lnTo>
                  <a:lnTo>
                    <a:pt x="1896" y="480"/>
                  </a:lnTo>
                  <a:lnTo>
                    <a:pt x="1902" y="474"/>
                  </a:lnTo>
                  <a:lnTo>
                    <a:pt x="1938" y="456"/>
                  </a:lnTo>
                  <a:lnTo>
                    <a:pt x="1950" y="456"/>
                  </a:lnTo>
                  <a:lnTo>
                    <a:pt x="1950" y="438"/>
                  </a:lnTo>
                  <a:lnTo>
                    <a:pt x="1980" y="444"/>
                  </a:lnTo>
                  <a:lnTo>
                    <a:pt x="1998" y="426"/>
                  </a:lnTo>
                  <a:lnTo>
                    <a:pt x="2004" y="426"/>
                  </a:lnTo>
                  <a:lnTo>
                    <a:pt x="2010" y="420"/>
                  </a:lnTo>
                  <a:lnTo>
                    <a:pt x="2040" y="420"/>
                  </a:lnTo>
                  <a:lnTo>
                    <a:pt x="2052" y="426"/>
                  </a:lnTo>
                  <a:lnTo>
                    <a:pt x="2058" y="432"/>
                  </a:lnTo>
                  <a:lnTo>
                    <a:pt x="2094" y="432"/>
                  </a:lnTo>
                  <a:lnTo>
                    <a:pt x="2100" y="426"/>
                  </a:lnTo>
                  <a:lnTo>
                    <a:pt x="2100" y="420"/>
                  </a:lnTo>
                  <a:lnTo>
                    <a:pt x="2088" y="408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67" name="Moldova" descr="© INSCALE GmbH, 05.05.2010&#10;http://www.presentationload.com/">
              <a:extLst>
                <a:ext uri="{FF2B5EF4-FFF2-40B4-BE49-F238E27FC236}">
                  <a16:creationId xmlns:a16="http://schemas.microsoft.com/office/drawing/2014/main" id="{7FAA4E72-181B-0AD5-EE8B-9BF214568F19}"/>
                </a:ext>
              </a:extLst>
            </p:cNvPr>
            <p:cNvSpPr>
              <a:spLocks/>
            </p:cNvSpPr>
            <p:nvPr/>
          </p:nvSpPr>
          <p:spPr bwMode="gray">
            <a:xfrm>
              <a:off x="4900976" y="1742029"/>
              <a:ext cx="81531" cy="90425"/>
            </a:xfrm>
            <a:custGeom>
              <a:avLst/>
              <a:gdLst>
                <a:gd name="T0" fmla="*/ 2147483647 w 216"/>
                <a:gd name="T1" fmla="*/ 2147483647 h 240"/>
                <a:gd name="T2" fmla="*/ 2147483647 w 216"/>
                <a:gd name="T3" fmla="*/ 2147483647 h 240"/>
                <a:gd name="T4" fmla="*/ 2147483647 w 216"/>
                <a:gd name="T5" fmla="*/ 2147483647 h 240"/>
                <a:gd name="T6" fmla="*/ 2147483647 w 216"/>
                <a:gd name="T7" fmla="*/ 2147483647 h 240"/>
                <a:gd name="T8" fmla="*/ 2147483647 w 216"/>
                <a:gd name="T9" fmla="*/ 2147483647 h 240"/>
                <a:gd name="T10" fmla="*/ 2147483647 w 216"/>
                <a:gd name="T11" fmla="*/ 2147483647 h 240"/>
                <a:gd name="T12" fmla="*/ 2147483647 w 216"/>
                <a:gd name="T13" fmla="*/ 2147483647 h 240"/>
                <a:gd name="T14" fmla="*/ 2147483647 w 216"/>
                <a:gd name="T15" fmla="*/ 2147483647 h 240"/>
                <a:gd name="T16" fmla="*/ 2147483647 w 216"/>
                <a:gd name="T17" fmla="*/ 2147483647 h 240"/>
                <a:gd name="T18" fmla="*/ 2147483647 w 216"/>
                <a:gd name="T19" fmla="*/ 2147483647 h 240"/>
                <a:gd name="T20" fmla="*/ 2147483647 w 216"/>
                <a:gd name="T21" fmla="*/ 2147483647 h 240"/>
                <a:gd name="T22" fmla="*/ 2147483647 w 216"/>
                <a:gd name="T23" fmla="*/ 2147483647 h 240"/>
                <a:gd name="T24" fmla="*/ 2147483647 w 216"/>
                <a:gd name="T25" fmla="*/ 2147483647 h 240"/>
                <a:gd name="T26" fmla="*/ 2147483647 w 216"/>
                <a:gd name="T27" fmla="*/ 2147483647 h 240"/>
                <a:gd name="T28" fmla="*/ 2147483647 w 216"/>
                <a:gd name="T29" fmla="*/ 2147483647 h 240"/>
                <a:gd name="T30" fmla="*/ 2147483647 w 216"/>
                <a:gd name="T31" fmla="*/ 2147483647 h 240"/>
                <a:gd name="T32" fmla="*/ 2147483647 w 216"/>
                <a:gd name="T33" fmla="*/ 2147483647 h 240"/>
                <a:gd name="T34" fmla="*/ 2147483647 w 216"/>
                <a:gd name="T35" fmla="*/ 2147483647 h 240"/>
                <a:gd name="T36" fmla="*/ 2147483647 w 216"/>
                <a:gd name="T37" fmla="*/ 2147483647 h 240"/>
                <a:gd name="T38" fmla="*/ 2147483647 w 216"/>
                <a:gd name="T39" fmla="*/ 2147483647 h 240"/>
                <a:gd name="T40" fmla="*/ 2147483647 w 216"/>
                <a:gd name="T41" fmla="*/ 2147483647 h 240"/>
                <a:gd name="T42" fmla="*/ 2147483647 w 216"/>
                <a:gd name="T43" fmla="*/ 2147483647 h 240"/>
                <a:gd name="T44" fmla="*/ 2147483647 w 216"/>
                <a:gd name="T45" fmla="*/ 2147483647 h 240"/>
                <a:gd name="T46" fmla="*/ 2147483647 w 216"/>
                <a:gd name="T47" fmla="*/ 2147483647 h 240"/>
                <a:gd name="T48" fmla="*/ 2147483647 w 216"/>
                <a:gd name="T49" fmla="*/ 2147483647 h 240"/>
                <a:gd name="T50" fmla="*/ 2147483647 w 216"/>
                <a:gd name="T51" fmla="*/ 2147483647 h 240"/>
                <a:gd name="T52" fmla="*/ 2147483647 w 216"/>
                <a:gd name="T53" fmla="*/ 2147483647 h 240"/>
                <a:gd name="T54" fmla="*/ 2147483647 w 216"/>
                <a:gd name="T55" fmla="*/ 2147483647 h 240"/>
                <a:gd name="T56" fmla="*/ 2147483647 w 216"/>
                <a:gd name="T57" fmla="*/ 2147483647 h 240"/>
                <a:gd name="T58" fmla="*/ 2147483647 w 216"/>
                <a:gd name="T59" fmla="*/ 2147483647 h 240"/>
                <a:gd name="T60" fmla="*/ 2147483647 w 216"/>
                <a:gd name="T61" fmla="*/ 0 h 240"/>
                <a:gd name="T62" fmla="*/ 2147483647 w 216"/>
                <a:gd name="T63" fmla="*/ 2147483647 h 240"/>
                <a:gd name="T64" fmla="*/ 2147483647 w 216"/>
                <a:gd name="T65" fmla="*/ 2147483647 h 240"/>
                <a:gd name="T66" fmla="*/ 2147483647 w 216"/>
                <a:gd name="T67" fmla="*/ 2147483647 h 24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16"/>
                <a:gd name="T103" fmla="*/ 0 h 240"/>
                <a:gd name="T104" fmla="*/ 216 w 216"/>
                <a:gd name="T105" fmla="*/ 240 h 24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16" h="240">
                  <a:moveTo>
                    <a:pt x="0" y="18"/>
                  </a:moveTo>
                  <a:lnTo>
                    <a:pt x="18" y="24"/>
                  </a:lnTo>
                  <a:lnTo>
                    <a:pt x="24" y="30"/>
                  </a:lnTo>
                  <a:lnTo>
                    <a:pt x="30" y="42"/>
                  </a:lnTo>
                  <a:lnTo>
                    <a:pt x="36" y="48"/>
                  </a:lnTo>
                  <a:lnTo>
                    <a:pt x="36" y="60"/>
                  </a:lnTo>
                  <a:lnTo>
                    <a:pt x="60" y="72"/>
                  </a:lnTo>
                  <a:lnTo>
                    <a:pt x="66" y="96"/>
                  </a:lnTo>
                  <a:lnTo>
                    <a:pt x="78" y="96"/>
                  </a:lnTo>
                  <a:lnTo>
                    <a:pt x="84" y="114"/>
                  </a:lnTo>
                  <a:lnTo>
                    <a:pt x="102" y="114"/>
                  </a:lnTo>
                  <a:lnTo>
                    <a:pt x="108" y="120"/>
                  </a:lnTo>
                  <a:lnTo>
                    <a:pt x="108" y="162"/>
                  </a:lnTo>
                  <a:lnTo>
                    <a:pt x="114" y="162"/>
                  </a:lnTo>
                  <a:lnTo>
                    <a:pt x="108" y="168"/>
                  </a:lnTo>
                  <a:lnTo>
                    <a:pt x="108" y="180"/>
                  </a:lnTo>
                  <a:lnTo>
                    <a:pt x="102" y="186"/>
                  </a:lnTo>
                  <a:lnTo>
                    <a:pt x="102" y="198"/>
                  </a:lnTo>
                  <a:lnTo>
                    <a:pt x="108" y="210"/>
                  </a:lnTo>
                  <a:lnTo>
                    <a:pt x="114" y="216"/>
                  </a:lnTo>
                  <a:lnTo>
                    <a:pt x="114" y="240"/>
                  </a:lnTo>
                  <a:lnTo>
                    <a:pt x="138" y="234"/>
                  </a:lnTo>
                  <a:lnTo>
                    <a:pt x="138" y="222"/>
                  </a:lnTo>
                  <a:lnTo>
                    <a:pt x="132" y="216"/>
                  </a:lnTo>
                  <a:lnTo>
                    <a:pt x="132" y="204"/>
                  </a:lnTo>
                  <a:lnTo>
                    <a:pt x="138" y="204"/>
                  </a:lnTo>
                  <a:lnTo>
                    <a:pt x="150" y="198"/>
                  </a:lnTo>
                  <a:lnTo>
                    <a:pt x="156" y="192"/>
                  </a:lnTo>
                  <a:lnTo>
                    <a:pt x="174" y="180"/>
                  </a:lnTo>
                  <a:lnTo>
                    <a:pt x="168" y="174"/>
                  </a:lnTo>
                  <a:lnTo>
                    <a:pt x="156" y="168"/>
                  </a:lnTo>
                  <a:lnTo>
                    <a:pt x="150" y="168"/>
                  </a:lnTo>
                  <a:lnTo>
                    <a:pt x="150" y="162"/>
                  </a:lnTo>
                  <a:lnTo>
                    <a:pt x="156" y="156"/>
                  </a:lnTo>
                  <a:lnTo>
                    <a:pt x="174" y="156"/>
                  </a:lnTo>
                  <a:lnTo>
                    <a:pt x="180" y="162"/>
                  </a:lnTo>
                  <a:lnTo>
                    <a:pt x="198" y="162"/>
                  </a:lnTo>
                  <a:lnTo>
                    <a:pt x="210" y="156"/>
                  </a:lnTo>
                  <a:lnTo>
                    <a:pt x="216" y="156"/>
                  </a:lnTo>
                  <a:lnTo>
                    <a:pt x="216" y="126"/>
                  </a:lnTo>
                  <a:lnTo>
                    <a:pt x="210" y="120"/>
                  </a:lnTo>
                  <a:lnTo>
                    <a:pt x="198" y="120"/>
                  </a:lnTo>
                  <a:lnTo>
                    <a:pt x="192" y="114"/>
                  </a:lnTo>
                  <a:lnTo>
                    <a:pt x="180" y="114"/>
                  </a:lnTo>
                  <a:lnTo>
                    <a:pt x="180" y="96"/>
                  </a:lnTo>
                  <a:lnTo>
                    <a:pt x="186" y="90"/>
                  </a:lnTo>
                  <a:lnTo>
                    <a:pt x="180" y="84"/>
                  </a:lnTo>
                  <a:lnTo>
                    <a:pt x="174" y="84"/>
                  </a:lnTo>
                  <a:lnTo>
                    <a:pt x="162" y="90"/>
                  </a:lnTo>
                  <a:lnTo>
                    <a:pt x="162" y="66"/>
                  </a:lnTo>
                  <a:lnTo>
                    <a:pt x="168" y="60"/>
                  </a:lnTo>
                  <a:lnTo>
                    <a:pt x="162" y="48"/>
                  </a:lnTo>
                  <a:lnTo>
                    <a:pt x="156" y="42"/>
                  </a:lnTo>
                  <a:lnTo>
                    <a:pt x="144" y="36"/>
                  </a:lnTo>
                  <a:lnTo>
                    <a:pt x="126" y="36"/>
                  </a:lnTo>
                  <a:lnTo>
                    <a:pt x="126" y="24"/>
                  </a:lnTo>
                  <a:lnTo>
                    <a:pt x="120" y="18"/>
                  </a:lnTo>
                  <a:lnTo>
                    <a:pt x="78" y="18"/>
                  </a:lnTo>
                  <a:lnTo>
                    <a:pt x="78" y="12"/>
                  </a:lnTo>
                  <a:lnTo>
                    <a:pt x="72" y="12"/>
                  </a:lnTo>
                  <a:lnTo>
                    <a:pt x="60" y="0"/>
                  </a:lnTo>
                  <a:lnTo>
                    <a:pt x="54" y="0"/>
                  </a:lnTo>
                  <a:lnTo>
                    <a:pt x="42" y="6"/>
                  </a:lnTo>
                  <a:lnTo>
                    <a:pt x="36" y="6"/>
                  </a:lnTo>
                  <a:lnTo>
                    <a:pt x="36" y="12"/>
                  </a:lnTo>
                  <a:lnTo>
                    <a:pt x="24" y="12"/>
                  </a:lnTo>
                  <a:lnTo>
                    <a:pt x="12" y="6"/>
                  </a:lnTo>
                  <a:lnTo>
                    <a:pt x="6" y="6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68" name="Mexico" descr="© INSCALE GmbH, 05.05.2010&#10;http://www.presentationload.com/">
              <a:extLst>
                <a:ext uri="{FF2B5EF4-FFF2-40B4-BE49-F238E27FC236}">
                  <a16:creationId xmlns:a16="http://schemas.microsoft.com/office/drawing/2014/main" id="{12878F9A-E091-F8BD-02AF-5CE99EBA94B5}"/>
                </a:ext>
              </a:extLst>
            </p:cNvPr>
            <p:cNvSpPr>
              <a:spLocks/>
            </p:cNvSpPr>
            <p:nvPr/>
          </p:nvSpPr>
          <p:spPr bwMode="gray">
            <a:xfrm>
              <a:off x="1238034" y="2220838"/>
              <a:ext cx="705609" cy="552927"/>
            </a:xfrm>
            <a:custGeom>
              <a:avLst/>
              <a:gdLst>
                <a:gd name="T0" fmla="*/ 2147483647 w 1860"/>
                <a:gd name="T1" fmla="*/ 2147483647 h 1458"/>
                <a:gd name="T2" fmla="*/ 2147483647 w 1860"/>
                <a:gd name="T3" fmla="*/ 2147483647 h 1458"/>
                <a:gd name="T4" fmla="*/ 2147483647 w 1860"/>
                <a:gd name="T5" fmla="*/ 2147483647 h 1458"/>
                <a:gd name="T6" fmla="*/ 2147483647 w 1860"/>
                <a:gd name="T7" fmla="*/ 2147483647 h 1458"/>
                <a:gd name="T8" fmla="*/ 2147483647 w 1860"/>
                <a:gd name="T9" fmla="*/ 2147483647 h 1458"/>
                <a:gd name="T10" fmla="*/ 2147483647 w 1860"/>
                <a:gd name="T11" fmla="*/ 2147483647 h 1458"/>
                <a:gd name="T12" fmla="*/ 2147483647 w 1860"/>
                <a:gd name="T13" fmla="*/ 2147483647 h 1458"/>
                <a:gd name="T14" fmla="*/ 2147483647 w 1860"/>
                <a:gd name="T15" fmla="*/ 2147483647 h 1458"/>
                <a:gd name="T16" fmla="*/ 2147483647 w 1860"/>
                <a:gd name="T17" fmla="*/ 2147483647 h 1458"/>
                <a:gd name="T18" fmla="*/ 2147483647 w 1860"/>
                <a:gd name="T19" fmla="*/ 2147483647 h 1458"/>
                <a:gd name="T20" fmla="*/ 2147483647 w 1860"/>
                <a:gd name="T21" fmla="*/ 2147483647 h 1458"/>
                <a:gd name="T22" fmla="*/ 2147483647 w 1860"/>
                <a:gd name="T23" fmla="*/ 2147483647 h 1458"/>
                <a:gd name="T24" fmla="*/ 2147483647 w 1860"/>
                <a:gd name="T25" fmla="*/ 2147483647 h 1458"/>
                <a:gd name="T26" fmla="*/ 2147483647 w 1860"/>
                <a:gd name="T27" fmla="*/ 2147483647 h 1458"/>
                <a:gd name="T28" fmla="*/ 2147483647 w 1860"/>
                <a:gd name="T29" fmla="*/ 2147483647 h 1458"/>
                <a:gd name="T30" fmla="*/ 2147483647 w 1860"/>
                <a:gd name="T31" fmla="*/ 2147483647 h 1458"/>
                <a:gd name="T32" fmla="*/ 2147483647 w 1860"/>
                <a:gd name="T33" fmla="*/ 2147483647 h 1458"/>
                <a:gd name="T34" fmla="*/ 2147483647 w 1860"/>
                <a:gd name="T35" fmla="*/ 2147483647 h 1458"/>
                <a:gd name="T36" fmla="*/ 2147483647 w 1860"/>
                <a:gd name="T37" fmla="*/ 2147483647 h 1458"/>
                <a:gd name="T38" fmla="*/ 2147483647 w 1860"/>
                <a:gd name="T39" fmla="*/ 2147483647 h 1458"/>
                <a:gd name="T40" fmla="*/ 2147483647 w 1860"/>
                <a:gd name="T41" fmla="*/ 2147483647 h 1458"/>
                <a:gd name="T42" fmla="*/ 2147483647 w 1860"/>
                <a:gd name="T43" fmla="*/ 2147483647 h 1458"/>
                <a:gd name="T44" fmla="*/ 2147483647 w 1860"/>
                <a:gd name="T45" fmla="*/ 2147483647 h 1458"/>
                <a:gd name="T46" fmla="*/ 2147483647 w 1860"/>
                <a:gd name="T47" fmla="*/ 2147483647 h 1458"/>
                <a:gd name="T48" fmla="*/ 2147483647 w 1860"/>
                <a:gd name="T49" fmla="*/ 2147483647 h 1458"/>
                <a:gd name="T50" fmla="*/ 2147483647 w 1860"/>
                <a:gd name="T51" fmla="*/ 2147483647 h 1458"/>
                <a:gd name="T52" fmla="*/ 2147483647 w 1860"/>
                <a:gd name="T53" fmla="*/ 2147483647 h 1458"/>
                <a:gd name="T54" fmla="*/ 2147483647 w 1860"/>
                <a:gd name="T55" fmla="*/ 2147483647 h 1458"/>
                <a:gd name="T56" fmla="*/ 0 w 1860"/>
                <a:gd name="T57" fmla="*/ 2147483647 h 1458"/>
                <a:gd name="T58" fmla="*/ 2147483647 w 1860"/>
                <a:gd name="T59" fmla="*/ 2147483647 h 1458"/>
                <a:gd name="T60" fmla="*/ 2147483647 w 1860"/>
                <a:gd name="T61" fmla="*/ 2147483647 h 1458"/>
                <a:gd name="T62" fmla="*/ 2147483647 w 1860"/>
                <a:gd name="T63" fmla="*/ 2147483647 h 1458"/>
                <a:gd name="T64" fmla="*/ 2147483647 w 1860"/>
                <a:gd name="T65" fmla="*/ 2147483647 h 1458"/>
                <a:gd name="T66" fmla="*/ 2147483647 w 1860"/>
                <a:gd name="T67" fmla="*/ 2147483647 h 1458"/>
                <a:gd name="T68" fmla="*/ 2147483647 w 1860"/>
                <a:gd name="T69" fmla="*/ 2147483647 h 1458"/>
                <a:gd name="T70" fmla="*/ 2147483647 w 1860"/>
                <a:gd name="T71" fmla="*/ 2147483647 h 1458"/>
                <a:gd name="T72" fmla="*/ 2147483647 w 1860"/>
                <a:gd name="T73" fmla="*/ 2147483647 h 1458"/>
                <a:gd name="T74" fmla="*/ 2147483647 w 1860"/>
                <a:gd name="T75" fmla="*/ 2147483647 h 1458"/>
                <a:gd name="T76" fmla="*/ 2147483647 w 1860"/>
                <a:gd name="T77" fmla="*/ 2147483647 h 1458"/>
                <a:gd name="T78" fmla="*/ 2147483647 w 1860"/>
                <a:gd name="T79" fmla="*/ 2147483647 h 1458"/>
                <a:gd name="T80" fmla="*/ 2147483647 w 1860"/>
                <a:gd name="T81" fmla="*/ 2147483647 h 1458"/>
                <a:gd name="T82" fmla="*/ 2147483647 w 1860"/>
                <a:gd name="T83" fmla="*/ 2147483647 h 1458"/>
                <a:gd name="T84" fmla="*/ 2147483647 w 1860"/>
                <a:gd name="T85" fmla="*/ 2147483647 h 1458"/>
                <a:gd name="T86" fmla="*/ 2147483647 w 1860"/>
                <a:gd name="T87" fmla="*/ 2147483647 h 1458"/>
                <a:gd name="T88" fmla="*/ 2147483647 w 1860"/>
                <a:gd name="T89" fmla="*/ 2147483647 h 1458"/>
                <a:gd name="T90" fmla="*/ 2147483647 w 1860"/>
                <a:gd name="T91" fmla="*/ 2147483647 h 1458"/>
                <a:gd name="T92" fmla="*/ 2147483647 w 1860"/>
                <a:gd name="T93" fmla="*/ 2147483647 h 1458"/>
                <a:gd name="T94" fmla="*/ 2147483647 w 1860"/>
                <a:gd name="T95" fmla="*/ 2147483647 h 1458"/>
                <a:gd name="T96" fmla="*/ 2147483647 w 1860"/>
                <a:gd name="T97" fmla="*/ 2147483647 h 1458"/>
                <a:gd name="T98" fmla="*/ 2147483647 w 1860"/>
                <a:gd name="T99" fmla="*/ 2147483647 h 1458"/>
                <a:gd name="T100" fmla="*/ 2147483647 w 1860"/>
                <a:gd name="T101" fmla="*/ 2147483647 h 1458"/>
                <a:gd name="T102" fmla="*/ 2147483647 w 1860"/>
                <a:gd name="T103" fmla="*/ 2147483647 h 1458"/>
                <a:gd name="T104" fmla="*/ 2147483647 w 1860"/>
                <a:gd name="T105" fmla="*/ 2147483647 h 1458"/>
                <a:gd name="T106" fmla="*/ 2147483647 w 1860"/>
                <a:gd name="T107" fmla="*/ 2147483647 h 1458"/>
                <a:gd name="T108" fmla="*/ 2147483647 w 1860"/>
                <a:gd name="T109" fmla="*/ 2147483647 h 1458"/>
                <a:gd name="T110" fmla="*/ 2147483647 w 1860"/>
                <a:gd name="T111" fmla="*/ 2147483647 h 1458"/>
                <a:gd name="T112" fmla="*/ 2147483647 w 1860"/>
                <a:gd name="T113" fmla="*/ 2147483647 h 1458"/>
                <a:gd name="T114" fmla="*/ 2147483647 w 1860"/>
                <a:gd name="T115" fmla="*/ 2147483647 h 1458"/>
                <a:gd name="T116" fmla="*/ 2147483647 w 1860"/>
                <a:gd name="T117" fmla="*/ 2147483647 h 1458"/>
                <a:gd name="T118" fmla="*/ 2147483647 w 1860"/>
                <a:gd name="T119" fmla="*/ 2147483647 h 1458"/>
                <a:gd name="T120" fmla="*/ 2147483647 w 1860"/>
                <a:gd name="T121" fmla="*/ 2147483647 h 145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860"/>
                <a:gd name="T184" fmla="*/ 0 h 1458"/>
                <a:gd name="T185" fmla="*/ 1860 w 1860"/>
                <a:gd name="T186" fmla="*/ 1458 h 1458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860" h="1458">
                  <a:moveTo>
                    <a:pt x="1422" y="1440"/>
                  </a:moveTo>
                  <a:lnTo>
                    <a:pt x="1422" y="1380"/>
                  </a:lnTo>
                  <a:lnTo>
                    <a:pt x="1452" y="1332"/>
                  </a:lnTo>
                  <a:lnTo>
                    <a:pt x="1542" y="1338"/>
                  </a:lnTo>
                  <a:lnTo>
                    <a:pt x="1542" y="1320"/>
                  </a:lnTo>
                  <a:lnTo>
                    <a:pt x="1548" y="1320"/>
                  </a:lnTo>
                  <a:lnTo>
                    <a:pt x="1554" y="1314"/>
                  </a:lnTo>
                  <a:lnTo>
                    <a:pt x="1554" y="1302"/>
                  </a:lnTo>
                  <a:lnTo>
                    <a:pt x="1536" y="1302"/>
                  </a:lnTo>
                  <a:lnTo>
                    <a:pt x="1530" y="1278"/>
                  </a:lnTo>
                  <a:lnTo>
                    <a:pt x="1524" y="1278"/>
                  </a:lnTo>
                  <a:lnTo>
                    <a:pt x="1512" y="1272"/>
                  </a:lnTo>
                  <a:lnTo>
                    <a:pt x="1506" y="1272"/>
                  </a:lnTo>
                  <a:lnTo>
                    <a:pt x="1500" y="1266"/>
                  </a:lnTo>
                  <a:lnTo>
                    <a:pt x="1494" y="1254"/>
                  </a:lnTo>
                  <a:lnTo>
                    <a:pt x="1494" y="1248"/>
                  </a:lnTo>
                  <a:lnTo>
                    <a:pt x="1482" y="1242"/>
                  </a:lnTo>
                  <a:lnTo>
                    <a:pt x="1506" y="1242"/>
                  </a:lnTo>
                  <a:lnTo>
                    <a:pt x="1518" y="1236"/>
                  </a:lnTo>
                  <a:lnTo>
                    <a:pt x="1524" y="1236"/>
                  </a:lnTo>
                  <a:lnTo>
                    <a:pt x="1524" y="1212"/>
                  </a:lnTo>
                  <a:lnTo>
                    <a:pt x="1518" y="1200"/>
                  </a:lnTo>
                  <a:lnTo>
                    <a:pt x="1518" y="1188"/>
                  </a:lnTo>
                  <a:lnTo>
                    <a:pt x="1650" y="1194"/>
                  </a:lnTo>
                  <a:lnTo>
                    <a:pt x="1656" y="1182"/>
                  </a:lnTo>
                  <a:lnTo>
                    <a:pt x="1656" y="1176"/>
                  </a:lnTo>
                  <a:lnTo>
                    <a:pt x="1662" y="1176"/>
                  </a:lnTo>
                  <a:lnTo>
                    <a:pt x="1668" y="1182"/>
                  </a:lnTo>
                  <a:lnTo>
                    <a:pt x="1668" y="1188"/>
                  </a:lnTo>
                  <a:lnTo>
                    <a:pt x="1674" y="1188"/>
                  </a:lnTo>
                  <a:lnTo>
                    <a:pt x="1680" y="1182"/>
                  </a:lnTo>
                  <a:lnTo>
                    <a:pt x="1692" y="1176"/>
                  </a:lnTo>
                  <a:lnTo>
                    <a:pt x="1698" y="1164"/>
                  </a:lnTo>
                  <a:lnTo>
                    <a:pt x="1698" y="1152"/>
                  </a:lnTo>
                  <a:lnTo>
                    <a:pt x="1704" y="1146"/>
                  </a:lnTo>
                  <a:lnTo>
                    <a:pt x="1704" y="1140"/>
                  </a:lnTo>
                  <a:lnTo>
                    <a:pt x="1710" y="1152"/>
                  </a:lnTo>
                  <a:lnTo>
                    <a:pt x="1746" y="1116"/>
                  </a:lnTo>
                  <a:lnTo>
                    <a:pt x="1746" y="1122"/>
                  </a:lnTo>
                  <a:lnTo>
                    <a:pt x="1740" y="1128"/>
                  </a:lnTo>
                  <a:lnTo>
                    <a:pt x="1740" y="1146"/>
                  </a:lnTo>
                  <a:lnTo>
                    <a:pt x="1746" y="1152"/>
                  </a:lnTo>
                  <a:lnTo>
                    <a:pt x="1758" y="1152"/>
                  </a:lnTo>
                  <a:lnTo>
                    <a:pt x="1782" y="1086"/>
                  </a:lnTo>
                  <a:lnTo>
                    <a:pt x="1770" y="1074"/>
                  </a:lnTo>
                  <a:lnTo>
                    <a:pt x="1794" y="1068"/>
                  </a:lnTo>
                  <a:lnTo>
                    <a:pt x="1794" y="1056"/>
                  </a:lnTo>
                  <a:lnTo>
                    <a:pt x="1776" y="1050"/>
                  </a:lnTo>
                  <a:lnTo>
                    <a:pt x="1794" y="1032"/>
                  </a:lnTo>
                  <a:lnTo>
                    <a:pt x="1800" y="1008"/>
                  </a:lnTo>
                  <a:lnTo>
                    <a:pt x="1806" y="996"/>
                  </a:lnTo>
                  <a:lnTo>
                    <a:pt x="1818" y="990"/>
                  </a:lnTo>
                  <a:lnTo>
                    <a:pt x="1824" y="978"/>
                  </a:lnTo>
                  <a:lnTo>
                    <a:pt x="1836" y="966"/>
                  </a:lnTo>
                  <a:lnTo>
                    <a:pt x="1842" y="954"/>
                  </a:lnTo>
                  <a:lnTo>
                    <a:pt x="1848" y="948"/>
                  </a:lnTo>
                  <a:lnTo>
                    <a:pt x="1854" y="936"/>
                  </a:lnTo>
                  <a:lnTo>
                    <a:pt x="1854" y="930"/>
                  </a:lnTo>
                  <a:lnTo>
                    <a:pt x="1860" y="918"/>
                  </a:lnTo>
                  <a:lnTo>
                    <a:pt x="1860" y="900"/>
                  </a:lnTo>
                  <a:lnTo>
                    <a:pt x="1854" y="894"/>
                  </a:lnTo>
                  <a:lnTo>
                    <a:pt x="1818" y="894"/>
                  </a:lnTo>
                  <a:lnTo>
                    <a:pt x="1812" y="900"/>
                  </a:lnTo>
                  <a:lnTo>
                    <a:pt x="1800" y="900"/>
                  </a:lnTo>
                  <a:lnTo>
                    <a:pt x="1794" y="894"/>
                  </a:lnTo>
                  <a:lnTo>
                    <a:pt x="1782" y="894"/>
                  </a:lnTo>
                  <a:lnTo>
                    <a:pt x="1770" y="888"/>
                  </a:lnTo>
                  <a:lnTo>
                    <a:pt x="1746" y="888"/>
                  </a:lnTo>
                  <a:lnTo>
                    <a:pt x="1734" y="894"/>
                  </a:lnTo>
                  <a:lnTo>
                    <a:pt x="1716" y="900"/>
                  </a:lnTo>
                  <a:lnTo>
                    <a:pt x="1698" y="900"/>
                  </a:lnTo>
                  <a:lnTo>
                    <a:pt x="1686" y="906"/>
                  </a:lnTo>
                  <a:lnTo>
                    <a:pt x="1668" y="906"/>
                  </a:lnTo>
                  <a:lnTo>
                    <a:pt x="1656" y="912"/>
                  </a:lnTo>
                  <a:lnTo>
                    <a:pt x="1626" y="912"/>
                  </a:lnTo>
                  <a:lnTo>
                    <a:pt x="1614" y="918"/>
                  </a:lnTo>
                  <a:lnTo>
                    <a:pt x="1608" y="924"/>
                  </a:lnTo>
                  <a:lnTo>
                    <a:pt x="1596" y="948"/>
                  </a:lnTo>
                  <a:lnTo>
                    <a:pt x="1590" y="966"/>
                  </a:lnTo>
                  <a:lnTo>
                    <a:pt x="1590" y="1026"/>
                  </a:lnTo>
                  <a:lnTo>
                    <a:pt x="1572" y="1032"/>
                  </a:lnTo>
                  <a:lnTo>
                    <a:pt x="1572" y="1062"/>
                  </a:lnTo>
                  <a:lnTo>
                    <a:pt x="1566" y="1074"/>
                  </a:lnTo>
                  <a:lnTo>
                    <a:pt x="1542" y="1086"/>
                  </a:lnTo>
                  <a:lnTo>
                    <a:pt x="1524" y="1098"/>
                  </a:lnTo>
                  <a:lnTo>
                    <a:pt x="1512" y="1110"/>
                  </a:lnTo>
                  <a:lnTo>
                    <a:pt x="1512" y="1122"/>
                  </a:lnTo>
                  <a:lnTo>
                    <a:pt x="1506" y="1128"/>
                  </a:lnTo>
                  <a:lnTo>
                    <a:pt x="1506" y="1140"/>
                  </a:lnTo>
                  <a:lnTo>
                    <a:pt x="1500" y="1146"/>
                  </a:lnTo>
                  <a:lnTo>
                    <a:pt x="1488" y="1146"/>
                  </a:lnTo>
                  <a:lnTo>
                    <a:pt x="1476" y="1134"/>
                  </a:lnTo>
                  <a:lnTo>
                    <a:pt x="1476" y="1128"/>
                  </a:lnTo>
                  <a:lnTo>
                    <a:pt x="1470" y="1122"/>
                  </a:lnTo>
                  <a:lnTo>
                    <a:pt x="1440" y="1122"/>
                  </a:lnTo>
                  <a:lnTo>
                    <a:pt x="1416" y="1128"/>
                  </a:lnTo>
                  <a:lnTo>
                    <a:pt x="1392" y="1140"/>
                  </a:lnTo>
                  <a:lnTo>
                    <a:pt x="1356" y="1140"/>
                  </a:lnTo>
                  <a:lnTo>
                    <a:pt x="1338" y="1146"/>
                  </a:lnTo>
                  <a:lnTo>
                    <a:pt x="1290" y="1170"/>
                  </a:lnTo>
                  <a:lnTo>
                    <a:pt x="1284" y="1170"/>
                  </a:lnTo>
                  <a:lnTo>
                    <a:pt x="1272" y="1158"/>
                  </a:lnTo>
                  <a:lnTo>
                    <a:pt x="1266" y="1146"/>
                  </a:lnTo>
                  <a:lnTo>
                    <a:pt x="1266" y="1140"/>
                  </a:lnTo>
                  <a:lnTo>
                    <a:pt x="1260" y="1128"/>
                  </a:lnTo>
                  <a:lnTo>
                    <a:pt x="1242" y="1128"/>
                  </a:lnTo>
                  <a:lnTo>
                    <a:pt x="1224" y="1122"/>
                  </a:lnTo>
                  <a:lnTo>
                    <a:pt x="1194" y="1122"/>
                  </a:lnTo>
                  <a:lnTo>
                    <a:pt x="1194" y="1104"/>
                  </a:lnTo>
                  <a:lnTo>
                    <a:pt x="1188" y="1092"/>
                  </a:lnTo>
                  <a:lnTo>
                    <a:pt x="1176" y="1080"/>
                  </a:lnTo>
                  <a:lnTo>
                    <a:pt x="1170" y="1068"/>
                  </a:lnTo>
                  <a:lnTo>
                    <a:pt x="1164" y="1062"/>
                  </a:lnTo>
                  <a:lnTo>
                    <a:pt x="1164" y="1026"/>
                  </a:lnTo>
                  <a:lnTo>
                    <a:pt x="1128" y="966"/>
                  </a:lnTo>
                  <a:lnTo>
                    <a:pt x="1122" y="924"/>
                  </a:lnTo>
                  <a:lnTo>
                    <a:pt x="1110" y="894"/>
                  </a:lnTo>
                  <a:lnTo>
                    <a:pt x="1104" y="804"/>
                  </a:lnTo>
                  <a:lnTo>
                    <a:pt x="1110" y="798"/>
                  </a:lnTo>
                  <a:lnTo>
                    <a:pt x="1122" y="774"/>
                  </a:lnTo>
                  <a:lnTo>
                    <a:pt x="1128" y="768"/>
                  </a:lnTo>
                  <a:lnTo>
                    <a:pt x="1128" y="654"/>
                  </a:lnTo>
                  <a:lnTo>
                    <a:pt x="1152" y="648"/>
                  </a:lnTo>
                  <a:lnTo>
                    <a:pt x="1152" y="612"/>
                  </a:lnTo>
                  <a:lnTo>
                    <a:pt x="1158" y="600"/>
                  </a:lnTo>
                  <a:lnTo>
                    <a:pt x="1158" y="594"/>
                  </a:lnTo>
                  <a:lnTo>
                    <a:pt x="1164" y="588"/>
                  </a:lnTo>
                  <a:lnTo>
                    <a:pt x="1176" y="588"/>
                  </a:lnTo>
                  <a:lnTo>
                    <a:pt x="1182" y="594"/>
                  </a:lnTo>
                  <a:lnTo>
                    <a:pt x="1188" y="594"/>
                  </a:lnTo>
                  <a:lnTo>
                    <a:pt x="1188" y="588"/>
                  </a:lnTo>
                  <a:lnTo>
                    <a:pt x="1194" y="576"/>
                  </a:lnTo>
                  <a:lnTo>
                    <a:pt x="1194" y="564"/>
                  </a:lnTo>
                  <a:lnTo>
                    <a:pt x="1200" y="558"/>
                  </a:lnTo>
                  <a:lnTo>
                    <a:pt x="1206" y="546"/>
                  </a:lnTo>
                  <a:lnTo>
                    <a:pt x="1206" y="540"/>
                  </a:lnTo>
                  <a:lnTo>
                    <a:pt x="1206" y="546"/>
                  </a:lnTo>
                  <a:lnTo>
                    <a:pt x="1182" y="546"/>
                  </a:lnTo>
                  <a:lnTo>
                    <a:pt x="1176" y="534"/>
                  </a:lnTo>
                  <a:lnTo>
                    <a:pt x="1176" y="528"/>
                  </a:lnTo>
                  <a:lnTo>
                    <a:pt x="1134" y="528"/>
                  </a:lnTo>
                  <a:lnTo>
                    <a:pt x="1122" y="516"/>
                  </a:lnTo>
                  <a:lnTo>
                    <a:pt x="1110" y="516"/>
                  </a:lnTo>
                  <a:lnTo>
                    <a:pt x="1092" y="510"/>
                  </a:lnTo>
                  <a:lnTo>
                    <a:pt x="1080" y="498"/>
                  </a:lnTo>
                  <a:lnTo>
                    <a:pt x="1080" y="468"/>
                  </a:lnTo>
                  <a:lnTo>
                    <a:pt x="1068" y="456"/>
                  </a:lnTo>
                  <a:lnTo>
                    <a:pt x="1068" y="420"/>
                  </a:lnTo>
                  <a:lnTo>
                    <a:pt x="1074" y="420"/>
                  </a:lnTo>
                  <a:lnTo>
                    <a:pt x="1080" y="414"/>
                  </a:lnTo>
                  <a:lnTo>
                    <a:pt x="1080" y="408"/>
                  </a:lnTo>
                  <a:lnTo>
                    <a:pt x="1068" y="396"/>
                  </a:lnTo>
                  <a:lnTo>
                    <a:pt x="1056" y="390"/>
                  </a:lnTo>
                  <a:lnTo>
                    <a:pt x="1050" y="384"/>
                  </a:lnTo>
                  <a:lnTo>
                    <a:pt x="1050" y="360"/>
                  </a:lnTo>
                  <a:lnTo>
                    <a:pt x="1038" y="354"/>
                  </a:lnTo>
                  <a:lnTo>
                    <a:pt x="1032" y="342"/>
                  </a:lnTo>
                  <a:lnTo>
                    <a:pt x="1032" y="330"/>
                  </a:lnTo>
                  <a:lnTo>
                    <a:pt x="1038" y="318"/>
                  </a:lnTo>
                  <a:lnTo>
                    <a:pt x="1038" y="294"/>
                  </a:lnTo>
                  <a:lnTo>
                    <a:pt x="1026" y="282"/>
                  </a:lnTo>
                  <a:lnTo>
                    <a:pt x="1020" y="270"/>
                  </a:lnTo>
                  <a:lnTo>
                    <a:pt x="1008" y="258"/>
                  </a:lnTo>
                  <a:lnTo>
                    <a:pt x="1002" y="246"/>
                  </a:lnTo>
                  <a:lnTo>
                    <a:pt x="996" y="240"/>
                  </a:lnTo>
                  <a:lnTo>
                    <a:pt x="990" y="228"/>
                  </a:lnTo>
                  <a:lnTo>
                    <a:pt x="948" y="228"/>
                  </a:lnTo>
                  <a:lnTo>
                    <a:pt x="930" y="222"/>
                  </a:lnTo>
                  <a:lnTo>
                    <a:pt x="930" y="228"/>
                  </a:lnTo>
                  <a:lnTo>
                    <a:pt x="912" y="228"/>
                  </a:lnTo>
                  <a:lnTo>
                    <a:pt x="900" y="240"/>
                  </a:lnTo>
                  <a:lnTo>
                    <a:pt x="888" y="264"/>
                  </a:lnTo>
                  <a:lnTo>
                    <a:pt x="876" y="276"/>
                  </a:lnTo>
                  <a:lnTo>
                    <a:pt x="852" y="288"/>
                  </a:lnTo>
                  <a:lnTo>
                    <a:pt x="840" y="288"/>
                  </a:lnTo>
                  <a:lnTo>
                    <a:pt x="822" y="276"/>
                  </a:lnTo>
                  <a:lnTo>
                    <a:pt x="810" y="270"/>
                  </a:lnTo>
                  <a:lnTo>
                    <a:pt x="780" y="240"/>
                  </a:lnTo>
                  <a:lnTo>
                    <a:pt x="780" y="228"/>
                  </a:lnTo>
                  <a:lnTo>
                    <a:pt x="786" y="216"/>
                  </a:lnTo>
                  <a:lnTo>
                    <a:pt x="786" y="174"/>
                  </a:lnTo>
                  <a:lnTo>
                    <a:pt x="780" y="162"/>
                  </a:lnTo>
                  <a:lnTo>
                    <a:pt x="768" y="150"/>
                  </a:lnTo>
                  <a:lnTo>
                    <a:pt x="756" y="144"/>
                  </a:lnTo>
                  <a:lnTo>
                    <a:pt x="744" y="144"/>
                  </a:lnTo>
                  <a:lnTo>
                    <a:pt x="738" y="114"/>
                  </a:lnTo>
                  <a:lnTo>
                    <a:pt x="708" y="102"/>
                  </a:lnTo>
                  <a:lnTo>
                    <a:pt x="708" y="78"/>
                  </a:lnTo>
                  <a:lnTo>
                    <a:pt x="696" y="66"/>
                  </a:lnTo>
                  <a:lnTo>
                    <a:pt x="582" y="66"/>
                  </a:lnTo>
                  <a:lnTo>
                    <a:pt x="576" y="72"/>
                  </a:lnTo>
                  <a:lnTo>
                    <a:pt x="576" y="90"/>
                  </a:lnTo>
                  <a:lnTo>
                    <a:pt x="570" y="102"/>
                  </a:lnTo>
                  <a:lnTo>
                    <a:pt x="570" y="108"/>
                  </a:lnTo>
                  <a:lnTo>
                    <a:pt x="366" y="108"/>
                  </a:lnTo>
                  <a:lnTo>
                    <a:pt x="156" y="12"/>
                  </a:lnTo>
                  <a:lnTo>
                    <a:pt x="150" y="12"/>
                  </a:lnTo>
                  <a:lnTo>
                    <a:pt x="150" y="6"/>
                  </a:lnTo>
                  <a:lnTo>
                    <a:pt x="156" y="0"/>
                  </a:lnTo>
                  <a:lnTo>
                    <a:pt x="12" y="6"/>
                  </a:lnTo>
                  <a:lnTo>
                    <a:pt x="6" y="0"/>
                  </a:lnTo>
                  <a:lnTo>
                    <a:pt x="0" y="18"/>
                  </a:lnTo>
                  <a:lnTo>
                    <a:pt x="0" y="48"/>
                  </a:lnTo>
                  <a:lnTo>
                    <a:pt x="6" y="60"/>
                  </a:lnTo>
                  <a:lnTo>
                    <a:pt x="12" y="66"/>
                  </a:lnTo>
                  <a:lnTo>
                    <a:pt x="18" y="78"/>
                  </a:lnTo>
                  <a:lnTo>
                    <a:pt x="0" y="90"/>
                  </a:lnTo>
                  <a:lnTo>
                    <a:pt x="12" y="114"/>
                  </a:lnTo>
                  <a:lnTo>
                    <a:pt x="6" y="126"/>
                  </a:lnTo>
                  <a:lnTo>
                    <a:pt x="24" y="144"/>
                  </a:lnTo>
                  <a:lnTo>
                    <a:pt x="6" y="174"/>
                  </a:lnTo>
                  <a:lnTo>
                    <a:pt x="18" y="180"/>
                  </a:lnTo>
                  <a:lnTo>
                    <a:pt x="18" y="210"/>
                  </a:lnTo>
                  <a:lnTo>
                    <a:pt x="24" y="228"/>
                  </a:lnTo>
                  <a:lnTo>
                    <a:pt x="24" y="240"/>
                  </a:lnTo>
                  <a:lnTo>
                    <a:pt x="30" y="252"/>
                  </a:lnTo>
                  <a:lnTo>
                    <a:pt x="42" y="264"/>
                  </a:lnTo>
                  <a:lnTo>
                    <a:pt x="60" y="264"/>
                  </a:lnTo>
                  <a:lnTo>
                    <a:pt x="60" y="270"/>
                  </a:lnTo>
                  <a:lnTo>
                    <a:pt x="66" y="276"/>
                  </a:lnTo>
                  <a:lnTo>
                    <a:pt x="72" y="288"/>
                  </a:lnTo>
                  <a:lnTo>
                    <a:pt x="84" y="300"/>
                  </a:lnTo>
                  <a:lnTo>
                    <a:pt x="90" y="318"/>
                  </a:lnTo>
                  <a:lnTo>
                    <a:pt x="96" y="330"/>
                  </a:lnTo>
                  <a:lnTo>
                    <a:pt x="96" y="342"/>
                  </a:lnTo>
                  <a:lnTo>
                    <a:pt x="78" y="378"/>
                  </a:lnTo>
                  <a:lnTo>
                    <a:pt x="72" y="384"/>
                  </a:lnTo>
                  <a:lnTo>
                    <a:pt x="72" y="390"/>
                  </a:lnTo>
                  <a:lnTo>
                    <a:pt x="84" y="396"/>
                  </a:lnTo>
                  <a:lnTo>
                    <a:pt x="72" y="414"/>
                  </a:lnTo>
                  <a:lnTo>
                    <a:pt x="60" y="396"/>
                  </a:lnTo>
                  <a:lnTo>
                    <a:pt x="12" y="390"/>
                  </a:lnTo>
                  <a:lnTo>
                    <a:pt x="36" y="414"/>
                  </a:lnTo>
                  <a:lnTo>
                    <a:pt x="42" y="438"/>
                  </a:lnTo>
                  <a:lnTo>
                    <a:pt x="66" y="444"/>
                  </a:lnTo>
                  <a:lnTo>
                    <a:pt x="78" y="456"/>
                  </a:lnTo>
                  <a:lnTo>
                    <a:pt x="84" y="468"/>
                  </a:lnTo>
                  <a:lnTo>
                    <a:pt x="90" y="474"/>
                  </a:lnTo>
                  <a:lnTo>
                    <a:pt x="96" y="474"/>
                  </a:lnTo>
                  <a:lnTo>
                    <a:pt x="102" y="468"/>
                  </a:lnTo>
                  <a:lnTo>
                    <a:pt x="108" y="468"/>
                  </a:lnTo>
                  <a:lnTo>
                    <a:pt x="120" y="462"/>
                  </a:lnTo>
                  <a:lnTo>
                    <a:pt x="126" y="456"/>
                  </a:lnTo>
                  <a:lnTo>
                    <a:pt x="126" y="480"/>
                  </a:lnTo>
                  <a:lnTo>
                    <a:pt x="144" y="516"/>
                  </a:lnTo>
                  <a:lnTo>
                    <a:pt x="156" y="528"/>
                  </a:lnTo>
                  <a:lnTo>
                    <a:pt x="168" y="552"/>
                  </a:lnTo>
                  <a:lnTo>
                    <a:pt x="168" y="564"/>
                  </a:lnTo>
                  <a:lnTo>
                    <a:pt x="156" y="588"/>
                  </a:lnTo>
                  <a:lnTo>
                    <a:pt x="150" y="606"/>
                  </a:lnTo>
                  <a:lnTo>
                    <a:pt x="150" y="618"/>
                  </a:lnTo>
                  <a:lnTo>
                    <a:pt x="180" y="648"/>
                  </a:lnTo>
                  <a:lnTo>
                    <a:pt x="192" y="666"/>
                  </a:lnTo>
                  <a:lnTo>
                    <a:pt x="222" y="696"/>
                  </a:lnTo>
                  <a:lnTo>
                    <a:pt x="234" y="714"/>
                  </a:lnTo>
                  <a:lnTo>
                    <a:pt x="264" y="744"/>
                  </a:lnTo>
                  <a:lnTo>
                    <a:pt x="258" y="750"/>
                  </a:lnTo>
                  <a:lnTo>
                    <a:pt x="258" y="762"/>
                  </a:lnTo>
                  <a:lnTo>
                    <a:pt x="252" y="768"/>
                  </a:lnTo>
                  <a:lnTo>
                    <a:pt x="252" y="780"/>
                  </a:lnTo>
                  <a:lnTo>
                    <a:pt x="258" y="786"/>
                  </a:lnTo>
                  <a:lnTo>
                    <a:pt x="276" y="786"/>
                  </a:lnTo>
                  <a:lnTo>
                    <a:pt x="288" y="780"/>
                  </a:lnTo>
                  <a:lnTo>
                    <a:pt x="294" y="768"/>
                  </a:lnTo>
                  <a:lnTo>
                    <a:pt x="306" y="762"/>
                  </a:lnTo>
                  <a:lnTo>
                    <a:pt x="312" y="756"/>
                  </a:lnTo>
                  <a:lnTo>
                    <a:pt x="306" y="738"/>
                  </a:lnTo>
                  <a:lnTo>
                    <a:pt x="306" y="732"/>
                  </a:lnTo>
                  <a:lnTo>
                    <a:pt x="300" y="726"/>
                  </a:lnTo>
                  <a:lnTo>
                    <a:pt x="300" y="708"/>
                  </a:lnTo>
                  <a:lnTo>
                    <a:pt x="288" y="684"/>
                  </a:lnTo>
                  <a:lnTo>
                    <a:pt x="282" y="678"/>
                  </a:lnTo>
                  <a:lnTo>
                    <a:pt x="258" y="678"/>
                  </a:lnTo>
                  <a:lnTo>
                    <a:pt x="240" y="648"/>
                  </a:lnTo>
                  <a:lnTo>
                    <a:pt x="240" y="576"/>
                  </a:lnTo>
                  <a:lnTo>
                    <a:pt x="222" y="546"/>
                  </a:lnTo>
                  <a:lnTo>
                    <a:pt x="228" y="534"/>
                  </a:lnTo>
                  <a:lnTo>
                    <a:pt x="228" y="528"/>
                  </a:lnTo>
                  <a:lnTo>
                    <a:pt x="234" y="516"/>
                  </a:lnTo>
                  <a:lnTo>
                    <a:pt x="234" y="492"/>
                  </a:lnTo>
                  <a:lnTo>
                    <a:pt x="228" y="486"/>
                  </a:lnTo>
                  <a:lnTo>
                    <a:pt x="216" y="480"/>
                  </a:lnTo>
                  <a:lnTo>
                    <a:pt x="210" y="474"/>
                  </a:lnTo>
                  <a:lnTo>
                    <a:pt x="198" y="474"/>
                  </a:lnTo>
                  <a:lnTo>
                    <a:pt x="198" y="432"/>
                  </a:lnTo>
                  <a:lnTo>
                    <a:pt x="168" y="396"/>
                  </a:lnTo>
                  <a:lnTo>
                    <a:pt x="174" y="336"/>
                  </a:lnTo>
                  <a:lnTo>
                    <a:pt x="168" y="330"/>
                  </a:lnTo>
                  <a:lnTo>
                    <a:pt x="162" y="318"/>
                  </a:lnTo>
                  <a:lnTo>
                    <a:pt x="144" y="300"/>
                  </a:lnTo>
                  <a:lnTo>
                    <a:pt x="138" y="288"/>
                  </a:lnTo>
                  <a:lnTo>
                    <a:pt x="138" y="276"/>
                  </a:lnTo>
                  <a:lnTo>
                    <a:pt x="132" y="264"/>
                  </a:lnTo>
                  <a:lnTo>
                    <a:pt x="132" y="246"/>
                  </a:lnTo>
                  <a:lnTo>
                    <a:pt x="126" y="240"/>
                  </a:lnTo>
                  <a:lnTo>
                    <a:pt x="120" y="228"/>
                  </a:lnTo>
                  <a:lnTo>
                    <a:pt x="108" y="216"/>
                  </a:lnTo>
                  <a:lnTo>
                    <a:pt x="102" y="204"/>
                  </a:lnTo>
                  <a:lnTo>
                    <a:pt x="96" y="198"/>
                  </a:lnTo>
                  <a:lnTo>
                    <a:pt x="96" y="192"/>
                  </a:lnTo>
                  <a:lnTo>
                    <a:pt x="102" y="186"/>
                  </a:lnTo>
                  <a:lnTo>
                    <a:pt x="114" y="162"/>
                  </a:lnTo>
                  <a:lnTo>
                    <a:pt x="114" y="114"/>
                  </a:lnTo>
                  <a:lnTo>
                    <a:pt x="120" y="108"/>
                  </a:lnTo>
                  <a:lnTo>
                    <a:pt x="126" y="96"/>
                  </a:lnTo>
                  <a:lnTo>
                    <a:pt x="126" y="60"/>
                  </a:lnTo>
                  <a:lnTo>
                    <a:pt x="132" y="66"/>
                  </a:lnTo>
                  <a:lnTo>
                    <a:pt x="144" y="72"/>
                  </a:lnTo>
                  <a:lnTo>
                    <a:pt x="150" y="84"/>
                  </a:lnTo>
                  <a:lnTo>
                    <a:pt x="162" y="90"/>
                  </a:lnTo>
                  <a:lnTo>
                    <a:pt x="180" y="90"/>
                  </a:lnTo>
                  <a:lnTo>
                    <a:pt x="186" y="84"/>
                  </a:lnTo>
                  <a:lnTo>
                    <a:pt x="198" y="84"/>
                  </a:lnTo>
                  <a:lnTo>
                    <a:pt x="198" y="102"/>
                  </a:lnTo>
                  <a:lnTo>
                    <a:pt x="204" y="108"/>
                  </a:lnTo>
                  <a:lnTo>
                    <a:pt x="216" y="114"/>
                  </a:lnTo>
                  <a:lnTo>
                    <a:pt x="234" y="114"/>
                  </a:lnTo>
                  <a:lnTo>
                    <a:pt x="234" y="120"/>
                  </a:lnTo>
                  <a:lnTo>
                    <a:pt x="228" y="126"/>
                  </a:lnTo>
                  <a:lnTo>
                    <a:pt x="228" y="186"/>
                  </a:lnTo>
                  <a:lnTo>
                    <a:pt x="240" y="258"/>
                  </a:lnTo>
                  <a:lnTo>
                    <a:pt x="240" y="270"/>
                  </a:lnTo>
                  <a:lnTo>
                    <a:pt x="246" y="282"/>
                  </a:lnTo>
                  <a:lnTo>
                    <a:pt x="252" y="306"/>
                  </a:lnTo>
                  <a:lnTo>
                    <a:pt x="264" y="342"/>
                  </a:lnTo>
                  <a:lnTo>
                    <a:pt x="276" y="372"/>
                  </a:lnTo>
                  <a:lnTo>
                    <a:pt x="282" y="384"/>
                  </a:lnTo>
                  <a:lnTo>
                    <a:pt x="324" y="384"/>
                  </a:lnTo>
                  <a:lnTo>
                    <a:pt x="318" y="390"/>
                  </a:lnTo>
                  <a:lnTo>
                    <a:pt x="306" y="414"/>
                  </a:lnTo>
                  <a:lnTo>
                    <a:pt x="318" y="438"/>
                  </a:lnTo>
                  <a:lnTo>
                    <a:pt x="330" y="444"/>
                  </a:lnTo>
                  <a:lnTo>
                    <a:pt x="336" y="450"/>
                  </a:lnTo>
                  <a:lnTo>
                    <a:pt x="348" y="450"/>
                  </a:lnTo>
                  <a:lnTo>
                    <a:pt x="354" y="474"/>
                  </a:lnTo>
                  <a:lnTo>
                    <a:pt x="384" y="474"/>
                  </a:lnTo>
                  <a:lnTo>
                    <a:pt x="390" y="516"/>
                  </a:lnTo>
                  <a:lnTo>
                    <a:pt x="384" y="516"/>
                  </a:lnTo>
                  <a:lnTo>
                    <a:pt x="378" y="522"/>
                  </a:lnTo>
                  <a:lnTo>
                    <a:pt x="366" y="528"/>
                  </a:lnTo>
                  <a:lnTo>
                    <a:pt x="360" y="534"/>
                  </a:lnTo>
                  <a:lnTo>
                    <a:pt x="354" y="546"/>
                  </a:lnTo>
                  <a:lnTo>
                    <a:pt x="354" y="558"/>
                  </a:lnTo>
                  <a:lnTo>
                    <a:pt x="360" y="564"/>
                  </a:lnTo>
                  <a:lnTo>
                    <a:pt x="372" y="570"/>
                  </a:lnTo>
                  <a:lnTo>
                    <a:pt x="384" y="558"/>
                  </a:lnTo>
                  <a:lnTo>
                    <a:pt x="384" y="564"/>
                  </a:lnTo>
                  <a:lnTo>
                    <a:pt x="396" y="576"/>
                  </a:lnTo>
                  <a:lnTo>
                    <a:pt x="396" y="588"/>
                  </a:lnTo>
                  <a:lnTo>
                    <a:pt x="402" y="594"/>
                  </a:lnTo>
                  <a:lnTo>
                    <a:pt x="414" y="594"/>
                  </a:lnTo>
                  <a:lnTo>
                    <a:pt x="426" y="600"/>
                  </a:lnTo>
                  <a:lnTo>
                    <a:pt x="432" y="600"/>
                  </a:lnTo>
                  <a:lnTo>
                    <a:pt x="438" y="606"/>
                  </a:lnTo>
                  <a:lnTo>
                    <a:pt x="438" y="624"/>
                  </a:lnTo>
                  <a:lnTo>
                    <a:pt x="432" y="630"/>
                  </a:lnTo>
                  <a:lnTo>
                    <a:pt x="432" y="636"/>
                  </a:lnTo>
                  <a:lnTo>
                    <a:pt x="426" y="648"/>
                  </a:lnTo>
                  <a:lnTo>
                    <a:pt x="426" y="654"/>
                  </a:lnTo>
                  <a:lnTo>
                    <a:pt x="468" y="654"/>
                  </a:lnTo>
                  <a:lnTo>
                    <a:pt x="468" y="684"/>
                  </a:lnTo>
                  <a:lnTo>
                    <a:pt x="504" y="720"/>
                  </a:lnTo>
                  <a:lnTo>
                    <a:pt x="510" y="732"/>
                  </a:lnTo>
                  <a:lnTo>
                    <a:pt x="528" y="750"/>
                  </a:lnTo>
                  <a:lnTo>
                    <a:pt x="534" y="768"/>
                  </a:lnTo>
                  <a:lnTo>
                    <a:pt x="546" y="780"/>
                  </a:lnTo>
                  <a:lnTo>
                    <a:pt x="552" y="798"/>
                  </a:lnTo>
                  <a:lnTo>
                    <a:pt x="558" y="810"/>
                  </a:lnTo>
                  <a:lnTo>
                    <a:pt x="558" y="870"/>
                  </a:lnTo>
                  <a:lnTo>
                    <a:pt x="564" y="882"/>
                  </a:lnTo>
                  <a:lnTo>
                    <a:pt x="576" y="894"/>
                  </a:lnTo>
                  <a:lnTo>
                    <a:pt x="576" y="906"/>
                  </a:lnTo>
                  <a:lnTo>
                    <a:pt x="570" y="918"/>
                  </a:lnTo>
                  <a:lnTo>
                    <a:pt x="552" y="936"/>
                  </a:lnTo>
                  <a:lnTo>
                    <a:pt x="546" y="948"/>
                  </a:lnTo>
                  <a:lnTo>
                    <a:pt x="546" y="954"/>
                  </a:lnTo>
                  <a:lnTo>
                    <a:pt x="552" y="960"/>
                  </a:lnTo>
                  <a:lnTo>
                    <a:pt x="564" y="966"/>
                  </a:lnTo>
                  <a:lnTo>
                    <a:pt x="540" y="966"/>
                  </a:lnTo>
                  <a:lnTo>
                    <a:pt x="528" y="972"/>
                  </a:lnTo>
                  <a:lnTo>
                    <a:pt x="528" y="1038"/>
                  </a:lnTo>
                  <a:lnTo>
                    <a:pt x="534" y="1056"/>
                  </a:lnTo>
                  <a:lnTo>
                    <a:pt x="540" y="1062"/>
                  </a:lnTo>
                  <a:lnTo>
                    <a:pt x="546" y="1074"/>
                  </a:lnTo>
                  <a:lnTo>
                    <a:pt x="558" y="1074"/>
                  </a:lnTo>
                  <a:lnTo>
                    <a:pt x="576" y="1080"/>
                  </a:lnTo>
                  <a:lnTo>
                    <a:pt x="600" y="1080"/>
                  </a:lnTo>
                  <a:lnTo>
                    <a:pt x="612" y="1086"/>
                  </a:lnTo>
                  <a:lnTo>
                    <a:pt x="636" y="1110"/>
                  </a:lnTo>
                  <a:lnTo>
                    <a:pt x="642" y="1122"/>
                  </a:lnTo>
                  <a:lnTo>
                    <a:pt x="648" y="1140"/>
                  </a:lnTo>
                  <a:lnTo>
                    <a:pt x="654" y="1152"/>
                  </a:lnTo>
                  <a:lnTo>
                    <a:pt x="666" y="1164"/>
                  </a:lnTo>
                  <a:lnTo>
                    <a:pt x="678" y="1170"/>
                  </a:lnTo>
                  <a:lnTo>
                    <a:pt x="732" y="1170"/>
                  </a:lnTo>
                  <a:lnTo>
                    <a:pt x="750" y="1176"/>
                  </a:lnTo>
                  <a:lnTo>
                    <a:pt x="762" y="1182"/>
                  </a:lnTo>
                  <a:lnTo>
                    <a:pt x="768" y="1188"/>
                  </a:lnTo>
                  <a:lnTo>
                    <a:pt x="774" y="1200"/>
                  </a:lnTo>
                  <a:lnTo>
                    <a:pt x="786" y="1218"/>
                  </a:lnTo>
                  <a:lnTo>
                    <a:pt x="810" y="1242"/>
                  </a:lnTo>
                  <a:lnTo>
                    <a:pt x="834" y="1254"/>
                  </a:lnTo>
                  <a:lnTo>
                    <a:pt x="870" y="1266"/>
                  </a:lnTo>
                  <a:lnTo>
                    <a:pt x="912" y="1272"/>
                  </a:lnTo>
                  <a:lnTo>
                    <a:pt x="942" y="1278"/>
                  </a:lnTo>
                  <a:lnTo>
                    <a:pt x="960" y="1290"/>
                  </a:lnTo>
                  <a:lnTo>
                    <a:pt x="966" y="1302"/>
                  </a:lnTo>
                  <a:lnTo>
                    <a:pt x="978" y="1314"/>
                  </a:lnTo>
                  <a:lnTo>
                    <a:pt x="990" y="1320"/>
                  </a:lnTo>
                  <a:lnTo>
                    <a:pt x="996" y="1320"/>
                  </a:lnTo>
                  <a:lnTo>
                    <a:pt x="1002" y="1326"/>
                  </a:lnTo>
                  <a:lnTo>
                    <a:pt x="1008" y="1338"/>
                  </a:lnTo>
                  <a:lnTo>
                    <a:pt x="1014" y="1344"/>
                  </a:lnTo>
                  <a:lnTo>
                    <a:pt x="1080" y="1344"/>
                  </a:lnTo>
                  <a:lnTo>
                    <a:pt x="1092" y="1356"/>
                  </a:lnTo>
                  <a:lnTo>
                    <a:pt x="1098" y="1368"/>
                  </a:lnTo>
                  <a:lnTo>
                    <a:pt x="1104" y="1374"/>
                  </a:lnTo>
                  <a:lnTo>
                    <a:pt x="1116" y="1374"/>
                  </a:lnTo>
                  <a:lnTo>
                    <a:pt x="1140" y="1362"/>
                  </a:lnTo>
                  <a:lnTo>
                    <a:pt x="1170" y="1350"/>
                  </a:lnTo>
                  <a:lnTo>
                    <a:pt x="1206" y="1332"/>
                  </a:lnTo>
                  <a:lnTo>
                    <a:pt x="1260" y="1314"/>
                  </a:lnTo>
                  <a:lnTo>
                    <a:pt x="1278" y="1326"/>
                  </a:lnTo>
                  <a:lnTo>
                    <a:pt x="1308" y="1350"/>
                  </a:lnTo>
                  <a:lnTo>
                    <a:pt x="1344" y="1374"/>
                  </a:lnTo>
                  <a:lnTo>
                    <a:pt x="1386" y="1416"/>
                  </a:lnTo>
                  <a:lnTo>
                    <a:pt x="1386" y="1428"/>
                  </a:lnTo>
                  <a:lnTo>
                    <a:pt x="1392" y="1446"/>
                  </a:lnTo>
                  <a:lnTo>
                    <a:pt x="1398" y="1458"/>
                  </a:lnTo>
                  <a:lnTo>
                    <a:pt x="1416" y="1458"/>
                  </a:lnTo>
                  <a:lnTo>
                    <a:pt x="1422" y="1452"/>
                  </a:lnTo>
                  <a:lnTo>
                    <a:pt x="1422" y="144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69" name="Malta" descr="© INSCALE GmbH, 05.05.2010&#10;http://www.presentationload.com/">
              <a:extLst>
                <a:ext uri="{FF2B5EF4-FFF2-40B4-BE49-F238E27FC236}">
                  <a16:creationId xmlns:a16="http://schemas.microsoft.com/office/drawing/2014/main" id="{043C0627-924E-8AEC-832D-26E51B0F7E4F}"/>
                </a:ext>
              </a:extLst>
            </p:cNvPr>
            <p:cNvSpPr>
              <a:spLocks/>
            </p:cNvSpPr>
            <p:nvPr/>
          </p:nvSpPr>
          <p:spPr bwMode="gray">
            <a:xfrm>
              <a:off x="4608948" y="2112624"/>
              <a:ext cx="11859" cy="10377"/>
            </a:xfrm>
            <a:custGeom>
              <a:avLst/>
              <a:gdLst>
                <a:gd name="T0" fmla="*/ 2147483647 w 30"/>
                <a:gd name="T1" fmla="*/ 2147483647 h 30"/>
                <a:gd name="T2" fmla="*/ 2147483647 w 30"/>
                <a:gd name="T3" fmla="*/ 2147483647 h 30"/>
                <a:gd name="T4" fmla="*/ 2147483647 w 30"/>
                <a:gd name="T5" fmla="*/ 2147483647 h 30"/>
                <a:gd name="T6" fmla="*/ 2147483647 w 30"/>
                <a:gd name="T7" fmla="*/ 0 h 30"/>
                <a:gd name="T8" fmla="*/ 2147483647 w 30"/>
                <a:gd name="T9" fmla="*/ 0 h 30"/>
                <a:gd name="T10" fmla="*/ 0 w 30"/>
                <a:gd name="T11" fmla="*/ 2147483647 h 30"/>
                <a:gd name="T12" fmla="*/ 0 w 30"/>
                <a:gd name="T13" fmla="*/ 2147483647 h 30"/>
                <a:gd name="T14" fmla="*/ 2147483647 w 30"/>
                <a:gd name="T15" fmla="*/ 2147483647 h 30"/>
                <a:gd name="T16" fmla="*/ 2147483647 w 30"/>
                <a:gd name="T17" fmla="*/ 2147483647 h 30"/>
                <a:gd name="T18" fmla="*/ 2147483647 w 30"/>
                <a:gd name="T19" fmla="*/ 2147483647 h 3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0"/>
                <a:gd name="T31" fmla="*/ 0 h 30"/>
                <a:gd name="T32" fmla="*/ 30 w 30"/>
                <a:gd name="T33" fmla="*/ 30 h 3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0" h="30">
                  <a:moveTo>
                    <a:pt x="24" y="30"/>
                  </a:moveTo>
                  <a:lnTo>
                    <a:pt x="30" y="24"/>
                  </a:lnTo>
                  <a:lnTo>
                    <a:pt x="30" y="12"/>
                  </a:lnTo>
                  <a:lnTo>
                    <a:pt x="18" y="0"/>
                  </a:lnTo>
                  <a:lnTo>
                    <a:pt x="6" y="0"/>
                  </a:lnTo>
                  <a:lnTo>
                    <a:pt x="0" y="6"/>
                  </a:lnTo>
                  <a:lnTo>
                    <a:pt x="0" y="18"/>
                  </a:lnTo>
                  <a:lnTo>
                    <a:pt x="6" y="24"/>
                  </a:lnTo>
                  <a:lnTo>
                    <a:pt x="18" y="30"/>
                  </a:lnTo>
                  <a:lnTo>
                    <a:pt x="24" y="3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70" name="Mauritania" descr="© INSCALE GmbH, 05.05.2010&#10;http://www.presentationload.com/">
              <a:extLst>
                <a:ext uri="{FF2B5EF4-FFF2-40B4-BE49-F238E27FC236}">
                  <a16:creationId xmlns:a16="http://schemas.microsoft.com/office/drawing/2014/main" id="{ACC94E05-49BC-6316-957A-57E04D729889}"/>
                </a:ext>
              </a:extLst>
            </p:cNvPr>
            <p:cNvSpPr>
              <a:spLocks/>
            </p:cNvSpPr>
            <p:nvPr/>
          </p:nvSpPr>
          <p:spPr bwMode="gray">
            <a:xfrm>
              <a:off x="3790680" y="2386865"/>
              <a:ext cx="324640" cy="380972"/>
            </a:xfrm>
            <a:custGeom>
              <a:avLst/>
              <a:gdLst>
                <a:gd name="T0" fmla="*/ 2147483647 w 858"/>
                <a:gd name="T1" fmla="*/ 2147483647 h 1002"/>
                <a:gd name="T2" fmla="*/ 2147483647 w 858"/>
                <a:gd name="T3" fmla="*/ 2147483647 h 1002"/>
                <a:gd name="T4" fmla="*/ 2147483647 w 858"/>
                <a:gd name="T5" fmla="*/ 2147483647 h 1002"/>
                <a:gd name="T6" fmla="*/ 2147483647 w 858"/>
                <a:gd name="T7" fmla="*/ 2147483647 h 1002"/>
                <a:gd name="T8" fmla="*/ 2147483647 w 858"/>
                <a:gd name="T9" fmla="*/ 2147483647 h 1002"/>
                <a:gd name="T10" fmla="*/ 2147483647 w 858"/>
                <a:gd name="T11" fmla="*/ 2147483647 h 1002"/>
                <a:gd name="T12" fmla="*/ 2147483647 w 858"/>
                <a:gd name="T13" fmla="*/ 2147483647 h 1002"/>
                <a:gd name="T14" fmla="*/ 2147483647 w 858"/>
                <a:gd name="T15" fmla="*/ 2147483647 h 1002"/>
                <a:gd name="T16" fmla="*/ 2147483647 w 858"/>
                <a:gd name="T17" fmla="*/ 2147483647 h 1002"/>
                <a:gd name="T18" fmla="*/ 2147483647 w 858"/>
                <a:gd name="T19" fmla="*/ 2147483647 h 1002"/>
                <a:gd name="T20" fmla="*/ 2147483647 w 858"/>
                <a:gd name="T21" fmla="*/ 2147483647 h 1002"/>
                <a:gd name="T22" fmla="*/ 2147483647 w 858"/>
                <a:gd name="T23" fmla="*/ 2147483647 h 1002"/>
                <a:gd name="T24" fmla="*/ 2147483647 w 858"/>
                <a:gd name="T25" fmla="*/ 2147483647 h 1002"/>
                <a:gd name="T26" fmla="*/ 2147483647 w 858"/>
                <a:gd name="T27" fmla="*/ 2147483647 h 1002"/>
                <a:gd name="T28" fmla="*/ 2147483647 w 858"/>
                <a:gd name="T29" fmla="*/ 2147483647 h 1002"/>
                <a:gd name="T30" fmla="*/ 2147483647 w 858"/>
                <a:gd name="T31" fmla="*/ 2147483647 h 1002"/>
                <a:gd name="T32" fmla="*/ 2147483647 w 858"/>
                <a:gd name="T33" fmla="*/ 2147483647 h 1002"/>
                <a:gd name="T34" fmla="*/ 2147483647 w 858"/>
                <a:gd name="T35" fmla="*/ 2147483647 h 1002"/>
                <a:gd name="T36" fmla="*/ 2147483647 w 858"/>
                <a:gd name="T37" fmla="*/ 2147483647 h 1002"/>
                <a:gd name="T38" fmla="*/ 2147483647 w 858"/>
                <a:gd name="T39" fmla="*/ 2147483647 h 1002"/>
                <a:gd name="T40" fmla="*/ 2147483647 w 858"/>
                <a:gd name="T41" fmla="*/ 2147483647 h 1002"/>
                <a:gd name="T42" fmla="*/ 2147483647 w 858"/>
                <a:gd name="T43" fmla="*/ 2147483647 h 1002"/>
                <a:gd name="T44" fmla="*/ 2147483647 w 858"/>
                <a:gd name="T45" fmla="*/ 2147483647 h 1002"/>
                <a:gd name="T46" fmla="*/ 2147483647 w 858"/>
                <a:gd name="T47" fmla="*/ 2147483647 h 1002"/>
                <a:gd name="T48" fmla="*/ 2147483647 w 858"/>
                <a:gd name="T49" fmla="*/ 2147483647 h 1002"/>
                <a:gd name="T50" fmla="*/ 2147483647 w 858"/>
                <a:gd name="T51" fmla="*/ 2147483647 h 1002"/>
                <a:gd name="T52" fmla="*/ 2147483647 w 858"/>
                <a:gd name="T53" fmla="*/ 2147483647 h 1002"/>
                <a:gd name="T54" fmla="*/ 2147483647 w 858"/>
                <a:gd name="T55" fmla="*/ 2147483647 h 1002"/>
                <a:gd name="T56" fmla="*/ 2147483647 w 858"/>
                <a:gd name="T57" fmla="*/ 2147483647 h 1002"/>
                <a:gd name="T58" fmla="*/ 2147483647 w 858"/>
                <a:gd name="T59" fmla="*/ 2147483647 h 1002"/>
                <a:gd name="T60" fmla="*/ 2147483647 w 858"/>
                <a:gd name="T61" fmla="*/ 2147483647 h 1002"/>
                <a:gd name="T62" fmla="*/ 2147483647 w 858"/>
                <a:gd name="T63" fmla="*/ 2147483647 h 1002"/>
                <a:gd name="T64" fmla="*/ 2147483647 w 858"/>
                <a:gd name="T65" fmla="*/ 2147483647 h 1002"/>
                <a:gd name="T66" fmla="*/ 2147483647 w 858"/>
                <a:gd name="T67" fmla="*/ 2147483647 h 1002"/>
                <a:gd name="T68" fmla="*/ 2147483647 w 858"/>
                <a:gd name="T69" fmla="*/ 2147483647 h 1002"/>
                <a:gd name="T70" fmla="*/ 2147483647 w 858"/>
                <a:gd name="T71" fmla="*/ 2147483647 h 1002"/>
                <a:gd name="T72" fmla="*/ 2147483647 w 858"/>
                <a:gd name="T73" fmla="*/ 2147483647 h 1002"/>
                <a:gd name="T74" fmla="*/ 2147483647 w 858"/>
                <a:gd name="T75" fmla="*/ 2147483647 h 1002"/>
                <a:gd name="T76" fmla="*/ 2147483647 w 858"/>
                <a:gd name="T77" fmla="*/ 2147483647 h 1002"/>
                <a:gd name="T78" fmla="*/ 2147483647 w 858"/>
                <a:gd name="T79" fmla="*/ 2147483647 h 1002"/>
                <a:gd name="T80" fmla="*/ 2147483647 w 858"/>
                <a:gd name="T81" fmla="*/ 2147483647 h 1002"/>
                <a:gd name="T82" fmla="*/ 2147483647 w 858"/>
                <a:gd name="T83" fmla="*/ 2147483647 h 1002"/>
                <a:gd name="T84" fmla="*/ 2147483647 w 858"/>
                <a:gd name="T85" fmla="*/ 2147483647 h 1002"/>
                <a:gd name="T86" fmla="*/ 2147483647 w 858"/>
                <a:gd name="T87" fmla="*/ 2147483647 h 1002"/>
                <a:gd name="T88" fmla="*/ 2147483647 w 858"/>
                <a:gd name="T89" fmla="*/ 2147483647 h 1002"/>
                <a:gd name="T90" fmla="*/ 2147483647 w 858"/>
                <a:gd name="T91" fmla="*/ 2147483647 h 1002"/>
                <a:gd name="T92" fmla="*/ 2147483647 w 858"/>
                <a:gd name="T93" fmla="*/ 2147483647 h 1002"/>
                <a:gd name="T94" fmla="*/ 2147483647 w 858"/>
                <a:gd name="T95" fmla="*/ 2147483647 h 1002"/>
                <a:gd name="T96" fmla="*/ 2147483647 w 858"/>
                <a:gd name="T97" fmla="*/ 2147483647 h 1002"/>
                <a:gd name="T98" fmla="*/ 0 w 858"/>
                <a:gd name="T99" fmla="*/ 2147483647 h 1002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858"/>
                <a:gd name="T151" fmla="*/ 0 h 1002"/>
                <a:gd name="T152" fmla="*/ 858 w 858"/>
                <a:gd name="T153" fmla="*/ 1002 h 1002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858" h="1002">
                  <a:moveTo>
                    <a:pt x="0" y="498"/>
                  </a:moveTo>
                  <a:lnTo>
                    <a:pt x="18" y="498"/>
                  </a:lnTo>
                  <a:lnTo>
                    <a:pt x="18" y="528"/>
                  </a:lnTo>
                  <a:lnTo>
                    <a:pt x="24" y="534"/>
                  </a:lnTo>
                  <a:lnTo>
                    <a:pt x="30" y="534"/>
                  </a:lnTo>
                  <a:lnTo>
                    <a:pt x="30" y="528"/>
                  </a:lnTo>
                  <a:lnTo>
                    <a:pt x="36" y="522"/>
                  </a:lnTo>
                  <a:lnTo>
                    <a:pt x="48" y="558"/>
                  </a:lnTo>
                  <a:lnTo>
                    <a:pt x="42" y="600"/>
                  </a:lnTo>
                  <a:lnTo>
                    <a:pt x="30" y="600"/>
                  </a:lnTo>
                  <a:lnTo>
                    <a:pt x="36" y="624"/>
                  </a:lnTo>
                  <a:lnTo>
                    <a:pt x="24" y="630"/>
                  </a:lnTo>
                  <a:lnTo>
                    <a:pt x="30" y="642"/>
                  </a:lnTo>
                  <a:lnTo>
                    <a:pt x="36" y="648"/>
                  </a:lnTo>
                  <a:lnTo>
                    <a:pt x="48" y="666"/>
                  </a:lnTo>
                  <a:lnTo>
                    <a:pt x="60" y="690"/>
                  </a:lnTo>
                  <a:lnTo>
                    <a:pt x="60" y="720"/>
                  </a:lnTo>
                  <a:lnTo>
                    <a:pt x="54" y="738"/>
                  </a:lnTo>
                  <a:lnTo>
                    <a:pt x="54" y="750"/>
                  </a:lnTo>
                  <a:lnTo>
                    <a:pt x="48" y="756"/>
                  </a:lnTo>
                  <a:lnTo>
                    <a:pt x="48" y="804"/>
                  </a:lnTo>
                  <a:lnTo>
                    <a:pt x="42" y="816"/>
                  </a:lnTo>
                  <a:lnTo>
                    <a:pt x="30" y="822"/>
                  </a:lnTo>
                  <a:lnTo>
                    <a:pt x="24" y="840"/>
                  </a:lnTo>
                  <a:lnTo>
                    <a:pt x="18" y="852"/>
                  </a:lnTo>
                  <a:lnTo>
                    <a:pt x="18" y="864"/>
                  </a:lnTo>
                  <a:lnTo>
                    <a:pt x="12" y="876"/>
                  </a:lnTo>
                  <a:lnTo>
                    <a:pt x="12" y="906"/>
                  </a:lnTo>
                  <a:lnTo>
                    <a:pt x="18" y="900"/>
                  </a:lnTo>
                  <a:lnTo>
                    <a:pt x="36" y="864"/>
                  </a:lnTo>
                  <a:lnTo>
                    <a:pt x="42" y="858"/>
                  </a:lnTo>
                  <a:lnTo>
                    <a:pt x="54" y="852"/>
                  </a:lnTo>
                  <a:lnTo>
                    <a:pt x="60" y="852"/>
                  </a:lnTo>
                  <a:lnTo>
                    <a:pt x="66" y="858"/>
                  </a:lnTo>
                  <a:lnTo>
                    <a:pt x="72" y="858"/>
                  </a:lnTo>
                  <a:lnTo>
                    <a:pt x="84" y="852"/>
                  </a:lnTo>
                  <a:lnTo>
                    <a:pt x="114" y="858"/>
                  </a:lnTo>
                  <a:lnTo>
                    <a:pt x="114" y="840"/>
                  </a:lnTo>
                  <a:lnTo>
                    <a:pt x="138" y="852"/>
                  </a:lnTo>
                  <a:lnTo>
                    <a:pt x="162" y="852"/>
                  </a:lnTo>
                  <a:lnTo>
                    <a:pt x="174" y="858"/>
                  </a:lnTo>
                  <a:lnTo>
                    <a:pt x="180" y="858"/>
                  </a:lnTo>
                  <a:lnTo>
                    <a:pt x="186" y="870"/>
                  </a:lnTo>
                  <a:lnTo>
                    <a:pt x="198" y="882"/>
                  </a:lnTo>
                  <a:lnTo>
                    <a:pt x="204" y="894"/>
                  </a:lnTo>
                  <a:lnTo>
                    <a:pt x="216" y="888"/>
                  </a:lnTo>
                  <a:lnTo>
                    <a:pt x="234" y="888"/>
                  </a:lnTo>
                  <a:lnTo>
                    <a:pt x="240" y="894"/>
                  </a:lnTo>
                  <a:lnTo>
                    <a:pt x="240" y="900"/>
                  </a:lnTo>
                  <a:lnTo>
                    <a:pt x="246" y="912"/>
                  </a:lnTo>
                  <a:lnTo>
                    <a:pt x="246" y="942"/>
                  </a:lnTo>
                  <a:lnTo>
                    <a:pt x="264" y="942"/>
                  </a:lnTo>
                  <a:lnTo>
                    <a:pt x="270" y="948"/>
                  </a:lnTo>
                  <a:lnTo>
                    <a:pt x="270" y="972"/>
                  </a:lnTo>
                  <a:lnTo>
                    <a:pt x="300" y="978"/>
                  </a:lnTo>
                  <a:lnTo>
                    <a:pt x="312" y="1002"/>
                  </a:lnTo>
                  <a:lnTo>
                    <a:pt x="330" y="1002"/>
                  </a:lnTo>
                  <a:lnTo>
                    <a:pt x="342" y="996"/>
                  </a:lnTo>
                  <a:lnTo>
                    <a:pt x="348" y="996"/>
                  </a:lnTo>
                  <a:lnTo>
                    <a:pt x="348" y="948"/>
                  </a:lnTo>
                  <a:lnTo>
                    <a:pt x="360" y="936"/>
                  </a:lnTo>
                  <a:lnTo>
                    <a:pt x="378" y="936"/>
                  </a:lnTo>
                  <a:lnTo>
                    <a:pt x="402" y="960"/>
                  </a:lnTo>
                  <a:lnTo>
                    <a:pt x="408" y="972"/>
                  </a:lnTo>
                  <a:lnTo>
                    <a:pt x="420" y="948"/>
                  </a:lnTo>
                  <a:lnTo>
                    <a:pt x="456" y="948"/>
                  </a:lnTo>
                  <a:lnTo>
                    <a:pt x="462" y="954"/>
                  </a:lnTo>
                  <a:lnTo>
                    <a:pt x="492" y="954"/>
                  </a:lnTo>
                  <a:lnTo>
                    <a:pt x="504" y="948"/>
                  </a:lnTo>
                  <a:lnTo>
                    <a:pt x="510" y="948"/>
                  </a:lnTo>
                  <a:lnTo>
                    <a:pt x="510" y="936"/>
                  </a:lnTo>
                  <a:lnTo>
                    <a:pt x="516" y="930"/>
                  </a:lnTo>
                  <a:lnTo>
                    <a:pt x="522" y="930"/>
                  </a:lnTo>
                  <a:lnTo>
                    <a:pt x="522" y="942"/>
                  </a:lnTo>
                  <a:lnTo>
                    <a:pt x="786" y="942"/>
                  </a:lnTo>
                  <a:lnTo>
                    <a:pt x="798" y="900"/>
                  </a:lnTo>
                  <a:lnTo>
                    <a:pt x="804" y="894"/>
                  </a:lnTo>
                  <a:lnTo>
                    <a:pt x="804" y="882"/>
                  </a:lnTo>
                  <a:lnTo>
                    <a:pt x="786" y="864"/>
                  </a:lnTo>
                  <a:lnTo>
                    <a:pt x="780" y="864"/>
                  </a:lnTo>
                  <a:lnTo>
                    <a:pt x="738" y="174"/>
                  </a:lnTo>
                  <a:lnTo>
                    <a:pt x="858" y="180"/>
                  </a:lnTo>
                  <a:lnTo>
                    <a:pt x="600" y="0"/>
                  </a:lnTo>
                  <a:lnTo>
                    <a:pt x="594" y="48"/>
                  </a:lnTo>
                  <a:lnTo>
                    <a:pt x="588" y="54"/>
                  </a:lnTo>
                  <a:lnTo>
                    <a:pt x="588" y="90"/>
                  </a:lnTo>
                  <a:lnTo>
                    <a:pt x="366" y="96"/>
                  </a:lnTo>
                  <a:lnTo>
                    <a:pt x="366" y="108"/>
                  </a:lnTo>
                  <a:lnTo>
                    <a:pt x="354" y="114"/>
                  </a:lnTo>
                  <a:lnTo>
                    <a:pt x="354" y="306"/>
                  </a:lnTo>
                  <a:lnTo>
                    <a:pt x="348" y="312"/>
                  </a:lnTo>
                  <a:lnTo>
                    <a:pt x="336" y="318"/>
                  </a:lnTo>
                  <a:lnTo>
                    <a:pt x="306" y="318"/>
                  </a:lnTo>
                  <a:lnTo>
                    <a:pt x="282" y="330"/>
                  </a:lnTo>
                  <a:lnTo>
                    <a:pt x="276" y="342"/>
                  </a:lnTo>
                  <a:lnTo>
                    <a:pt x="276" y="360"/>
                  </a:lnTo>
                  <a:lnTo>
                    <a:pt x="282" y="372"/>
                  </a:lnTo>
                  <a:lnTo>
                    <a:pt x="276" y="474"/>
                  </a:lnTo>
                  <a:lnTo>
                    <a:pt x="0" y="474"/>
                  </a:lnTo>
                  <a:lnTo>
                    <a:pt x="0" y="498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71" name="Mali" descr="© INSCALE GmbH, 05.05.2010&#10;http://www.presentationload.com/">
              <a:extLst>
                <a:ext uri="{FF2B5EF4-FFF2-40B4-BE49-F238E27FC236}">
                  <a16:creationId xmlns:a16="http://schemas.microsoft.com/office/drawing/2014/main" id="{1BF94376-CFFD-69D6-5C6B-1DCE1333D56D}"/>
                </a:ext>
              </a:extLst>
            </p:cNvPr>
            <p:cNvSpPr>
              <a:spLocks/>
            </p:cNvSpPr>
            <p:nvPr/>
          </p:nvSpPr>
          <p:spPr bwMode="gray">
            <a:xfrm>
              <a:off x="3909270" y="2453571"/>
              <a:ext cx="440265" cy="455091"/>
            </a:xfrm>
            <a:custGeom>
              <a:avLst/>
              <a:gdLst>
                <a:gd name="T0" fmla="*/ 2147483647 w 1164"/>
                <a:gd name="T1" fmla="*/ 2147483647 h 1200"/>
                <a:gd name="T2" fmla="*/ 2147483647 w 1164"/>
                <a:gd name="T3" fmla="*/ 2147483647 h 1200"/>
                <a:gd name="T4" fmla="*/ 2147483647 w 1164"/>
                <a:gd name="T5" fmla="*/ 2147483647 h 1200"/>
                <a:gd name="T6" fmla="*/ 2147483647 w 1164"/>
                <a:gd name="T7" fmla="*/ 2147483647 h 1200"/>
                <a:gd name="T8" fmla="*/ 2147483647 w 1164"/>
                <a:gd name="T9" fmla="*/ 2147483647 h 1200"/>
                <a:gd name="T10" fmla="*/ 2147483647 w 1164"/>
                <a:gd name="T11" fmla="*/ 2147483647 h 1200"/>
                <a:gd name="T12" fmla="*/ 2147483647 w 1164"/>
                <a:gd name="T13" fmla="*/ 2147483647 h 1200"/>
                <a:gd name="T14" fmla="*/ 2147483647 w 1164"/>
                <a:gd name="T15" fmla="*/ 2147483647 h 1200"/>
                <a:gd name="T16" fmla="*/ 2147483647 w 1164"/>
                <a:gd name="T17" fmla="*/ 2147483647 h 1200"/>
                <a:gd name="T18" fmla="*/ 2147483647 w 1164"/>
                <a:gd name="T19" fmla="*/ 2147483647 h 1200"/>
                <a:gd name="T20" fmla="*/ 2147483647 w 1164"/>
                <a:gd name="T21" fmla="*/ 2147483647 h 1200"/>
                <a:gd name="T22" fmla="*/ 2147483647 w 1164"/>
                <a:gd name="T23" fmla="*/ 2147483647 h 1200"/>
                <a:gd name="T24" fmla="*/ 2147483647 w 1164"/>
                <a:gd name="T25" fmla="*/ 2147483647 h 1200"/>
                <a:gd name="T26" fmla="*/ 2147483647 w 1164"/>
                <a:gd name="T27" fmla="*/ 2147483647 h 1200"/>
                <a:gd name="T28" fmla="*/ 2147483647 w 1164"/>
                <a:gd name="T29" fmla="*/ 2147483647 h 1200"/>
                <a:gd name="T30" fmla="*/ 2147483647 w 1164"/>
                <a:gd name="T31" fmla="*/ 2147483647 h 1200"/>
                <a:gd name="T32" fmla="*/ 2147483647 w 1164"/>
                <a:gd name="T33" fmla="*/ 2147483647 h 1200"/>
                <a:gd name="T34" fmla="*/ 2147483647 w 1164"/>
                <a:gd name="T35" fmla="*/ 2147483647 h 1200"/>
                <a:gd name="T36" fmla="*/ 2147483647 w 1164"/>
                <a:gd name="T37" fmla="*/ 2147483647 h 1200"/>
                <a:gd name="T38" fmla="*/ 2147483647 w 1164"/>
                <a:gd name="T39" fmla="*/ 2147483647 h 1200"/>
                <a:gd name="T40" fmla="*/ 2147483647 w 1164"/>
                <a:gd name="T41" fmla="*/ 2147483647 h 1200"/>
                <a:gd name="T42" fmla="*/ 2147483647 w 1164"/>
                <a:gd name="T43" fmla="*/ 2147483647 h 1200"/>
                <a:gd name="T44" fmla="*/ 2147483647 w 1164"/>
                <a:gd name="T45" fmla="*/ 2147483647 h 1200"/>
                <a:gd name="T46" fmla="*/ 2147483647 w 1164"/>
                <a:gd name="T47" fmla="*/ 2147483647 h 1200"/>
                <a:gd name="T48" fmla="*/ 2147483647 w 1164"/>
                <a:gd name="T49" fmla="*/ 2147483647 h 1200"/>
                <a:gd name="T50" fmla="*/ 2147483647 w 1164"/>
                <a:gd name="T51" fmla="*/ 2147483647 h 1200"/>
                <a:gd name="T52" fmla="*/ 2147483647 w 1164"/>
                <a:gd name="T53" fmla="*/ 2147483647 h 1200"/>
                <a:gd name="T54" fmla="*/ 0 w 1164"/>
                <a:gd name="T55" fmla="*/ 2147483647 h 1200"/>
                <a:gd name="T56" fmla="*/ 2147483647 w 1164"/>
                <a:gd name="T57" fmla="*/ 2147483647 h 1200"/>
                <a:gd name="T58" fmla="*/ 2147483647 w 1164"/>
                <a:gd name="T59" fmla="*/ 2147483647 h 1200"/>
                <a:gd name="T60" fmla="*/ 2147483647 w 1164"/>
                <a:gd name="T61" fmla="*/ 2147483647 h 1200"/>
                <a:gd name="T62" fmla="*/ 2147483647 w 1164"/>
                <a:gd name="T63" fmla="*/ 2147483647 h 1200"/>
                <a:gd name="T64" fmla="*/ 2147483647 w 1164"/>
                <a:gd name="T65" fmla="*/ 2147483647 h 1200"/>
                <a:gd name="T66" fmla="*/ 2147483647 w 1164"/>
                <a:gd name="T67" fmla="*/ 2147483647 h 1200"/>
                <a:gd name="T68" fmla="*/ 2147483647 w 1164"/>
                <a:gd name="T69" fmla="*/ 2147483647 h 1200"/>
                <a:gd name="T70" fmla="*/ 2147483647 w 1164"/>
                <a:gd name="T71" fmla="*/ 2147483647 h 1200"/>
                <a:gd name="T72" fmla="*/ 2147483647 w 1164"/>
                <a:gd name="T73" fmla="*/ 2147483647 h 1200"/>
                <a:gd name="T74" fmla="*/ 2147483647 w 1164"/>
                <a:gd name="T75" fmla="*/ 2147483647 h 1200"/>
                <a:gd name="T76" fmla="*/ 2147483647 w 1164"/>
                <a:gd name="T77" fmla="*/ 2147483647 h 1200"/>
                <a:gd name="T78" fmla="*/ 2147483647 w 1164"/>
                <a:gd name="T79" fmla="*/ 2147483647 h 1200"/>
                <a:gd name="T80" fmla="*/ 2147483647 w 1164"/>
                <a:gd name="T81" fmla="*/ 2147483647 h 1200"/>
                <a:gd name="T82" fmla="*/ 2147483647 w 1164"/>
                <a:gd name="T83" fmla="*/ 2147483647 h 1200"/>
                <a:gd name="T84" fmla="*/ 2147483647 w 1164"/>
                <a:gd name="T85" fmla="*/ 2147483647 h 1200"/>
                <a:gd name="T86" fmla="*/ 2147483647 w 1164"/>
                <a:gd name="T87" fmla="*/ 2147483647 h 1200"/>
                <a:gd name="T88" fmla="*/ 2147483647 w 1164"/>
                <a:gd name="T89" fmla="*/ 2147483647 h 1200"/>
                <a:gd name="T90" fmla="*/ 2147483647 w 1164"/>
                <a:gd name="T91" fmla="*/ 2147483647 h 1200"/>
                <a:gd name="T92" fmla="*/ 2147483647 w 1164"/>
                <a:gd name="T93" fmla="*/ 2147483647 h 1200"/>
                <a:gd name="T94" fmla="*/ 2147483647 w 1164"/>
                <a:gd name="T95" fmla="*/ 2147483647 h 1200"/>
                <a:gd name="T96" fmla="*/ 2147483647 w 1164"/>
                <a:gd name="T97" fmla="*/ 2147483647 h 1200"/>
                <a:gd name="T98" fmla="*/ 2147483647 w 1164"/>
                <a:gd name="T99" fmla="*/ 2147483647 h 1200"/>
                <a:gd name="T100" fmla="*/ 2147483647 w 1164"/>
                <a:gd name="T101" fmla="*/ 2147483647 h 1200"/>
                <a:gd name="T102" fmla="*/ 2147483647 w 1164"/>
                <a:gd name="T103" fmla="*/ 2147483647 h 1200"/>
                <a:gd name="T104" fmla="*/ 2147483647 w 1164"/>
                <a:gd name="T105" fmla="*/ 2147483647 h 1200"/>
                <a:gd name="T106" fmla="*/ 2147483647 w 1164"/>
                <a:gd name="T107" fmla="*/ 2147483647 h 1200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164"/>
                <a:gd name="T163" fmla="*/ 0 h 1200"/>
                <a:gd name="T164" fmla="*/ 1164 w 1164"/>
                <a:gd name="T165" fmla="*/ 1200 h 1200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164" h="1200">
                  <a:moveTo>
                    <a:pt x="612" y="954"/>
                  </a:moveTo>
                  <a:lnTo>
                    <a:pt x="636" y="948"/>
                  </a:lnTo>
                  <a:lnTo>
                    <a:pt x="636" y="912"/>
                  </a:lnTo>
                  <a:lnTo>
                    <a:pt x="654" y="912"/>
                  </a:lnTo>
                  <a:lnTo>
                    <a:pt x="654" y="906"/>
                  </a:lnTo>
                  <a:lnTo>
                    <a:pt x="660" y="900"/>
                  </a:lnTo>
                  <a:lnTo>
                    <a:pt x="666" y="888"/>
                  </a:lnTo>
                  <a:lnTo>
                    <a:pt x="678" y="882"/>
                  </a:lnTo>
                  <a:lnTo>
                    <a:pt x="684" y="870"/>
                  </a:lnTo>
                  <a:lnTo>
                    <a:pt x="690" y="864"/>
                  </a:lnTo>
                  <a:lnTo>
                    <a:pt x="696" y="864"/>
                  </a:lnTo>
                  <a:lnTo>
                    <a:pt x="708" y="876"/>
                  </a:lnTo>
                  <a:lnTo>
                    <a:pt x="720" y="876"/>
                  </a:lnTo>
                  <a:lnTo>
                    <a:pt x="720" y="870"/>
                  </a:lnTo>
                  <a:lnTo>
                    <a:pt x="726" y="864"/>
                  </a:lnTo>
                  <a:lnTo>
                    <a:pt x="726" y="846"/>
                  </a:lnTo>
                  <a:lnTo>
                    <a:pt x="750" y="846"/>
                  </a:lnTo>
                  <a:lnTo>
                    <a:pt x="768" y="822"/>
                  </a:lnTo>
                  <a:lnTo>
                    <a:pt x="792" y="822"/>
                  </a:lnTo>
                  <a:lnTo>
                    <a:pt x="810" y="804"/>
                  </a:lnTo>
                  <a:lnTo>
                    <a:pt x="858" y="804"/>
                  </a:lnTo>
                  <a:lnTo>
                    <a:pt x="882" y="816"/>
                  </a:lnTo>
                  <a:lnTo>
                    <a:pt x="930" y="804"/>
                  </a:lnTo>
                  <a:lnTo>
                    <a:pt x="954" y="786"/>
                  </a:lnTo>
                  <a:lnTo>
                    <a:pt x="1020" y="792"/>
                  </a:lnTo>
                  <a:lnTo>
                    <a:pt x="1020" y="774"/>
                  </a:lnTo>
                  <a:lnTo>
                    <a:pt x="1068" y="780"/>
                  </a:lnTo>
                  <a:lnTo>
                    <a:pt x="1080" y="774"/>
                  </a:lnTo>
                  <a:lnTo>
                    <a:pt x="1104" y="774"/>
                  </a:lnTo>
                  <a:lnTo>
                    <a:pt x="1122" y="768"/>
                  </a:lnTo>
                  <a:lnTo>
                    <a:pt x="1134" y="762"/>
                  </a:lnTo>
                  <a:lnTo>
                    <a:pt x="1140" y="750"/>
                  </a:lnTo>
                  <a:lnTo>
                    <a:pt x="1140" y="732"/>
                  </a:lnTo>
                  <a:lnTo>
                    <a:pt x="1146" y="720"/>
                  </a:lnTo>
                  <a:lnTo>
                    <a:pt x="1146" y="708"/>
                  </a:lnTo>
                  <a:lnTo>
                    <a:pt x="1164" y="684"/>
                  </a:lnTo>
                  <a:lnTo>
                    <a:pt x="1164" y="480"/>
                  </a:lnTo>
                  <a:lnTo>
                    <a:pt x="1140" y="480"/>
                  </a:lnTo>
                  <a:lnTo>
                    <a:pt x="1134" y="486"/>
                  </a:lnTo>
                  <a:lnTo>
                    <a:pt x="1104" y="486"/>
                  </a:lnTo>
                  <a:lnTo>
                    <a:pt x="1092" y="480"/>
                  </a:lnTo>
                  <a:lnTo>
                    <a:pt x="1086" y="474"/>
                  </a:lnTo>
                  <a:lnTo>
                    <a:pt x="1086" y="468"/>
                  </a:lnTo>
                  <a:lnTo>
                    <a:pt x="1104" y="450"/>
                  </a:lnTo>
                  <a:lnTo>
                    <a:pt x="1104" y="432"/>
                  </a:lnTo>
                  <a:lnTo>
                    <a:pt x="1092" y="408"/>
                  </a:lnTo>
                  <a:lnTo>
                    <a:pt x="1080" y="402"/>
                  </a:lnTo>
                  <a:lnTo>
                    <a:pt x="1050" y="402"/>
                  </a:lnTo>
                  <a:lnTo>
                    <a:pt x="1044" y="408"/>
                  </a:lnTo>
                  <a:lnTo>
                    <a:pt x="1038" y="408"/>
                  </a:lnTo>
                  <a:lnTo>
                    <a:pt x="1032" y="378"/>
                  </a:lnTo>
                  <a:lnTo>
                    <a:pt x="996" y="378"/>
                  </a:lnTo>
                  <a:lnTo>
                    <a:pt x="984" y="366"/>
                  </a:lnTo>
                  <a:lnTo>
                    <a:pt x="984" y="348"/>
                  </a:lnTo>
                  <a:lnTo>
                    <a:pt x="978" y="342"/>
                  </a:lnTo>
                  <a:lnTo>
                    <a:pt x="954" y="342"/>
                  </a:lnTo>
                  <a:lnTo>
                    <a:pt x="954" y="318"/>
                  </a:lnTo>
                  <a:lnTo>
                    <a:pt x="546" y="6"/>
                  </a:lnTo>
                  <a:lnTo>
                    <a:pt x="426" y="0"/>
                  </a:lnTo>
                  <a:lnTo>
                    <a:pt x="468" y="690"/>
                  </a:lnTo>
                  <a:lnTo>
                    <a:pt x="474" y="690"/>
                  </a:lnTo>
                  <a:lnTo>
                    <a:pt x="492" y="708"/>
                  </a:lnTo>
                  <a:lnTo>
                    <a:pt x="492" y="720"/>
                  </a:lnTo>
                  <a:lnTo>
                    <a:pt x="486" y="726"/>
                  </a:lnTo>
                  <a:lnTo>
                    <a:pt x="474" y="768"/>
                  </a:lnTo>
                  <a:lnTo>
                    <a:pt x="210" y="768"/>
                  </a:lnTo>
                  <a:lnTo>
                    <a:pt x="210" y="756"/>
                  </a:lnTo>
                  <a:lnTo>
                    <a:pt x="204" y="756"/>
                  </a:lnTo>
                  <a:lnTo>
                    <a:pt x="198" y="762"/>
                  </a:lnTo>
                  <a:lnTo>
                    <a:pt x="198" y="774"/>
                  </a:lnTo>
                  <a:lnTo>
                    <a:pt x="192" y="774"/>
                  </a:lnTo>
                  <a:lnTo>
                    <a:pt x="180" y="780"/>
                  </a:lnTo>
                  <a:lnTo>
                    <a:pt x="150" y="780"/>
                  </a:lnTo>
                  <a:lnTo>
                    <a:pt x="144" y="774"/>
                  </a:lnTo>
                  <a:lnTo>
                    <a:pt x="108" y="774"/>
                  </a:lnTo>
                  <a:lnTo>
                    <a:pt x="96" y="798"/>
                  </a:lnTo>
                  <a:lnTo>
                    <a:pt x="90" y="786"/>
                  </a:lnTo>
                  <a:lnTo>
                    <a:pt x="66" y="762"/>
                  </a:lnTo>
                  <a:lnTo>
                    <a:pt x="48" y="762"/>
                  </a:lnTo>
                  <a:lnTo>
                    <a:pt x="36" y="774"/>
                  </a:lnTo>
                  <a:lnTo>
                    <a:pt x="36" y="822"/>
                  </a:lnTo>
                  <a:lnTo>
                    <a:pt x="30" y="822"/>
                  </a:lnTo>
                  <a:lnTo>
                    <a:pt x="18" y="828"/>
                  </a:lnTo>
                  <a:lnTo>
                    <a:pt x="0" y="828"/>
                  </a:lnTo>
                  <a:lnTo>
                    <a:pt x="0" y="852"/>
                  </a:lnTo>
                  <a:lnTo>
                    <a:pt x="12" y="870"/>
                  </a:lnTo>
                  <a:lnTo>
                    <a:pt x="12" y="876"/>
                  </a:lnTo>
                  <a:lnTo>
                    <a:pt x="24" y="888"/>
                  </a:lnTo>
                  <a:lnTo>
                    <a:pt x="24" y="906"/>
                  </a:lnTo>
                  <a:lnTo>
                    <a:pt x="18" y="912"/>
                  </a:lnTo>
                  <a:lnTo>
                    <a:pt x="18" y="936"/>
                  </a:lnTo>
                  <a:lnTo>
                    <a:pt x="24" y="942"/>
                  </a:lnTo>
                  <a:lnTo>
                    <a:pt x="36" y="942"/>
                  </a:lnTo>
                  <a:lnTo>
                    <a:pt x="36" y="936"/>
                  </a:lnTo>
                  <a:lnTo>
                    <a:pt x="42" y="936"/>
                  </a:lnTo>
                  <a:lnTo>
                    <a:pt x="48" y="942"/>
                  </a:lnTo>
                  <a:lnTo>
                    <a:pt x="54" y="954"/>
                  </a:lnTo>
                  <a:lnTo>
                    <a:pt x="54" y="1032"/>
                  </a:lnTo>
                  <a:lnTo>
                    <a:pt x="60" y="1044"/>
                  </a:lnTo>
                  <a:lnTo>
                    <a:pt x="60" y="1050"/>
                  </a:lnTo>
                  <a:lnTo>
                    <a:pt x="66" y="1056"/>
                  </a:lnTo>
                  <a:lnTo>
                    <a:pt x="72" y="1050"/>
                  </a:lnTo>
                  <a:lnTo>
                    <a:pt x="78" y="1038"/>
                  </a:lnTo>
                  <a:lnTo>
                    <a:pt x="90" y="1026"/>
                  </a:lnTo>
                  <a:lnTo>
                    <a:pt x="102" y="1038"/>
                  </a:lnTo>
                  <a:lnTo>
                    <a:pt x="108" y="1050"/>
                  </a:lnTo>
                  <a:lnTo>
                    <a:pt x="108" y="1062"/>
                  </a:lnTo>
                  <a:lnTo>
                    <a:pt x="114" y="1050"/>
                  </a:lnTo>
                  <a:lnTo>
                    <a:pt x="126" y="1038"/>
                  </a:lnTo>
                  <a:lnTo>
                    <a:pt x="132" y="1026"/>
                  </a:lnTo>
                  <a:lnTo>
                    <a:pt x="138" y="1026"/>
                  </a:lnTo>
                  <a:lnTo>
                    <a:pt x="144" y="1032"/>
                  </a:lnTo>
                  <a:lnTo>
                    <a:pt x="150" y="1032"/>
                  </a:lnTo>
                  <a:lnTo>
                    <a:pt x="162" y="1038"/>
                  </a:lnTo>
                  <a:lnTo>
                    <a:pt x="168" y="1044"/>
                  </a:lnTo>
                  <a:lnTo>
                    <a:pt x="180" y="1050"/>
                  </a:lnTo>
                  <a:lnTo>
                    <a:pt x="198" y="1032"/>
                  </a:lnTo>
                  <a:lnTo>
                    <a:pt x="198" y="1014"/>
                  </a:lnTo>
                  <a:lnTo>
                    <a:pt x="204" y="1008"/>
                  </a:lnTo>
                  <a:lnTo>
                    <a:pt x="216" y="1008"/>
                  </a:lnTo>
                  <a:lnTo>
                    <a:pt x="228" y="1014"/>
                  </a:lnTo>
                  <a:lnTo>
                    <a:pt x="228" y="1032"/>
                  </a:lnTo>
                  <a:lnTo>
                    <a:pt x="246" y="1044"/>
                  </a:lnTo>
                  <a:lnTo>
                    <a:pt x="234" y="1074"/>
                  </a:lnTo>
                  <a:lnTo>
                    <a:pt x="270" y="1092"/>
                  </a:lnTo>
                  <a:lnTo>
                    <a:pt x="246" y="1128"/>
                  </a:lnTo>
                  <a:lnTo>
                    <a:pt x="270" y="1128"/>
                  </a:lnTo>
                  <a:lnTo>
                    <a:pt x="270" y="1164"/>
                  </a:lnTo>
                  <a:lnTo>
                    <a:pt x="300" y="1194"/>
                  </a:lnTo>
                  <a:lnTo>
                    <a:pt x="312" y="1200"/>
                  </a:lnTo>
                  <a:lnTo>
                    <a:pt x="312" y="1182"/>
                  </a:lnTo>
                  <a:lnTo>
                    <a:pt x="318" y="1176"/>
                  </a:lnTo>
                  <a:lnTo>
                    <a:pt x="330" y="1176"/>
                  </a:lnTo>
                  <a:lnTo>
                    <a:pt x="348" y="1182"/>
                  </a:lnTo>
                  <a:lnTo>
                    <a:pt x="366" y="1200"/>
                  </a:lnTo>
                  <a:lnTo>
                    <a:pt x="372" y="1182"/>
                  </a:lnTo>
                  <a:lnTo>
                    <a:pt x="390" y="1182"/>
                  </a:lnTo>
                  <a:lnTo>
                    <a:pt x="396" y="1158"/>
                  </a:lnTo>
                  <a:lnTo>
                    <a:pt x="408" y="1176"/>
                  </a:lnTo>
                  <a:lnTo>
                    <a:pt x="420" y="1152"/>
                  </a:lnTo>
                  <a:lnTo>
                    <a:pt x="420" y="1188"/>
                  </a:lnTo>
                  <a:lnTo>
                    <a:pt x="444" y="1194"/>
                  </a:lnTo>
                  <a:lnTo>
                    <a:pt x="450" y="1188"/>
                  </a:lnTo>
                  <a:lnTo>
                    <a:pt x="456" y="1176"/>
                  </a:lnTo>
                  <a:lnTo>
                    <a:pt x="462" y="1170"/>
                  </a:lnTo>
                  <a:lnTo>
                    <a:pt x="474" y="1170"/>
                  </a:lnTo>
                  <a:lnTo>
                    <a:pt x="468" y="1116"/>
                  </a:lnTo>
                  <a:lnTo>
                    <a:pt x="492" y="1116"/>
                  </a:lnTo>
                  <a:lnTo>
                    <a:pt x="504" y="1092"/>
                  </a:lnTo>
                  <a:lnTo>
                    <a:pt x="480" y="1062"/>
                  </a:lnTo>
                  <a:lnTo>
                    <a:pt x="498" y="1050"/>
                  </a:lnTo>
                  <a:lnTo>
                    <a:pt x="504" y="1050"/>
                  </a:lnTo>
                  <a:lnTo>
                    <a:pt x="510" y="1044"/>
                  </a:lnTo>
                  <a:lnTo>
                    <a:pt x="546" y="1044"/>
                  </a:lnTo>
                  <a:lnTo>
                    <a:pt x="546" y="1032"/>
                  </a:lnTo>
                  <a:lnTo>
                    <a:pt x="540" y="1026"/>
                  </a:lnTo>
                  <a:lnTo>
                    <a:pt x="546" y="1026"/>
                  </a:lnTo>
                  <a:lnTo>
                    <a:pt x="552" y="1020"/>
                  </a:lnTo>
                  <a:lnTo>
                    <a:pt x="552" y="990"/>
                  </a:lnTo>
                  <a:lnTo>
                    <a:pt x="570" y="990"/>
                  </a:lnTo>
                  <a:lnTo>
                    <a:pt x="570" y="960"/>
                  </a:lnTo>
                  <a:lnTo>
                    <a:pt x="564" y="954"/>
                  </a:lnTo>
                  <a:lnTo>
                    <a:pt x="582" y="924"/>
                  </a:lnTo>
                  <a:lnTo>
                    <a:pt x="612" y="95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72" name="Malaysia" descr="© INSCALE GmbH, 05.05.2010&#10;http://www.presentationload.com/">
              <a:extLst>
                <a:ext uri="{FF2B5EF4-FFF2-40B4-BE49-F238E27FC236}">
                  <a16:creationId xmlns:a16="http://schemas.microsoft.com/office/drawing/2014/main" id="{E603D7E6-C5C4-C7B7-38FB-0A6B37DF4B6D}"/>
                </a:ext>
              </a:extLst>
            </p:cNvPr>
            <p:cNvSpPr>
              <a:spLocks/>
            </p:cNvSpPr>
            <p:nvPr/>
          </p:nvSpPr>
          <p:spPr bwMode="gray">
            <a:xfrm>
              <a:off x="6928863" y="3012428"/>
              <a:ext cx="115625" cy="166026"/>
            </a:xfrm>
            <a:custGeom>
              <a:avLst/>
              <a:gdLst>
                <a:gd name="T0" fmla="*/ 2147483647 w 306"/>
                <a:gd name="T1" fmla="*/ 2147483647 h 438"/>
                <a:gd name="T2" fmla="*/ 2147483647 w 306"/>
                <a:gd name="T3" fmla="*/ 2147483647 h 438"/>
                <a:gd name="T4" fmla="*/ 2147483647 w 306"/>
                <a:gd name="T5" fmla="*/ 2147483647 h 438"/>
                <a:gd name="T6" fmla="*/ 2147483647 w 306"/>
                <a:gd name="T7" fmla="*/ 2147483647 h 438"/>
                <a:gd name="T8" fmla="*/ 2147483647 w 306"/>
                <a:gd name="T9" fmla="*/ 2147483647 h 438"/>
                <a:gd name="T10" fmla="*/ 2147483647 w 306"/>
                <a:gd name="T11" fmla="*/ 2147483647 h 438"/>
                <a:gd name="T12" fmla="*/ 2147483647 w 306"/>
                <a:gd name="T13" fmla="*/ 2147483647 h 438"/>
                <a:gd name="T14" fmla="*/ 2147483647 w 306"/>
                <a:gd name="T15" fmla="*/ 2147483647 h 438"/>
                <a:gd name="T16" fmla="*/ 2147483647 w 306"/>
                <a:gd name="T17" fmla="*/ 2147483647 h 438"/>
                <a:gd name="T18" fmla="*/ 2147483647 w 306"/>
                <a:gd name="T19" fmla="*/ 2147483647 h 438"/>
                <a:gd name="T20" fmla="*/ 2147483647 w 306"/>
                <a:gd name="T21" fmla="*/ 2147483647 h 438"/>
                <a:gd name="T22" fmla="*/ 2147483647 w 306"/>
                <a:gd name="T23" fmla="*/ 2147483647 h 438"/>
                <a:gd name="T24" fmla="*/ 2147483647 w 306"/>
                <a:gd name="T25" fmla="*/ 2147483647 h 438"/>
                <a:gd name="T26" fmla="*/ 2147483647 w 306"/>
                <a:gd name="T27" fmla="*/ 2147483647 h 438"/>
                <a:gd name="T28" fmla="*/ 2147483647 w 306"/>
                <a:gd name="T29" fmla="*/ 2147483647 h 438"/>
                <a:gd name="T30" fmla="*/ 2147483647 w 306"/>
                <a:gd name="T31" fmla="*/ 2147483647 h 438"/>
                <a:gd name="T32" fmla="*/ 2147483647 w 306"/>
                <a:gd name="T33" fmla="*/ 2147483647 h 438"/>
                <a:gd name="T34" fmla="*/ 2147483647 w 306"/>
                <a:gd name="T35" fmla="*/ 2147483647 h 438"/>
                <a:gd name="T36" fmla="*/ 2147483647 w 306"/>
                <a:gd name="T37" fmla="*/ 2147483647 h 438"/>
                <a:gd name="T38" fmla="*/ 2147483647 w 306"/>
                <a:gd name="T39" fmla="*/ 2147483647 h 438"/>
                <a:gd name="T40" fmla="*/ 2147483647 w 306"/>
                <a:gd name="T41" fmla="*/ 2147483647 h 438"/>
                <a:gd name="T42" fmla="*/ 2147483647 w 306"/>
                <a:gd name="T43" fmla="*/ 2147483647 h 438"/>
                <a:gd name="T44" fmla="*/ 2147483647 w 306"/>
                <a:gd name="T45" fmla="*/ 2147483647 h 438"/>
                <a:gd name="T46" fmla="*/ 2147483647 w 306"/>
                <a:gd name="T47" fmla="*/ 2147483647 h 438"/>
                <a:gd name="T48" fmla="*/ 2147483647 w 306"/>
                <a:gd name="T49" fmla="*/ 2147483647 h 438"/>
                <a:gd name="T50" fmla="*/ 2147483647 w 306"/>
                <a:gd name="T51" fmla="*/ 2147483647 h 438"/>
                <a:gd name="T52" fmla="*/ 2147483647 w 306"/>
                <a:gd name="T53" fmla="*/ 2147483647 h 438"/>
                <a:gd name="T54" fmla="*/ 2147483647 w 306"/>
                <a:gd name="T55" fmla="*/ 2147483647 h 438"/>
                <a:gd name="T56" fmla="*/ 2147483647 w 306"/>
                <a:gd name="T57" fmla="*/ 2147483647 h 438"/>
                <a:gd name="T58" fmla="*/ 2147483647 w 306"/>
                <a:gd name="T59" fmla="*/ 2147483647 h 438"/>
                <a:gd name="T60" fmla="*/ 2147483647 w 306"/>
                <a:gd name="T61" fmla="*/ 2147483647 h 438"/>
                <a:gd name="T62" fmla="*/ 2147483647 w 306"/>
                <a:gd name="T63" fmla="*/ 2147483647 h 438"/>
                <a:gd name="T64" fmla="*/ 2147483647 w 306"/>
                <a:gd name="T65" fmla="*/ 2147483647 h 438"/>
                <a:gd name="T66" fmla="*/ 2147483647 w 306"/>
                <a:gd name="T67" fmla="*/ 2147483647 h 438"/>
                <a:gd name="T68" fmla="*/ 2147483647 w 306"/>
                <a:gd name="T69" fmla="*/ 2147483647 h 438"/>
                <a:gd name="T70" fmla="*/ 2147483647 w 306"/>
                <a:gd name="T71" fmla="*/ 2147483647 h 438"/>
                <a:gd name="T72" fmla="*/ 2147483647 w 306"/>
                <a:gd name="T73" fmla="*/ 2147483647 h 438"/>
                <a:gd name="T74" fmla="*/ 2147483647 w 306"/>
                <a:gd name="T75" fmla="*/ 2147483647 h 438"/>
                <a:gd name="T76" fmla="*/ 2147483647 w 306"/>
                <a:gd name="T77" fmla="*/ 0 h 438"/>
                <a:gd name="T78" fmla="*/ 2147483647 w 306"/>
                <a:gd name="T79" fmla="*/ 2147483647 h 438"/>
                <a:gd name="T80" fmla="*/ 2147483647 w 306"/>
                <a:gd name="T81" fmla="*/ 2147483647 h 43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306"/>
                <a:gd name="T124" fmla="*/ 0 h 438"/>
                <a:gd name="T125" fmla="*/ 306 w 306"/>
                <a:gd name="T126" fmla="*/ 438 h 43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306" h="438">
                  <a:moveTo>
                    <a:pt x="0" y="42"/>
                  </a:moveTo>
                  <a:lnTo>
                    <a:pt x="6" y="138"/>
                  </a:lnTo>
                  <a:lnTo>
                    <a:pt x="18" y="138"/>
                  </a:lnTo>
                  <a:lnTo>
                    <a:pt x="24" y="132"/>
                  </a:lnTo>
                  <a:lnTo>
                    <a:pt x="42" y="132"/>
                  </a:lnTo>
                  <a:lnTo>
                    <a:pt x="54" y="138"/>
                  </a:lnTo>
                  <a:lnTo>
                    <a:pt x="54" y="168"/>
                  </a:lnTo>
                  <a:lnTo>
                    <a:pt x="48" y="180"/>
                  </a:lnTo>
                  <a:lnTo>
                    <a:pt x="48" y="198"/>
                  </a:lnTo>
                  <a:lnTo>
                    <a:pt x="54" y="216"/>
                  </a:lnTo>
                  <a:lnTo>
                    <a:pt x="60" y="228"/>
                  </a:lnTo>
                  <a:lnTo>
                    <a:pt x="66" y="234"/>
                  </a:lnTo>
                  <a:lnTo>
                    <a:pt x="84" y="234"/>
                  </a:lnTo>
                  <a:lnTo>
                    <a:pt x="90" y="228"/>
                  </a:lnTo>
                  <a:lnTo>
                    <a:pt x="90" y="240"/>
                  </a:lnTo>
                  <a:lnTo>
                    <a:pt x="84" y="252"/>
                  </a:lnTo>
                  <a:lnTo>
                    <a:pt x="84" y="282"/>
                  </a:lnTo>
                  <a:lnTo>
                    <a:pt x="96" y="306"/>
                  </a:lnTo>
                  <a:lnTo>
                    <a:pt x="102" y="312"/>
                  </a:lnTo>
                  <a:lnTo>
                    <a:pt x="114" y="318"/>
                  </a:lnTo>
                  <a:lnTo>
                    <a:pt x="132" y="330"/>
                  </a:lnTo>
                  <a:lnTo>
                    <a:pt x="144" y="336"/>
                  </a:lnTo>
                  <a:lnTo>
                    <a:pt x="162" y="354"/>
                  </a:lnTo>
                  <a:lnTo>
                    <a:pt x="168" y="354"/>
                  </a:lnTo>
                  <a:lnTo>
                    <a:pt x="168" y="366"/>
                  </a:lnTo>
                  <a:lnTo>
                    <a:pt x="174" y="372"/>
                  </a:lnTo>
                  <a:lnTo>
                    <a:pt x="174" y="378"/>
                  </a:lnTo>
                  <a:lnTo>
                    <a:pt x="180" y="384"/>
                  </a:lnTo>
                  <a:lnTo>
                    <a:pt x="186" y="384"/>
                  </a:lnTo>
                  <a:lnTo>
                    <a:pt x="198" y="390"/>
                  </a:lnTo>
                  <a:lnTo>
                    <a:pt x="204" y="396"/>
                  </a:lnTo>
                  <a:lnTo>
                    <a:pt x="216" y="396"/>
                  </a:lnTo>
                  <a:lnTo>
                    <a:pt x="222" y="402"/>
                  </a:lnTo>
                  <a:lnTo>
                    <a:pt x="228" y="402"/>
                  </a:lnTo>
                  <a:lnTo>
                    <a:pt x="252" y="438"/>
                  </a:lnTo>
                  <a:lnTo>
                    <a:pt x="300" y="432"/>
                  </a:lnTo>
                  <a:lnTo>
                    <a:pt x="300" y="420"/>
                  </a:lnTo>
                  <a:lnTo>
                    <a:pt x="306" y="408"/>
                  </a:lnTo>
                  <a:lnTo>
                    <a:pt x="306" y="378"/>
                  </a:lnTo>
                  <a:lnTo>
                    <a:pt x="294" y="354"/>
                  </a:lnTo>
                  <a:lnTo>
                    <a:pt x="270" y="330"/>
                  </a:lnTo>
                  <a:lnTo>
                    <a:pt x="264" y="318"/>
                  </a:lnTo>
                  <a:lnTo>
                    <a:pt x="258" y="312"/>
                  </a:lnTo>
                  <a:lnTo>
                    <a:pt x="258" y="288"/>
                  </a:lnTo>
                  <a:lnTo>
                    <a:pt x="252" y="276"/>
                  </a:lnTo>
                  <a:lnTo>
                    <a:pt x="246" y="270"/>
                  </a:lnTo>
                  <a:lnTo>
                    <a:pt x="246" y="258"/>
                  </a:lnTo>
                  <a:lnTo>
                    <a:pt x="252" y="252"/>
                  </a:lnTo>
                  <a:lnTo>
                    <a:pt x="252" y="126"/>
                  </a:lnTo>
                  <a:lnTo>
                    <a:pt x="246" y="114"/>
                  </a:lnTo>
                  <a:lnTo>
                    <a:pt x="222" y="90"/>
                  </a:lnTo>
                  <a:lnTo>
                    <a:pt x="204" y="84"/>
                  </a:lnTo>
                  <a:lnTo>
                    <a:pt x="192" y="72"/>
                  </a:lnTo>
                  <a:lnTo>
                    <a:pt x="180" y="66"/>
                  </a:lnTo>
                  <a:lnTo>
                    <a:pt x="156" y="42"/>
                  </a:lnTo>
                  <a:lnTo>
                    <a:pt x="150" y="54"/>
                  </a:lnTo>
                  <a:lnTo>
                    <a:pt x="144" y="60"/>
                  </a:lnTo>
                  <a:lnTo>
                    <a:pt x="138" y="72"/>
                  </a:lnTo>
                  <a:lnTo>
                    <a:pt x="138" y="78"/>
                  </a:lnTo>
                  <a:lnTo>
                    <a:pt x="132" y="84"/>
                  </a:lnTo>
                  <a:lnTo>
                    <a:pt x="114" y="66"/>
                  </a:lnTo>
                  <a:lnTo>
                    <a:pt x="108" y="66"/>
                  </a:lnTo>
                  <a:lnTo>
                    <a:pt x="102" y="72"/>
                  </a:lnTo>
                  <a:lnTo>
                    <a:pt x="90" y="72"/>
                  </a:lnTo>
                  <a:lnTo>
                    <a:pt x="90" y="78"/>
                  </a:lnTo>
                  <a:lnTo>
                    <a:pt x="72" y="78"/>
                  </a:lnTo>
                  <a:lnTo>
                    <a:pt x="66" y="72"/>
                  </a:lnTo>
                  <a:lnTo>
                    <a:pt x="66" y="66"/>
                  </a:lnTo>
                  <a:lnTo>
                    <a:pt x="78" y="54"/>
                  </a:lnTo>
                  <a:lnTo>
                    <a:pt x="78" y="42"/>
                  </a:lnTo>
                  <a:lnTo>
                    <a:pt x="66" y="42"/>
                  </a:lnTo>
                  <a:lnTo>
                    <a:pt x="66" y="30"/>
                  </a:lnTo>
                  <a:lnTo>
                    <a:pt x="60" y="24"/>
                  </a:lnTo>
                  <a:lnTo>
                    <a:pt x="48" y="18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24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6" y="18"/>
                  </a:lnTo>
                  <a:lnTo>
                    <a:pt x="12" y="24"/>
                  </a:lnTo>
                  <a:lnTo>
                    <a:pt x="6" y="36"/>
                  </a:lnTo>
                  <a:lnTo>
                    <a:pt x="0" y="4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73" name="Malaysia" descr="© INSCALE GmbH, 05.05.2010&#10;http://www.presentationload.com/">
              <a:extLst>
                <a:ext uri="{FF2B5EF4-FFF2-40B4-BE49-F238E27FC236}">
                  <a16:creationId xmlns:a16="http://schemas.microsoft.com/office/drawing/2014/main" id="{58B5F7BC-866D-856A-F5A7-99D8E5E68DF0}"/>
                </a:ext>
              </a:extLst>
            </p:cNvPr>
            <p:cNvSpPr>
              <a:spLocks/>
            </p:cNvSpPr>
            <p:nvPr/>
          </p:nvSpPr>
          <p:spPr bwMode="gray">
            <a:xfrm>
              <a:off x="7200136" y="2993158"/>
              <a:ext cx="260898" cy="200121"/>
            </a:xfrm>
            <a:custGeom>
              <a:avLst/>
              <a:gdLst>
                <a:gd name="T0" fmla="*/ 2147483647 w 690"/>
                <a:gd name="T1" fmla="*/ 2147483647 h 528"/>
                <a:gd name="T2" fmla="*/ 2147483647 w 690"/>
                <a:gd name="T3" fmla="*/ 2147483647 h 528"/>
                <a:gd name="T4" fmla="*/ 2147483647 w 690"/>
                <a:gd name="T5" fmla="*/ 2147483647 h 528"/>
                <a:gd name="T6" fmla="*/ 2147483647 w 690"/>
                <a:gd name="T7" fmla="*/ 2147483647 h 528"/>
                <a:gd name="T8" fmla="*/ 2147483647 w 690"/>
                <a:gd name="T9" fmla="*/ 2147483647 h 528"/>
                <a:gd name="T10" fmla="*/ 2147483647 w 690"/>
                <a:gd name="T11" fmla="*/ 2147483647 h 528"/>
                <a:gd name="T12" fmla="*/ 2147483647 w 690"/>
                <a:gd name="T13" fmla="*/ 2147483647 h 528"/>
                <a:gd name="T14" fmla="*/ 2147483647 w 690"/>
                <a:gd name="T15" fmla="*/ 2147483647 h 528"/>
                <a:gd name="T16" fmla="*/ 2147483647 w 690"/>
                <a:gd name="T17" fmla="*/ 2147483647 h 528"/>
                <a:gd name="T18" fmla="*/ 2147483647 w 690"/>
                <a:gd name="T19" fmla="*/ 2147483647 h 528"/>
                <a:gd name="T20" fmla="*/ 2147483647 w 690"/>
                <a:gd name="T21" fmla="*/ 2147483647 h 528"/>
                <a:gd name="T22" fmla="*/ 2147483647 w 690"/>
                <a:gd name="T23" fmla="*/ 2147483647 h 528"/>
                <a:gd name="T24" fmla="*/ 2147483647 w 690"/>
                <a:gd name="T25" fmla="*/ 2147483647 h 528"/>
                <a:gd name="T26" fmla="*/ 2147483647 w 690"/>
                <a:gd name="T27" fmla="*/ 2147483647 h 528"/>
                <a:gd name="T28" fmla="*/ 2147483647 w 690"/>
                <a:gd name="T29" fmla="*/ 2147483647 h 528"/>
                <a:gd name="T30" fmla="*/ 2147483647 w 690"/>
                <a:gd name="T31" fmla="*/ 2147483647 h 528"/>
                <a:gd name="T32" fmla="*/ 2147483647 w 690"/>
                <a:gd name="T33" fmla="*/ 2147483647 h 528"/>
                <a:gd name="T34" fmla="*/ 2147483647 w 690"/>
                <a:gd name="T35" fmla="*/ 2147483647 h 528"/>
                <a:gd name="T36" fmla="*/ 2147483647 w 690"/>
                <a:gd name="T37" fmla="*/ 2147483647 h 528"/>
                <a:gd name="T38" fmla="*/ 2147483647 w 690"/>
                <a:gd name="T39" fmla="*/ 2147483647 h 528"/>
                <a:gd name="T40" fmla="*/ 2147483647 w 690"/>
                <a:gd name="T41" fmla="*/ 2147483647 h 528"/>
                <a:gd name="T42" fmla="*/ 2147483647 w 690"/>
                <a:gd name="T43" fmla="*/ 2147483647 h 528"/>
                <a:gd name="T44" fmla="*/ 2147483647 w 690"/>
                <a:gd name="T45" fmla="*/ 2147483647 h 528"/>
                <a:gd name="T46" fmla="*/ 2147483647 w 690"/>
                <a:gd name="T47" fmla="*/ 2147483647 h 528"/>
                <a:gd name="T48" fmla="*/ 2147483647 w 690"/>
                <a:gd name="T49" fmla="*/ 2147483647 h 528"/>
                <a:gd name="T50" fmla="*/ 2147483647 w 690"/>
                <a:gd name="T51" fmla="*/ 2147483647 h 528"/>
                <a:gd name="T52" fmla="*/ 2147483647 w 690"/>
                <a:gd name="T53" fmla="*/ 2147483647 h 528"/>
                <a:gd name="T54" fmla="*/ 2147483647 w 690"/>
                <a:gd name="T55" fmla="*/ 2147483647 h 528"/>
                <a:gd name="T56" fmla="*/ 2147483647 w 690"/>
                <a:gd name="T57" fmla="*/ 2147483647 h 528"/>
                <a:gd name="T58" fmla="*/ 2147483647 w 690"/>
                <a:gd name="T59" fmla="*/ 2147483647 h 528"/>
                <a:gd name="T60" fmla="*/ 2147483647 w 690"/>
                <a:gd name="T61" fmla="*/ 2147483647 h 528"/>
                <a:gd name="T62" fmla="*/ 2147483647 w 690"/>
                <a:gd name="T63" fmla="*/ 2147483647 h 528"/>
                <a:gd name="T64" fmla="*/ 2147483647 w 690"/>
                <a:gd name="T65" fmla="*/ 2147483647 h 528"/>
                <a:gd name="T66" fmla="*/ 2147483647 w 690"/>
                <a:gd name="T67" fmla="*/ 2147483647 h 528"/>
                <a:gd name="T68" fmla="*/ 2147483647 w 690"/>
                <a:gd name="T69" fmla="*/ 2147483647 h 528"/>
                <a:gd name="T70" fmla="*/ 2147483647 w 690"/>
                <a:gd name="T71" fmla="*/ 0 h 528"/>
                <a:gd name="T72" fmla="*/ 2147483647 w 690"/>
                <a:gd name="T73" fmla="*/ 0 h 528"/>
                <a:gd name="T74" fmla="*/ 2147483647 w 690"/>
                <a:gd name="T75" fmla="*/ 2147483647 h 528"/>
                <a:gd name="T76" fmla="*/ 2147483647 w 690"/>
                <a:gd name="T77" fmla="*/ 2147483647 h 528"/>
                <a:gd name="T78" fmla="*/ 2147483647 w 690"/>
                <a:gd name="T79" fmla="*/ 2147483647 h 528"/>
                <a:gd name="T80" fmla="*/ 2147483647 w 690"/>
                <a:gd name="T81" fmla="*/ 2147483647 h 528"/>
                <a:gd name="T82" fmla="*/ 2147483647 w 690"/>
                <a:gd name="T83" fmla="*/ 2147483647 h 528"/>
                <a:gd name="T84" fmla="*/ 2147483647 w 690"/>
                <a:gd name="T85" fmla="*/ 2147483647 h 528"/>
                <a:gd name="T86" fmla="*/ 2147483647 w 690"/>
                <a:gd name="T87" fmla="*/ 2147483647 h 528"/>
                <a:gd name="T88" fmla="*/ 2147483647 w 690"/>
                <a:gd name="T89" fmla="*/ 2147483647 h 528"/>
                <a:gd name="T90" fmla="*/ 2147483647 w 690"/>
                <a:gd name="T91" fmla="*/ 2147483647 h 528"/>
                <a:gd name="T92" fmla="*/ 2147483647 w 690"/>
                <a:gd name="T93" fmla="*/ 2147483647 h 528"/>
                <a:gd name="T94" fmla="*/ 2147483647 w 690"/>
                <a:gd name="T95" fmla="*/ 2147483647 h 528"/>
                <a:gd name="T96" fmla="*/ 2147483647 w 690"/>
                <a:gd name="T97" fmla="*/ 2147483647 h 528"/>
                <a:gd name="T98" fmla="*/ 2147483647 w 690"/>
                <a:gd name="T99" fmla="*/ 2147483647 h 528"/>
                <a:gd name="T100" fmla="*/ 2147483647 w 690"/>
                <a:gd name="T101" fmla="*/ 2147483647 h 528"/>
                <a:gd name="T102" fmla="*/ 2147483647 w 690"/>
                <a:gd name="T103" fmla="*/ 2147483647 h 528"/>
                <a:gd name="T104" fmla="*/ 2147483647 w 690"/>
                <a:gd name="T105" fmla="*/ 2147483647 h 528"/>
                <a:gd name="T106" fmla="*/ 2147483647 w 690"/>
                <a:gd name="T107" fmla="*/ 2147483647 h 528"/>
                <a:gd name="T108" fmla="*/ 2147483647 w 690"/>
                <a:gd name="T109" fmla="*/ 2147483647 h 528"/>
                <a:gd name="T110" fmla="*/ 2147483647 w 690"/>
                <a:gd name="T111" fmla="*/ 2147483647 h 528"/>
                <a:gd name="T112" fmla="*/ 2147483647 w 690"/>
                <a:gd name="T113" fmla="*/ 2147483647 h 528"/>
                <a:gd name="T114" fmla="*/ 0 w 690"/>
                <a:gd name="T115" fmla="*/ 2147483647 h 528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690"/>
                <a:gd name="T175" fmla="*/ 0 h 528"/>
                <a:gd name="T176" fmla="*/ 690 w 690"/>
                <a:gd name="T177" fmla="*/ 528 h 528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690" h="528">
                  <a:moveTo>
                    <a:pt x="12" y="504"/>
                  </a:moveTo>
                  <a:lnTo>
                    <a:pt x="24" y="510"/>
                  </a:lnTo>
                  <a:lnTo>
                    <a:pt x="30" y="516"/>
                  </a:lnTo>
                  <a:lnTo>
                    <a:pt x="54" y="528"/>
                  </a:lnTo>
                  <a:lnTo>
                    <a:pt x="60" y="528"/>
                  </a:lnTo>
                  <a:lnTo>
                    <a:pt x="78" y="510"/>
                  </a:lnTo>
                  <a:lnTo>
                    <a:pt x="102" y="510"/>
                  </a:lnTo>
                  <a:lnTo>
                    <a:pt x="120" y="516"/>
                  </a:lnTo>
                  <a:lnTo>
                    <a:pt x="144" y="516"/>
                  </a:lnTo>
                  <a:lnTo>
                    <a:pt x="174" y="486"/>
                  </a:lnTo>
                  <a:lnTo>
                    <a:pt x="180" y="474"/>
                  </a:lnTo>
                  <a:lnTo>
                    <a:pt x="222" y="474"/>
                  </a:lnTo>
                  <a:lnTo>
                    <a:pt x="234" y="486"/>
                  </a:lnTo>
                  <a:lnTo>
                    <a:pt x="258" y="498"/>
                  </a:lnTo>
                  <a:lnTo>
                    <a:pt x="264" y="504"/>
                  </a:lnTo>
                  <a:lnTo>
                    <a:pt x="270" y="504"/>
                  </a:lnTo>
                  <a:lnTo>
                    <a:pt x="282" y="492"/>
                  </a:lnTo>
                  <a:lnTo>
                    <a:pt x="294" y="486"/>
                  </a:lnTo>
                  <a:lnTo>
                    <a:pt x="300" y="480"/>
                  </a:lnTo>
                  <a:lnTo>
                    <a:pt x="324" y="480"/>
                  </a:lnTo>
                  <a:lnTo>
                    <a:pt x="354" y="444"/>
                  </a:lnTo>
                  <a:lnTo>
                    <a:pt x="348" y="432"/>
                  </a:lnTo>
                  <a:lnTo>
                    <a:pt x="384" y="402"/>
                  </a:lnTo>
                  <a:lnTo>
                    <a:pt x="378" y="390"/>
                  </a:lnTo>
                  <a:lnTo>
                    <a:pt x="372" y="384"/>
                  </a:lnTo>
                  <a:lnTo>
                    <a:pt x="372" y="360"/>
                  </a:lnTo>
                  <a:lnTo>
                    <a:pt x="378" y="354"/>
                  </a:lnTo>
                  <a:lnTo>
                    <a:pt x="396" y="354"/>
                  </a:lnTo>
                  <a:lnTo>
                    <a:pt x="402" y="342"/>
                  </a:lnTo>
                  <a:lnTo>
                    <a:pt x="402" y="336"/>
                  </a:lnTo>
                  <a:lnTo>
                    <a:pt x="408" y="318"/>
                  </a:lnTo>
                  <a:lnTo>
                    <a:pt x="408" y="264"/>
                  </a:lnTo>
                  <a:lnTo>
                    <a:pt x="414" y="252"/>
                  </a:lnTo>
                  <a:lnTo>
                    <a:pt x="420" y="246"/>
                  </a:lnTo>
                  <a:lnTo>
                    <a:pt x="516" y="246"/>
                  </a:lnTo>
                  <a:lnTo>
                    <a:pt x="540" y="270"/>
                  </a:lnTo>
                  <a:lnTo>
                    <a:pt x="552" y="276"/>
                  </a:lnTo>
                  <a:lnTo>
                    <a:pt x="558" y="282"/>
                  </a:lnTo>
                  <a:lnTo>
                    <a:pt x="576" y="276"/>
                  </a:lnTo>
                  <a:lnTo>
                    <a:pt x="564" y="216"/>
                  </a:lnTo>
                  <a:lnTo>
                    <a:pt x="576" y="222"/>
                  </a:lnTo>
                  <a:lnTo>
                    <a:pt x="582" y="234"/>
                  </a:lnTo>
                  <a:lnTo>
                    <a:pt x="594" y="240"/>
                  </a:lnTo>
                  <a:lnTo>
                    <a:pt x="636" y="240"/>
                  </a:lnTo>
                  <a:lnTo>
                    <a:pt x="630" y="234"/>
                  </a:lnTo>
                  <a:lnTo>
                    <a:pt x="624" y="222"/>
                  </a:lnTo>
                  <a:lnTo>
                    <a:pt x="618" y="216"/>
                  </a:lnTo>
                  <a:lnTo>
                    <a:pt x="606" y="192"/>
                  </a:lnTo>
                  <a:lnTo>
                    <a:pt x="606" y="186"/>
                  </a:lnTo>
                  <a:lnTo>
                    <a:pt x="612" y="180"/>
                  </a:lnTo>
                  <a:lnTo>
                    <a:pt x="624" y="180"/>
                  </a:lnTo>
                  <a:lnTo>
                    <a:pt x="642" y="186"/>
                  </a:lnTo>
                  <a:lnTo>
                    <a:pt x="654" y="186"/>
                  </a:lnTo>
                  <a:lnTo>
                    <a:pt x="660" y="192"/>
                  </a:lnTo>
                  <a:lnTo>
                    <a:pt x="666" y="192"/>
                  </a:lnTo>
                  <a:lnTo>
                    <a:pt x="690" y="162"/>
                  </a:lnTo>
                  <a:lnTo>
                    <a:pt x="666" y="156"/>
                  </a:lnTo>
                  <a:lnTo>
                    <a:pt x="660" y="144"/>
                  </a:lnTo>
                  <a:lnTo>
                    <a:pt x="642" y="126"/>
                  </a:lnTo>
                  <a:lnTo>
                    <a:pt x="630" y="120"/>
                  </a:lnTo>
                  <a:lnTo>
                    <a:pt x="612" y="120"/>
                  </a:lnTo>
                  <a:lnTo>
                    <a:pt x="600" y="114"/>
                  </a:lnTo>
                  <a:lnTo>
                    <a:pt x="588" y="114"/>
                  </a:lnTo>
                  <a:lnTo>
                    <a:pt x="588" y="108"/>
                  </a:lnTo>
                  <a:lnTo>
                    <a:pt x="582" y="102"/>
                  </a:lnTo>
                  <a:lnTo>
                    <a:pt x="582" y="90"/>
                  </a:lnTo>
                  <a:lnTo>
                    <a:pt x="576" y="78"/>
                  </a:lnTo>
                  <a:lnTo>
                    <a:pt x="564" y="66"/>
                  </a:lnTo>
                  <a:lnTo>
                    <a:pt x="540" y="54"/>
                  </a:lnTo>
                  <a:lnTo>
                    <a:pt x="534" y="60"/>
                  </a:lnTo>
                  <a:lnTo>
                    <a:pt x="528" y="60"/>
                  </a:lnTo>
                  <a:lnTo>
                    <a:pt x="510" y="0"/>
                  </a:lnTo>
                  <a:lnTo>
                    <a:pt x="504" y="18"/>
                  </a:lnTo>
                  <a:lnTo>
                    <a:pt x="492" y="0"/>
                  </a:lnTo>
                  <a:lnTo>
                    <a:pt x="480" y="60"/>
                  </a:lnTo>
                  <a:lnTo>
                    <a:pt x="468" y="66"/>
                  </a:lnTo>
                  <a:lnTo>
                    <a:pt x="462" y="66"/>
                  </a:lnTo>
                  <a:lnTo>
                    <a:pt x="450" y="72"/>
                  </a:lnTo>
                  <a:lnTo>
                    <a:pt x="438" y="96"/>
                  </a:lnTo>
                  <a:lnTo>
                    <a:pt x="438" y="114"/>
                  </a:lnTo>
                  <a:lnTo>
                    <a:pt x="408" y="126"/>
                  </a:lnTo>
                  <a:lnTo>
                    <a:pt x="420" y="162"/>
                  </a:lnTo>
                  <a:lnTo>
                    <a:pt x="408" y="162"/>
                  </a:lnTo>
                  <a:lnTo>
                    <a:pt x="390" y="156"/>
                  </a:lnTo>
                  <a:lnTo>
                    <a:pt x="378" y="156"/>
                  </a:lnTo>
                  <a:lnTo>
                    <a:pt x="360" y="150"/>
                  </a:lnTo>
                  <a:lnTo>
                    <a:pt x="354" y="150"/>
                  </a:lnTo>
                  <a:lnTo>
                    <a:pt x="342" y="156"/>
                  </a:lnTo>
                  <a:lnTo>
                    <a:pt x="342" y="168"/>
                  </a:lnTo>
                  <a:lnTo>
                    <a:pt x="336" y="180"/>
                  </a:lnTo>
                  <a:lnTo>
                    <a:pt x="336" y="204"/>
                  </a:lnTo>
                  <a:lnTo>
                    <a:pt x="294" y="246"/>
                  </a:lnTo>
                  <a:lnTo>
                    <a:pt x="294" y="258"/>
                  </a:lnTo>
                  <a:lnTo>
                    <a:pt x="282" y="294"/>
                  </a:lnTo>
                  <a:lnTo>
                    <a:pt x="276" y="306"/>
                  </a:lnTo>
                  <a:lnTo>
                    <a:pt x="264" y="318"/>
                  </a:lnTo>
                  <a:lnTo>
                    <a:pt x="228" y="336"/>
                  </a:lnTo>
                  <a:lnTo>
                    <a:pt x="186" y="342"/>
                  </a:lnTo>
                  <a:lnTo>
                    <a:pt x="162" y="348"/>
                  </a:lnTo>
                  <a:lnTo>
                    <a:pt x="156" y="354"/>
                  </a:lnTo>
                  <a:lnTo>
                    <a:pt x="132" y="366"/>
                  </a:lnTo>
                  <a:lnTo>
                    <a:pt x="114" y="384"/>
                  </a:lnTo>
                  <a:lnTo>
                    <a:pt x="102" y="390"/>
                  </a:lnTo>
                  <a:lnTo>
                    <a:pt x="84" y="426"/>
                  </a:lnTo>
                  <a:lnTo>
                    <a:pt x="102" y="444"/>
                  </a:lnTo>
                  <a:lnTo>
                    <a:pt x="102" y="462"/>
                  </a:lnTo>
                  <a:lnTo>
                    <a:pt x="96" y="474"/>
                  </a:lnTo>
                  <a:lnTo>
                    <a:pt x="84" y="480"/>
                  </a:lnTo>
                  <a:lnTo>
                    <a:pt x="72" y="480"/>
                  </a:lnTo>
                  <a:lnTo>
                    <a:pt x="48" y="468"/>
                  </a:lnTo>
                  <a:lnTo>
                    <a:pt x="42" y="462"/>
                  </a:lnTo>
                  <a:lnTo>
                    <a:pt x="30" y="456"/>
                  </a:lnTo>
                  <a:lnTo>
                    <a:pt x="24" y="456"/>
                  </a:lnTo>
                  <a:lnTo>
                    <a:pt x="12" y="462"/>
                  </a:lnTo>
                  <a:lnTo>
                    <a:pt x="0" y="474"/>
                  </a:lnTo>
                  <a:lnTo>
                    <a:pt x="0" y="492"/>
                  </a:lnTo>
                  <a:lnTo>
                    <a:pt x="12" y="50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74" name="Malawi" descr="© INSCALE GmbH, 05.05.2010&#10;http://www.presentationload.com/">
              <a:extLst>
                <a:ext uri="{FF2B5EF4-FFF2-40B4-BE49-F238E27FC236}">
                  <a16:creationId xmlns:a16="http://schemas.microsoft.com/office/drawing/2014/main" id="{33259413-5995-4106-1D43-72C927C1A0FB}"/>
                </a:ext>
              </a:extLst>
            </p:cNvPr>
            <p:cNvSpPr>
              <a:spLocks/>
            </p:cNvSpPr>
            <p:nvPr/>
          </p:nvSpPr>
          <p:spPr bwMode="gray">
            <a:xfrm>
              <a:off x="5111474" y="3506059"/>
              <a:ext cx="88942" cy="237181"/>
            </a:xfrm>
            <a:custGeom>
              <a:avLst/>
              <a:gdLst>
                <a:gd name="T0" fmla="*/ 2147483647 w 234"/>
                <a:gd name="T1" fmla="*/ 2147483647 h 624"/>
                <a:gd name="T2" fmla="*/ 2147483647 w 234"/>
                <a:gd name="T3" fmla="*/ 2147483647 h 624"/>
                <a:gd name="T4" fmla="*/ 2147483647 w 234"/>
                <a:gd name="T5" fmla="*/ 2147483647 h 624"/>
                <a:gd name="T6" fmla="*/ 2147483647 w 234"/>
                <a:gd name="T7" fmla="*/ 2147483647 h 624"/>
                <a:gd name="T8" fmla="*/ 2147483647 w 234"/>
                <a:gd name="T9" fmla="*/ 2147483647 h 624"/>
                <a:gd name="T10" fmla="*/ 2147483647 w 234"/>
                <a:gd name="T11" fmla="*/ 2147483647 h 624"/>
                <a:gd name="T12" fmla="*/ 2147483647 w 234"/>
                <a:gd name="T13" fmla="*/ 2147483647 h 624"/>
                <a:gd name="T14" fmla="*/ 2147483647 w 234"/>
                <a:gd name="T15" fmla="*/ 2147483647 h 624"/>
                <a:gd name="T16" fmla="*/ 2147483647 w 234"/>
                <a:gd name="T17" fmla="*/ 2147483647 h 624"/>
                <a:gd name="T18" fmla="*/ 2147483647 w 234"/>
                <a:gd name="T19" fmla="*/ 2147483647 h 624"/>
                <a:gd name="T20" fmla="*/ 2147483647 w 234"/>
                <a:gd name="T21" fmla="*/ 2147483647 h 624"/>
                <a:gd name="T22" fmla="*/ 2147483647 w 234"/>
                <a:gd name="T23" fmla="*/ 2147483647 h 624"/>
                <a:gd name="T24" fmla="*/ 2147483647 w 234"/>
                <a:gd name="T25" fmla="*/ 2147483647 h 624"/>
                <a:gd name="T26" fmla="*/ 2147483647 w 234"/>
                <a:gd name="T27" fmla="*/ 2147483647 h 624"/>
                <a:gd name="T28" fmla="*/ 2147483647 w 234"/>
                <a:gd name="T29" fmla="*/ 2147483647 h 624"/>
                <a:gd name="T30" fmla="*/ 2147483647 w 234"/>
                <a:gd name="T31" fmla="*/ 2147483647 h 624"/>
                <a:gd name="T32" fmla="*/ 2147483647 w 234"/>
                <a:gd name="T33" fmla="*/ 2147483647 h 624"/>
                <a:gd name="T34" fmla="*/ 2147483647 w 234"/>
                <a:gd name="T35" fmla="*/ 2147483647 h 624"/>
                <a:gd name="T36" fmla="*/ 2147483647 w 234"/>
                <a:gd name="T37" fmla="*/ 2147483647 h 624"/>
                <a:gd name="T38" fmla="*/ 2147483647 w 234"/>
                <a:gd name="T39" fmla="*/ 2147483647 h 624"/>
                <a:gd name="T40" fmla="*/ 2147483647 w 234"/>
                <a:gd name="T41" fmla="*/ 2147483647 h 624"/>
                <a:gd name="T42" fmla="*/ 2147483647 w 234"/>
                <a:gd name="T43" fmla="*/ 2147483647 h 624"/>
                <a:gd name="T44" fmla="*/ 2147483647 w 234"/>
                <a:gd name="T45" fmla="*/ 2147483647 h 624"/>
                <a:gd name="T46" fmla="*/ 2147483647 w 234"/>
                <a:gd name="T47" fmla="*/ 0 h 624"/>
                <a:gd name="T48" fmla="*/ 2147483647 w 234"/>
                <a:gd name="T49" fmla="*/ 2147483647 h 624"/>
                <a:gd name="T50" fmla="*/ 2147483647 w 234"/>
                <a:gd name="T51" fmla="*/ 2147483647 h 624"/>
                <a:gd name="T52" fmla="*/ 2147483647 w 234"/>
                <a:gd name="T53" fmla="*/ 2147483647 h 624"/>
                <a:gd name="T54" fmla="*/ 2147483647 w 234"/>
                <a:gd name="T55" fmla="*/ 2147483647 h 624"/>
                <a:gd name="T56" fmla="*/ 2147483647 w 234"/>
                <a:gd name="T57" fmla="*/ 2147483647 h 624"/>
                <a:gd name="T58" fmla="*/ 2147483647 w 234"/>
                <a:gd name="T59" fmla="*/ 2147483647 h 624"/>
                <a:gd name="T60" fmla="*/ 2147483647 w 234"/>
                <a:gd name="T61" fmla="*/ 2147483647 h 624"/>
                <a:gd name="T62" fmla="*/ 2147483647 w 234"/>
                <a:gd name="T63" fmla="*/ 2147483647 h 624"/>
                <a:gd name="T64" fmla="*/ 2147483647 w 234"/>
                <a:gd name="T65" fmla="*/ 2147483647 h 624"/>
                <a:gd name="T66" fmla="*/ 2147483647 w 234"/>
                <a:gd name="T67" fmla="*/ 2147483647 h 624"/>
                <a:gd name="T68" fmla="*/ 2147483647 w 234"/>
                <a:gd name="T69" fmla="*/ 2147483647 h 624"/>
                <a:gd name="T70" fmla="*/ 2147483647 w 234"/>
                <a:gd name="T71" fmla="*/ 2147483647 h 624"/>
                <a:gd name="T72" fmla="*/ 2147483647 w 234"/>
                <a:gd name="T73" fmla="*/ 2147483647 h 624"/>
                <a:gd name="T74" fmla="*/ 0 w 234"/>
                <a:gd name="T75" fmla="*/ 2147483647 h 624"/>
                <a:gd name="T76" fmla="*/ 2147483647 w 234"/>
                <a:gd name="T77" fmla="*/ 2147483647 h 624"/>
                <a:gd name="T78" fmla="*/ 2147483647 w 234"/>
                <a:gd name="T79" fmla="*/ 2147483647 h 624"/>
                <a:gd name="T80" fmla="*/ 2147483647 w 234"/>
                <a:gd name="T81" fmla="*/ 2147483647 h 624"/>
                <a:gd name="T82" fmla="*/ 2147483647 w 234"/>
                <a:gd name="T83" fmla="*/ 2147483647 h 624"/>
                <a:gd name="T84" fmla="*/ 2147483647 w 234"/>
                <a:gd name="T85" fmla="*/ 2147483647 h 624"/>
                <a:gd name="T86" fmla="*/ 2147483647 w 234"/>
                <a:gd name="T87" fmla="*/ 2147483647 h 624"/>
                <a:gd name="T88" fmla="*/ 2147483647 w 234"/>
                <a:gd name="T89" fmla="*/ 2147483647 h 624"/>
                <a:gd name="T90" fmla="*/ 2147483647 w 234"/>
                <a:gd name="T91" fmla="*/ 2147483647 h 624"/>
                <a:gd name="T92" fmla="*/ 2147483647 w 234"/>
                <a:gd name="T93" fmla="*/ 2147483647 h 624"/>
                <a:gd name="T94" fmla="*/ 2147483647 w 234"/>
                <a:gd name="T95" fmla="*/ 2147483647 h 624"/>
                <a:gd name="T96" fmla="*/ 2147483647 w 234"/>
                <a:gd name="T97" fmla="*/ 2147483647 h 624"/>
                <a:gd name="T98" fmla="*/ 2147483647 w 234"/>
                <a:gd name="T99" fmla="*/ 2147483647 h 624"/>
                <a:gd name="T100" fmla="*/ 2147483647 w 234"/>
                <a:gd name="T101" fmla="*/ 2147483647 h 624"/>
                <a:gd name="T102" fmla="*/ 2147483647 w 234"/>
                <a:gd name="T103" fmla="*/ 2147483647 h 624"/>
                <a:gd name="T104" fmla="*/ 2147483647 w 234"/>
                <a:gd name="T105" fmla="*/ 2147483647 h 624"/>
                <a:gd name="T106" fmla="*/ 2147483647 w 234"/>
                <a:gd name="T107" fmla="*/ 2147483647 h 624"/>
                <a:gd name="T108" fmla="*/ 2147483647 w 234"/>
                <a:gd name="T109" fmla="*/ 2147483647 h 624"/>
                <a:gd name="T110" fmla="*/ 2147483647 w 234"/>
                <a:gd name="T111" fmla="*/ 2147483647 h 624"/>
                <a:gd name="T112" fmla="*/ 2147483647 w 234"/>
                <a:gd name="T113" fmla="*/ 2147483647 h 624"/>
                <a:gd name="T114" fmla="*/ 2147483647 w 234"/>
                <a:gd name="T115" fmla="*/ 2147483647 h 624"/>
                <a:gd name="T116" fmla="*/ 2147483647 w 234"/>
                <a:gd name="T117" fmla="*/ 2147483647 h 62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234"/>
                <a:gd name="T178" fmla="*/ 0 h 624"/>
                <a:gd name="T179" fmla="*/ 234 w 234"/>
                <a:gd name="T180" fmla="*/ 624 h 624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234" h="624">
                  <a:moveTo>
                    <a:pt x="234" y="432"/>
                  </a:moveTo>
                  <a:lnTo>
                    <a:pt x="222" y="420"/>
                  </a:lnTo>
                  <a:lnTo>
                    <a:pt x="210" y="402"/>
                  </a:lnTo>
                  <a:lnTo>
                    <a:pt x="204" y="390"/>
                  </a:lnTo>
                  <a:lnTo>
                    <a:pt x="198" y="384"/>
                  </a:lnTo>
                  <a:lnTo>
                    <a:pt x="186" y="360"/>
                  </a:lnTo>
                  <a:lnTo>
                    <a:pt x="162" y="336"/>
                  </a:lnTo>
                  <a:lnTo>
                    <a:pt x="156" y="336"/>
                  </a:lnTo>
                  <a:lnTo>
                    <a:pt x="156" y="330"/>
                  </a:lnTo>
                  <a:lnTo>
                    <a:pt x="150" y="330"/>
                  </a:lnTo>
                  <a:lnTo>
                    <a:pt x="150" y="342"/>
                  </a:lnTo>
                  <a:lnTo>
                    <a:pt x="156" y="342"/>
                  </a:lnTo>
                  <a:lnTo>
                    <a:pt x="168" y="354"/>
                  </a:lnTo>
                  <a:lnTo>
                    <a:pt x="168" y="366"/>
                  </a:lnTo>
                  <a:lnTo>
                    <a:pt x="174" y="378"/>
                  </a:lnTo>
                  <a:lnTo>
                    <a:pt x="174" y="390"/>
                  </a:lnTo>
                  <a:lnTo>
                    <a:pt x="168" y="396"/>
                  </a:lnTo>
                  <a:lnTo>
                    <a:pt x="162" y="396"/>
                  </a:lnTo>
                  <a:lnTo>
                    <a:pt x="162" y="390"/>
                  </a:lnTo>
                  <a:lnTo>
                    <a:pt x="156" y="384"/>
                  </a:lnTo>
                  <a:lnTo>
                    <a:pt x="156" y="378"/>
                  </a:lnTo>
                  <a:lnTo>
                    <a:pt x="144" y="384"/>
                  </a:lnTo>
                  <a:lnTo>
                    <a:pt x="132" y="384"/>
                  </a:lnTo>
                  <a:lnTo>
                    <a:pt x="132" y="360"/>
                  </a:lnTo>
                  <a:lnTo>
                    <a:pt x="126" y="354"/>
                  </a:lnTo>
                  <a:lnTo>
                    <a:pt x="126" y="342"/>
                  </a:lnTo>
                  <a:lnTo>
                    <a:pt x="120" y="330"/>
                  </a:lnTo>
                  <a:lnTo>
                    <a:pt x="120" y="282"/>
                  </a:lnTo>
                  <a:lnTo>
                    <a:pt x="84" y="246"/>
                  </a:lnTo>
                  <a:lnTo>
                    <a:pt x="90" y="240"/>
                  </a:lnTo>
                  <a:lnTo>
                    <a:pt x="90" y="222"/>
                  </a:lnTo>
                  <a:lnTo>
                    <a:pt x="96" y="210"/>
                  </a:lnTo>
                  <a:lnTo>
                    <a:pt x="114" y="192"/>
                  </a:lnTo>
                  <a:lnTo>
                    <a:pt x="120" y="180"/>
                  </a:lnTo>
                  <a:lnTo>
                    <a:pt x="126" y="174"/>
                  </a:lnTo>
                  <a:lnTo>
                    <a:pt x="126" y="156"/>
                  </a:lnTo>
                  <a:lnTo>
                    <a:pt x="120" y="150"/>
                  </a:lnTo>
                  <a:lnTo>
                    <a:pt x="120" y="102"/>
                  </a:lnTo>
                  <a:lnTo>
                    <a:pt x="114" y="78"/>
                  </a:lnTo>
                  <a:lnTo>
                    <a:pt x="114" y="60"/>
                  </a:lnTo>
                  <a:lnTo>
                    <a:pt x="102" y="60"/>
                  </a:lnTo>
                  <a:lnTo>
                    <a:pt x="84" y="42"/>
                  </a:lnTo>
                  <a:lnTo>
                    <a:pt x="84" y="36"/>
                  </a:lnTo>
                  <a:lnTo>
                    <a:pt x="90" y="24"/>
                  </a:lnTo>
                  <a:lnTo>
                    <a:pt x="90" y="18"/>
                  </a:lnTo>
                  <a:lnTo>
                    <a:pt x="60" y="18"/>
                  </a:lnTo>
                  <a:lnTo>
                    <a:pt x="54" y="0"/>
                  </a:lnTo>
                  <a:lnTo>
                    <a:pt x="30" y="0"/>
                  </a:lnTo>
                  <a:lnTo>
                    <a:pt x="30" y="12"/>
                  </a:lnTo>
                  <a:lnTo>
                    <a:pt x="42" y="12"/>
                  </a:lnTo>
                  <a:lnTo>
                    <a:pt x="54" y="24"/>
                  </a:lnTo>
                  <a:lnTo>
                    <a:pt x="54" y="66"/>
                  </a:lnTo>
                  <a:lnTo>
                    <a:pt x="60" y="66"/>
                  </a:lnTo>
                  <a:lnTo>
                    <a:pt x="66" y="60"/>
                  </a:lnTo>
                  <a:lnTo>
                    <a:pt x="66" y="84"/>
                  </a:lnTo>
                  <a:lnTo>
                    <a:pt x="78" y="84"/>
                  </a:lnTo>
                  <a:lnTo>
                    <a:pt x="78" y="96"/>
                  </a:lnTo>
                  <a:lnTo>
                    <a:pt x="54" y="108"/>
                  </a:lnTo>
                  <a:lnTo>
                    <a:pt x="48" y="114"/>
                  </a:lnTo>
                  <a:lnTo>
                    <a:pt x="42" y="114"/>
                  </a:lnTo>
                  <a:lnTo>
                    <a:pt x="42" y="132"/>
                  </a:lnTo>
                  <a:lnTo>
                    <a:pt x="54" y="138"/>
                  </a:lnTo>
                  <a:lnTo>
                    <a:pt x="48" y="156"/>
                  </a:lnTo>
                  <a:lnTo>
                    <a:pt x="48" y="228"/>
                  </a:lnTo>
                  <a:lnTo>
                    <a:pt x="60" y="228"/>
                  </a:lnTo>
                  <a:lnTo>
                    <a:pt x="60" y="234"/>
                  </a:lnTo>
                  <a:lnTo>
                    <a:pt x="42" y="252"/>
                  </a:lnTo>
                  <a:lnTo>
                    <a:pt x="30" y="258"/>
                  </a:lnTo>
                  <a:lnTo>
                    <a:pt x="24" y="264"/>
                  </a:lnTo>
                  <a:lnTo>
                    <a:pt x="18" y="264"/>
                  </a:lnTo>
                  <a:lnTo>
                    <a:pt x="24" y="300"/>
                  </a:lnTo>
                  <a:lnTo>
                    <a:pt x="18" y="312"/>
                  </a:lnTo>
                  <a:lnTo>
                    <a:pt x="12" y="318"/>
                  </a:lnTo>
                  <a:lnTo>
                    <a:pt x="6" y="330"/>
                  </a:lnTo>
                  <a:lnTo>
                    <a:pt x="0" y="336"/>
                  </a:lnTo>
                  <a:lnTo>
                    <a:pt x="0" y="342"/>
                  </a:lnTo>
                  <a:lnTo>
                    <a:pt x="12" y="348"/>
                  </a:lnTo>
                  <a:lnTo>
                    <a:pt x="24" y="360"/>
                  </a:lnTo>
                  <a:lnTo>
                    <a:pt x="36" y="366"/>
                  </a:lnTo>
                  <a:lnTo>
                    <a:pt x="66" y="414"/>
                  </a:lnTo>
                  <a:lnTo>
                    <a:pt x="96" y="414"/>
                  </a:lnTo>
                  <a:lnTo>
                    <a:pt x="102" y="408"/>
                  </a:lnTo>
                  <a:lnTo>
                    <a:pt x="120" y="408"/>
                  </a:lnTo>
                  <a:lnTo>
                    <a:pt x="126" y="414"/>
                  </a:lnTo>
                  <a:lnTo>
                    <a:pt x="126" y="450"/>
                  </a:lnTo>
                  <a:lnTo>
                    <a:pt x="132" y="450"/>
                  </a:lnTo>
                  <a:lnTo>
                    <a:pt x="126" y="480"/>
                  </a:lnTo>
                  <a:lnTo>
                    <a:pt x="114" y="486"/>
                  </a:lnTo>
                  <a:lnTo>
                    <a:pt x="126" y="504"/>
                  </a:lnTo>
                  <a:lnTo>
                    <a:pt x="120" y="510"/>
                  </a:lnTo>
                  <a:lnTo>
                    <a:pt x="108" y="516"/>
                  </a:lnTo>
                  <a:lnTo>
                    <a:pt x="102" y="522"/>
                  </a:lnTo>
                  <a:lnTo>
                    <a:pt x="102" y="528"/>
                  </a:lnTo>
                  <a:lnTo>
                    <a:pt x="114" y="528"/>
                  </a:lnTo>
                  <a:lnTo>
                    <a:pt x="114" y="558"/>
                  </a:lnTo>
                  <a:lnTo>
                    <a:pt x="126" y="564"/>
                  </a:lnTo>
                  <a:lnTo>
                    <a:pt x="132" y="570"/>
                  </a:lnTo>
                  <a:lnTo>
                    <a:pt x="144" y="576"/>
                  </a:lnTo>
                  <a:lnTo>
                    <a:pt x="150" y="582"/>
                  </a:lnTo>
                  <a:lnTo>
                    <a:pt x="162" y="588"/>
                  </a:lnTo>
                  <a:lnTo>
                    <a:pt x="162" y="600"/>
                  </a:lnTo>
                  <a:lnTo>
                    <a:pt x="156" y="606"/>
                  </a:lnTo>
                  <a:lnTo>
                    <a:pt x="156" y="618"/>
                  </a:lnTo>
                  <a:lnTo>
                    <a:pt x="162" y="624"/>
                  </a:lnTo>
                  <a:lnTo>
                    <a:pt x="168" y="618"/>
                  </a:lnTo>
                  <a:lnTo>
                    <a:pt x="180" y="612"/>
                  </a:lnTo>
                  <a:lnTo>
                    <a:pt x="180" y="582"/>
                  </a:lnTo>
                  <a:lnTo>
                    <a:pt x="174" y="576"/>
                  </a:lnTo>
                  <a:lnTo>
                    <a:pt x="168" y="576"/>
                  </a:lnTo>
                  <a:lnTo>
                    <a:pt x="168" y="558"/>
                  </a:lnTo>
                  <a:lnTo>
                    <a:pt x="174" y="546"/>
                  </a:lnTo>
                  <a:lnTo>
                    <a:pt x="186" y="540"/>
                  </a:lnTo>
                  <a:lnTo>
                    <a:pt x="210" y="540"/>
                  </a:lnTo>
                  <a:lnTo>
                    <a:pt x="216" y="534"/>
                  </a:lnTo>
                  <a:lnTo>
                    <a:pt x="216" y="474"/>
                  </a:lnTo>
                  <a:lnTo>
                    <a:pt x="222" y="468"/>
                  </a:lnTo>
                  <a:lnTo>
                    <a:pt x="228" y="456"/>
                  </a:lnTo>
                  <a:lnTo>
                    <a:pt x="234" y="450"/>
                  </a:lnTo>
                  <a:lnTo>
                    <a:pt x="234" y="43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75" name="Madagascar" descr="© INSCALE GmbH, 05.05.2010&#10;http://www.presentationload.com/">
              <a:extLst>
                <a:ext uri="{FF2B5EF4-FFF2-40B4-BE49-F238E27FC236}">
                  <a16:creationId xmlns:a16="http://schemas.microsoft.com/office/drawing/2014/main" id="{FFDD2849-698D-C4FA-2BE9-FCB1B2BCD61B}"/>
                </a:ext>
              </a:extLst>
            </p:cNvPr>
            <p:cNvSpPr>
              <a:spLocks/>
            </p:cNvSpPr>
            <p:nvPr/>
          </p:nvSpPr>
          <p:spPr bwMode="gray">
            <a:xfrm>
              <a:off x="5370889" y="3593521"/>
              <a:ext cx="225320" cy="413584"/>
            </a:xfrm>
            <a:custGeom>
              <a:avLst/>
              <a:gdLst>
                <a:gd name="T0" fmla="*/ 2147483647 w 594"/>
                <a:gd name="T1" fmla="*/ 2147483647 h 1092"/>
                <a:gd name="T2" fmla="*/ 2147483647 w 594"/>
                <a:gd name="T3" fmla="*/ 2147483647 h 1092"/>
                <a:gd name="T4" fmla="*/ 2147483647 w 594"/>
                <a:gd name="T5" fmla="*/ 2147483647 h 1092"/>
                <a:gd name="T6" fmla="*/ 2147483647 w 594"/>
                <a:gd name="T7" fmla="*/ 2147483647 h 1092"/>
                <a:gd name="T8" fmla="*/ 2147483647 w 594"/>
                <a:gd name="T9" fmla="*/ 2147483647 h 1092"/>
                <a:gd name="T10" fmla="*/ 2147483647 w 594"/>
                <a:gd name="T11" fmla="*/ 2147483647 h 1092"/>
                <a:gd name="T12" fmla="*/ 2147483647 w 594"/>
                <a:gd name="T13" fmla="*/ 2147483647 h 1092"/>
                <a:gd name="T14" fmla="*/ 2147483647 w 594"/>
                <a:gd name="T15" fmla="*/ 2147483647 h 1092"/>
                <a:gd name="T16" fmla="*/ 2147483647 w 594"/>
                <a:gd name="T17" fmla="*/ 2147483647 h 1092"/>
                <a:gd name="T18" fmla="*/ 2147483647 w 594"/>
                <a:gd name="T19" fmla="*/ 2147483647 h 1092"/>
                <a:gd name="T20" fmla="*/ 2147483647 w 594"/>
                <a:gd name="T21" fmla="*/ 2147483647 h 1092"/>
                <a:gd name="T22" fmla="*/ 2147483647 w 594"/>
                <a:gd name="T23" fmla="*/ 2147483647 h 1092"/>
                <a:gd name="T24" fmla="*/ 2147483647 w 594"/>
                <a:gd name="T25" fmla="*/ 2147483647 h 1092"/>
                <a:gd name="T26" fmla="*/ 2147483647 w 594"/>
                <a:gd name="T27" fmla="*/ 2147483647 h 1092"/>
                <a:gd name="T28" fmla="*/ 2147483647 w 594"/>
                <a:gd name="T29" fmla="*/ 2147483647 h 1092"/>
                <a:gd name="T30" fmla="*/ 2147483647 w 594"/>
                <a:gd name="T31" fmla="*/ 2147483647 h 1092"/>
                <a:gd name="T32" fmla="*/ 2147483647 w 594"/>
                <a:gd name="T33" fmla="*/ 0 h 1092"/>
                <a:gd name="T34" fmla="*/ 2147483647 w 594"/>
                <a:gd name="T35" fmla="*/ 2147483647 h 1092"/>
                <a:gd name="T36" fmla="*/ 2147483647 w 594"/>
                <a:gd name="T37" fmla="*/ 2147483647 h 1092"/>
                <a:gd name="T38" fmla="*/ 2147483647 w 594"/>
                <a:gd name="T39" fmla="*/ 2147483647 h 1092"/>
                <a:gd name="T40" fmla="*/ 2147483647 w 594"/>
                <a:gd name="T41" fmla="*/ 2147483647 h 1092"/>
                <a:gd name="T42" fmla="*/ 2147483647 w 594"/>
                <a:gd name="T43" fmla="*/ 2147483647 h 1092"/>
                <a:gd name="T44" fmla="*/ 2147483647 w 594"/>
                <a:gd name="T45" fmla="*/ 2147483647 h 1092"/>
                <a:gd name="T46" fmla="*/ 2147483647 w 594"/>
                <a:gd name="T47" fmla="*/ 2147483647 h 1092"/>
                <a:gd name="T48" fmla="*/ 2147483647 w 594"/>
                <a:gd name="T49" fmla="*/ 2147483647 h 1092"/>
                <a:gd name="T50" fmla="*/ 2147483647 w 594"/>
                <a:gd name="T51" fmla="*/ 2147483647 h 1092"/>
                <a:gd name="T52" fmla="*/ 2147483647 w 594"/>
                <a:gd name="T53" fmla="*/ 2147483647 h 1092"/>
                <a:gd name="T54" fmla="*/ 2147483647 w 594"/>
                <a:gd name="T55" fmla="*/ 2147483647 h 1092"/>
                <a:gd name="T56" fmla="*/ 2147483647 w 594"/>
                <a:gd name="T57" fmla="*/ 2147483647 h 1092"/>
                <a:gd name="T58" fmla="*/ 2147483647 w 594"/>
                <a:gd name="T59" fmla="*/ 2147483647 h 1092"/>
                <a:gd name="T60" fmla="*/ 2147483647 w 594"/>
                <a:gd name="T61" fmla="*/ 2147483647 h 1092"/>
                <a:gd name="T62" fmla="*/ 2147483647 w 594"/>
                <a:gd name="T63" fmla="*/ 2147483647 h 1092"/>
                <a:gd name="T64" fmla="*/ 2147483647 w 594"/>
                <a:gd name="T65" fmla="*/ 2147483647 h 1092"/>
                <a:gd name="T66" fmla="*/ 2147483647 w 594"/>
                <a:gd name="T67" fmla="*/ 2147483647 h 1092"/>
                <a:gd name="T68" fmla="*/ 2147483647 w 594"/>
                <a:gd name="T69" fmla="*/ 2147483647 h 1092"/>
                <a:gd name="T70" fmla="*/ 2147483647 w 594"/>
                <a:gd name="T71" fmla="*/ 2147483647 h 1092"/>
                <a:gd name="T72" fmla="*/ 2147483647 w 594"/>
                <a:gd name="T73" fmla="*/ 2147483647 h 1092"/>
                <a:gd name="T74" fmla="*/ 2147483647 w 594"/>
                <a:gd name="T75" fmla="*/ 2147483647 h 1092"/>
                <a:gd name="T76" fmla="*/ 2147483647 w 594"/>
                <a:gd name="T77" fmla="*/ 2147483647 h 1092"/>
                <a:gd name="T78" fmla="*/ 2147483647 w 594"/>
                <a:gd name="T79" fmla="*/ 2147483647 h 1092"/>
                <a:gd name="T80" fmla="*/ 2147483647 w 594"/>
                <a:gd name="T81" fmla="*/ 2147483647 h 1092"/>
                <a:gd name="T82" fmla="*/ 2147483647 w 594"/>
                <a:gd name="T83" fmla="*/ 2147483647 h 1092"/>
                <a:gd name="T84" fmla="*/ 2147483647 w 594"/>
                <a:gd name="T85" fmla="*/ 2147483647 h 1092"/>
                <a:gd name="T86" fmla="*/ 0 w 594"/>
                <a:gd name="T87" fmla="*/ 2147483647 h 1092"/>
                <a:gd name="T88" fmla="*/ 2147483647 w 594"/>
                <a:gd name="T89" fmla="*/ 2147483647 h 1092"/>
                <a:gd name="T90" fmla="*/ 2147483647 w 594"/>
                <a:gd name="T91" fmla="*/ 2147483647 h 1092"/>
                <a:gd name="T92" fmla="*/ 2147483647 w 594"/>
                <a:gd name="T93" fmla="*/ 2147483647 h 1092"/>
                <a:gd name="T94" fmla="*/ 2147483647 w 594"/>
                <a:gd name="T95" fmla="*/ 2147483647 h 1092"/>
                <a:gd name="T96" fmla="*/ 2147483647 w 594"/>
                <a:gd name="T97" fmla="*/ 2147483647 h 1092"/>
                <a:gd name="T98" fmla="*/ 2147483647 w 594"/>
                <a:gd name="T99" fmla="*/ 2147483647 h 1092"/>
                <a:gd name="T100" fmla="*/ 2147483647 w 594"/>
                <a:gd name="T101" fmla="*/ 2147483647 h 1092"/>
                <a:gd name="T102" fmla="*/ 2147483647 w 594"/>
                <a:gd name="T103" fmla="*/ 2147483647 h 1092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594"/>
                <a:gd name="T157" fmla="*/ 0 h 1092"/>
                <a:gd name="T158" fmla="*/ 594 w 594"/>
                <a:gd name="T159" fmla="*/ 1092 h 1092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594" h="1092">
                  <a:moveTo>
                    <a:pt x="120" y="330"/>
                  </a:moveTo>
                  <a:lnTo>
                    <a:pt x="144" y="324"/>
                  </a:lnTo>
                  <a:lnTo>
                    <a:pt x="192" y="324"/>
                  </a:lnTo>
                  <a:lnTo>
                    <a:pt x="192" y="300"/>
                  </a:lnTo>
                  <a:lnTo>
                    <a:pt x="252" y="312"/>
                  </a:lnTo>
                  <a:lnTo>
                    <a:pt x="270" y="282"/>
                  </a:lnTo>
                  <a:lnTo>
                    <a:pt x="312" y="288"/>
                  </a:lnTo>
                  <a:lnTo>
                    <a:pt x="312" y="258"/>
                  </a:lnTo>
                  <a:lnTo>
                    <a:pt x="324" y="228"/>
                  </a:lnTo>
                  <a:lnTo>
                    <a:pt x="324" y="258"/>
                  </a:lnTo>
                  <a:lnTo>
                    <a:pt x="336" y="276"/>
                  </a:lnTo>
                  <a:lnTo>
                    <a:pt x="348" y="240"/>
                  </a:lnTo>
                  <a:lnTo>
                    <a:pt x="348" y="210"/>
                  </a:lnTo>
                  <a:lnTo>
                    <a:pt x="354" y="192"/>
                  </a:lnTo>
                  <a:lnTo>
                    <a:pt x="354" y="186"/>
                  </a:lnTo>
                  <a:lnTo>
                    <a:pt x="360" y="186"/>
                  </a:lnTo>
                  <a:lnTo>
                    <a:pt x="372" y="198"/>
                  </a:lnTo>
                  <a:lnTo>
                    <a:pt x="372" y="204"/>
                  </a:lnTo>
                  <a:lnTo>
                    <a:pt x="378" y="204"/>
                  </a:lnTo>
                  <a:lnTo>
                    <a:pt x="402" y="180"/>
                  </a:lnTo>
                  <a:lnTo>
                    <a:pt x="396" y="168"/>
                  </a:lnTo>
                  <a:lnTo>
                    <a:pt x="396" y="150"/>
                  </a:lnTo>
                  <a:lnTo>
                    <a:pt x="390" y="138"/>
                  </a:lnTo>
                  <a:lnTo>
                    <a:pt x="402" y="126"/>
                  </a:lnTo>
                  <a:lnTo>
                    <a:pt x="414" y="126"/>
                  </a:lnTo>
                  <a:lnTo>
                    <a:pt x="420" y="132"/>
                  </a:lnTo>
                  <a:lnTo>
                    <a:pt x="426" y="132"/>
                  </a:lnTo>
                  <a:lnTo>
                    <a:pt x="432" y="126"/>
                  </a:lnTo>
                  <a:lnTo>
                    <a:pt x="438" y="114"/>
                  </a:lnTo>
                  <a:lnTo>
                    <a:pt x="450" y="102"/>
                  </a:lnTo>
                  <a:lnTo>
                    <a:pt x="456" y="90"/>
                  </a:lnTo>
                  <a:lnTo>
                    <a:pt x="462" y="72"/>
                  </a:lnTo>
                  <a:lnTo>
                    <a:pt x="462" y="42"/>
                  </a:lnTo>
                  <a:lnTo>
                    <a:pt x="492" y="0"/>
                  </a:lnTo>
                  <a:lnTo>
                    <a:pt x="546" y="60"/>
                  </a:lnTo>
                  <a:lnTo>
                    <a:pt x="546" y="90"/>
                  </a:lnTo>
                  <a:lnTo>
                    <a:pt x="552" y="96"/>
                  </a:lnTo>
                  <a:lnTo>
                    <a:pt x="558" y="114"/>
                  </a:lnTo>
                  <a:lnTo>
                    <a:pt x="576" y="150"/>
                  </a:lnTo>
                  <a:lnTo>
                    <a:pt x="582" y="156"/>
                  </a:lnTo>
                  <a:lnTo>
                    <a:pt x="582" y="162"/>
                  </a:lnTo>
                  <a:lnTo>
                    <a:pt x="564" y="216"/>
                  </a:lnTo>
                  <a:lnTo>
                    <a:pt x="594" y="276"/>
                  </a:lnTo>
                  <a:lnTo>
                    <a:pt x="594" y="288"/>
                  </a:lnTo>
                  <a:lnTo>
                    <a:pt x="588" y="294"/>
                  </a:lnTo>
                  <a:lnTo>
                    <a:pt x="576" y="294"/>
                  </a:lnTo>
                  <a:lnTo>
                    <a:pt x="564" y="288"/>
                  </a:lnTo>
                  <a:lnTo>
                    <a:pt x="558" y="282"/>
                  </a:lnTo>
                  <a:lnTo>
                    <a:pt x="552" y="282"/>
                  </a:lnTo>
                  <a:lnTo>
                    <a:pt x="522" y="288"/>
                  </a:lnTo>
                  <a:lnTo>
                    <a:pt x="528" y="330"/>
                  </a:lnTo>
                  <a:lnTo>
                    <a:pt x="522" y="336"/>
                  </a:lnTo>
                  <a:lnTo>
                    <a:pt x="516" y="348"/>
                  </a:lnTo>
                  <a:lnTo>
                    <a:pt x="504" y="354"/>
                  </a:lnTo>
                  <a:lnTo>
                    <a:pt x="486" y="390"/>
                  </a:lnTo>
                  <a:lnTo>
                    <a:pt x="486" y="402"/>
                  </a:lnTo>
                  <a:lnTo>
                    <a:pt x="492" y="414"/>
                  </a:lnTo>
                  <a:lnTo>
                    <a:pt x="504" y="450"/>
                  </a:lnTo>
                  <a:lnTo>
                    <a:pt x="498" y="468"/>
                  </a:lnTo>
                  <a:lnTo>
                    <a:pt x="486" y="510"/>
                  </a:lnTo>
                  <a:lnTo>
                    <a:pt x="462" y="570"/>
                  </a:lnTo>
                  <a:lnTo>
                    <a:pt x="432" y="642"/>
                  </a:lnTo>
                  <a:lnTo>
                    <a:pt x="390" y="720"/>
                  </a:lnTo>
                  <a:lnTo>
                    <a:pt x="324" y="852"/>
                  </a:lnTo>
                  <a:lnTo>
                    <a:pt x="312" y="894"/>
                  </a:lnTo>
                  <a:lnTo>
                    <a:pt x="306" y="912"/>
                  </a:lnTo>
                  <a:lnTo>
                    <a:pt x="306" y="948"/>
                  </a:lnTo>
                  <a:lnTo>
                    <a:pt x="294" y="984"/>
                  </a:lnTo>
                  <a:lnTo>
                    <a:pt x="276" y="1014"/>
                  </a:lnTo>
                  <a:lnTo>
                    <a:pt x="258" y="1032"/>
                  </a:lnTo>
                  <a:lnTo>
                    <a:pt x="240" y="1044"/>
                  </a:lnTo>
                  <a:lnTo>
                    <a:pt x="222" y="1062"/>
                  </a:lnTo>
                  <a:lnTo>
                    <a:pt x="216" y="1062"/>
                  </a:lnTo>
                  <a:lnTo>
                    <a:pt x="210" y="1068"/>
                  </a:lnTo>
                  <a:lnTo>
                    <a:pt x="186" y="1068"/>
                  </a:lnTo>
                  <a:lnTo>
                    <a:pt x="150" y="1086"/>
                  </a:lnTo>
                  <a:lnTo>
                    <a:pt x="114" y="1092"/>
                  </a:lnTo>
                  <a:lnTo>
                    <a:pt x="78" y="1074"/>
                  </a:lnTo>
                  <a:lnTo>
                    <a:pt x="60" y="1056"/>
                  </a:lnTo>
                  <a:lnTo>
                    <a:pt x="48" y="1038"/>
                  </a:lnTo>
                  <a:lnTo>
                    <a:pt x="36" y="1026"/>
                  </a:lnTo>
                  <a:lnTo>
                    <a:pt x="36" y="1020"/>
                  </a:lnTo>
                  <a:lnTo>
                    <a:pt x="30" y="1014"/>
                  </a:lnTo>
                  <a:lnTo>
                    <a:pt x="48" y="990"/>
                  </a:lnTo>
                  <a:lnTo>
                    <a:pt x="42" y="978"/>
                  </a:lnTo>
                  <a:lnTo>
                    <a:pt x="24" y="948"/>
                  </a:lnTo>
                  <a:lnTo>
                    <a:pt x="12" y="900"/>
                  </a:lnTo>
                  <a:lnTo>
                    <a:pt x="0" y="834"/>
                  </a:lnTo>
                  <a:lnTo>
                    <a:pt x="0" y="786"/>
                  </a:lnTo>
                  <a:lnTo>
                    <a:pt x="6" y="756"/>
                  </a:lnTo>
                  <a:lnTo>
                    <a:pt x="18" y="738"/>
                  </a:lnTo>
                  <a:lnTo>
                    <a:pt x="60" y="696"/>
                  </a:lnTo>
                  <a:lnTo>
                    <a:pt x="72" y="678"/>
                  </a:lnTo>
                  <a:lnTo>
                    <a:pt x="90" y="672"/>
                  </a:lnTo>
                  <a:lnTo>
                    <a:pt x="96" y="660"/>
                  </a:lnTo>
                  <a:lnTo>
                    <a:pt x="108" y="654"/>
                  </a:lnTo>
                  <a:lnTo>
                    <a:pt x="108" y="636"/>
                  </a:lnTo>
                  <a:lnTo>
                    <a:pt x="102" y="600"/>
                  </a:lnTo>
                  <a:lnTo>
                    <a:pt x="96" y="558"/>
                  </a:lnTo>
                  <a:lnTo>
                    <a:pt x="96" y="522"/>
                  </a:lnTo>
                  <a:lnTo>
                    <a:pt x="78" y="432"/>
                  </a:lnTo>
                  <a:lnTo>
                    <a:pt x="90" y="408"/>
                  </a:lnTo>
                  <a:lnTo>
                    <a:pt x="132" y="366"/>
                  </a:lnTo>
                  <a:lnTo>
                    <a:pt x="132" y="360"/>
                  </a:lnTo>
                  <a:lnTo>
                    <a:pt x="120" y="33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76" name="Macedonia" descr="© INSCALE GmbH, 05.05.2010&#10;http://www.presentationload.com/">
              <a:extLst>
                <a:ext uri="{FF2B5EF4-FFF2-40B4-BE49-F238E27FC236}">
                  <a16:creationId xmlns:a16="http://schemas.microsoft.com/office/drawing/2014/main" id="{4F72FCD0-0E5D-7417-0497-137B313BEFCF}"/>
                </a:ext>
              </a:extLst>
            </p:cNvPr>
            <p:cNvSpPr>
              <a:spLocks/>
            </p:cNvSpPr>
            <p:nvPr/>
          </p:nvSpPr>
          <p:spPr bwMode="gray">
            <a:xfrm>
              <a:off x="4763115" y="1922880"/>
              <a:ext cx="62260" cy="48919"/>
            </a:xfrm>
            <a:custGeom>
              <a:avLst/>
              <a:gdLst>
                <a:gd name="T0" fmla="*/ 2147483647 w 162"/>
                <a:gd name="T1" fmla="*/ 2147483647 h 126"/>
                <a:gd name="T2" fmla="*/ 2147483647 w 162"/>
                <a:gd name="T3" fmla="*/ 2147483647 h 126"/>
                <a:gd name="T4" fmla="*/ 2147483647 w 162"/>
                <a:gd name="T5" fmla="*/ 2147483647 h 126"/>
                <a:gd name="T6" fmla="*/ 2147483647 w 162"/>
                <a:gd name="T7" fmla="*/ 2147483647 h 126"/>
                <a:gd name="T8" fmla="*/ 2147483647 w 162"/>
                <a:gd name="T9" fmla="*/ 0 h 126"/>
                <a:gd name="T10" fmla="*/ 2147483647 w 162"/>
                <a:gd name="T11" fmla="*/ 2147483647 h 126"/>
                <a:gd name="T12" fmla="*/ 2147483647 w 162"/>
                <a:gd name="T13" fmla="*/ 2147483647 h 126"/>
                <a:gd name="T14" fmla="*/ 2147483647 w 162"/>
                <a:gd name="T15" fmla="*/ 2147483647 h 126"/>
                <a:gd name="T16" fmla="*/ 2147483647 w 162"/>
                <a:gd name="T17" fmla="*/ 2147483647 h 126"/>
                <a:gd name="T18" fmla="*/ 2147483647 w 162"/>
                <a:gd name="T19" fmla="*/ 2147483647 h 126"/>
                <a:gd name="T20" fmla="*/ 2147483647 w 162"/>
                <a:gd name="T21" fmla="*/ 2147483647 h 126"/>
                <a:gd name="T22" fmla="*/ 0 w 162"/>
                <a:gd name="T23" fmla="*/ 2147483647 h 126"/>
                <a:gd name="T24" fmla="*/ 0 w 162"/>
                <a:gd name="T25" fmla="*/ 2147483647 h 126"/>
                <a:gd name="T26" fmla="*/ 2147483647 w 162"/>
                <a:gd name="T27" fmla="*/ 2147483647 h 126"/>
                <a:gd name="T28" fmla="*/ 2147483647 w 162"/>
                <a:gd name="T29" fmla="*/ 2147483647 h 126"/>
                <a:gd name="T30" fmla="*/ 2147483647 w 162"/>
                <a:gd name="T31" fmla="*/ 2147483647 h 126"/>
                <a:gd name="T32" fmla="*/ 2147483647 w 162"/>
                <a:gd name="T33" fmla="*/ 2147483647 h 126"/>
                <a:gd name="T34" fmla="*/ 2147483647 w 162"/>
                <a:gd name="T35" fmla="*/ 2147483647 h 126"/>
                <a:gd name="T36" fmla="*/ 2147483647 w 162"/>
                <a:gd name="T37" fmla="*/ 2147483647 h 126"/>
                <a:gd name="T38" fmla="*/ 2147483647 w 162"/>
                <a:gd name="T39" fmla="*/ 2147483647 h 126"/>
                <a:gd name="T40" fmla="*/ 2147483647 w 162"/>
                <a:gd name="T41" fmla="*/ 2147483647 h 126"/>
                <a:gd name="T42" fmla="*/ 2147483647 w 162"/>
                <a:gd name="T43" fmla="*/ 2147483647 h 126"/>
                <a:gd name="T44" fmla="*/ 2147483647 w 162"/>
                <a:gd name="T45" fmla="*/ 2147483647 h 126"/>
                <a:gd name="T46" fmla="*/ 2147483647 w 162"/>
                <a:gd name="T47" fmla="*/ 2147483647 h 126"/>
                <a:gd name="T48" fmla="*/ 2147483647 w 162"/>
                <a:gd name="T49" fmla="*/ 2147483647 h 126"/>
                <a:gd name="T50" fmla="*/ 2147483647 w 162"/>
                <a:gd name="T51" fmla="*/ 2147483647 h 126"/>
                <a:gd name="T52" fmla="*/ 2147483647 w 162"/>
                <a:gd name="T53" fmla="*/ 2147483647 h 126"/>
                <a:gd name="T54" fmla="*/ 2147483647 w 162"/>
                <a:gd name="T55" fmla="*/ 2147483647 h 126"/>
                <a:gd name="T56" fmla="*/ 2147483647 w 162"/>
                <a:gd name="T57" fmla="*/ 2147483647 h 126"/>
                <a:gd name="T58" fmla="*/ 2147483647 w 162"/>
                <a:gd name="T59" fmla="*/ 2147483647 h 126"/>
                <a:gd name="T60" fmla="*/ 2147483647 w 162"/>
                <a:gd name="T61" fmla="*/ 2147483647 h 126"/>
                <a:gd name="T62" fmla="*/ 2147483647 w 162"/>
                <a:gd name="T63" fmla="*/ 2147483647 h 126"/>
                <a:gd name="T64" fmla="*/ 2147483647 w 162"/>
                <a:gd name="T65" fmla="*/ 2147483647 h 12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62"/>
                <a:gd name="T100" fmla="*/ 0 h 126"/>
                <a:gd name="T101" fmla="*/ 162 w 162"/>
                <a:gd name="T102" fmla="*/ 126 h 12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62" h="126">
                  <a:moveTo>
                    <a:pt x="150" y="42"/>
                  </a:moveTo>
                  <a:lnTo>
                    <a:pt x="132" y="30"/>
                  </a:lnTo>
                  <a:lnTo>
                    <a:pt x="132" y="18"/>
                  </a:lnTo>
                  <a:lnTo>
                    <a:pt x="126" y="18"/>
                  </a:lnTo>
                  <a:lnTo>
                    <a:pt x="114" y="0"/>
                  </a:lnTo>
                  <a:lnTo>
                    <a:pt x="72" y="6"/>
                  </a:lnTo>
                  <a:lnTo>
                    <a:pt x="66" y="12"/>
                  </a:lnTo>
                  <a:lnTo>
                    <a:pt x="48" y="12"/>
                  </a:lnTo>
                  <a:lnTo>
                    <a:pt x="48" y="24"/>
                  </a:lnTo>
                  <a:lnTo>
                    <a:pt x="24" y="24"/>
                  </a:lnTo>
                  <a:lnTo>
                    <a:pt x="18" y="36"/>
                  </a:lnTo>
                  <a:lnTo>
                    <a:pt x="0" y="42"/>
                  </a:lnTo>
                  <a:lnTo>
                    <a:pt x="0" y="66"/>
                  </a:lnTo>
                  <a:lnTo>
                    <a:pt x="6" y="78"/>
                  </a:lnTo>
                  <a:lnTo>
                    <a:pt x="6" y="102"/>
                  </a:lnTo>
                  <a:lnTo>
                    <a:pt x="12" y="108"/>
                  </a:lnTo>
                  <a:lnTo>
                    <a:pt x="18" y="108"/>
                  </a:lnTo>
                  <a:lnTo>
                    <a:pt x="18" y="126"/>
                  </a:lnTo>
                  <a:lnTo>
                    <a:pt x="42" y="120"/>
                  </a:lnTo>
                  <a:lnTo>
                    <a:pt x="42" y="126"/>
                  </a:lnTo>
                  <a:lnTo>
                    <a:pt x="54" y="120"/>
                  </a:lnTo>
                  <a:lnTo>
                    <a:pt x="60" y="120"/>
                  </a:lnTo>
                  <a:lnTo>
                    <a:pt x="66" y="126"/>
                  </a:lnTo>
                  <a:lnTo>
                    <a:pt x="90" y="126"/>
                  </a:lnTo>
                  <a:lnTo>
                    <a:pt x="96" y="114"/>
                  </a:lnTo>
                  <a:lnTo>
                    <a:pt x="96" y="108"/>
                  </a:lnTo>
                  <a:lnTo>
                    <a:pt x="120" y="108"/>
                  </a:lnTo>
                  <a:lnTo>
                    <a:pt x="132" y="102"/>
                  </a:lnTo>
                  <a:lnTo>
                    <a:pt x="156" y="78"/>
                  </a:lnTo>
                  <a:lnTo>
                    <a:pt x="162" y="66"/>
                  </a:lnTo>
                  <a:lnTo>
                    <a:pt x="162" y="60"/>
                  </a:lnTo>
                  <a:lnTo>
                    <a:pt x="156" y="48"/>
                  </a:lnTo>
                  <a:lnTo>
                    <a:pt x="150" y="4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77" name="Luxembourg" descr="© INSCALE GmbH, 05.05.2010&#10;http://www.presentationload.com/">
              <a:extLst>
                <a:ext uri="{FF2B5EF4-FFF2-40B4-BE49-F238E27FC236}">
                  <a16:creationId xmlns:a16="http://schemas.microsoft.com/office/drawing/2014/main" id="{04DF1203-4D0E-784E-FC72-70322C421F9C}"/>
                </a:ext>
              </a:extLst>
            </p:cNvPr>
            <p:cNvSpPr>
              <a:spLocks/>
            </p:cNvSpPr>
            <p:nvPr/>
          </p:nvSpPr>
          <p:spPr bwMode="gray">
            <a:xfrm>
              <a:off x="4402900" y="1693111"/>
              <a:ext cx="19271" cy="16307"/>
            </a:xfrm>
            <a:custGeom>
              <a:avLst/>
              <a:gdLst>
                <a:gd name="T0" fmla="*/ 2147483647 w 54"/>
                <a:gd name="T1" fmla="*/ 2147483647 h 42"/>
                <a:gd name="T2" fmla="*/ 2147483647 w 54"/>
                <a:gd name="T3" fmla="*/ 2147483647 h 42"/>
                <a:gd name="T4" fmla="*/ 2147483647 w 54"/>
                <a:gd name="T5" fmla="*/ 2147483647 h 42"/>
                <a:gd name="T6" fmla="*/ 2147483647 w 54"/>
                <a:gd name="T7" fmla="*/ 2147483647 h 42"/>
                <a:gd name="T8" fmla="*/ 2147483647 w 54"/>
                <a:gd name="T9" fmla="*/ 2147483647 h 42"/>
                <a:gd name="T10" fmla="*/ 2147483647 w 54"/>
                <a:gd name="T11" fmla="*/ 2147483647 h 42"/>
                <a:gd name="T12" fmla="*/ 2147483647 w 54"/>
                <a:gd name="T13" fmla="*/ 2147483647 h 42"/>
                <a:gd name="T14" fmla="*/ 2147483647 w 54"/>
                <a:gd name="T15" fmla="*/ 2147483647 h 42"/>
                <a:gd name="T16" fmla="*/ 2147483647 w 54"/>
                <a:gd name="T17" fmla="*/ 0 h 42"/>
                <a:gd name="T18" fmla="*/ 2147483647 w 54"/>
                <a:gd name="T19" fmla="*/ 0 h 42"/>
                <a:gd name="T20" fmla="*/ 2147483647 w 54"/>
                <a:gd name="T21" fmla="*/ 2147483647 h 42"/>
                <a:gd name="T22" fmla="*/ 2147483647 w 54"/>
                <a:gd name="T23" fmla="*/ 2147483647 h 42"/>
                <a:gd name="T24" fmla="*/ 0 w 54"/>
                <a:gd name="T25" fmla="*/ 2147483647 h 42"/>
                <a:gd name="T26" fmla="*/ 0 w 54"/>
                <a:gd name="T27" fmla="*/ 2147483647 h 42"/>
                <a:gd name="T28" fmla="*/ 2147483647 w 54"/>
                <a:gd name="T29" fmla="*/ 2147483647 h 42"/>
                <a:gd name="T30" fmla="*/ 2147483647 w 54"/>
                <a:gd name="T31" fmla="*/ 2147483647 h 4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54"/>
                <a:gd name="T49" fmla="*/ 0 h 42"/>
                <a:gd name="T50" fmla="*/ 54 w 54"/>
                <a:gd name="T51" fmla="*/ 42 h 42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54" h="42">
                  <a:moveTo>
                    <a:pt x="18" y="42"/>
                  </a:moveTo>
                  <a:lnTo>
                    <a:pt x="30" y="36"/>
                  </a:lnTo>
                  <a:lnTo>
                    <a:pt x="48" y="42"/>
                  </a:lnTo>
                  <a:lnTo>
                    <a:pt x="54" y="36"/>
                  </a:lnTo>
                  <a:lnTo>
                    <a:pt x="54" y="24"/>
                  </a:lnTo>
                  <a:lnTo>
                    <a:pt x="42" y="18"/>
                  </a:lnTo>
                  <a:lnTo>
                    <a:pt x="36" y="18"/>
                  </a:lnTo>
                  <a:lnTo>
                    <a:pt x="30" y="12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8" y="6"/>
                  </a:lnTo>
                  <a:lnTo>
                    <a:pt x="6" y="12"/>
                  </a:lnTo>
                  <a:lnTo>
                    <a:pt x="0" y="12"/>
                  </a:lnTo>
                  <a:lnTo>
                    <a:pt x="0" y="18"/>
                  </a:lnTo>
                  <a:lnTo>
                    <a:pt x="12" y="30"/>
                  </a:lnTo>
                  <a:lnTo>
                    <a:pt x="18" y="4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78" name="Lithuania" descr="© INSCALE GmbH, 05.05.2010&#10;http://www.presentationload.com/">
              <a:extLst>
                <a:ext uri="{FF2B5EF4-FFF2-40B4-BE49-F238E27FC236}">
                  <a16:creationId xmlns:a16="http://schemas.microsoft.com/office/drawing/2014/main" id="{5A8C7FE7-5AD5-99C3-66D3-07EF6272F2BB}"/>
                </a:ext>
              </a:extLst>
            </p:cNvPr>
            <p:cNvSpPr>
              <a:spLocks/>
            </p:cNvSpPr>
            <p:nvPr/>
          </p:nvSpPr>
          <p:spPr bwMode="gray">
            <a:xfrm>
              <a:off x="4752740" y="1507814"/>
              <a:ext cx="128967" cy="74119"/>
            </a:xfrm>
            <a:custGeom>
              <a:avLst/>
              <a:gdLst>
                <a:gd name="T0" fmla="*/ 2147483647 w 342"/>
                <a:gd name="T1" fmla="*/ 2147483647 h 198"/>
                <a:gd name="T2" fmla="*/ 2147483647 w 342"/>
                <a:gd name="T3" fmla="*/ 2147483647 h 198"/>
                <a:gd name="T4" fmla="*/ 2147483647 w 342"/>
                <a:gd name="T5" fmla="*/ 2147483647 h 198"/>
                <a:gd name="T6" fmla="*/ 2147483647 w 342"/>
                <a:gd name="T7" fmla="*/ 2147483647 h 198"/>
                <a:gd name="T8" fmla="*/ 2147483647 w 342"/>
                <a:gd name="T9" fmla="*/ 2147483647 h 198"/>
                <a:gd name="T10" fmla="*/ 2147483647 w 342"/>
                <a:gd name="T11" fmla="*/ 2147483647 h 198"/>
                <a:gd name="T12" fmla="*/ 2147483647 w 342"/>
                <a:gd name="T13" fmla="*/ 2147483647 h 198"/>
                <a:gd name="T14" fmla="*/ 2147483647 w 342"/>
                <a:gd name="T15" fmla="*/ 2147483647 h 198"/>
                <a:gd name="T16" fmla="*/ 2147483647 w 342"/>
                <a:gd name="T17" fmla="*/ 2147483647 h 198"/>
                <a:gd name="T18" fmla="*/ 2147483647 w 342"/>
                <a:gd name="T19" fmla="*/ 2147483647 h 198"/>
                <a:gd name="T20" fmla="*/ 2147483647 w 342"/>
                <a:gd name="T21" fmla="*/ 2147483647 h 198"/>
                <a:gd name="T22" fmla="*/ 2147483647 w 342"/>
                <a:gd name="T23" fmla="*/ 2147483647 h 198"/>
                <a:gd name="T24" fmla="*/ 2147483647 w 342"/>
                <a:gd name="T25" fmla="*/ 0 h 198"/>
                <a:gd name="T26" fmla="*/ 2147483647 w 342"/>
                <a:gd name="T27" fmla="*/ 2147483647 h 198"/>
                <a:gd name="T28" fmla="*/ 0 w 342"/>
                <a:gd name="T29" fmla="*/ 2147483647 h 198"/>
                <a:gd name="T30" fmla="*/ 2147483647 w 342"/>
                <a:gd name="T31" fmla="*/ 2147483647 h 198"/>
                <a:gd name="T32" fmla="*/ 2147483647 w 342"/>
                <a:gd name="T33" fmla="*/ 2147483647 h 198"/>
                <a:gd name="T34" fmla="*/ 2147483647 w 342"/>
                <a:gd name="T35" fmla="*/ 2147483647 h 198"/>
                <a:gd name="T36" fmla="*/ 2147483647 w 342"/>
                <a:gd name="T37" fmla="*/ 2147483647 h 198"/>
                <a:gd name="T38" fmla="*/ 2147483647 w 342"/>
                <a:gd name="T39" fmla="*/ 2147483647 h 198"/>
                <a:gd name="T40" fmla="*/ 2147483647 w 342"/>
                <a:gd name="T41" fmla="*/ 2147483647 h 198"/>
                <a:gd name="T42" fmla="*/ 2147483647 w 342"/>
                <a:gd name="T43" fmla="*/ 2147483647 h 198"/>
                <a:gd name="T44" fmla="*/ 2147483647 w 342"/>
                <a:gd name="T45" fmla="*/ 2147483647 h 198"/>
                <a:gd name="T46" fmla="*/ 2147483647 w 342"/>
                <a:gd name="T47" fmla="*/ 2147483647 h 198"/>
                <a:gd name="T48" fmla="*/ 2147483647 w 342"/>
                <a:gd name="T49" fmla="*/ 2147483647 h 198"/>
                <a:gd name="T50" fmla="*/ 2147483647 w 342"/>
                <a:gd name="T51" fmla="*/ 2147483647 h 198"/>
                <a:gd name="T52" fmla="*/ 2147483647 w 342"/>
                <a:gd name="T53" fmla="*/ 2147483647 h 198"/>
                <a:gd name="T54" fmla="*/ 2147483647 w 342"/>
                <a:gd name="T55" fmla="*/ 2147483647 h 198"/>
                <a:gd name="T56" fmla="*/ 2147483647 w 342"/>
                <a:gd name="T57" fmla="*/ 2147483647 h 198"/>
                <a:gd name="T58" fmla="*/ 2147483647 w 342"/>
                <a:gd name="T59" fmla="*/ 2147483647 h 198"/>
                <a:gd name="T60" fmla="*/ 2147483647 w 342"/>
                <a:gd name="T61" fmla="*/ 2147483647 h 198"/>
                <a:gd name="T62" fmla="*/ 2147483647 w 342"/>
                <a:gd name="T63" fmla="*/ 2147483647 h 198"/>
                <a:gd name="T64" fmla="*/ 2147483647 w 342"/>
                <a:gd name="T65" fmla="*/ 2147483647 h 198"/>
                <a:gd name="T66" fmla="*/ 2147483647 w 342"/>
                <a:gd name="T67" fmla="*/ 2147483647 h 198"/>
                <a:gd name="T68" fmla="*/ 2147483647 w 342"/>
                <a:gd name="T69" fmla="*/ 2147483647 h 198"/>
                <a:gd name="T70" fmla="*/ 2147483647 w 342"/>
                <a:gd name="T71" fmla="*/ 2147483647 h 198"/>
                <a:gd name="T72" fmla="*/ 2147483647 w 342"/>
                <a:gd name="T73" fmla="*/ 2147483647 h 198"/>
                <a:gd name="T74" fmla="*/ 2147483647 w 342"/>
                <a:gd name="T75" fmla="*/ 2147483647 h 198"/>
                <a:gd name="T76" fmla="*/ 2147483647 w 342"/>
                <a:gd name="T77" fmla="*/ 2147483647 h 198"/>
                <a:gd name="T78" fmla="*/ 2147483647 w 342"/>
                <a:gd name="T79" fmla="*/ 2147483647 h 198"/>
                <a:gd name="T80" fmla="*/ 2147483647 w 342"/>
                <a:gd name="T81" fmla="*/ 2147483647 h 198"/>
                <a:gd name="T82" fmla="*/ 2147483647 w 342"/>
                <a:gd name="T83" fmla="*/ 2147483647 h 198"/>
                <a:gd name="T84" fmla="*/ 2147483647 w 342"/>
                <a:gd name="T85" fmla="*/ 2147483647 h 19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342"/>
                <a:gd name="T130" fmla="*/ 0 h 198"/>
                <a:gd name="T131" fmla="*/ 342 w 342"/>
                <a:gd name="T132" fmla="*/ 198 h 198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342" h="198">
                  <a:moveTo>
                    <a:pt x="330" y="60"/>
                  </a:moveTo>
                  <a:lnTo>
                    <a:pt x="312" y="54"/>
                  </a:lnTo>
                  <a:lnTo>
                    <a:pt x="294" y="42"/>
                  </a:lnTo>
                  <a:lnTo>
                    <a:pt x="282" y="30"/>
                  </a:lnTo>
                  <a:lnTo>
                    <a:pt x="276" y="30"/>
                  </a:lnTo>
                  <a:lnTo>
                    <a:pt x="264" y="24"/>
                  </a:lnTo>
                  <a:lnTo>
                    <a:pt x="234" y="24"/>
                  </a:lnTo>
                  <a:lnTo>
                    <a:pt x="228" y="12"/>
                  </a:lnTo>
                  <a:lnTo>
                    <a:pt x="222" y="6"/>
                  </a:lnTo>
                  <a:lnTo>
                    <a:pt x="210" y="6"/>
                  </a:lnTo>
                  <a:lnTo>
                    <a:pt x="198" y="18"/>
                  </a:lnTo>
                  <a:lnTo>
                    <a:pt x="180" y="18"/>
                  </a:lnTo>
                  <a:lnTo>
                    <a:pt x="174" y="12"/>
                  </a:lnTo>
                  <a:lnTo>
                    <a:pt x="162" y="12"/>
                  </a:lnTo>
                  <a:lnTo>
                    <a:pt x="156" y="18"/>
                  </a:lnTo>
                  <a:lnTo>
                    <a:pt x="150" y="18"/>
                  </a:lnTo>
                  <a:lnTo>
                    <a:pt x="144" y="12"/>
                  </a:lnTo>
                  <a:lnTo>
                    <a:pt x="138" y="12"/>
                  </a:lnTo>
                  <a:lnTo>
                    <a:pt x="126" y="6"/>
                  </a:lnTo>
                  <a:lnTo>
                    <a:pt x="120" y="6"/>
                  </a:lnTo>
                  <a:lnTo>
                    <a:pt x="114" y="12"/>
                  </a:lnTo>
                  <a:lnTo>
                    <a:pt x="108" y="12"/>
                  </a:lnTo>
                  <a:lnTo>
                    <a:pt x="102" y="6"/>
                  </a:lnTo>
                  <a:lnTo>
                    <a:pt x="96" y="6"/>
                  </a:lnTo>
                  <a:lnTo>
                    <a:pt x="90" y="0"/>
                  </a:lnTo>
                  <a:lnTo>
                    <a:pt x="72" y="0"/>
                  </a:lnTo>
                  <a:lnTo>
                    <a:pt x="60" y="12"/>
                  </a:lnTo>
                  <a:lnTo>
                    <a:pt x="18" y="12"/>
                  </a:lnTo>
                  <a:lnTo>
                    <a:pt x="6" y="18"/>
                  </a:lnTo>
                  <a:lnTo>
                    <a:pt x="0" y="18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0"/>
                  </a:lnTo>
                  <a:lnTo>
                    <a:pt x="18" y="96"/>
                  </a:lnTo>
                  <a:lnTo>
                    <a:pt x="30" y="96"/>
                  </a:lnTo>
                  <a:lnTo>
                    <a:pt x="30" y="102"/>
                  </a:lnTo>
                  <a:lnTo>
                    <a:pt x="42" y="102"/>
                  </a:lnTo>
                  <a:lnTo>
                    <a:pt x="48" y="108"/>
                  </a:lnTo>
                  <a:lnTo>
                    <a:pt x="72" y="108"/>
                  </a:lnTo>
                  <a:lnTo>
                    <a:pt x="84" y="102"/>
                  </a:lnTo>
                  <a:lnTo>
                    <a:pt x="102" y="102"/>
                  </a:lnTo>
                  <a:lnTo>
                    <a:pt x="108" y="114"/>
                  </a:lnTo>
                  <a:lnTo>
                    <a:pt x="108" y="132"/>
                  </a:lnTo>
                  <a:lnTo>
                    <a:pt x="96" y="144"/>
                  </a:lnTo>
                  <a:lnTo>
                    <a:pt x="102" y="162"/>
                  </a:lnTo>
                  <a:lnTo>
                    <a:pt x="120" y="162"/>
                  </a:lnTo>
                  <a:lnTo>
                    <a:pt x="138" y="168"/>
                  </a:lnTo>
                  <a:lnTo>
                    <a:pt x="144" y="168"/>
                  </a:lnTo>
                  <a:lnTo>
                    <a:pt x="156" y="174"/>
                  </a:lnTo>
                  <a:lnTo>
                    <a:pt x="156" y="198"/>
                  </a:lnTo>
                  <a:lnTo>
                    <a:pt x="162" y="198"/>
                  </a:lnTo>
                  <a:lnTo>
                    <a:pt x="168" y="192"/>
                  </a:lnTo>
                  <a:lnTo>
                    <a:pt x="180" y="192"/>
                  </a:lnTo>
                  <a:lnTo>
                    <a:pt x="192" y="186"/>
                  </a:lnTo>
                  <a:lnTo>
                    <a:pt x="198" y="186"/>
                  </a:lnTo>
                  <a:lnTo>
                    <a:pt x="204" y="192"/>
                  </a:lnTo>
                  <a:lnTo>
                    <a:pt x="204" y="198"/>
                  </a:lnTo>
                  <a:lnTo>
                    <a:pt x="234" y="198"/>
                  </a:lnTo>
                  <a:lnTo>
                    <a:pt x="234" y="180"/>
                  </a:lnTo>
                  <a:lnTo>
                    <a:pt x="246" y="192"/>
                  </a:lnTo>
                  <a:lnTo>
                    <a:pt x="252" y="180"/>
                  </a:lnTo>
                  <a:lnTo>
                    <a:pt x="258" y="174"/>
                  </a:lnTo>
                  <a:lnTo>
                    <a:pt x="270" y="168"/>
                  </a:lnTo>
                  <a:lnTo>
                    <a:pt x="288" y="168"/>
                  </a:lnTo>
                  <a:lnTo>
                    <a:pt x="288" y="174"/>
                  </a:lnTo>
                  <a:lnTo>
                    <a:pt x="282" y="180"/>
                  </a:lnTo>
                  <a:lnTo>
                    <a:pt x="294" y="180"/>
                  </a:lnTo>
                  <a:lnTo>
                    <a:pt x="294" y="174"/>
                  </a:lnTo>
                  <a:lnTo>
                    <a:pt x="288" y="168"/>
                  </a:lnTo>
                  <a:lnTo>
                    <a:pt x="288" y="156"/>
                  </a:lnTo>
                  <a:lnTo>
                    <a:pt x="282" y="150"/>
                  </a:lnTo>
                  <a:lnTo>
                    <a:pt x="282" y="144"/>
                  </a:lnTo>
                  <a:lnTo>
                    <a:pt x="294" y="144"/>
                  </a:lnTo>
                  <a:lnTo>
                    <a:pt x="294" y="138"/>
                  </a:lnTo>
                  <a:lnTo>
                    <a:pt x="288" y="126"/>
                  </a:lnTo>
                  <a:lnTo>
                    <a:pt x="288" y="120"/>
                  </a:lnTo>
                  <a:lnTo>
                    <a:pt x="294" y="114"/>
                  </a:lnTo>
                  <a:lnTo>
                    <a:pt x="312" y="114"/>
                  </a:lnTo>
                  <a:lnTo>
                    <a:pt x="306" y="96"/>
                  </a:lnTo>
                  <a:lnTo>
                    <a:pt x="312" y="96"/>
                  </a:lnTo>
                  <a:lnTo>
                    <a:pt x="318" y="102"/>
                  </a:lnTo>
                  <a:lnTo>
                    <a:pt x="336" y="102"/>
                  </a:lnTo>
                  <a:lnTo>
                    <a:pt x="342" y="96"/>
                  </a:lnTo>
                  <a:lnTo>
                    <a:pt x="324" y="78"/>
                  </a:lnTo>
                  <a:lnTo>
                    <a:pt x="324" y="72"/>
                  </a:lnTo>
                  <a:lnTo>
                    <a:pt x="330" y="66"/>
                  </a:lnTo>
                  <a:lnTo>
                    <a:pt x="330" y="6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79" name="Liechtenstein" descr="© INSCALE GmbH, 05.05.2010&#10;http://www.presentationload.com/">
              <a:extLst>
                <a:ext uri="{FF2B5EF4-FFF2-40B4-BE49-F238E27FC236}">
                  <a16:creationId xmlns:a16="http://schemas.microsoft.com/office/drawing/2014/main" id="{409C3B02-4153-D5C4-E974-32A5FFD042D9}"/>
                </a:ext>
              </a:extLst>
            </p:cNvPr>
            <p:cNvSpPr>
              <a:spLocks/>
            </p:cNvSpPr>
            <p:nvPr/>
          </p:nvSpPr>
          <p:spPr bwMode="gray">
            <a:xfrm>
              <a:off x="4488877" y="1776125"/>
              <a:ext cx="5929" cy="8894"/>
            </a:xfrm>
            <a:custGeom>
              <a:avLst/>
              <a:gdLst>
                <a:gd name="T0" fmla="*/ 2147483647 w 18"/>
                <a:gd name="T1" fmla="*/ 0 h 24"/>
                <a:gd name="T2" fmla="*/ 2147483647 w 18"/>
                <a:gd name="T3" fmla="*/ 2147483647 h 24"/>
                <a:gd name="T4" fmla="*/ 0 w 18"/>
                <a:gd name="T5" fmla="*/ 2147483647 h 24"/>
                <a:gd name="T6" fmla="*/ 0 w 18"/>
                <a:gd name="T7" fmla="*/ 2147483647 h 24"/>
                <a:gd name="T8" fmla="*/ 2147483647 w 18"/>
                <a:gd name="T9" fmla="*/ 2147483647 h 24"/>
                <a:gd name="T10" fmla="*/ 2147483647 w 18"/>
                <a:gd name="T11" fmla="*/ 0 h 24"/>
                <a:gd name="T12" fmla="*/ 2147483647 w 18"/>
                <a:gd name="T13" fmla="*/ 0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8"/>
                <a:gd name="T22" fmla="*/ 0 h 24"/>
                <a:gd name="T23" fmla="*/ 18 w 18"/>
                <a:gd name="T24" fmla="*/ 24 h 2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8" h="24">
                  <a:moveTo>
                    <a:pt x="12" y="0"/>
                  </a:moveTo>
                  <a:lnTo>
                    <a:pt x="6" y="6"/>
                  </a:lnTo>
                  <a:lnTo>
                    <a:pt x="0" y="18"/>
                  </a:lnTo>
                  <a:lnTo>
                    <a:pt x="0" y="24"/>
                  </a:lnTo>
                  <a:lnTo>
                    <a:pt x="18" y="24"/>
                  </a:lnTo>
                  <a:lnTo>
                    <a:pt x="18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80" name="Libya" descr="© INSCALE GmbH, 05.05.2010&#10;http://www.presentationload.com/">
              <a:extLst>
                <a:ext uri="{FF2B5EF4-FFF2-40B4-BE49-F238E27FC236}">
                  <a16:creationId xmlns:a16="http://schemas.microsoft.com/office/drawing/2014/main" id="{0DCF5231-6AA1-5A44-3C9C-E01578305052}"/>
                </a:ext>
              </a:extLst>
            </p:cNvPr>
            <p:cNvSpPr>
              <a:spLocks/>
            </p:cNvSpPr>
            <p:nvPr/>
          </p:nvSpPr>
          <p:spPr bwMode="gray">
            <a:xfrm>
              <a:off x="4485913" y="2203049"/>
              <a:ext cx="416547" cy="420995"/>
            </a:xfrm>
            <a:custGeom>
              <a:avLst/>
              <a:gdLst>
                <a:gd name="T0" fmla="*/ 2147483647 w 1098"/>
                <a:gd name="T1" fmla="*/ 2147483647 h 1110"/>
                <a:gd name="T2" fmla="*/ 2147483647 w 1098"/>
                <a:gd name="T3" fmla="*/ 2147483647 h 1110"/>
                <a:gd name="T4" fmla="*/ 2147483647 w 1098"/>
                <a:gd name="T5" fmla="*/ 2147483647 h 1110"/>
                <a:gd name="T6" fmla="*/ 2147483647 w 1098"/>
                <a:gd name="T7" fmla="*/ 2147483647 h 1110"/>
                <a:gd name="T8" fmla="*/ 2147483647 w 1098"/>
                <a:gd name="T9" fmla="*/ 2147483647 h 1110"/>
                <a:gd name="T10" fmla="*/ 2147483647 w 1098"/>
                <a:gd name="T11" fmla="*/ 2147483647 h 1110"/>
                <a:gd name="T12" fmla="*/ 2147483647 w 1098"/>
                <a:gd name="T13" fmla="*/ 2147483647 h 1110"/>
                <a:gd name="T14" fmla="*/ 2147483647 w 1098"/>
                <a:gd name="T15" fmla="*/ 2147483647 h 1110"/>
                <a:gd name="T16" fmla="*/ 2147483647 w 1098"/>
                <a:gd name="T17" fmla="*/ 2147483647 h 1110"/>
                <a:gd name="T18" fmla="*/ 2147483647 w 1098"/>
                <a:gd name="T19" fmla="*/ 2147483647 h 1110"/>
                <a:gd name="T20" fmla="*/ 2147483647 w 1098"/>
                <a:gd name="T21" fmla="*/ 2147483647 h 1110"/>
                <a:gd name="T22" fmla="*/ 2147483647 w 1098"/>
                <a:gd name="T23" fmla="*/ 2147483647 h 1110"/>
                <a:gd name="T24" fmla="*/ 0 w 1098"/>
                <a:gd name="T25" fmla="*/ 2147483647 h 1110"/>
                <a:gd name="T26" fmla="*/ 2147483647 w 1098"/>
                <a:gd name="T27" fmla="*/ 2147483647 h 1110"/>
                <a:gd name="T28" fmla="*/ 2147483647 w 1098"/>
                <a:gd name="T29" fmla="*/ 2147483647 h 1110"/>
                <a:gd name="T30" fmla="*/ 2147483647 w 1098"/>
                <a:gd name="T31" fmla="*/ 2147483647 h 1110"/>
                <a:gd name="T32" fmla="*/ 2147483647 w 1098"/>
                <a:gd name="T33" fmla="*/ 2147483647 h 1110"/>
                <a:gd name="T34" fmla="*/ 2147483647 w 1098"/>
                <a:gd name="T35" fmla="*/ 2147483647 h 1110"/>
                <a:gd name="T36" fmla="*/ 2147483647 w 1098"/>
                <a:gd name="T37" fmla="*/ 2147483647 h 1110"/>
                <a:gd name="T38" fmla="*/ 2147483647 w 1098"/>
                <a:gd name="T39" fmla="*/ 2147483647 h 1110"/>
                <a:gd name="T40" fmla="*/ 2147483647 w 1098"/>
                <a:gd name="T41" fmla="*/ 2147483647 h 1110"/>
                <a:gd name="T42" fmla="*/ 2147483647 w 1098"/>
                <a:gd name="T43" fmla="*/ 2147483647 h 1110"/>
                <a:gd name="T44" fmla="*/ 2147483647 w 1098"/>
                <a:gd name="T45" fmla="*/ 2147483647 h 1110"/>
                <a:gd name="T46" fmla="*/ 2147483647 w 1098"/>
                <a:gd name="T47" fmla="*/ 2147483647 h 1110"/>
                <a:gd name="T48" fmla="*/ 2147483647 w 1098"/>
                <a:gd name="T49" fmla="*/ 2147483647 h 1110"/>
                <a:gd name="T50" fmla="*/ 2147483647 w 1098"/>
                <a:gd name="T51" fmla="*/ 2147483647 h 1110"/>
                <a:gd name="T52" fmla="*/ 2147483647 w 1098"/>
                <a:gd name="T53" fmla="*/ 2147483647 h 1110"/>
                <a:gd name="T54" fmla="*/ 2147483647 w 1098"/>
                <a:gd name="T55" fmla="*/ 2147483647 h 1110"/>
                <a:gd name="T56" fmla="*/ 2147483647 w 1098"/>
                <a:gd name="T57" fmla="*/ 2147483647 h 1110"/>
                <a:gd name="T58" fmla="*/ 2147483647 w 1098"/>
                <a:gd name="T59" fmla="*/ 2147483647 h 1110"/>
                <a:gd name="T60" fmla="*/ 2147483647 w 1098"/>
                <a:gd name="T61" fmla="*/ 2147483647 h 1110"/>
                <a:gd name="T62" fmla="*/ 2147483647 w 1098"/>
                <a:gd name="T63" fmla="*/ 2147483647 h 1110"/>
                <a:gd name="T64" fmla="*/ 2147483647 w 1098"/>
                <a:gd name="T65" fmla="*/ 2147483647 h 1110"/>
                <a:gd name="T66" fmla="*/ 2147483647 w 1098"/>
                <a:gd name="T67" fmla="*/ 2147483647 h 1110"/>
                <a:gd name="T68" fmla="*/ 2147483647 w 1098"/>
                <a:gd name="T69" fmla="*/ 2147483647 h 1110"/>
                <a:gd name="T70" fmla="*/ 2147483647 w 1098"/>
                <a:gd name="T71" fmla="*/ 2147483647 h 1110"/>
                <a:gd name="T72" fmla="*/ 2147483647 w 1098"/>
                <a:gd name="T73" fmla="*/ 2147483647 h 1110"/>
                <a:gd name="T74" fmla="*/ 2147483647 w 1098"/>
                <a:gd name="T75" fmla="*/ 2147483647 h 1110"/>
                <a:gd name="T76" fmla="*/ 2147483647 w 1098"/>
                <a:gd name="T77" fmla="*/ 2147483647 h 1110"/>
                <a:gd name="T78" fmla="*/ 2147483647 w 1098"/>
                <a:gd name="T79" fmla="*/ 2147483647 h 1110"/>
                <a:gd name="T80" fmla="*/ 2147483647 w 1098"/>
                <a:gd name="T81" fmla="*/ 2147483647 h 1110"/>
                <a:gd name="T82" fmla="*/ 2147483647 w 1098"/>
                <a:gd name="T83" fmla="*/ 2147483647 h 1110"/>
                <a:gd name="T84" fmla="*/ 2147483647 w 1098"/>
                <a:gd name="T85" fmla="*/ 2147483647 h 1110"/>
                <a:gd name="T86" fmla="*/ 2147483647 w 1098"/>
                <a:gd name="T87" fmla="*/ 2147483647 h 1110"/>
                <a:gd name="T88" fmla="*/ 2147483647 w 1098"/>
                <a:gd name="T89" fmla="*/ 2147483647 h 1110"/>
                <a:gd name="T90" fmla="*/ 2147483647 w 1098"/>
                <a:gd name="T91" fmla="*/ 2147483647 h 1110"/>
                <a:gd name="T92" fmla="*/ 2147483647 w 1098"/>
                <a:gd name="T93" fmla="*/ 2147483647 h 1110"/>
                <a:gd name="T94" fmla="*/ 2147483647 w 1098"/>
                <a:gd name="T95" fmla="*/ 2147483647 h 1110"/>
                <a:gd name="T96" fmla="*/ 2147483647 w 1098"/>
                <a:gd name="T97" fmla="*/ 2147483647 h 1110"/>
                <a:gd name="T98" fmla="*/ 2147483647 w 1098"/>
                <a:gd name="T99" fmla="*/ 2147483647 h 1110"/>
                <a:gd name="T100" fmla="*/ 2147483647 w 1098"/>
                <a:gd name="T101" fmla="*/ 2147483647 h 1110"/>
                <a:gd name="T102" fmla="*/ 2147483647 w 1098"/>
                <a:gd name="T103" fmla="*/ 2147483647 h 1110"/>
                <a:gd name="T104" fmla="*/ 2147483647 w 1098"/>
                <a:gd name="T105" fmla="*/ 2147483647 h 1110"/>
                <a:gd name="T106" fmla="*/ 2147483647 w 1098"/>
                <a:gd name="T107" fmla="*/ 2147483647 h 1110"/>
                <a:gd name="T108" fmla="*/ 2147483647 w 1098"/>
                <a:gd name="T109" fmla="*/ 2147483647 h 1110"/>
                <a:gd name="T110" fmla="*/ 2147483647 w 1098"/>
                <a:gd name="T111" fmla="*/ 2147483647 h 1110"/>
                <a:gd name="T112" fmla="*/ 2147483647 w 1098"/>
                <a:gd name="T113" fmla="*/ 2147483647 h 111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098"/>
                <a:gd name="T172" fmla="*/ 0 h 1110"/>
                <a:gd name="T173" fmla="*/ 1098 w 1098"/>
                <a:gd name="T174" fmla="*/ 1110 h 111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098" h="1110">
                  <a:moveTo>
                    <a:pt x="156" y="60"/>
                  </a:moveTo>
                  <a:lnTo>
                    <a:pt x="150" y="66"/>
                  </a:lnTo>
                  <a:lnTo>
                    <a:pt x="126" y="78"/>
                  </a:lnTo>
                  <a:lnTo>
                    <a:pt x="114" y="78"/>
                  </a:lnTo>
                  <a:lnTo>
                    <a:pt x="102" y="84"/>
                  </a:lnTo>
                  <a:lnTo>
                    <a:pt x="96" y="90"/>
                  </a:lnTo>
                  <a:lnTo>
                    <a:pt x="90" y="102"/>
                  </a:lnTo>
                  <a:lnTo>
                    <a:pt x="84" y="108"/>
                  </a:lnTo>
                  <a:lnTo>
                    <a:pt x="78" y="120"/>
                  </a:lnTo>
                  <a:lnTo>
                    <a:pt x="72" y="120"/>
                  </a:lnTo>
                  <a:lnTo>
                    <a:pt x="54" y="138"/>
                  </a:lnTo>
                  <a:lnTo>
                    <a:pt x="54" y="156"/>
                  </a:lnTo>
                  <a:lnTo>
                    <a:pt x="66" y="180"/>
                  </a:lnTo>
                  <a:lnTo>
                    <a:pt x="66" y="204"/>
                  </a:lnTo>
                  <a:lnTo>
                    <a:pt x="36" y="234"/>
                  </a:lnTo>
                  <a:lnTo>
                    <a:pt x="30" y="234"/>
                  </a:lnTo>
                  <a:lnTo>
                    <a:pt x="24" y="240"/>
                  </a:lnTo>
                  <a:lnTo>
                    <a:pt x="12" y="246"/>
                  </a:lnTo>
                  <a:lnTo>
                    <a:pt x="6" y="246"/>
                  </a:lnTo>
                  <a:lnTo>
                    <a:pt x="0" y="252"/>
                  </a:lnTo>
                  <a:lnTo>
                    <a:pt x="12" y="270"/>
                  </a:lnTo>
                  <a:lnTo>
                    <a:pt x="36" y="330"/>
                  </a:lnTo>
                  <a:lnTo>
                    <a:pt x="48" y="354"/>
                  </a:lnTo>
                  <a:lnTo>
                    <a:pt x="48" y="360"/>
                  </a:lnTo>
                  <a:lnTo>
                    <a:pt x="42" y="372"/>
                  </a:lnTo>
                  <a:lnTo>
                    <a:pt x="42" y="402"/>
                  </a:lnTo>
                  <a:lnTo>
                    <a:pt x="36" y="408"/>
                  </a:lnTo>
                  <a:lnTo>
                    <a:pt x="36" y="414"/>
                  </a:lnTo>
                  <a:lnTo>
                    <a:pt x="42" y="432"/>
                  </a:lnTo>
                  <a:lnTo>
                    <a:pt x="30" y="456"/>
                  </a:lnTo>
                  <a:lnTo>
                    <a:pt x="36" y="510"/>
                  </a:lnTo>
                  <a:lnTo>
                    <a:pt x="36" y="516"/>
                  </a:lnTo>
                  <a:lnTo>
                    <a:pt x="42" y="522"/>
                  </a:lnTo>
                  <a:lnTo>
                    <a:pt x="42" y="534"/>
                  </a:lnTo>
                  <a:lnTo>
                    <a:pt x="36" y="546"/>
                  </a:lnTo>
                  <a:lnTo>
                    <a:pt x="30" y="552"/>
                  </a:lnTo>
                  <a:lnTo>
                    <a:pt x="18" y="558"/>
                  </a:lnTo>
                  <a:lnTo>
                    <a:pt x="6" y="558"/>
                  </a:lnTo>
                  <a:lnTo>
                    <a:pt x="0" y="564"/>
                  </a:lnTo>
                  <a:lnTo>
                    <a:pt x="0" y="570"/>
                  </a:lnTo>
                  <a:lnTo>
                    <a:pt x="6" y="582"/>
                  </a:lnTo>
                  <a:lnTo>
                    <a:pt x="18" y="594"/>
                  </a:lnTo>
                  <a:lnTo>
                    <a:pt x="24" y="612"/>
                  </a:lnTo>
                  <a:lnTo>
                    <a:pt x="36" y="624"/>
                  </a:lnTo>
                  <a:lnTo>
                    <a:pt x="42" y="636"/>
                  </a:lnTo>
                  <a:lnTo>
                    <a:pt x="48" y="642"/>
                  </a:lnTo>
                  <a:lnTo>
                    <a:pt x="48" y="684"/>
                  </a:lnTo>
                  <a:lnTo>
                    <a:pt x="72" y="708"/>
                  </a:lnTo>
                  <a:lnTo>
                    <a:pt x="96" y="696"/>
                  </a:lnTo>
                  <a:lnTo>
                    <a:pt x="102" y="696"/>
                  </a:lnTo>
                  <a:lnTo>
                    <a:pt x="138" y="714"/>
                  </a:lnTo>
                  <a:lnTo>
                    <a:pt x="150" y="714"/>
                  </a:lnTo>
                  <a:lnTo>
                    <a:pt x="162" y="726"/>
                  </a:lnTo>
                  <a:lnTo>
                    <a:pt x="162" y="732"/>
                  </a:lnTo>
                  <a:lnTo>
                    <a:pt x="168" y="744"/>
                  </a:lnTo>
                  <a:lnTo>
                    <a:pt x="174" y="762"/>
                  </a:lnTo>
                  <a:lnTo>
                    <a:pt x="180" y="774"/>
                  </a:lnTo>
                  <a:lnTo>
                    <a:pt x="186" y="780"/>
                  </a:lnTo>
                  <a:lnTo>
                    <a:pt x="186" y="786"/>
                  </a:lnTo>
                  <a:lnTo>
                    <a:pt x="222" y="792"/>
                  </a:lnTo>
                  <a:lnTo>
                    <a:pt x="234" y="792"/>
                  </a:lnTo>
                  <a:lnTo>
                    <a:pt x="246" y="798"/>
                  </a:lnTo>
                  <a:lnTo>
                    <a:pt x="258" y="798"/>
                  </a:lnTo>
                  <a:lnTo>
                    <a:pt x="276" y="804"/>
                  </a:lnTo>
                  <a:lnTo>
                    <a:pt x="288" y="810"/>
                  </a:lnTo>
                  <a:lnTo>
                    <a:pt x="294" y="810"/>
                  </a:lnTo>
                  <a:lnTo>
                    <a:pt x="300" y="816"/>
                  </a:lnTo>
                  <a:lnTo>
                    <a:pt x="312" y="822"/>
                  </a:lnTo>
                  <a:lnTo>
                    <a:pt x="318" y="828"/>
                  </a:lnTo>
                  <a:lnTo>
                    <a:pt x="324" y="840"/>
                  </a:lnTo>
                  <a:lnTo>
                    <a:pt x="336" y="846"/>
                  </a:lnTo>
                  <a:lnTo>
                    <a:pt x="342" y="852"/>
                  </a:lnTo>
                  <a:lnTo>
                    <a:pt x="360" y="846"/>
                  </a:lnTo>
                  <a:lnTo>
                    <a:pt x="396" y="828"/>
                  </a:lnTo>
                  <a:lnTo>
                    <a:pt x="456" y="792"/>
                  </a:lnTo>
                  <a:lnTo>
                    <a:pt x="468" y="786"/>
                  </a:lnTo>
                  <a:lnTo>
                    <a:pt x="1026" y="1110"/>
                  </a:lnTo>
                  <a:lnTo>
                    <a:pt x="1026" y="1062"/>
                  </a:lnTo>
                  <a:lnTo>
                    <a:pt x="1098" y="1062"/>
                  </a:lnTo>
                  <a:lnTo>
                    <a:pt x="1098" y="828"/>
                  </a:lnTo>
                  <a:lnTo>
                    <a:pt x="1092" y="750"/>
                  </a:lnTo>
                  <a:lnTo>
                    <a:pt x="1092" y="660"/>
                  </a:lnTo>
                  <a:lnTo>
                    <a:pt x="1086" y="564"/>
                  </a:lnTo>
                  <a:lnTo>
                    <a:pt x="1086" y="468"/>
                  </a:lnTo>
                  <a:lnTo>
                    <a:pt x="1080" y="390"/>
                  </a:lnTo>
                  <a:lnTo>
                    <a:pt x="1080" y="306"/>
                  </a:lnTo>
                  <a:lnTo>
                    <a:pt x="1068" y="270"/>
                  </a:lnTo>
                  <a:lnTo>
                    <a:pt x="1056" y="258"/>
                  </a:lnTo>
                  <a:lnTo>
                    <a:pt x="1050" y="246"/>
                  </a:lnTo>
                  <a:lnTo>
                    <a:pt x="1050" y="240"/>
                  </a:lnTo>
                  <a:lnTo>
                    <a:pt x="1056" y="228"/>
                  </a:lnTo>
                  <a:lnTo>
                    <a:pt x="1062" y="222"/>
                  </a:lnTo>
                  <a:lnTo>
                    <a:pt x="1068" y="210"/>
                  </a:lnTo>
                  <a:lnTo>
                    <a:pt x="1074" y="204"/>
                  </a:lnTo>
                  <a:lnTo>
                    <a:pt x="1074" y="198"/>
                  </a:lnTo>
                  <a:lnTo>
                    <a:pt x="1068" y="186"/>
                  </a:lnTo>
                  <a:lnTo>
                    <a:pt x="1056" y="180"/>
                  </a:lnTo>
                  <a:lnTo>
                    <a:pt x="1056" y="150"/>
                  </a:lnTo>
                  <a:lnTo>
                    <a:pt x="1080" y="126"/>
                  </a:lnTo>
                  <a:lnTo>
                    <a:pt x="1074" y="114"/>
                  </a:lnTo>
                  <a:lnTo>
                    <a:pt x="1074" y="96"/>
                  </a:lnTo>
                  <a:lnTo>
                    <a:pt x="1056" y="102"/>
                  </a:lnTo>
                  <a:lnTo>
                    <a:pt x="1044" y="90"/>
                  </a:lnTo>
                  <a:lnTo>
                    <a:pt x="1032" y="102"/>
                  </a:lnTo>
                  <a:lnTo>
                    <a:pt x="1026" y="102"/>
                  </a:lnTo>
                  <a:lnTo>
                    <a:pt x="1020" y="96"/>
                  </a:lnTo>
                  <a:lnTo>
                    <a:pt x="1008" y="90"/>
                  </a:lnTo>
                  <a:lnTo>
                    <a:pt x="1002" y="84"/>
                  </a:lnTo>
                  <a:lnTo>
                    <a:pt x="990" y="78"/>
                  </a:lnTo>
                  <a:lnTo>
                    <a:pt x="978" y="78"/>
                  </a:lnTo>
                  <a:lnTo>
                    <a:pt x="966" y="84"/>
                  </a:lnTo>
                  <a:lnTo>
                    <a:pt x="954" y="84"/>
                  </a:lnTo>
                  <a:lnTo>
                    <a:pt x="942" y="78"/>
                  </a:lnTo>
                  <a:lnTo>
                    <a:pt x="936" y="72"/>
                  </a:lnTo>
                  <a:lnTo>
                    <a:pt x="936" y="48"/>
                  </a:lnTo>
                  <a:lnTo>
                    <a:pt x="930" y="42"/>
                  </a:lnTo>
                  <a:lnTo>
                    <a:pt x="918" y="36"/>
                  </a:lnTo>
                  <a:lnTo>
                    <a:pt x="882" y="36"/>
                  </a:lnTo>
                  <a:lnTo>
                    <a:pt x="876" y="30"/>
                  </a:lnTo>
                  <a:lnTo>
                    <a:pt x="864" y="30"/>
                  </a:lnTo>
                  <a:lnTo>
                    <a:pt x="852" y="24"/>
                  </a:lnTo>
                  <a:lnTo>
                    <a:pt x="840" y="24"/>
                  </a:lnTo>
                  <a:lnTo>
                    <a:pt x="834" y="30"/>
                  </a:lnTo>
                  <a:lnTo>
                    <a:pt x="834" y="36"/>
                  </a:lnTo>
                  <a:lnTo>
                    <a:pt x="798" y="36"/>
                  </a:lnTo>
                  <a:lnTo>
                    <a:pt x="780" y="42"/>
                  </a:lnTo>
                  <a:lnTo>
                    <a:pt x="768" y="48"/>
                  </a:lnTo>
                  <a:lnTo>
                    <a:pt x="732" y="84"/>
                  </a:lnTo>
                  <a:lnTo>
                    <a:pt x="720" y="108"/>
                  </a:lnTo>
                  <a:lnTo>
                    <a:pt x="720" y="120"/>
                  </a:lnTo>
                  <a:lnTo>
                    <a:pt x="726" y="138"/>
                  </a:lnTo>
                  <a:lnTo>
                    <a:pt x="738" y="150"/>
                  </a:lnTo>
                  <a:lnTo>
                    <a:pt x="744" y="162"/>
                  </a:lnTo>
                  <a:lnTo>
                    <a:pt x="744" y="180"/>
                  </a:lnTo>
                  <a:lnTo>
                    <a:pt x="738" y="192"/>
                  </a:lnTo>
                  <a:lnTo>
                    <a:pt x="714" y="216"/>
                  </a:lnTo>
                  <a:lnTo>
                    <a:pt x="708" y="228"/>
                  </a:lnTo>
                  <a:lnTo>
                    <a:pt x="696" y="234"/>
                  </a:lnTo>
                  <a:lnTo>
                    <a:pt x="666" y="234"/>
                  </a:lnTo>
                  <a:lnTo>
                    <a:pt x="648" y="228"/>
                  </a:lnTo>
                  <a:lnTo>
                    <a:pt x="630" y="216"/>
                  </a:lnTo>
                  <a:lnTo>
                    <a:pt x="612" y="198"/>
                  </a:lnTo>
                  <a:lnTo>
                    <a:pt x="582" y="180"/>
                  </a:lnTo>
                  <a:lnTo>
                    <a:pt x="552" y="168"/>
                  </a:lnTo>
                  <a:lnTo>
                    <a:pt x="528" y="162"/>
                  </a:lnTo>
                  <a:lnTo>
                    <a:pt x="462" y="162"/>
                  </a:lnTo>
                  <a:lnTo>
                    <a:pt x="438" y="150"/>
                  </a:lnTo>
                  <a:lnTo>
                    <a:pt x="426" y="138"/>
                  </a:lnTo>
                  <a:lnTo>
                    <a:pt x="420" y="126"/>
                  </a:lnTo>
                  <a:lnTo>
                    <a:pt x="414" y="108"/>
                  </a:lnTo>
                  <a:lnTo>
                    <a:pt x="414" y="96"/>
                  </a:lnTo>
                  <a:lnTo>
                    <a:pt x="402" y="72"/>
                  </a:lnTo>
                  <a:lnTo>
                    <a:pt x="378" y="60"/>
                  </a:lnTo>
                  <a:lnTo>
                    <a:pt x="366" y="60"/>
                  </a:lnTo>
                  <a:lnTo>
                    <a:pt x="354" y="54"/>
                  </a:lnTo>
                  <a:lnTo>
                    <a:pt x="348" y="48"/>
                  </a:lnTo>
                  <a:lnTo>
                    <a:pt x="324" y="36"/>
                  </a:lnTo>
                  <a:lnTo>
                    <a:pt x="318" y="36"/>
                  </a:lnTo>
                  <a:lnTo>
                    <a:pt x="306" y="30"/>
                  </a:lnTo>
                  <a:lnTo>
                    <a:pt x="264" y="30"/>
                  </a:lnTo>
                  <a:lnTo>
                    <a:pt x="252" y="36"/>
                  </a:lnTo>
                  <a:lnTo>
                    <a:pt x="216" y="36"/>
                  </a:lnTo>
                  <a:lnTo>
                    <a:pt x="192" y="24"/>
                  </a:lnTo>
                  <a:lnTo>
                    <a:pt x="180" y="12"/>
                  </a:lnTo>
                  <a:lnTo>
                    <a:pt x="168" y="6"/>
                  </a:lnTo>
                  <a:lnTo>
                    <a:pt x="150" y="6"/>
                  </a:lnTo>
                  <a:lnTo>
                    <a:pt x="144" y="0"/>
                  </a:lnTo>
                  <a:lnTo>
                    <a:pt x="138" y="42"/>
                  </a:lnTo>
                  <a:lnTo>
                    <a:pt x="144" y="42"/>
                  </a:lnTo>
                  <a:lnTo>
                    <a:pt x="156" y="54"/>
                  </a:lnTo>
                  <a:lnTo>
                    <a:pt x="156" y="6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81" name="Liberia" descr="© INSCALE GmbH, 05.05.2010&#10;http://www.presentationload.com/">
              <a:extLst>
                <a:ext uri="{FF2B5EF4-FFF2-40B4-BE49-F238E27FC236}">
                  <a16:creationId xmlns:a16="http://schemas.microsoft.com/office/drawing/2014/main" id="{8F0ACB55-BEA5-ADBF-ED5E-FA0B3FA1FFC9}"/>
                </a:ext>
              </a:extLst>
            </p:cNvPr>
            <p:cNvSpPr>
              <a:spLocks/>
            </p:cNvSpPr>
            <p:nvPr/>
          </p:nvSpPr>
          <p:spPr bwMode="gray">
            <a:xfrm>
              <a:off x="3918164" y="2956098"/>
              <a:ext cx="117108" cy="130449"/>
            </a:xfrm>
            <a:custGeom>
              <a:avLst/>
              <a:gdLst>
                <a:gd name="T0" fmla="*/ 2147483647 w 312"/>
                <a:gd name="T1" fmla="*/ 2147483647 h 342"/>
                <a:gd name="T2" fmla="*/ 2147483647 w 312"/>
                <a:gd name="T3" fmla="*/ 2147483647 h 342"/>
                <a:gd name="T4" fmla="*/ 2147483647 w 312"/>
                <a:gd name="T5" fmla="*/ 2147483647 h 342"/>
                <a:gd name="T6" fmla="*/ 2147483647 w 312"/>
                <a:gd name="T7" fmla="*/ 2147483647 h 342"/>
                <a:gd name="T8" fmla="*/ 2147483647 w 312"/>
                <a:gd name="T9" fmla="*/ 2147483647 h 342"/>
                <a:gd name="T10" fmla="*/ 2147483647 w 312"/>
                <a:gd name="T11" fmla="*/ 2147483647 h 342"/>
                <a:gd name="T12" fmla="*/ 2147483647 w 312"/>
                <a:gd name="T13" fmla="*/ 2147483647 h 342"/>
                <a:gd name="T14" fmla="*/ 2147483647 w 312"/>
                <a:gd name="T15" fmla="*/ 2147483647 h 342"/>
                <a:gd name="T16" fmla="*/ 2147483647 w 312"/>
                <a:gd name="T17" fmla="*/ 2147483647 h 342"/>
                <a:gd name="T18" fmla="*/ 2147483647 w 312"/>
                <a:gd name="T19" fmla="*/ 2147483647 h 342"/>
                <a:gd name="T20" fmla="*/ 2147483647 w 312"/>
                <a:gd name="T21" fmla="*/ 2147483647 h 342"/>
                <a:gd name="T22" fmla="*/ 2147483647 w 312"/>
                <a:gd name="T23" fmla="*/ 2147483647 h 342"/>
                <a:gd name="T24" fmla="*/ 2147483647 w 312"/>
                <a:gd name="T25" fmla="*/ 2147483647 h 342"/>
                <a:gd name="T26" fmla="*/ 2147483647 w 312"/>
                <a:gd name="T27" fmla="*/ 2147483647 h 342"/>
                <a:gd name="T28" fmla="*/ 2147483647 w 312"/>
                <a:gd name="T29" fmla="*/ 2147483647 h 342"/>
                <a:gd name="T30" fmla="*/ 2147483647 w 312"/>
                <a:gd name="T31" fmla="*/ 2147483647 h 342"/>
                <a:gd name="T32" fmla="*/ 2147483647 w 312"/>
                <a:gd name="T33" fmla="*/ 2147483647 h 342"/>
                <a:gd name="T34" fmla="*/ 2147483647 w 312"/>
                <a:gd name="T35" fmla="*/ 2147483647 h 342"/>
                <a:gd name="T36" fmla="*/ 2147483647 w 312"/>
                <a:gd name="T37" fmla="*/ 2147483647 h 342"/>
                <a:gd name="T38" fmla="*/ 2147483647 w 312"/>
                <a:gd name="T39" fmla="*/ 2147483647 h 342"/>
                <a:gd name="T40" fmla="*/ 2147483647 w 312"/>
                <a:gd name="T41" fmla="*/ 2147483647 h 342"/>
                <a:gd name="T42" fmla="*/ 2147483647 w 312"/>
                <a:gd name="T43" fmla="*/ 2147483647 h 342"/>
                <a:gd name="T44" fmla="*/ 2147483647 w 312"/>
                <a:gd name="T45" fmla="*/ 2147483647 h 342"/>
                <a:gd name="T46" fmla="*/ 2147483647 w 312"/>
                <a:gd name="T47" fmla="*/ 2147483647 h 342"/>
                <a:gd name="T48" fmla="*/ 2147483647 w 312"/>
                <a:gd name="T49" fmla="*/ 2147483647 h 342"/>
                <a:gd name="T50" fmla="*/ 2147483647 w 312"/>
                <a:gd name="T51" fmla="*/ 0 h 342"/>
                <a:gd name="T52" fmla="*/ 2147483647 w 312"/>
                <a:gd name="T53" fmla="*/ 0 h 342"/>
                <a:gd name="T54" fmla="*/ 2147483647 w 312"/>
                <a:gd name="T55" fmla="*/ 2147483647 h 342"/>
                <a:gd name="T56" fmla="*/ 2147483647 w 312"/>
                <a:gd name="T57" fmla="*/ 2147483647 h 342"/>
                <a:gd name="T58" fmla="*/ 2147483647 w 312"/>
                <a:gd name="T59" fmla="*/ 2147483647 h 342"/>
                <a:gd name="T60" fmla="*/ 2147483647 w 312"/>
                <a:gd name="T61" fmla="*/ 2147483647 h 342"/>
                <a:gd name="T62" fmla="*/ 2147483647 w 312"/>
                <a:gd name="T63" fmla="*/ 2147483647 h 342"/>
                <a:gd name="T64" fmla="*/ 2147483647 w 312"/>
                <a:gd name="T65" fmla="*/ 2147483647 h 342"/>
                <a:gd name="T66" fmla="*/ 2147483647 w 312"/>
                <a:gd name="T67" fmla="*/ 2147483647 h 342"/>
                <a:gd name="T68" fmla="*/ 2147483647 w 312"/>
                <a:gd name="T69" fmla="*/ 2147483647 h 342"/>
                <a:gd name="T70" fmla="*/ 2147483647 w 312"/>
                <a:gd name="T71" fmla="*/ 2147483647 h 342"/>
                <a:gd name="T72" fmla="*/ 2147483647 w 312"/>
                <a:gd name="T73" fmla="*/ 2147483647 h 342"/>
                <a:gd name="T74" fmla="*/ 2147483647 w 312"/>
                <a:gd name="T75" fmla="*/ 2147483647 h 342"/>
                <a:gd name="T76" fmla="*/ 2147483647 w 312"/>
                <a:gd name="T77" fmla="*/ 2147483647 h 342"/>
                <a:gd name="T78" fmla="*/ 0 w 312"/>
                <a:gd name="T79" fmla="*/ 2147483647 h 342"/>
                <a:gd name="T80" fmla="*/ 2147483647 w 312"/>
                <a:gd name="T81" fmla="*/ 2147483647 h 342"/>
                <a:gd name="T82" fmla="*/ 2147483647 w 312"/>
                <a:gd name="T83" fmla="*/ 2147483647 h 342"/>
                <a:gd name="T84" fmla="*/ 2147483647 w 312"/>
                <a:gd name="T85" fmla="*/ 2147483647 h 342"/>
                <a:gd name="T86" fmla="*/ 2147483647 w 312"/>
                <a:gd name="T87" fmla="*/ 2147483647 h 342"/>
                <a:gd name="T88" fmla="*/ 2147483647 w 312"/>
                <a:gd name="T89" fmla="*/ 2147483647 h 342"/>
                <a:gd name="T90" fmla="*/ 2147483647 w 312"/>
                <a:gd name="T91" fmla="*/ 2147483647 h 342"/>
                <a:gd name="T92" fmla="*/ 2147483647 w 312"/>
                <a:gd name="T93" fmla="*/ 2147483647 h 342"/>
                <a:gd name="T94" fmla="*/ 2147483647 w 312"/>
                <a:gd name="T95" fmla="*/ 2147483647 h 342"/>
                <a:gd name="T96" fmla="*/ 2147483647 w 312"/>
                <a:gd name="T97" fmla="*/ 2147483647 h 342"/>
                <a:gd name="T98" fmla="*/ 2147483647 w 312"/>
                <a:gd name="T99" fmla="*/ 2147483647 h 342"/>
                <a:gd name="T100" fmla="*/ 2147483647 w 312"/>
                <a:gd name="T101" fmla="*/ 2147483647 h 342"/>
                <a:gd name="T102" fmla="*/ 2147483647 w 312"/>
                <a:gd name="T103" fmla="*/ 2147483647 h 342"/>
                <a:gd name="T104" fmla="*/ 2147483647 w 312"/>
                <a:gd name="T105" fmla="*/ 2147483647 h 342"/>
                <a:gd name="T106" fmla="*/ 2147483647 w 312"/>
                <a:gd name="T107" fmla="*/ 2147483647 h 342"/>
                <a:gd name="T108" fmla="*/ 2147483647 w 312"/>
                <a:gd name="T109" fmla="*/ 2147483647 h 342"/>
                <a:gd name="T110" fmla="*/ 2147483647 w 312"/>
                <a:gd name="T111" fmla="*/ 2147483647 h 342"/>
                <a:gd name="T112" fmla="*/ 2147483647 w 312"/>
                <a:gd name="T113" fmla="*/ 2147483647 h 342"/>
                <a:gd name="T114" fmla="*/ 2147483647 w 312"/>
                <a:gd name="T115" fmla="*/ 2147483647 h 342"/>
                <a:gd name="T116" fmla="*/ 2147483647 w 312"/>
                <a:gd name="T117" fmla="*/ 2147483647 h 342"/>
                <a:gd name="T118" fmla="*/ 2147483647 w 312"/>
                <a:gd name="T119" fmla="*/ 2147483647 h 342"/>
                <a:gd name="T120" fmla="*/ 2147483647 w 312"/>
                <a:gd name="T121" fmla="*/ 2147483647 h 34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312"/>
                <a:gd name="T184" fmla="*/ 0 h 342"/>
                <a:gd name="T185" fmla="*/ 312 w 312"/>
                <a:gd name="T186" fmla="*/ 342 h 342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312" h="342">
                  <a:moveTo>
                    <a:pt x="312" y="252"/>
                  </a:moveTo>
                  <a:lnTo>
                    <a:pt x="312" y="240"/>
                  </a:lnTo>
                  <a:lnTo>
                    <a:pt x="282" y="210"/>
                  </a:lnTo>
                  <a:lnTo>
                    <a:pt x="282" y="180"/>
                  </a:lnTo>
                  <a:lnTo>
                    <a:pt x="246" y="186"/>
                  </a:lnTo>
                  <a:lnTo>
                    <a:pt x="246" y="174"/>
                  </a:lnTo>
                  <a:lnTo>
                    <a:pt x="228" y="174"/>
                  </a:lnTo>
                  <a:lnTo>
                    <a:pt x="222" y="168"/>
                  </a:lnTo>
                  <a:lnTo>
                    <a:pt x="228" y="156"/>
                  </a:lnTo>
                  <a:lnTo>
                    <a:pt x="240" y="150"/>
                  </a:lnTo>
                  <a:lnTo>
                    <a:pt x="246" y="132"/>
                  </a:lnTo>
                  <a:lnTo>
                    <a:pt x="246" y="108"/>
                  </a:lnTo>
                  <a:lnTo>
                    <a:pt x="228" y="72"/>
                  </a:lnTo>
                  <a:lnTo>
                    <a:pt x="222" y="72"/>
                  </a:lnTo>
                  <a:lnTo>
                    <a:pt x="216" y="78"/>
                  </a:lnTo>
                  <a:lnTo>
                    <a:pt x="210" y="90"/>
                  </a:lnTo>
                  <a:lnTo>
                    <a:pt x="210" y="102"/>
                  </a:lnTo>
                  <a:lnTo>
                    <a:pt x="198" y="114"/>
                  </a:lnTo>
                  <a:lnTo>
                    <a:pt x="192" y="114"/>
                  </a:lnTo>
                  <a:lnTo>
                    <a:pt x="180" y="102"/>
                  </a:lnTo>
                  <a:lnTo>
                    <a:pt x="180" y="96"/>
                  </a:lnTo>
                  <a:lnTo>
                    <a:pt x="168" y="96"/>
                  </a:lnTo>
                  <a:lnTo>
                    <a:pt x="168" y="36"/>
                  </a:lnTo>
                  <a:lnTo>
                    <a:pt x="162" y="18"/>
                  </a:lnTo>
                  <a:lnTo>
                    <a:pt x="150" y="6"/>
                  </a:lnTo>
                  <a:lnTo>
                    <a:pt x="138" y="0"/>
                  </a:lnTo>
                  <a:lnTo>
                    <a:pt x="132" y="0"/>
                  </a:lnTo>
                  <a:lnTo>
                    <a:pt x="126" y="6"/>
                  </a:lnTo>
                  <a:lnTo>
                    <a:pt x="126" y="18"/>
                  </a:lnTo>
                  <a:lnTo>
                    <a:pt x="102" y="12"/>
                  </a:lnTo>
                  <a:lnTo>
                    <a:pt x="108" y="36"/>
                  </a:lnTo>
                  <a:lnTo>
                    <a:pt x="84" y="42"/>
                  </a:lnTo>
                  <a:lnTo>
                    <a:pt x="84" y="60"/>
                  </a:lnTo>
                  <a:lnTo>
                    <a:pt x="78" y="72"/>
                  </a:lnTo>
                  <a:lnTo>
                    <a:pt x="66" y="78"/>
                  </a:lnTo>
                  <a:lnTo>
                    <a:pt x="54" y="90"/>
                  </a:lnTo>
                  <a:lnTo>
                    <a:pt x="42" y="96"/>
                  </a:lnTo>
                  <a:lnTo>
                    <a:pt x="24" y="114"/>
                  </a:lnTo>
                  <a:lnTo>
                    <a:pt x="24" y="150"/>
                  </a:lnTo>
                  <a:lnTo>
                    <a:pt x="0" y="126"/>
                  </a:lnTo>
                  <a:lnTo>
                    <a:pt x="36" y="162"/>
                  </a:lnTo>
                  <a:lnTo>
                    <a:pt x="60" y="162"/>
                  </a:lnTo>
                  <a:lnTo>
                    <a:pt x="72" y="192"/>
                  </a:lnTo>
                  <a:lnTo>
                    <a:pt x="102" y="192"/>
                  </a:lnTo>
                  <a:lnTo>
                    <a:pt x="108" y="198"/>
                  </a:lnTo>
                  <a:lnTo>
                    <a:pt x="120" y="222"/>
                  </a:lnTo>
                  <a:lnTo>
                    <a:pt x="132" y="240"/>
                  </a:lnTo>
                  <a:lnTo>
                    <a:pt x="150" y="252"/>
                  </a:lnTo>
                  <a:lnTo>
                    <a:pt x="162" y="270"/>
                  </a:lnTo>
                  <a:lnTo>
                    <a:pt x="180" y="282"/>
                  </a:lnTo>
                  <a:lnTo>
                    <a:pt x="198" y="288"/>
                  </a:lnTo>
                  <a:lnTo>
                    <a:pt x="210" y="294"/>
                  </a:lnTo>
                  <a:lnTo>
                    <a:pt x="228" y="300"/>
                  </a:lnTo>
                  <a:lnTo>
                    <a:pt x="258" y="330"/>
                  </a:lnTo>
                  <a:lnTo>
                    <a:pt x="294" y="342"/>
                  </a:lnTo>
                  <a:lnTo>
                    <a:pt x="300" y="342"/>
                  </a:lnTo>
                  <a:lnTo>
                    <a:pt x="300" y="294"/>
                  </a:lnTo>
                  <a:lnTo>
                    <a:pt x="306" y="288"/>
                  </a:lnTo>
                  <a:lnTo>
                    <a:pt x="306" y="276"/>
                  </a:lnTo>
                  <a:lnTo>
                    <a:pt x="312" y="264"/>
                  </a:lnTo>
                  <a:lnTo>
                    <a:pt x="312" y="25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82" name="Lesotho" descr="© INSCALE GmbH, 05.05.2010&#10;http://www.presentationload.com/">
              <a:extLst>
                <a:ext uri="{FF2B5EF4-FFF2-40B4-BE49-F238E27FC236}">
                  <a16:creationId xmlns:a16="http://schemas.microsoft.com/office/drawing/2014/main" id="{F2B678EC-E557-9A4F-E773-85389AA9B5F3}"/>
                </a:ext>
              </a:extLst>
            </p:cNvPr>
            <p:cNvSpPr>
              <a:spLocks/>
            </p:cNvSpPr>
            <p:nvPr/>
          </p:nvSpPr>
          <p:spPr bwMode="gray">
            <a:xfrm>
              <a:off x="4945448" y="4093082"/>
              <a:ext cx="63743" cy="62260"/>
            </a:xfrm>
            <a:custGeom>
              <a:avLst/>
              <a:gdLst>
                <a:gd name="T0" fmla="*/ 0 w 168"/>
                <a:gd name="T1" fmla="*/ 2147483647 h 162"/>
                <a:gd name="T2" fmla="*/ 2147483647 w 168"/>
                <a:gd name="T3" fmla="*/ 2147483647 h 162"/>
                <a:gd name="T4" fmla="*/ 2147483647 w 168"/>
                <a:gd name="T5" fmla="*/ 2147483647 h 162"/>
                <a:gd name="T6" fmla="*/ 2147483647 w 168"/>
                <a:gd name="T7" fmla="*/ 2147483647 h 162"/>
                <a:gd name="T8" fmla="*/ 2147483647 w 168"/>
                <a:gd name="T9" fmla="*/ 2147483647 h 162"/>
                <a:gd name="T10" fmla="*/ 2147483647 w 168"/>
                <a:gd name="T11" fmla="*/ 2147483647 h 162"/>
                <a:gd name="T12" fmla="*/ 2147483647 w 168"/>
                <a:gd name="T13" fmla="*/ 2147483647 h 162"/>
                <a:gd name="T14" fmla="*/ 2147483647 w 168"/>
                <a:gd name="T15" fmla="*/ 2147483647 h 162"/>
                <a:gd name="T16" fmla="*/ 2147483647 w 168"/>
                <a:gd name="T17" fmla="*/ 2147483647 h 162"/>
                <a:gd name="T18" fmla="*/ 2147483647 w 168"/>
                <a:gd name="T19" fmla="*/ 2147483647 h 162"/>
                <a:gd name="T20" fmla="*/ 2147483647 w 168"/>
                <a:gd name="T21" fmla="*/ 2147483647 h 162"/>
                <a:gd name="T22" fmla="*/ 2147483647 w 168"/>
                <a:gd name="T23" fmla="*/ 2147483647 h 162"/>
                <a:gd name="T24" fmla="*/ 2147483647 w 168"/>
                <a:gd name="T25" fmla="*/ 2147483647 h 162"/>
                <a:gd name="T26" fmla="*/ 2147483647 w 168"/>
                <a:gd name="T27" fmla="*/ 2147483647 h 162"/>
                <a:gd name="T28" fmla="*/ 2147483647 w 168"/>
                <a:gd name="T29" fmla="*/ 2147483647 h 162"/>
                <a:gd name="T30" fmla="*/ 2147483647 w 168"/>
                <a:gd name="T31" fmla="*/ 2147483647 h 162"/>
                <a:gd name="T32" fmla="*/ 2147483647 w 168"/>
                <a:gd name="T33" fmla="*/ 2147483647 h 162"/>
                <a:gd name="T34" fmla="*/ 2147483647 w 168"/>
                <a:gd name="T35" fmla="*/ 2147483647 h 162"/>
                <a:gd name="T36" fmla="*/ 2147483647 w 168"/>
                <a:gd name="T37" fmla="*/ 2147483647 h 162"/>
                <a:gd name="T38" fmla="*/ 2147483647 w 168"/>
                <a:gd name="T39" fmla="*/ 2147483647 h 162"/>
                <a:gd name="T40" fmla="*/ 2147483647 w 168"/>
                <a:gd name="T41" fmla="*/ 2147483647 h 162"/>
                <a:gd name="T42" fmla="*/ 2147483647 w 168"/>
                <a:gd name="T43" fmla="*/ 0 h 162"/>
                <a:gd name="T44" fmla="*/ 2147483647 w 168"/>
                <a:gd name="T45" fmla="*/ 0 h 162"/>
                <a:gd name="T46" fmla="*/ 2147483647 w 168"/>
                <a:gd name="T47" fmla="*/ 2147483647 h 162"/>
                <a:gd name="T48" fmla="*/ 2147483647 w 168"/>
                <a:gd name="T49" fmla="*/ 2147483647 h 162"/>
                <a:gd name="T50" fmla="*/ 2147483647 w 168"/>
                <a:gd name="T51" fmla="*/ 2147483647 h 162"/>
                <a:gd name="T52" fmla="*/ 2147483647 w 168"/>
                <a:gd name="T53" fmla="*/ 2147483647 h 162"/>
                <a:gd name="T54" fmla="*/ 2147483647 w 168"/>
                <a:gd name="T55" fmla="*/ 2147483647 h 162"/>
                <a:gd name="T56" fmla="*/ 2147483647 w 168"/>
                <a:gd name="T57" fmla="*/ 2147483647 h 162"/>
                <a:gd name="T58" fmla="*/ 2147483647 w 168"/>
                <a:gd name="T59" fmla="*/ 2147483647 h 162"/>
                <a:gd name="T60" fmla="*/ 0 w 168"/>
                <a:gd name="T61" fmla="*/ 2147483647 h 162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68"/>
                <a:gd name="T94" fmla="*/ 0 h 162"/>
                <a:gd name="T95" fmla="*/ 168 w 168"/>
                <a:gd name="T96" fmla="*/ 162 h 162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68" h="162">
                  <a:moveTo>
                    <a:pt x="0" y="78"/>
                  </a:moveTo>
                  <a:lnTo>
                    <a:pt x="24" y="114"/>
                  </a:lnTo>
                  <a:lnTo>
                    <a:pt x="24" y="132"/>
                  </a:lnTo>
                  <a:lnTo>
                    <a:pt x="54" y="162"/>
                  </a:lnTo>
                  <a:lnTo>
                    <a:pt x="72" y="162"/>
                  </a:lnTo>
                  <a:lnTo>
                    <a:pt x="72" y="150"/>
                  </a:lnTo>
                  <a:lnTo>
                    <a:pt x="78" y="144"/>
                  </a:lnTo>
                  <a:lnTo>
                    <a:pt x="84" y="132"/>
                  </a:lnTo>
                  <a:lnTo>
                    <a:pt x="90" y="126"/>
                  </a:lnTo>
                  <a:lnTo>
                    <a:pt x="102" y="120"/>
                  </a:lnTo>
                  <a:lnTo>
                    <a:pt x="120" y="120"/>
                  </a:lnTo>
                  <a:lnTo>
                    <a:pt x="132" y="114"/>
                  </a:lnTo>
                  <a:lnTo>
                    <a:pt x="138" y="108"/>
                  </a:lnTo>
                  <a:lnTo>
                    <a:pt x="150" y="102"/>
                  </a:lnTo>
                  <a:lnTo>
                    <a:pt x="144" y="84"/>
                  </a:lnTo>
                  <a:lnTo>
                    <a:pt x="168" y="66"/>
                  </a:lnTo>
                  <a:lnTo>
                    <a:pt x="162" y="42"/>
                  </a:lnTo>
                  <a:lnTo>
                    <a:pt x="150" y="36"/>
                  </a:lnTo>
                  <a:lnTo>
                    <a:pt x="144" y="24"/>
                  </a:lnTo>
                  <a:lnTo>
                    <a:pt x="138" y="18"/>
                  </a:lnTo>
                  <a:lnTo>
                    <a:pt x="132" y="6"/>
                  </a:lnTo>
                  <a:lnTo>
                    <a:pt x="126" y="0"/>
                  </a:lnTo>
                  <a:lnTo>
                    <a:pt x="90" y="0"/>
                  </a:lnTo>
                  <a:lnTo>
                    <a:pt x="78" y="6"/>
                  </a:lnTo>
                  <a:lnTo>
                    <a:pt x="78" y="18"/>
                  </a:lnTo>
                  <a:lnTo>
                    <a:pt x="54" y="18"/>
                  </a:lnTo>
                  <a:lnTo>
                    <a:pt x="48" y="24"/>
                  </a:lnTo>
                  <a:lnTo>
                    <a:pt x="48" y="42"/>
                  </a:lnTo>
                  <a:lnTo>
                    <a:pt x="30" y="60"/>
                  </a:lnTo>
                  <a:lnTo>
                    <a:pt x="24" y="78"/>
                  </a:lnTo>
                  <a:lnTo>
                    <a:pt x="0" y="78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83" name="Lebanon" descr="© INSCALE GmbH, 05.05.2010&#10;http://www.presentationload.com/">
              <a:extLst>
                <a:ext uri="{FF2B5EF4-FFF2-40B4-BE49-F238E27FC236}">
                  <a16:creationId xmlns:a16="http://schemas.microsoft.com/office/drawing/2014/main" id="{6A070F03-3B08-0CBB-E5FD-00CA04100029}"/>
                </a:ext>
              </a:extLst>
            </p:cNvPr>
            <p:cNvSpPr>
              <a:spLocks/>
            </p:cNvSpPr>
            <p:nvPr/>
          </p:nvSpPr>
          <p:spPr bwMode="gray">
            <a:xfrm>
              <a:off x="5141121" y="2160060"/>
              <a:ext cx="41506" cy="59295"/>
            </a:xfrm>
            <a:custGeom>
              <a:avLst/>
              <a:gdLst>
                <a:gd name="T0" fmla="*/ 2147483647 w 108"/>
                <a:gd name="T1" fmla="*/ 2147483647 h 156"/>
                <a:gd name="T2" fmla="*/ 2147483647 w 108"/>
                <a:gd name="T3" fmla="*/ 2147483647 h 156"/>
                <a:gd name="T4" fmla="*/ 2147483647 w 108"/>
                <a:gd name="T5" fmla="*/ 2147483647 h 156"/>
                <a:gd name="T6" fmla="*/ 2147483647 w 108"/>
                <a:gd name="T7" fmla="*/ 2147483647 h 156"/>
                <a:gd name="T8" fmla="*/ 2147483647 w 108"/>
                <a:gd name="T9" fmla="*/ 2147483647 h 156"/>
                <a:gd name="T10" fmla="*/ 2147483647 w 108"/>
                <a:gd name="T11" fmla="*/ 2147483647 h 156"/>
                <a:gd name="T12" fmla="*/ 2147483647 w 108"/>
                <a:gd name="T13" fmla="*/ 2147483647 h 156"/>
                <a:gd name="T14" fmla="*/ 2147483647 w 108"/>
                <a:gd name="T15" fmla="*/ 2147483647 h 156"/>
                <a:gd name="T16" fmla="*/ 2147483647 w 108"/>
                <a:gd name="T17" fmla="*/ 2147483647 h 156"/>
                <a:gd name="T18" fmla="*/ 2147483647 w 108"/>
                <a:gd name="T19" fmla="*/ 2147483647 h 156"/>
                <a:gd name="T20" fmla="*/ 2147483647 w 108"/>
                <a:gd name="T21" fmla="*/ 0 h 156"/>
                <a:gd name="T22" fmla="*/ 2147483647 w 108"/>
                <a:gd name="T23" fmla="*/ 0 h 156"/>
                <a:gd name="T24" fmla="*/ 2147483647 w 108"/>
                <a:gd name="T25" fmla="*/ 0 h 156"/>
                <a:gd name="T26" fmla="*/ 2147483647 w 108"/>
                <a:gd name="T27" fmla="*/ 2147483647 h 156"/>
                <a:gd name="T28" fmla="*/ 2147483647 w 108"/>
                <a:gd name="T29" fmla="*/ 2147483647 h 156"/>
                <a:gd name="T30" fmla="*/ 2147483647 w 108"/>
                <a:gd name="T31" fmla="*/ 2147483647 h 156"/>
                <a:gd name="T32" fmla="*/ 2147483647 w 108"/>
                <a:gd name="T33" fmla="*/ 2147483647 h 156"/>
                <a:gd name="T34" fmla="*/ 2147483647 w 108"/>
                <a:gd name="T35" fmla="*/ 2147483647 h 156"/>
                <a:gd name="T36" fmla="*/ 2147483647 w 108"/>
                <a:gd name="T37" fmla="*/ 2147483647 h 156"/>
                <a:gd name="T38" fmla="*/ 2147483647 w 108"/>
                <a:gd name="T39" fmla="*/ 2147483647 h 156"/>
                <a:gd name="T40" fmla="*/ 2147483647 w 108"/>
                <a:gd name="T41" fmla="*/ 2147483647 h 156"/>
                <a:gd name="T42" fmla="*/ 0 w 108"/>
                <a:gd name="T43" fmla="*/ 2147483647 h 156"/>
                <a:gd name="T44" fmla="*/ 0 w 108"/>
                <a:gd name="T45" fmla="*/ 2147483647 h 156"/>
                <a:gd name="T46" fmla="*/ 2147483647 w 108"/>
                <a:gd name="T47" fmla="*/ 2147483647 h 156"/>
                <a:gd name="T48" fmla="*/ 2147483647 w 108"/>
                <a:gd name="T49" fmla="*/ 2147483647 h 156"/>
                <a:gd name="T50" fmla="*/ 2147483647 w 108"/>
                <a:gd name="T51" fmla="*/ 2147483647 h 156"/>
                <a:gd name="T52" fmla="*/ 2147483647 w 108"/>
                <a:gd name="T53" fmla="*/ 2147483647 h 156"/>
                <a:gd name="T54" fmla="*/ 2147483647 w 108"/>
                <a:gd name="T55" fmla="*/ 2147483647 h 156"/>
                <a:gd name="T56" fmla="*/ 2147483647 w 108"/>
                <a:gd name="T57" fmla="*/ 2147483647 h 156"/>
                <a:gd name="T58" fmla="*/ 2147483647 w 108"/>
                <a:gd name="T59" fmla="*/ 2147483647 h 156"/>
                <a:gd name="T60" fmla="*/ 2147483647 w 108"/>
                <a:gd name="T61" fmla="*/ 2147483647 h 15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08"/>
                <a:gd name="T94" fmla="*/ 0 h 156"/>
                <a:gd name="T95" fmla="*/ 108 w 108"/>
                <a:gd name="T96" fmla="*/ 156 h 15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08" h="156">
                  <a:moveTo>
                    <a:pt x="72" y="96"/>
                  </a:moveTo>
                  <a:lnTo>
                    <a:pt x="72" y="72"/>
                  </a:lnTo>
                  <a:lnTo>
                    <a:pt x="78" y="66"/>
                  </a:lnTo>
                  <a:lnTo>
                    <a:pt x="84" y="66"/>
                  </a:lnTo>
                  <a:lnTo>
                    <a:pt x="96" y="60"/>
                  </a:lnTo>
                  <a:lnTo>
                    <a:pt x="102" y="60"/>
                  </a:lnTo>
                  <a:lnTo>
                    <a:pt x="108" y="48"/>
                  </a:lnTo>
                  <a:lnTo>
                    <a:pt x="108" y="30"/>
                  </a:lnTo>
                  <a:lnTo>
                    <a:pt x="102" y="18"/>
                  </a:lnTo>
                  <a:lnTo>
                    <a:pt x="96" y="12"/>
                  </a:lnTo>
                  <a:lnTo>
                    <a:pt x="102" y="0"/>
                  </a:lnTo>
                  <a:lnTo>
                    <a:pt x="54" y="0"/>
                  </a:lnTo>
                  <a:lnTo>
                    <a:pt x="60" y="0"/>
                  </a:lnTo>
                  <a:lnTo>
                    <a:pt x="60" y="6"/>
                  </a:lnTo>
                  <a:lnTo>
                    <a:pt x="54" y="6"/>
                  </a:lnTo>
                  <a:lnTo>
                    <a:pt x="48" y="18"/>
                  </a:lnTo>
                  <a:lnTo>
                    <a:pt x="36" y="24"/>
                  </a:lnTo>
                  <a:lnTo>
                    <a:pt x="30" y="30"/>
                  </a:lnTo>
                  <a:lnTo>
                    <a:pt x="18" y="66"/>
                  </a:lnTo>
                  <a:lnTo>
                    <a:pt x="12" y="78"/>
                  </a:lnTo>
                  <a:lnTo>
                    <a:pt x="12" y="90"/>
                  </a:lnTo>
                  <a:lnTo>
                    <a:pt x="0" y="114"/>
                  </a:lnTo>
                  <a:lnTo>
                    <a:pt x="0" y="156"/>
                  </a:lnTo>
                  <a:lnTo>
                    <a:pt x="12" y="150"/>
                  </a:lnTo>
                  <a:lnTo>
                    <a:pt x="24" y="126"/>
                  </a:lnTo>
                  <a:lnTo>
                    <a:pt x="30" y="132"/>
                  </a:lnTo>
                  <a:lnTo>
                    <a:pt x="36" y="132"/>
                  </a:lnTo>
                  <a:lnTo>
                    <a:pt x="42" y="126"/>
                  </a:lnTo>
                  <a:lnTo>
                    <a:pt x="48" y="114"/>
                  </a:lnTo>
                  <a:lnTo>
                    <a:pt x="48" y="102"/>
                  </a:lnTo>
                  <a:lnTo>
                    <a:pt x="72" y="96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84" name="Latvia" descr="© INSCALE GmbH, 05.05.2010&#10;http://www.presentationload.com/">
              <a:extLst>
                <a:ext uri="{FF2B5EF4-FFF2-40B4-BE49-F238E27FC236}">
                  <a16:creationId xmlns:a16="http://schemas.microsoft.com/office/drawing/2014/main" id="{20F0A8F4-23A2-34AE-70FD-DE4DE09FD878}"/>
                </a:ext>
              </a:extLst>
            </p:cNvPr>
            <p:cNvSpPr>
              <a:spLocks/>
            </p:cNvSpPr>
            <p:nvPr/>
          </p:nvSpPr>
          <p:spPr bwMode="gray">
            <a:xfrm>
              <a:off x="4749775" y="1461860"/>
              <a:ext cx="161579" cy="68189"/>
            </a:xfrm>
            <a:custGeom>
              <a:avLst/>
              <a:gdLst>
                <a:gd name="T0" fmla="*/ 2147483647 w 426"/>
                <a:gd name="T1" fmla="*/ 2147483647 h 180"/>
                <a:gd name="T2" fmla="*/ 2147483647 w 426"/>
                <a:gd name="T3" fmla="*/ 2147483647 h 180"/>
                <a:gd name="T4" fmla="*/ 2147483647 w 426"/>
                <a:gd name="T5" fmla="*/ 2147483647 h 180"/>
                <a:gd name="T6" fmla="*/ 2147483647 w 426"/>
                <a:gd name="T7" fmla="*/ 2147483647 h 180"/>
                <a:gd name="T8" fmla="*/ 2147483647 w 426"/>
                <a:gd name="T9" fmla="*/ 2147483647 h 180"/>
                <a:gd name="T10" fmla="*/ 2147483647 w 426"/>
                <a:gd name="T11" fmla="*/ 2147483647 h 180"/>
                <a:gd name="T12" fmla="*/ 2147483647 w 426"/>
                <a:gd name="T13" fmla="*/ 2147483647 h 180"/>
                <a:gd name="T14" fmla="*/ 2147483647 w 426"/>
                <a:gd name="T15" fmla="*/ 2147483647 h 180"/>
                <a:gd name="T16" fmla="*/ 2147483647 w 426"/>
                <a:gd name="T17" fmla="*/ 2147483647 h 180"/>
                <a:gd name="T18" fmla="*/ 2147483647 w 426"/>
                <a:gd name="T19" fmla="*/ 2147483647 h 180"/>
                <a:gd name="T20" fmla="*/ 2147483647 w 426"/>
                <a:gd name="T21" fmla="*/ 2147483647 h 180"/>
                <a:gd name="T22" fmla="*/ 2147483647 w 426"/>
                <a:gd name="T23" fmla="*/ 2147483647 h 180"/>
                <a:gd name="T24" fmla="*/ 2147483647 w 426"/>
                <a:gd name="T25" fmla="*/ 2147483647 h 180"/>
                <a:gd name="T26" fmla="*/ 2147483647 w 426"/>
                <a:gd name="T27" fmla="*/ 2147483647 h 180"/>
                <a:gd name="T28" fmla="*/ 2147483647 w 426"/>
                <a:gd name="T29" fmla="*/ 2147483647 h 180"/>
                <a:gd name="T30" fmla="*/ 2147483647 w 426"/>
                <a:gd name="T31" fmla="*/ 2147483647 h 180"/>
                <a:gd name="T32" fmla="*/ 2147483647 w 426"/>
                <a:gd name="T33" fmla="*/ 2147483647 h 180"/>
                <a:gd name="T34" fmla="*/ 2147483647 w 426"/>
                <a:gd name="T35" fmla="*/ 2147483647 h 180"/>
                <a:gd name="T36" fmla="*/ 2147483647 w 426"/>
                <a:gd name="T37" fmla="*/ 2147483647 h 180"/>
                <a:gd name="T38" fmla="*/ 2147483647 w 426"/>
                <a:gd name="T39" fmla="*/ 2147483647 h 180"/>
                <a:gd name="T40" fmla="*/ 2147483647 w 426"/>
                <a:gd name="T41" fmla="*/ 2147483647 h 180"/>
                <a:gd name="T42" fmla="*/ 2147483647 w 426"/>
                <a:gd name="T43" fmla="*/ 2147483647 h 180"/>
                <a:gd name="T44" fmla="*/ 2147483647 w 426"/>
                <a:gd name="T45" fmla="*/ 2147483647 h 180"/>
                <a:gd name="T46" fmla="*/ 2147483647 w 426"/>
                <a:gd name="T47" fmla="*/ 2147483647 h 180"/>
                <a:gd name="T48" fmla="*/ 2147483647 w 426"/>
                <a:gd name="T49" fmla="*/ 2147483647 h 180"/>
                <a:gd name="T50" fmla="*/ 2147483647 w 426"/>
                <a:gd name="T51" fmla="*/ 2147483647 h 180"/>
                <a:gd name="T52" fmla="*/ 2147483647 w 426"/>
                <a:gd name="T53" fmla="*/ 2147483647 h 180"/>
                <a:gd name="T54" fmla="*/ 2147483647 w 426"/>
                <a:gd name="T55" fmla="*/ 2147483647 h 180"/>
                <a:gd name="T56" fmla="*/ 2147483647 w 426"/>
                <a:gd name="T57" fmla="*/ 2147483647 h 180"/>
                <a:gd name="T58" fmla="*/ 2147483647 w 426"/>
                <a:gd name="T59" fmla="*/ 2147483647 h 180"/>
                <a:gd name="T60" fmla="*/ 2147483647 w 426"/>
                <a:gd name="T61" fmla="*/ 0 h 180"/>
                <a:gd name="T62" fmla="*/ 2147483647 w 426"/>
                <a:gd name="T63" fmla="*/ 2147483647 h 180"/>
                <a:gd name="T64" fmla="*/ 2147483647 w 426"/>
                <a:gd name="T65" fmla="*/ 2147483647 h 180"/>
                <a:gd name="T66" fmla="*/ 2147483647 w 426"/>
                <a:gd name="T67" fmla="*/ 2147483647 h 180"/>
                <a:gd name="T68" fmla="*/ 2147483647 w 426"/>
                <a:gd name="T69" fmla="*/ 2147483647 h 180"/>
                <a:gd name="T70" fmla="*/ 2147483647 w 426"/>
                <a:gd name="T71" fmla="*/ 2147483647 h 180"/>
                <a:gd name="T72" fmla="*/ 2147483647 w 426"/>
                <a:gd name="T73" fmla="*/ 2147483647 h 180"/>
                <a:gd name="T74" fmla="*/ 2147483647 w 426"/>
                <a:gd name="T75" fmla="*/ 2147483647 h 180"/>
                <a:gd name="T76" fmla="*/ 2147483647 w 426"/>
                <a:gd name="T77" fmla="*/ 2147483647 h 180"/>
                <a:gd name="T78" fmla="*/ 2147483647 w 426"/>
                <a:gd name="T79" fmla="*/ 2147483647 h 180"/>
                <a:gd name="T80" fmla="*/ 2147483647 w 426"/>
                <a:gd name="T81" fmla="*/ 2147483647 h 180"/>
                <a:gd name="T82" fmla="*/ 2147483647 w 426"/>
                <a:gd name="T83" fmla="*/ 2147483647 h 180"/>
                <a:gd name="T84" fmla="*/ 0 w 426"/>
                <a:gd name="T85" fmla="*/ 2147483647 h 180"/>
                <a:gd name="T86" fmla="*/ 2147483647 w 426"/>
                <a:gd name="T87" fmla="*/ 2147483647 h 18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426"/>
                <a:gd name="T133" fmla="*/ 0 h 180"/>
                <a:gd name="T134" fmla="*/ 426 w 426"/>
                <a:gd name="T135" fmla="*/ 180 h 180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426" h="180">
                  <a:moveTo>
                    <a:pt x="6" y="144"/>
                  </a:moveTo>
                  <a:lnTo>
                    <a:pt x="6" y="138"/>
                  </a:lnTo>
                  <a:lnTo>
                    <a:pt x="12" y="138"/>
                  </a:lnTo>
                  <a:lnTo>
                    <a:pt x="24" y="132"/>
                  </a:lnTo>
                  <a:lnTo>
                    <a:pt x="66" y="132"/>
                  </a:lnTo>
                  <a:lnTo>
                    <a:pt x="78" y="120"/>
                  </a:lnTo>
                  <a:lnTo>
                    <a:pt x="96" y="120"/>
                  </a:lnTo>
                  <a:lnTo>
                    <a:pt x="102" y="126"/>
                  </a:lnTo>
                  <a:lnTo>
                    <a:pt x="108" y="126"/>
                  </a:lnTo>
                  <a:lnTo>
                    <a:pt x="114" y="132"/>
                  </a:lnTo>
                  <a:lnTo>
                    <a:pt x="120" y="132"/>
                  </a:lnTo>
                  <a:lnTo>
                    <a:pt x="126" y="126"/>
                  </a:lnTo>
                  <a:lnTo>
                    <a:pt x="132" y="126"/>
                  </a:lnTo>
                  <a:lnTo>
                    <a:pt x="144" y="132"/>
                  </a:lnTo>
                  <a:lnTo>
                    <a:pt x="150" y="132"/>
                  </a:lnTo>
                  <a:lnTo>
                    <a:pt x="156" y="138"/>
                  </a:lnTo>
                  <a:lnTo>
                    <a:pt x="162" y="138"/>
                  </a:lnTo>
                  <a:lnTo>
                    <a:pt x="168" y="132"/>
                  </a:lnTo>
                  <a:lnTo>
                    <a:pt x="180" y="132"/>
                  </a:lnTo>
                  <a:lnTo>
                    <a:pt x="186" y="138"/>
                  </a:lnTo>
                  <a:lnTo>
                    <a:pt x="204" y="138"/>
                  </a:lnTo>
                  <a:lnTo>
                    <a:pt x="216" y="126"/>
                  </a:lnTo>
                  <a:lnTo>
                    <a:pt x="228" y="126"/>
                  </a:lnTo>
                  <a:lnTo>
                    <a:pt x="234" y="132"/>
                  </a:lnTo>
                  <a:lnTo>
                    <a:pt x="240" y="144"/>
                  </a:lnTo>
                  <a:lnTo>
                    <a:pt x="270" y="144"/>
                  </a:lnTo>
                  <a:lnTo>
                    <a:pt x="282" y="150"/>
                  </a:lnTo>
                  <a:lnTo>
                    <a:pt x="288" y="150"/>
                  </a:lnTo>
                  <a:lnTo>
                    <a:pt x="300" y="162"/>
                  </a:lnTo>
                  <a:lnTo>
                    <a:pt x="318" y="174"/>
                  </a:lnTo>
                  <a:lnTo>
                    <a:pt x="336" y="180"/>
                  </a:lnTo>
                  <a:lnTo>
                    <a:pt x="360" y="168"/>
                  </a:lnTo>
                  <a:lnTo>
                    <a:pt x="378" y="168"/>
                  </a:lnTo>
                  <a:lnTo>
                    <a:pt x="384" y="174"/>
                  </a:lnTo>
                  <a:lnTo>
                    <a:pt x="390" y="168"/>
                  </a:lnTo>
                  <a:lnTo>
                    <a:pt x="396" y="168"/>
                  </a:lnTo>
                  <a:lnTo>
                    <a:pt x="402" y="162"/>
                  </a:lnTo>
                  <a:lnTo>
                    <a:pt x="408" y="150"/>
                  </a:lnTo>
                  <a:lnTo>
                    <a:pt x="414" y="144"/>
                  </a:lnTo>
                  <a:lnTo>
                    <a:pt x="420" y="150"/>
                  </a:lnTo>
                  <a:lnTo>
                    <a:pt x="426" y="150"/>
                  </a:lnTo>
                  <a:lnTo>
                    <a:pt x="426" y="126"/>
                  </a:lnTo>
                  <a:lnTo>
                    <a:pt x="414" y="114"/>
                  </a:lnTo>
                  <a:lnTo>
                    <a:pt x="408" y="102"/>
                  </a:lnTo>
                  <a:lnTo>
                    <a:pt x="402" y="96"/>
                  </a:lnTo>
                  <a:lnTo>
                    <a:pt x="378" y="90"/>
                  </a:lnTo>
                  <a:lnTo>
                    <a:pt x="384" y="72"/>
                  </a:lnTo>
                  <a:lnTo>
                    <a:pt x="402" y="72"/>
                  </a:lnTo>
                  <a:lnTo>
                    <a:pt x="402" y="66"/>
                  </a:lnTo>
                  <a:lnTo>
                    <a:pt x="396" y="60"/>
                  </a:lnTo>
                  <a:lnTo>
                    <a:pt x="384" y="54"/>
                  </a:lnTo>
                  <a:lnTo>
                    <a:pt x="372" y="42"/>
                  </a:lnTo>
                  <a:lnTo>
                    <a:pt x="354" y="42"/>
                  </a:lnTo>
                  <a:lnTo>
                    <a:pt x="348" y="36"/>
                  </a:lnTo>
                  <a:lnTo>
                    <a:pt x="330" y="36"/>
                  </a:lnTo>
                  <a:lnTo>
                    <a:pt x="324" y="42"/>
                  </a:lnTo>
                  <a:lnTo>
                    <a:pt x="306" y="42"/>
                  </a:lnTo>
                  <a:lnTo>
                    <a:pt x="288" y="24"/>
                  </a:lnTo>
                  <a:lnTo>
                    <a:pt x="276" y="18"/>
                  </a:lnTo>
                  <a:lnTo>
                    <a:pt x="270" y="12"/>
                  </a:lnTo>
                  <a:lnTo>
                    <a:pt x="246" y="0"/>
                  </a:lnTo>
                  <a:lnTo>
                    <a:pt x="216" y="0"/>
                  </a:lnTo>
                  <a:lnTo>
                    <a:pt x="186" y="12"/>
                  </a:lnTo>
                  <a:lnTo>
                    <a:pt x="174" y="12"/>
                  </a:lnTo>
                  <a:lnTo>
                    <a:pt x="180" y="24"/>
                  </a:lnTo>
                  <a:lnTo>
                    <a:pt x="180" y="30"/>
                  </a:lnTo>
                  <a:lnTo>
                    <a:pt x="186" y="42"/>
                  </a:lnTo>
                  <a:lnTo>
                    <a:pt x="186" y="60"/>
                  </a:lnTo>
                  <a:lnTo>
                    <a:pt x="192" y="66"/>
                  </a:lnTo>
                  <a:lnTo>
                    <a:pt x="186" y="78"/>
                  </a:lnTo>
                  <a:lnTo>
                    <a:pt x="156" y="78"/>
                  </a:lnTo>
                  <a:lnTo>
                    <a:pt x="138" y="72"/>
                  </a:lnTo>
                  <a:lnTo>
                    <a:pt x="126" y="72"/>
                  </a:lnTo>
                  <a:lnTo>
                    <a:pt x="114" y="54"/>
                  </a:lnTo>
                  <a:lnTo>
                    <a:pt x="84" y="24"/>
                  </a:lnTo>
                  <a:lnTo>
                    <a:pt x="72" y="24"/>
                  </a:lnTo>
                  <a:lnTo>
                    <a:pt x="60" y="30"/>
                  </a:lnTo>
                  <a:lnTo>
                    <a:pt x="48" y="30"/>
                  </a:lnTo>
                  <a:lnTo>
                    <a:pt x="36" y="36"/>
                  </a:lnTo>
                  <a:lnTo>
                    <a:pt x="30" y="42"/>
                  </a:lnTo>
                  <a:lnTo>
                    <a:pt x="24" y="54"/>
                  </a:lnTo>
                  <a:lnTo>
                    <a:pt x="24" y="66"/>
                  </a:lnTo>
                  <a:lnTo>
                    <a:pt x="18" y="78"/>
                  </a:lnTo>
                  <a:lnTo>
                    <a:pt x="6" y="84"/>
                  </a:lnTo>
                  <a:lnTo>
                    <a:pt x="0" y="96"/>
                  </a:lnTo>
                  <a:lnTo>
                    <a:pt x="0" y="120"/>
                  </a:lnTo>
                  <a:lnTo>
                    <a:pt x="6" y="132"/>
                  </a:lnTo>
                  <a:lnTo>
                    <a:pt x="6" y="150"/>
                  </a:lnTo>
                  <a:lnTo>
                    <a:pt x="6" y="14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85" name="Laos" descr="© INSCALE GmbH, 05.05.2010&#10;http://www.presentationload.com/">
              <a:extLst>
                <a:ext uri="{FF2B5EF4-FFF2-40B4-BE49-F238E27FC236}">
                  <a16:creationId xmlns:a16="http://schemas.microsoft.com/office/drawing/2014/main" id="{B397B28D-CC2D-DD5F-D3B6-7B55E2513249}"/>
                </a:ext>
              </a:extLst>
            </p:cNvPr>
            <p:cNvSpPr>
              <a:spLocks/>
            </p:cNvSpPr>
            <p:nvPr/>
          </p:nvSpPr>
          <p:spPr bwMode="gray">
            <a:xfrm>
              <a:off x="6890321" y="2530655"/>
              <a:ext cx="228285" cy="263864"/>
            </a:xfrm>
            <a:custGeom>
              <a:avLst/>
              <a:gdLst>
                <a:gd name="T0" fmla="*/ 2147483647 w 600"/>
                <a:gd name="T1" fmla="*/ 2147483647 h 696"/>
                <a:gd name="T2" fmla="*/ 2147483647 w 600"/>
                <a:gd name="T3" fmla="*/ 2147483647 h 696"/>
                <a:gd name="T4" fmla="*/ 2147483647 w 600"/>
                <a:gd name="T5" fmla="*/ 2147483647 h 696"/>
                <a:gd name="T6" fmla="*/ 2147483647 w 600"/>
                <a:gd name="T7" fmla="*/ 2147483647 h 696"/>
                <a:gd name="T8" fmla="*/ 2147483647 w 600"/>
                <a:gd name="T9" fmla="*/ 2147483647 h 696"/>
                <a:gd name="T10" fmla="*/ 2147483647 w 600"/>
                <a:gd name="T11" fmla="*/ 2147483647 h 696"/>
                <a:gd name="T12" fmla="*/ 2147483647 w 600"/>
                <a:gd name="T13" fmla="*/ 2147483647 h 696"/>
                <a:gd name="T14" fmla="*/ 2147483647 w 600"/>
                <a:gd name="T15" fmla="*/ 2147483647 h 696"/>
                <a:gd name="T16" fmla="*/ 2147483647 w 600"/>
                <a:gd name="T17" fmla="*/ 2147483647 h 696"/>
                <a:gd name="T18" fmla="*/ 2147483647 w 600"/>
                <a:gd name="T19" fmla="*/ 2147483647 h 696"/>
                <a:gd name="T20" fmla="*/ 2147483647 w 600"/>
                <a:gd name="T21" fmla="*/ 2147483647 h 696"/>
                <a:gd name="T22" fmla="*/ 2147483647 w 600"/>
                <a:gd name="T23" fmla="*/ 2147483647 h 696"/>
                <a:gd name="T24" fmla="*/ 2147483647 w 600"/>
                <a:gd name="T25" fmla="*/ 2147483647 h 696"/>
                <a:gd name="T26" fmla="*/ 2147483647 w 600"/>
                <a:gd name="T27" fmla="*/ 2147483647 h 696"/>
                <a:gd name="T28" fmla="*/ 2147483647 w 600"/>
                <a:gd name="T29" fmla="*/ 2147483647 h 696"/>
                <a:gd name="T30" fmla="*/ 2147483647 w 600"/>
                <a:gd name="T31" fmla="*/ 2147483647 h 696"/>
                <a:gd name="T32" fmla="*/ 2147483647 w 600"/>
                <a:gd name="T33" fmla="*/ 2147483647 h 696"/>
                <a:gd name="T34" fmla="*/ 2147483647 w 600"/>
                <a:gd name="T35" fmla="*/ 2147483647 h 696"/>
                <a:gd name="T36" fmla="*/ 2147483647 w 600"/>
                <a:gd name="T37" fmla="*/ 2147483647 h 696"/>
                <a:gd name="T38" fmla="*/ 2147483647 w 600"/>
                <a:gd name="T39" fmla="*/ 2147483647 h 696"/>
                <a:gd name="T40" fmla="*/ 2147483647 w 600"/>
                <a:gd name="T41" fmla="*/ 2147483647 h 696"/>
                <a:gd name="T42" fmla="*/ 2147483647 w 600"/>
                <a:gd name="T43" fmla="*/ 2147483647 h 696"/>
                <a:gd name="T44" fmla="*/ 2147483647 w 600"/>
                <a:gd name="T45" fmla="*/ 2147483647 h 696"/>
                <a:gd name="T46" fmla="*/ 2147483647 w 600"/>
                <a:gd name="T47" fmla="*/ 2147483647 h 696"/>
                <a:gd name="T48" fmla="*/ 2147483647 w 600"/>
                <a:gd name="T49" fmla="*/ 2147483647 h 696"/>
                <a:gd name="T50" fmla="*/ 2147483647 w 600"/>
                <a:gd name="T51" fmla="*/ 2147483647 h 696"/>
                <a:gd name="T52" fmla="*/ 2147483647 w 600"/>
                <a:gd name="T53" fmla="*/ 2147483647 h 696"/>
                <a:gd name="T54" fmla="*/ 2147483647 w 600"/>
                <a:gd name="T55" fmla="*/ 2147483647 h 696"/>
                <a:gd name="T56" fmla="*/ 2147483647 w 600"/>
                <a:gd name="T57" fmla="*/ 2147483647 h 696"/>
                <a:gd name="T58" fmla="*/ 2147483647 w 600"/>
                <a:gd name="T59" fmla="*/ 2147483647 h 696"/>
                <a:gd name="T60" fmla="*/ 2147483647 w 600"/>
                <a:gd name="T61" fmla="*/ 2147483647 h 696"/>
                <a:gd name="T62" fmla="*/ 2147483647 w 600"/>
                <a:gd name="T63" fmla="*/ 2147483647 h 696"/>
                <a:gd name="T64" fmla="*/ 2147483647 w 600"/>
                <a:gd name="T65" fmla="*/ 2147483647 h 696"/>
                <a:gd name="T66" fmla="*/ 2147483647 w 600"/>
                <a:gd name="T67" fmla="*/ 2147483647 h 696"/>
                <a:gd name="T68" fmla="*/ 2147483647 w 600"/>
                <a:gd name="T69" fmla="*/ 2147483647 h 696"/>
                <a:gd name="T70" fmla="*/ 2147483647 w 600"/>
                <a:gd name="T71" fmla="*/ 2147483647 h 696"/>
                <a:gd name="T72" fmla="*/ 2147483647 w 600"/>
                <a:gd name="T73" fmla="*/ 2147483647 h 696"/>
                <a:gd name="T74" fmla="*/ 2147483647 w 600"/>
                <a:gd name="T75" fmla="*/ 2147483647 h 696"/>
                <a:gd name="T76" fmla="*/ 2147483647 w 600"/>
                <a:gd name="T77" fmla="*/ 2147483647 h 696"/>
                <a:gd name="T78" fmla="*/ 2147483647 w 600"/>
                <a:gd name="T79" fmla="*/ 2147483647 h 696"/>
                <a:gd name="T80" fmla="*/ 2147483647 w 600"/>
                <a:gd name="T81" fmla="*/ 2147483647 h 696"/>
                <a:gd name="T82" fmla="*/ 2147483647 w 600"/>
                <a:gd name="T83" fmla="*/ 2147483647 h 696"/>
                <a:gd name="T84" fmla="*/ 2147483647 w 600"/>
                <a:gd name="T85" fmla="*/ 2147483647 h 696"/>
                <a:gd name="T86" fmla="*/ 2147483647 w 600"/>
                <a:gd name="T87" fmla="*/ 2147483647 h 696"/>
                <a:gd name="T88" fmla="*/ 2147483647 w 600"/>
                <a:gd name="T89" fmla="*/ 2147483647 h 696"/>
                <a:gd name="T90" fmla="*/ 2147483647 w 600"/>
                <a:gd name="T91" fmla="*/ 2147483647 h 696"/>
                <a:gd name="T92" fmla="*/ 2147483647 w 600"/>
                <a:gd name="T93" fmla="*/ 2147483647 h 696"/>
                <a:gd name="T94" fmla="*/ 2147483647 w 600"/>
                <a:gd name="T95" fmla="*/ 2147483647 h 696"/>
                <a:gd name="T96" fmla="*/ 2147483647 w 600"/>
                <a:gd name="T97" fmla="*/ 2147483647 h 696"/>
                <a:gd name="T98" fmla="*/ 2147483647 w 600"/>
                <a:gd name="T99" fmla="*/ 2147483647 h 696"/>
                <a:gd name="T100" fmla="*/ 2147483647 w 600"/>
                <a:gd name="T101" fmla="*/ 2147483647 h 696"/>
                <a:gd name="T102" fmla="*/ 2147483647 w 600"/>
                <a:gd name="T103" fmla="*/ 2147483647 h 696"/>
                <a:gd name="T104" fmla="*/ 2147483647 w 600"/>
                <a:gd name="T105" fmla="*/ 2147483647 h 696"/>
                <a:gd name="T106" fmla="*/ 2147483647 w 600"/>
                <a:gd name="T107" fmla="*/ 2147483647 h 696"/>
                <a:gd name="T108" fmla="*/ 2147483647 w 600"/>
                <a:gd name="T109" fmla="*/ 2147483647 h 696"/>
                <a:gd name="T110" fmla="*/ 2147483647 w 600"/>
                <a:gd name="T111" fmla="*/ 2147483647 h 696"/>
                <a:gd name="T112" fmla="*/ 2147483647 w 600"/>
                <a:gd name="T113" fmla="*/ 2147483647 h 696"/>
                <a:gd name="T114" fmla="*/ 2147483647 w 600"/>
                <a:gd name="T115" fmla="*/ 2147483647 h 696"/>
                <a:gd name="T116" fmla="*/ 2147483647 w 600"/>
                <a:gd name="T117" fmla="*/ 2147483647 h 696"/>
                <a:gd name="T118" fmla="*/ 0 w 600"/>
                <a:gd name="T119" fmla="*/ 2147483647 h 696"/>
                <a:gd name="T120" fmla="*/ 2147483647 w 600"/>
                <a:gd name="T121" fmla="*/ 2147483647 h 69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600"/>
                <a:gd name="T184" fmla="*/ 0 h 696"/>
                <a:gd name="T185" fmla="*/ 600 w 600"/>
                <a:gd name="T186" fmla="*/ 696 h 69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600" h="696">
                  <a:moveTo>
                    <a:pt x="24" y="180"/>
                  </a:moveTo>
                  <a:lnTo>
                    <a:pt x="36" y="180"/>
                  </a:lnTo>
                  <a:lnTo>
                    <a:pt x="42" y="186"/>
                  </a:lnTo>
                  <a:lnTo>
                    <a:pt x="42" y="198"/>
                  </a:lnTo>
                  <a:lnTo>
                    <a:pt x="36" y="204"/>
                  </a:lnTo>
                  <a:lnTo>
                    <a:pt x="36" y="228"/>
                  </a:lnTo>
                  <a:lnTo>
                    <a:pt x="42" y="240"/>
                  </a:lnTo>
                  <a:lnTo>
                    <a:pt x="48" y="246"/>
                  </a:lnTo>
                  <a:lnTo>
                    <a:pt x="66" y="246"/>
                  </a:lnTo>
                  <a:lnTo>
                    <a:pt x="66" y="234"/>
                  </a:lnTo>
                  <a:lnTo>
                    <a:pt x="78" y="234"/>
                  </a:lnTo>
                  <a:lnTo>
                    <a:pt x="84" y="228"/>
                  </a:lnTo>
                  <a:lnTo>
                    <a:pt x="90" y="228"/>
                  </a:lnTo>
                  <a:lnTo>
                    <a:pt x="102" y="234"/>
                  </a:lnTo>
                  <a:lnTo>
                    <a:pt x="102" y="264"/>
                  </a:lnTo>
                  <a:lnTo>
                    <a:pt x="96" y="270"/>
                  </a:lnTo>
                  <a:lnTo>
                    <a:pt x="102" y="276"/>
                  </a:lnTo>
                  <a:lnTo>
                    <a:pt x="108" y="288"/>
                  </a:lnTo>
                  <a:lnTo>
                    <a:pt x="108" y="300"/>
                  </a:lnTo>
                  <a:lnTo>
                    <a:pt x="102" y="312"/>
                  </a:lnTo>
                  <a:lnTo>
                    <a:pt x="90" y="324"/>
                  </a:lnTo>
                  <a:lnTo>
                    <a:pt x="102" y="324"/>
                  </a:lnTo>
                  <a:lnTo>
                    <a:pt x="108" y="330"/>
                  </a:lnTo>
                  <a:lnTo>
                    <a:pt x="108" y="342"/>
                  </a:lnTo>
                  <a:lnTo>
                    <a:pt x="84" y="390"/>
                  </a:lnTo>
                  <a:lnTo>
                    <a:pt x="84" y="402"/>
                  </a:lnTo>
                  <a:lnTo>
                    <a:pt x="102" y="402"/>
                  </a:lnTo>
                  <a:lnTo>
                    <a:pt x="126" y="390"/>
                  </a:lnTo>
                  <a:lnTo>
                    <a:pt x="132" y="384"/>
                  </a:lnTo>
                  <a:lnTo>
                    <a:pt x="132" y="378"/>
                  </a:lnTo>
                  <a:lnTo>
                    <a:pt x="144" y="366"/>
                  </a:lnTo>
                  <a:lnTo>
                    <a:pt x="150" y="354"/>
                  </a:lnTo>
                  <a:lnTo>
                    <a:pt x="156" y="348"/>
                  </a:lnTo>
                  <a:lnTo>
                    <a:pt x="168" y="348"/>
                  </a:lnTo>
                  <a:lnTo>
                    <a:pt x="174" y="354"/>
                  </a:lnTo>
                  <a:lnTo>
                    <a:pt x="198" y="366"/>
                  </a:lnTo>
                  <a:lnTo>
                    <a:pt x="216" y="366"/>
                  </a:lnTo>
                  <a:lnTo>
                    <a:pt x="234" y="348"/>
                  </a:lnTo>
                  <a:lnTo>
                    <a:pt x="234" y="336"/>
                  </a:lnTo>
                  <a:lnTo>
                    <a:pt x="240" y="330"/>
                  </a:lnTo>
                  <a:lnTo>
                    <a:pt x="258" y="330"/>
                  </a:lnTo>
                  <a:lnTo>
                    <a:pt x="264" y="336"/>
                  </a:lnTo>
                  <a:lnTo>
                    <a:pt x="276" y="342"/>
                  </a:lnTo>
                  <a:lnTo>
                    <a:pt x="300" y="342"/>
                  </a:lnTo>
                  <a:lnTo>
                    <a:pt x="306" y="348"/>
                  </a:lnTo>
                  <a:lnTo>
                    <a:pt x="306" y="360"/>
                  </a:lnTo>
                  <a:lnTo>
                    <a:pt x="318" y="372"/>
                  </a:lnTo>
                  <a:lnTo>
                    <a:pt x="336" y="384"/>
                  </a:lnTo>
                  <a:lnTo>
                    <a:pt x="348" y="390"/>
                  </a:lnTo>
                  <a:lnTo>
                    <a:pt x="366" y="408"/>
                  </a:lnTo>
                  <a:lnTo>
                    <a:pt x="372" y="450"/>
                  </a:lnTo>
                  <a:lnTo>
                    <a:pt x="372" y="462"/>
                  </a:lnTo>
                  <a:lnTo>
                    <a:pt x="384" y="486"/>
                  </a:lnTo>
                  <a:lnTo>
                    <a:pt x="420" y="522"/>
                  </a:lnTo>
                  <a:lnTo>
                    <a:pt x="420" y="528"/>
                  </a:lnTo>
                  <a:lnTo>
                    <a:pt x="426" y="534"/>
                  </a:lnTo>
                  <a:lnTo>
                    <a:pt x="426" y="546"/>
                  </a:lnTo>
                  <a:lnTo>
                    <a:pt x="432" y="540"/>
                  </a:lnTo>
                  <a:lnTo>
                    <a:pt x="432" y="546"/>
                  </a:lnTo>
                  <a:lnTo>
                    <a:pt x="444" y="558"/>
                  </a:lnTo>
                  <a:lnTo>
                    <a:pt x="432" y="582"/>
                  </a:lnTo>
                  <a:lnTo>
                    <a:pt x="426" y="588"/>
                  </a:lnTo>
                  <a:lnTo>
                    <a:pt x="426" y="594"/>
                  </a:lnTo>
                  <a:lnTo>
                    <a:pt x="438" y="606"/>
                  </a:lnTo>
                  <a:lnTo>
                    <a:pt x="450" y="612"/>
                  </a:lnTo>
                  <a:lnTo>
                    <a:pt x="456" y="618"/>
                  </a:lnTo>
                  <a:lnTo>
                    <a:pt x="456" y="630"/>
                  </a:lnTo>
                  <a:lnTo>
                    <a:pt x="450" y="636"/>
                  </a:lnTo>
                  <a:lnTo>
                    <a:pt x="444" y="648"/>
                  </a:lnTo>
                  <a:lnTo>
                    <a:pt x="432" y="654"/>
                  </a:lnTo>
                  <a:lnTo>
                    <a:pt x="426" y="660"/>
                  </a:lnTo>
                  <a:lnTo>
                    <a:pt x="426" y="672"/>
                  </a:lnTo>
                  <a:lnTo>
                    <a:pt x="450" y="672"/>
                  </a:lnTo>
                  <a:lnTo>
                    <a:pt x="456" y="678"/>
                  </a:lnTo>
                  <a:lnTo>
                    <a:pt x="462" y="678"/>
                  </a:lnTo>
                  <a:lnTo>
                    <a:pt x="462" y="684"/>
                  </a:lnTo>
                  <a:lnTo>
                    <a:pt x="474" y="696"/>
                  </a:lnTo>
                  <a:lnTo>
                    <a:pt x="486" y="696"/>
                  </a:lnTo>
                  <a:lnTo>
                    <a:pt x="492" y="690"/>
                  </a:lnTo>
                  <a:lnTo>
                    <a:pt x="492" y="678"/>
                  </a:lnTo>
                  <a:lnTo>
                    <a:pt x="480" y="666"/>
                  </a:lnTo>
                  <a:lnTo>
                    <a:pt x="498" y="654"/>
                  </a:lnTo>
                  <a:lnTo>
                    <a:pt x="510" y="642"/>
                  </a:lnTo>
                  <a:lnTo>
                    <a:pt x="546" y="654"/>
                  </a:lnTo>
                  <a:lnTo>
                    <a:pt x="558" y="642"/>
                  </a:lnTo>
                  <a:lnTo>
                    <a:pt x="582" y="648"/>
                  </a:lnTo>
                  <a:lnTo>
                    <a:pt x="588" y="648"/>
                  </a:lnTo>
                  <a:lnTo>
                    <a:pt x="600" y="636"/>
                  </a:lnTo>
                  <a:lnTo>
                    <a:pt x="600" y="630"/>
                  </a:lnTo>
                  <a:lnTo>
                    <a:pt x="588" y="618"/>
                  </a:lnTo>
                  <a:lnTo>
                    <a:pt x="582" y="618"/>
                  </a:lnTo>
                  <a:lnTo>
                    <a:pt x="600" y="582"/>
                  </a:lnTo>
                  <a:lnTo>
                    <a:pt x="594" y="582"/>
                  </a:lnTo>
                  <a:lnTo>
                    <a:pt x="588" y="576"/>
                  </a:lnTo>
                  <a:lnTo>
                    <a:pt x="564" y="564"/>
                  </a:lnTo>
                  <a:lnTo>
                    <a:pt x="540" y="540"/>
                  </a:lnTo>
                  <a:lnTo>
                    <a:pt x="546" y="540"/>
                  </a:lnTo>
                  <a:lnTo>
                    <a:pt x="552" y="534"/>
                  </a:lnTo>
                  <a:lnTo>
                    <a:pt x="558" y="534"/>
                  </a:lnTo>
                  <a:lnTo>
                    <a:pt x="564" y="528"/>
                  </a:lnTo>
                  <a:lnTo>
                    <a:pt x="564" y="516"/>
                  </a:lnTo>
                  <a:lnTo>
                    <a:pt x="558" y="510"/>
                  </a:lnTo>
                  <a:lnTo>
                    <a:pt x="546" y="504"/>
                  </a:lnTo>
                  <a:lnTo>
                    <a:pt x="540" y="498"/>
                  </a:lnTo>
                  <a:lnTo>
                    <a:pt x="528" y="498"/>
                  </a:lnTo>
                  <a:lnTo>
                    <a:pt x="516" y="486"/>
                  </a:lnTo>
                  <a:lnTo>
                    <a:pt x="504" y="462"/>
                  </a:lnTo>
                  <a:lnTo>
                    <a:pt x="498" y="456"/>
                  </a:lnTo>
                  <a:lnTo>
                    <a:pt x="498" y="450"/>
                  </a:lnTo>
                  <a:lnTo>
                    <a:pt x="480" y="450"/>
                  </a:lnTo>
                  <a:lnTo>
                    <a:pt x="474" y="432"/>
                  </a:lnTo>
                  <a:lnTo>
                    <a:pt x="456" y="414"/>
                  </a:lnTo>
                  <a:lnTo>
                    <a:pt x="438" y="402"/>
                  </a:lnTo>
                  <a:lnTo>
                    <a:pt x="426" y="378"/>
                  </a:lnTo>
                  <a:lnTo>
                    <a:pt x="426" y="354"/>
                  </a:lnTo>
                  <a:lnTo>
                    <a:pt x="420" y="354"/>
                  </a:lnTo>
                  <a:lnTo>
                    <a:pt x="414" y="348"/>
                  </a:lnTo>
                  <a:lnTo>
                    <a:pt x="402" y="342"/>
                  </a:lnTo>
                  <a:lnTo>
                    <a:pt x="390" y="342"/>
                  </a:lnTo>
                  <a:lnTo>
                    <a:pt x="384" y="336"/>
                  </a:lnTo>
                  <a:lnTo>
                    <a:pt x="384" y="306"/>
                  </a:lnTo>
                  <a:lnTo>
                    <a:pt x="372" y="306"/>
                  </a:lnTo>
                  <a:lnTo>
                    <a:pt x="366" y="300"/>
                  </a:lnTo>
                  <a:lnTo>
                    <a:pt x="354" y="294"/>
                  </a:lnTo>
                  <a:lnTo>
                    <a:pt x="342" y="282"/>
                  </a:lnTo>
                  <a:lnTo>
                    <a:pt x="306" y="264"/>
                  </a:lnTo>
                  <a:lnTo>
                    <a:pt x="300" y="258"/>
                  </a:lnTo>
                  <a:lnTo>
                    <a:pt x="288" y="252"/>
                  </a:lnTo>
                  <a:lnTo>
                    <a:pt x="288" y="234"/>
                  </a:lnTo>
                  <a:lnTo>
                    <a:pt x="282" y="228"/>
                  </a:lnTo>
                  <a:lnTo>
                    <a:pt x="306" y="228"/>
                  </a:lnTo>
                  <a:lnTo>
                    <a:pt x="312" y="234"/>
                  </a:lnTo>
                  <a:lnTo>
                    <a:pt x="330" y="234"/>
                  </a:lnTo>
                  <a:lnTo>
                    <a:pt x="336" y="228"/>
                  </a:lnTo>
                  <a:lnTo>
                    <a:pt x="342" y="216"/>
                  </a:lnTo>
                  <a:lnTo>
                    <a:pt x="354" y="210"/>
                  </a:lnTo>
                  <a:lnTo>
                    <a:pt x="360" y="198"/>
                  </a:lnTo>
                  <a:lnTo>
                    <a:pt x="360" y="186"/>
                  </a:lnTo>
                  <a:lnTo>
                    <a:pt x="348" y="180"/>
                  </a:lnTo>
                  <a:lnTo>
                    <a:pt x="330" y="174"/>
                  </a:lnTo>
                  <a:lnTo>
                    <a:pt x="306" y="162"/>
                  </a:lnTo>
                  <a:lnTo>
                    <a:pt x="306" y="156"/>
                  </a:lnTo>
                  <a:lnTo>
                    <a:pt x="312" y="150"/>
                  </a:lnTo>
                  <a:lnTo>
                    <a:pt x="318" y="150"/>
                  </a:lnTo>
                  <a:lnTo>
                    <a:pt x="294" y="126"/>
                  </a:lnTo>
                  <a:lnTo>
                    <a:pt x="282" y="120"/>
                  </a:lnTo>
                  <a:lnTo>
                    <a:pt x="270" y="120"/>
                  </a:lnTo>
                  <a:lnTo>
                    <a:pt x="264" y="132"/>
                  </a:lnTo>
                  <a:lnTo>
                    <a:pt x="264" y="138"/>
                  </a:lnTo>
                  <a:lnTo>
                    <a:pt x="258" y="150"/>
                  </a:lnTo>
                  <a:lnTo>
                    <a:pt x="252" y="156"/>
                  </a:lnTo>
                  <a:lnTo>
                    <a:pt x="240" y="144"/>
                  </a:lnTo>
                  <a:lnTo>
                    <a:pt x="240" y="138"/>
                  </a:lnTo>
                  <a:lnTo>
                    <a:pt x="222" y="138"/>
                  </a:lnTo>
                  <a:lnTo>
                    <a:pt x="216" y="126"/>
                  </a:lnTo>
                  <a:lnTo>
                    <a:pt x="198" y="108"/>
                  </a:lnTo>
                  <a:lnTo>
                    <a:pt x="186" y="84"/>
                  </a:lnTo>
                  <a:lnTo>
                    <a:pt x="186" y="54"/>
                  </a:lnTo>
                  <a:lnTo>
                    <a:pt x="180" y="54"/>
                  </a:lnTo>
                  <a:lnTo>
                    <a:pt x="174" y="60"/>
                  </a:lnTo>
                  <a:lnTo>
                    <a:pt x="168" y="48"/>
                  </a:lnTo>
                  <a:lnTo>
                    <a:pt x="156" y="42"/>
                  </a:lnTo>
                  <a:lnTo>
                    <a:pt x="150" y="30"/>
                  </a:lnTo>
                  <a:lnTo>
                    <a:pt x="144" y="24"/>
                  </a:lnTo>
                  <a:lnTo>
                    <a:pt x="138" y="12"/>
                  </a:lnTo>
                  <a:lnTo>
                    <a:pt x="132" y="6"/>
                  </a:lnTo>
                  <a:lnTo>
                    <a:pt x="96" y="0"/>
                  </a:lnTo>
                  <a:lnTo>
                    <a:pt x="90" y="6"/>
                  </a:lnTo>
                  <a:lnTo>
                    <a:pt x="90" y="48"/>
                  </a:lnTo>
                  <a:lnTo>
                    <a:pt x="114" y="72"/>
                  </a:lnTo>
                  <a:lnTo>
                    <a:pt x="114" y="108"/>
                  </a:lnTo>
                  <a:lnTo>
                    <a:pt x="72" y="108"/>
                  </a:lnTo>
                  <a:lnTo>
                    <a:pt x="72" y="84"/>
                  </a:lnTo>
                  <a:lnTo>
                    <a:pt x="36" y="102"/>
                  </a:lnTo>
                  <a:lnTo>
                    <a:pt x="36" y="114"/>
                  </a:lnTo>
                  <a:lnTo>
                    <a:pt x="30" y="126"/>
                  </a:lnTo>
                  <a:lnTo>
                    <a:pt x="36" y="132"/>
                  </a:lnTo>
                  <a:lnTo>
                    <a:pt x="30" y="138"/>
                  </a:lnTo>
                  <a:lnTo>
                    <a:pt x="18" y="138"/>
                  </a:lnTo>
                  <a:lnTo>
                    <a:pt x="0" y="156"/>
                  </a:lnTo>
                  <a:lnTo>
                    <a:pt x="0" y="168"/>
                  </a:lnTo>
                  <a:lnTo>
                    <a:pt x="6" y="168"/>
                  </a:lnTo>
                  <a:lnTo>
                    <a:pt x="12" y="174"/>
                  </a:lnTo>
                  <a:lnTo>
                    <a:pt x="24" y="18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86" name="Kyrgyzstan" descr="© INSCALE GmbH, 05.05.2010&#10;http://www.presentationload.com/">
              <a:extLst>
                <a:ext uri="{FF2B5EF4-FFF2-40B4-BE49-F238E27FC236}">
                  <a16:creationId xmlns:a16="http://schemas.microsoft.com/office/drawing/2014/main" id="{C82FD00B-E4E7-D919-14EA-CAE03632469A}"/>
                </a:ext>
              </a:extLst>
            </p:cNvPr>
            <p:cNvSpPr>
              <a:spLocks/>
            </p:cNvSpPr>
            <p:nvPr/>
          </p:nvSpPr>
          <p:spPr bwMode="gray">
            <a:xfrm>
              <a:off x="5980144" y="1900644"/>
              <a:ext cx="254967" cy="118590"/>
            </a:xfrm>
            <a:custGeom>
              <a:avLst/>
              <a:gdLst>
                <a:gd name="T0" fmla="*/ 2147483647 w 672"/>
                <a:gd name="T1" fmla="*/ 2147483647 h 312"/>
                <a:gd name="T2" fmla="*/ 2147483647 w 672"/>
                <a:gd name="T3" fmla="*/ 2147483647 h 312"/>
                <a:gd name="T4" fmla="*/ 2147483647 w 672"/>
                <a:gd name="T5" fmla="*/ 2147483647 h 312"/>
                <a:gd name="T6" fmla="*/ 2147483647 w 672"/>
                <a:gd name="T7" fmla="*/ 2147483647 h 312"/>
                <a:gd name="T8" fmla="*/ 2147483647 w 672"/>
                <a:gd name="T9" fmla="*/ 2147483647 h 312"/>
                <a:gd name="T10" fmla="*/ 2147483647 w 672"/>
                <a:gd name="T11" fmla="*/ 2147483647 h 312"/>
                <a:gd name="T12" fmla="*/ 2147483647 w 672"/>
                <a:gd name="T13" fmla="*/ 2147483647 h 312"/>
                <a:gd name="T14" fmla="*/ 2147483647 w 672"/>
                <a:gd name="T15" fmla="*/ 2147483647 h 312"/>
                <a:gd name="T16" fmla="*/ 2147483647 w 672"/>
                <a:gd name="T17" fmla="*/ 2147483647 h 312"/>
                <a:gd name="T18" fmla="*/ 2147483647 w 672"/>
                <a:gd name="T19" fmla="*/ 2147483647 h 312"/>
                <a:gd name="T20" fmla="*/ 2147483647 w 672"/>
                <a:gd name="T21" fmla="*/ 2147483647 h 312"/>
                <a:gd name="T22" fmla="*/ 2147483647 w 672"/>
                <a:gd name="T23" fmla="*/ 2147483647 h 312"/>
                <a:gd name="T24" fmla="*/ 0 w 672"/>
                <a:gd name="T25" fmla="*/ 2147483647 h 312"/>
                <a:gd name="T26" fmla="*/ 2147483647 w 672"/>
                <a:gd name="T27" fmla="*/ 2147483647 h 312"/>
                <a:gd name="T28" fmla="*/ 2147483647 w 672"/>
                <a:gd name="T29" fmla="*/ 2147483647 h 312"/>
                <a:gd name="T30" fmla="*/ 2147483647 w 672"/>
                <a:gd name="T31" fmla="*/ 2147483647 h 312"/>
                <a:gd name="T32" fmla="*/ 2147483647 w 672"/>
                <a:gd name="T33" fmla="*/ 2147483647 h 312"/>
                <a:gd name="T34" fmla="*/ 2147483647 w 672"/>
                <a:gd name="T35" fmla="*/ 2147483647 h 312"/>
                <a:gd name="T36" fmla="*/ 2147483647 w 672"/>
                <a:gd name="T37" fmla="*/ 2147483647 h 312"/>
                <a:gd name="T38" fmla="*/ 2147483647 w 672"/>
                <a:gd name="T39" fmla="*/ 2147483647 h 312"/>
                <a:gd name="T40" fmla="*/ 2147483647 w 672"/>
                <a:gd name="T41" fmla="*/ 2147483647 h 312"/>
                <a:gd name="T42" fmla="*/ 2147483647 w 672"/>
                <a:gd name="T43" fmla="*/ 2147483647 h 312"/>
                <a:gd name="T44" fmla="*/ 2147483647 w 672"/>
                <a:gd name="T45" fmla="*/ 2147483647 h 312"/>
                <a:gd name="T46" fmla="*/ 2147483647 w 672"/>
                <a:gd name="T47" fmla="*/ 2147483647 h 312"/>
                <a:gd name="T48" fmla="*/ 2147483647 w 672"/>
                <a:gd name="T49" fmla="*/ 2147483647 h 312"/>
                <a:gd name="T50" fmla="*/ 2147483647 w 672"/>
                <a:gd name="T51" fmla="*/ 2147483647 h 312"/>
                <a:gd name="T52" fmla="*/ 2147483647 w 672"/>
                <a:gd name="T53" fmla="*/ 2147483647 h 312"/>
                <a:gd name="T54" fmla="*/ 2147483647 w 672"/>
                <a:gd name="T55" fmla="*/ 2147483647 h 312"/>
                <a:gd name="T56" fmla="*/ 2147483647 w 672"/>
                <a:gd name="T57" fmla="*/ 2147483647 h 312"/>
                <a:gd name="T58" fmla="*/ 2147483647 w 672"/>
                <a:gd name="T59" fmla="*/ 2147483647 h 312"/>
                <a:gd name="T60" fmla="*/ 2147483647 w 672"/>
                <a:gd name="T61" fmla="*/ 2147483647 h 312"/>
                <a:gd name="T62" fmla="*/ 2147483647 w 672"/>
                <a:gd name="T63" fmla="*/ 2147483647 h 312"/>
                <a:gd name="T64" fmla="*/ 2147483647 w 672"/>
                <a:gd name="T65" fmla="*/ 2147483647 h 312"/>
                <a:gd name="T66" fmla="*/ 2147483647 w 672"/>
                <a:gd name="T67" fmla="*/ 2147483647 h 312"/>
                <a:gd name="T68" fmla="*/ 2147483647 w 672"/>
                <a:gd name="T69" fmla="*/ 2147483647 h 312"/>
                <a:gd name="T70" fmla="*/ 2147483647 w 672"/>
                <a:gd name="T71" fmla="*/ 2147483647 h 312"/>
                <a:gd name="T72" fmla="*/ 2147483647 w 672"/>
                <a:gd name="T73" fmla="*/ 2147483647 h 312"/>
                <a:gd name="T74" fmla="*/ 2147483647 w 672"/>
                <a:gd name="T75" fmla="*/ 2147483647 h 312"/>
                <a:gd name="T76" fmla="*/ 2147483647 w 672"/>
                <a:gd name="T77" fmla="*/ 0 h 312"/>
                <a:gd name="T78" fmla="*/ 2147483647 w 672"/>
                <a:gd name="T79" fmla="*/ 2147483647 h 312"/>
                <a:gd name="T80" fmla="*/ 2147483647 w 672"/>
                <a:gd name="T81" fmla="*/ 2147483647 h 312"/>
                <a:gd name="T82" fmla="*/ 2147483647 w 672"/>
                <a:gd name="T83" fmla="*/ 2147483647 h 312"/>
                <a:gd name="T84" fmla="*/ 2147483647 w 672"/>
                <a:gd name="T85" fmla="*/ 2147483647 h 312"/>
                <a:gd name="T86" fmla="*/ 2147483647 w 672"/>
                <a:gd name="T87" fmla="*/ 2147483647 h 312"/>
                <a:gd name="T88" fmla="*/ 2147483647 w 672"/>
                <a:gd name="T89" fmla="*/ 2147483647 h 312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672"/>
                <a:gd name="T136" fmla="*/ 0 h 312"/>
                <a:gd name="T137" fmla="*/ 672 w 672"/>
                <a:gd name="T138" fmla="*/ 312 h 312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672" h="312">
                  <a:moveTo>
                    <a:pt x="36" y="132"/>
                  </a:moveTo>
                  <a:lnTo>
                    <a:pt x="66" y="144"/>
                  </a:lnTo>
                  <a:lnTo>
                    <a:pt x="78" y="156"/>
                  </a:lnTo>
                  <a:lnTo>
                    <a:pt x="114" y="156"/>
                  </a:lnTo>
                  <a:lnTo>
                    <a:pt x="114" y="144"/>
                  </a:lnTo>
                  <a:lnTo>
                    <a:pt x="126" y="144"/>
                  </a:lnTo>
                  <a:lnTo>
                    <a:pt x="126" y="132"/>
                  </a:lnTo>
                  <a:lnTo>
                    <a:pt x="144" y="156"/>
                  </a:lnTo>
                  <a:lnTo>
                    <a:pt x="162" y="156"/>
                  </a:lnTo>
                  <a:lnTo>
                    <a:pt x="168" y="174"/>
                  </a:lnTo>
                  <a:lnTo>
                    <a:pt x="192" y="174"/>
                  </a:lnTo>
                  <a:lnTo>
                    <a:pt x="198" y="186"/>
                  </a:lnTo>
                  <a:lnTo>
                    <a:pt x="204" y="186"/>
                  </a:lnTo>
                  <a:lnTo>
                    <a:pt x="216" y="180"/>
                  </a:lnTo>
                  <a:lnTo>
                    <a:pt x="228" y="180"/>
                  </a:lnTo>
                  <a:lnTo>
                    <a:pt x="228" y="192"/>
                  </a:lnTo>
                  <a:lnTo>
                    <a:pt x="216" y="204"/>
                  </a:lnTo>
                  <a:lnTo>
                    <a:pt x="204" y="210"/>
                  </a:lnTo>
                  <a:lnTo>
                    <a:pt x="192" y="210"/>
                  </a:lnTo>
                  <a:lnTo>
                    <a:pt x="192" y="216"/>
                  </a:lnTo>
                  <a:lnTo>
                    <a:pt x="174" y="222"/>
                  </a:lnTo>
                  <a:lnTo>
                    <a:pt x="156" y="240"/>
                  </a:lnTo>
                  <a:lnTo>
                    <a:pt x="150" y="240"/>
                  </a:lnTo>
                  <a:lnTo>
                    <a:pt x="144" y="234"/>
                  </a:lnTo>
                  <a:lnTo>
                    <a:pt x="138" y="234"/>
                  </a:lnTo>
                  <a:lnTo>
                    <a:pt x="132" y="228"/>
                  </a:lnTo>
                  <a:lnTo>
                    <a:pt x="114" y="228"/>
                  </a:lnTo>
                  <a:lnTo>
                    <a:pt x="102" y="234"/>
                  </a:lnTo>
                  <a:lnTo>
                    <a:pt x="96" y="234"/>
                  </a:lnTo>
                  <a:lnTo>
                    <a:pt x="96" y="246"/>
                  </a:lnTo>
                  <a:lnTo>
                    <a:pt x="90" y="252"/>
                  </a:lnTo>
                  <a:lnTo>
                    <a:pt x="84" y="252"/>
                  </a:lnTo>
                  <a:lnTo>
                    <a:pt x="72" y="246"/>
                  </a:lnTo>
                  <a:lnTo>
                    <a:pt x="36" y="234"/>
                  </a:lnTo>
                  <a:lnTo>
                    <a:pt x="24" y="234"/>
                  </a:lnTo>
                  <a:lnTo>
                    <a:pt x="18" y="240"/>
                  </a:lnTo>
                  <a:lnTo>
                    <a:pt x="18" y="252"/>
                  </a:lnTo>
                  <a:lnTo>
                    <a:pt x="12" y="258"/>
                  </a:lnTo>
                  <a:lnTo>
                    <a:pt x="0" y="264"/>
                  </a:lnTo>
                  <a:lnTo>
                    <a:pt x="0" y="276"/>
                  </a:lnTo>
                  <a:lnTo>
                    <a:pt x="6" y="282"/>
                  </a:lnTo>
                  <a:lnTo>
                    <a:pt x="6" y="288"/>
                  </a:lnTo>
                  <a:lnTo>
                    <a:pt x="12" y="294"/>
                  </a:lnTo>
                  <a:lnTo>
                    <a:pt x="24" y="288"/>
                  </a:lnTo>
                  <a:lnTo>
                    <a:pt x="36" y="288"/>
                  </a:lnTo>
                  <a:lnTo>
                    <a:pt x="42" y="282"/>
                  </a:lnTo>
                  <a:lnTo>
                    <a:pt x="60" y="282"/>
                  </a:lnTo>
                  <a:lnTo>
                    <a:pt x="72" y="288"/>
                  </a:lnTo>
                  <a:lnTo>
                    <a:pt x="96" y="288"/>
                  </a:lnTo>
                  <a:lnTo>
                    <a:pt x="108" y="300"/>
                  </a:lnTo>
                  <a:lnTo>
                    <a:pt x="126" y="300"/>
                  </a:lnTo>
                  <a:lnTo>
                    <a:pt x="132" y="294"/>
                  </a:lnTo>
                  <a:lnTo>
                    <a:pt x="144" y="288"/>
                  </a:lnTo>
                  <a:lnTo>
                    <a:pt x="150" y="282"/>
                  </a:lnTo>
                  <a:lnTo>
                    <a:pt x="180" y="312"/>
                  </a:lnTo>
                  <a:lnTo>
                    <a:pt x="192" y="306"/>
                  </a:lnTo>
                  <a:lnTo>
                    <a:pt x="198" y="306"/>
                  </a:lnTo>
                  <a:lnTo>
                    <a:pt x="198" y="312"/>
                  </a:lnTo>
                  <a:lnTo>
                    <a:pt x="210" y="312"/>
                  </a:lnTo>
                  <a:lnTo>
                    <a:pt x="222" y="306"/>
                  </a:lnTo>
                  <a:lnTo>
                    <a:pt x="228" y="300"/>
                  </a:lnTo>
                  <a:lnTo>
                    <a:pt x="270" y="300"/>
                  </a:lnTo>
                  <a:lnTo>
                    <a:pt x="282" y="288"/>
                  </a:lnTo>
                  <a:lnTo>
                    <a:pt x="300" y="294"/>
                  </a:lnTo>
                  <a:lnTo>
                    <a:pt x="318" y="294"/>
                  </a:lnTo>
                  <a:lnTo>
                    <a:pt x="318" y="282"/>
                  </a:lnTo>
                  <a:lnTo>
                    <a:pt x="312" y="270"/>
                  </a:lnTo>
                  <a:lnTo>
                    <a:pt x="300" y="264"/>
                  </a:lnTo>
                  <a:lnTo>
                    <a:pt x="300" y="258"/>
                  </a:lnTo>
                  <a:lnTo>
                    <a:pt x="306" y="252"/>
                  </a:lnTo>
                  <a:lnTo>
                    <a:pt x="318" y="246"/>
                  </a:lnTo>
                  <a:lnTo>
                    <a:pt x="330" y="246"/>
                  </a:lnTo>
                  <a:lnTo>
                    <a:pt x="336" y="240"/>
                  </a:lnTo>
                  <a:lnTo>
                    <a:pt x="348" y="234"/>
                  </a:lnTo>
                  <a:lnTo>
                    <a:pt x="348" y="216"/>
                  </a:lnTo>
                  <a:lnTo>
                    <a:pt x="372" y="216"/>
                  </a:lnTo>
                  <a:lnTo>
                    <a:pt x="384" y="204"/>
                  </a:lnTo>
                  <a:lnTo>
                    <a:pt x="396" y="204"/>
                  </a:lnTo>
                  <a:lnTo>
                    <a:pt x="402" y="210"/>
                  </a:lnTo>
                  <a:lnTo>
                    <a:pt x="408" y="222"/>
                  </a:lnTo>
                  <a:lnTo>
                    <a:pt x="414" y="228"/>
                  </a:lnTo>
                  <a:lnTo>
                    <a:pt x="426" y="222"/>
                  </a:lnTo>
                  <a:lnTo>
                    <a:pt x="456" y="228"/>
                  </a:lnTo>
                  <a:lnTo>
                    <a:pt x="462" y="222"/>
                  </a:lnTo>
                  <a:lnTo>
                    <a:pt x="462" y="198"/>
                  </a:lnTo>
                  <a:lnTo>
                    <a:pt x="468" y="186"/>
                  </a:lnTo>
                  <a:lnTo>
                    <a:pt x="486" y="168"/>
                  </a:lnTo>
                  <a:lnTo>
                    <a:pt x="516" y="168"/>
                  </a:lnTo>
                  <a:lnTo>
                    <a:pt x="534" y="174"/>
                  </a:lnTo>
                  <a:lnTo>
                    <a:pt x="552" y="174"/>
                  </a:lnTo>
                  <a:lnTo>
                    <a:pt x="558" y="168"/>
                  </a:lnTo>
                  <a:lnTo>
                    <a:pt x="564" y="156"/>
                  </a:lnTo>
                  <a:lnTo>
                    <a:pt x="564" y="138"/>
                  </a:lnTo>
                  <a:lnTo>
                    <a:pt x="570" y="132"/>
                  </a:lnTo>
                  <a:lnTo>
                    <a:pt x="582" y="126"/>
                  </a:lnTo>
                  <a:lnTo>
                    <a:pt x="594" y="114"/>
                  </a:lnTo>
                  <a:lnTo>
                    <a:pt x="642" y="96"/>
                  </a:lnTo>
                  <a:lnTo>
                    <a:pt x="666" y="96"/>
                  </a:lnTo>
                  <a:lnTo>
                    <a:pt x="672" y="90"/>
                  </a:lnTo>
                  <a:lnTo>
                    <a:pt x="672" y="78"/>
                  </a:lnTo>
                  <a:lnTo>
                    <a:pt x="660" y="66"/>
                  </a:lnTo>
                  <a:lnTo>
                    <a:pt x="642" y="60"/>
                  </a:lnTo>
                  <a:lnTo>
                    <a:pt x="600" y="60"/>
                  </a:lnTo>
                  <a:lnTo>
                    <a:pt x="576" y="30"/>
                  </a:lnTo>
                  <a:lnTo>
                    <a:pt x="558" y="30"/>
                  </a:lnTo>
                  <a:lnTo>
                    <a:pt x="546" y="18"/>
                  </a:lnTo>
                  <a:lnTo>
                    <a:pt x="498" y="24"/>
                  </a:lnTo>
                  <a:lnTo>
                    <a:pt x="486" y="24"/>
                  </a:lnTo>
                  <a:lnTo>
                    <a:pt x="474" y="18"/>
                  </a:lnTo>
                  <a:lnTo>
                    <a:pt x="354" y="18"/>
                  </a:lnTo>
                  <a:lnTo>
                    <a:pt x="336" y="24"/>
                  </a:lnTo>
                  <a:lnTo>
                    <a:pt x="318" y="24"/>
                  </a:lnTo>
                  <a:lnTo>
                    <a:pt x="306" y="18"/>
                  </a:lnTo>
                  <a:lnTo>
                    <a:pt x="282" y="18"/>
                  </a:lnTo>
                  <a:lnTo>
                    <a:pt x="276" y="6"/>
                  </a:lnTo>
                  <a:lnTo>
                    <a:pt x="264" y="0"/>
                  </a:lnTo>
                  <a:lnTo>
                    <a:pt x="222" y="0"/>
                  </a:lnTo>
                  <a:lnTo>
                    <a:pt x="216" y="6"/>
                  </a:lnTo>
                  <a:lnTo>
                    <a:pt x="216" y="36"/>
                  </a:lnTo>
                  <a:lnTo>
                    <a:pt x="222" y="48"/>
                  </a:lnTo>
                  <a:lnTo>
                    <a:pt x="222" y="60"/>
                  </a:lnTo>
                  <a:lnTo>
                    <a:pt x="204" y="54"/>
                  </a:lnTo>
                  <a:lnTo>
                    <a:pt x="174" y="54"/>
                  </a:lnTo>
                  <a:lnTo>
                    <a:pt x="138" y="36"/>
                  </a:lnTo>
                  <a:lnTo>
                    <a:pt x="120" y="30"/>
                  </a:lnTo>
                  <a:lnTo>
                    <a:pt x="108" y="24"/>
                  </a:lnTo>
                  <a:lnTo>
                    <a:pt x="78" y="24"/>
                  </a:lnTo>
                  <a:lnTo>
                    <a:pt x="60" y="42"/>
                  </a:lnTo>
                  <a:lnTo>
                    <a:pt x="54" y="54"/>
                  </a:lnTo>
                  <a:lnTo>
                    <a:pt x="54" y="72"/>
                  </a:lnTo>
                  <a:lnTo>
                    <a:pt x="72" y="72"/>
                  </a:lnTo>
                  <a:lnTo>
                    <a:pt x="78" y="78"/>
                  </a:lnTo>
                  <a:lnTo>
                    <a:pt x="84" y="78"/>
                  </a:lnTo>
                  <a:lnTo>
                    <a:pt x="84" y="84"/>
                  </a:lnTo>
                  <a:lnTo>
                    <a:pt x="36" y="13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87" name="Kuwait" descr="© INSCALE GmbH, 05.05.2010&#10;http://www.presentationload.com/">
              <a:extLst>
                <a:ext uri="{FF2B5EF4-FFF2-40B4-BE49-F238E27FC236}">
                  <a16:creationId xmlns:a16="http://schemas.microsoft.com/office/drawing/2014/main" id="{6FE1669C-D7C9-195C-C591-6912543B55ED}"/>
                </a:ext>
              </a:extLst>
            </p:cNvPr>
            <p:cNvSpPr>
              <a:spLocks/>
            </p:cNvSpPr>
            <p:nvPr/>
          </p:nvSpPr>
          <p:spPr bwMode="gray">
            <a:xfrm>
              <a:off x="5455385" y="2300887"/>
              <a:ext cx="51884" cy="45954"/>
            </a:xfrm>
            <a:custGeom>
              <a:avLst/>
              <a:gdLst>
                <a:gd name="T0" fmla="*/ 2147483647 w 138"/>
                <a:gd name="T1" fmla="*/ 0 h 120"/>
                <a:gd name="T2" fmla="*/ 2147483647 w 138"/>
                <a:gd name="T3" fmla="*/ 0 h 120"/>
                <a:gd name="T4" fmla="*/ 2147483647 w 138"/>
                <a:gd name="T5" fmla="*/ 2147483647 h 120"/>
                <a:gd name="T6" fmla="*/ 2147483647 w 138"/>
                <a:gd name="T7" fmla="*/ 2147483647 h 120"/>
                <a:gd name="T8" fmla="*/ 2147483647 w 138"/>
                <a:gd name="T9" fmla="*/ 2147483647 h 120"/>
                <a:gd name="T10" fmla="*/ 2147483647 w 138"/>
                <a:gd name="T11" fmla="*/ 2147483647 h 120"/>
                <a:gd name="T12" fmla="*/ 0 w 138"/>
                <a:gd name="T13" fmla="*/ 2147483647 h 120"/>
                <a:gd name="T14" fmla="*/ 2147483647 w 138"/>
                <a:gd name="T15" fmla="*/ 2147483647 h 120"/>
                <a:gd name="T16" fmla="*/ 2147483647 w 138"/>
                <a:gd name="T17" fmla="*/ 2147483647 h 120"/>
                <a:gd name="T18" fmla="*/ 2147483647 w 138"/>
                <a:gd name="T19" fmla="*/ 2147483647 h 120"/>
                <a:gd name="T20" fmla="*/ 2147483647 w 138"/>
                <a:gd name="T21" fmla="*/ 2147483647 h 120"/>
                <a:gd name="T22" fmla="*/ 2147483647 w 138"/>
                <a:gd name="T23" fmla="*/ 2147483647 h 120"/>
                <a:gd name="T24" fmla="*/ 2147483647 w 138"/>
                <a:gd name="T25" fmla="*/ 2147483647 h 120"/>
                <a:gd name="T26" fmla="*/ 2147483647 w 138"/>
                <a:gd name="T27" fmla="*/ 2147483647 h 120"/>
                <a:gd name="T28" fmla="*/ 2147483647 w 138"/>
                <a:gd name="T29" fmla="*/ 2147483647 h 120"/>
                <a:gd name="T30" fmla="*/ 2147483647 w 138"/>
                <a:gd name="T31" fmla="*/ 2147483647 h 120"/>
                <a:gd name="T32" fmla="*/ 2147483647 w 138"/>
                <a:gd name="T33" fmla="*/ 2147483647 h 120"/>
                <a:gd name="T34" fmla="*/ 2147483647 w 138"/>
                <a:gd name="T35" fmla="*/ 2147483647 h 120"/>
                <a:gd name="T36" fmla="*/ 2147483647 w 138"/>
                <a:gd name="T37" fmla="*/ 2147483647 h 120"/>
                <a:gd name="T38" fmla="*/ 2147483647 w 138"/>
                <a:gd name="T39" fmla="*/ 2147483647 h 120"/>
                <a:gd name="T40" fmla="*/ 2147483647 w 138"/>
                <a:gd name="T41" fmla="*/ 2147483647 h 120"/>
                <a:gd name="T42" fmla="*/ 2147483647 w 138"/>
                <a:gd name="T43" fmla="*/ 2147483647 h 120"/>
                <a:gd name="T44" fmla="*/ 2147483647 w 138"/>
                <a:gd name="T45" fmla="*/ 2147483647 h 120"/>
                <a:gd name="T46" fmla="*/ 2147483647 w 138"/>
                <a:gd name="T47" fmla="*/ 2147483647 h 120"/>
                <a:gd name="T48" fmla="*/ 2147483647 w 138"/>
                <a:gd name="T49" fmla="*/ 0 h 120"/>
                <a:gd name="T50" fmla="*/ 2147483647 w 138"/>
                <a:gd name="T51" fmla="*/ 0 h 12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38"/>
                <a:gd name="T79" fmla="*/ 0 h 120"/>
                <a:gd name="T80" fmla="*/ 138 w 138"/>
                <a:gd name="T81" fmla="*/ 120 h 120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38" h="120">
                  <a:moveTo>
                    <a:pt x="54" y="0"/>
                  </a:moveTo>
                  <a:lnTo>
                    <a:pt x="36" y="0"/>
                  </a:lnTo>
                  <a:lnTo>
                    <a:pt x="30" y="12"/>
                  </a:lnTo>
                  <a:lnTo>
                    <a:pt x="24" y="18"/>
                  </a:lnTo>
                  <a:lnTo>
                    <a:pt x="24" y="30"/>
                  </a:lnTo>
                  <a:lnTo>
                    <a:pt x="6" y="66"/>
                  </a:lnTo>
                  <a:lnTo>
                    <a:pt x="0" y="72"/>
                  </a:lnTo>
                  <a:lnTo>
                    <a:pt x="42" y="72"/>
                  </a:lnTo>
                  <a:lnTo>
                    <a:pt x="60" y="78"/>
                  </a:lnTo>
                  <a:lnTo>
                    <a:pt x="66" y="78"/>
                  </a:lnTo>
                  <a:lnTo>
                    <a:pt x="66" y="114"/>
                  </a:lnTo>
                  <a:lnTo>
                    <a:pt x="72" y="120"/>
                  </a:lnTo>
                  <a:lnTo>
                    <a:pt x="138" y="120"/>
                  </a:lnTo>
                  <a:lnTo>
                    <a:pt x="126" y="114"/>
                  </a:lnTo>
                  <a:lnTo>
                    <a:pt x="114" y="102"/>
                  </a:lnTo>
                  <a:lnTo>
                    <a:pt x="102" y="78"/>
                  </a:lnTo>
                  <a:lnTo>
                    <a:pt x="102" y="66"/>
                  </a:lnTo>
                  <a:lnTo>
                    <a:pt x="90" y="60"/>
                  </a:lnTo>
                  <a:lnTo>
                    <a:pt x="84" y="36"/>
                  </a:lnTo>
                  <a:lnTo>
                    <a:pt x="120" y="36"/>
                  </a:lnTo>
                  <a:lnTo>
                    <a:pt x="120" y="18"/>
                  </a:lnTo>
                  <a:lnTo>
                    <a:pt x="114" y="12"/>
                  </a:lnTo>
                  <a:lnTo>
                    <a:pt x="90" y="12"/>
                  </a:lnTo>
                  <a:lnTo>
                    <a:pt x="90" y="18"/>
                  </a:lnTo>
                  <a:lnTo>
                    <a:pt x="84" y="0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88" name="Kosovo" descr="© INSCALE GmbH, 05.05.2010&#10;http://www.presentationload.com/">
              <a:extLst>
                <a:ext uri="{FF2B5EF4-FFF2-40B4-BE49-F238E27FC236}">
                  <a16:creationId xmlns:a16="http://schemas.microsoft.com/office/drawing/2014/main" id="{97078F43-8401-C278-96FF-8C25DD3EFC47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4751078" y="1888485"/>
              <a:ext cx="48855" cy="49219"/>
            </a:xfrm>
            <a:custGeom>
              <a:avLst/>
              <a:gdLst/>
              <a:ahLst/>
              <a:cxnLst>
                <a:cxn ang="0">
                  <a:pos x="6" y="75"/>
                </a:cxn>
                <a:cxn ang="0">
                  <a:pos x="0" y="72"/>
                </a:cxn>
                <a:cxn ang="0">
                  <a:pos x="227" y="122"/>
                </a:cxn>
                <a:cxn ang="0">
                  <a:pos x="218" y="127"/>
                </a:cxn>
                <a:cxn ang="0">
                  <a:pos x="214" y="120"/>
                </a:cxn>
                <a:cxn ang="0">
                  <a:pos x="206" y="113"/>
                </a:cxn>
                <a:cxn ang="0">
                  <a:pos x="197" y="111"/>
                </a:cxn>
                <a:cxn ang="0">
                  <a:pos x="190" y="110"/>
                </a:cxn>
                <a:cxn ang="0">
                  <a:pos x="185" y="110"/>
                </a:cxn>
                <a:cxn ang="0">
                  <a:pos x="185" y="101"/>
                </a:cxn>
                <a:cxn ang="0">
                  <a:pos x="189" y="95"/>
                </a:cxn>
                <a:cxn ang="0">
                  <a:pos x="187" y="84"/>
                </a:cxn>
                <a:cxn ang="0">
                  <a:pos x="177" y="78"/>
                </a:cxn>
                <a:cxn ang="0">
                  <a:pos x="169" y="76"/>
                </a:cxn>
                <a:cxn ang="0">
                  <a:pos x="170" y="61"/>
                </a:cxn>
                <a:cxn ang="0">
                  <a:pos x="165" y="56"/>
                </a:cxn>
                <a:cxn ang="0">
                  <a:pos x="161" y="61"/>
                </a:cxn>
                <a:cxn ang="0">
                  <a:pos x="157" y="53"/>
                </a:cxn>
                <a:cxn ang="0">
                  <a:pos x="158" y="35"/>
                </a:cxn>
                <a:cxn ang="0">
                  <a:pos x="154" y="32"/>
                </a:cxn>
                <a:cxn ang="0">
                  <a:pos x="147" y="32"/>
                </a:cxn>
                <a:cxn ang="0">
                  <a:pos x="137" y="32"/>
                </a:cxn>
                <a:cxn ang="0">
                  <a:pos x="126" y="27"/>
                </a:cxn>
                <a:cxn ang="0">
                  <a:pos x="131" y="20"/>
                </a:cxn>
                <a:cxn ang="0">
                  <a:pos x="130" y="12"/>
                </a:cxn>
                <a:cxn ang="0">
                  <a:pos x="122" y="0"/>
                </a:cxn>
                <a:cxn ang="0">
                  <a:pos x="115" y="6"/>
                </a:cxn>
                <a:cxn ang="0">
                  <a:pos x="104" y="13"/>
                </a:cxn>
                <a:cxn ang="0">
                  <a:pos x="96" y="15"/>
                </a:cxn>
                <a:cxn ang="0">
                  <a:pos x="89" y="13"/>
                </a:cxn>
                <a:cxn ang="0">
                  <a:pos x="91" y="22"/>
                </a:cxn>
                <a:cxn ang="0">
                  <a:pos x="101" y="27"/>
                </a:cxn>
                <a:cxn ang="0">
                  <a:pos x="97" y="33"/>
                </a:cxn>
                <a:cxn ang="0">
                  <a:pos x="100" y="40"/>
                </a:cxn>
                <a:cxn ang="0">
                  <a:pos x="99" y="46"/>
                </a:cxn>
                <a:cxn ang="0">
                  <a:pos x="92" y="49"/>
                </a:cxn>
                <a:cxn ang="0">
                  <a:pos x="88" y="45"/>
                </a:cxn>
                <a:cxn ang="0">
                  <a:pos x="70" y="59"/>
                </a:cxn>
                <a:cxn ang="0">
                  <a:pos x="73" y="71"/>
                </a:cxn>
                <a:cxn ang="0">
                  <a:pos x="45" y="74"/>
                </a:cxn>
                <a:cxn ang="0">
                  <a:pos x="14" y="72"/>
                </a:cxn>
                <a:cxn ang="0">
                  <a:pos x="6" y="75"/>
                </a:cxn>
                <a:cxn ang="0">
                  <a:pos x="6" y="141"/>
                </a:cxn>
                <a:cxn ang="0">
                  <a:pos x="14" y="155"/>
                </a:cxn>
                <a:cxn ang="0">
                  <a:pos x="27" y="173"/>
                </a:cxn>
                <a:cxn ang="0">
                  <a:pos x="50" y="175"/>
                </a:cxn>
                <a:cxn ang="0">
                  <a:pos x="60" y="211"/>
                </a:cxn>
                <a:cxn ang="0">
                  <a:pos x="60" y="237"/>
                </a:cxn>
                <a:cxn ang="0">
                  <a:pos x="92" y="226"/>
                </a:cxn>
                <a:cxn ang="0">
                  <a:pos x="138" y="205"/>
                </a:cxn>
                <a:cxn ang="0">
                  <a:pos x="146" y="184"/>
                </a:cxn>
                <a:cxn ang="0">
                  <a:pos x="189" y="173"/>
                </a:cxn>
                <a:cxn ang="0">
                  <a:pos x="209" y="163"/>
                </a:cxn>
                <a:cxn ang="0">
                  <a:pos x="217" y="156"/>
                </a:cxn>
                <a:cxn ang="0">
                  <a:pos x="225" y="144"/>
                </a:cxn>
                <a:cxn ang="0">
                  <a:pos x="228" y="137"/>
                </a:cxn>
                <a:cxn ang="0">
                  <a:pos x="232" y="129"/>
                </a:cxn>
              </a:cxnLst>
              <a:rect l="0" t="0" r="r" b="b"/>
              <a:pathLst>
                <a:path w="232" h="237">
                  <a:moveTo>
                    <a:pt x="0" y="72"/>
                  </a:moveTo>
                  <a:cubicBezTo>
                    <a:pt x="1" y="72"/>
                    <a:pt x="2" y="73"/>
                    <a:pt x="6" y="75"/>
                  </a:cubicBezTo>
                  <a:cubicBezTo>
                    <a:pt x="6" y="66"/>
                    <a:pt x="6" y="66"/>
                    <a:pt x="6" y="66"/>
                  </a:cubicBezTo>
                  <a:lnTo>
                    <a:pt x="0" y="72"/>
                  </a:lnTo>
                  <a:close/>
                  <a:moveTo>
                    <a:pt x="231" y="124"/>
                  </a:moveTo>
                  <a:cubicBezTo>
                    <a:pt x="227" y="122"/>
                    <a:pt x="227" y="122"/>
                    <a:pt x="227" y="122"/>
                  </a:cubicBezTo>
                  <a:cubicBezTo>
                    <a:pt x="223" y="124"/>
                    <a:pt x="223" y="124"/>
                    <a:pt x="223" y="124"/>
                  </a:cubicBezTo>
                  <a:cubicBezTo>
                    <a:pt x="218" y="127"/>
                    <a:pt x="218" y="127"/>
                    <a:pt x="218" y="127"/>
                  </a:cubicBezTo>
                  <a:cubicBezTo>
                    <a:pt x="216" y="124"/>
                    <a:pt x="216" y="124"/>
                    <a:pt x="216" y="124"/>
                  </a:cubicBezTo>
                  <a:cubicBezTo>
                    <a:pt x="214" y="120"/>
                    <a:pt x="214" y="120"/>
                    <a:pt x="214" y="120"/>
                  </a:cubicBezTo>
                  <a:cubicBezTo>
                    <a:pt x="210" y="117"/>
                    <a:pt x="210" y="117"/>
                    <a:pt x="210" y="117"/>
                  </a:cubicBezTo>
                  <a:cubicBezTo>
                    <a:pt x="206" y="113"/>
                    <a:pt x="206" y="113"/>
                    <a:pt x="206" y="113"/>
                  </a:cubicBezTo>
                  <a:cubicBezTo>
                    <a:pt x="202" y="113"/>
                    <a:pt x="202" y="113"/>
                    <a:pt x="202" y="113"/>
                  </a:cubicBezTo>
                  <a:cubicBezTo>
                    <a:pt x="197" y="111"/>
                    <a:pt x="197" y="111"/>
                    <a:pt x="197" y="111"/>
                  </a:cubicBezTo>
                  <a:cubicBezTo>
                    <a:pt x="195" y="113"/>
                    <a:pt x="195" y="113"/>
                    <a:pt x="195" y="113"/>
                  </a:cubicBezTo>
                  <a:cubicBezTo>
                    <a:pt x="190" y="110"/>
                    <a:pt x="190" y="110"/>
                    <a:pt x="190" y="110"/>
                  </a:cubicBezTo>
                  <a:cubicBezTo>
                    <a:pt x="186" y="111"/>
                    <a:pt x="186" y="111"/>
                    <a:pt x="186" y="111"/>
                  </a:cubicBezTo>
                  <a:cubicBezTo>
                    <a:pt x="185" y="110"/>
                    <a:pt x="185" y="110"/>
                    <a:pt x="185" y="110"/>
                  </a:cubicBezTo>
                  <a:cubicBezTo>
                    <a:pt x="187" y="106"/>
                    <a:pt x="187" y="106"/>
                    <a:pt x="187" y="106"/>
                  </a:cubicBezTo>
                  <a:cubicBezTo>
                    <a:pt x="185" y="101"/>
                    <a:pt x="185" y="101"/>
                    <a:pt x="185" y="101"/>
                  </a:cubicBezTo>
                  <a:cubicBezTo>
                    <a:pt x="189" y="100"/>
                    <a:pt x="189" y="100"/>
                    <a:pt x="189" y="100"/>
                  </a:cubicBezTo>
                  <a:cubicBezTo>
                    <a:pt x="189" y="95"/>
                    <a:pt x="189" y="95"/>
                    <a:pt x="189" y="95"/>
                  </a:cubicBezTo>
                  <a:cubicBezTo>
                    <a:pt x="191" y="85"/>
                    <a:pt x="191" y="85"/>
                    <a:pt x="191" y="85"/>
                  </a:cubicBezTo>
                  <a:cubicBezTo>
                    <a:pt x="187" y="84"/>
                    <a:pt x="187" y="84"/>
                    <a:pt x="187" y="84"/>
                  </a:cubicBezTo>
                  <a:cubicBezTo>
                    <a:pt x="182" y="80"/>
                    <a:pt x="182" y="80"/>
                    <a:pt x="182" y="80"/>
                  </a:cubicBezTo>
                  <a:cubicBezTo>
                    <a:pt x="177" y="78"/>
                    <a:pt x="177" y="78"/>
                    <a:pt x="177" y="78"/>
                  </a:cubicBezTo>
                  <a:cubicBezTo>
                    <a:pt x="172" y="78"/>
                    <a:pt x="172" y="78"/>
                    <a:pt x="172" y="78"/>
                  </a:cubicBezTo>
                  <a:cubicBezTo>
                    <a:pt x="169" y="76"/>
                    <a:pt x="169" y="76"/>
                    <a:pt x="169" y="76"/>
                  </a:cubicBezTo>
                  <a:cubicBezTo>
                    <a:pt x="169" y="71"/>
                    <a:pt x="169" y="71"/>
                    <a:pt x="169" y="71"/>
                  </a:cubicBezTo>
                  <a:cubicBezTo>
                    <a:pt x="170" y="61"/>
                    <a:pt x="170" y="61"/>
                    <a:pt x="170" y="61"/>
                  </a:cubicBezTo>
                  <a:cubicBezTo>
                    <a:pt x="167" y="57"/>
                    <a:pt x="167" y="57"/>
                    <a:pt x="167" y="57"/>
                  </a:cubicBezTo>
                  <a:cubicBezTo>
                    <a:pt x="165" y="56"/>
                    <a:pt x="165" y="56"/>
                    <a:pt x="165" y="56"/>
                  </a:cubicBezTo>
                  <a:cubicBezTo>
                    <a:pt x="163" y="59"/>
                    <a:pt x="163" y="59"/>
                    <a:pt x="163" y="59"/>
                  </a:cubicBezTo>
                  <a:cubicBezTo>
                    <a:pt x="161" y="61"/>
                    <a:pt x="161" y="61"/>
                    <a:pt x="161" y="61"/>
                  </a:cubicBezTo>
                  <a:cubicBezTo>
                    <a:pt x="158" y="60"/>
                    <a:pt x="158" y="60"/>
                    <a:pt x="158" y="60"/>
                  </a:cubicBezTo>
                  <a:cubicBezTo>
                    <a:pt x="157" y="53"/>
                    <a:pt x="157" y="53"/>
                    <a:pt x="157" y="53"/>
                  </a:cubicBezTo>
                  <a:cubicBezTo>
                    <a:pt x="159" y="36"/>
                    <a:pt x="159" y="36"/>
                    <a:pt x="159" y="36"/>
                  </a:cubicBezTo>
                  <a:cubicBezTo>
                    <a:pt x="158" y="35"/>
                    <a:pt x="158" y="35"/>
                    <a:pt x="158" y="35"/>
                  </a:cubicBezTo>
                  <a:cubicBezTo>
                    <a:pt x="151" y="36"/>
                    <a:pt x="151" y="36"/>
                    <a:pt x="151" y="36"/>
                  </a:cubicBezTo>
                  <a:cubicBezTo>
                    <a:pt x="154" y="32"/>
                    <a:pt x="154" y="32"/>
                    <a:pt x="154" y="32"/>
                  </a:cubicBezTo>
                  <a:cubicBezTo>
                    <a:pt x="152" y="29"/>
                    <a:pt x="152" y="29"/>
                    <a:pt x="152" y="29"/>
                  </a:cubicBezTo>
                  <a:cubicBezTo>
                    <a:pt x="147" y="32"/>
                    <a:pt x="147" y="32"/>
                    <a:pt x="147" y="32"/>
                  </a:cubicBezTo>
                  <a:cubicBezTo>
                    <a:pt x="142" y="30"/>
                    <a:pt x="142" y="30"/>
                    <a:pt x="142" y="30"/>
                  </a:cubicBezTo>
                  <a:cubicBezTo>
                    <a:pt x="137" y="32"/>
                    <a:pt x="137" y="32"/>
                    <a:pt x="137" y="32"/>
                  </a:cubicBezTo>
                  <a:cubicBezTo>
                    <a:pt x="132" y="28"/>
                    <a:pt x="132" y="28"/>
                    <a:pt x="132" y="28"/>
                  </a:cubicBezTo>
                  <a:cubicBezTo>
                    <a:pt x="126" y="27"/>
                    <a:pt x="126" y="27"/>
                    <a:pt x="126" y="27"/>
                  </a:cubicBezTo>
                  <a:cubicBezTo>
                    <a:pt x="125" y="24"/>
                    <a:pt x="125" y="24"/>
                    <a:pt x="125" y="24"/>
                  </a:cubicBezTo>
                  <a:cubicBezTo>
                    <a:pt x="131" y="20"/>
                    <a:pt x="131" y="20"/>
                    <a:pt x="131" y="20"/>
                  </a:cubicBezTo>
                  <a:cubicBezTo>
                    <a:pt x="131" y="17"/>
                    <a:pt x="131" y="17"/>
                    <a:pt x="131" y="17"/>
                  </a:cubicBezTo>
                  <a:cubicBezTo>
                    <a:pt x="130" y="12"/>
                    <a:pt x="130" y="12"/>
                    <a:pt x="130" y="12"/>
                  </a:cubicBezTo>
                  <a:cubicBezTo>
                    <a:pt x="126" y="5"/>
                    <a:pt x="126" y="5"/>
                    <a:pt x="126" y="5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16" y="2"/>
                    <a:pt x="116" y="2"/>
                    <a:pt x="116" y="2"/>
                  </a:cubicBezTo>
                  <a:cubicBezTo>
                    <a:pt x="115" y="6"/>
                    <a:pt x="115" y="6"/>
                    <a:pt x="115" y="6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04" y="13"/>
                    <a:pt x="104" y="13"/>
                    <a:pt x="104" y="13"/>
                  </a:cubicBezTo>
                  <a:cubicBezTo>
                    <a:pt x="100" y="16"/>
                    <a:pt x="100" y="16"/>
                    <a:pt x="100" y="16"/>
                  </a:cubicBezTo>
                  <a:cubicBezTo>
                    <a:pt x="96" y="15"/>
                    <a:pt x="96" y="15"/>
                    <a:pt x="96" y="15"/>
                  </a:cubicBezTo>
                  <a:cubicBezTo>
                    <a:pt x="92" y="17"/>
                    <a:pt x="92" y="17"/>
                    <a:pt x="92" y="17"/>
                  </a:cubicBezTo>
                  <a:cubicBezTo>
                    <a:pt x="89" y="13"/>
                    <a:pt x="89" y="13"/>
                    <a:pt x="89" y="13"/>
                  </a:cubicBezTo>
                  <a:cubicBezTo>
                    <a:pt x="88" y="16"/>
                    <a:pt x="88" y="16"/>
                    <a:pt x="88" y="16"/>
                  </a:cubicBezTo>
                  <a:cubicBezTo>
                    <a:pt x="91" y="22"/>
                    <a:pt x="91" y="22"/>
                    <a:pt x="91" y="22"/>
                  </a:cubicBezTo>
                  <a:cubicBezTo>
                    <a:pt x="99" y="24"/>
                    <a:pt x="99" y="24"/>
                    <a:pt x="99" y="24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97" y="30"/>
                    <a:pt x="97" y="30"/>
                    <a:pt x="97" y="30"/>
                  </a:cubicBezTo>
                  <a:cubicBezTo>
                    <a:pt x="97" y="33"/>
                    <a:pt x="97" y="33"/>
                    <a:pt x="97" y="33"/>
                  </a:cubicBezTo>
                  <a:cubicBezTo>
                    <a:pt x="101" y="35"/>
                    <a:pt x="101" y="35"/>
                    <a:pt x="101" y="35"/>
                  </a:cubicBezTo>
                  <a:cubicBezTo>
                    <a:pt x="100" y="40"/>
                    <a:pt x="100" y="40"/>
                    <a:pt x="100" y="40"/>
                  </a:cubicBezTo>
                  <a:cubicBezTo>
                    <a:pt x="97" y="42"/>
                    <a:pt x="97" y="42"/>
                    <a:pt x="97" y="42"/>
                  </a:cubicBezTo>
                  <a:cubicBezTo>
                    <a:pt x="99" y="46"/>
                    <a:pt x="99" y="46"/>
                    <a:pt x="99" y="46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2" y="49"/>
                    <a:pt x="92" y="49"/>
                    <a:pt x="92" y="49"/>
                  </a:cubicBezTo>
                  <a:cubicBezTo>
                    <a:pt x="91" y="44"/>
                    <a:pt x="91" y="44"/>
                    <a:pt x="91" y="44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78" y="53"/>
                    <a:pt x="78" y="53"/>
                    <a:pt x="78" y="53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3" y="71"/>
                    <a:pt x="73" y="71"/>
                    <a:pt x="73" y="71"/>
                  </a:cubicBezTo>
                  <a:cubicBezTo>
                    <a:pt x="63" y="74"/>
                    <a:pt x="63" y="74"/>
                    <a:pt x="63" y="74"/>
                  </a:cubicBezTo>
                  <a:cubicBezTo>
                    <a:pt x="45" y="74"/>
                    <a:pt x="45" y="74"/>
                    <a:pt x="45" y="74"/>
                  </a:cubicBezTo>
                  <a:cubicBezTo>
                    <a:pt x="32" y="75"/>
                    <a:pt x="32" y="75"/>
                    <a:pt x="32" y="75"/>
                  </a:cubicBezTo>
                  <a:cubicBezTo>
                    <a:pt x="14" y="72"/>
                    <a:pt x="14" y="72"/>
                    <a:pt x="14" y="72"/>
                  </a:cubicBezTo>
                  <a:cubicBezTo>
                    <a:pt x="9" y="77"/>
                    <a:pt x="9" y="77"/>
                    <a:pt x="9" y="77"/>
                  </a:cubicBezTo>
                  <a:cubicBezTo>
                    <a:pt x="8" y="76"/>
                    <a:pt x="7" y="76"/>
                    <a:pt x="6" y="75"/>
                  </a:cubicBezTo>
                  <a:cubicBezTo>
                    <a:pt x="6" y="116"/>
                    <a:pt x="6" y="116"/>
                    <a:pt x="6" y="116"/>
                  </a:cubicBezTo>
                  <a:cubicBezTo>
                    <a:pt x="6" y="141"/>
                    <a:pt x="6" y="141"/>
                    <a:pt x="6" y="141"/>
                  </a:cubicBezTo>
                  <a:cubicBezTo>
                    <a:pt x="14" y="153"/>
                    <a:pt x="14" y="153"/>
                    <a:pt x="14" y="153"/>
                  </a:cubicBezTo>
                  <a:cubicBezTo>
                    <a:pt x="14" y="154"/>
                    <a:pt x="14" y="155"/>
                    <a:pt x="14" y="155"/>
                  </a:cubicBezTo>
                  <a:cubicBezTo>
                    <a:pt x="14" y="155"/>
                    <a:pt x="15" y="155"/>
                    <a:pt x="16" y="156"/>
                  </a:cubicBezTo>
                  <a:cubicBezTo>
                    <a:pt x="27" y="173"/>
                    <a:pt x="27" y="173"/>
                    <a:pt x="27" y="173"/>
                  </a:cubicBezTo>
                  <a:cubicBezTo>
                    <a:pt x="48" y="173"/>
                    <a:pt x="48" y="173"/>
                    <a:pt x="48" y="173"/>
                  </a:cubicBezTo>
                  <a:cubicBezTo>
                    <a:pt x="48" y="173"/>
                    <a:pt x="49" y="174"/>
                    <a:pt x="50" y="175"/>
                  </a:cubicBezTo>
                  <a:cubicBezTo>
                    <a:pt x="59" y="201"/>
                    <a:pt x="59" y="201"/>
                    <a:pt x="59" y="201"/>
                  </a:cubicBezTo>
                  <a:cubicBezTo>
                    <a:pt x="59" y="205"/>
                    <a:pt x="60" y="208"/>
                    <a:pt x="60" y="211"/>
                  </a:cubicBezTo>
                  <a:cubicBezTo>
                    <a:pt x="60" y="229"/>
                    <a:pt x="60" y="229"/>
                    <a:pt x="60" y="229"/>
                  </a:cubicBezTo>
                  <a:cubicBezTo>
                    <a:pt x="60" y="237"/>
                    <a:pt x="60" y="237"/>
                    <a:pt x="60" y="237"/>
                  </a:cubicBezTo>
                  <a:cubicBezTo>
                    <a:pt x="76" y="232"/>
                    <a:pt x="76" y="232"/>
                    <a:pt x="76" y="232"/>
                  </a:cubicBezTo>
                  <a:cubicBezTo>
                    <a:pt x="92" y="226"/>
                    <a:pt x="92" y="226"/>
                    <a:pt x="92" y="226"/>
                  </a:cubicBezTo>
                  <a:cubicBezTo>
                    <a:pt x="103" y="205"/>
                    <a:pt x="103" y="205"/>
                    <a:pt x="103" y="205"/>
                  </a:cubicBezTo>
                  <a:cubicBezTo>
                    <a:pt x="138" y="205"/>
                    <a:pt x="138" y="205"/>
                    <a:pt x="138" y="205"/>
                  </a:cubicBezTo>
                  <a:cubicBezTo>
                    <a:pt x="146" y="205"/>
                    <a:pt x="146" y="205"/>
                    <a:pt x="146" y="205"/>
                  </a:cubicBezTo>
                  <a:cubicBezTo>
                    <a:pt x="146" y="184"/>
                    <a:pt x="146" y="184"/>
                    <a:pt x="146" y="184"/>
                  </a:cubicBezTo>
                  <a:cubicBezTo>
                    <a:pt x="178" y="184"/>
                    <a:pt x="178" y="184"/>
                    <a:pt x="178" y="184"/>
                  </a:cubicBezTo>
                  <a:cubicBezTo>
                    <a:pt x="189" y="173"/>
                    <a:pt x="189" y="173"/>
                    <a:pt x="189" y="173"/>
                  </a:cubicBezTo>
                  <a:cubicBezTo>
                    <a:pt x="210" y="170"/>
                    <a:pt x="210" y="170"/>
                    <a:pt x="210" y="170"/>
                  </a:cubicBezTo>
                  <a:cubicBezTo>
                    <a:pt x="209" y="163"/>
                    <a:pt x="209" y="163"/>
                    <a:pt x="209" y="163"/>
                  </a:cubicBezTo>
                  <a:cubicBezTo>
                    <a:pt x="213" y="159"/>
                    <a:pt x="213" y="159"/>
                    <a:pt x="213" y="159"/>
                  </a:cubicBezTo>
                  <a:cubicBezTo>
                    <a:pt x="217" y="156"/>
                    <a:pt x="217" y="156"/>
                    <a:pt x="217" y="156"/>
                  </a:cubicBezTo>
                  <a:cubicBezTo>
                    <a:pt x="219" y="147"/>
                    <a:pt x="219" y="147"/>
                    <a:pt x="219" y="147"/>
                  </a:cubicBezTo>
                  <a:cubicBezTo>
                    <a:pt x="225" y="144"/>
                    <a:pt x="225" y="144"/>
                    <a:pt x="225" y="144"/>
                  </a:cubicBezTo>
                  <a:cubicBezTo>
                    <a:pt x="225" y="141"/>
                    <a:pt x="225" y="141"/>
                    <a:pt x="225" y="141"/>
                  </a:cubicBezTo>
                  <a:cubicBezTo>
                    <a:pt x="228" y="137"/>
                    <a:pt x="228" y="137"/>
                    <a:pt x="228" y="137"/>
                  </a:cubicBezTo>
                  <a:cubicBezTo>
                    <a:pt x="229" y="133"/>
                    <a:pt x="229" y="133"/>
                    <a:pt x="229" y="133"/>
                  </a:cubicBezTo>
                  <a:cubicBezTo>
                    <a:pt x="232" y="129"/>
                    <a:pt x="232" y="129"/>
                    <a:pt x="232" y="129"/>
                  </a:cubicBezTo>
                  <a:cubicBezTo>
                    <a:pt x="231" y="124"/>
                    <a:pt x="231" y="124"/>
                    <a:pt x="231" y="124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89" name="Korea, South" descr="© INSCALE GmbH, 05.05.2010&#10;http://www.presentationload.com/">
              <a:extLst>
                <a:ext uri="{FF2B5EF4-FFF2-40B4-BE49-F238E27FC236}">
                  <a16:creationId xmlns:a16="http://schemas.microsoft.com/office/drawing/2014/main" id="{7C80EC93-02F9-5F73-DD7A-59333104E773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7434351" y="2041470"/>
              <a:ext cx="103766" cy="161579"/>
            </a:xfrm>
            <a:custGeom>
              <a:avLst/>
              <a:gdLst>
                <a:gd name="T0" fmla="*/ 2147483647 w 276"/>
                <a:gd name="T1" fmla="*/ 2147483647 h 426"/>
                <a:gd name="T2" fmla="*/ 2147483647 w 276"/>
                <a:gd name="T3" fmla="*/ 2147483647 h 426"/>
                <a:gd name="T4" fmla="*/ 2147483647 w 276"/>
                <a:gd name="T5" fmla="*/ 2147483647 h 426"/>
                <a:gd name="T6" fmla="*/ 2147483647 w 276"/>
                <a:gd name="T7" fmla="*/ 2147483647 h 426"/>
                <a:gd name="T8" fmla="*/ 2147483647 w 276"/>
                <a:gd name="T9" fmla="*/ 2147483647 h 426"/>
                <a:gd name="T10" fmla="*/ 2147483647 w 276"/>
                <a:gd name="T11" fmla="*/ 2147483647 h 426"/>
                <a:gd name="T12" fmla="*/ 2147483647 w 276"/>
                <a:gd name="T13" fmla="*/ 2147483647 h 426"/>
                <a:gd name="T14" fmla="*/ 2147483647 w 276"/>
                <a:gd name="T15" fmla="*/ 2147483647 h 426"/>
                <a:gd name="T16" fmla="*/ 2147483647 w 276"/>
                <a:gd name="T17" fmla="*/ 2147483647 h 426"/>
                <a:gd name="T18" fmla="*/ 2147483647 w 276"/>
                <a:gd name="T19" fmla="*/ 2147483647 h 426"/>
                <a:gd name="T20" fmla="*/ 2147483647 w 276"/>
                <a:gd name="T21" fmla="*/ 2147483647 h 426"/>
                <a:gd name="T22" fmla="*/ 2147483647 w 276"/>
                <a:gd name="T23" fmla="*/ 2147483647 h 426"/>
                <a:gd name="T24" fmla="*/ 2147483647 w 276"/>
                <a:gd name="T25" fmla="*/ 0 h 426"/>
                <a:gd name="T26" fmla="*/ 2147483647 w 276"/>
                <a:gd name="T27" fmla="*/ 2147483647 h 426"/>
                <a:gd name="T28" fmla="*/ 2147483647 w 276"/>
                <a:gd name="T29" fmla="*/ 2147483647 h 426"/>
                <a:gd name="T30" fmla="*/ 2147483647 w 276"/>
                <a:gd name="T31" fmla="*/ 2147483647 h 426"/>
                <a:gd name="T32" fmla="*/ 2147483647 w 276"/>
                <a:gd name="T33" fmla="*/ 2147483647 h 426"/>
                <a:gd name="T34" fmla="*/ 0 w 276"/>
                <a:gd name="T35" fmla="*/ 2147483647 h 426"/>
                <a:gd name="T36" fmla="*/ 2147483647 w 276"/>
                <a:gd name="T37" fmla="*/ 2147483647 h 426"/>
                <a:gd name="T38" fmla="*/ 2147483647 w 276"/>
                <a:gd name="T39" fmla="*/ 2147483647 h 426"/>
                <a:gd name="T40" fmla="*/ 2147483647 w 276"/>
                <a:gd name="T41" fmla="*/ 2147483647 h 426"/>
                <a:gd name="T42" fmla="*/ 2147483647 w 276"/>
                <a:gd name="T43" fmla="*/ 2147483647 h 426"/>
                <a:gd name="T44" fmla="*/ 2147483647 w 276"/>
                <a:gd name="T45" fmla="*/ 2147483647 h 426"/>
                <a:gd name="T46" fmla="*/ 2147483647 w 276"/>
                <a:gd name="T47" fmla="*/ 2147483647 h 426"/>
                <a:gd name="T48" fmla="*/ 2147483647 w 276"/>
                <a:gd name="T49" fmla="*/ 2147483647 h 426"/>
                <a:gd name="T50" fmla="*/ 2147483647 w 276"/>
                <a:gd name="T51" fmla="*/ 2147483647 h 426"/>
                <a:gd name="T52" fmla="*/ 2147483647 w 276"/>
                <a:gd name="T53" fmla="*/ 2147483647 h 426"/>
                <a:gd name="T54" fmla="*/ 2147483647 w 276"/>
                <a:gd name="T55" fmla="*/ 2147483647 h 426"/>
                <a:gd name="T56" fmla="*/ 2147483647 w 276"/>
                <a:gd name="T57" fmla="*/ 2147483647 h 426"/>
                <a:gd name="T58" fmla="*/ 2147483647 w 276"/>
                <a:gd name="T59" fmla="*/ 2147483647 h 426"/>
                <a:gd name="T60" fmla="*/ 2147483647 w 276"/>
                <a:gd name="T61" fmla="*/ 2147483647 h 426"/>
                <a:gd name="T62" fmla="*/ 2147483647 w 276"/>
                <a:gd name="T63" fmla="*/ 2147483647 h 426"/>
                <a:gd name="T64" fmla="*/ 2147483647 w 276"/>
                <a:gd name="T65" fmla="*/ 2147483647 h 426"/>
                <a:gd name="T66" fmla="*/ 2147483647 w 276"/>
                <a:gd name="T67" fmla="*/ 2147483647 h 426"/>
                <a:gd name="T68" fmla="*/ 2147483647 w 276"/>
                <a:gd name="T69" fmla="*/ 2147483647 h 426"/>
                <a:gd name="T70" fmla="*/ 2147483647 w 276"/>
                <a:gd name="T71" fmla="*/ 2147483647 h 426"/>
                <a:gd name="T72" fmla="*/ 2147483647 w 276"/>
                <a:gd name="T73" fmla="*/ 2147483647 h 426"/>
                <a:gd name="T74" fmla="*/ 2147483647 w 276"/>
                <a:gd name="T75" fmla="*/ 2147483647 h 42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76"/>
                <a:gd name="T115" fmla="*/ 0 h 426"/>
                <a:gd name="T116" fmla="*/ 276 w 276"/>
                <a:gd name="T117" fmla="*/ 426 h 42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76" h="426">
                  <a:moveTo>
                    <a:pt x="150" y="402"/>
                  </a:moveTo>
                  <a:lnTo>
                    <a:pt x="132" y="408"/>
                  </a:lnTo>
                  <a:lnTo>
                    <a:pt x="126" y="414"/>
                  </a:lnTo>
                  <a:lnTo>
                    <a:pt x="138" y="426"/>
                  </a:lnTo>
                  <a:lnTo>
                    <a:pt x="162" y="426"/>
                  </a:lnTo>
                  <a:lnTo>
                    <a:pt x="174" y="414"/>
                  </a:lnTo>
                  <a:lnTo>
                    <a:pt x="174" y="408"/>
                  </a:lnTo>
                  <a:lnTo>
                    <a:pt x="168" y="402"/>
                  </a:lnTo>
                  <a:lnTo>
                    <a:pt x="150" y="402"/>
                  </a:lnTo>
                  <a:close/>
                  <a:moveTo>
                    <a:pt x="276" y="246"/>
                  </a:moveTo>
                  <a:lnTo>
                    <a:pt x="270" y="228"/>
                  </a:lnTo>
                  <a:lnTo>
                    <a:pt x="264" y="216"/>
                  </a:lnTo>
                  <a:lnTo>
                    <a:pt x="246" y="198"/>
                  </a:lnTo>
                  <a:lnTo>
                    <a:pt x="252" y="186"/>
                  </a:lnTo>
                  <a:lnTo>
                    <a:pt x="252" y="180"/>
                  </a:lnTo>
                  <a:lnTo>
                    <a:pt x="246" y="162"/>
                  </a:lnTo>
                  <a:lnTo>
                    <a:pt x="240" y="150"/>
                  </a:lnTo>
                  <a:lnTo>
                    <a:pt x="210" y="120"/>
                  </a:lnTo>
                  <a:lnTo>
                    <a:pt x="198" y="102"/>
                  </a:lnTo>
                  <a:lnTo>
                    <a:pt x="168" y="72"/>
                  </a:lnTo>
                  <a:lnTo>
                    <a:pt x="144" y="66"/>
                  </a:lnTo>
                  <a:lnTo>
                    <a:pt x="144" y="60"/>
                  </a:lnTo>
                  <a:lnTo>
                    <a:pt x="138" y="54"/>
                  </a:lnTo>
                  <a:lnTo>
                    <a:pt x="132" y="42"/>
                  </a:lnTo>
                  <a:lnTo>
                    <a:pt x="102" y="12"/>
                  </a:lnTo>
                  <a:lnTo>
                    <a:pt x="96" y="0"/>
                  </a:lnTo>
                  <a:lnTo>
                    <a:pt x="78" y="12"/>
                  </a:lnTo>
                  <a:lnTo>
                    <a:pt x="48" y="12"/>
                  </a:lnTo>
                  <a:lnTo>
                    <a:pt x="24" y="24"/>
                  </a:lnTo>
                  <a:lnTo>
                    <a:pt x="18" y="30"/>
                  </a:lnTo>
                  <a:lnTo>
                    <a:pt x="12" y="30"/>
                  </a:lnTo>
                  <a:lnTo>
                    <a:pt x="12" y="36"/>
                  </a:lnTo>
                  <a:lnTo>
                    <a:pt x="18" y="42"/>
                  </a:lnTo>
                  <a:lnTo>
                    <a:pt x="18" y="48"/>
                  </a:lnTo>
                  <a:lnTo>
                    <a:pt x="12" y="54"/>
                  </a:lnTo>
                  <a:lnTo>
                    <a:pt x="0" y="60"/>
                  </a:lnTo>
                  <a:lnTo>
                    <a:pt x="0" y="66"/>
                  </a:lnTo>
                  <a:lnTo>
                    <a:pt x="6" y="72"/>
                  </a:lnTo>
                  <a:lnTo>
                    <a:pt x="12" y="84"/>
                  </a:lnTo>
                  <a:lnTo>
                    <a:pt x="24" y="90"/>
                  </a:lnTo>
                  <a:lnTo>
                    <a:pt x="30" y="90"/>
                  </a:lnTo>
                  <a:lnTo>
                    <a:pt x="42" y="96"/>
                  </a:lnTo>
                  <a:lnTo>
                    <a:pt x="60" y="132"/>
                  </a:lnTo>
                  <a:lnTo>
                    <a:pt x="54" y="132"/>
                  </a:lnTo>
                  <a:lnTo>
                    <a:pt x="48" y="126"/>
                  </a:lnTo>
                  <a:lnTo>
                    <a:pt x="36" y="126"/>
                  </a:lnTo>
                  <a:lnTo>
                    <a:pt x="24" y="120"/>
                  </a:lnTo>
                  <a:lnTo>
                    <a:pt x="6" y="120"/>
                  </a:lnTo>
                  <a:lnTo>
                    <a:pt x="6" y="126"/>
                  </a:lnTo>
                  <a:lnTo>
                    <a:pt x="18" y="132"/>
                  </a:lnTo>
                  <a:lnTo>
                    <a:pt x="30" y="144"/>
                  </a:lnTo>
                  <a:lnTo>
                    <a:pt x="42" y="150"/>
                  </a:lnTo>
                  <a:lnTo>
                    <a:pt x="54" y="192"/>
                  </a:lnTo>
                  <a:lnTo>
                    <a:pt x="90" y="198"/>
                  </a:lnTo>
                  <a:lnTo>
                    <a:pt x="90" y="228"/>
                  </a:lnTo>
                  <a:lnTo>
                    <a:pt x="78" y="240"/>
                  </a:lnTo>
                  <a:lnTo>
                    <a:pt x="78" y="270"/>
                  </a:lnTo>
                  <a:lnTo>
                    <a:pt x="84" y="282"/>
                  </a:lnTo>
                  <a:lnTo>
                    <a:pt x="102" y="300"/>
                  </a:lnTo>
                  <a:lnTo>
                    <a:pt x="108" y="300"/>
                  </a:lnTo>
                  <a:lnTo>
                    <a:pt x="108" y="306"/>
                  </a:lnTo>
                  <a:lnTo>
                    <a:pt x="102" y="312"/>
                  </a:lnTo>
                  <a:lnTo>
                    <a:pt x="102" y="324"/>
                  </a:lnTo>
                  <a:lnTo>
                    <a:pt x="108" y="330"/>
                  </a:lnTo>
                  <a:lnTo>
                    <a:pt x="132" y="330"/>
                  </a:lnTo>
                  <a:lnTo>
                    <a:pt x="144" y="324"/>
                  </a:lnTo>
                  <a:lnTo>
                    <a:pt x="144" y="318"/>
                  </a:lnTo>
                  <a:lnTo>
                    <a:pt x="150" y="312"/>
                  </a:lnTo>
                  <a:lnTo>
                    <a:pt x="150" y="306"/>
                  </a:lnTo>
                  <a:lnTo>
                    <a:pt x="198" y="282"/>
                  </a:lnTo>
                  <a:lnTo>
                    <a:pt x="222" y="288"/>
                  </a:lnTo>
                  <a:lnTo>
                    <a:pt x="234" y="270"/>
                  </a:lnTo>
                  <a:lnTo>
                    <a:pt x="258" y="270"/>
                  </a:lnTo>
                  <a:lnTo>
                    <a:pt x="270" y="264"/>
                  </a:lnTo>
                  <a:lnTo>
                    <a:pt x="276" y="264"/>
                  </a:lnTo>
                  <a:lnTo>
                    <a:pt x="276" y="246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90" name="Korea, North" descr="© INSCALE GmbH, 05.05.2010&#10;http://www.presentationload.com/">
              <a:extLst>
                <a:ext uri="{FF2B5EF4-FFF2-40B4-BE49-F238E27FC236}">
                  <a16:creationId xmlns:a16="http://schemas.microsoft.com/office/drawing/2014/main" id="{71699B22-DDA1-2FF4-5169-B90579E0F2C9}"/>
                </a:ext>
              </a:extLst>
            </p:cNvPr>
            <p:cNvSpPr>
              <a:spLocks/>
            </p:cNvSpPr>
            <p:nvPr/>
          </p:nvSpPr>
          <p:spPr bwMode="gray">
            <a:xfrm>
              <a:off x="7348373" y="1908055"/>
              <a:ext cx="124519" cy="158615"/>
            </a:xfrm>
            <a:custGeom>
              <a:avLst/>
              <a:gdLst>
                <a:gd name="T0" fmla="*/ 2147483647 w 330"/>
                <a:gd name="T1" fmla="*/ 0 h 420"/>
                <a:gd name="T2" fmla="*/ 2147483647 w 330"/>
                <a:gd name="T3" fmla="*/ 2147483647 h 420"/>
                <a:gd name="T4" fmla="*/ 2147483647 w 330"/>
                <a:gd name="T5" fmla="*/ 2147483647 h 420"/>
                <a:gd name="T6" fmla="*/ 2147483647 w 330"/>
                <a:gd name="T7" fmla="*/ 2147483647 h 420"/>
                <a:gd name="T8" fmla="*/ 2147483647 w 330"/>
                <a:gd name="T9" fmla="*/ 2147483647 h 420"/>
                <a:gd name="T10" fmla="*/ 2147483647 w 330"/>
                <a:gd name="T11" fmla="*/ 2147483647 h 420"/>
                <a:gd name="T12" fmla="*/ 2147483647 w 330"/>
                <a:gd name="T13" fmla="*/ 2147483647 h 420"/>
                <a:gd name="T14" fmla="*/ 2147483647 w 330"/>
                <a:gd name="T15" fmla="*/ 2147483647 h 420"/>
                <a:gd name="T16" fmla="*/ 2147483647 w 330"/>
                <a:gd name="T17" fmla="*/ 2147483647 h 420"/>
                <a:gd name="T18" fmla="*/ 2147483647 w 330"/>
                <a:gd name="T19" fmla="*/ 2147483647 h 420"/>
                <a:gd name="T20" fmla="*/ 2147483647 w 330"/>
                <a:gd name="T21" fmla="*/ 2147483647 h 420"/>
                <a:gd name="T22" fmla="*/ 2147483647 w 330"/>
                <a:gd name="T23" fmla="*/ 2147483647 h 420"/>
                <a:gd name="T24" fmla="*/ 2147483647 w 330"/>
                <a:gd name="T25" fmla="*/ 2147483647 h 420"/>
                <a:gd name="T26" fmla="*/ 2147483647 w 330"/>
                <a:gd name="T27" fmla="*/ 2147483647 h 420"/>
                <a:gd name="T28" fmla="*/ 2147483647 w 330"/>
                <a:gd name="T29" fmla="*/ 2147483647 h 420"/>
                <a:gd name="T30" fmla="*/ 2147483647 w 330"/>
                <a:gd name="T31" fmla="*/ 2147483647 h 420"/>
                <a:gd name="T32" fmla="*/ 2147483647 w 330"/>
                <a:gd name="T33" fmla="*/ 2147483647 h 420"/>
                <a:gd name="T34" fmla="*/ 2147483647 w 330"/>
                <a:gd name="T35" fmla="*/ 2147483647 h 420"/>
                <a:gd name="T36" fmla="*/ 2147483647 w 330"/>
                <a:gd name="T37" fmla="*/ 2147483647 h 420"/>
                <a:gd name="T38" fmla="*/ 2147483647 w 330"/>
                <a:gd name="T39" fmla="*/ 2147483647 h 420"/>
                <a:gd name="T40" fmla="*/ 2147483647 w 330"/>
                <a:gd name="T41" fmla="*/ 2147483647 h 420"/>
                <a:gd name="T42" fmla="*/ 2147483647 w 330"/>
                <a:gd name="T43" fmla="*/ 2147483647 h 420"/>
                <a:gd name="T44" fmla="*/ 2147483647 w 330"/>
                <a:gd name="T45" fmla="*/ 2147483647 h 420"/>
                <a:gd name="T46" fmla="*/ 2147483647 w 330"/>
                <a:gd name="T47" fmla="*/ 2147483647 h 420"/>
                <a:gd name="T48" fmla="*/ 2147483647 w 330"/>
                <a:gd name="T49" fmla="*/ 2147483647 h 420"/>
                <a:gd name="T50" fmla="*/ 2147483647 w 330"/>
                <a:gd name="T51" fmla="*/ 2147483647 h 420"/>
                <a:gd name="T52" fmla="*/ 2147483647 w 330"/>
                <a:gd name="T53" fmla="*/ 2147483647 h 420"/>
                <a:gd name="T54" fmla="*/ 2147483647 w 330"/>
                <a:gd name="T55" fmla="*/ 2147483647 h 420"/>
                <a:gd name="T56" fmla="*/ 2147483647 w 330"/>
                <a:gd name="T57" fmla="*/ 2147483647 h 420"/>
                <a:gd name="T58" fmla="*/ 2147483647 w 330"/>
                <a:gd name="T59" fmla="*/ 2147483647 h 420"/>
                <a:gd name="T60" fmla="*/ 2147483647 w 330"/>
                <a:gd name="T61" fmla="*/ 2147483647 h 420"/>
                <a:gd name="T62" fmla="*/ 2147483647 w 330"/>
                <a:gd name="T63" fmla="*/ 2147483647 h 420"/>
                <a:gd name="T64" fmla="*/ 2147483647 w 330"/>
                <a:gd name="T65" fmla="*/ 2147483647 h 420"/>
                <a:gd name="T66" fmla="*/ 2147483647 w 330"/>
                <a:gd name="T67" fmla="*/ 2147483647 h 420"/>
                <a:gd name="T68" fmla="*/ 2147483647 w 330"/>
                <a:gd name="T69" fmla="*/ 2147483647 h 420"/>
                <a:gd name="T70" fmla="*/ 2147483647 w 330"/>
                <a:gd name="T71" fmla="*/ 2147483647 h 420"/>
                <a:gd name="T72" fmla="*/ 2147483647 w 330"/>
                <a:gd name="T73" fmla="*/ 2147483647 h 420"/>
                <a:gd name="T74" fmla="*/ 2147483647 w 330"/>
                <a:gd name="T75" fmla="*/ 2147483647 h 420"/>
                <a:gd name="T76" fmla="*/ 2147483647 w 330"/>
                <a:gd name="T77" fmla="*/ 2147483647 h 420"/>
                <a:gd name="T78" fmla="*/ 2147483647 w 330"/>
                <a:gd name="T79" fmla="*/ 2147483647 h 420"/>
                <a:gd name="T80" fmla="*/ 2147483647 w 330"/>
                <a:gd name="T81" fmla="*/ 2147483647 h 420"/>
                <a:gd name="T82" fmla="*/ 2147483647 w 330"/>
                <a:gd name="T83" fmla="*/ 2147483647 h 420"/>
                <a:gd name="T84" fmla="*/ 2147483647 w 330"/>
                <a:gd name="T85" fmla="*/ 2147483647 h 420"/>
                <a:gd name="T86" fmla="*/ 2147483647 w 330"/>
                <a:gd name="T87" fmla="*/ 2147483647 h 420"/>
                <a:gd name="T88" fmla="*/ 2147483647 w 330"/>
                <a:gd name="T89" fmla="*/ 2147483647 h 420"/>
                <a:gd name="T90" fmla="*/ 2147483647 w 330"/>
                <a:gd name="T91" fmla="*/ 2147483647 h 420"/>
                <a:gd name="T92" fmla="*/ 2147483647 w 330"/>
                <a:gd name="T93" fmla="*/ 2147483647 h 420"/>
                <a:gd name="T94" fmla="*/ 2147483647 w 330"/>
                <a:gd name="T95" fmla="*/ 2147483647 h 420"/>
                <a:gd name="T96" fmla="*/ 2147483647 w 330"/>
                <a:gd name="T97" fmla="*/ 2147483647 h 420"/>
                <a:gd name="T98" fmla="*/ 2147483647 w 330"/>
                <a:gd name="T99" fmla="*/ 2147483647 h 420"/>
                <a:gd name="T100" fmla="*/ 2147483647 w 330"/>
                <a:gd name="T101" fmla="*/ 2147483647 h 420"/>
                <a:gd name="T102" fmla="*/ 2147483647 w 330"/>
                <a:gd name="T103" fmla="*/ 0 h 42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330"/>
                <a:gd name="T157" fmla="*/ 0 h 420"/>
                <a:gd name="T158" fmla="*/ 330 w 330"/>
                <a:gd name="T159" fmla="*/ 420 h 420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330" h="420">
                  <a:moveTo>
                    <a:pt x="270" y="0"/>
                  </a:moveTo>
                  <a:lnTo>
                    <a:pt x="240" y="0"/>
                  </a:lnTo>
                  <a:lnTo>
                    <a:pt x="240" y="6"/>
                  </a:lnTo>
                  <a:lnTo>
                    <a:pt x="246" y="12"/>
                  </a:lnTo>
                  <a:lnTo>
                    <a:pt x="252" y="24"/>
                  </a:lnTo>
                  <a:lnTo>
                    <a:pt x="252" y="42"/>
                  </a:lnTo>
                  <a:lnTo>
                    <a:pt x="228" y="42"/>
                  </a:lnTo>
                  <a:lnTo>
                    <a:pt x="234" y="54"/>
                  </a:lnTo>
                  <a:lnTo>
                    <a:pt x="234" y="60"/>
                  </a:lnTo>
                  <a:lnTo>
                    <a:pt x="228" y="72"/>
                  </a:lnTo>
                  <a:lnTo>
                    <a:pt x="216" y="78"/>
                  </a:lnTo>
                  <a:lnTo>
                    <a:pt x="204" y="72"/>
                  </a:lnTo>
                  <a:lnTo>
                    <a:pt x="180" y="72"/>
                  </a:lnTo>
                  <a:lnTo>
                    <a:pt x="174" y="66"/>
                  </a:lnTo>
                  <a:lnTo>
                    <a:pt x="168" y="72"/>
                  </a:lnTo>
                  <a:lnTo>
                    <a:pt x="168" y="84"/>
                  </a:lnTo>
                  <a:lnTo>
                    <a:pt x="192" y="108"/>
                  </a:lnTo>
                  <a:lnTo>
                    <a:pt x="198" y="108"/>
                  </a:lnTo>
                  <a:lnTo>
                    <a:pt x="198" y="120"/>
                  </a:lnTo>
                  <a:lnTo>
                    <a:pt x="150" y="120"/>
                  </a:lnTo>
                  <a:lnTo>
                    <a:pt x="138" y="114"/>
                  </a:lnTo>
                  <a:lnTo>
                    <a:pt x="126" y="114"/>
                  </a:lnTo>
                  <a:lnTo>
                    <a:pt x="114" y="102"/>
                  </a:lnTo>
                  <a:lnTo>
                    <a:pt x="102" y="96"/>
                  </a:lnTo>
                  <a:lnTo>
                    <a:pt x="90" y="96"/>
                  </a:lnTo>
                  <a:lnTo>
                    <a:pt x="90" y="102"/>
                  </a:lnTo>
                  <a:lnTo>
                    <a:pt x="84" y="108"/>
                  </a:lnTo>
                  <a:lnTo>
                    <a:pt x="84" y="138"/>
                  </a:lnTo>
                  <a:lnTo>
                    <a:pt x="66" y="174"/>
                  </a:lnTo>
                  <a:lnTo>
                    <a:pt x="54" y="186"/>
                  </a:lnTo>
                  <a:lnTo>
                    <a:pt x="18" y="204"/>
                  </a:lnTo>
                  <a:lnTo>
                    <a:pt x="12" y="216"/>
                  </a:lnTo>
                  <a:lnTo>
                    <a:pt x="6" y="222"/>
                  </a:lnTo>
                  <a:lnTo>
                    <a:pt x="6" y="234"/>
                  </a:lnTo>
                  <a:lnTo>
                    <a:pt x="0" y="246"/>
                  </a:lnTo>
                  <a:lnTo>
                    <a:pt x="12" y="228"/>
                  </a:lnTo>
                  <a:lnTo>
                    <a:pt x="18" y="246"/>
                  </a:lnTo>
                  <a:lnTo>
                    <a:pt x="36" y="270"/>
                  </a:lnTo>
                  <a:lnTo>
                    <a:pt x="48" y="252"/>
                  </a:lnTo>
                  <a:lnTo>
                    <a:pt x="54" y="258"/>
                  </a:lnTo>
                  <a:lnTo>
                    <a:pt x="60" y="270"/>
                  </a:lnTo>
                  <a:lnTo>
                    <a:pt x="96" y="270"/>
                  </a:lnTo>
                  <a:lnTo>
                    <a:pt x="96" y="282"/>
                  </a:lnTo>
                  <a:lnTo>
                    <a:pt x="102" y="294"/>
                  </a:lnTo>
                  <a:lnTo>
                    <a:pt x="102" y="336"/>
                  </a:lnTo>
                  <a:lnTo>
                    <a:pt x="138" y="336"/>
                  </a:lnTo>
                  <a:lnTo>
                    <a:pt x="144" y="348"/>
                  </a:lnTo>
                  <a:lnTo>
                    <a:pt x="132" y="342"/>
                  </a:lnTo>
                  <a:lnTo>
                    <a:pt x="108" y="342"/>
                  </a:lnTo>
                  <a:lnTo>
                    <a:pt x="102" y="348"/>
                  </a:lnTo>
                  <a:lnTo>
                    <a:pt x="102" y="360"/>
                  </a:lnTo>
                  <a:lnTo>
                    <a:pt x="108" y="378"/>
                  </a:lnTo>
                  <a:lnTo>
                    <a:pt x="114" y="384"/>
                  </a:lnTo>
                  <a:lnTo>
                    <a:pt x="126" y="408"/>
                  </a:lnTo>
                  <a:lnTo>
                    <a:pt x="156" y="396"/>
                  </a:lnTo>
                  <a:lnTo>
                    <a:pt x="162" y="402"/>
                  </a:lnTo>
                  <a:lnTo>
                    <a:pt x="174" y="408"/>
                  </a:lnTo>
                  <a:lnTo>
                    <a:pt x="180" y="414"/>
                  </a:lnTo>
                  <a:lnTo>
                    <a:pt x="192" y="420"/>
                  </a:lnTo>
                  <a:lnTo>
                    <a:pt x="198" y="420"/>
                  </a:lnTo>
                  <a:lnTo>
                    <a:pt x="216" y="414"/>
                  </a:lnTo>
                  <a:lnTo>
                    <a:pt x="228" y="414"/>
                  </a:lnTo>
                  <a:lnTo>
                    <a:pt x="240" y="408"/>
                  </a:lnTo>
                  <a:lnTo>
                    <a:pt x="246" y="402"/>
                  </a:lnTo>
                  <a:lnTo>
                    <a:pt x="246" y="396"/>
                  </a:lnTo>
                  <a:lnTo>
                    <a:pt x="240" y="390"/>
                  </a:lnTo>
                  <a:lnTo>
                    <a:pt x="240" y="384"/>
                  </a:lnTo>
                  <a:lnTo>
                    <a:pt x="246" y="384"/>
                  </a:lnTo>
                  <a:lnTo>
                    <a:pt x="252" y="378"/>
                  </a:lnTo>
                  <a:lnTo>
                    <a:pt x="276" y="366"/>
                  </a:lnTo>
                  <a:lnTo>
                    <a:pt x="306" y="366"/>
                  </a:lnTo>
                  <a:lnTo>
                    <a:pt x="324" y="354"/>
                  </a:lnTo>
                  <a:lnTo>
                    <a:pt x="312" y="342"/>
                  </a:lnTo>
                  <a:lnTo>
                    <a:pt x="312" y="336"/>
                  </a:lnTo>
                  <a:lnTo>
                    <a:pt x="264" y="312"/>
                  </a:lnTo>
                  <a:lnTo>
                    <a:pt x="240" y="312"/>
                  </a:lnTo>
                  <a:lnTo>
                    <a:pt x="240" y="300"/>
                  </a:lnTo>
                  <a:lnTo>
                    <a:pt x="246" y="288"/>
                  </a:lnTo>
                  <a:lnTo>
                    <a:pt x="252" y="282"/>
                  </a:lnTo>
                  <a:lnTo>
                    <a:pt x="246" y="276"/>
                  </a:lnTo>
                  <a:lnTo>
                    <a:pt x="234" y="270"/>
                  </a:lnTo>
                  <a:lnTo>
                    <a:pt x="228" y="264"/>
                  </a:lnTo>
                  <a:lnTo>
                    <a:pt x="228" y="252"/>
                  </a:lnTo>
                  <a:lnTo>
                    <a:pt x="240" y="246"/>
                  </a:lnTo>
                  <a:lnTo>
                    <a:pt x="246" y="240"/>
                  </a:lnTo>
                  <a:lnTo>
                    <a:pt x="258" y="234"/>
                  </a:lnTo>
                  <a:lnTo>
                    <a:pt x="270" y="234"/>
                  </a:lnTo>
                  <a:lnTo>
                    <a:pt x="276" y="228"/>
                  </a:lnTo>
                  <a:lnTo>
                    <a:pt x="288" y="204"/>
                  </a:lnTo>
                  <a:lnTo>
                    <a:pt x="288" y="192"/>
                  </a:lnTo>
                  <a:lnTo>
                    <a:pt x="294" y="186"/>
                  </a:lnTo>
                  <a:lnTo>
                    <a:pt x="300" y="174"/>
                  </a:lnTo>
                  <a:lnTo>
                    <a:pt x="324" y="162"/>
                  </a:lnTo>
                  <a:lnTo>
                    <a:pt x="312" y="132"/>
                  </a:lnTo>
                  <a:lnTo>
                    <a:pt x="306" y="126"/>
                  </a:lnTo>
                  <a:lnTo>
                    <a:pt x="294" y="102"/>
                  </a:lnTo>
                  <a:lnTo>
                    <a:pt x="294" y="90"/>
                  </a:lnTo>
                  <a:lnTo>
                    <a:pt x="306" y="66"/>
                  </a:lnTo>
                  <a:lnTo>
                    <a:pt x="318" y="60"/>
                  </a:lnTo>
                  <a:lnTo>
                    <a:pt x="324" y="54"/>
                  </a:lnTo>
                  <a:lnTo>
                    <a:pt x="330" y="54"/>
                  </a:lnTo>
                  <a:lnTo>
                    <a:pt x="312" y="36"/>
                  </a:lnTo>
                  <a:lnTo>
                    <a:pt x="288" y="24"/>
                  </a:lnTo>
                  <a:lnTo>
                    <a:pt x="27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91" name="Kenya" descr="© INSCALE GmbH, 05.05.2010&#10;http://www.presentationload.com/">
              <a:extLst>
                <a:ext uri="{FF2B5EF4-FFF2-40B4-BE49-F238E27FC236}">
                  <a16:creationId xmlns:a16="http://schemas.microsoft.com/office/drawing/2014/main" id="{65745B37-D905-7F9B-3007-47D9592C178C}"/>
                </a:ext>
              </a:extLst>
            </p:cNvPr>
            <p:cNvSpPr>
              <a:spLocks/>
            </p:cNvSpPr>
            <p:nvPr/>
          </p:nvSpPr>
          <p:spPr bwMode="gray">
            <a:xfrm>
              <a:off x="5152980" y="3074689"/>
              <a:ext cx="213462" cy="289065"/>
            </a:xfrm>
            <a:custGeom>
              <a:avLst/>
              <a:gdLst>
                <a:gd name="T0" fmla="*/ 2147483647 w 564"/>
                <a:gd name="T1" fmla="*/ 2147483647 h 762"/>
                <a:gd name="T2" fmla="*/ 2147483647 w 564"/>
                <a:gd name="T3" fmla="*/ 2147483647 h 762"/>
                <a:gd name="T4" fmla="*/ 2147483647 w 564"/>
                <a:gd name="T5" fmla="*/ 2147483647 h 762"/>
                <a:gd name="T6" fmla="*/ 2147483647 w 564"/>
                <a:gd name="T7" fmla="*/ 2147483647 h 762"/>
                <a:gd name="T8" fmla="*/ 2147483647 w 564"/>
                <a:gd name="T9" fmla="*/ 2147483647 h 762"/>
                <a:gd name="T10" fmla="*/ 2147483647 w 564"/>
                <a:gd name="T11" fmla="*/ 2147483647 h 762"/>
                <a:gd name="T12" fmla="*/ 2147483647 w 564"/>
                <a:gd name="T13" fmla="*/ 2147483647 h 762"/>
                <a:gd name="T14" fmla="*/ 2147483647 w 564"/>
                <a:gd name="T15" fmla="*/ 2147483647 h 762"/>
                <a:gd name="T16" fmla="*/ 2147483647 w 564"/>
                <a:gd name="T17" fmla="*/ 2147483647 h 762"/>
                <a:gd name="T18" fmla="*/ 2147483647 w 564"/>
                <a:gd name="T19" fmla="*/ 2147483647 h 762"/>
                <a:gd name="T20" fmla="*/ 2147483647 w 564"/>
                <a:gd name="T21" fmla="*/ 2147483647 h 762"/>
                <a:gd name="T22" fmla="*/ 2147483647 w 564"/>
                <a:gd name="T23" fmla="*/ 2147483647 h 762"/>
                <a:gd name="T24" fmla="*/ 2147483647 w 564"/>
                <a:gd name="T25" fmla="*/ 0 h 762"/>
                <a:gd name="T26" fmla="*/ 2147483647 w 564"/>
                <a:gd name="T27" fmla="*/ 2147483647 h 762"/>
                <a:gd name="T28" fmla="*/ 2147483647 w 564"/>
                <a:gd name="T29" fmla="*/ 2147483647 h 762"/>
                <a:gd name="T30" fmla="*/ 2147483647 w 564"/>
                <a:gd name="T31" fmla="*/ 2147483647 h 762"/>
                <a:gd name="T32" fmla="*/ 2147483647 w 564"/>
                <a:gd name="T33" fmla="*/ 2147483647 h 762"/>
                <a:gd name="T34" fmla="*/ 2147483647 w 564"/>
                <a:gd name="T35" fmla="*/ 2147483647 h 762"/>
                <a:gd name="T36" fmla="*/ 2147483647 w 564"/>
                <a:gd name="T37" fmla="*/ 2147483647 h 762"/>
                <a:gd name="T38" fmla="*/ 2147483647 w 564"/>
                <a:gd name="T39" fmla="*/ 2147483647 h 762"/>
                <a:gd name="T40" fmla="*/ 2147483647 w 564"/>
                <a:gd name="T41" fmla="*/ 2147483647 h 762"/>
                <a:gd name="T42" fmla="*/ 2147483647 w 564"/>
                <a:gd name="T43" fmla="*/ 2147483647 h 762"/>
                <a:gd name="T44" fmla="*/ 2147483647 w 564"/>
                <a:gd name="T45" fmla="*/ 2147483647 h 762"/>
                <a:gd name="T46" fmla="*/ 2147483647 w 564"/>
                <a:gd name="T47" fmla="*/ 2147483647 h 762"/>
                <a:gd name="T48" fmla="*/ 2147483647 w 564"/>
                <a:gd name="T49" fmla="*/ 2147483647 h 762"/>
                <a:gd name="T50" fmla="*/ 2147483647 w 564"/>
                <a:gd name="T51" fmla="*/ 2147483647 h 762"/>
                <a:gd name="T52" fmla="*/ 2147483647 w 564"/>
                <a:gd name="T53" fmla="*/ 2147483647 h 762"/>
                <a:gd name="T54" fmla="*/ 2147483647 w 564"/>
                <a:gd name="T55" fmla="*/ 2147483647 h 762"/>
                <a:gd name="T56" fmla="*/ 2147483647 w 564"/>
                <a:gd name="T57" fmla="*/ 2147483647 h 762"/>
                <a:gd name="T58" fmla="*/ 0 w 564"/>
                <a:gd name="T59" fmla="*/ 2147483647 h 762"/>
                <a:gd name="T60" fmla="*/ 2147483647 w 564"/>
                <a:gd name="T61" fmla="*/ 2147483647 h 762"/>
                <a:gd name="T62" fmla="*/ 2147483647 w 564"/>
                <a:gd name="T63" fmla="*/ 2147483647 h 762"/>
                <a:gd name="T64" fmla="*/ 2147483647 w 564"/>
                <a:gd name="T65" fmla="*/ 2147483647 h 762"/>
                <a:gd name="T66" fmla="*/ 2147483647 w 564"/>
                <a:gd name="T67" fmla="*/ 2147483647 h 762"/>
                <a:gd name="T68" fmla="*/ 2147483647 w 564"/>
                <a:gd name="T69" fmla="*/ 2147483647 h 762"/>
                <a:gd name="T70" fmla="*/ 0 w 564"/>
                <a:gd name="T71" fmla="*/ 2147483647 h 762"/>
                <a:gd name="T72" fmla="*/ 2147483647 w 564"/>
                <a:gd name="T73" fmla="*/ 2147483647 h 762"/>
                <a:gd name="T74" fmla="*/ 2147483647 w 564"/>
                <a:gd name="T75" fmla="*/ 2147483647 h 762"/>
                <a:gd name="T76" fmla="*/ 2147483647 w 564"/>
                <a:gd name="T77" fmla="*/ 2147483647 h 762"/>
                <a:gd name="T78" fmla="*/ 2147483647 w 564"/>
                <a:gd name="T79" fmla="*/ 2147483647 h 762"/>
                <a:gd name="T80" fmla="*/ 2147483647 w 564"/>
                <a:gd name="T81" fmla="*/ 2147483647 h 762"/>
                <a:gd name="T82" fmla="*/ 2147483647 w 564"/>
                <a:gd name="T83" fmla="*/ 2147483647 h 762"/>
                <a:gd name="T84" fmla="*/ 2147483647 w 564"/>
                <a:gd name="T85" fmla="*/ 2147483647 h 762"/>
                <a:gd name="T86" fmla="*/ 2147483647 w 564"/>
                <a:gd name="T87" fmla="*/ 2147483647 h 762"/>
                <a:gd name="T88" fmla="*/ 2147483647 w 564"/>
                <a:gd name="T89" fmla="*/ 2147483647 h 762"/>
                <a:gd name="T90" fmla="*/ 2147483647 w 564"/>
                <a:gd name="T91" fmla="*/ 2147483647 h 762"/>
                <a:gd name="T92" fmla="*/ 2147483647 w 564"/>
                <a:gd name="T93" fmla="*/ 2147483647 h 762"/>
                <a:gd name="T94" fmla="*/ 2147483647 w 564"/>
                <a:gd name="T95" fmla="*/ 2147483647 h 762"/>
                <a:gd name="T96" fmla="*/ 2147483647 w 564"/>
                <a:gd name="T97" fmla="*/ 2147483647 h 762"/>
                <a:gd name="T98" fmla="*/ 2147483647 w 564"/>
                <a:gd name="T99" fmla="*/ 2147483647 h 762"/>
                <a:gd name="T100" fmla="*/ 2147483647 w 564"/>
                <a:gd name="T101" fmla="*/ 2147483647 h 76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564"/>
                <a:gd name="T154" fmla="*/ 0 h 762"/>
                <a:gd name="T155" fmla="*/ 564 w 564"/>
                <a:gd name="T156" fmla="*/ 762 h 762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564" h="762">
                  <a:moveTo>
                    <a:pt x="498" y="150"/>
                  </a:moveTo>
                  <a:lnTo>
                    <a:pt x="540" y="108"/>
                  </a:lnTo>
                  <a:lnTo>
                    <a:pt x="558" y="72"/>
                  </a:lnTo>
                  <a:lnTo>
                    <a:pt x="564" y="66"/>
                  </a:lnTo>
                  <a:lnTo>
                    <a:pt x="564" y="60"/>
                  </a:lnTo>
                  <a:lnTo>
                    <a:pt x="540" y="54"/>
                  </a:lnTo>
                  <a:lnTo>
                    <a:pt x="534" y="60"/>
                  </a:lnTo>
                  <a:lnTo>
                    <a:pt x="504" y="60"/>
                  </a:lnTo>
                  <a:lnTo>
                    <a:pt x="480" y="30"/>
                  </a:lnTo>
                  <a:lnTo>
                    <a:pt x="462" y="48"/>
                  </a:lnTo>
                  <a:lnTo>
                    <a:pt x="456" y="48"/>
                  </a:lnTo>
                  <a:lnTo>
                    <a:pt x="450" y="54"/>
                  </a:lnTo>
                  <a:lnTo>
                    <a:pt x="438" y="60"/>
                  </a:lnTo>
                  <a:lnTo>
                    <a:pt x="426" y="60"/>
                  </a:lnTo>
                  <a:lnTo>
                    <a:pt x="414" y="72"/>
                  </a:lnTo>
                  <a:lnTo>
                    <a:pt x="414" y="84"/>
                  </a:lnTo>
                  <a:lnTo>
                    <a:pt x="390" y="102"/>
                  </a:lnTo>
                  <a:lnTo>
                    <a:pt x="378" y="96"/>
                  </a:lnTo>
                  <a:lnTo>
                    <a:pt x="372" y="96"/>
                  </a:lnTo>
                  <a:lnTo>
                    <a:pt x="360" y="90"/>
                  </a:lnTo>
                  <a:lnTo>
                    <a:pt x="330" y="90"/>
                  </a:lnTo>
                  <a:lnTo>
                    <a:pt x="318" y="84"/>
                  </a:lnTo>
                  <a:lnTo>
                    <a:pt x="288" y="84"/>
                  </a:lnTo>
                  <a:lnTo>
                    <a:pt x="210" y="24"/>
                  </a:lnTo>
                  <a:lnTo>
                    <a:pt x="138" y="18"/>
                  </a:lnTo>
                  <a:lnTo>
                    <a:pt x="132" y="0"/>
                  </a:lnTo>
                  <a:lnTo>
                    <a:pt x="108" y="12"/>
                  </a:lnTo>
                  <a:lnTo>
                    <a:pt x="18" y="12"/>
                  </a:lnTo>
                  <a:lnTo>
                    <a:pt x="0" y="42"/>
                  </a:lnTo>
                  <a:lnTo>
                    <a:pt x="6" y="48"/>
                  </a:lnTo>
                  <a:lnTo>
                    <a:pt x="12" y="60"/>
                  </a:lnTo>
                  <a:lnTo>
                    <a:pt x="12" y="84"/>
                  </a:lnTo>
                  <a:lnTo>
                    <a:pt x="18" y="84"/>
                  </a:lnTo>
                  <a:lnTo>
                    <a:pt x="24" y="90"/>
                  </a:lnTo>
                  <a:lnTo>
                    <a:pt x="24" y="84"/>
                  </a:lnTo>
                  <a:lnTo>
                    <a:pt x="30" y="84"/>
                  </a:lnTo>
                  <a:lnTo>
                    <a:pt x="30" y="96"/>
                  </a:lnTo>
                  <a:lnTo>
                    <a:pt x="24" y="102"/>
                  </a:lnTo>
                  <a:lnTo>
                    <a:pt x="24" y="108"/>
                  </a:lnTo>
                  <a:lnTo>
                    <a:pt x="42" y="126"/>
                  </a:lnTo>
                  <a:lnTo>
                    <a:pt x="36" y="132"/>
                  </a:lnTo>
                  <a:lnTo>
                    <a:pt x="72" y="174"/>
                  </a:lnTo>
                  <a:lnTo>
                    <a:pt x="66" y="180"/>
                  </a:lnTo>
                  <a:lnTo>
                    <a:pt x="60" y="180"/>
                  </a:lnTo>
                  <a:lnTo>
                    <a:pt x="54" y="186"/>
                  </a:lnTo>
                  <a:lnTo>
                    <a:pt x="54" y="192"/>
                  </a:lnTo>
                  <a:lnTo>
                    <a:pt x="66" y="216"/>
                  </a:lnTo>
                  <a:lnTo>
                    <a:pt x="72" y="222"/>
                  </a:lnTo>
                  <a:lnTo>
                    <a:pt x="78" y="234"/>
                  </a:lnTo>
                  <a:lnTo>
                    <a:pt x="78" y="246"/>
                  </a:lnTo>
                  <a:lnTo>
                    <a:pt x="66" y="258"/>
                  </a:lnTo>
                  <a:lnTo>
                    <a:pt x="60" y="282"/>
                  </a:lnTo>
                  <a:lnTo>
                    <a:pt x="42" y="282"/>
                  </a:lnTo>
                  <a:lnTo>
                    <a:pt x="36" y="288"/>
                  </a:lnTo>
                  <a:lnTo>
                    <a:pt x="36" y="312"/>
                  </a:lnTo>
                  <a:lnTo>
                    <a:pt x="18" y="324"/>
                  </a:lnTo>
                  <a:lnTo>
                    <a:pt x="12" y="342"/>
                  </a:lnTo>
                  <a:lnTo>
                    <a:pt x="6" y="348"/>
                  </a:lnTo>
                  <a:lnTo>
                    <a:pt x="0" y="360"/>
                  </a:lnTo>
                  <a:lnTo>
                    <a:pt x="0" y="384"/>
                  </a:lnTo>
                  <a:lnTo>
                    <a:pt x="18" y="402"/>
                  </a:lnTo>
                  <a:lnTo>
                    <a:pt x="30" y="402"/>
                  </a:lnTo>
                  <a:lnTo>
                    <a:pt x="30" y="390"/>
                  </a:lnTo>
                  <a:lnTo>
                    <a:pt x="54" y="390"/>
                  </a:lnTo>
                  <a:lnTo>
                    <a:pt x="60" y="408"/>
                  </a:lnTo>
                  <a:lnTo>
                    <a:pt x="42" y="408"/>
                  </a:lnTo>
                  <a:lnTo>
                    <a:pt x="30" y="420"/>
                  </a:lnTo>
                  <a:lnTo>
                    <a:pt x="24" y="414"/>
                  </a:lnTo>
                  <a:lnTo>
                    <a:pt x="18" y="414"/>
                  </a:lnTo>
                  <a:lnTo>
                    <a:pt x="6" y="420"/>
                  </a:lnTo>
                  <a:lnTo>
                    <a:pt x="0" y="432"/>
                  </a:lnTo>
                  <a:lnTo>
                    <a:pt x="0" y="438"/>
                  </a:lnTo>
                  <a:lnTo>
                    <a:pt x="12" y="450"/>
                  </a:lnTo>
                  <a:lnTo>
                    <a:pt x="6" y="468"/>
                  </a:lnTo>
                  <a:lnTo>
                    <a:pt x="258" y="624"/>
                  </a:lnTo>
                  <a:lnTo>
                    <a:pt x="270" y="636"/>
                  </a:lnTo>
                  <a:lnTo>
                    <a:pt x="270" y="642"/>
                  </a:lnTo>
                  <a:lnTo>
                    <a:pt x="264" y="648"/>
                  </a:lnTo>
                  <a:lnTo>
                    <a:pt x="258" y="648"/>
                  </a:lnTo>
                  <a:lnTo>
                    <a:pt x="252" y="654"/>
                  </a:lnTo>
                  <a:lnTo>
                    <a:pt x="366" y="762"/>
                  </a:lnTo>
                  <a:lnTo>
                    <a:pt x="384" y="756"/>
                  </a:lnTo>
                  <a:lnTo>
                    <a:pt x="414" y="690"/>
                  </a:lnTo>
                  <a:lnTo>
                    <a:pt x="414" y="660"/>
                  </a:lnTo>
                  <a:lnTo>
                    <a:pt x="426" y="648"/>
                  </a:lnTo>
                  <a:lnTo>
                    <a:pt x="432" y="648"/>
                  </a:lnTo>
                  <a:lnTo>
                    <a:pt x="444" y="636"/>
                  </a:lnTo>
                  <a:lnTo>
                    <a:pt x="444" y="624"/>
                  </a:lnTo>
                  <a:lnTo>
                    <a:pt x="438" y="618"/>
                  </a:lnTo>
                  <a:lnTo>
                    <a:pt x="438" y="600"/>
                  </a:lnTo>
                  <a:lnTo>
                    <a:pt x="444" y="594"/>
                  </a:lnTo>
                  <a:lnTo>
                    <a:pt x="456" y="588"/>
                  </a:lnTo>
                  <a:lnTo>
                    <a:pt x="468" y="588"/>
                  </a:lnTo>
                  <a:lnTo>
                    <a:pt x="474" y="582"/>
                  </a:lnTo>
                  <a:lnTo>
                    <a:pt x="480" y="582"/>
                  </a:lnTo>
                  <a:lnTo>
                    <a:pt x="486" y="540"/>
                  </a:lnTo>
                  <a:lnTo>
                    <a:pt x="516" y="540"/>
                  </a:lnTo>
                  <a:lnTo>
                    <a:pt x="528" y="534"/>
                  </a:lnTo>
                  <a:lnTo>
                    <a:pt x="534" y="522"/>
                  </a:lnTo>
                  <a:lnTo>
                    <a:pt x="540" y="516"/>
                  </a:lnTo>
                  <a:lnTo>
                    <a:pt x="498" y="450"/>
                  </a:lnTo>
                  <a:lnTo>
                    <a:pt x="498" y="15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92" name="Kazakhstan" descr="© INSCALE GmbH, 05.05.2010&#10;http://www.presentationload.com/">
              <a:extLst>
                <a:ext uri="{FF2B5EF4-FFF2-40B4-BE49-F238E27FC236}">
                  <a16:creationId xmlns:a16="http://schemas.microsoft.com/office/drawing/2014/main" id="{947C98C0-4922-EA00-7011-A8FE78192EAD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5370889" y="1538944"/>
              <a:ext cx="953166" cy="441749"/>
            </a:xfrm>
            <a:custGeom>
              <a:avLst/>
              <a:gdLst>
                <a:gd name="T0" fmla="*/ 2147483647 w 2514"/>
                <a:gd name="T1" fmla="*/ 2147483647 h 1164"/>
                <a:gd name="T2" fmla="*/ 2147483647 w 2514"/>
                <a:gd name="T3" fmla="*/ 2147483647 h 1164"/>
                <a:gd name="T4" fmla="*/ 2147483647 w 2514"/>
                <a:gd name="T5" fmla="*/ 2147483647 h 1164"/>
                <a:gd name="T6" fmla="*/ 2147483647 w 2514"/>
                <a:gd name="T7" fmla="*/ 2147483647 h 1164"/>
                <a:gd name="T8" fmla="*/ 2147483647 w 2514"/>
                <a:gd name="T9" fmla="*/ 2147483647 h 1164"/>
                <a:gd name="T10" fmla="*/ 2147483647 w 2514"/>
                <a:gd name="T11" fmla="*/ 2147483647 h 1164"/>
                <a:gd name="T12" fmla="*/ 2147483647 w 2514"/>
                <a:gd name="T13" fmla="*/ 2147483647 h 1164"/>
                <a:gd name="T14" fmla="*/ 2147483647 w 2514"/>
                <a:gd name="T15" fmla="*/ 2147483647 h 1164"/>
                <a:gd name="T16" fmla="*/ 2147483647 w 2514"/>
                <a:gd name="T17" fmla="*/ 2147483647 h 1164"/>
                <a:gd name="T18" fmla="*/ 2147483647 w 2514"/>
                <a:gd name="T19" fmla="*/ 2147483647 h 1164"/>
                <a:gd name="T20" fmla="*/ 2147483647 w 2514"/>
                <a:gd name="T21" fmla="*/ 2147483647 h 1164"/>
                <a:gd name="T22" fmla="*/ 2147483647 w 2514"/>
                <a:gd name="T23" fmla="*/ 2147483647 h 1164"/>
                <a:gd name="T24" fmla="*/ 2147483647 w 2514"/>
                <a:gd name="T25" fmla="*/ 2147483647 h 1164"/>
                <a:gd name="T26" fmla="*/ 2147483647 w 2514"/>
                <a:gd name="T27" fmla="*/ 2147483647 h 1164"/>
                <a:gd name="T28" fmla="*/ 2147483647 w 2514"/>
                <a:gd name="T29" fmla="*/ 2147483647 h 1164"/>
                <a:gd name="T30" fmla="*/ 2147483647 w 2514"/>
                <a:gd name="T31" fmla="*/ 2147483647 h 1164"/>
                <a:gd name="T32" fmla="*/ 2147483647 w 2514"/>
                <a:gd name="T33" fmla="*/ 2147483647 h 1164"/>
                <a:gd name="T34" fmla="*/ 2147483647 w 2514"/>
                <a:gd name="T35" fmla="*/ 2147483647 h 1164"/>
                <a:gd name="T36" fmla="*/ 2147483647 w 2514"/>
                <a:gd name="T37" fmla="*/ 2147483647 h 1164"/>
                <a:gd name="T38" fmla="*/ 2147483647 w 2514"/>
                <a:gd name="T39" fmla="*/ 2147483647 h 1164"/>
                <a:gd name="T40" fmla="*/ 2147483647 w 2514"/>
                <a:gd name="T41" fmla="*/ 2147483647 h 1164"/>
                <a:gd name="T42" fmla="*/ 2147483647 w 2514"/>
                <a:gd name="T43" fmla="*/ 2147483647 h 1164"/>
                <a:gd name="T44" fmla="*/ 2147483647 w 2514"/>
                <a:gd name="T45" fmla="*/ 2147483647 h 1164"/>
                <a:gd name="T46" fmla="*/ 2147483647 w 2514"/>
                <a:gd name="T47" fmla="*/ 2147483647 h 1164"/>
                <a:gd name="T48" fmla="*/ 2147483647 w 2514"/>
                <a:gd name="T49" fmla="*/ 2147483647 h 1164"/>
                <a:gd name="T50" fmla="*/ 2147483647 w 2514"/>
                <a:gd name="T51" fmla="*/ 2147483647 h 1164"/>
                <a:gd name="T52" fmla="*/ 2147483647 w 2514"/>
                <a:gd name="T53" fmla="*/ 2147483647 h 1164"/>
                <a:gd name="T54" fmla="*/ 2147483647 w 2514"/>
                <a:gd name="T55" fmla="*/ 2147483647 h 1164"/>
                <a:gd name="T56" fmla="*/ 2147483647 w 2514"/>
                <a:gd name="T57" fmla="*/ 2147483647 h 1164"/>
                <a:gd name="T58" fmla="*/ 2147483647 w 2514"/>
                <a:gd name="T59" fmla="*/ 2147483647 h 1164"/>
                <a:gd name="T60" fmla="*/ 2147483647 w 2514"/>
                <a:gd name="T61" fmla="*/ 2147483647 h 1164"/>
                <a:gd name="T62" fmla="*/ 2147483647 w 2514"/>
                <a:gd name="T63" fmla="*/ 2147483647 h 1164"/>
                <a:gd name="T64" fmla="*/ 2147483647 w 2514"/>
                <a:gd name="T65" fmla="*/ 2147483647 h 1164"/>
                <a:gd name="T66" fmla="*/ 2147483647 w 2514"/>
                <a:gd name="T67" fmla="*/ 2147483647 h 1164"/>
                <a:gd name="T68" fmla="*/ 2147483647 w 2514"/>
                <a:gd name="T69" fmla="*/ 2147483647 h 1164"/>
                <a:gd name="T70" fmla="*/ 2147483647 w 2514"/>
                <a:gd name="T71" fmla="*/ 2147483647 h 1164"/>
                <a:gd name="T72" fmla="*/ 2147483647 w 2514"/>
                <a:gd name="T73" fmla="*/ 2147483647 h 1164"/>
                <a:gd name="T74" fmla="*/ 2147483647 w 2514"/>
                <a:gd name="T75" fmla="*/ 2147483647 h 1164"/>
                <a:gd name="T76" fmla="*/ 2147483647 w 2514"/>
                <a:gd name="T77" fmla="*/ 2147483647 h 1164"/>
                <a:gd name="T78" fmla="*/ 2147483647 w 2514"/>
                <a:gd name="T79" fmla="*/ 2147483647 h 1164"/>
                <a:gd name="T80" fmla="*/ 2147483647 w 2514"/>
                <a:gd name="T81" fmla="*/ 2147483647 h 1164"/>
                <a:gd name="T82" fmla="*/ 2147483647 w 2514"/>
                <a:gd name="T83" fmla="*/ 2147483647 h 1164"/>
                <a:gd name="T84" fmla="*/ 2147483647 w 2514"/>
                <a:gd name="T85" fmla="*/ 2147483647 h 1164"/>
                <a:gd name="T86" fmla="*/ 2147483647 w 2514"/>
                <a:gd name="T87" fmla="*/ 2147483647 h 1164"/>
                <a:gd name="T88" fmla="*/ 2147483647 w 2514"/>
                <a:gd name="T89" fmla="*/ 2147483647 h 1164"/>
                <a:gd name="T90" fmla="*/ 2147483647 w 2514"/>
                <a:gd name="T91" fmla="*/ 2147483647 h 1164"/>
                <a:gd name="T92" fmla="*/ 2147483647 w 2514"/>
                <a:gd name="T93" fmla="*/ 2147483647 h 1164"/>
                <a:gd name="T94" fmla="*/ 2147483647 w 2514"/>
                <a:gd name="T95" fmla="*/ 2147483647 h 1164"/>
                <a:gd name="T96" fmla="*/ 2147483647 w 2514"/>
                <a:gd name="T97" fmla="*/ 2147483647 h 1164"/>
                <a:gd name="T98" fmla="*/ 2147483647 w 2514"/>
                <a:gd name="T99" fmla="*/ 2147483647 h 1164"/>
                <a:gd name="T100" fmla="*/ 2147483647 w 2514"/>
                <a:gd name="T101" fmla="*/ 2147483647 h 1164"/>
                <a:gd name="T102" fmla="*/ 2147483647 w 2514"/>
                <a:gd name="T103" fmla="*/ 2147483647 h 1164"/>
                <a:gd name="T104" fmla="*/ 2147483647 w 2514"/>
                <a:gd name="T105" fmla="*/ 2147483647 h 1164"/>
                <a:gd name="T106" fmla="*/ 2147483647 w 2514"/>
                <a:gd name="T107" fmla="*/ 2147483647 h 1164"/>
                <a:gd name="T108" fmla="*/ 2147483647 w 2514"/>
                <a:gd name="T109" fmla="*/ 2147483647 h 1164"/>
                <a:gd name="T110" fmla="*/ 2147483647 w 2514"/>
                <a:gd name="T111" fmla="*/ 2147483647 h 1164"/>
                <a:gd name="T112" fmla="*/ 2147483647 w 2514"/>
                <a:gd name="T113" fmla="*/ 2147483647 h 1164"/>
                <a:gd name="T114" fmla="*/ 2147483647 w 2514"/>
                <a:gd name="T115" fmla="*/ 2147483647 h 1164"/>
                <a:gd name="T116" fmla="*/ 2147483647 w 2514"/>
                <a:gd name="T117" fmla="*/ 2147483647 h 1164"/>
                <a:gd name="T118" fmla="*/ 2147483647 w 2514"/>
                <a:gd name="T119" fmla="*/ 2147483647 h 1164"/>
                <a:gd name="T120" fmla="*/ 2147483647 w 2514"/>
                <a:gd name="T121" fmla="*/ 2147483647 h 1164"/>
                <a:gd name="T122" fmla="*/ 2147483647 w 2514"/>
                <a:gd name="T123" fmla="*/ 2147483647 h 116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514"/>
                <a:gd name="T187" fmla="*/ 0 h 1164"/>
                <a:gd name="T188" fmla="*/ 2514 w 2514"/>
                <a:gd name="T189" fmla="*/ 1164 h 116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514" h="1164">
                  <a:moveTo>
                    <a:pt x="852" y="756"/>
                  </a:moveTo>
                  <a:lnTo>
                    <a:pt x="840" y="744"/>
                  </a:lnTo>
                  <a:lnTo>
                    <a:pt x="822" y="768"/>
                  </a:lnTo>
                  <a:lnTo>
                    <a:pt x="816" y="780"/>
                  </a:lnTo>
                  <a:lnTo>
                    <a:pt x="870" y="804"/>
                  </a:lnTo>
                  <a:lnTo>
                    <a:pt x="870" y="786"/>
                  </a:lnTo>
                  <a:lnTo>
                    <a:pt x="864" y="780"/>
                  </a:lnTo>
                  <a:lnTo>
                    <a:pt x="858" y="768"/>
                  </a:lnTo>
                  <a:lnTo>
                    <a:pt x="858" y="762"/>
                  </a:lnTo>
                  <a:lnTo>
                    <a:pt x="852" y="756"/>
                  </a:lnTo>
                  <a:close/>
                  <a:moveTo>
                    <a:pt x="2484" y="492"/>
                  </a:moveTo>
                  <a:lnTo>
                    <a:pt x="2484" y="486"/>
                  </a:lnTo>
                  <a:lnTo>
                    <a:pt x="2514" y="486"/>
                  </a:lnTo>
                  <a:lnTo>
                    <a:pt x="2478" y="444"/>
                  </a:lnTo>
                  <a:lnTo>
                    <a:pt x="2454" y="420"/>
                  </a:lnTo>
                  <a:lnTo>
                    <a:pt x="2442" y="456"/>
                  </a:lnTo>
                  <a:lnTo>
                    <a:pt x="2370" y="450"/>
                  </a:lnTo>
                  <a:lnTo>
                    <a:pt x="2370" y="444"/>
                  </a:lnTo>
                  <a:lnTo>
                    <a:pt x="2364" y="438"/>
                  </a:lnTo>
                  <a:lnTo>
                    <a:pt x="2358" y="426"/>
                  </a:lnTo>
                  <a:lnTo>
                    <a:pt x="2352" y="420"/>
                  </a:lnTo>
                  <a:lnTo>
                    <a:pt x="2346" y="408"/>
                  </a:lnTo>
                  <a:lnTo>
                    <a:pt x="2346" y="402"/>
                  </a:lnTo>
                  <a:lnTo>
                    <a:pt x="2340" y="402"/>
                  </a:lnTo>
                  <a:lnTo>
                    <a:pt x="2328" y="396"/>
                  </a:lnTo>
                  <a:lnTo>
                    <a:pt x="2316" y="396"/>
                  </a:lnTo>
                  <a:lnTo>
                    <a:pt x="2304" y="390"/>
                  </a:lnTo>
                  <a:lnTo>
                    <a:pt x="2292" y="390"/>
                  </a:lnTo>
                  <a:lnTo>
                    <a:pt x="2286" y="378"/>
                  </a:lnTo>
                  <a:lnTo>
                    <a:pt x="2274" y="372"/>
                  </a:lnTo>
                  <a:lnTo>
                    <a:pt x="2250" y="348"/>
                  </a:lnTo>
                  <a:lnTo>
                    <a:pt x="2226" y="336"/>
                  </a:lnTo>
                  <a:lnTo>
                    <a:pt x="2208" y="336"/>
                  </a:lnTo>
                  <a:lnTo>
                    <a:pt x="2196" y="342"/>
                  </a:lnTo>
                  <a:lnTo>
                    <a:pt x="2178" y="348"/>
                  </a:lnTo>
                  <a:lnTo>
                    <a:pt x="2166" y="354"/>
                  </a:lnTo>
                  <a:lnTo>
                    <a:pt x="2160" y="366"/>
                  </a:lnTo>
                  <a:lnTo>
                    <a:pt x="2136" y="366"/>
                  </a:lnTo>
                  <a:lnTo>
                    <a:pt x="2124" y="360"/>
                  </a:lnTo>
                  <a:lnTo>
                    <a:pt x="2118" y="348"/>
                  </a:lnTo>
                  <a:lnTo>
                    <a:pt x="2106" y="342"/>
                  </a:lnTo>
                  <a:lnTo>
                    <a:pt x="2076" y="342"/>
                  </a:lnTo>
                  <a:lnTo>
                    <a:pt x="2076" y="336"/>
                  </a:lnTo>
                  <a:lnTo>
                    <a:pt x="2070" y="330"/>
                  </a:lnTo>
                  <a:lnTo>
                    <a:pt x="2070" y="318"/>
                  </a:lnTo>
                  <a:lnTo>
                    <a:pt x="2064" y="312"/>
                  </a:lnTo>
                  <a:lnTo>
                    <a:pt x="2052" y="312"/>
                  </a:lnTo>
                  <a:lnTo>
                    <a:pt x="2052" y="318"/>
                  </a:lnTo>
                  <a:lnTo>
                    <a:pt x="2046" y="324"/>
                  </a:lnTo>
                  <a:lnTo>
                    <a:pt x="2046" y="336"/>
                  </a:lnTo>
                  <a:lnTo>
                    <a:pt x="2034" y="348"/>
                  </a:lnTo>
                  <a:lnTo>
                    <a:pt x="2022" y="354"/>
                  </a:lnTo>
                  <a:lnTo>
                    <a:pt x="2010" y="354"/>
                  </a:lnTo>
                  <a:lnTo>
                    <a:pt x="1998" y="348"/>
                  </a:lnTo>
                  <a:lnTo>
                    <a:pt x="1986" y="336"/>
                  </a:lnTo>
                  <a:lnTo>
                    <a:pt x="1974" y="318"/>
                  </a:lnTo>
                  <a:lnTo>
                    <a:pt x="1938" y="282"/>
                  </a:lnTo>
                  <a:lnTo>
                    <a:pt x="1920" y="258"/>
                  </a:lnTo>
                  <a:lnTo>
                    <a:pt x="1848" y="198"/>
                  </a:lnTo>
                  <a:lnTo>
                    <a:pt x="1818" y="168"/>
                  </a:lnTo>
                  <a:lnTo>
                    <a:pt x="1800" y="156"/>
                  </a:lnTo>
                  <a:lnTo>
                    <a:pt x="1788" y="150"/>
                  </a:lnTo>
                  <a:lnTo>
                    <a:pt x="1758" y="132"/>
                  </a:lnTo>
                  <a:lnTo>
                    <a:pt x="1728" y="120"/>
                  </a:lnTo>
                  <a:lnTo>
                    <a:pt x="1692" y="102"/>
                  </a:lnTo>
                  <a:lnTo>
                    <a:pt x="1698" y="102"/>
                  </a:lnTo>
                  <a:lnTo>
                    <a:pt x="1710" y="90"/>
                  </a:lnTo>
                  <a:lnTo>
                    <a:pt x="1710" y="72"/>
                  </a:lnTo>
                  <a:lnTo>
                    <a:pt x="1704" y="66"/>
                  </a:lnTo>
                  <a:lnTo>
                    <a:pt x="1698" y="66"/>
                  </a:lnTo>
                  <a:lnTo>
                    <a:pt x="1680" y="84"/>
                  </a:lnTo>
                  <a:lnTo>
                    <a:pt x="1644" y="96"/>
                  </a:lnTo>
                  <a:lnTo>
                    <a:pt x="1632" y="114"/>
                  </a:lnTo>
                  <a:lnTo>
                    <a:pt x="1620" y="114"/>
                  </a:lnTo>
                  <a:lnTo>
                    <a:pt x="1608" y="120"/>
                  </a:lnTo>
                  <a:lnTo>
                    <a:pt x="1602" y="126"/>
                  </a:lnTo>
                  <a:lnTo>
                    <a:pt x="1602" y="144"/>
                  </a:lnTo>
                  <a:lnTo>
                    <a:pt x="1590" y="156"/>
                  </a:lnTo>
                  <a:lnTo>
                    <a:pt x="1578" y="150"/>
                  </a:lnTo>
                  <a:lnTo>
                    <a:pt x="1572" y="144"/>
                  </a:lnTo>
                  <a:lnTo>
                    <a:pt x="1560" y="138"/>
                  </a:lnTo>
                  <a:lnTo>
                    <a:pt x="1554" y="132"/>
                  </a:lnTo>
                  <a:lnTo>
                    <a:pt x="1548" y="132"/>
                  </a:lnTo>
                  <a:lnTo>
                    <a:pt x="1542" y="138"/>
                  </a:lnTo>
                  <a:lnTo>
                    <a:pt x="1536" y="138"/>
                  </a:lnTo>
                  <a:lnTo>
                    <a:pt x="1530" y="144"/>
                  </a:lnTo>
                  <a:lnTo>
                    <a:pt x="1524" y="144"/>
                  </a:lnTo>
                  <a:lnTo>
                    <a:pt x="1524" y="138"/>
                  </a:lnTo>
                  <a:lnTo>
                    <a:pt x="1530" y="132"/>
                  </a:lnTo>
                  <a:lnTo>
                    <a:pt x="1530" y="108"/>
                  </a:lnTo>
                  <a:lnTo>
                    <a:pt x="1518" y="102"/>
                  </a:lnTo>
                  <a:lnTo>
                    <a:pt x="1512" y="102"/>
                  </a:lnTo>
                  <a:lnTo>
                    <a:pt x="1506" y="108"/>
                  </a:lnTo>
                  <a:lnTo>
                    <a:pt x="1482" y="96"/>
                  </a:lnTo>
                  <a:lnTo>
                    <a:pt x="1458" y="108"/>
                  </a:lnTo>
                  <a:lnTo>
                    <a:pt x="1434" y="72"/>
                  </a:lnTo>
                  <a:lnTo>
                    <a:pt x="1422" y="90"/>
                  </a:lnTo>
                  <a:lnTo>
                    <a:pt x="1404" y="90"/>
                  </a:lnTo>
                  <a:lnTo>
                    <a:pt x="1392" y="96"/>
                  </a:lnTo>
                  <a:lnTo>
                    <a:pt x="1374" y="96"/>
                  </a:lnTo>
                  <a:lnTo>
                    <a:pt x="1368" y="90"/>
                  </a:lnTo>
                  <a:lnTo>
                    <a:pt x="1368" y="48"/>
                  </a:lnTo>
                  <a:lnTo>
                    <a:pt x="1362" y="42"/>
                  </a:lnTo>
                  <a:lnTo>
                    <a:pt x="1350" y="42"/>
                  </a:lnTo>
                  <a:lnTo>
                    <a:pt x="1344" y="36"/>
                  </a:lnTo>
                  <a:lnTo>
                    <a:pt x="1338" y="24"/>
                  </a:lnTo>
                  <a:lnTo>
                    <a:pt x="1320" y="6"/>
                  </a:lnTo>
                  <a:lnTo>
                    <a:pt x="1314" y="6"/>
                  </a:lnTo>
                  <a:lnTo>
                    <a:pt x="1302" y="18"/>
                  </a:lnTo>
                  <a:lnTo>
                    <a:pt x="1290" y="18"/>
                  </a:lnTo>
                  <a:lnTo>
                    <a:pt x="1278" y="6"/>
                  </a:lnTo>
                  <a:lnTo>
                    <a:pt x="1260" y="6"/>
                  </a:lnTo>
                  <a:lnTo>
                    <a:pt x="1242" y="0"/>
                  </a:lnTo>
                  <a:lnTo>
                    <a:pt x="1218" y="0"/>
                  </a:lnTo>
                  <a:lnTo>
                    <a:pt x="1200" y="6"/>
                  </a:lnTo>
                  <a:lnTo>
                    <a:pt x="1188" y="12"/>
                  </a:lnTo>
                  <a:lnTo>
                    <a:pt x="1176" y="24"/>
                  </a:lnTo>
                  <a:lnTo>
                    <a:pt x="1176" y="36"/>
                  </a:lnTo>
                  <a:lnTo>
                    <a:pt x="1164" y="36"/>
                  </a:lnTo>
                  <a:lnTo>
                    <a:pt x="1110" y="54"/>
                  </a:lnTo>
                  <a:lnTo>
                    <a:pt x="1020" y="54"/>
                  </a:lnTo>
                  <a:lnTo>
                    <a:pt x="1014" y="60"/>
                  </a:lnTo>
                  <a:lnTo>
                    <a:pt x="1014" y="78"/>
                  </a:lnTo>
                  <a:lnTo>
                    <a:pt x="948" y="78"/>
                  </a:lnTo>
                  <a:lnTo>
                    <a:pt x="942" y="96"/>
                  </a:lnTo>
                  <a:lnTo>
                    <a:pt x="888" y="96"/>
                  </a:lnTo>
                  <a:lnTo>
                    <a:pt x="828" y="102"/>
                  </a:lnTo>
                  <a:lnTo>
                    <a:pt x="792" y="114"/>
                  </a:lnTo>
                  <a:lnTo>
                    <a:pt x="780" y="126"/>
                  </a:lnTo>
                  <a:lnTo>
                    <a:pt x="780" y="132"/>
                  </a:lnTo>
                  <a:lnTo>
                    <a:pt x="786" y="138"/>
                  </a:lnTo>
                  <a:lnTo>
                    <a:pt x="786" y="144"/>
                  </a:lnTo>
                  <a:lnTo>
                    <a:pt x="810" y="144"/>
                  </a:lnTo>
                  <a:lnTo>
                    <a:pt x="798" y="162"/>
                  </a:lnTo>
                  <a:lnTo>
                    <a:pt x="810" y="162"/>
                  </a:lnTo>
                  <a:lnTo>
                    <a:pt x="834" y="174"/>
                  </a:lnTo>
                  <a:lnTo>
                    <a:pt x="846" y="174"/>
                  </a:lnTo>
                  <a:lnTo>
                    <a:pt x="858" y="186"/>
                  </a:lnTo>
                  <a:lnTo>
                    <a:pt x="804" y="186"/>
                  </a:lnTo>
                  <a:lnTo>
                    <a:pt x="792" y="198"/>
                  </a:lnTo>
                  <a:lnTo>
                    <a:pt x="798" y="204"/>
                  </a:lnTo>
                  <a:lnTo>
                    <a:pt x="804" y="216"/>
                  </a:lnTo>
                  <a:lnTo>
                    <a:pt x="810" y="222"/>
                  </a:lnTo>
                  <a:lnTo>
                    <a:pt x="810" y="234"/>
                  </a:lnTo>
                  <a:lnTo>
                    <a:pt x="798" y="246"/>
                  </a:lnTo>
                  <a:lnTo>
                    <a:pt x="786" y="246"/>
                  </a:lnTo>
                  <a:lnTo>
                    <a:pt x="774" y="252"/>
                  </a:lnTo>
                  <a:lnTo>
                    <a:pt x="762" y="252"/>
                  </a:lnTo>
                  <a:lnTo>
                    <a:pt x="792" y="282"/>
                  </a:lnTo>
                  <a:lnTo>
                    <a:pt x="816" y="282"/>
                  </a:lnTo>
                  <a:lnTo>
                    <a:pt x="834" y="288"/>
                  </a:lnTo>
                  <a:lnTo>
                    <a:pt x="846" y="294"/>
                  </a:lnTo>
                  <a:lnTo>
                    <a:pt x="870" y="318"/>
                  </a:lnTo>
                  <a:lnTo>
                    <a:pt x="876" y="336"/>
                  </a:lnTo>
                  <a:lnTo>
                    <a:pt x="876" y="348"/>
                  </a:lnTo>
                  <a:lnTo>
                    <a:pt x="870" y="360"/>
                  </a:lnTo>
                  <a:lnTo>
                    <a:pt x="864" y="366"/>
                  </a:lnTo>
                  <a:lnTo>
                    <a:pt x="828" y="366"/>
                  </a:lnTo>
                  <a:lnTo>
                    <a:pt x="816" y="360"/>
                  </a:lnTo>
                  <a:lnTo>
                    <a:pt x="810" y="354"/>
                  </a:lnTo>
                  <a:lnTo>
                    <a:pt x="798" y="354"/>
                  </a:lnTo>
                  <a:lnTo>
                    <a:pt x="792" y="348"/>
                  </a:lnTo>
                  <a:lnTo>
                    <a:pt x="780" y="372"/>
                  </a:lnTo>
                  <a:lnTo>
                    <a:pt x="768" y="372"/>
                  </a:lnTo>
                  <a:lnTo>
                    <a:pt x="756" y="366"/>
                  </a:lnTo>
                  <a:lnTo>
                    <a:pt x="732" y="366"/>
                  </a:lnTo>
                  <a:lnTo>
                    <a:pt x="708" y="354"/>
                  </a:lnTo>
                  <a:lnTo>
                    <a:pt x="702" y="342"/>
                  </a:lnTo>
                  <a:lnTo>
                    <a:pt x="690" y="336"/>
                  </a:lnTo>
                  <a:lnTo>
                    <a:pt x="684" y="330"/>
                  </a:lnTo>
                  <a:lnTo>
                    <a:pt x="672" y="330"/>
                  </a:lnTo>
                  <a:lnTo>
                    <a:pt x="666" y="336"/>
                  </a:lnTo>
                  <a:lnTo>
                    <a:pt x="654" y="342"/>
                  </a:lnTo>
                  <a:lnTo>
                    <a:pt x="636" y="348"/>
                  </a:lnTo>
                  <a:lnTo>
                    <a:pt x="624" y="348"/>
                  </a:lnTo>
                  <a:lnTo>
                    <a:pt x="588" y="330"/>
                  </a:lnTo>
                  <a:lnTo>
                    <a:pt x="582" y="330"/>
                  </a:lnTo>
                  <a:lnTo>
                    <a:pt x="570" y="336"/>
                  </a:lnTo>
                  <a:lnTo>
                    <a:pt x="558" y="348"/>
                  </a:lnTo>
                  <a:lnTo>
                    <a:pt x="546" y="354"/>
                  </a:lnTo>
                  <a:lnTo>
                    <a:pt x="540" y="366"/>
                  </a:lnTo>
                  <a:lnTo>
                    <a:pt x="534" y="372"/>
                  </a:lnTo>
                  <a:lnTo>
                    <a:pt x="462" y="336"/>
                  </a:lnTo>
                  <a:lnTo>
                    <a:pt x="450" y="336"/>
                  </a:lnTo>
                  <a:lnTo>
                    <a:pt x="450" y="342"/>
                  </a:lnTo>
                  <a:lnTo>
                    <a:pt x="462" y="354"/>
                  </a:lnTo>
                  <a:lnTo>
                    <a:pt x="462" y="372"/>
                  </a:lnTo>
                  <a:lnTo>
                    <a:pt x="450" y="372"/>
                  </a:lnTo>
                  <a:lnTo>
                    <a:pt x="438" y="360"/>
                  </a:lnTo>
                  <a:lnTo>
                    <a:pt x="438" y="354"/>
                  </a:lnTo>
                  <a:lnTo>
                    <a:pt x="426" y="324"/>
                  </a:lnTo>
                  <a:lnTo>
                    <a:pt x="390" y="324"/>
                  </a:lnTo>
                  <a:lnTo>
                    <a:pt x="384" y="312"/>
                  </a:lnTo>
                  <a:lnTo>
                    <a:pt x="384" y="306"/>
                  </a:lnTo>
                  <a:lnTo>
                    <a:pt x="378" y="300"/>
                  </a:lnTo>
                  <a:lnTo>
                    <a:pt x="318" y="300"/>
                  </a:lnTo>
                  <a:lnTo>
                    <a:pt x="312" y="288"/>
                  </a:lnTo>
                  <a:lnTo>
                    <a:pt x="306" y="282"/>
                  </a:lnTo>
                  <a:lnTo>
                    <a:pt x="288" y="282"/>
                  </a:lnTo>
                  <a:lnTo>
                    <a:pt x="276" y="288"/>
                  </a:lnTo>
                  <a:lnTo>
                    <a:pt x="264" y="300"/>
                  </a:lnTo>
                  <a:lnTo>
                    <a:pt x="234" y="300"/>
                  </a:lnTo>
                  <a:lnTo>
                    <a:pt x="228" y="294"/>
                  </a:lnTo>
                  <a:lnTo>
                    <a:pt x="228" y="288"/>
                  </a:lnTo>
                  <a:lnTo>
                    <a:pt x="222" y="288"/>
                  </a:lnTo>
                  <a:lnTo>
                    <a:pt x="210" y="282"/>
                  </a:lnTo>
                  <a:lnTo>
                    <a:pt x="180" y="282"/>
                  </a:lnTo>
                  <a:lnTo>
                    <a:pt x="180" y="288"/>
                  </a:lnTo>
                  <a:lnTo>
                    <a:pt x="186" y="294"/>
                  </a:lnTo>
                  <a:lnTo>
                    <a:pt x="186" y="312"/>
                  </a:lnTo>
                  <a:lnTo>
                    <a:pt x="174" y="324"/>
                  </a:lnTo>
                  <a:lnTo>
                    <a:pt x="162" y="330"/>
                  </a:lnTo>
                  <a:lnTo>
                    <a:pt x="150" y="330"/>
                  </a:lnTo>
                  <a:lnTo>
                    <a:pt x="138" y="336"/>
                  </a:lnTo>
                  <a:lnTo>
                    <a:pt x="132" y="336"/>
                  </a:lnTo>
                  <a:lnTo>
                    <a:pt x="132" y="360"/>
                  </a:lnTo>
                  <a:lnTo>
                    <a:pt x="102" y="372"/>
                  </a:lnTo>
                  <a:lnTo>
                    <a:pt x="114" y="384"/>
                  </a:lnTo>
                  <a:lnTo>
                    <a:pt x="120" y="396"/>
                  </a:lnTo>
                  <a:lnTo>
                    <a:pt x="114" y="402"/>
                  </a:lnTo>
                  <a:lnTo>
                    <a:pt x="108" y="414"/>
                  </a:lnTo>
                  <a:lnTo>
                    <a:pt x="102" y="420"/>
                  </a:lnTo>
                  <a:lnTo>
                    <a:pt x="90" y="420"/>
                  </a:lnTo>
                  <a:lnTo>
                    <a:pt x="78" y="414"/>
                  </a:lnTo>
                  <a:lnTo>
                    <a:pt x="72" y="402"/>
                  </a:lnTo>
                  <a:lnTo>
                    <a:pt x="60" y="396"/>
                  </a:lnTo>
                  <a:lnTo>
                    <a:pt x="48" y="384"/>
                  </a:lnTo>
                  <a:lnTo>
                    <a:pt x="36" y="378"/>
                  </a:lnTo>
                  <a:lnTo>
                    <a:pt x="24" y="378"/>
                  </a:lnTo>
                  <a:lnTo>
                    <a:pt x="18" y="384"/>
                  </a:lnTo>
                  <a:lnTo>
                    <a:pt x="18" y="396"/>
                  </a:lnTo>
                  <a:lnTo>
                    <a:pt x="24" y="402"/>
                  </a:lnTo>
                  <a:lnTo>
                    <a:pt x="24" y="426"/>
                  </a:lnTo>
                  <a:lnTo>
                    <a:pt x="0" y="426"/>
                  </a:lnTo>
                  <a:lnTo>
                    <a:pt x="6" y="462"/>
                  </a:lnTo>
                  <a:lnTo>
                    <a:pt x="12" y="468"/>
                  </a:lnTo>
                  <a:lnTo>
                    <a:pt x="12" y="492"/>
                  </a:lnTo>
                  <a:lnTo>
                    <a:pt x="0" y="516"/>
                  </a:lnTo>
                  <a:lnTo>
                    <a:pt x="0" y="546"/>
                  </a:lnTo>
                  <a:lnTo>
                    <a:pt x="6" y="546"/>
                  </a:lnTo>
                  <a:lnTo>
                    <a:pt x="12" y="552"/>
                  </a:lnTo>
                  <a:lnTo>
                    <a:pt x="36" y="552"/>
                  </a:lnTo>
                  <a:lnTo>
                    <a:pt x="42" y="558"/>
                  </a:lnTo>
                  <a:lnTo>
                    <a:pt x="42" y="588"/>
                  </a:lnTo>
                  <a:lnTo>
                    <a:pt x="48" y="594"/>
                  </a:lnTo>
                  <a:lnTo>
                    <a:pt x="90" y="594"/>
                  </a:lnTo>
                  <a:lnTo>
                    <a:pt x="102" y="588"/>
                  </a:lnTo>
                  <a:lnTo>
                    <a:pt x="114" y="588"/>
                  </a:lnTo>
                  <a:lnTo>
                    <a:pt x="162" y="636"/>
                  </a:lnTo>
                  <a:lnTo>
                    <a:pt x="168" y="648"/>
                  </a:lnTo>
                  <a:lnTo>
                    <a:pt x="180" y="660"/>
                  </a:lnTo>
                  <a:lnTo>
                    <a:pt x="180" y="672"/>
                  </a:lnTo>
                  <a:lnTo>
                    <a:pt x="144" y="672"/>
                  </a:lnTo>
                  <a:lnTo>
                    <a:pt x="144" y="678"/>
                  </a:lnTo>
                  <a:lnTo>
                    <a:pt x="156" y="690"/>
                  </a:lnTo>
                  <a:lnTo>
                    <a:pt x="174" y="696"/>
                  </a:lnTo>
                  <a:lnTo>
                    <a:pt x="186" y="696"/>
                  </a:lnTo>
                  <a:lnTo>
                    <a:pt x="192" y="702"/>
                  </a:lnTo>
                  <a:lnTo>
                    <a:pt x="198" y="702"/>
                  </a:lnTo>
                  <a:lnTo>
                    <a:pt x="204" y="690"/>
                  </a:lnTo>
                  <a:lnTo>
                    <a:pt x="222" y="690"/>
                  </a:lnTo>
                  <a:lnTo>
                    <a:pt x="228" y="684"/>
                  </a:lnTo>
                  <a:lnTo>
                    <a:pt x="246" y="672"/>
                  </a:lnTo>
                  <a:lnTo>
                    <a:pt x="306" y="648"/>
                  </a:lnTo>
                  <a:lnTo>
                    <a:pt x="324" y="642"/>
                  </a:lnTo>
                  <a:lnTo>
                    <a:pt x="336" y="648"/>
                  </a:lnTo>
                  <a:lnTo>
                    <a:pt x="342" y="654"/>
                  </a:lnTo>
                  <a:lnTo>
                    <a:pt x="360" y="666"/>
                  </a:lnTo>
                  <a:lnTo>
                    <a:pt x="366" y="672"/>
                  </a:lnTo>
                  <a:lnTo>
                    <a:pt x="384" y="672"/>
                  </a:lnTo>
                  <a:lnTo>
                    <a:pt x="390" y="666"/>
                  </a:lnTo>
                  <a:lnTo>
                    <a:pt x="402" y="666"/>
                  </a:lnTo>
                  <a:lnTo>
                    <a:pt x="408" y="660"/>
                  </a:lnTo>
                  <a:lnTo>
                    <a:pt x="414" y="666"/>
                  </a:lnTo>
                  <a:lnTo>
                    <a:pt x="426" y="672"/>
                  </a:lnTo>
                  <a:lnTo>
                    <a:pt x="450" y="696"/>
                  </a:lnTo>
                  <a:lnTo>
                    <a:pt x="450" y="726"/>
                  </a:lnTo>
                  <a:lnTo>
                    <a:pt x="444" y="732"/>
                  </a:lnTo>
                  <a:lnTo>
                    <a:pt x="444" y="738"/>
                  </a:lnTo>
                  <a:lnTo>
                    <a:pt x="438" y="744"/>
                  </a:lnTo>
                  <a:lnTo>
                    <a:pt x="438" y="750"/>
                  </a:lnTo>
                  <a:lnTo>
                    <a:pt x="444" y="756"/>
                  </a:lnTo>
                  <a:lnTo>
                    <a:pt x="450" y="768"/>
                  </a:lnTo>
                  <a:lnTo>
                    <a:pt x="462" y="774"/>
                  </a:lnTo>
                  <a:lnTo>
                    <a:pt x="474" y="786"/>
                  </a:lnTo>
                  <a:lnTo>
                    <a:pt x="486" y="786"/>
                  </a:lnTo>
                  <a:lnTo>
                    <a:pt x="504" y="768"/>
                  </a:lnTo>
                  <a:lnTo>
                    <a:pt x="516" y="762"/>
                  </a:lnTo>
                  <a:lnTo>
                    <a:pt x="528" y="762"/>
                  </a:lnTo>
                  <a:lnTo>
                    <a:pt x="528" y="792"/>
                  </a:lnTo>
                  <a:lnTo>
                    <a:pt x="546" y="810"/>
                  </a:lnTo>
                  <a:lnTo>
                    <a:pt x="510" y="816"/>
                  </a:lnTo>
                  <a:lnTo>
                    <a:pt x="510" y="828"/>
                  </a:lnTo>
                  <a:lnTo>
                    <a:pt x="504" y="834"/>
                  </a:lnTo>
                  <a:lnTo>
                    <a:pt x="498" y="834"/>
                  </a:lnTo>
                  <a:lnTo>
                    <a:pt x="486" y="822"/>
                  </a:lnTo>
                  <a:lnTo>
                    <a:pt x="486" y="816"/>
                  </a:lnTo>
                  <a:lnTo>
                    <a:pt x="498" y="804"/>
                  </a:lnTo>
                  <a:lnTo>
                    <a:pt x="504" y="804"/>
                  </a:lnTo>
                  <a:lnTo>
                    <a:pt x="510" y="798"/>
                  </a:lnTo>
                  <a:lnTo>
                    <a:pt x="480" y="798"/>
                  </a:lnTo>
                  <a:lnTo>
                    <a:pt x="462" y="792"/>
                  </a:lnTo>
                  <a:lnTo>
                    <a:pt x="450" y="792"/>
                  </a:lnTo>
                  <a:lnTo>
                    <a:pt x="432" y="786"/>
                  </a:lnTo>
                  <a:lnTo>
                    <a:pt x="408" y="786"/>
                  </a:lnTo>
                  <a:lnTo>
                    <a:pt x="390" y="780"/>
                  </a:lnTo>
                  <a:lnTo>
                    <a:pt x="372" y="780"/>
                  </a:lnTo>
                  <a:lnTo>
                    <a:pt x="360" y="774"/>
                  </a:lnTo>
                  <a:lnTo>
                    <a:pt x="348" y="774"/>
                  </a:lnTo>
                  <a:lnTo>
                    <a:pt x="360" y="804"/>
                  </a:lnTo>
                  <a:lnTo>
                    <a:pt x="342" y="804"/>
                  </a:lnTo>
                  <a:lnTo>
                    <a:pt x="330" y="816"/>
                  </a:lnTo>
                  <a:lnTo>
                    <a:pt x="330" y="822"/>
                  </a:lnTo>
                  <a:lnTo>
                    <a:pt x="336" y="828"/>
                  </a:lnTo>
                  <a:lnTo>
                    <a:pt x="348" y="834"/>
                  </a:lnTo>
                  <a:lnTo>
                    <a:pt x="354" y="840"/>
                  </a:lnTo>
                  <a:lnTo>
                    <a:pt x="366" y="840"/>
                  </a:lnTo>
                  <a:lnTo>
                    <a:pt x="372" y="846"/>
                  </a:lnTo>
                  <a:lnTo>
                    <a:pt x="372" y="852"/>
                  </a:lnTo>
                  <a:lnTo>
                    <a:pt x="360" y="852"/>
                  </a:lnTo>
                  <a:lnTo>
                    <a:pt x="348" y="846"/>
                  </a:lnTo>
                  <a:lnTo>
                    <a:pt x="336" y="846"/>
                  </a:lnTo>
                  <a:lnTo>
                    <a:pt x="324" y="840"/>
                  </a:lnTo>
                  <a:lnTo>
                    <a:pt x="306" y="834"/>
                  </a:lnTo>
                  <a:lnTo>
                    <a:pt x="300" y="834"/>
                  </a:lnTo>
                  <a:lnTo>
                    <a:pt x="294" y="840"/>
                  </a:lnTo>
                  <a:lnTo>
                    <a:pt x="294" y="846"/>
                  </a:lnTo>
                  <a:lnTo>
                    <a:pt x="306" y="858"/>
                  </a:lnTo>
                  <a:lnTo>
                    <a:pt x="318" y="864"/>
                  </a:lnTo>
                  <a:lnTo>
                    <a:pt x="324" y="870"/>
                  </a:lnTo>
                  <a:lnTo>
                    <a:pt x="336" y="870"/>
                  </a:lnTo>
                  <a:lnTo>
                    <a:pt x="336" y="882"/>
                  </a:lnTo>
                  <a:lnTo>
                    <a:pt x="342" y="894"/>
                  </a:lnTo>
                  <a:lnTo>
                    <a:pt x="366" y="918"/>
                  </a:lnTo>
                  <a:lnTo>
                    <a:pt x="372" y="930"/>
                  </a:lnTo>
                  <a:lnTo>
                    <a:pt x="372" y="954"/>
                  </a:lnTo>
                  <a:lnTo>
                    <a:pt x="408" y="960"/>
                  </a:lnTo>
                  <a:lnTo>
                    <a:pt x="414" y="978"/>
                  </a:lnTo>
                  <a:lnTo>
                    <a:pt x="444" y="978"/>
                  </a:lnTo>
                  <a:lnTo>
                    <a:pt x="480" y="996"/>
                  </a:lnTo>
                  <a:lnTo>
                    <a:pt x="486" y="1002"/>
                  </a:lnTo>
                  <a:lnTo>
                    <a:pt x="486" y="1014"/>
                  </a:lnTo>
                  <a:lnTo>
                    <a:pt x="480" y="1020"/>
                  </a:lnTo>
                  <a:lnTo>
                    <a:pt x="468" y="1026"/>
                  </a:lnTo>
                  <a:lnTo>
                    <a:pt x="462" y="1038"/>
                  </a:lnTo>
                  <a:lnTo>
                    <a:pt x="462" y="1056"/>
                  </a:lnTo>
                  <a:lnTo>
                    <a:pt x="468" y="1062"/>
                  </a:lnTo>
                  <a:lnTo>
                    <a:pt x="492" y="1062"/>
                  </a:lnTo>
                  <a:lnTo>
                    <a:pt x="498" y="1056"/>
                  </a:lnTo>
                  <a:lnTo>
                    <a:pt x="504" y="1038"/>
                  </a:lnTo>
                  <a:lnTo>
                    <a:pt x="510" y="1026"/>
                  </a:lnTo>
                  <a:lnTo>
                    <a:pt x="516" y="1020"/>
                  </a:lnTo>
                  <a:lnTo>
                    <a:pt x="528" y="1020"/>
                  </a:lnTo>
                  <a:lnTo>
                    <a:pt x="546" y="1026"/>
                  </a:lnTo>
                  <a:lnTo>
                    <a:pt x="546" y="1020"/>
                  </a:lnTo>
                  <a:lnTo>
                    <a:pt x="552" y="1014"/>
                  </a:lnTo>
                  <a:lnTo>
                    <a:pt x="570" y="1014"/>
                  </a:lnTo>
                  <a:lnTo>
                    <a:pt x="594" y="1026"/>
                  </a:lnTo>
                  <a:lnTo>
                    <a:pt x="606" y="1026"/>
                  </a:lnTo>
                  <a:lnTo>
                    <a:pt x="618" y="1038"/>
                  </a:lnTo>
                  <a:lnTo>
                    <a:pt x="630" y="1044"/>
                  </a:lnTo>
                  <a:lnTo>
                    <a:pt x="636" y="1056"/>
                  </a:lnTo>
                  <a:lnTo>
                    <a:pt x="642" y="1062"/>
                  </a:lnTo>
                  <a:lnTo>
                    <a:pt x="648" y="1074"/>
                  </a:lnTo>
                  <a:lnTo>
                    <a:pt x="672" y="1098"/>
                  </a:lnTo>
                  <a:lnTo>
                    <a:pt x="684" y="1104"/>
                  </a:lnTo>
                  <a:lnTo>
                    <a:pt x="690" y="1110"/>
                  </a:lnTo>
                  <a:lnTo>
                    <a:pt x="696" y="1104"/>
                  </a:lnTo>
                  <a:lnTo>
                    <a:pt x="696" y="1098"/>
                  </a:lnTo>
                  <a:lnTo>
                    <a:pt x="702" y="1092"/>
                  </a:lnTo>
                  <a:lnTo>
                    <a:pt x="654" y="810"/>
                  </a:lnTo>
                  <a:lnTo>
                    <a:pt x="798" y="768"/>
                  </a:lnTo>
                  <a:lnTo>
                    <a:pt x="804" y="774"/>
                  </a:lnTo>
                  <a:lnTo>
                    <a:pt x="804" y="762"/>
                  </a:lnTo>
                  <a:lnTo>
                    <a:pt x="810" y="756"/>
                  </a:lnTo>
                  <a:lnTo>
                    <a:pt x="810" y="750"/>
                  </a:lnTo>
                  <a:lnTo>
                    <a:pt x="816" y="738"/>
                  </a:lnTo>
                  <a:lnTo>
                    <a:pt x="816" y="732"/>
                  </a:lnTo>
                  <a:lnTo>
                    <a:pt x="822" y="726"/>
                  </a:lnTo>
                  <a:lnTo>
                    <a:pt x="846" y="726"/>
                  </a:lnTo>
                  <a:lnTo>
                    <a:pt x="852" y="750"/>
                  </a:lnTo>
                  <a:lnTo>
                    <a:pt x="864" y="744"/>
                  </a:lnTo>
                  <a:lnTo>
                    <a:pt x="870" y="744"/>
                  </a:lnTo>
                  <a:lnTo>
                    <a:pt x="876" y="738"/>
                  </a:lnTo>
                  <a:lnTo>
                    <a:pt x="876" y="732"/>
                  </a:lnTo>
                  <a:lnTo>
                    <a:pt x="852" y="708"/>
                  </a:lnTo>
                  <a:lnTo>
                    <a:pt x="870" y="708"/>
                  </a:lnTo>
                  <a:lnTo>
                    <a:pt x="882" y="720"/>
                  </a:lnTo>
                  <a:lnTo>
                    <a:pt x="936" y="720"/>
                  </a:lnTo>
                  <a:lnTo>
                    <a:pt x="924" y="708"/>
                  </a:lnTo>
                  <a:lnTo>
                    <a:pt x="918" y="708"/>
                  </a:lnTo>
                  <a:lnTo>
                    <a:pt x="906" y="696"/>
                  </a:lnTo>
                  <a:lnTo>
                    <a:pt x="882" y="696"/>
                  </a:lnTo>
                  <a:lnTo>
                    <a:pt x="876" y="690"/>
                  </a:lnTo>
                  <a:lnTo>
                    <a:pt x="876" y="684"/>
                  </a:lnTo>
                  <a:lnTo>
                    <a:pt x="882" y="678"/>
                  </a:lnTo>
                  <a:lnTo>
                    <a:pt x="906" y="678"/>
                  </a:lnTo>
                  <a:lnTo>
                    <a:pt x="924" y="666"/>
                  </a:lnTo>
                  <a:lnTo>
                    <a:pt x="930" y="672"/>
                  </a:lnTo>
                  <a:lnTo>
                    <a:pt x="936" y="684"/>
                  </a:lnTo>
                  <a:lnTo>
                    <a:pt x="942" y="690"/>
                  </a:lnTo>
                  <a:lnTo>
                    <a:pt x="948" y="690"/>
                  </a:lnTo>
                  <a:lnTo>
                    <a:pt x="954" y="684"/>
                  </a:lnTo>
                  <a:lnTo>
                    <a:pt x="960" y="690"/>
                  </a:lnTo>
                  <a:lnTo>
                    <a:pt x="966" y="702"/>
                  </a:lnTo>
                  <a:lnTo>
                    <a:pt x="966" y="708"/>
                  </a:lnTo>
                  <a:lnTo>
                    <a:pt x="960" y="714"/>
                  </a:lnTo>
                  <a:lnTo>
                    <a:pt x="954" y="714"/>
                  </a:lnTo>
                  <a:lnTo>
                    <a:pt x="942" y="720"/>
                  </a:lnTo>
                  <a:lnTo>
                    <a:pt x="924" y="738"/>
                  </a:lnTo>
                  <a:lnTo>
                    <a:pt x="888" y="738"/>
                  </a:lnTo>
                  <a:lnTo>
                    <a:pt x="882" y="744"/>
                  </a:lnTo>
                  <a:lnTo>
                    <a:pt x="882" y="756"/>
                  </a:lnTo>
                  <a:lnTo>
                    <a:pt x="888" y="762"/>
                  </a:lnTo>
                  <a:lnTo>
                    <a:pt x="900" y="762"/>
                  </a:lnTo>
                  <a:lnTo>
                    <a:pt x="906" y="768"/>
                  </a:lnTo>
                  <a:lnTo>
                    <a:pt x="918" y="768"/>
                  </a:lnTo>
                  <a:lnTo>
                    <a:pt x="918" y="786"/>
                  </a:lnTo>
                  <a:lnTo>
                    <a:pt x="912" y="798"/>
                  </a:lnTo>
                  <a:lnTo>
                    <a:pt x="912" y="816"/>
                  </a:lnTo>
                  <a:lnTo>
                    <a:pt x="918" y="822"/>
                  </a:lnTo>
                  <a:lnTo>
                    <a:pt x="984" y="858"/>
                  </a:lnTo>
                  <a:lnTo>
                    <a:pt x="1062" y="930"/>
                  </a:lnTo>
                  <a:lnTo>
                    <a:pt x="1068" y="930"/>
                  </a:lnTo>
                  <a:lnTo>
                    <a:pt x="1074" y="924"/>
                  </a:lnTo>
                  <a:lnTo>
                    <a:pt x="1110" y="924"/>
                  </a:lnTo>
                  <a:lnTo>
                    <a:pt x="1128" y="918"/>
                  </a:lnTo>
                  <a:lnTo>
                    <a:pt x="1188" y="918"/>
                  </a:lnTo>
                  <a:lnTo>
                    <a:pt x="1206" y="924"/>
                  </a:lnTo>
                  <a:lnTo>
                    <a:pt x="1224" y="924"/>
                  </a:lnTo>
                  <a:lnTo>
                    <a:pt x="1230" y="918"/>
                  </a:lnTo>
                  <a:lnTo>
                    <a:pt x="1254" y="906"/>
                  </a:lnTo>
                  <a:lnTo>
                    <a:pt x="1266" y="906"/>
                  </a:lnTo>
                  <a:lnTo>
                    <a:pt x="1272" y="918"/>
                  </a:lnTo>
                  <a:lnTo>
                    <a:pt x="1290" y="936"/>
                  </a:lnTo>
                  <a:lnTo>
                    <a:pt x="1296" y="954"/>
                  </a:lnTo>
                  <a:lnTo>
                    <a:pt x="1308" y="960"/>
                  </a:lnTo>
                  <a:lnTo>
                    <a:pt x="1314" y="972"/>
                  </a:lnTo>
                  <a:lnTo>
                    <a:pt x="1344" y="972"/>
                  </a:lnTo>
                  <a:lnTo>
                    <a:pt x="1344" y="984"/>
                  </a:lnTo>
                  <a:lnTo>
                    <a:pt x="1350" y="1002"/>
                  </a:lnTo>
                  <a:lnTo>
                    <a:pt x="1350" y="1044"/>
                  </a:lnTo>
                  <a:lnTo>
                    <a:pt x="1356" y="1050"/>
                  </a:lnTo>
                  <a:lnTo>
                    <a:pt x="1362" y="1050"/>
                  </a:lnTo>
                  <a:lnTo>
                    <a:pt x="1368" y="1044"/>
                  </a:lnTo>
                  <a:lnTo>
                    <a:pt x="1380" y="1044"/>
                  </a:lnTo>
                  <a:lnTo>
                    <a:pt x="1386" y="1050"/>
                  </a:lnTo>
                  <a:lnTo>
                    <a:pt x="1416" y="1110"/>
                  </a:lnTo>
                  <a:lnTo>
                    <a:pt x="1494" y="1110"/>
                  </a:lnTo>
                  <a:lnTo>
                    <a:pt x="1512" y="1116"/>
                  </a:lnTo>
                  <a:lnTo>
                    <a:pt x="1512" y="1134"/>
                  </a:lnTo>
                  <a:lnTo>
                    <a:pt x="1506" y="1140"/>
                  </a:lnTo>
                  <a:lnTo>
                    <a:pt x="1506" y="1152"/>
                  </a:lnTo>
                  <a:lnTo>
                    <a:pt x="1512" y="1152"/>
                  </a:lnTo>
                  <a:lnTo>
                    <a:pt x="1524" y="1158"/>
                  </a:lnTo>
                  <a:lnTo>
                    <a:pt x="1536" y="1158"/>
                  </a:lnTo>
                  <a:lnTo>
                    <a:pt x="1542" y="1164"/>
                  </a:lnTo>
                  <a:lnTo>
                    <a:pt x="1542" y="1152"/>
                  </a:lnTo>
                  <a:lnTo>
                    <a:pt x="1536" y="1146"/>
                  </a:lnTo>
                  <a:lnTo>
                    <a:pt x="1536" y="1134"/>
                  </a:lnTo>
                  <a:lnTo>
                    <a:pt x="1548" y="1122"/>
                  </a:lnTo>
                  <a:lnTo>
                    <a:pt x="1560" y="1116"/>
                  </a:lnTo>
                  <a:lnTo>
                    <a:pt x="1566" y="1110"/>
                  </a:lnTo>
                  <a:lnTo>
                    <a:pt x="1572" y="1110"/>
                  </a:lnTo>
                  <a:lnTo>
                    <a:pt x="1572" y="1092"/>
                  </a:lnTo>
                  <a:lnTo>
                    <a:pt x="1584" y="1080"/>
                  </a:lnTo>
                  <a:lnTo>
                    <a:pt x="1596" y="1074"/>
                  </a:lnTo>
                  <a:lnTo>
                    <a:pt x="1608" y="1074"/>
                  </a:lnTo>
                  <a:lnTo>
                    <a:pt x="1614" y="1068"/>
                  </a:lnTo>
                  <a:lnTo>
                    <a:pt x="1620" y="1068"/>
                  </a:lnTo>
                  <a:lnTo>
                    <a:pt x="1632" y="1044"/>
                  </a:lnTo>
                  <a:lnTo>
                    <a:pt x="1656" y="1044"/>
                  </a:lnTo>
                  <a:lnTo>
                    <a:pt x="1686" y="1026"/>
                  </a:lnTo>
                  <a:lnTo>
                    <a:pt x="1662" y="1026"/>
                  </a:lnTo>
                  <a:lnTo>
                    <a:pt x="1662" y="1008"/>
                  </a:lnTo>
                  <a:lnTo>
                    <a:pt x="1668" y="996"/>
                  </a:lnTo>
                  <a:lnTo>
                    <a:pt x="1686" y="978"/>
                  </a:lnTo>
                  <a:lnTo>
                    <a:pt x="1716" y="978"/>
                  </a:lnTo>
                  <a:lnTo>
                    <a:pt x="1728" y="984"/>
                  </a:lnTo>
                  <a:lnTo>
                    <a:pt x="1746" y="990"/>
                  </a:lnTo>
                  <a:lnTo>
                    <a:pt x="1782" y="1008"/>
                  </a:lnTo>
                  <a:lnTo>
                    <a:pt x="1812" y="1008"/>
                  </a:lnTo>
                  <a:lnTo>
                    <a:pt x="1830" y="1014"/>
                  </a:lnTo>
                  <a:lnTo>
                    <a:pt x="1830" y="1002"/>
                  </a:lnTo>
                  <a:lnTo>
                    <a:pt x="1824" y="990"/>
                  </a:lnTo>
                  <a:lnTo>
                    <a:pt x="1824" y="960"/>
                  </a:lnTo>
                  <a:lnTo>
                    <a:pt x="1830" y="954"/>
                  </a:lnTo>
                  <a:lnTo>
                    <a:pt x="1872" y="954"/>
                  </a:lnTo>
                  <a:lnTo>
                    <a:pt x="1884" y="960"/>
                  </a:lnTo>
                  <a:lnTo>
                    <a:pt x="1890" y="972"/>
                  </a:lnTo>
                  <a:lnTo>
                    <a:pt x="1914" y="972"/>
                  </a:lnTo>
                  <a:lnTo>
                    <a:pt x="1926" y="978"/>
                  </a:lnTo>
                  <a:lnTo>
                    <a:pt x="1944" y="978"/>
                  </a:lnTo>
                  <a:lnTo>
                    <a:pt x="1962" y="972"/>
                  </a:lnTo>
                  <a:lnTo>
                    <a:pt x="2082" y="972"/>
                  </a:lnTo>
                  <a:lnTo>
                    <a:pt x="2094" y="978"/>
                  </a:lnTo>
                  <a:lnTo>
                    <a:pt x="2106" y="978"/>
                  </a:lnTo>
                  <a:lnTo>
                    <a:pt x="2154" y="972"/>
                  </a:lnTo>
                  <a:lnTo>
                    <a:pt x="2166" y="984"/>
                  </a:lnTo>
                  <a:lnTo>
                    <a:pt x="2184" y="984"/>
                  </a:lnTo>
                  <a:lnTo>
                    <a:pt x="2208" y="1014"/>
                  </a:lnTo>
                  <a:lnTo>
                    <a:pt x="2250" y="1014"/>
                  </a:lnTo>
                  <a:lnTo>
                    <a:pt x="2268" y="1020"/>
                  </a:lnTo>
                  <a:lnTo>
                    <a:pt x="2262" y="1014"/>
                  </a:lnTo>
                  <a:lnTo>
                    <a:pt x="2262" y="1002"/>
                  </a:lnTo>
                  <a:lnTo>
                    <a:pt x="2256" y="996"/>
                  </a:lnTo>
                  <a:lnTo>
                    <a:pt x="2256" y="984"/>
                  </a:lnTo>
                  <a:lnTo>
                    <a:pt x="2280" y="984"/>
                  </a:lnTo>
                  <a:lnTo>
                    <a:pt x="2262" y="966"/>
                  </a:lnTo>
                  <a:lnTo>
                    <a:pt x="2262" y="960"/>
                  </a:lnTo>
                  <a:lnTo>
                    <a:pt x="2268" y="954"/>
                  </a:lnTo>
                  <a:lnTo>
                    <a:pt x="2286" y="954"/>
                  </a:lnTo>
                  <a:lnTo>
                    <a:pt x="2286" y="942"/>
                  </a:lnTo>
                  <a:lnTo>
                    <a:pt x="2274" y="936"/>
                  </a:lnTo>
                  <a:lnTo>
                    <a:pt x="2268" y="924"/>
                  </a:lnTo>
                  <a:lnTo>
                    <a:pt x="2226" y="882"/>
                  </a:lnTo>
                  <a:lnTo>
                    <a:pt x="2214" y="858"/>
                  </a:lnTo>
                  <a:lnTo>
                    <a:pt x="2214" y="828"/>
                  </a:lnTo>
                  <a:lnTo>
                    <a:pt x="2196" y="828"/>
                  </a:lnTo>
                  <a:lnTo>
                    <a:pt x="2184" y="822"/>
                  </a:lnTo>
                  <a:lnTo>
                    <a:pt x="2178" y="816"/>
                  </a:lnTo>
                  <a:lnTo>
                    <a:pt x="2178" y="810"/>
                  </a:lnTo>
                  <a:lnTo>
                    <a:pt x="2184" y="804"/>
                  </a:lnTo>
                  <a:lnTo>
                    <a:pt x="2196" y="798"/>
                  </a:lnTo>
                  <a:lnTo>
                    <a:pt x="2208" y="798"/>
                  </a:lnTo>
                  <a:lnTo>
                    <a:pt x="2220" y="792"/>
                  </a:lnTo>
                  <a:lnTo>
                    <a:pt x="2232" y="792"/>
                  </a:lnTo>
                  <a:lnTo>
                    <a:pt x="2268" y="774"/>
                  </a:lnTo>
                  <a:lnTo>
                    <a:pt x="2280" y="774"/>
                  </a:lnTo>
                  <a:lnTo>
                    <a:pt x="2286" y="780"/>
                  </a:lnTo>
                  <a:lnTo>
                    <a:pt x="2292" y="792"/>
                  </a:lnTo>
                  <a:lnTo>
                    <a:pt x="2298" y="798"/>
                  </a:lnTo>
                  <a:lnTo>
                    <a:pt x="2316" y="786"/>
                  </a:lnTo>
                  <a:lnTo>
                    <a:pt x="2328" y="798"/>
                  </a:lnTo>
                  <a:lnTo>
                    <a:pt x="2334" y="798"/>
                  </a:lnTo>
                  <a:lnTo>
                    <a:pt x="2340" y="792"/>
                  </a:lnTo>
                  <a:lnTo>
                    <a:pt x="2340" y="780"/>
                  </a:lnTo>
                  <a:lnTo>
                    <a:pt x="2334" y="774"/>
                  </a:lnTo>
                  <a:lnTo>
                    <a:pt x="2328" y="774"/>
                  </a:lnTo>
                  <a:lnTo>
                    <a:pt x="2322" y="768"/>
                  </a:lnTo>
                  <a:lnTo>
                    <a:pt x="2316" y="768"/>
                  </a:lnTo>
                  <a:lnTo>
                    <a:pt x="2316" y="630"/>
                  </a:lnTo>
                  <a:lnTo>
                    <a:pt x="2328" y="630"/>
                  </a:lnTo>
                  <a:lnTo>
                    <a:pt x="2340" y="636"/>
                  </a:lnTo>
                  <a:lnTo>
                    <a:pt x="2352" y="636"/>
                  </a:lnTo>
                  <a:lnTo>
                    <a:pt x="2376" y="648"/>
                  </a:lnTo>
                  <a:lnTo>
                    <a:pt x="2424" y="648"/>
                  </a:lnTo>
                  <a:lnTo>
                    <a:pt x="2436" y="660"/>
                  </a:lnTo>
                  <a:lnTo>
                    <a:pt x="2454" y="642"/>
                  </a:lnTo>
                  <a:lnTo>
                    <a:pt x="2472" y="642"/>
                  </a:lnTo>
                  <a:lnTo>
                    <a:pt x="2478" y="636"/>
                  </a:lnTo>
                  <a:lnTo>
                    <a:pt x="2478" y="618"/>
                  </a:lnTo>
                  <a:lnTo>
                    <a:pt x="2466" y="594"/>
                  </a:lnTo>
                  <a:lnTo>
                    <a:pt x="2454" y="582"/>
                  </a:lnTo>
                  <a:lnTo>
                    <a:pt x="2442" y="558"/>
                  </a:lnTo>
                  <a:lnTo>
                    <a:pt x="2442" y="540"/>
                  </a:lnTo>
                  <a:lnTo>
                    <a:pt x="2454" y="528"/>
                  </a:lnTo>
                  <a:lnTo>
                    <a:pt x="2496" y="528"/>
                  </a:lnTo>
                  <a:lnTo>
                    <a:pt x="2502" y="522"/>
                  </a:lnTo>
                  <a:lnTo>
                    <a:pt x="2502" y="510"/>
                  </a:lnTo>
                  <a:lnTo>
                    <a:pt x="2484" y="492"/>
                  </a:lnTo>
                  <a:close/>
                  <a:moveTo>
                    <a:pt x="2082" y="696"/>
                  </a:moveTo>
                  <a:lnTo>
                    <a:pt x="2046" y="696"/>
                  </a:lnTo>
                  <a:lnTo>
                    <a:pt x="2046" y="702"/>
                  </a:lnTo>
                  <a:lnTo>
                    <a:pt x="2040" y="708"/>
                  </a:lnTo>
                  <a:lnTo>
                    <a:pt x="2028" y="708"/>
                  </a:lnTo>
                  <a:lnTo>
                    <a:pt x="2022" y="702"/>
                  </a:lnTo>
                  <a:lnTo>
                    <a:pt x="2010" y="696"/>
                  </a:lnTo>
                  <a:lnTo>
                    <a:pt x="1980" y="702"/>
                  </a:lnTo>
                  <a:lnTo>
                    <a:pt x="1950" y="696"/>
                  </a:lnTo>
                  <a:lnTo>
                    <a:pt x="1932" y="696"/>
                  </a:lnTo>
                  <a:lnTo>
                    <a:pt x="1908" y="690"/>
                  </a:lnTo>
                  <a:lnTo>
                    <a:pt x="1860" y="690"/>
                  </a:lnTo>
                  <a:lnTo>
                    <a:pt x="1854" y="684"/>
                  </a:lnTo>
                  <a:lnTo>
                    <a:pt x="1854" y="678"/>
                  </a:lnTo>
                  <a:lnTo>
                    <a:pt x="1836" y="696"/>
                  </a:lnTo>
                  <a:lnTo>
                    <a:pt x="1830" y="696"/>
                  </a:lnTo>
                  <a:lnTo>
                    <a:pt x="1824" y="708"/>
                  </a:lnTo>
                  <a:lnTo>
                    <a:pt x="1824" y="714"/>
                  </a:lnTo>
                  <a:lnTo>
                    <a:pt x="1818" y="726"/>
                  </a:lnTo>
                  <a:lnTo>
                    <a:pt x="1812" y="732"/>
                  </a:lnTo>
                  <a:lnTo>
                    <a:pt x="1794" y="732"/>
                  </a:lnTo>
                  <a:lnTo>
                    <a:pt x="1800" y="762"/>
                  </a:lnTo>
                  <a:lnTo>
                    <a:pt x="1788" y="768"/>
                  </a:lnTo>
                  <a:lnTo>
                    <a:pt x="1806" y="786"/>
                  </a:lnTo>
                  <a:lnTo>
                    <a:pt x="1800" y="810"/>
                  </a:lnTo>
                  <a:lnTo>
                    <a:pt x="1794" y="810"/>
                  </a:lnTo>
                  <a:lnTo>
                    <a:pt x="1788" y="798"/>
                  </a:lnTo>
                  <a:lnTo>
                    <a:pt x="1776" y="792"/>
                  </a:lnTo>
                  <a:lnTo>
                    <a:pt x="1770" y="780"/>
                  </a:lnTo>
                  <a:lnTo>
                    <a:pt x="1758" y="774"/>
                  </a:lnTo>
                  <a:lnTo>
                    <a:pt x="1752" y="762"/>
                  </a:lnTo>
                  <a:lnTo>
                    <a:pt x="1752" y="750"/>
                  </a:lnTo>
                  <a:lnTo>
                    <a:pt x="1746" y="732"/>
                  </a:lnTo>
                  <a:lnTo>
                    <a:pt x="1746" y="720"/>
                  </a:lnTo>
                  <a:lnTo>
                    <a:pt x="1764" y="702"/>
                  </a:lnTo>
                  <a:lnTo>
                    <a:pt x="1776" y="702"/>
                  </a:lnTo>
                  <a:lnTo>
                    <a:pt x="1782" y="696"/>
                  </a:lnTo>
                  <a:lnTo>
                    <a:pt x="1788" y="684"/>
                  </a:lnTo>
                  <a:lnTo>
                    <a:pt x="1788" y="678"/>
                  </a:lnTo>
                  <a:lnTo>
                    <a:pt x="1800" y="666"/>
                  </a:lnTo>
                  <a:lnTo>
                    <a:pt x="1818" y="666"/>
                  </a:lnTo>
                  <a:lnTo>
                    <a:pt x="1830" y="672"/>
                  </a:lnTo>
                  <a:lnTo>
                    <a:pt x="1848" y="672"/>
                  </a:lnTo>
                  <a:lnTo>
                    <a:pt x="1854" y="666"/>
                  </a:lnTo>
                  <a:lnTo>
                    <a:pt x="1896" y="666"/>
                  </a:lnTo>
                  <a:lnTo>
                    <a:pt x="1908" y="672"/>
                  </a:lnTo>
                  <a:lnTo>
                    <a:pt x="1914" y="678"/>
                  </a:lnTo>
                  <a:lnTo>
                    <a:pt x="1932" y="678"/>
                  </a:lnTo>
                  <a:lnTo>
                    <a:pt x="1944" y="684"/>
                  </a:lnTo>
                  <a:lnTo>
                    <a:pt x="1974" y="684"/>
                  </a:lnTo>
                  <a:lnTo>
                    <a:pt x="1986" y="672"/>
                  </a:lnTo>
                  <a:lnTo>
                    <a:pt x="2028" y="672"/>
                  </a:lnTo>
                  <a:lnTo>
                    <a:pt x="2034" y="678"/>
                  </a:lnTo>
                  <a:lnTo>
                    <a:pt x="2046" y="678"/>
                  </a:lnTo>
                  <a:lnTo>
                    <a:pt x="2052" y="672"/>
                  </a:lnTo>
                  <a:lnTo>
                    <a:pt x="2064" y="666"/>
                  </a:lnTo>
                  <a:lnTo>
                    <a:pt x="2088" y="666"/>
                  </a:lnTo>
                  <a:lnTo>
                    <a:pt x="2088" y="684"/>
                  </a:lnTo>
                  <a:lnTo>
                    <a:pt x="2082" y="690"/>
                  </a:lnTo>
                  <a:lnTo>
                    <a:pt x="2082" y="696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93" name="Jordan" descr="© INSCALE GmbH, 05.05.2010&#10;http://www.presentationload.com/">
              <a:extLst>
                <a:ext uri="{FF2B5EF4-FFF2-40B4-BE49-F238E27FC236}">
                  <a16:creationId xmlns:a16="http://schemas.microsoft.com/office/drawing/2014/main" id="{82652B61-DB64-9F46-E50E-571DBC762A17}"/>
                </a:ext>
              </a:extLst>
            </p:cNvPr>
            <p:cNvSpPr>
              <a:spLocks/>
            </p:cNvSpPr>
            <p:nvPr/>
          </p:nvSpPr>
          <p:spPr bwMode="gray">
            <a:xfrm>
              <a:off x="5152980" y="2201567"/>
              <a:ext cx="106731" cy="127485"/>
            </a:xfrm>
            <a:custGeom>
              <a:avLst/>
              <a:gdLst>
                <a:gd name="T0" fmla="*/ 2147483647 w 282"/>
                <a:gd name="T1" fmla="*/ 2147483647 h 336"/>
                <a:gd name="T2" fmla="*/ 2147483647 w 282"/>
                <a:gd name="T3" fmla="*/ 2147483647 h 336"/>
                <a:gd name="T4" fmla="*/ 2147483647 w 282"/>
                <a:gd name="T5" fmla="*/ 0 h 336"/>
                <a:gd name="T6" fmla="*/ 2147483647 w 282"/>
                <a:gd name="T7" fmla="*/ 2147483647 h 336"/>
                <a:gd name="T8" fmla="*/ 2147483647 w 282"/>
                <a:gd name="T9" fmla="*/ 2147483647 h 336"/>
                <a:gd name="T10" fmla="*/ 2147483647 w 282"/>
                <a:gd name="T11" fmla="*/ 2147483647 h 336"/>
                <a:gd name="T12" fmla="*/ 2147483647 w 282"/>
                <a:gd name="T13" fmla="*/ 2147483647 h 336"/>
                <a:gd name="T14" fmla="*/ 2147483647 w 282"/>
                <a:gd name="T15" fmla="*/ 2147483647 h 336"/>
                <a:gd name="T16" fmla="*/ 2147483647 w 282"/>
                <a:gd name="T17" fmla="*/ 2147483647 h 336"/>
                <a:gd name="T18" fmla="*/ 2147483647 w 282"/>
                <a:gd name="T19" fmla="*/ 2147483647 h 336"/>
                <a:gd name="T20" fmla="*/ 2147483647 w 282"/>
                <a:gd name="T21" fmla="*/ 2147483647 h 336"/>
                <a:gd name="T22" fmla="*/ 2147483647 w 282"/>
                <a:gd name="T23" fmla="*/ 2147483647 h 336"/>
                <a:gd name="T24" fmla="*/ 2147483647 w 282"/>
                <a:gd name="T25" fmla="*/ 2147483647 h 336"/>
                <a:gd name="T26" fmla="*/ 2147483647 w 282"/>
                <a:gd name="T27" fmla="*/ 2147483647 h 336"/>
                <a:gd name="T28" fmla="*/ 2147483647 w 282"/>
                <a:gd name="T29" fmla="*/ 2147483647 h 336"/>
                <a:gd name="T30" fmla="*/ 2147483647 w 282"/>
                <a:gd name="T31" fmla="*/ 2147483647 h 336"/>
                <a:gd name="T32" fmla="*/ 2147483647 w 282"/>
                <a:gd name="T33" fmla="*/ 2147483647 h 336"/>
                <a:gd name="T34" fmla="*/ 2147483647 w 282"/>
                <a:gd name="T35" fmla="*/ 2147483647 h 336"/>
                <a:gd name="T36" fmla="*/ 2147483647 w 282"/>
                <a:gd name="T37" fmla="*/ 2147483647 h 336"/>
                <a:gd name="T38" fmla="*/ 2147483647 w 282"/>
                <a:gd name="T39" fmla="*/ 2147483647 h 336"/>
                <a:gd name="T40" fmla="*/ 2147483647 w 282"/>
                <a:gd name="T41" fmla="*/ 2147483647 h 336"/>
                <a:gd name="T42" fmla="*/ 2147483647 w 282"/>
                <a:gd name="T43" fmla="*/ 2147483647 h 336"/>
                <a:gd name="T44" fmla="*/ 2147483647 w 282"/>
                <a:gd name="T45" fmla="*/ 2147483647 h 336"/>
                <a:gd name="T46" fmla="*/ 0 w 282"/>
                <a:gd name="T47" fmla="*/ 2147483647 h 336"/>
                <a:gd name="T48" fmla="*/ 0 w 282"/>
                <a:gd name="T49" fmla="*/ 2147483647 h 336"/>
                <a:gd name="T50" fmla="*/ 2147483647 w 282"/>
                <a:gd name="T51" fmla="*/ 2147483647 h 336"/>
                <a:gd name="T52" fmla="*/ 2147483647 w 282"/>
                <a:gd name="T53" fmla="*/ 2147483647 h 336"/>
                <a:gd name="T54" fmla="*/ 2147483647 w 282"/>
                <a:gd name="T55" fmla="*/ 2147483647 h 336"/>
                <a:gd name="T56" fmla="*/ 2147483647 w 282"/>
                <a:gd name="T57" fmla="*/ 2147483647 h 336"/>
                <a:gd name="T58" fmla="*/ 2147483647 w 282"/>
                <a:gd name="T59" fmla="*/ 2147483647 h 336"/>
                <a:gd name="T60" fmla="*/ 2147483647 w 282"/>
                <a:gd name="T61" fmla="*/ 2147483647 h 336"/>
                <a:gd name="T62" fmla="*/ 2147483647 w 282"/>
                <a:gd name="T63" fmla="*/ 2147483647 h 336"/>
                <a:gd name="T64" fmla="*/ 2147483647 w 282"/>
                <a:gd name="T65" fmla="*/ 2147483647 h 336"/>
                <a:gd name="T66" fmla="*/ 2147483647 w 282"/>
                <a:gd name="T67" fmla="*/ 2147483647 h 336"/>
                <a:gd name="T68" fmla="*/ 2147483647 w 282"/>
                <a:gd name="T69" fmla="*/ 2147483647 h 336"/>
                <a:gd name="T70" fmla="*/ 2147483647 w 282"/>
                <a:gd name="T71" fmla="*/ 2147483647 h 336"/>
                <a:gd name="T72" fmla="*/ 2147483647 w 282"/>
                <a:gd name="T73" fmla="*/ 2147483647 h 336"/>
                <a:gd name="T74" fmla="*/ 2147483647 w 282"/>
                <a:gd name="T75" fmla="*/ 2147483647 h 336"/>
                <a:gd name="T76" fmla="*/ 2147483647 w 282"/>
                <a:gd name="T77" fmla="*/ 2147483647 h 336"/>
                <a:gd name="T78" fmla="*/ 2147483647 w 282"/>
                <a:gd name="T79" fmla="*/ 2147483647 h 336"/>
                <a:gd name="T80" fmla="*/ 2147483647 w 282"/>
                <a:gd name="T81" fmla="*/ 2147483647 h 336"/>
                <a:gd name="T82" fmla="*/ 2147483647 w 282"/>
                <a:gd name="T83" fmla="*/ 2147483647 h 336"/>
                <a:gd name="T84" fmla="*/ 2147483647 w 282"/>
                <a:gd name="T85" fmla="*/ 2147483647 h 336"/>
                <a:gd name="T86" fmla="*/ 2147483647 w 282"/>
                <a:gd name="T87" fmla="*/ 2147483647 h 336"/>
                <a:gd name="T88" fmla="*/ 2147483647 w 282"/>
                <a:gd name="T89" fmla="*/ 2147483647 h 336"/>
                <a:gd name="T90" fmla="*/ 2147483647 w 282"/>
                <a:gd name="T91" fmla="*/ 2147483647 h 336"/>
                <a:gd name="T92" fmla="*/ 2147483647 w 282"/>
                <a:gd name="T93" fmla="*/ 2147483647 h 336"/>
                <a:gd name="T94" fmla="*/ 2147483647 w 282"/>
                <a:gd name="T95" fmla="*/ 2147483647 h 336"/>
                <a:gd name="T96" fmla="*/ 2147483647 w 282"/>
                <a:gd name="T97" fmla="*/ 2147483647 h 336"/>
                <a:gd name="T98" fmla="*/ 2147483647 w 282"/>
                <a:gd name="T99" fmla="*/ 2147483647 h 336"/>
                <a:gd name="T100" fmla="*/ 2147483647 w 282"/>
                <a:gd name="T101" fmla="*/ 2147483647 h 336"/>
                <a:gd name="T102" fmla="*/ 2147483647 w 282"/>
                <a:gd name="T103" fmla="*/ 2147483647 h 336"/>
                <a:gd name="T104" fmla="*/ 2147483647 w 282"/>
                <a:gd name="T105" fmla="*/ 2147483647 h 336"/>
                <a:gd name="T106" fmla="*/ 2147483647 w 282"/>
                <a:gd name="T107" fmla="*/ 2147483647 h 336"/>
                <a:gd name="T108" fmla="*/ 2147483647 w 282"/>
                <a:gd name="T109" fmla="*/ 2147483647 h 336"/>
                <a:gd name="T110" fmla="*/ 2147483647 w 282"/>
                <a:gd name="T111" fmla="*/ 2147483647 h 336"/>
                <a:gd name="T112" fmla="*/ 2147483647 w 282"/>
                <a:gd name="T113" fmla="*/ 2147483647 h 336"/>
                <a:gd name="T114" fmla="*/ 2147483647 w 282"/>
                <a:gd name="T115" fmla="*/ 2147483647 h 336"/>
                <a:gd name="T116" fmla="*/ 2147483647 w 282"/>
                <a:gd name="T117" fmla="*/ 2147483647 h 336"/>
                <a:gd name="T118" fmla="*/ 2147483647 w 282"/>
                <a:gd name="T119" fmla="*/ 2147483647 h 336"/>
                <a:gd name="T120" fmla="*/ 2147483647 w 282"/>
                <a:gd name="T121" fmla="*/ 2147483647 h 336"/>
                <a:gd name="T122" fmla="*/ 2147483647 w 282"/>
                <a:gd name="T123" fmla="*/ 2147483647 h 3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82"/>
                <a:gd name="T187" fmla="*/ 0 h 336"/>
                <a:gd name="T188" fmla="*/ 282 w 282"/>
                <a:gd name="T189" fmla="*/ 336 h 3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82" h="336">
                  <a:moveTo>
                    <a:pt x="258" y="60"/>
                  </a:moveTo>
                  <a:lnTo>
                    <a:pt x="258" y="42"/>
                  </a:lnTo>
                  <a:lnTo>
                    <a:pt x="234" y="0"/>
                  </a:lnTo>
                  <a:lnTo>
                    <a:pt x="222" y="6"/>
                  </a:lnTo>
                  <a:lnTo>
                    <a:pt x="198" y="30"/>
                  </a:lnTo>
                  <a:lnTo>
                    <a:pt x="138" y="78"/>
                  </a:lnTo>
                  <a:lnTo>
                    <a:pt x="114" y="84"/>
                  </a:lnTo>
                  <a:lnTo>
                    <a:pt x="96" y="84"/>
                  </a:lnTo>
                  <a:lnTo>
                    <a:pt x="84" y="78"/>
                  </a:lnTo>
                  <a:lnTo>
                    <a:pt x="72" y="66"/>
                  </a:lnTo>
                  <a:lnTo>
                    <a:pt x="36" y="48"/>
                  </a:lnTo>
                  <a:lnTo>
                    <a:pt x="30" y="48"/>
                  </a:lnTo>
                  <a:lnTo>
                    <a:pt x="24" y="66"/>
                  </a:lnTo>
                  <a:lnTo>
                    <a:pt x="30" y="138"/>
                  </a:lnTo>
                  <a:lnTo>
                    <a:pt x="18" y="150"/>
                  </a:lnTo>
                  <a:lnTo>
                    <a:pt x="18" y="162"/>
                  </a:lnTo>
                  <a:lnTo>
                    <a:pt x="30" y="174"/>
                  </a:lnTo>
                  <a:lnTo>
                    <a:pt x="30" y="186"/>
                  </a:lnTo>
                  <a:lnTo>
                    <a:pt x="24" y="198"/>
                  </a:lnTo>
                  <a:lnTo>
                    <a:pt x="18" y="204"/>
                  </a:lnTo>
                  <a:lnTo>
                    <a:pt x="12" y="216"/>
                  </a:lnTo>
                  <a:lnTo>
                    <a:pt x="6" y="222"/>
                  </a:lnTo>
                  <a:lnTo>
                    <a:pt x="6" y="282"/>
                  </a:lnTo>
                  <a:lnTo>
                    <a:pt x="0" y="294"/>
                  </a:lnTo>
                  <a:lnTo>
                    <a:pt x="0" y="312"/>
                  </a:lnTo>
                  <a:lnTo>
                    <a:pt x="6" y="324"/>
                  </a:lnTo>
                  <a:lnTo>
                    <a:pt x="24" y="324"/>
                  </a:lnTo>
                  <a:lnTo>
                    <a:pt x="48" y="336"/>
                  </a:lnTo>
                  <a:lnTo>
                    <a:pt x="84" y="336"/>
                  </a:lnTo>
                  <a:lnTo>
                    <a:pt x="96" y="324"/>
                  </a:lnTo>
                  <a:lnTo>
                    <a:pt x="108" y="300"/>
                  </a:lnTo>
                  <a:lnTo>
                    <a:pt x="108" y="288"/>
                  </a:lnTo>
                  <a:lnTo>
                    <a:pt x="120" y="276"/>
                  </a:lnTo>
                  <a:lnTo>
                    <a:pt x="126" y="276"/>
                  </a:lnTo>
                  <a:lnTo>
                    <a:pt x="138" y="270"/>
                  </a:lnTo>
                  <a:lnTo>
                    <a:pt x="150" y="270"/>
                  </a:lnTo>
                  <a:lnTo>
                    <a:pt x="162" y="264"/>
                  </a:lnTo>
                  <a:lnTo>
                    <a:pt x="168" y="258"/>
                  </a:lnTo>
                  <a:lnTo>
                    <a:pt x="174" y="246"/>
                  </a:lnTo>
                  <a:lnTo>
                    <a:pt x="180" y="240"/>
                  </a:lnTo>
                  <a:lnTo>
                    <a:pt x="180" y="228"/>
                  </a:lnTo>
                  <a:lnTo>
                    <a:pt x="186" y="222"/>
                  </a:lnTo>
                  <a:lnTo>
                    <a:pt x="186" y="210"/>
                  </a:lnTo>
                  <a:lnTo>
                    <a:pt x="180" y="204"/>
                  </a:lnTo>
                  <a:lnTo>
                    <a:pt x="168" y="180"/>
                  </a:lnTo>
                  <a:lnTo>
                    <a:pt x="144" y="156"/>
                  </a:lnTo>
                  <a:lnTo>
                    <a:pt x="132" y="156"/>
                  </a:lnTo>
                  <a:lnTo>
                    <a:pt x="120" y="150"/>
                  </a:lnTo>
                  <a:lnTo>
                    <a:pt x="96" y="150"/>
                  </a:lnTo>
                  <a:lnTo>
                    <a:pt x="96" y="144"/>
                  </a:lnTo>
                  <a:lnTo>
                    <a:pt x="108" y="144"/>
                  </a:lnTo>
                  <a:lnTo>
                    <a:pt x="120" y="138"/>
                  </a:lnTo>
                  <a:lnTo>
                    <a:pt x="186" y="138"/>
                  </a:lnTo>
                  <a:lnTo>
                    <a:pt x="198" y="114"/>
                  </a:lnTo>
                  <a:lnTo>
                    <a:pt x="240" y="114"/>
                  </a:lnTo>
                  <a:lnTo>
                    <a:pt x="252" y="108"/>
                  </a:lnTo>
                  <a:lnTo>
                    <a:pt x="258" y="102"/>
                  </a:lnTo>
                  <a:lnTo>
                    <a:pt x="264" y="102"/>
                  </a:lnTo>
                  <a:lnTo>
                    <a:pt x="276" y="96"/>
                  </a:lnTo>
                  <a:lnTo>
                    <a:pt x="282" y="90"/>
                  </a:lnTo>
                  <a:lnTo>
                    <a:pt x="282" y="78"/>
                  </a:lnTo>
                  <a:lnTo>
                    <a:pt x="258" y="6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94" name="Jamaica" descr="© INSCALE GmbH, 05.05.2010&#10;http://www.presentationload.com/">
              <a:extLst>
                <a:ext uri="{FF2B5EF4-FFF2-40B4-BE49-F238E27FC236}">
                  <a16:creationId xmlns:a16="http://schemas.microsoft.com/office/drawing/2014/main" id="{E8B9B579-42F1-D013-A8B4-25DE4092DE5D}"/>
                </a:ext>
              </a:extLst>
            </p:cNvPr>
            <p:cNvSpPr>
              <a:spLocks/>
            </p:cNvSpPr>
            <p:nvPr/>
          </p:nvSpPr>
          <p:spPr bwMode="gray">
            <a:xfrm>
              <a:off x="2149694" y="2656657"/>
              <a:ext cx="59295" cy="19271"/>
            </a:xfrm>
            <a:custGeom>
              <a:avLst/>
              <a:gdLst>
                <a:gd name="T0" fmla="*/ 2147483647 w 156"/>
                <a:gd name="T1" fmla="*/ 2147483647 h 54"/>
                <a:gd name="T2" fmla="*/ 2147483647 w 156"/>
                <a:gd name="T3" fmla="*/ 2147483647 h 54"/>
                <a:gd name="T4" fmla="*/ 2147483647 w 156"/>
                <a:gd name="T5" fmla="*/ 2147483647 h 54"/>
                <a:gd name="T6" fmla="*/ 2147483647 w 156"/>
                <a:gd name="T7" fmla="*/ 2147483647 h 54"/>
                <a:gd name="T8" fmla="*/ 2147483647 w 156"/>
                <a:gd name="T9" fmla="*/ 2147483647 h 54"/>
                <a:gd name="T10" fmla="*/ 2147483647 w 156"/>
                <a:gd name="T11" fmla="*/ 2147483647 h 54"/>
                <a:gd name="T12" fmla="*/ 2147483647 w 156"/>
                <a:gd name="T13" fmla="*/ 2147483647 h 54"/>
                <a:gd name="T14" fmla="*/ 2147483647 w 156"/>
                <a:gd name="T15" fmla="*/ 2147483647 h 54"/>
                <a:gd name="T16" fmla="*/ 2147483647 w 156"/>
                <a:gd name="T17" fmla="*/ 0 h 54"/>
                <a:gd name="T18" fmla="*/ 2147483647 w 156"/>
                <a:gd name="T19" fmla="*/ 0 h 54"/>
                <a:gd name="T20" fmla="*/ 2147483647 w 156"/>
                <a:gd name="T21" fmla="*/ 2147483647 h 54"/>
                <a:gd name="T22" fmla="*/ 0 w 156"/>
                <a:gd name="T23" fmla="*/ 2147483647 h 54"/>
                <a:gd name="T24" fmla="*/ 2147483647 w 156"/>
                <a:gd name="T25" fmla="*/ 2147483647 h 54"/>
                <a:gd name="T26" fmla="*/ 2147483647 w 156"/>
                <a:gd name="T27" fmla="*/ 2147483647 h 54"/>
                <a:gd name="T28" fmla="*/ 2147483647 w 156"/>
                <a:gd name="T29" fmla="*/ 2147483647 h 54"/>
                <a:gd name="T30" fmla="*/ 2147483647 w 156"/>
                <a:gd name="T31" fmla="*/ 2147483647 h 54"/>
                <a:gd name="T32" fmla="*/ 2147483647 w 156"/>
                <a:gd name="T33" fmla="*/ 2147483647 h 54"/>
                <a:gd name="T34" fmla="*/ 2147483647 w 156"/>
                <a:gd name="T35" fmla="*/ 2147483647 h 54"/>
                <a:gd name="T36" fmla="*/ 2147483647 w 156"/>
                <a:gd name="T37" fmla="*/ 2147483647 h 5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56"/>
                <a:gd name="T58" fmla="*/ 0 h 54"/>
                <a:gd name="T59" fmla="*/ 156 w 156"/>
                <a:gd name="T60" fmla="*/ 54 h 54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56" h="54">
                  <a:moveTo>
                    <a:pt x="108" y="54"/>
                  </a:moveTo>
                  <a:lnTo>
                    <a:pt x="114" y="36"/>
                  </a:lnTo>
                  <a:lnTo>
                    <a:pt x="156" y="48"/>
                  </a:lnTo>
                  <a:lnTo>
                    <a:pt x="156" y="42"/>
                  </a:lnTo>
                  <a:lnTo>
                    <a:pt x="150" y="36"/>
                  </a:lnTo>
                  <a:lnTo>
                    <a:pt x="144" y="24"/>
                  </a:lnTo>
                  <a:lnTo>
                    <a:pt x="126" y="6"/>
                  </a:lnTo>
                  <a:lnTo>
                    <a:pt x="84" y="6"/>
                  </a:lnTo>
                  <a:lnTo>
                    <a:pt x="66" y="0"/>
                  </a:lnTo>
                  <a:lnTo>
                    <a:pt x="24" y="0"/>
                  </a:lnTo>
                  <a:lnTo>
                    <a:pt x="12" y="6"/>
                  </a:lnTo>
                  <a:lnTo>
                    <a:pt x="0" y="6"/>
                  </a:lnTo>
                  <a:lnTo>
                    <a:pt x="6" y="18"/>
                  </a:lnTo>
                  <a:lnTo>
                    <a:pt x="18" y="24"/>
                  </a:lnTo>
                  <a:lnTo>
                    <a:pt x="24" y="36"/>
                  </a:lnTo>
                  <a:lnTo>
                    <a:pt x="36" y="42"/>
                  </a:lnTo>
                  <a:lnTo>
                    <a:pt x="60" y="42"/>
                  </a:lnTo>
                  <a:lnTo>
                    <a:pt x="78" y="48"/>
                  </a:lnTo>
                  <a:lnTo>
                    <a:pt x="108" y="5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95" name="Japan" descr="© INSCALE GmbH, 05.05.2010&#10;http://www.presentationload.com/">
              <a:extLst>
                <a:ext uri="{FF2B5EF4-FFF2-40B4-BE49-F238E27FC236}">
                  <a16:creationId xmlns:a16="http://schemas.microsoft.com/office/drawing/2014/main" id="{5D7A8C55-CF41-130E-90AE-210294081EEE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7493646" y="1830973"/>
              <a:ext cx="332051" cy="647800"/>
            </a:xfrm>
            <a:custGeom>
              <a:avLst/>
              <a:gdLst>
                <a:gd name="T0" fmla="*/ 2147483647 w 876"/>
                <a:gd name="T1" fmla="*/ 2147483647 h 1710"/>
                <a:gd name="T2" fmla="*/ 2147483647 w 876"/>
                <a:gd name="T3" fmla="*/ 2147483647 h 1710"/>
                <a:gd name="T4" fmla="*/ 2147483647 w 876"/>
                <a:gd name="T5" fmla="*/ 2147483647 h 1710"/>
                <a:gd name="T6" fmla="*/ 2147483647 w 876"/>
                <a:gd name="T7" fmla="*/ 2147483647 h 1710"/>
                <a:gd name="T8" fmla="*/ 2147483647 w 876"/>
                <a:gd name="T9" fmla="*/ 2147483647 h 1710"/>
                <a:gd name="T10" fmla="*/ 2147483647 w 876"/>
                <a:gd name="T11" fmla="*/ 2147483647 h 1710"/>
                <a:gd name="T12" fmla="*/ 2147483647 w 876"/>
                <a:gd name="T13" fmla="*/ 2147483647 h 1710"/>
                <a:gd name="T14" fmla="*/ 2147483647 w 876"/>
                <a:gd name="T15" fmla="*/ 2147483647 h 1710"/>
                <a:gd name="T16" fmla="*/ 2147483647 w 876"/>
                <a:gd name="T17" fmla="*/ 2147483647 h 1710"/>
                <a:gd name="T18" fmla="*/ 2147483647 w 876"/>
                <a:gd name="T19" fmla="*/ 2147483647 h 1710"/>
                <a:gd name="T20" fmla="*/ 2147483647 w 876"/>
                <a:gd name="T21" fmla="*/ 2147483647 h 1710"/>
                <a:gd name="T22" fmla="*/ 2147483647 w 876"/>
                <a:gd name="T23" fmla="*/ 2147483647 h 1710"/>
                <a:gd name="T24" fmla="*/ 2147483647 w 876"/>
                <a:gd name="T25" fmla="*/ 2147483647 h 1710"/>
                <a:gd name="T26" fmla="*/ 2147483647 w 876"/>
                <a:gd name="T27" fmla="*/ 2147483647 h 1710"/>
                <a:gd name="T28" fmla="*/ 2147483647 w 876"/>
                <a:gd name="T29" fmla="*/ 2147483647 h 1710"/>
                <a:gd name="T30" fmla="*/ 2147483647 w 876"/>
                <a:gd name="T31" fmla="*/ 2147483647 h 1710"/>
                <a:gd name="T32" fmla="*/ 2147483647 w 876"/>
                <a:gd name="T33" fmla="*/ 2147483647 h 1710"/>
                <a:gd name="T34" fmla="*/ 2147483647 w 876"/>
                <a:gd name="T35" fmla="*/ 2147483647 h 1710"/>
                <a:gd name="T36" fmla="*/ 2147483647 w 876"/>
                <a:gd name="T37" fmla="*/ 2147483647 h 1710"/>
                <a:gd name="T38" fmla="*/ 2147483647 w 876"/>
                <a:gd name="T39" fmla="*/ 2147483647 h 1710"/>
                <a:gd name="T40" fmla="*/ 2147483647 w 876"/>
                <a:gd name="T41" fmla="*/ 2147483647 h 1710"/>
                <a:gd name="T42" fmla="*/ 2147483647 w 876"/>
                <a:gd name="T43" fmla="*/ 2147483647 h 1710"/>
                <a:gd name="T44" fmla="*/ 2147483647 w 876"/>
                <a:gd name="T45" fmla="*/ 2147483647 h 1710"/>
                <a:gd name="T46" fmla="*/ 2147483647 w 876"/>
                <a:gd name="T47" fmla="*/ 2147483647 h 1710"/>
                <a:gd name="T48" fmla="*/ 2147483647 w 876"/>
                <a:gd name="T49" fmla="*/ 2147483647 h 1710"/>
                <a:gd name="T50" fmla="*/ 2147483647 w 876"/>
                <a:gd name="T51" fmla="*/ 2147483647 h 1710"/>
                <a:gd name="T52" fmla="*/ 2147483647 w 876"/>
                <a:gd name="T53" fmla="*/ 2147483647 h 1710"/>
                <a:gd name="T54" fmla="*/ 2147483647 w 876"/>
                <a:gd name="T55" fmla="*/ 2147483647 h 1710"/>
                <a:gd name="T56" fmla="*/ 2147483647 w 876"/>
                <a:gd name="T57" fmla="*/ 2147483647 h 1710"/>
                <a:gd name="T58" fmla="*/ 2147483647 w 876"/>
                <a:gd name="T59" fmla="*/ 2147483647 h 1710"/>
                <a:gd name="T60" fmla="*/ 2147483647 w 876"/>
                <a:gd name="T61" fmla="*/ 2147483647 h 1710"/>
                <a:gd name="T62" fmla="*/ 2147483647 w 876"/>
                <a:gd name="T63" fmla="*/ 2147483647 h 1710"/>
                <a:gd name="T64" fmla="*/ 2147483647 w 876"/>
                <a:gd name="T65" fmla="*/ 2147483647 h 1710"/>
                <a:gd name="T66" fmla="*/ 2147483647 w 876"/>
                <a:gd name="T67" fmla="*/ 2147483647 h 1710"/>
                <a:gd name="T68" fmla="*/ 2147483647 w 876"/>
                <a:gd name="T69" fmla="*/ 2147483647 h 1710"/>
                <a:gd name="T70" fmla="*/ 2147483647 w 876"/>
                <a:gd name="T71" fmla="*/ 2147483647 h 1710"/>
                <a:gd name="T72" fmla="*/ 2147483647 w 876"/>
                <a:gd name="T73" fmla="*/ 2147483647 h 1710"/>
                <a:gd name="T74" fmla="*/ 2147483647 w 876"/>
                <a:gd name="T75" fmla="*/ 2147483647 h 1710"/>
                <a:gd name="T76" fmla="*/ 2147483647 w 876"/>
                <a:gd name="T77" fmla="*/ 2147483647 h 1710"/>
                <a:gd name="T78" fmla="*/ 2147483647 w 876"/>
                <a:gd name="T79" fmla="*/ 2147483647 h 1710"/>
                <a:gd name="T80" fmla="*/ 2147483647 w 876"/>
                <a:gd name="T81" fmla="*/ 2147483647 h 1710"/>
                <a:gd name="T82" fmla="*/ 2147483647 w 876"/>
                <a:gd name="T83" fmla="*/ 2147483647 h 1710"/>
                <a:gd name="T84" fmla="*/ 2147483647 w 876"/>
                <a:gd name="T85" fmla="*/ 2147483647 h 1710"/>
                <a:gd name="T86" fmla="*/ 2147483647 w 876"/>
                <a:gd name="T87" fmla="*/ 2147483647 h 1710"/>
                <a:gd name="T88" fmla="*/ 2147483647 w 876"/>
                <a:gd name="T89" fmla="*/ 2147483647 h 1710"/>
                <a:gd name="T90" fmla="*/ 2147483647 w 876"/>
                <a:gd name="T91" fmla="*/ 2147483647 h 1710"/>
                <a:gd name="T92" fmla="*/ 2147483647 w 876"/>
                <a:gd name="T93" fmla="*/ 2147483647 h 1710"/>
                <a:gd name="T94" fmla="*/ 2147483647 w 876"/>
                <a:gd name="T95" fmla="*/ 2147483647 h 1710"/>
                <a:gd name="T96" fmla="*/ 2147483647 w 876"/>
                <a:gd name="T97" fmla="*/ 2147483647 h 1710"/>
                <a:gd name="T98" fmla="*/ 2147483647 w 876"/>
                <a:gd name="T99" fmla="*/ 2147483647 h 1710"/>
                <a:gd name="T100" fmla="*/ 2147483647 w 876"/>
                <a:gd name="T101" fmla="*/ 2147483647 h 1710"/>
                <a:gd name="T102" fmla="*/ 2147483647 w 876"/>
                <a:gd name="T103" fmla="*/ 2147483647 h 1710"/>
                <a:gd name="T104" fmla="*/ 2147483647 w 876"/>
                <a:gd name="T105" fmla="*/ 2147483647 h 1710"/>
                <a:gd name="T106" fmla="*/ 2147483647 w 876"/>
                <a:gd name="T107" fmla="*/ 2147483647 h 1710"/>
                <a:gd name="T108" fmla="*/ 2147483647 w 876"/>
                <a:gd name="T109" fmla="*/ 2147483647 h 1710"/>
                <a:gd name="T110" fmla="*/ 2147483647 w 876"/>
                <a:gd name="T111" fmla="*/ 2147483647 h 1710"/>
                <a:gd name="T112" fmla="*/ 2147483647 w 876"/>
                <a:gd name="T113" fmla="*/ 2147483647 h 1710"/>
                <a:gd name="T114" fmla="*/ 2147483647 w 876"/>
                <a:gd name="T115" fmla="*/ 2147483647 h 1710"/>
                <a:gd name="T116" fmla="*/ 2147483647 w 876"/>
                <a:gd name="T117" fmla="*/ 2147483647 h 1710"/>
                <a:gd name="T118" fmla="*/ 2147483647 w 876"/>
                <a:gd name="T119" fmla="*/ 2147483647 h 171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876"/>
                <a:gd name="T181" fmla="*/ 0 h 1710"/>
                <a:gd name="T182" fmla="*/ 876 w 876"/>
                <a:gd name="T183" fmla="*/ 1710 h 171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876" h="1710">
                  <a:moveTo>
                    <a:pt x="876" y="780"/>
                  </a:moveTo>
                  <a:lnTo>
                    <a:pt x="864" y="774"/>
                  </a:lnTo>
                  <a:lnTo>
                    <a:pt x="858" y="768"/>
                  </a:lnTo>
                  <a:lnTo>
                    <a:pt x="846" y="762"/>
                  </a:lnTo>
                  <a:lnTo>
                    <a:pt x="840" y="750"/>
                  </a:lnTo>
                  <a:lnTo>
                    <a:pt x="828" y="744"/>
                  </a:lnTo>
                  <a:lnTo>
                    <a:pt x="828" y="720"/>
                  </a:lnTo>
                  <a:lnTo>
                    <a:pt x="834" y="702"/>
                  </a:lnTo>
                  <a:lnTo>
                    <a:pt x="834" y="684"/>
                  </a:lnTo>
                  <a:lnTo>
                    <a:pt x="828" y="666"/>
                  </a:lnTo>
                  <a:lnTo>
                    <a:pt x="816" y="642"/>
                  </a:lnTo>
                  <a:lnTo>
                    <a:pt x="792" y="618"/>
                  </a:lnTo>
                  <a:lnTo>
                    <a:pt x="786" y="600"/>
                  </a:lnTo>
                  <a:lnTo>
                    <a:pt x="786" y="576"/>
                  </a:lnTo>
                  <a:lnTo>
                    <a:pt x="792" y="570"/>
                  </a:lnTo>
                  <a:lnTo>
                    <a:pt x="810" y="570"/>
                  </a:lnTo>
                  <a:lnTo>
                    <a:pt x="810" y="528"/>
                  </a:lnTo>
                  <a:lnTo>
                    <a:pt x="798" y="516"/>
                  </a:lnTo>
                  <a:lnTo>
                    <a:pt x="810" y="510"/>
                  </a:lnTo>
                  <a:lnTo>
                    <a:pt x="810" y="498"/>
                  </a:lnTo>
                  <a:lnTo>
                    <a:pt x="804" y="486"/>
                  </a:lnTo>
                  <a:lnTo>
                    <a:pt x="804" y="474"/>
                  </a:lnTo>
                  <a:lnTo>
                    <a:pt x="798" y="468"/>
                  </a:lnTo>
                  <a:lnTo>
                    <a:pt x="792" y="456"/>
                  </a:lnTo>
                  <a:lnTo>
                    <a:pt x="786" y="450"/>
                  </a:lnTo>
                  <a:lnTo>
                    <a:pt x="774" y="444"/>
                  </a:lnTo>
                  <a:lnTo>
                    <a:pt x="768" y="438"/>
                  </a:lnTo>
                  <a:lnTo>
                    <a:pt x="762" y="420"/>
                  </a:lnTo>
                  <a:lnTo>
                    <a:pt x="756" y="420"/>
                  </a:lnTo>
                  <a:lnTo>
                    <a:pt x="738" y="402"/>
                  </a:lnTo>
                  <a:lnTo>
                    <a:pt x="714" y="390"/>
                  </a:lnTo>
                  <a:lnTo>
                    <a:pt x="702" y="378"/>
                  </a:lnTo>
                  <a:lnTo>
                    <a:pt x="696" y="360"/>
                  </a:lnTo>
                  <a:lnTo>
                    <a:pt x="690" y="348"/>
                  </a:lnTo>
                  <a:lnTo>
                    <a:pt x="690" y="330"/>
                  </a:lnTo>
                  <a:lnTo>
                    <a:pt x="684" y="324"/>
                  </a:lnTo>
                  <a:lnTo>
                    <a:pt x="678" y="324"/>
                  </a:lnTo>
                  <a:lnTo>
                    <a:pt x="666" y="318"/>
                  </a:lnTo>
                  <a:lnTo>
                    <a:pt x="654" y="318"/>
                  </a:lnTo>
                  <a:lnTo>
                    <a:pt x="648" y="324"/>
                  </a:lnTo>
                  <a:lnTo>
                    <a:pt x="648" y="342"/>
                  </a:lnTo>
                  <a:lnTo>
                    <a:pt x="654" y="342"/>
                  </a:lnTo>
                  <a:lnTo>
                    <a:pt x="660" y="348"/>
                  </a:lnTo>
                  <a:lnTo>
                    <a:pt x="672" y="342"/>
                  </a:lnTo>
                  <a:lnTo>
                    <a:pt x="678" y="348"/>
                  </a:lnTo>
                  <a:lnTo>
                    <a:pt x="678" y="366"/>
                  </a:lnTo>
                  <a:lnTo>
                    <a:pt x="672" y="366"/>
                  </a:lnTo>
                  <a:lnTo>
                    <a:pt x="666" y="360"/>
                  </a:lnTo>
                  <a:lnTo>
                    <a:pt x="654" y="372"/>
                  </a:lnTo>
                  <a:lnTo>
                    <a:pt x="630" y="342"/>
                  </a:lnTo>
                  <a:lnTo>
                    <a:pt x="612" y="342"/>
                  </a:lnTo>
                  <a:lnTo>
                    <a:pt x="636" y="378"/>
                  </a:lnTo>
                  <a:lnTo>
                    <a:pt x="618" y="378"/>
                  </a:lnTo>
                  <a:lnTo>
                    <a:pt x="648" y="426"/>
                  </a:lnTo>
                  <a:lnTo>
                    <a:pt x="636" y="438"/>
                  </a:lnTo>
                  <a:lnTo>
                    <a:pt x="648" y="444"/>
                  </a:lnTo>
                  <a:lnTo>
                    <a:pt x="666" y="462"/>
                  </a:lnTo>
                  <a:lnTo>
                    <a:pt x="678" y="468"/>
                  </a:lnTo>
                  <a:lnTo>
                    <a:pt x="684" y="480"/>
                  </a:lnTo>
                  <a:lnTo>
                    <a:pt x="684" y="504"/>
                  </a:lnTo>
                  <a:lnTo>
                    <a:pt x="678" y="516"/>
                  </a:lnTo>
                  <a:lnTo>
                    <a:pt x="678" y="534"/>
                  </a:lnTo>
                  <a:lnTo>
                    <a:pt x="672" y="540"/>
                  </a:lnTo>
                  <a:lnTo>
                    <a:pt x="672" y="570"/>
                  </a:lnTo>
                  <a:lnTo>
                    <a:pt x="678" y="570"/>
                  </a:lnTo>
                  <a:lnTo>
                    <a:pt x="690" y="582"/>
                  </a:lnTo>
                  <a:lnTo>
                    <a:pt x="690" y="600"/>
                  </a:lnTo>
                  <a:lnTo>
                    <a:pt x="678" y="606"/>
                  </a:lnTo>
                  <a:lnTo>
                    <a:pt x="660" y="606"/>
                  </a:lnTo>
                  <a:lnTo>
                    <a:pt x="660" y="618"/>
                  </a:lnTo>
                  <a:lnTo>
                    <a:pt x="666" y="630"/>
                  </a:lnTo>
                  <a:lnTo>
                    <a:pt x="666" y="642"/>
                  </a:lnTo>
                  <a:lnTo>
                    <a:pt x="660" y="654"/>
                  </a:lnTo>
                  <a:lnTo>
                    <a:pt x="654" y="660"/>
                  </a:lnTo>
                  <a:lnTo>
                    <a:pt x="642" y="666"/>
                  </a:lnTo>
                  <a:lnTo>
                    <a:pt x="630" y="666"/>
                  </a:lnTo>
                  <a:lnTo>
                    <a:pt x="618" y="672"/>
                  </a:lnTo>
                  <a:lnTo>
                    <a:pt x="612" y="678"/>
                  </a:lnTo>
                  <a:lnTo>
                    <a:pt x="606" y="678"/>
                  </a:lnTo>
                  <a:lnTo>
                    <a:pt x="606" y="696"/>
                  </a:lnTo>
                  <a:lnTo>
                    <a:pt x="588" y="696"/>
                  </a:lnTo>
                  <a:lnTo>
                    <a:pt x="564" y="672"/>
                  </a:lnTo>
                  <a:lnTo>
                    <a:pt x="564" y="654"/>
                  </a:lnTo>
                  <a:lnTo>
                    <a:pt x="570" y="636"/>
                  </a:lnTo>
                  <a:lnTo>
                    <a:pt x="558" y="636"/>
                  </a:lnTo>
                  <a:lnTo>
                    <a:pt x="552" y="642"/>
                  </a:lnTo>
                  <a:lnTo>
                    <a:pt x="540" y="648"/>
                  </a:lnTo>
                  <a:lnTo>
                    <a:pt x="534" y="654"/>
                  </a:lnTo>
                  <a:lnTo>
                    <a:pt x="534" y="660"/>
                  </a:lnTo>
                  <a:lnTo>
                    <a:pt x="540" y="666"/>
                  </a:lnTo>
                  <a:lnTo>
                    <a:pt x="558" y="702"/>
                  </a:lnTo>
                  <a:lnTo>
                    <a:pt x="558" y="714"/>
                  </a:lnTo>
                  <a:lnTo>
                    <a:pt x="552" y="720"/>
                  </a:lnTo>
                  <a:lnTo>
                    <a:pt x="540" y="744"/>
                  </a:lnTo>
                  <a:lnTo>
                    <a:pt x="540" y="756"/>
                  </a:lnTo>
                  <a:lnTo>
                    <a:pt x="546" y="762"/>
                  </a:lnTo>
                  <a:lnTo>
                    <a:pt x="546" y="768"/>
                  </a:lnTo>
                  <a:lnTo>
                    <a:pt x="552" y="780"/>
                  </a:lnTo>
                  <a:lnTo>
                    <a:pt x="558" y="786"/>
                  </a:lnTo>
                  <a:lnTo>
                    <a:pt x="558" y="792"/>
                  </a:lnTo>
                  <a:lnTo>
                    <a:pt x="522" y="792"/>
                  </a:lnTo>
                  <a:lnTo>
                    <a:pt x="498" y="780"/>
                  </a:lnTo>
                  <a:lnTo>
                    <a:pt x="474" y="780"/>
                  </a:lnTo>
                  <a:lnTo>
                    <a:pt x="450" y="792"/>
                  </a:lnTo>
                  <a:lnTo>
                    <a:pt x="438" y="792"/>
                  </a:lnTo>
                  <a:lnTo>
                    <a:pt x="420" y="798"/>
                  </a:lnTo>
                  <a:lnTo>
                    <a:pt x="414" y="804"/>
                  </a:lnTo>
                  <a:lnTo>
                    <a:pt x="378" y="804"/>
                  </a:lnTo>
                  <a:lnTo>
                    <a:pt x="366" y="792"/>
                  </a:lnTo>
                  <a:lnTo>
                    <a:pt x="336" y="816"/>
                  </a:lnTo>
                  <a:lnTo>
                    <a:pt x="330" y="828"/>
                  </a:lnTo>
                  <a:lnTo>
                    <a:pt x="312" y="846"/>
                  </a:lnTo>
                  <a:lnTo>
                    <a:pt x="306" y="864"/>
                  </a:lnTo>
                  <a:lnTo>
                    <a:pt x="300" y="870"/>
                  </a:lnTo>
                  <a:lnTo>
                    <a:pt x="294" y="882"/>
                  </a:lnTo>
                  <a:lnTo>
                    <a:pt x="270" y="882"/>
                  </a:lnTo>
                  <a:lnTo>
                    <a:pt x="264" y="888"/>
                  </a:lnTo>
                  <a:lnTo>
                    <a:pt x="258" y="888"/>
                  </a:lnTo>
                  <a:lnTo>
                    <a:pt x="258" y="900"/>
                  </a:lnTo>
                  <a:lnTo>
                    <a:pt x="264" y="912"/>
                  </a:lnTo>
                  <a:lnTo>
                    <a:pt x="276" y="924"/>
                  </a:lnTo>
                  <a:lnTo>
                    <a:pt x="288" y="924"/>
                  </a:lnTo>
                  <a:lnTo>
                    <a:pt x="294" y="918"/>
                  </a:lnTo>
                  <a:lnTo>
                    <a:pt x="312" y="918"/>
                  </a:lnTo>
                  <a:lnTo>
                    <a:pt x="318" y="924"/>
                  </a:lnTo>
                  <a:lnTo>
                    <a:pt x="324" y="924"/>
                  </a:lnTo>
                  <a:lnTo>
                    <a:pt x="336" y="930"/>
                  </a:lnTo>
                  <a:lnTo>
                    <a:pt x="342" y="930"/>
                  </a:lnTo>
                  <a:lnTo>
                    <a:pt x="348" y="924"/>
                  </a:lnTo>
                  <a:lnTo>
                    <a:pt x="348" y="912"/>
                  </a:lnTo>
                  <a:lnTo>
                    <a:pt x="354" y="906"/>
                  </a:lnTo>
                  <a:lnTo>
                    <a:pt x="354" y="894"/>
                  </a:lnTo>
                  <a:lnTo>
                    <a:pt x="372" y="906"/>
                  </a:lnTo>
                  <a:lnTo>
                    <a:pt x="378" y="906"/>
                  </a:lnTo>
                  <a:lnTo>
                    <a:pt x="384" y="900"/>
                  </a:lnTo>
                  <a:lnTo>
                    <a:pt x="420" y="882"/>
                  </a:lnTo>
                  <a:lnTo>
                    <a:pt x="426" y="882"/>
                  </a:lnTo>
                  <a:lnTo>
                    <a:pt x="432" y="876"/>
                  </a:lnTo>
                  <a:lnTo>
                    <a:pt x="444" y="876"/>
                  </a:lnTo>
                  <a:lnTo>
                    <a:pt x="456" y="882"/>
                  </a:lnTo>
                  <a:lnTo>
                    <a:pt x="480" y="882"/>
                  </a:lnTo>
                  <a:lnTo>
                    <a:pt x="480" y="876"/>
                  </a:lnTo>
                  <a:lnTo>
                    <a:pt x="474" y="870"/>
                  </a:lnTo>
                  <a:lnTo>
                    <a:pt x="474" y="864"/>
                  </a:lnTo>
                  <a:lnTo>
                    <a:pt x="480" y="858"/>
                  </a:lnTo>
                  <a:lnTo>
                    <a:pt x="498" y="858"/>
                  </a:lnTo>
                  <a:lnTo>
                    <a:pt x="516" y="876"/>
                  </a:lnTo>
                  <a:lnTo>
                    <a:pt x="522" y="870"/>
                  </a:lnTo>
                  <a:lnTo>
                    <a:pt x="534" y="864"/>
                  </a:lnTo>
                  <a:lnTo>
                    <a:pt x="540" y="864"/>
                  </a:lnTo>
                  <a:lnTo>
                    <a:pt x="546" y="858"/>
                  </a:lnTo>
                  <a:lnTo>
                    <a:pt x="552" y="864"/>
                  </a:lnTo>
                  <a:lnTo>
                    <a:pt x="552" y="882"/>
                  </a:lnTo>
                  <a:lnTo>
                    <a:pt x="546" y="894"/>
                  </a:lnTo>
                  <a:lnTo>
                    <a:pt x="540" y="900"/>
                  </a:lnTo>
                  <a:lnTo>
                    <a:pt x="540" y="912"/>
                  </a:lnTo>
                  <a:lnTo>
                    <a:pt x="546" y="918"/>
                  </a:lnTo>
                  <a:lnTo>
                    <a:pt x="552" y="930"/>
                  </a:lnTo>
                  <a:lnTo>
                    <a:pt x="576" y="954"/>
                  </a:lnTo>
                  <a:lnTo>
                    <a:pt x="600" y="966"/>
                  </a:lnTo>
                  <a:lnTo>
                    <a:pt x="612" y="960"/>
                  </a:lnTo>
                  <a:lnTo>
                    <a:pt x="618" y="954"/>
                  </a:lnTo>
                  <a:lnTo>
                    <a:pt x="630" y="930"/>
                  </a:lnTo>
                  <a:lnTo>
                    <a:pt x="630" y="906"/>
                  </a:lnTo>
                  <a:lnTo>
                    <a:pt x="660" y="900"/>
                  </a:lnTo>
                  <a:lnTo>
                    <a:pt x="654" y="894"/>
                  </a:lnTo>
                  <a:lnTo>
                    <a:pt x="648" y="882"/>
                  </a:lnTo>
                  <a:lnTo>
                    <a:pt x="636" y="870"/>
                  </a:lnTo>
                  <a:lnTo>
                    <a:pt x="624" y="870"/>
                  </a:lnTo>
                  <a:lnTo>
                    <a:pt x="612" y="858"/>
                  </a:lnTo>
                  <a:lnTo>
                    <a:pt x="630" y="834"/>
                  </a:lnTo>
                  <a:lnTo>
                    <a:pt x="636" y="834"/>
                  </a:lnTo>
                  <a:lnTo>
                    <a:pt x="636" y="840"/>
                  </a:lnTo>
                  <a:lnTo>
                    <a:pt x="642" y="852"/>
                  </a:lnTo>
                  <a:lnTo>
                    <a:pt x="642" y="858"/>
                  </a:lnTo>
                  <a:lnTo>
                    <a:pt x="654" y="858"/>
                  </a:lnTo>
                  <a:lnTo>
                    <a:pt x="666" y="870"/>
                  </a:lnTo>
                  <a:lnTo>
                    <a:pt x="666" y="876"/>
                  </a:lnTo>
                  <a:lnTo>
                    <a:pt x="684" y="864"/>
                  </a:lnTo>
                  <a:lnTo>
                    <a:pt x="696" y="870"/>
                  </a:lnTo>
                  <a:lnTo>
                    <a:pt x="732" y="870"/>
                  </a:lnTo>
                  <a:lnTo>
                    <a:pt x="744" y="858"/>
                  </a:lnTo>
                  <a:lnTo>
                    <a:pt x="744" y="852"/>
                  </a:lnTo>
                  <a:lnTo>
                    <a:pt x="738" y="846"/>
                  </a:lnTo>
                  <a:lnTo>
                    <a:pt x="738" y="840"/>
                  </a:lnTo>
                  <a:lnTo>
                    <a:pt x="744" y="834"/>
                  </a:lnTo>
                  <a:lnTo>
                    <a:pt x="762" y="834"/>
                  </a:lnTo>
                  <a:lnTo>
                    <a:pt x="768" y="840"/>
                  </a:lnTo>
                  <a:lnTo>
                    <a:pt x="768" y="858"/>
                  </a:lnTo>
                  <a:lnTo>
                    <a:pt x="774" y="864"/>
                  </a:lnTo>
                  <a:lnTo>
                    <a:pt x="774" y="870"/>
                  </a:lnTo>
                  <a:lnTo>
                    <a:pt x="780" y="870"/>
                  </a:lnTo>
                  <a:lnTo>
                    <a:pt x="786" y="864"/>
                  </a:lnTo>
                  <a:lnTo>
                    <a:pt x="786" y="852"/>
                  </a:lnTo>
                  <a:lnTo>
                    <a:pt x="780" y="840"/>
                  </a:lnTo>
                  <a:lnTo>
                    <a:pt x="780" y="816"/>
                  </a:lnTo>
                  <a:lnTo>
                    <a:pt x="804" y="816"/>
                  </a:lnTo>
                  <a:lnTo>
                    <a:pt x="804" y="798"/>
                  </a:lnTo>
                  <a:lnTo>
                    <a:pt x="810" y="792"/>
                  </a:lnTo>
                  <a:lnTo>
                    <a:pt x="810" y="786"/>
                  </a:lnTo>
                  <a:lnTo>
                    <a:pt x="816" y="780"/>
                  </a:lnTo>
                  <a:lnTo>
                    <a:pt x="828" y="792"/>
                  </a:lnTo>
                  <a:lnTo>
                    <a:pt x="828" y="840"/>
                  </a:lnTo>
                  <a:lnTo>
                    <a:pt x="852" y="840"/>
                  </a:lnTo>
                  <a:lnTo>
                    <a:pt x="858" y="828"/>
                  </a:lnTo>
                  <a:lnTo>
                    <a:pt x="858" y="792"/>
                  </a:lnTo>
                  <a:lnTo>
                    <a:pt x="876" y="780"/>
                  </a:lnTo>
                  <a:close/>
                  <a:moveTo>
                    <a:pt x="498" y="912"/>
                  </a:moveTo>
                  <a:lnTo>
                    <a:pt x="486" y="906"/>
                  </a:lnTo>
                  <a:lnTo>
                    <a:pt x="480" y="900"/>
                  </a:lnTo>
                  <a:lnTo>
                    <a:pt x="468" y="894"/>
                  </a:lnTo>
                  <a:lnTo>
                    <a:pt x="444" y="894"/>
                  </a:lnTo>
                  <a:lnTo>
                    <a:pt x="438" y="900"/>
                  </a:lnTo>
                  <a:lnTo>
                    <a:pt x="438" y="924"/>
                  </a:lnTo>
                  <a:lnTo>
                    <a:pt x="432" y="924"/>
                  </a:lnTo>
                  <a:lnTo>
                    <a:pt x="426" y="918"/>
                  </a:lnTo>
                  <a:lnTo>
                    <a:pt x="396" y="918"/>
                  </a:lnTo>
                  <a:lnTo>
                    <a:pt x="390" y="924"/>
                  </a:lnTo>
                  <a:lnTo>
                    <a:pt x="390" y="942"/>
                  </a:lnTo>
                  <a:lnTo>
                    <a:pt x="396" y="948"/>
                  </a:lnTo>
                  <a:lnTo>
                    <a:pt x="396" y="954"/>
                  </a:lnTo>
                  <a:lnTo>
                    <a:pt x="378" y="972"/>
                  </a:lnTo>
                  <a:lnTo>
                    <a:pt x="390" y="978"/>
                  </a:lnTo>
                  <a:lnTo>
                    <a:pt x="396" y="990"/>
                  </a:lnTo>
                  <a:lnTo>
                    <a:pt x="408" y="1002"/>
                  </a:lnTo>
                  <a:lnTo>
                    <a:pt x="432" y="1014"/>
                  </a:lnTo>
                  <a:lnTo>
                    <a:pt x="438" y="1020"/>
                  </a:lnTo>
                  <a:lnTo>
                    <a:pt x="450" y="1026"/>
                  </a:lnTo>
                  <a:lnTo>
                    <a:pt x="450" y="984"/>
                  </a:lnTo>
                  <a:lnTo>
                    <a:pt x="456" y="972"/>
                  </a:lnTo>
                  <a:lnTo>
                    <a:pt x="462" y="966"/>
                  </a:lnTo>
                  <a:lnTo>
                    <a:pt x="474" y="960"/>
                  </a:lnTo>
                  <a:lnTo>
                    <a:pt x="486" y="960"/>
                  </a:lnTo>
                  <a:lnTo>
                    <a:pt x="492" y="966"/>
                  </a:lnTo>
                  <a:lnTo>
                    <a:pt x="504" y="972"/>
                  </a:lnTo>
                  <a:lnTo>
                    <a:pt x="510" y="984"/>
                  </a:lnTo>
                  <a:lnTo>
                    <a:pt x="516" y="990"/>
                  </a:lnTo>
                  <a:lnTo>
                    <a:pt x="516" y="978"/>
                  </a:lnTo>
                  <a:lnTo>
                    <a:pt x="522" y="966"/>
                  </a:lnTo>
                  <a:lnTo>
                    <a:pt x="522" y="954"/>
                  </a:lnTo>
                  <a:lnTo>
                    <a:pt x="528" y="942"/>
                  </a:lnTo>
                  <a:lnTo>
                    <a:pt x="528" y="930"/>
                  </a:lnTo>
                  <a:lnTo>
                    <a:pt x="522" y="918"/>
                  </a:lnTo>
                  <a:lnTo>
                    <a:pt x="516" y="912"/>
                  </a:lnTo>
                  <a:lnTo>
                    <a:pt x="516" y="906"/>
                  </a:lnTo>
                  <a:lnTo>
                    <a:pt x="498" y="912"/>
                  </a:lnTo>
                  <a:close/>
                  <a:moveTo>
                    <a:pt x="354" y="1050"/>
                  </a:moveTo>
                  <a:lnTo>
                    <a:pt x="354" y="1038"/>
                  </a:lnTo>
                  <a:lnTo>
                    <a:pt x="372" y="1020"/>
                  </a:lnTo>
                  <a:lnTo>
                    <a:pt x="372" y="1008"/>
                  </a:lnTo>
                  <a:lnTo>
                    <a:pt x="360" y="1002"/>
                  </a:lnTo>
                  <a:lnTo>
                    <a:pt x="354" y="990"/>
                  </a:lnTo>
                  <a:lnTo>
                    <a:pt x="348" y="984"/>
                  </a:lnTo>
                  <a:lnTo>
                    <a:pt x="336" y="978"/>
                  </a:lnTo>
                  <a:lnTo>
                    <a:pt x="336" y="966"/>
                  </a:lnTo>
                  <a:lnTo>
                    <a:pt x="330" y="960"/>
                  </a:lnTo>
                  <a:lnTo>
                    <a:pt x="324" y="960"/>
                  </a:lnTo>
                  <a:lnTo>
                    <a:pt x="318" y="954"/>
                  </a:lnTo>
                  <a:lnTo>
                    <a:pt x="300" y="954"/>
                  </a:lnTo>
                  <a:lnTo>
                    <a:pt x="294" y="948"/>
                  </a:lnTo>
                  <a:lnTo>
                    <a:pt x="270" y="936"/>
                  </a:lnTo>
                  <a:lnTo>
                    <a:pt x="258" y="936"/>
                  </a:lnTo>
                  <a:lnTo>
                    <a:pt x="240" y="954"/>
                  </a:lnTo>
                  <a:lnTo>
                    <a:pt x="204" y="972"/>
                  </a:lnTo>
                  <a:lnTo>
                    <a:pt x="234" y="1026"/>
                  </a:lnTo>
                  <a:lnTo>
                    <a:pt x="252" y="1014"/>
                  </a:lnTo>
                  <a:lnTo>
                    <a:pt x="252" y="1008"/>
                  </a:lnTo>
                  <a:lnTo>
                    <a:pt x="246" y="1002"/>
                  </a:lnTo>
                  <a:lnTo>
                    <a:pt x="246" y="990"/>
                  </a:lnTo>
                  <a:lnTo>
                    <a:pt x="252" y="990"/>
                  </a:lnTo>
                  <a:lnTo>
                    <a:pt x="264" y="1002"/>
                  </a:lnTo>
                  <a:lnTo>
                    <a:pt x="270" y="1014"/>
                  </a:lnTo>
                  <a:lnTo>
                    <a:pt x="276" y="1020"/>
                  </a:lnTo>
                  <a:lnTo>
                    <a:pt x="282" y="1032"/>
                  </a:lnTo>
                  <a:lnTo>
                    <a:pt x="282" y="1068"/>
                  </a:lnTo>
                  <a:lnTo>
                    <a:pt x="264" y="1074"/>
                  </a:lnTo>
                  <a:lnTo>
                    <a:pt x="264" y="1080"/>
                  </a:lnTo>
                  <a:lnTo>
                    <a:pt x="270" y="1086"/>
                  </a:lnTo>
                  <a:lnTo>
                    <a:pt x="270" y="1104"/>
                  </a:lnTo>
                  <a:lnTo>
                    <a:pt x="276" y="1116"/>
                  </a:lnTo>
                  <a:lnTo>
                    <a:pt x="282" y="1134"/>
                  </a:lnTo>
                  <a:lnTo>
                    <a:pt x="294" y="1146"/>
                  </a:lnTo>
                  <a:lnTo>
                    <a:pt x="300" y="1146"/>
                  </a:lnTo>
                  <a:lnTo>
                    <a:pt x="306" y="1140"/>
                  </a:lnTo>
                  <a:lnTo>
                    <a:pt x="306" y="1104"/>
                  </a:lnTo>
                  <a:lnTo>
                    <a:pt x="336" y="1116"/>
                  </a:lnTo>
                  <a:lnTo>
                    <a:pt x="336" y="1140"/>
                  </a:lnTo>
                  <a:lnTo>
                    <a:pt x="342" y="1146"/>
                  </a:lnTo>
                  <a:lnTo>
                    <a:pt x="342" y="1152"/>
                  </a:lnTo>
                  <a:lnTo>
                    <a:pt x="348" y="1152"/>
                  </a:lnTo>
                  <a:lnTo>
                    <a:pt x="348" y="1140"/>
                  </a:lnTo>
                  <a:lnTo>
                    <a:pt x="360" y="1128"/>
                  </a:lnTo>
                  <a:lnTo>
                    <a:pt x="366" y="1116"/>
                  </a:lnTo>
                  <a:lnTo>
                    <a:pt x="366" y="1110"/>
                  </a:lnTo>
                  <a:lnTo>
                    <a:pt x="360" y="1104"/>
                  </a:lnTo>
                  <a:lnTo>
                    <a:pt x="360" y="1074"/>
                  </a:lnTo>
                  <a:lnTo>
                    <a:pt x="354" y="1062"/>
                  </a:lnTo>
                  <a:lnTo>
                    <a:pt x="354" y="1050"/>
                  </a:lnTo>
                  <a:close/>
                  <a:moveTo>
                    <a:pt x="264" y="1026"/>
                  </a:moveTo>
                  <a:lnTo>
                    <a:pt x="246" y="1062"/>
                  </a:lnTo>
                  <a:lnTo>
                    <a:pt x="264" y="1056"/>
                  </a:lnTo>
                  <a:lnTo>
                    <a:pt x="264" y="1026"/>
                  </a:lnTo>
                  <a:close/>
                  <a:moveTo>
                    <a:pt x="624" y="618"/>
                  </a:moveTo>
                  <a:lnTo>
                    <a:pt x="636" y="618"/>
                  </a:lnTo>
                  <a:lnTo>
                    <a:pt x="636" y="594"/>
                  </a:lnTo>
                  <a:lnTo>
                    <a:pt x="630" y="594"/>
                  </a:lnTo>
                  <a:lnTo>
                    <a:pt x="612" y="570"/>
                  </a:lnTo>
                  <a:lnTo>
                    <a:pt x="606" y="582"/>
                  </a:lnTo>
                  <a:lnTo>
                    <a:pt x="618" y="600"/>
                  </a:lnTo>
                  <a:lnTo>
                    <a:pt x="624" y="618"/>
                  </a:lnTo>
                  <a:close/>
                  <a:moveTo>
                    <a:pt x="546" y="72"/>
                  </a:moveTo>
                  <a:lnTo>
                    <a:pt x="552" y="96"/>
                  </a:lnTo>
                  <a:lnTo>
                    <a:pt x="558" y="102"/>
                  </a:lnTo>
                  <a:lnTo>
                    <a:pt x="570" y="108"/>
                  </a:lnTo>
                  <a:lnTo>
                    <a:pt x="576" y="114"/>
                  </a:lnTo>
                  <a:lnTo>
                    <a:pt x="576" y="132"/>
                  </a:lnTo>
                  <a:lnTo>
                    <a:pt x="564" y="144"/>
                  </a:lnTo>
                  <a:lnTo>
                    <a:pt x="564" y="150"/>
                  </a:lnTo>
                  <a:lnTo>
                    <a:pt x="570" y="156"/>
                  </a:lnTo>
                  <a:lnTo>
                    <a:pt x="576" y="168"/>
                  </a:lnTo>
                  <a:lnTo>
                    <a:pt x="582" y="174"/>
                  </a:lnTo>
                  <a:lnTo>
                    <a:pt x="582" y="186"/>
                  </a:lnTo>
                  <a:lnTo>
                    <a:pt x="576" y="186"/>
                  </a:lnTo>
                  <a:lnTo>
                    <a:pt x="564" y="180"/>
                  </a:lnTo>
                  <a:lnTo>
                    <a:pt x="552" y="180"/>
                  </a:lnTo>
                  <a:lnTo>
                    <a:pt x="540" y="174"/>
                  </a:lnTo>
                  <a:lnTo>
                    <a:pt x="528" y="174"/>
                  </a:lnTo>
                  <a:lnTo>
                    <a:pt x="522" y="168"/>
                  </a:lnTo>
                  <a:lnTo>
                    <a:pt x="522" y="180"/>
                  </a:lnTo>
                  <a:lnTo>
                    <a:pt x="540" y="198"/>
                  </a:lnTo>
                  <a:lnTo>
                    <a:pt x="516" y="228"/>
                  </a:lnTo>
                  <a:lnTo>
                    <a:pt x="522" y="240"/>
                  </a:lnTo>
                  <a:lnTo>
                    <a:pt x="528" y="246"/>
                  </a:lnTo>
                  <a:lnTo>
                    <a:pt x="528" y="252"/>
                  </a:lnTo>
                  <a:lnTo>
                    <a:pt x="534" y="258"/>
                  </a:lnTo>
                  <a:lnTo>
                    <a:pt x="546" y="264"/>
                  </a:lnTo>
                  <a:lnTo>
                    <a:pt x="552" y="270"/>
                  </a:lnTo>
                  <a:lnTo>
                    <a:pt x="564" y="276"/>
                  </a:lnTo>
                  <a:lnTo>
                    <a:pt x="570" y="282"/>
                  </a:lnTo>
                  <a:lnTo>
                    <a:pt x="576" y="282"/>
                  </a:lnTo>
                  <a:lnTo>
                    <a:pt x="576" y="318"/>
                  </a:lnTo>
                  <a:lnTo>
                    <a:pt x="582" y="330"/>
                  </a:lnTo>
                  <a:lnTo>
                    <a:pt x="600" y="330"/>
                  </a:lnTo>
                  <a:lnTo>
                    <a:pt x="600" y="300"/>
                  </a:lnTo>
                  <a:lnTo>
                    <a:pt x="636" y="300"/>
                  </a:lnTo>
                  <a:lnTo>
                    <a:pt x="642" y="294"/>
                  </a:lnTo>
                  <a:lnTo>
                    <a:pt x="606" y="270"/>
                  </a:lnTo>
                  <a:lnTo>
                    <a:pt x="588" y="270"/>
                  </a:lnTo>
                  <a:lnTo>
                    <a:pt x="576" y="264"/>
                  </a:lnTo>
                  <a:lnTo>
                    <a:pt x="570" y="264"/>
                  </a:lnTo>
                  <a:lnTo>
                    <a:pt x="558" y="258"/>
                  </a:lnTo>
                  <a:lnTo>
                    <a:pt x="558" y="246"/>
                  </a:lnTo>
                  <a:lnTo>
                    <a:pt x="564" y="240"/>
                  </a:lnTo>
                  <a:lnTo>
                    <a:pt x="576" y="234"/>
                  </a:lnTo>
                  <a:lnTo>
                    <a:pt x="600" y="246"/>
                  </a:lnTo>
                  <a:lnTo>
                    <a:pt x="606" y="252"/>
                  </a:lnTo>
                  <a:lnTo>
                    <a:pt x="618" y="240"/>
                  </a:lnTo>
                  <a:lnTo>
                    <a:pt x="630" y="234"/>
                  </a:lnTo>
                  <a:lnTo>
                    <a:pt x="636" y="234"/>
                  </a:lnTo>
                  <a:lnTo>
                    <a:pt x="690" y="252"/>
                  </a:lnTo>
                  <a:lnTo>
                    <a:pt x="726" y="270"/>
                  </a:lnTo>
                  <a:lnTo>
                    <a:pt x="756" y="282"/>
                  </a:lnTo>
                  <a:lnTo>
                    <a:pt x="768" y="282"/>
                  </a:lnTo>
                  <a:lnTo>
                    <a:pt x="768" y="270"/>
                  </a:lnTo>
                  <a:lnTo>
                    <a:pt x="762" y="258"/>
                  </a:lnTo>
                  <a:lnTo>
                    <a:pt x="762" y="222"/>
                  </a:lnTo>
                  <a:lnTo>
                    <a:pt x="780" y="204"/>
                  </a:lnTo>
                  <a:lnTo>
                    <a:pt x="792" y="204"/>
                  </a:lnTo>
                  <a:lnTo>
                    <a:pt x="798" y="210"/>
                  </a:lnTo>
                  <a:lnTo>
                    <a:pt x="816" y="210"/>
                  </a:lnTo>
                  <a:lnTo>
                    <a:pt x="840" y="198"/>
                  </a:lnTo>
                  <a:lnTo>
                    <a:pt x="858" y="180"/>
                  </a:lnTo>
                  <a:lnTo>
                    <a:pt x="804" y="144"/>
                  </a:lnTo>
                  <a:lnTo>
                    <a:pt x="804" y="120"/>
                  </a:lnTo>
                  <a:lnTo>
                    <a:pt x="798" y="108"/>
                  </a:lnTo>
                  <a:lnTo>
                    <a:pt x="792" y="102"/>
                  </a:lnTo>
                  <a:lnTo>
                    <a:pt x="786" y="102"/>
                  </a:lnTo>
                  <a:lnTo>
                    <a:pt x="774" y="114"/>
                  </a:lnTo>
                  <a:lnTo>
                    <a:pt x="774" y="126"/>
                  </a:lnTo>
                  <a:lnTo>
                    <a:pt x="756" y="120"/>
                  </a:lnTo>
                  <a:lnTo>
                    <a:pt x="720" y="114"/>
                  </a:lnTo>
                  <a:lnTo>
                    <a:pt x="678" y="102"/>
                  </a:lnTo>
                  <a:lnTo>
                    <a:pt x="648" y="90"/>
                  </a:lnTo>
                  <a:lnTo>
                    <a:pt x="624" y="72"/>
                  </a:lnTo>
                  <a:lnTo>
                    <a:pt x="552" y="24"/>
                  </a:lnTo>
                  <a:lnTo>
                    <a:pt x="516" y="6"/>
                  </a:lnTo>
                  <a:lnTo>
                    <a:pt x="498" y="0"/>
                  </a:lnTo>
                  <a:lnTo>
                    <a:pt x="498" y="18"/>
                  </a:lnTo>
                  <a:lnTo>
                    <a:pt x="510" y="30"/>
                  </a:lnTo>
                  <a:lnTo>
                    <a:pt x="516" y="42"/>
                  </a:lnTo>
                  <a:lnTo>
                    <a:pt x="528" y="54"/>
                  </a:lnTo>
                  <a:lnTo>
                    <a:pt x="534" y="66"/>
                  </a:lnTo>
                  <a:lnTo>
                    <a:pt x="546" y="72"/>
                  </a:lnTo>
                  <a:close/>
                  <a:moveTo>
                    <a:pt x="282" y="1458"/>
                  </a:moveTo>
                  <a:lnTo>
                    <a:pt x="306" y="1458"/>
                  </a:lnTo>
                  <a:lnTo>
                    <a:pt x="276" y="1440"/>
                  </a:lnTo>
                  <a:lnTo>
                    <a:pt x="282" y="1458"/>
                  </a:lnTo>
                  <a:close/>
                  <a:moveTo>
                    <a:pt x="300" y="1386"/>
                  </a:moveTo>
                  <a:lnTo>
                    <a:pt x="312" y="1398"/>
                  </a:lnTo>
                  <a:lnTo>
                    <a:pt x="318" y="1398"/>
                  </a:lnTo>
                  <a:lnTo>
                    <a:pt x="330" y="1386"/>
                  </a:lnTo>
                  <a:lnTo>
                    <a:pt x="336" y="1386"/>
                  </a:lnTo>
                  <a:lnTo>
                    <a:pt x="342" y="1380"/>
                  </a:lnTo>
                  <a:lnTo>
                    <a:pt x="342" y="1368"/>
                  </a:lnTo>
                  <a:lnTo>
                    <a:pt x="336" y="1362"/>
                  </a:lnTo>
                  <a:lnTo>
                    <a:pt x="318" y="1362"/>
                  </a:lnTo>
                  <a:lnTo>
                    <a:pt x="306" y="1368"/>
                  </a:lnTo>
                  <a:lnTo>
                    <a:pt x="300" y="1380"/>
                  </a:lnTo>
                  <a:lnTo>
                    <a:pt x="300" y="1386"/>
                  </a:lnTo>
                  <a:close/>
                  <a:moveTo>
                    <a:pt x="312" y="1416"/>
                  </a:moveTo>
                  <a:lnTo>
                    <a:pt x="300" y="1416"/>
                  </a:lnTo>
                  <a:lnTo>
                    <a:pt x="300" y="1428"/>
                  </a:lnTo>
                  <a:lnTo>
                    <a:pt x="318" y="1428"/>
                  </a:lnTo>
                  <a:lnTo>
                    <a:pt x="318" y="1422"/>
                  </a:lnTo>
                  <a:lnTo>
                    <a:pt x="312" y="1416"/>
                  </a:lnTo>
                  <a:close/>
                  <a:moveTo>
                    <a:pt x="336" y="1200"/>
                  </a:moveTo>
                  <a:lnTo>
                    <a:pt x="336" y="1206"/>
                  </a:lnTo>
                  <a:lnTo>
                    <a:pt x="330" y="1206"/>
                  </a:lnTo>
                  <a:lnTo>
                    <a:pt x="318" y="1212"/>
                  </a:lnTo>
                  <a:lnTo>
                    <a:pt x="342" y="1230"/>
                  </a:lnTo>
                  <a:lnTo>
                    <a:pt x="342" y="1218"/>
                  </a:lnTo>
                  <a:lnTo>
                    <a:pt x="336" y="1206"/>
                  </a:lnTo>
                  <a:lnTo>
                    <a:pt x="336" y="1200"/>
                  </a:lnTo>
                  <a:close/>
                  <a:moveTo>
                    <a:pt x="366" y="1170"/>
                  </a:moveTo>
                  <a:lnTo>
                    <a:pt x="366" y="1182"/>
                  </a:lnTo>
                  <a:lnTo>
                    <a:pt x="360" y="1194"/>
                  </a:lnTo>
                  <a:lnTo>
                    <a:pt x="378" y="1224"/>
                  </a:lnTo>
                  <a:lnTo>
                    <a:pt x="378" y="1200"/>
                  </a:lnTo>
                  <a:lnTo>
                    <a:pt x="372" y="1194"/>
                  </a:lnTo>
                  <a:lnTo>
                    <a:pt x="372" y="1176"/>
                  </a:lnTo>
                  <a:lnTo>
                    <a:pt x="366" y="1170"/>
                  </a:lnTo>
                  <a:close/>
                  <a:moveTo>
                    <a:pt x="36" y="1698"/>
                  </a:moveTo>
                  <a:lnTo>
                    <a:pt x="54" y="1698"/>
                  </a:lnTo>
                  <a:lnTo>
                    <a:pt x="60" y="1692"/>
                  </a:lnTo>
                  <a:lnTo>
                    <a:pt x="72" y="1692"/>
                  </a:lnTo>
                  <a:lnTo>
                    <a:pt x="42" y="1680"/>
                  </a:lnTo>
                  <a:lnTo>
                    <a:pt x="36" y="1686"/>
                  </a:lnTo>
                  <a:lnTo>
                    <a:pt x="36" y="1698"/>
                  </a:lnTo>
                  <a:close/>
                  <a:moveTo>
                    <a:pt x="114" y="1662"/>
                  </a:moveTo>
                  <a:lnTo>
                    <a:pt x="96" y="1632"/>
                  </a:lnTo>
                  <a:lnTo>
                    <a:pt x="96" y="1662"/>
                  </a:lnTo>
                  <a:lnTo>
                    <a:pt x="102" y="1674"/>
                  </a:lnTo>
                  <a:lnTo>
                    <a:pt x="114" y="1680"/>
                  </a:lnTo>
                  <a:lnTo>
                    <a:pt x="120" y="1680"/>
                  </a:lnTo>
                  <a:lnTo>
                    <a:pt x="126" y="1674"/>
                  </a:lnTo>
                  <a:lnTo>
                    <a:pt x="126" y="1662"/>
                  </a:lnTo>
                  <a:lnTo>
                    <a:pt x="114" y="1662"/>
                  </a:lnTo>
                  <a:close/>
                  <a:moveTo>
                    <a:pt x="12" y="1686"/>
                  </a:moveTo>
                  <a:lnTo>
                    <a:pt x="6" y="1686"/>
                  </a:lnTo>
                  <a:lnTo>
                    <a:pt x="0" y="1692"/>
                  </a:lnTo>
                  <a:lnTo>
                    <a:pt x="0" y="1704"/>
                  </a:lnTo>
                  <a:lnTo>
                    <a:pt x="6" y="1710"/>
                  </a:lnTo>
                  <a:lnTo>
                    <a:pt x="12" y="1710"/>
                  </a:lnTo>
                  <a:lnTo>
                    <a:pt x="24" y="1698"/>
                  </a:lnTo>
                  <a:lnTo>
                    <a:pt x="24" y="1686"/>
                  </a:lnTo>
                  <a:lnTo>
                    <a:pt x="12" y="1686"/>
                  </a:lnTo>
                  <a:close/>
                  <a:moveTo>
                    <a:pt x="168" y="1536"/>
                  </a:moveTo>
                  <a:lnTo>
                    <a:pt x="168" y="1542"/>
                  </a:lnTo>
                  <a:lnTo>
                    <a:pt x="180" y="1548"/>
                  </a:lnTo>
                  <a:lnTo>
                    <a:pt x="186" y="1548"/>
                  </a:lnTo>
                  <a:lnTo>
                    <a:pt x="186" y="1536"/>
                  </a:lnTo>
                  <a:lnTo>
                    <a:pt x="180" y="1530"/>
                  </a:lnTo>
                  <a:lnTo>
                    <a:pt x="168" y="1530"/>
                  </a:lnTo>
                  <a:lnTo>
                    <a:pt x="168" y="1536"/>
                  </a:lnTo>
                  <a:close/>
                  <a:moveTo>
                    <a:pt x="264" y="1494"/>
                  </a:moveTo>
                  <a:lnTo>
                    <a:pt x="252" y="1518"/>
                  </a:lnTo>
                  <a:lnTo>
                    <a:pt x="246" y="1536"/>
                  </a:lnTo>
                  <a:lnTo>
                    <a:pt x="246" y="1548"/>
                  </a:lnTo>
                  <a:lnTo>
                    <a:pt x="240" y="1554"/>
                  </a:lnTo>
                  <a:lnTo>
                    <a:pt x="240" y="1560"/>
                  </a:lnTo>
                  <a:lnTo>
                    <a:pt x="258" y="1566"/>
                  </a:lnTo>
                  <a:lnTo>
                    <a:pt x="264" y="1554"/>
                  </a:lnTo>
                  <a:lnTo>
                    <a:pt x="264" y="1548"/>
                  </a:lnTo>
                  <a:lnTo>
                    <a:pt x="270" y="1542"/>
                  </a:lnTo>
                  <a:lnTo>
                    <a:pt x="270" y="1524"/>
                  </a:lnTo>
                  <a:lnTo>
                    <a:pt x="288" y="1506"/>
                  </a:lnTo>
                  <a:lnTo>
                    <a:pt x="282" y="1500"/>
                  </a:lnTo>
                  <a:lnTo>
                    <a:pt x="282" y="1494"/>
                  </a:lnTo>
                  <a:lnTo>
                    <a:pt x="276" y="1488"/>
                  </a:lnTo>
                  <a:lnTo>
                    <a:pt x="264" y="149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96" name="Italy" descr="© INSCALE GmbH, 05.05.2010&#10;http://www.presentationload.com/">
              <a:extLst>
                <a:ext uri="{FF2B5EF4-FFF2-40B4-BE49-F238E27FC236}">
                  <a16:creationId xmlns:a16="http://schemas.microsoft.com/office/drawing/2014/main" id="{549FF072-D327-EFB3-6C2C-ECED633427D4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4420688" y="1782054"/>
              <a:ext cx="294993" cy="314264"/>
            </a:xfrm>
            <a:custGeom>
              <a:avLst/>
              <a:gdLst>
                <a:gd name="T0" fmla="*/ 2147483647 w 780"/>
                <a:gd name="T1" fmla="*/ 2147483647 h 828"/>
                <a:gd name="T2" fmla="*/ 2147483647 w 780"/>
                <a:gd name="T3" fmla="*/ 2147483647 h 828"/>
                <a:gd name="T4" fmla="*/ 2147483647 w 780"/>
                <a:gd name="T5" fmla="*/ 2147483647 h 828"/>
                <a:gd name="T6" fmla="*/ 2147483647 w 780"/>
                <a:gd name="T7" fmla="*/ 2147483647 h 828"/>
                <a:gd name="T8" fmla="*/ 2147483647 w 780"/>
                <a:gd name="T9" fmla="*/ 2147483647 h 828"/>
                <a:gd name="T10" fmla="*/ 2147483647 w 780"/>
                <a:gd name="T11" fmla="*/ 2147483647 h 828"/>
                <a:gd name="T12" fmla="*/ 2147483647 w 780"/>
                <a:gd name="T13" fmla="*/ 2147483647 h 828"/>
                <a:gd name="T14" fmla="*/ 2147483647 w 780"/>
                <a:gd name="T15" fmla="*/ 2147483647 h 828"/>
                <a:gd name="T16" fmla="*/ 2147483647 w 780"/>
                <a:gd name="T17" fmla="*/ 2147483647 h 828"/>
                <a:gd name="T18" fmla="*/ 2147483647 w 780"/>
                <a:gd name="T19" fmla="*/ 2147483647 h 828"/>
                <a:gd name="T20" fmla="*/ 2147483647 w 780"/>
                <a:gd name="T21" fmla="*/ 2147483647 h 828"/>
                <a:gd name="T22" fmla="*/ 2147483647 w 780"/>
                <a:gd name="T23" fmla="*/ 2147483647 h 828"/>
                <a:gd name="T24" fmla="*/ 2147483647 w 780"/>
                <a:gd name="T25" fmla="*/ 2147483647 h 828"/>
                <a:gd name="T26" fmla="*/ 2147483647 w 780"/>
                <a:gd name="T27" fmla="*/ 2147483647 h 828"/>
                <a:gd name="T28" fmla="*/ 2147483647 w 780"/>
                <a:gd name="T29" fmla="*/ 2147483647 h 828"/>
                <a:gd name="T30" fmla="*/ 2147483647 w 780"/>
                <a:gd name="T31" fmla="*/ 2147483647 h 828"/>
                <a:gd name="T32" fmla="*/ 2147483647 w 780"/>
                <a:gd name="T33" fmla="*/ 2147483647 h 828"/>
                <a:gd name="T34" fmla="*/ 2147483647 w 780"/>
                <a:gd name="T35" fmla="*/ 2147483647 h 828"/>
                <a:gd name="T36" fmla="*/ 2147483647 w 780"/>
                <a:gd name="T37" fmla="*/ 2147483647 h 828"/>
                <a:gd name="T38" fmla="*/ 2147483647 w 780"/>
                <a:gd name="T39" fmla="*/ 2147483647 h 828"/>
                <a:gd name="T40" fmla="*/ 2147483647 w 780"/>
                <a:gd name="T41" fmla="*/ 2147483647 h 828"/>
                <a:gd name="T42" fmla="*/ 2147483647 w 780"/>
                <a:gd name="T43" fmla="*/ 2147483647 h 828"/>
                <a:gd name="T44" fmla="*/ 2147483647 w 780"/>
                <a:gd name="T45" fmla="*/ 2147483647 h 828"/>
                <a:gd name="T46" fmla="*/ 2147483647 w 780"/>
                <a:gd name="T47" fmla="*/ 2147483647 h 828"/>
                <a:gd name="T48" fmla="*/ 2147483647 w 780"/>
                <a:gd name="T49" fmla="*/ 2147483647 h 828"/>
                <a:gd name="T50" fmla="*/ 2147483647 w 780"/>
                <a:gd name="T51" fmla="*/ 2147483647 h 828"/>
                <a:gd name="T52" fmla="*/ 2147483647 w 780"/>
                <a:gd name="T53" fmla="*/ 2147483647 h 828"/>
                <a:gd name="T54" fmla="*/ 2147483647 w 780"/>
                <a:gd name="T55" fmla="*/ 2147483647 h 828"/>
                <a:gd name="T56" fmla="*/ 2147483647 w 780"/>
                <a:gd name="T57" fmla="*/ 2147483647 h 828"/>
                <a:gd name="T58" fmla="*/ 2147483647 w 780"/>
                <a:gd name="T59" fmla="*/ 2147483647 h 828"/>
                <a:gd name="T60" fmla="*/ 2147483647 w 780"/>
                <a:gd name="T61" fmla="*/ 2147483647 h 828"/>
                <a:gd name="T62" fmla="*/ 2147483647 w 780"/>
                <a:gd name="T63" fmla="*/ 2147483647 h 828"/>
                <a:gd name="T64" fmla="*/ 2147483647 w 780"/>
                <a:gd name="T65" fmla="*/ 2147483647 h 828"/>
                <a:gd name="T66" fmla="*/ 2147483647 w 780"/>
                <a:gd name="T67" fmla="*/ 2147483647 h 828"/>
                <a:gd name="T68" fmla="*/ 2147483647 w 780"/>
                <a:gd name="T69" fmla="*/ 2147483647 h 828"/>
                <a:gd name="T70" fmla="*/ 2147483647 w 780"/>
                <a:gd name="T71" fmla="*/ 2147483647 h 828"/>
                <a:gd name="T72" fmla="*/ 2147483647 w 780"/>
                <a:gd name="T73" fmla="*/ 2147483647 h 828"/>
                <a:gd name="T74" fmla="*/ 2147483647 w 780"/>
                <a:gd name="T75" fmla="*/ 2147483647 h 828"/>
                <a:gd name="T76" fmla="*/ 2147483647 w 780"/>
                <a:gd name="T77" fmla="*/ 2147483647 h 828"/>
                <a:gd name="T78" fmla="*/ 2147483647 w 780"/>
                <a:gd name="T79" fmla="*/ 2147483647 h 828"/>
                <a:gd name="T80" fmla="*/ 2147483647 w 780"/>
                <a:gd name="T81" fmla="*/ 2147483647 h 828"/>
                <a:gd name="T82" fmla="*/ 2147483647 w 780"/>
                <a:gd name="T83" fmla="*/ 2147483647 h 828"/>
                <a:gd name="T84" fmla="*/ 2147483647 w 780"/>
                <a:gd name="T85" fmla="*/ 2147483647 h 828"/>
                <a:gd name="T86" fmla="*/ 2147483647 w 780"/>
                <a:gd name="T87" fmla="*/ 2147483647 h 828"/>
                <a:gd name="T88" fmla="*/ 2147483647 w 780"/>
                <a:gd name="T89" fmla="*/ 2147483647 h 828"/>
                <a:gd name="T90" fmla="*/ 2147483647 w 780"/>
                <a:gd name="T91" fmla="*/ 2147483647 h 828"/>
                <a:gd name="T92" fmla="*/ 2147483647 w 780"/>
                <a:gd name="T93" fmla="*/ 2147483647 h 828"/>
                <a:gd name="T94" fmla="*/ 2147483647 w 780"/>
                <a:gd name="T95" fmla="*/ 2147483647 h 828"/>
                <a:gd name="T96" fmla="*/ 2147483647 w 780"/>
                <a:gd name="T97" fmla="*/ 2147483647 h 828"/>
                <a:gd name="T98" fmla="*/ 2147483647 w 780"/>
                <a:gd name="T99" fmla="*/ 2147483647 h 828"/>
                <a:gd name="T100" fmla="*/ 2147483647 w 780"/>
                <a:gd name="T101" fmla="*/ 2147483647 h 828"/>
                <a:gd name="T102" fmla="*/ 2147483647 w 780"/>
                <a:gd name="T103" fmla="*/ 2147483647 h 828"/>
                <a:gd name="T104" fmla="*/ 2147483647 w 780"/>
                <a:gd name="T105" fmla="*/ 2147483647 h 828"/>
                <a:gd name="T106" fmla="*/ 2147483647 w 780"/>
                <a:gd name="T107" fmla="*/ 2147483647 h 828"/>
                <a:gd name="T108" fmla="*/ 2147483647 w 780"/>
                <a:gd name="T109" fmla="*/ 2147483647 h 828"/>
                <a:gd name="T110" fmla="*/ 2147483647 w 780"/>
                <a:gd name="T111" fmla="*/ 2147483647 h 828"/>
                <a:gd name="T112" fmla="*/ 2147483647 w 780"/>
                <a:gd name="T113" fmla="*/ 2147483647 h 82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780"/>
                <a:gd name="T172" fmla="*/ 0 h 828"/>
                <a:gd name="T173" fmla="*/ 780 w 780"/>
                <a:gd name="T174" fmla="*/ 828 h 828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780" h="828">
                  <a:moveTo>
                    <a:pt x="570" y="720"/>
                  </a:moveTo>
                  <a:lnTo>
                    <a:pt x="558" y="714"/>
                  </a:lnTo>
                  <a:lnTo>
                    <a:pt x="552" y="708"/>
                  </a:lnTo>
                  <a:lnTo>
                    <a:pt x="540" y="708"/>
                  </a:lnTo>
                  <a:lnTo>
                    <a:pt x="534" y="714"/>
                  </a:lnTo>
                  <a:lnTo>
                    <a:pt x="522" y="720"/>
                  </a:lnTo>
                  <a:lnTo>
                    <a:pt x="516" y="726"/>
                  </a:lnTo>
                  <a:lnTo>
                    <a:pt x="468" y="726"/>
                  </a:lnTo>
                  <a:lnTo>
                    <a:pt x="456" y="720"/>
                  </a:lnTo>
                  <a:lnTo>
                    <a:pt x="444" y="708"/>
                  </a:lnTo>
                  <a:lnTo>
                    <a:pt x="438" y="708"/>
                  </a:lnTo>
                  <a:lnTo>
                    <a:pt x="420" y="726"/>
                  </a:lnTo>
                  <a:lnTo>
                    <a:pt x="402" y="714"/>
                  </a:lnTo>
                  <a:lnTo>
                    <a:pt x="396" y="714"/>
                  </a:lnTo>
                  <a:lnTo>
                    <a:pt x="384" y="726"/>
                  </a:lnTo>
                  <a:lnTo>
                    <a:pt x="384" y="738"/>
                  </a:lnTo>
                  <a:lnTo>
                    <a:pt x="396" y="750"/>
                  </a:lnTo>
                  <a:lnTo>
                    <a:pt x="420" y="762"/>
                  </a:lnTo>
                  <a:lnTo>
                    <a:pt x="426" y="762"/>
                  </a:lnTo>
                  <a:lnTo>
                    <a:pt x="444" y="780"/>
                  </a:lnTo>
                  <a:lnTo>
                    <a:pt x="444" y="786"/>
                  </a:lnTo>
                  <a:lnTo>
                    <a:pt x="456" y="786"/>
                  </a:lnTo>
                  <a:lnTo>
                    <a:pt x="468" y="798"/>
                  </a:lnTo>
                  <a:lnTo>
                    <a:pt x="480" y="804"/>
                  </a:lnTo>
                  <a:lnTo>
                    <a:pt x="498" y="798"/>
                  </a:lnTo>
                  <a:lnTo>
                    <a:pt x="504" y="804"/>
                  </a:lnTo>
                  <a:lnTo>
                    <a:pt x="516" y="810"/>
                  </a:lnTo>
                  <a:lnTo>
                    <a:pt x="522" y="822"/>
                  </a:lnTo>
                  <a:lnTo>
                    <a:pt x="534" y="828"/>
                  </a:lnTo>
                  <a:lnTo>
                    <a:pt x="558" y="828"/>
                  </a:lnTo>
                  <a:lnTo>
                    <a:pt x="570" y="816"/>
                  </a:lnTo>
                  <a:lnTo>
                    <a:pt x="570" y="792"/>
                  </a:lnTo>
                  <a:lnTo>
                    <a:pt x="564" y="780"/>
                  </a:lnTo>
                  <a:lnTo>
                    <a:pt x="564" y="768"/>
                  </a:lnTo>
                  <a:lnTo>
                    <a:pt x="570" y="750"/>
                  </a:lnTo>
                  <a:lnTo>
                    <a:pt x="576" y="738"/>
                  </a:lnTo>
                  <a:lnTo>
                    <a:pt x="582" y="732"/>
                  </a:lnTo>
                  <a:lnTo>
                    <a:pt x="582" y="714"/>
                  </a:lnTo>
                  <a:lnTo>
                    <a:pt x="576" y="702"/>
                  </a:lnTo>
                  <a:lnTo>
                    <a:pt x="570" y="720"/>
                  </a:lnTo>
                  <a:close/>
                  <a:moveTo>
                    <a:pt x="180" y="468"/>
                  </a:moveTo>
                  <a:lnTo>
                    <a:pt x="156" y="480"/>
                  </a:lnTo>
                  <a:lnTo>
                    <a:pt x="150" y="486"/>
                  </a:lnTo>
                  <a:lnTo>
                    <a:pt x="138" y="492"/>
                  </a:lnTo>
                  <a:lnTo>
                    <a:pt x="132" y="498"/>
                  </a:lnTo>
                  <a:lnTo>
                    <a:pt x="126" y="498"/>
                  </a:lnTo>
                  <a:lnTo>
                    <a:pt x="114" y="492"/>
                  </a:lnTo>
                  <a:lnTo>
                    <a:pt x="102" y="480"/>
                  </a:lnTo>
                  <a:lnTo>
                    <a:pt x="96" y="498"/>
                  </a:lnTo>
                  <a:lnTo>
                    <a:pt x="102" y="504"/>
                  </a:lnTo>
                  <a:lnTo>
                    <a:pt x="114" y="510"/>
                  </a:lnTo>
                  <a:lnTo>
                    <a:pt x="120" y="522"/>
                  </a:lnTo>
                  <a:lnTo>
                    <a:pt x="120" y="540"/>
                  </a:lnTo>
                  <a:lnTo>
                    <a:pt x="114" y="558"/>
                  </a:lnTo>
                  <a:lnTo>
                    <a:pt x="114" y="570"/>
                  </a:lnTo>
                  <a:lnTo>
                    <a:pt x="126" y="582"/>
                  </a:lnTo>
                  <a:lnTo>
                    <a:pt x="114" y="588"/>
                  </a:lnTo>
                  <a:lnTo>
                    <a:pt x="120" y="636"/>
                  </a:lnTo>
                  <a:lnTo>
                    <a:pt x="108" y="636"/>
                  </a:lnTo>
                  <a:lnTo>
                    <a:pt x="126" y="654"/>
                  </a:lnTo>
                  <a:lnTo>
                    <a:pt x="138" y="654"/>
                  </a:lnTo>
                  <a:lnTo>
                    <a:pt x="144" y="642"/>
                  </a:lnTo>
                  <a:lnTo>
                    <a:pt x="156" y="630"/>
                  </a:lnTo>
                  <a:lnTo>
                    <a:pt x="156" y="618"/>
                  </a:lnTo>
                  <a:lnTo>
                    <a:pt x="168" y="630"/>
                  </a:lnTo>
                  <a:lnTo>
                    <a:pt x="180" y="636"/>
                  </a:lnTo>
                  <a:lnTo>
                    <a:pt x="186" y="636"/>
                  </a:lnTo>
                  <a:lnTo>
                    <a:pt x="192" y="630"/>
                  </a:lnTo>
                  <a:lnTo>
                    <a:pt x="198" y="618"/>
                  </a:lnTo>
                  <a:lnTo>
                    <a:pt x="198" y="594"/>
                  </a:lnTo>
                  <a:lnTo>
                    <a:pt x="204" y="582"/>
                  </a:lnTo>
                  <a:lnTo>
                    <a:pt x="204" y="558"/>
                  </a:lnTo>
                  <a:lnTo>
                    <a:pt x="198" y="552"/>
                  </a:lnTo>
                  <a:lnTo>
                    <a:pt x="192" y="552"/>
                  </a:lnTo>
                  <a:lnTo>
                    <a:pt x="192" y="546"/>
                  </a:lnTo>
                  <a:lnTo>
                    <a:pt x="198" y="540"/>
                  </a:lnTo>
                  <a:lnTo>
                    <a:pt x="204" y="540"/>
                  </a:lnTo>
                  <a:lnTo>
                    <a:pt x="210" y="534"/>
                  </a:lnTo>
                  <a:lnTo>
                    <a:pt x="210" y="522"/>
                  </a:lnTo>
                  <a:lnTo>
                    <a:pt x="204" y="510"/>
                  </a:lnTo>
                  <a:lnTo>
                    <a:pt x="204" y="492"/>
                  </a:lnTo>
                  <a:lnTo>
                    <a:pt x="198" y="480"/>
                  </a:lnTo>
                  <a:lnTo>
                    <a:pt x="186" y="474"/>
                  </a:lnTo>
                  <a:lnTo>
                    <a:pt x="180" y="468"/>
                  </a:lnTo>
                  <a:close/>
                  <a:moveTo>
                    <a:pt x="774" y="546"/>
                  </a:moveTo>
                  <a:lnTo>
                    <a:pt x="768" y="534"/>
                  </a:lnTo>
                  <a:lnTo>
                    <a:pt x="756" y="528"/>
                  </a:lnTo>
                  <a:lnTo>
                    <a:pt x="738" y="510"/>
                  </a:lnTo>
                  <a:lnTo>
                    <a:pt x="678" y="480"/>
                  </a:lnTo>
                  <a:lnTo>
                    <a:pt x="672" y="480"/>
                  </a:lnTo>
                  <a:lnTo>
                    <a:pt x="660" y="474"/>
                  </a:lnTo>
                  <a:lnTo>
                    <a:pt x="648" y="474"/>
                  </a:lnTo>
                  <a:lnTo>
                    <a:pt x="630" y="468"/>
                  </a:lnTo>
                  <a:lnTo>
                    <a:pt x="606" y="456"/>
                  </a:lnTo>
                  <a:lnTo>
                    <a:pt x="606" y="450"/>
                  </a:lnTo>
                  <a:lnTo>
                    <a:pt x="612" y="438"/>
                  </a:lnTo>
                  <a:lnTo>
                    <a:pt x="624" y="426"/>
                  </a:lnTo>
                  <a:lnTo>
                    <a:pt x="624" y="420"/>
                  </a:lnTo>
                  <a:lnTo>
                    <a:pt x="618" y="414"/>
                  </a:lnTo>
                  <a:lnTo>
                    <a:pt x="612" y="414"/>
                  </a:lnTo>
                  <a:lnTo>
                    <a:pt x="594" y="408"/>
                  </a:lnTo>
                  <a:lnTo>
                    <a:pt x="552" y="408"/>
                  </a:lnTo>
                  <a:lnTo>
                    <a:pt x="540" y="402"/>
                  </a:lnTo>
                  <a:lnTo>
                    <a:pt x="534" y="396"/>
                  </a:lnTo>
                  <a:lnTo>
                    <a:pt x="516" y="384"/>
                  </a:lnTo>
                  <a:lnTo>
                    <a:pt x="492" y="360"/>
                  </a:lnTo>
                  <a:lnTo>
                    <a:pt x="480" y="342"/>
                  </a:lnTo>
                  <a:lnTo>
                    <a:pt x="474" y="336"/>
                  </a:lnTo>
                  <a:lnTo>
                    <a:pt x="468" y="324"/>
                  </a:lnTo>
                  <a:lnTo>
                    <a:pt x="468" y="312"/>
                  </a:lnTo>
                  <a:lnTo>
                    <a:pt x="450" y="276"/>
                  </a:lnTo>
                  <a:lnTo>
                    <a:pt x="438" y="270"/>
                  </a:lnTo>
                  <a:lnTo>
                    <a:pt x="432" y="264"/>
                  </a:lnTo>
                  <a:lnTo>
                    <a:pt x="420" y="258"/>
                  </a:lnTo>
                  <a:lnTo>
                    <a:pt x="414" y="252"/>
                  </a:lnTo>
                  <a:lnTo>
                    <a:pt x="378" y="222"/>
                  </a:lnTo>
                  <a:lnTo>
                    <a:pt x="372" y="210"/>
                  </a:lnTo>
                  <a:lnTo>
                    <a:pt x="360" y="198"/>
                  </a:lnTo>
                  <a:lnTo>
                    <a:pt x="360" y="186"/>
                  </a:lnTo>
                  <a:lnTo>
                    <a:pt x="366" y="180"/>
                  </a:lnTo>
                  <a:lnTo>
                    <a:pt x="384" y="180"/>
                  </a:lnTo>
                  <a:lnTo>
                    <a:pt x="384" y="174"/>
                  </a:lnTo>
                  <a:lnTo>
                    <a:pt x="372" y="162"/>
                  </a:lnTo>
                  <a:lnTo>
                    <a:pt x="366" y="150"/>
                  </a:lnTo>
                  <a:lnTo>
                    <a:pt x="366" y="138"/>
                  </a:lnTo>
                  <a:lnTo>
                    <a:pt x="402" y="120"/>
                  </a:lnTo>
                  <a:lnTo>
                    <a:pt x="408" y="114"/>
                  </a:lnTo>
                  <a:lnTo>
                    <a:pt x="414" y="114"/>
                  </a:lnTo>
                  <a:lnTo>
                    <a:pt x="438" y="108"/>
                  </a:lnTo>
                  <a:lnTo>
                    <a:pt x="444" y="72"/>
                  </a:lnTo>
                  <a:lnTo>
                    <a:pt x="432" y="66"/>
                  </a:lnTo>
                  <a:lnTo>
                    <a:pt x="438" y="60"/>
                  </a:lnTo>
                  <a:lnTo>
                    <a:pt x="438" y="42"/>
                  </a:lnTo>
                  <a:lnTo>
                    <a:pt x="384" y="42"/>
                  </a:lnTo>
                  <a:lnTo>
                    <a:pt x="378" y="24"/>
                  </a:lnTo>
                  <a:lnTo>
                    <a:pt x="366" y="24"/>
                  </a:lnTo>
                  <a:lnTo>
                    <a:pt x="366" y="6"/>
                  </a:lnTo>
                  <a:lnTo>
                    <a:pt x="360" y="0"/>
                  </a:lnTo>
                  <a:lnTo>
                    <a:pt x="342" y="0"/>
                  </a:lnTo>
                  <a:lnTo>
                    <a:pt x="336" y="6"/>
                  </a:lnTo>
                  <a:lnTo>
                    <a:pt x="336" y="12"/>
                  </a:lnTo>
                  <a:lnTo>
                    <a:pt x="294" y="12"/>
                  </a:lnTo>
                  <a:lnTo>
                    <a:pt x="282" y="30"/>
                  </a:lnTo>
                  <a:lnTo>
                    <a:pt x="270" y="24"/>
                  </a:lnTo>
                  <a:lnTo>
                    <a:pt x="252" y="24"/>
                  </a:lnTo>
                  <a:lnTo>
                    <a:pt x="246" y="42"/>
                  </a:lnTo>
                  <a:lnTo>
                    <a:pt x="222" y="42"/>
                  </a:lnTo>
                  <a:lnTo>
                    <a:pt x="222" y="48"/>
                  </a:lnTo>
                  <a:lnTo>
                    <a:pt x="234" y="60"/>
                  </a:lnTo>
                  <a:lnTo>
                    <a:pt x="228" y="72"/>
                  </a:lnTo>
                  <a:lnTo>
                    <a:pt x="210" y="60"/>
                  </a:lnTo>
                  <a:lnTo>
                    <a:pt x="192" y="66"/>
                  </a:lnTo>
                  <a:lnTo>
                    <a:pt x="180" y="48"/>
                  </a:lnTo>
                  <a:lnTo>
                    <a:pt x="174" y="72"/>
                  </a:lnTo>
                  <a:lnTo>
                    <a:pt x="162" y="84"/>
                  </a:lnTo>
                  <a:lnTo>
                    <a:pt x="162" y="102"/>
                  </a:lnTo>
                  <a:lnTo>
                    <a:pt x="138" y="78"/>
                  </a:lnTo>
                  <a:lnTo>
                    <a:pt x="132" y="78"/>
                  </a:lnTo>
                  <a:lnTo>
                    <a:pt x="132" y="72"/>
                  </a:lnTo>
                  <a:lnTo>
                    <a:pt x="126" y="66"/>
                  </a:lnTo>
                  <a:lnTo>
                    <a:pt x="126" y="60"/>
                  </a:lnTo>
                  <a:lnTo>
                    <a:pt x="120" y="54"/>
                  </a:lnTo>
                  <a:lnTo>
                    <a:pt x="108" y="54"/>
                  </a:lnTo>
                  <a:lnTo>
                    <a:pt x="102" y="60"/>
                  </a:lnTo>
                  <a:lnTo>
                    <a:pt x="102" y="78"/>
                  </a:lnTo>
                  <a:lnTo>
                    <a:pt x="84" y="96"/>
                  </a:lnTo>
                  <a:lnTo>
                    <a:pt x="78" y="96"/>
                  </a:lnTo>
                  <a:lnTo>
                    <a:pt x="66" y="84"/>
                  </a:lnTo>
                  <a:lnTo>
                    <a:pt x="54" y="84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30" y="102"/>
                  </a:lnTo>
                  <a:lnTo>
                    <a:pt x="24" y="102"/>
                  </a:lnTo>
                  <a:lnTo>
                    <a:pt x="18" y="108"/>
                  </a:lnTo>
                  <a:lnTo>
                    <a:pt x="42" y="132"/>
                  </a:lnTo>
                  <a:lnTo>
                    <a:pt x="42" y="138"/>
                  </a:lnTo>
                  <a:lnTo>
                    <a:pt x="24" y="156"/>
                  </a:lnTo>
                  <a:lnTo>
                    <a:pt x="0" y="156"/>
                  </a:lnTo>
                  <a:lnTo>
                    <a:pt x="12" y="174"/>
                  </a:lnTo>
                  <a:lnTo>
                    <a:pt x="24" y="174"/>
                  </a:lnTo>
                  <a:lnTo>
                    <a:pt x="30" y="180"/>
                  </a:lnTo>
                  <a:lnTo>
                    <a:pt x="30" y="192"/>
                  </a:lnTo>
                  <a:lnTo>
                    <a:pt x="24" y="198"/>
                  </a:lnTo>
                  <a:lnTo>
                    <a:pt x="24" y="204"/>
                  </a:lnTo>
                  <a:lnTo>
                    <a:pt x="18" y="210"/>
                  </a:lnTo>
                  <a:lnTo>
                    <a:pt x="18" y="216"/>
                  </a:lnTo>
                  <a:lnTo>
                    <a:pt x="24" y="222"/>
                  </a:lnTo>
                  <a:lnTo>
                    <a:pt x="36" y="228"/>
                  </a:lnTo>
                  <a:lnTo>
                    <a:pt x="42" y="228"/>
                  </a:lnTo>
                  <a:lnTo>
                    <a:pt x="42" y="234"/>
                  </a:lnTo>
                  <a:lnTo>
                    <a:pt x="66" y="234"/>
                  </a:lnTo>
                  <a:lnTo>
                    <a:pt x="72" y="240"/>
                  </a:lnTo>
                  <a:lnTo>
                    <a:pt x="72" y="246"/>
                  </a:lnTo>
                  <a:lnTo>
                    <a:pt x="54" y="264"/>
                  </a:lnTo>
                  <a:lnTo>
                    <a:pt x="54" y="270"/>
                  </a:lnTo>
                  <a:lnTo>
                    <a:pt x="66" y="270"/>
                  </a:lnTo>
                  <a:lnTo>
                    <a:pt x="90" y="258"/>
                  </a:lnTo>
                  <a:lnTo>
                    <a:pt x="120" y="228"/>
                  </a:lnTo>
                  <a:lnTo>
                    <a:pt x="144" y="216"/>
                  </a:lnTo>
                  <a:lnTo>
                    <a:pt x="156" y="216"/>
                  </a:lnTo>
                  <a:lnTo>
                    <a:pt x="168" y="222"/>
                  </a:lnTo>
                  <a:lnTo>
                    <a:pt x="204" y="234"/>
                  </a:lnTo>
                  <a:lnTo>
                    <a:pt x="216" y="240"/>
                  </a:lnTo>
                  <a:lnTo>
                    <a:pt x="228" y="252"/>
                  </a:lnTo>
                  <a:lnTo>
                    <a:pt x="234" y="264"/>
                  </a:lnTo>
                  <a:lnTo>
                    <a:pt x="234" y="276"/>
                  </a:lnTo>
                  <a:lnTo>
                    <a:pt x="240" y="282"/>
                  </a:lnTo>
                  <a:lnTo>
                    <a:pt x="240" y="288"/>
                  </a:lnTo>
                  <a:lnTo>
                    <a:pt x="252" y="300"/>
                  </a:lnTo>
                  <a:lnTo>
                    <a:pt x="252" y="306"/>
                  </a:lnTo>
                  <a:lnTo>
                    <a:pt x="246" y="318"/>
                  </a:lnTo>
                  <a:lnTo>
                    <a:pt x="246" y="324"/>
                  </a:lnTo>
                  <a:lnTo>
                    <a:pt x="258" y="336"/>
                  </a:lnTo>
                  <a:lnTo>
                    <a:pt x="282" y="348"/>
                  </a:lnTo>
                  <a:lnTo>
                    <a:pt x="288" y="354"/>
                  </a:lnTo>
                  <a:lnTo>
                    <a:pt x="294" y="354"/>
                  </a:lnTo>
                  <a:lnTo>
                    <a:pt x="300" y="372"/>
                  </a:lnTo>
                  <a:lnTo>
                    <a:pt x="330" y="372"/>
                  </a:lnTo>
                  <a:lnTo>
                    <a:pt x="348" y="390"/>
                  </a:lnTo>
                  <a:lnTo>
                    <a:pt x="354" y="402"/>
                  </a:lnTo>
                  <a:lnTo>
                    <a:pt x="366" y="414"/>
                  </a:lnTo>
                  <a:lnTo>
                    <a:pt x="378" y="420"/>
                  </a:lnTo>
                  <a:lnTo>
                    <a:pt x="384" y="432"/>
                  </a:lnTo>
                  <a:lnTo>
                    <a:pt x="420" y="468"/>
                  </a:lnTo>
                  <a:lnTo>
                    <a:pt x="456" y="468"/>
                  </a:lnTo>
                  <a:lnTo>
                    <a:pt x="462" y="474"/>
                  </a:lnTo>
                  <a:lnTo>
                    <a:pt x="468" y="486"/>
                  </a:lnTo>
                  <a:lnTo>
                    <a:pt x="492" y="498"/>
                  </a:lnTo>
                  <a:lnTo>
                    <a:pt x="510" y="504"/>
                  </a:lnTo>
                  <a:lnTo>
                    <a:pt x="528" y="504"/>
                  </a:lnTo>
                  <a:lnTo>
                    <a:pt x="540" y="510"/>
                  </a:lnTo>
                  <a:lnTo>
                    <a:pt x="546" y="510"/>
                  </a:lnTo>
                  <a:lnTo>
                    <a:pt x="552" y="522"/>
                  </a:lnTo>
                  <a:lnTo>
                    <a:pt x="552" y="534"/>
                  </a:lnTo>
                  <a:lnTo>
                    <a:pt x="564" y="558"/>
                  </a:lnTo>
                  <a:lnTo>
                    <a:pt x="570" y="564"/>
                  </a:lnTo>
                  <a:lnTo>
                    <a:pt x="582" y="564"/>
                  </a:lnTo>
                  <a:lnTo>
                    <a:pt x="594" y="558"/>
                  </a:lnTo>
                  <a:lnTo>
                    <a:pt x="600" y="558"/>
                  </a:lnTo>
                  <a:lnTo>
                    <a:pt x="600" y="570"/>
                  </a:lnTo>
                  <a:lnTo>
                    <a:pt x="606" y="582"/>
                  </a:lnTo>
                  <a:lnTo>
                    <a:pt x="606" y="606"/>
                  </a:lnTo>
                  <a:lnTo>
                    <a:pt x="612" y="618"/>
                  </a:lnTo>
                  <a:lnTo>
                    <a:pt x="630" y="636"/>
                  </a:lnTo>
                  <a:lnTo>
                    <a:pt x="630" y="666"/>
                  </a:lnTo>
                  <a:lnTo>
                    <a:pt x="612" y="666"/>
                  </a:lnTo>
                  <a:lnTo>
                    <a:pt x="612" y="690"/>
                  </a:lnTo>
                  <a:lnTo>
                    <a:pt x="606" y="696"/>
                  </a:lnTo>
                  <a:lnTo>
                    <a:pt x="600" y="708"/>
                  </a:lnTo>
                  <a:lnTo>
                    <a:pt x="594" y="714"/>
                  </a:lnTo>
                  <a:lnTo>
                    <a:pt x="594" y="732"/>
                  </a:lnTo>
                  <a:lnTo>
                    <a:pt x="606" y="732"/>
                  </a:lnTo>
                  <a:lnTo>
                    <a:pt x="618" y="726"/>
                  </a:lnTo>
                  <a:lnTo>
                    <a:pt x="624" y="726"/>
                  </a:lnTo>
                  <a:lnTo>
                    <a:pt x="636" y="702"/>
                  </a:lnTo>
                  <a:lnTo>
                    <a:pt x="654" y="696"/>
                  </a:lnTo>
                  <a:lnTo>
                    <a:pt x="654" y="666"/>
                  </a:lnTo>
                  <a:lnTo>
                    <a:pt x="666" y="654"/>
                  </a:lnTo>
                  <a:lnTo>
                    <a:pt x="678" y="654"/>
                  </a:lnTo>
                  <a:lnTo>
                    <a:pt x="684" y="648"/>
                  </a:lnTo>
                  <a:lnTo>
                    <a:pt x="696" y="648"/>
                  </a:lnTo>
                  <a:lnTo>
                    <a:pt x="696" y="636"/>
                  </a:lnTo>
                  <a:lnTo>
                    <a:pt x="690" y="630"/>
                  </a:lnTo>
                  <a:lnTo>
                    <a:pt x="690" y="618"/>
                  </a:lnTo>
                  <a:lnTo>
                    <a:pt x="678" y="606"/>
                  </a:lnTo>
                  <a:lnTo>
                    <a:pt x="666" y="606"/>
                  </a:lnTo>
                  <a:lnTo>
                    <a:pt x="648" y="588"/>
                  </a:lnTo>
                  <a:lnTo>
                    <a:pt x="654" y="582"/>
                  </a:lnTo>
                  <a:lnTo>
                    <a:pt x="660" y="570"/>
                  </a:lnTo>
                  <a:lnTo>
                    <a:pt x="666" y="552"/>
                  </a:lnTo>
                  <a:lnTo>
                    <a:pt x="672" y="540"/>
                  </a:lnTo>
                  <a:lnTo>
                    <a:pt x="684" y="528"/>
                  </a:lnTo>
                  <a:lnTo>
                    <a:pt x="690" y="534"/>
                  </a:lnTo>
                  <a:lnTo>
                    <a:pt x="702" y="534"/>
                  </a:lnTo>
                  <a:lnTo>
                    <a:pt x="708" y="540"/>
                  </a:lnTo>
                  <a:lnTo>
                    <a:pt x="738" y="540"/>
                  </a:lnTo>
                  <a:lnTo>
                    <a:pt x="738" y="552"/>
                  </a:lnTo>
                  <a:lnTo>
                    <a:pt x="744" y="558"/>
                  </a:lnTo>
                  <a:lnTo>
                    <a:pt x="744" y="564"/>
                  </a:lnTo>
                  <a:lnTo>
                    <a:pt x="750" y="576"/>
                  </a:lnTo>
                  <a:lnTo>
                    <a:pt x="762" y="576"/>
                  </a:lnTo>
                  <a:lnTo>
                    <a:pt x="774" y="570"/>
                  </a:lnTo>
                  <a:lnTo>
                    <a:pt x="780" y="564"/>
                  </a:lnTo>
                  <a:lnTo>
                    <a:pt x="780" y="558"/>
                  </a:lnTo>
                  <a:lnTo>
                    <a:pt x="774" y="546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97" name="Israel" descr="© INSCALE GmbH, 05.05.2010&#10;http://www.presentationload.com/">
              <a:extLst>
                <a:ext uri="{FF2B5EF4-FFF2-40B4-BE49-F238E27FC236}">
                  <a16:creationId xmlns:a16="http://schemas.microsoft.com/office/drawing/2014/main" id="{EC19D69A-DC1C-1379-6E3C-72B5EA0BE8FB}"/>
                </a:ext>
              </a:extLst>
            </p:cNvPr>
            <p:cNvSpPr>
              <a:spLocks/>
            </p:cNvSpPr>
            <p:nvPr/>
          </p:nvSpPr>
          <p:spPr bwMode="gray">
            <a:xfrm>
              <a:off x="5130744" y="2197120"/>
              <a:ext cx="38542" cy="121556"/>
            </a:xfrm>
            <a:custGeom>
              <a:avLst/>
              <a:gdLst>
                <a:gd name="T0" fmla="*/ 0 w 102"/>
                <a:gd name="T1" fmla="*/ 2147483647 h 324"/>
                <a:gd name="T2" fmla="*/ 2147483647 w 102"/>
                <a:gd name="T3" fmla="*/ 2147483647 h 324"/>
                <a:gd name="T4" fmla="*/ 2147483647 w 102"/>
                <a:gd name="T5" fmla="*/ 2147483647 h 324"/>
                <a:gd name="T6" fmla="*/ 2147483647 w 102"/>
                <a:gd name="T7" fmla="*/ 2147483647 h 324"/>
                <a:gd name="T8" fmla="*/ 2147483647 w 102"/>
                <a:gd name="T9" fmla="*/ 2147483647 h 324"/>
                <a:gd name="T10" fmla="*/ 2147483647 w 102"/>
                <a:gd name="T11" fmla="*/ 2147483647 h 324"/>
                <a:gd name="T12" fmla="*/ 2147483647 w 102"/>
                <a:gd name="T13" fmla="*/ 2147483647 h 324"/>
                <a:gd name="T14" fmla="*/ 2147483647 w 102"/>
                <a:gd name="T15" fmla="*/ 2147483647 h 324"/>
                <a:gd name="T16" fmla="*/ 2147483647 w 102"/>
                <a:gd name="T17" fmla="*/ 2147483647 h 324"/>
                <a:gd name="T18" fmla="*/ 2147483647 w 102"/>
                <a:gd name="T19" fmla="*/ 2147483647 h 324"/>
                <a:gd name="T20" fmla="*/ 2147483647 w 102"/>
                <a:gd name="T21" fmla="*/ 2147483647 h 324"/>
                <a:gd name="T22" fmla="*/ 2147483647 w 102"/>
                <a:gd name="T23" fmla="*/ 2147483647 h 324"/>
                <a:gd name="T24" fmla="*/ 2147483647 w 102"/>
                <a:gd name="T25" fmla="*/ 2147483647 h 324"/>
                <a:gd name="T26" fmla="*/ 2147483647 w 102"/>
                <a:gd name="T27" fmla="*/ 2147483647 h 324"/>
                <a:gd name="T28" fmla="*/ 2147483647 w 102"/>
                <a:gd name="T29" fmla="*/ 2147483647 h 324"/>
                <a:gd name="T30" fmla="*/ 2147483647 w 102"/>
                <a:gd name="T31" fmla="*/ 2147483647 h 324"/>
                <a:gd name="T32" fmla="*/ 2147483647 w 102"/>
                <a:gd name="T33" fmla="*/ 2147483647 h 324"/>
                <a:gd name="T34" fmla="*/ 2147483647 w 102"/>
                <a:gd name="T35" fmla="*/ 2147483647 h 324"/>
                <a:gd name="T36" fmla="*/ 2147483647 w 102"/>
                <a:gd name="T37" fmla="*/ 2147483647 h 324"/>
                <a:gd name="T38" fmla="*/ 2147483647 w 102"/>
                <a:gd name="T39" fmla="*/ 2147483647 h 324"/>
                <a:gd name="T40" fmla="*/ 2147483647 w 102"/>
                <a:gd name="T41" fmla="*/ 2147483647 h 324"/>
                <a:gd name="T42" fmla="*/ 2147483647 w 102"/>
                <a:gd name="T43" fmla="*/ 2147483647 h 324"/>
                <a:gd name="T44" fmla="*/ 2147483647 w 102"/>
                <a:gd name="T45" fmla="*/ 2147483647 h 324"/>
                <a:gd name="T46" fmla="*/ 2147483647 w 102"/>
                <a:gd name="T47" fmla="*/ 2147483647 h 324"/>
                <a:gd name="T48" fmla="*/ 2147483647 w 102"/>
                <a:gd name="T49" fmla="*/ 0 h 324"/>
                <a:gd name="T50" fmla="*/ 2147483647 w 102"/>
                <a:gd name="T51" fmla="*/ 2147483647 h 324"/>
                <a:gd name="T52" fmla="*/ 2147483647 w 102"/>
                <a:gd name="T53" fmla="*/ 2147483647 h 324"/>
                <a:gd name="T54" fmla="*/ 2147483647 w 102"/>
                <a:gd name="T55" fmla="*/ 2147483647 h 324"/>
                <a:gd name="T56" fmla="*/ 2147483647 w 102"/>
                <a:gd name="T57" fmla="*/ 2147483647 h 324"/>
                <a:gd name="T58" fmla="*/ 2147483647 w 102"/>
                <a:gd name="T59" fmla="*/ 2147483647 h 324"/>
                <a:gd name="T60" fmla="*/ 2147483647 w 102"/>
                <a:gd name="T61" fmla="*/ 2147483647 h 324"/>
                <a:gd name="T62" fmla="*/ 2147483647 w 102"/>
                <a:gd name="T63" fmla="*/ 2147483647 h 324"/>
                <a:gd name="T64" fmla="*/ 2147483647 w 102"/>
                <a:gd name="T65" fmla="*/ 2147483647 h 324"/>
                <a:gd name="T66" fmla="*/ 2147483647 w 102"/>
                <a:gd name="T67" fmla="*/ 2147483647 h 324"/>
                <a:gd name="T68" fmla="*/ 2147483647 w 102"/>
                <a:gd name="T69" fmla="*/ 2147483647 h 324"/>
                <a:gd name="T70" fmla="*/ 2147483647 w 102"/>
                <a:gd name="T71" fmla="*/ 2147483647 h 324"/>
                <a:gd name="T72" fmla="*/ 2147483647 w 102"/>
                <a:gd name="T73" fmla="*/ 2147483647 h 324"/>
                <a:gd name="T74" fmla="*/ 2147483647 w 102"/>
                <a:gd name="T75" fmla="*/ 2147483647 h 324"/>
                <a:gd name="T76" fmla="*/ 2147483647 w 102"/>
                <a:gd name="T77" fmla="*/ 2147483647 h 324"/>
                <a:gd name="T78" fmla="*/ 0 w 102"/>
                <a:gd name="T79" fmla="*/ 2147483647 h 32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02"/>
                <a:gd name="T121" fmla="*/ 0 h 324"/>
                <a:gd name="T122" fmla="*/ 102 w 102"/>
                <a:gd name="T123" fmla="*/ 324 h 324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02" h="324">
                  <a:moveTo>
                    <a:pt x="0" y="168"/>
                  </a:moveTo>
                  <a:lnTo>
                    <a:pt x="54" y="312"/>
                  </a:lnTo>
                  <a:lnTo>
                    <a:pt x="60" y="324"/>
                  </a:lnTo>
                  <a:lnTo>
                    <a:pt x="60" y="306"/>
                  </a:lnTo>
                  <a:lnTo>
                    <a:pt x="66" y="294"/>
                  </a:lnTo>
                  <a:lnTo>
                    <a:pt x="66" y="234"/>
                  </a:lnTo>
                  <a:lnTo>
                    <a:pt x="72" y="228"/>
                  </a:lnTo>
                  <a:lnTo>
                    <a:pt x="78" y="216"/>
                  </a:lnTo>
                  <a:lnTo>
                    <a:pt x="84" y="210"/>
                  </a:lnTo>
                  <a:lnTo>
                    <a:pt x="90" y="198"/>
                  </a:lnTo>
                  <a:lnTo>
                    <a:pt x="90" y="186"/>
                  </a:lnTo>
                  <a:lnTo>
                    <a:pt x="78" y="174"/>
                  </a:lnTo>
                  <a:lnTo>
                    <a:pt x="78" y="162"/>
                  </a:lnTo>
                  <a:lnTo>
                    <a:pt x="72" y="156"/>
                  </a:lnTo>
                  <a:lnTo>
                    <a:pt x="66" y="162"/>
                  </a:lnTo>
                  <a:lnTo>
                    <a:pt x="66" y="168"/>
                  </a:lnTo>
                  <a:lnTo>
                    <a:pt x="60" y="168"/>
                  </a:lnTo>
                  <a:lnTo>
                    <a:pt x="54" y="174"/>
                  </a:lnTo>
                  <a:lnTo>
                    <a:pt x="48" y="168"/>
                  </a:lnTo>
                  <a:lnTo>
                    <a:pt x="48" y="96"/>
                  </a:lnTo>
                  <a:lnTo>
                    <a:pt x="66" y="78"/>
                  </a:lnTo>
                  <a:lnTo>
                    <a:pt x="84" y="78"/>
                  </a:lnTo>
                  <a:lnTo>
                    <a:pt x="90" y="60"/>
                  </a:lnTo>
                  <a:lnTo>
                    <a:pt x="84" y="18"/>
                  </a:lnTo>
                  <a:lnTo>
                    <a:pt x="102" y="0"/>
                  </a:lnTo>
                  <a:lnTo>
                    <a:pt x="78" y="6"/>
                  </a:lnTo>
                  <a:lnTo>
                    <a:pt x="78" y="18"/>
                  </a:lnTo>
                  <a:lnTo>
                    <a:pt x="72" y="30"/>
                  </a:lnTo>
                  <a:lnTo>
                    <a:pt x="66" y="36"/>
                  </a:lnTo>
                  <a:lnTo>
                    <a:pt x="60" y="36"/>
                  </a:lnTo>
                  <a:lnTo>
                    <a:pt x="54" y="30"/>
                  </a:lnTo>
                  <a:lnTo>
                    <a:pt x="42" y="54"/>
                  </a:lnTo>
                  <a:lnTo>
                    <a:pt x="30" y="60"/>
                  </a:lnTo>
                  <a:lnTo>
                    <a:pt x="36" y="72"/>
                  </a:lnTo>
                  <a:lnTo>
                    <a:pt x="36" y="84"/>
                  </a:lnTo>
                  <a:lnTo>
                    <a:pt x="42" y="90"/>
                  </a:lnTo>
                  <a:lnTo>
                    <a:pt x="42" y="96"/>
                  </a:lnTo>
                  <a:lnTo>
                    <a:pt x="18" y="138"/>
                  </a:lnTo>
                  <a:lnTo>
                    <a:pt x="18" y="156"/>
                  </a:lnTo>
                  <a:lnTo>
                    <a:pt x="0" y="168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98" name="Ireland" descr="© INSCALE GmbH, 05.05.2010&#10;http://www.presentationload.com/">
              <a:extLst>
                <a:ext uri="{FF2B5EF4-FFF2-40B4-BE49-F238E27FC236}">
                  <a16:creationId xmlns:a16="http://schemas.microsoft.com/office/drawing/2014/main" id="{C11B18AE-01ED-25D9-8F9C-51E8D7ED54E8}"/>
                </a:ext>
              </a:extLst>
            </p:cNvPr>
            <p:cNvSpPr>
              <a:spLocks/>
            </p:cNvSpPr>
            <p:nvPr/>
          </p:nvSpPr>
          <p:spPr bwMode="gray">
            <a:xfrm>
              <a:off x="4033788" y="1541909"/>
              <a:ext cx="106731" cy="112660"/>
            </a:xfrm>
            <a:custGeom>
              <a:avLst/>
              <a:gdLst>
                <a:gd name="T0" fmla="*/ 2147483647 w 282"/>
                <a:gd name="T1" fmla="*/ 2147483647 h 300"/>
                <a:gd name="T2" fmla="*/ 2147483647 w 282"/>
                <a:gd name="T3" fmla="*/ 2147483647 h 300"/>
                <a:gd name="T4" fmla="*/ 2147483647 w 282"/>
                <a:gd name="T5" fmla="*/ 2147483647 h 300"/>
                <a:gd name="T6" fmla="*/ 2147483647 w 282"/>
                <a:gd name="T7" fmla="*/ 2147483647 h 300"/>
                <a:gd name="T8" fmla="*/ 2147483647 w 282"/>
                <a:gd name="T9" fmla="*/ 2147483647 h 300"/>
                <a:gd name="T10" fmla="*/ 2147483647 w 282"/>
                <a:gd name="T11" fmla="*/ 2147483647 h 300"/>
                <a:gd name="T12" fmla="*/ 2147483647 w 282"/>
                <a:gd name="T13" fmla="*/ 2147483647 h 300"/>
                <a:gd name="T14" fmla="*/ 2147483647 w 282"/>
                <a:gd name="T15" fmla="*/ 2147483647 h 300"/>
                <a:gd name="T16" fmla="*/ 2147483647 w 282"/>
                <a:gd name="T17" fmla="*/ 2147483647 h 300"/>
                <a:gd name="T18" fmla="*/ 2147483647 w 282"/>
                <a:gd name="T19" fmla="*/ 2147483647 h 300"/>
                <a:gd name="T20" fmla="*/ 2147483647 w 282"/>
                <a:gd name="T21" fmla="*/ 2147483647 h 300"/>
                <a:gd name="T22" fmla="*/ 2147483647 w 282"/>
                <a:gd name="T23" fmla="*/ 2147483647 h 300"/>
                <a:gd name="T24" fmla="*/ 2147483647 w 282"/>
                <a:gd name="T25" fmla="*/ 0 h 300"/>
                <a:gd name="T26" fmla="*/ 2147483647 w 282"/>
                <a:gd name="T27" fmla="*/ 2147483647 h 300"/>
                <a:gd name="T28" fmla="*/ 2147483647 w 282"/>
                <a:gd name="T29" fmla="*/ 2147483647 h 300"/>
                <a:gd name="T30" fmla="*/ 2147483647 w 282"/>
                <a:gd name="T31" fmla="*/ 2147483647 h 300"/>
                <a:gd name="T32" fmla="*/ 2147483647 w 282"/>
                <a:gd name="T33" fmla="*/ 2147483647 h 300"/>
                <a:gd name="T34" fmla="*/ 2147483647 w 282"/>
                <a:gd name="T35" fmla="*/ 2147483647 h 300"/>
                <a:gd name="T36" fmla="*/ 2147483647 w 282"/>
                <a:gd name="T37" fmla="*/ 2147483647 h 300"/>
                <a:gd name="T38" fmla="*/ 2147483647 w 282"/>
                <a:gd name="T39" fmla="*/ 2147483647 h 300"/>
                <a:gd name="T40" fmla="*/ 2147483647 w 282"/>
                <a:gd name="T41" fmla="*/ 2147483647 h 300"/>
                <a:gd name="T42" fmla="*/ 2147483647 w 282"/>
                <a:gd name="T43" fmla="*/ 2147483647 h 300"/>
                <a:gd name="T44" fmla="*/ 2147483647 w 282"/>
                <a:gd name="T45" fmla="*/ 2147483647 h 300"/>
                <a:gd name="T46" fmla="*/ 2147483647 w 282"/>
                <a:gd name="T47" fmla="*/ 2147483647 h 300"/>
                <a:gd name="T48" fmla="*/ 2147483647 w 282"/>
                <a:gd name="T49" fmla="*/ 2147483647 h 300"/>
                <a:gd name="T50" fmla="*/ 2147483647 w 282"/>
                <a:gd name="T51" fmla="*/ 2147483647 h 300"/>
                <a:gd name="T52" fmla="*/ 2147483647 w 282"/>
                <a:gd name="T53" fmla="*/ 2147483647 h 300"/>
                <a:gd name="T54" fmla="*/ 2147483647 w 282"/>
                <a:gd name="T55" fmla="*/ 2147483647 h 300"/>
                <a:gd name="T56" fmla="*/ 2147483647 w 282"/>
                <a:gd name="T57" fmla="*/ 2147483647 h 300"/>
                <a:gd name="T58" fmla="*/ 2147483647 w 282"/>
                <a:gd name="T59" fmla="*/ 2147483647 h 300"/>
                <a:gd name="T60" fmla="*/ 2147483647 w 282"/>
                <a:gd name="T61" fmla="*/ 2147483647 h 300"/>
                <a:gd name="T62" fmla="*/ 2147483647 w 282"/>
                <a:gd name="T63" fmla="*/ 2147483647 h 300"/>
                <a:gd name="T64" fmla="*/ 2147483647 w 282"/>
                <a:gd name="T65" fmla="*/ 2147483647 h 300"/>
                <a:gd name="T66" fmla="*/ 2147483647 w 282"/>
                <a:gd name="T67" fmla="*/ 2147483647 h 300"/>
                <a:gd name="T68" fmla="*/ 2147483647 w 282"/>
                <a:gd name="T69" fmla="*/ 2147483647 h 300"/>
                <a:gd name="T70" fmla="*/ 2147483647 w 282"/>
                <a:gd name="T71" fmla="*/ 2147483647 h 300"/>
                <a:gd name="T72" fmla="*/ 2147483647 w 282"/>
                <a:gd name="T73" fmla="*/ 2147483647 h 300"/>
                <a:gd name="T74" fmla="*/ 2147483647 w 282"/>
                <a:gd name="T75" fmla="*/ 2147483647 h 300"/>
                <a:gd name="T76" fmla="*/ 2147483647 w 282"/>
                <a:gd name="T77" fmla="*/ 2147483647 h 300"/>
                <a:gd name="T78" fmla="*/ 2147483647 w 282"/>
                <a:gd name="T79" fmla="*/ 2147483647 h 300"/>
                <a:gd name="T80" fmla="*/ 0 w 282"/>
                <a:gd name="T81" fmla="*/ 2147483647 h 300"/>
                <a:gd name="T82" fmla="*/ 2147483647 w 282"/>
                <a:gd name="T83" fmla="*/ 2147483647 h 300"/>
                <a:gd name="T84" fmla="*/ 2147483647 w 282"/>
                <a:gd name="T85" fmla="*/ 2147483647 h 300"/>
                <a:gd name="T86" fmla="*/ 2147483647 w 282"/>
                <a:gd name="T87" fmla="*/ 2147483647 h 300"/>
                <a:gd name="T88" fmla="*/ 2147483647 w 282"/>
                <a:gd name="T89" fmla="*/ 2147483647 h 300"/>
                <a:gd name="T90" fmla="*/ 2147483647 w 282"/>
                <a:gd name="T91" fmla="*/ 2147483647 h 300"/>
                <a:gd name="T92" fmla="*/ 2147483647 w 282"/>
                <a:gd name="T93" fmla="*/ 2147483647 h 300"/>
                <a:gd name="T94" fmla="*/ 2147483647 w 282"/>
                <a:gd name="T95" fmla="*/ 2147483647 h 300"/>
                <a:gd name="T96" fmla="*/ 2147483647 w 282"/>
                <a:gd name="T97" fmla="*/ 2147483647 h 300"/>
                <a:gd name="T98" fmla="*/ 2147483647 w 282"/>
                <a:gd name="T99" fmla="*/ 2147483647 h 300"/>
                <a:gd name="T100" fmla="*/ 2147483647 w 282"/>
                <a:gd name="T101" fmla="*/ 2147483647 h 300"/>
                <a:gd name="T102" fmla="*/ 2147483647 w 282"/>
                <a:gd name="T103" fmla="*/ 2147483647 h 300"/>
                <a:gd name="T104" fmla="*/ 2147483647 w 282"/>
                <a:gd name="T105" fmla="*/ 2147483647 h 300"/>
                <a:gd name="T106" fmla="*/ 2147483647 w 282"/>
                <a:gd name="T107" fmla="*/ 2147483647 h 300"/>
                <a:gd name="T108" fmla="*/ 2147483647 w 282"/>
                <a:gd name="T109" fmla="*/ 2147483647 h 300"/>
                <a:gd name="T110" fmla="*/ 2147483647 w 282"/>
                <a:gd name="T111" fmla="*/ 2147483647 h 30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282"/>
                <a:gd name="T169" fmla="*/ 0 h 300"/>
                <a:gd name="T170" fmla="*/ 282 w 282"/>
                <a:gd name="T171" fmla="*/ 300 h 300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282" h="300">
                  <a:moveTo>
                    <a:pt x="276" y="156"/>
                  </a:moveTo>
                  <a:lnTo>
                    <a:pt x="276" y="144"/>
                  </a:lnTo>
                  <a:lnTo>
                    <a:pt x="270" y="132"/>
                  </a:lnTo>
                  <a:lnTo>
                    <a:pt x="264" y="126"/>
                  </a:lnTo>
                  <a:lnTo>
                    <a:pt x="264" y="114"/>
                  </a:lnTo>
                  <a:lnTo>
                    <a:pt x="258" y="108"/>
                  </a:lnTo>
                  <a:lnTo>
                    <a:pt x="258" y="102"/>
                  </a:lnTo>
                  <a:lnTo>
                    <a:pt x="276" y="102"/>
                  </a:lnTo>
                  <a:lnTo>
                    <a:pt x="282" y="96"/>
                  </a:lnTo>
                  <a:lnTo>
                    <a:pt x="246" y="90"/>
                  </a:lnTo>
                  <a:lnTo>
                    <a:pt x="228" y="66"/>
                  </a:lnTo>
                  <a:lnTo>
                    <a:pt x="204" y="90"/>
                  </a:lnTo>
                  <a:lnTo>
                    <a:pt x="192" y="90"/>
                  </a:lnTo>
                  <a:lnTo>
                    <a:pt x="168" y="78"/>
                  </a:lnTo>
                  <a:lnTo>
                    <a:pt x="162" y="72"/>
                  </a:lnTo>
                  <a:lnTo>
                    <a:pt x="174" y="60"/>
                  </a:lnTo>
                  <a:lnTo>
                    <a:pt x="180" y="60"/>
                  </a:lnTo>
                  <a:lnTo>
                    <a:pt x="186" y="54"/>
                  </a:lnTo>
                  <a:lnTo>
                    <a:pt x="192" y="54"/>
                  </a:lnTo>
                  <a:lnTo>
                    <a:pt x="192" y="42"/>
                  </a:lnTo>
                  <a:lnTo>
                    <a:pt x="234" y="18"/>
                  </a:lnTo>
                  <a:lnTo>
                    <a:pt x="240" y="12"/>
                  </a:lnTo>
                  <a:lnTo>
                    <a:pt x="240" y="6"/>
                  </a:lnTo>
                  <a:lnTo>
                    <a:pt x="234" y="6"/>
                  </a:lnTo>
                  <a:lnTo>
                    <a:pt x="228" y="0"/>
                  </a:lnTo>
                  <a:lnTo>
                    <a:pt x="222" y="0"/>
                  </a:lnTo>
                  <a:lnTo>
                    <a:pt x="210" y="6"/>
                  </a:lnTo>
                  <a:lnTo>
                    <a:pt x="204" y="18"/>
                  </a:lnTo>
                  <a:lnTo>
                    <a:pt x="198" y="6"/>
                  </a:lnTo>
                  <a:lnTo>
                    <a:pt x="174" y="6"/>
                  </a:lnTo>
                  <a:lnTo>
                    <a:pt x="162" y="12"/>
                  </a:lnTo>
                  <a:lnTo>
                    <a:pt x="156" y="12"/>
                  </a:lnTo>
                  <a:lnTo>
                    <a:pt x="150" y="18"/>
                  </a:lnTo>
                  <a:lnTo>
                    <a:pt x="150" y="30"/>
                  </a:lnTo>
                  <a:lnTo>
                    <a:pt x="144" y="36"/>
                  </a:lnTo>
                  <a:lnTo>
                    <a:pt x="144" y="42"/>
                  </a:lnTo>
                  <a:lnTo>
                    <a:pt x="126" y="42"/>
                  </a:lnTo>
                  <a:lnTo>
                    <a:pt x="120" y="48"/>
                  </a:lnTo>
                  <a:lnTo>
                    <a:pt x="120" y="54"/>
                  </a:lnTo>
                  <a:lnTo>
                    <a:pt x="138" y="54"/>
                  </a:lnTo>
                  <a:lnTo>
                    <a:pt x="144" y="60"/>
                  </a:lnTo>
                  <a:lnTo>
                    <a:pt x="150" y="60"/>
                  </a:lnTo>
                  <a:lnTo>
                    <a:pt x="150" y="66"/>
                  </a:lnTo>
                  <a:lnTo>
                    <a:pt x="144" y="72"/>
                  </a:lnTo>
                  <a:lnTo>
                    <a:pt x="132" y="72"/>
                  </a:lnTo>
                  <a:lnTo>
                    <a:pt x="132" y="78"/>
                  </a:lnTo>
                  <a:lnTo>
                    <a:pt x="126" y="84"/>
                  </a:lnTo>
                  <a:lnTo>
                    <a:pt x="102" y="84"/>
                  </a:lnTo>
                  <a:lnTo>
                    <a:pt x="102" y="90"/>
                  </a:lnTo>
                  <a:lnTo>
                    <a:pt x="90" y="78"/>
                  </a:lnTo>
                  <a:lnTo>
                    <a:pt x="42" y="78"/>
                  </a:lnTo>
                  <a:lnTo>
                    <a:pt x="42" y="102"/>
                  </a:lnTo>
                  <a:lnTo>
                    <a:pt x="54" y="102"/>
                  </a:lnTo>
                  <a:lnTo>
                    <a:pt x="54" y="108"/>
                  </a:lnTo>
                  <a:lnTo>
                    <a:pt x="60" y="114"/>
                  </a:lnTo>
                  <a:lnTo>
                    <a:pt x="42" y="126"/>
                  </a:lnTo>
                  <a:lnTo>
                    <a:pt x="36" y="126"/>
                  </a:lnTo>
                  <a:lnTo>
                    <a:pt x="30" y="132"/>
                  </a:lnTo>
                  <a:lnTo>
                    <a:pt x="30" y="138"/>
                  </a:lnTo>
                  <a:lnTo>
                    <a:pt x="42" y="150"/>
                  </a:lnTo>
                  <a:lnTo>
                    <a:pt x="54" y="156"/>
                  </a:lnTo>
                  <a:lnTo>
                    <a:pt x="60" y="162"/>
                  </a:lnTo>
                  <a:lnTo>
                    <a:pt x="72" y="162"/>
                  </a:lnTo>
                  <a:lnTo>
                    <a:pt x="78" y="156"/>
                  </a:lnTo>
                  <a:lnTo>
                    <a:pt x="96" y="156"/>
                  </a:lnTo>
                  <a:lnTo>
                    <a:pt x="96" y="168"/>
                  </a:lnTo>
                  <a:lnTo>
                    <a:pt x="90" y="174"/>
                  </a:lnTo>
                  <a:lnTo>
                    <a:pt x="72" y="174"/>
                  </a:lnTo>
                  <a:lnTo>
                    <a:pt x="72" y="192"/>
                  </a:lnTo>
                  <a:lnTo>
                    <a:pt x="54" y="192"/>
                  </a:lnTo>
                  <a:lnTo>
                    <a:pt x="48" y="198"/>
                  </a:lnTo>
                  <a:lnTo>
                    <a:pt x="48" y="210"/>
                  </a:lnTo>
                  <a:lnTo>
                    <a:pt x="42" y="222"/>
                  </a:lnTo>
                  <a:lnTo>
                    <a:pt x="42" y="234"/>
                  </a:lnTo>
                  <a:lnTo>
                    <a:pt x="18" y="234"/>
                  </a:lnTo>
                  <a:lnTo>
                    <a:pt x="12" y="240"/>
                  </a:lnTo>
                  <a:lnTo>
                    <a:pt x="6" y="240"/>
                  </a:lnTo>
                  <a:lnTo>
                    <a:pt x="6" y="246"/>
                  </a:lnTo>
                  <a:lnTo>
                    <a:pt x="12" y="246"/>
                  </a:lnTo>
                  <a:lnTo>
                    <a:pt x="18" y="252"/>
                  </a:lnTo>
                  <a:lnTo>
                    <a:pt x="6" y="252"/>
                  </a:lnTo>
                  <a:lnTo>
                    <a:pt x="0" y="258"/>
                  </a:lnTo>
                  <a:lnTo>
                    <a:pt x="0" y="270"/>
                  </a:lnTo>
                  <a:lnTo>
                    <a:pt x="42" y="270"/>
                  </a:lnTo>
                  <a:lnTo>
                    <a:pt x="24" y="288"/>
                  </a:lnTo>
                  <a:lnTo>
                    <a:pt x="30" y="282"/>
                  </a:lnTo>
                  <a:lnTo>
                    <a:pt x="48" y="282"/>
                  </a:lnTo>
                  <a:lnTo>
                    <a:pt x="48" y="288"/>
                  </a:lnTo>
                  <a:lnTo>
                    <a:pt x="42" y="288"/>
                  </a:lnTo>
                  <a:lnTo>
                    <a:pt x="36" y="294"/>
                  </a:lnTo>
                  <a:lnTo>
                    <a:pt x="30" y="294"/>
                  </a:lnTo>
                  <a:lnTo>
                    <a:pt x="36" y="300"/>
                  </a:lnTo>
                  <a:lnTo>
                    <a:pt x="60" y="300"/>
                  </a:lnTo>
                  <a:lnTo>
                    <a:pt x="96" y="288"/>
                  </a:lnTo>
                  <a:lnTo>
                    <a:pt x="108" y="282"/>
                  </a:lnTo>
                  <a:lnTo>
                    <a:pt x="120" y="270"/>
                  </a:lnTo>
                  <a:lnTo>
                    <a:pt x="120" y="264"/>
                  </a:lnTo>
                  <a:lnTo>
                    <a:pt x="132" y="270"/>
                  </a:lnTo>
                  <a:lnTo>
                    <a:pt x="138" y="270"/>
                  </a:lnTo>
                  <a:lnTo>
                    <a:pt x="150" y="264"/>
                  </a:lnTo>
                  <a:lnTo>
                    <a:pt x="162" y="252"/>
                  </a:lnTo>
                  <a:lnTo>
                    <a:pt x="180" y="246"/>
                  </a:lnTo>
                  <a:lnTo>
                    <a:pt x="204" y="246"/>
                  </a:lnTo>
                  <a:lnTo>
                    <a:pt x="210" y="240"/>
                  </a:lnTo>
                  <a:lnTo>
                    <a:pt x="252" y="240"/>
                  </a:lnTo>
                  <a:lnTo>
                    <a:pt x="246" y="222"/>
                  </a:lnTo>
                  <a:lnTo>
                    <a:pt x="264" y="222"/>
                  </a:lnTo>
                  <a:lnTo>
                    <a:pt x="264" y="198"/>
                  </a:lnTo>
                  <a:lnTo>
                    <a:pt x="270" y="192"/>
                  </a:lnTo>
                  <a:lnTo>
                    <a:pt x="270" y="180"/>
                  </a:lnTo>
                  <a:lnTo>
                    <a:pt x="276" y="168"/>
                  </a:lnTo>
                  <a:lnTo>
                    <a:pt x="276" y="156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99" name="Iraq" descr="© INSCALE GmbH, 05.05.2010&#10;http://www.presentationload.com/">
              <a:extLst>
                <a:ext uri="{FF2B5EF4-FFF2-40B4-BE49-F238E27FC236}">
                  <a16:creationId xmlns:a16="http://schemas.microsoft.com/office/drawing/2014/main" id="{B6FA2464-8BAC-2DCE-16A4-E541FB246AF6}"/>
                </a:ext>
              </a:extLst>
            </p:cNvPr>
            <p:cNvSpPr>
              <a:spLocks/>
            </p:cNvSpPr>
            <p:nvPr/>
          </p:nvSpPr>
          <p:spPr bwMode="gray">
            <a:xfrm>
              <a:off x="5241923" y="2078530"/>
              <a:ext cx="259416" cy="250522"/>
            </a:xfrm>
            <a:custGeom>
              <a:avLst/>
              <a:gdLst>
                <a:gd name="T0" fmla="*/ 2147483647 w 684"/>
                <a:gd name="T1" fmla="*/ 2147483647 h 660"/>
                <a:gd name="T2" fmla="*/ 2147483647 w 684"/>
                <a:gd name="T3" fmla="*/ 2147483647 h 660"/>
                <a:gd name="T4" fmla="*/ 2147483647 w 684"/>
                <a:gd name="T5" fmla="*/ 2147483647 h 660"/>
                <a:gd name="T6" fmla="*/ 2147483647 w 684"/>
                <a:gd name="T7" fmla="*/ 2147483647 h 660"/>
                <a:gd name="T8" fmla="*/ 2147483647 w 684"/>
                <a:gd name="T9" fmla="*/ 2147483647 h 660"/>
                <a:gd name="T10" fmla="*/ 2147483647 w 684"/>
                <a:gd name="T11" fmla="*/ 2147483647 h 660"/>
                <a:gd name="T12" fmla="*/ 2147483647 w 684"/>
                <a:gd name="T13" fmla="*/ 2147483647 h 660"/>
                <a:gd name="T14" fmla="*/ 2147483647 w 684"/>
                <a:gd name="T15" fmla="*/ 2147483647 h 660"/>
                <a:gd name="T16" fmla="*/ 2147483647 w 684"/>
                <a:gd name="T17" fmla="*/ 2147483647 h 660"/>
                <a:gd name="T18" fmla="*/ 2147483647 w 684"/>
                <a:gd name="T19" fmla="*/ 2147483647 h 660"/>
                <a:gd name="T20" fmla="*/ 2147483647 w 684"/>
                <a:gd name="T21" fmla="*/ 2147483647 h 660"/>
                <a:gd name="T22" fmla="*/ 2147483647 w 684"/>
                <a:gd name="T23" fmla="*/ 2147483647 h 660"/>
                <a:gd name="T24" fmla="*/ 2147483647 w 684"/>
                <a:gd name="T25" fmla="*/ 2147483647 h 660"/>
                <a:gd name="T26" fmla="*/ 2147483647 w 684"/>
                <a:gd name="T27" fmla="*/ 2147483647 h 660"/>
                <a:gd name="T28" fmla="*/ 2147483647 w 684"/>
                <a:gd name="T29" fmla="*/ 2147483647 h 660"/>
                <a:gd name="T30" fmla="*/ 2147483647 w 684"/>
                <a:gd name="T31" fmla="*/ 2147483647 h 660"/>
                <a:gd name="T32" fmla="*/ 2147483647 w 684"/>
                <a:gd name="T33" fmla="*/ 2147483647 h 660"/>
                <a:gd name="T34" fmla="*/ 2147483647 w 684"/>
                <a:gd name="T35" fmla="*/ 2147483647 h 660"/>
                <a:gd name="T36" fmla="*/ 2147483647 w 684"/>
                <a:gd name="T37" fmla="*/ 2147483647 h 660"/>
                <a:gd name="T38" fmla="*/ 2147483647 w 684"/>
                <a:gd name="T39" fmla="*/ 2147483647 h 660"/>
                <a:gd name="T40" fmla="*/ 2147483647 w 684"/>
                <a:gd name="T41" fmla="*/ 2147483647 h 660"/>
                <a:gd name="T42" fmla="*/ 2147483647 w 684"/>
                <a:gd name="T43" fmla="*/ 2147483647 h 660"/>
                <a:gd name="T44" fmla="*/ 2147483647 w 684"/>
                <a:gd name="T45" fmla="*/ 2147483647 h 660"/>
                <a:gd name="T46" fmla="*/ 2147483647 w 684"/>
                <a:gd name="T47" fmla="*/ 2147483647 h 660"/>
                <a:gd name="T48" fmla="*/ 2147483647 w 684"/>
                <a:gd name="T49" fmla="*/ 2147483647 h 660"/>
                <a:gd name="T50" fmla="*/ 2147483647 w 684"/>
                <a:gd name="T51" fmla="*/ 2147483647 h 660"/>
                <a:gd name="T52" fmla="*/ 2147483647 w 684"/>
                <a:gd name="T53" fmla="*/ 0 h 660"/>
                <a:gd name="T54" fmla="*/ 2147483647 w 684"/>
                <a:gd name="T55" fmla="*/ 2147483647 h 660"/>
                <a:gd name="T56" fmla="*/ 2147483647 w 684"/>
                <a:gd name="T57" fmla="*/ 2147483647 h 660"/>
                <a:gd name="T58" fmla="*/ 2147483647 w 684"/>
                <a:gd name="T59" fmla="*/ 0 h 660"/>
                <a:gd name="T60" fmla="*/ 2147483647 w 684"/>
                <a:gd name="T61" fmla="*/ 2147483647 h 660"/>
                <a:gd name="T62" fmla="*/ 2147483647 w 684"/>
                <a:gd name="T63" fmla="*/ 2147483647 h 660"/>
                <a:gd name="T64" fmla="*/ 2147483647 w 684"/>
                <a:gd name="T65" fmla="*/ 2147483647 h 660"/>
                <a:gd name="T66" fmla="*/ 2147483647 w 684"/>
                <a:gd name="T67" fmla="*/ 2147483647 h 660"/>
                <a:gd name="T68" fmla="*/ 2147483647 w 684"/>
                <a:gd name="T69" fmla="*/ 2147483647 h 660"/>
                <a:gd name="T70" fmla="*/ 2147483647 w 684"/>
                <a:gd name="T71" fmla="*/ 2147483647 h 660"/>
                <a:gd name="T72" fmla="*/ 2147483647 w 684"/>
                <a:gd name="T73" fmla="*/ 2147483647 h 660"/>
                <a:gd name="T74" fmla="*/ 2147483647 w 684"/>
                <a:gd name="T75" fmla="*/ 2147483647 h 660"/>
                <a:gd name="T76" fmla="*/ 2147483647 w 684"/>
                <a:gd name="T77" fmla="*/ 2147483647 h 660"/>
                <a:gd name="T78" fmla="*/ 2147483647 w 684"/>
                <a:gd name="T79" fmla="*/ 2147483647 h 660"/>
                <a:gd name="T80" fmla="*/ 2147483647 w 684"/>
                <a:gd name="T81" fmla="*/ 2147483647 h 660"/>
                <a:gd name="T82" fmla="*/ 2147483647 w 684"/>
                <a:gd name="T83" fmla="*/ 2147483647 h 660"/>
                <a:gd name="T84" fmla="*/ 2147483647 w 684"/>
                <a:gd name="T85" fmla="*/ 2147483647 h 660"/>
                <a:gd name="T86" fmla="*/ 0 w 684"/>
                <a:gd name="T87" fmla="*/ 2147483647 h 660"/>
                <a:gd name="T88" fmla="*/ 2147483647 w 684"/>
                <a:gd name="T89" fmla="*/ 2147483647 h 660"/>
                <a:gd name="T90" fmla="*/ 2147483647 w 684"/>
                <a:gd name="T91" fmla="*/ 2147483647 h 660"/>
                <a:gd name="T92" fmla="*/ 2147483647 w 684"/>
                <a:gd name="T93" fmla="*/ 2147483647 h 660"/>
                <a:gd name="T94" fmla="*/ 2147483647 w 684"/>
                <a:gd name="T95" fmla="*/ 2147483647 h 660"/>
                <a:gd name="T96" fmla="*/ 2147483647 w 684"/>
                <a:gd name="T97" fmla="*/ 2147483647 h 660"/>
                <a:gd name="T98" fmla="*/ 2147483647 w 684"/>
                <a:gd name="T99" fmla="*/ 2147483647 h 660"/>
                <a:gd name="T100" fmla="*/ 2147483647 w 684"/>
                <a:gd name="T101" fmla="*/ 2147483647 h 660"/>
                <a:gd name="T102" fmla="*/ 2147483647 w 684"/>
                <a:gd name="T103" fmla="*/ 2147483647 h 660"/>
                <a:gd name="T104" fmla="*/ 2147483647 w 684"/>
                <a:gd name="T105" fmla="*/ 2147483647 h 660"/>
                <a:gd name="T106" fmla="*/ 2147483647 w 684"/>
                <a:gd name="T107" fmla="*/ 2147483647 h 660"/>
                <a:gd name="T108" fmla="*/ 2147483647 w 684"/>
                <a:gd name="T109" fmla="*/ 2147483647 h 660"/>
                <a:gd name="T110" fmla="*/ 2147483647 w 684"/>
                <a:gd name="T111" fmla="*/ 2147483647 h 660"/>
                <a:gd name="T112" fmla="*/ 2147483647 w 684"/>
                <a:gd name="T113" fmla="*/ 2147483647 h 660"/>
                <a:gd name="T114" fmla="*/ 2147483647 w 684"/>
                <a:gd name="T115" fmla="*/ 2147483647 h 66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684"/>
                <a:gd name="T175" fmla="*/ 0 h 660"/>
                <a:gd name="T176" fmla="*/ 684 w 684"/>
                <a:gd name="T177" fmla="*/ 660 h 66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684" h="660">
                  <a:moveTo>
                    <a:pt x="678" y="564"/>
                  </a:moveTo>
                  <a:lnTo>
                    <a:pt x="666" y="552"/>
                  </a:lnTo>
                  <a:lnTo>
                    <a:pt x="654" y="546"/>
                  </a:lnTo>
                  <a:lnTo>
                    <a:pt x="648" y="516"/>
                  </a:lnTo>
                  <a:lnTo>
                    <a:pt x="642" y="516"/>
                  </a:lnTo>
                  <a:lnTo>
                    <a:pt x="636" y="510"/>
                  </a:lnTo>
                  <a:lnTo>
                    <a:pt x="624" y="504"/>
                  </a:lnTo>
                  <a:lnTo>
                    <a:pt x="618" y="498"/>
                  </a:lnTo>
                  <a:lnTo>
                    <a:pt x="618" y="462"/>
                  </a:lnTo>
                  <a:lnTo>
                    <a:pt x="624" y="450"/>
                  </a:lnTo>
                  <a:lnTo>
                    <a:pt x="624" y="438"/>
                  </a:lnTo>
                  <a:lnTo>
                    <a:pt x="594" y="402"/>
                  </a:lnTo>
                  <a:lnTo>
                    <a:pt x="588" y="390"/>
                  </a:lnTo>
                  <a:lnTo>
                    <a:pt x="582" y="384"/>
                  </a:lnTo>
                  <a:lnTo>
                    <a:pt x="564" y="384"/>
                  </a:lnTo>
                  <a:lnTo>
                    <a:pt x="546" y="366"/>
                  </a:lnTo>
                  <a:lnTo>
                    <a:pt x="534" y="360"/>
                  </a:lnTo>
                  <a:lnTo>
                    <a:pt x="528" y="354"/>
                  </a:lnTo>
                  <a:lnTo>
                    <a:pt x="504" y="354"/>
                  </a:lnTo>
                  <a:lnTo>
                    <a:pt x="504" y="312"/>
                  </a:lnTo>
                  <a:lnTo>
                    <a:pt x="498" y="312"/>
                  </a:lnTo>
                  <a:lnTo>
                    <a:pt x="492" y="306"/>
                  </a:lnTo>
                  <a:lnTo>
                    <a:pt x="468" y="294"/>
                  </a:lnTo>
                  <a:lnTo>
                    <a:pt x="456" y="282"/>
                  </a:lnTo>
                  <a:lnTo>
                    <a:pt x="444" y="276"/>
                  </a:lnTo>
                  <a:lnTo>
                    <a:pt x="438" y="270"/>
                  </a:lnTo>
                  <a:lnTo>
                    <a:pt x="438" y="264"/>
                  </a:lnTo>
                  <a:lnTo>
                    <a:pt x="444" y="252"/>
                  </a:lnTo>
                  <a:lnTo>
                    <a:pt x="450" y="246"/>
                  </a:lnTo>
                  <a:lnTo>
                    <a:pt x="438" y="234"/>
                  </a:lnTo>
                  <a:lnTo>
                    <a:pt x="438" y="228"/>
                  </a:lnTo>
                  <a:lnTo>
                    <a:pt x="450" y="216"/>
                  </a:lnTo>
                  <a:lnTo>
                    <a:pt x="462" y="216"/>
                  </a:lnTo>
                  <a:lnTo>
                    <a:pt x="462" y="186"/>
                  </a:lnTo>
                  <a:lnTo>
                    <a:pt x="468" y="186"/>
                  </a:lnTo>
                  <a:lnTo>
                    <a:pt x="480" y="174"/>
                  </a:lnTo>
                  <a:lnTo>
                    <a:pt x="480" y="168"/>
                  </a:lnTo>
                  <a:lnTo>
                    <a:pt x="474" y="156"/>
                  </a:lnTo>
                  <a:lnTo>
                    <a:pt x="462" y="144"/>
                  </a:lnTo>
                  <a:lnTo>
                    <a:pt x="462" y="138"/>
                  </a:lnTo>
                  <a:lnTo>
                    <a:pt x="480" y="120"/>
                  </a:lnTo>
                  <a:lnTo>
                    <a:pt x="480" y="114"/>
                  </a:lnTo>
                  <a:lnTo>
                    <a:pt x="468" y="114"/>
                  </a:lnTo>
                  <a:lnTo>
                    <a:pt x="456" y="120"/>
                  </a:lnTo>
                  <a:lnTo>
                    <a:pt x="450" y="126"/>
                  </a:lnTo>
                  <a:lnTo>
                    <a:pt x="438" y="108"/>
                  </a:lnTo>
                  <a:lnTo>
                    <a:pt x="414" y="102"/>
                  </a:lnTo>
                  <a:lnTo>
                    <a:pt x="414" y="84"/>
                  </a:lnTo>
                  <a:lnTo>
                    <a:pt x="402" y="72"/>
                  </a:lnTo>
                  <a:lnTo>
                    <a:pt x="378" y="24"/>
                  </a:lnTo>
                  <a:lnTo>
                    <a:pt x="378" y="12"/>
                  </a:lnTo>
                  <a:lnTo>
                    <a:pt x="336" y="24"/>
                  </a:lnTo>
                  <a:lnTo>
                    <a:pt x="336" y="6"/>
                  </a:lnTo>
                  <a:lnTo>
                    <a:pt x="330" y="0"/>
                  </a:lnTo>
                  <a:lnTo>
                    <a:pt x="306" y="0"/>
                  </a:lnTo>
                  <a:lnTo>
                    <a:pt x="306" y="6"/>
                  </a:lnTo>
                  <a:lnTo>
                    <a:pt x="300" y="12"/>
                  </a:lnTo>
                  <a:lnTo>
                    <a:pt x="288" y="12"/>
                  </a:lnTo>
                  <a:lnTo>
                    <a:pt x="276" y="0"/>
                  </a:lnTo>
                  <a:lnTo>
                    <a:pt x="234" y="0"/>
                  </a:lnTo>
                  <a:lnTo>
                    <a:pt x="234" y="12"/>
                  </a:lnTo>
                  <a:lnTo>
                    <a:pt x="228" y="18"/>
                  </a:lnTo>
                  <a:lnTo>
                    <a:pt x="216" y="24"/>
                  </a:lnTo>
                  <a:lnTo>
                    <a:pt x="204" y="36"/>
                  </a:lnTo>
                  <a:lnTo>
                    <a:pt x="198" y="48"/>
                  </a:lnTo>
                  <a:lnTo>
                    <a:pt x="192" y="54"/>
                  </a:lnTo>
                  <a:lnTo>
                    <a:pt x="180" y="54"/>
                  </a:lnTo>
                  <a:lnTo>
                    <a:pt x="168" y="60"/>
                  </a:lnTo>
                  <a:lnTo>
                    <a:pt x="156" y="60"/>
                  </a:lnTo>
                  <a:lnTo>
                    <a:pt x="150" y="66"/>
                  </a:lnTo>
                  <a:lnTo>
                    <a:pt x="144" y="78"/>
                  </a:lnTo>
                  <a:lnTo>
                    <a:pt x="144" y="90"/>
                  </a:lnTo>
                  <a:lnTo>
                    <a:pt x="150" y="102"/>
                  </a:lnTo>
                  <a:lnTo>
                    <a:pt x="156" y="108"/>
                  </a:lnTo>
                  <a:lnTo>
                    <a:pt x="156" y="120"/>
                  </a:lnTo>
                  <a:lnTo>
                    <a:pt x="162" y="132"/>
                  </a:lnTo>
                  <a:lnTo>
                    <a:pt x="162" y="162"/>
                  </a:lnTo>
                  <a:lnTo>
                    <a:pt x="156" y="174"/>
                  </a:lnTo>
                  <a:lnTo>
                    <a:pt x="150" y="192"/>
                  </a:lnTo>
                  <a:lnTo>
                    <a:pt x="150" y="198"/>
                  </a:lnTo>
                  <a:lnTo>
                    <a:pt x="168" y="216"/>
                  </a:lnTo>
                  <a:lnTo>
                    <a:pt x="168" y="222"/>
                  </a:lnTo>
                  <a:lnTo>
                    <a:pt x="162" y="228"/>
                  </a:lnTo>
                  <a:lnTo>
                    <a:pt x="138" y="240"/>
                  </a:lnTo>
                  <a:lnTo>
                    <a:pt x="78" y="264"/>
                  </a:lnTo>
                  <a:lnTo>
                    <a:pt x="66" y="270"/>
                  </a:lnTo>
                  <a:lnTo>
                    <a:pt x="6" y="318"/>
                  </a:lnTo>
                  <a:lnTo>
                    <a:pt x="0" y="318"/>
                  </a:lnTo>
                  <a:lnTo>
                    <a:pt x="0" y="324"/>
                  </a:lnTo>
                  <a:lnTo>
                    <a:pt x="24" y="366"/>
                  </a:lnTo>
                  <a:lnTo>
                    <a:pt x="24" y="384"/>
                  </a:lnTo>
                  <a:lnTo>
                    <a:pt x="48" y="402"/>
                  </a:lnTo>
                  <a:lnTo>
                    <a:pt x="48" y="414"/>
                  </a:lnTo>
                  <a:lnTo>
                    <a:pt x="60" y="426"/>
                  </a:lnTo>
                  <a:lnTo>
                    <a:pt x="126" y="426"/>
                  </a:lnTo>
                  <a:lnTo>
                    <a:pt x="156" y="456"/>
                  </a:lnTo>
                  <a:lnTo>
                    <a:pt x="168" y="462"/>
                  </a:lnTo>
                  <a:lnTo>
                    <a:pt x="180" y="474"/>
                  </a:lnTo>
                  <a:lnTo>
                    <a:pt x="228" y="498"/>
                  </a:lnTo>
                  <a:lnTo>
                    <a:pt x="234" y="504"/>
                  </a:lnTo>
                  <a:lnTo>
                    <a:pt x="246" y="510"/>
                  </a:lnTo>
                  <a:lnTo>
                    <a:pt x="438" y="654"/>
                  </a:lnTo>
                  <a:lnTo>
                    <a:pt x="522" y="654"/>
                  </a:lnTo>
                  <a:lnTo>
                    <a:pt x="570" y="660"/>
                  </a:lnTo>
                  <a:lnTo>
                    <a:pt x="564" y="660"/>
                  </a:lnTo>
                  <a:lnTo>
                    <a:pt x="570" y="654"/>
                  </a:lnTo>
                  <a:lnTo>
                    <a:pt x="588" y="618"/>
                  </a:lnTo>
                  <a:lnTo>
                    <a:pt x="588" y="606"/>
                  </a:lnTo>
                  <a:lnTo>
                    <a:pt x="594" y="600"/>
                  </a:lnTo>
                  <a:lnTo>
                    <a:pt x="600" y="588"/>
                  </a:lnTo>
                  <a:lnTo>
                    <a:pt x="648" y="588"/>
                  </a:lnTo>
                  <a:lnTo>
                    <a:pt x="654" y="594"/>
                  </a:lnTo>
                  <a:lnTo>
                    <a:pt x="678" y="582"/>
                  </a:lnTo>
                  <a:lnTo>
                    <a:pt x="684" y="576"/>
                  </a:lnTo>
                  <a:lnTo>
                    <a:pt x="678" y="570"/>
                  </a:lnTo>
                  <a:lnTo>
                    <a:pt x="678" y="56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00" name="Iran" descr="© INSCALE GmbH, 05.05.2010&#10;http://www.presentationload.com/">
              <a:extLst>
                <a:ext uri="{FF2B5EF4-FFF2-40B4-BE49-F238E27FC236}">
                  <a16:creationId xmlns:a16="http://schemas.microsoft.com/office/drawing/2014/main" id="{A0F4CA67-D204-3FDC-72C6-143FA12E4BDA}"/>
                </a:ext>
              </a:extLst>
            </p:cNvPr>
            <p:cNvSpPr>
              <a:spLocks/>
            </p:cNvSpPr>
            <p:nvPr/>
          </p:nvSpPr>
          <p:spPr bwMode="gray">
            <a:xfrm>
              <a:off x="5353100" y="2002928"/>
              <a:ext cx="545513" cy="447678"/>
            </a:xfrm>
            <a:custGeom>
              <a:avLst/>
              <a:gdLst>
                <a:gd name="T0" fmla="*/ 2147483647 w 1440"/>
                <a:gd name="T1" fmla="*/ 2147483647 h 1182"/>
                <a:gd name="T2" fmla="*/ 2147483647 w 1440"/>
                <a:gd name="T3" fmla="*/ 2147483647 h 1182"/>
                <a:gd name="T4" fmla="*/ 2147483647 w 1440"/>
                <a:gd name="T5" fmla="*/ 2147483647 h 1182"/>
                <a:gd name="T6" fmla="*/ 2147483647 w 1440"/>
                <a:gd name="T7" fmla="*/ 2147483647 h 1182"/>
                <a:gd name="T8" fmla="*/ 2147483647 w 1440"/>
                <a:gd name="T9" fmla="*/ 2147483647 h 1182"/>
                <a:gd name="T10" fmla="*/ 2147483647 w 1440"/>
                <a:gd name="T11" fmla="*/ 2147483647 h 1182"/>
                <a:gd name="T12" fmla="*/ 2147483647 w 1440"/>
                <a:gd name="T13" fmla="*/ 2147483647 h 1182"/>
                <a:gd name="T14" fmla="*/ 2147483647 w 1440"/>
                <a:gd name="T15" fmla="*/ 2147483647 h 1182"/>
                <a:gd name="T16" fmla="*/ 2147483647 w 1440"/>
                <a:gd name="T17" fmla="*/ 2147483647 h 1182"/>
                <a:gd name="T18" fmla="*/ 2147483647 w 1440"/>
                <a:gd name="T19" fmla="*/ 2147483647 h 1182"/>
                <a:gd name="T20" fmla="*/ 2147483647 w 1440"/>
                <a:gd name="T21" fmla="*/ 2147483647 h 1182"/>
                <a:gd name="T22" fmla="*/ 2147483647 w 1440"/>
                <a:gd name="T23" fmla="*/ 2147483647 h 1182"/>
                <a:gd name="T24" fmla="*/ 2147483647 w 1440"/>
                <a:gd name="T25" fmla="*/ 2147483647 h 1182"/>
                <a:gd name="T26" fmla="*/ 2147483647 w 1440"/>
                <a:gd name="T27" fmla="*/ 2147483647 h 1182"/>
                <a:gd name="T28" fmla="*/ 2147483647 w 1440"/>
                <a:gd name="T29" fmla="*/ 2147483647 h 1182"/>
                <a:gd name="T30" fmla="*/ 2147483647 w 1440"/>
                <a:gd name="T31" fmla="*/ 2147483647 h 1182"/>
                <a:gd name="T32" fmla="*/ 2147483647 w 1440"/>
                <a:gd name="T33" fmla="*/ 2147483647 h 1182"/>
                <a:gd name="T34" fmla="*/ 2147483647 w 1440"/>
                <a:gd name="T35" fmla="*/ 2147483647 h 1182"/>
                <a:gd name="T36" fmla="*/ 2147483647 w 1440"/>
                <a:gd name="T37" fmla="*/ 2147483647 h 1182"/>
                <a:gd name="T38" fmla="*/ 2147483647 w 1440"/>
                <a:gd name="T39" fmla="*/ 2147483647 h 1182"/>
                <a:gd name="T40" fmla="*/ 2147483647 w 1440"/>
                <a:gd name="T41" fmla="*/ 2147483647 h 1182"/>
                <a:gd name="T42" fmla="*/ 2147483647 w 1440"/>
                <a:gd name="T43" fmla="*/ 2147483647 h 1182"/>
                <a:gd name="T44" fmla="*/ 2147483647 w 1440"/>
                <a:gd name="T45" fmla="*/ 2147483647 h 1182"/>
                <a:gd name="T46" fmla="*/ 2147483647 w 1440"/>
                <a:gd name="T47" fmla="*/ 2147483647 h 1182"/>
                <a:gd name="T48" fmla="*/ 2147483647 w 1440"/>
                <a:gd name="T49" fmla="*/ 2147483647 h 1182"/>
                <a:gd name="T50" fmla="*/ 2147483647 w 1440"/>
                <a:gd name="T51" fmla="*/ 2147483647 h 1182"/>
                <a:gd name="T52" fmla="*/ 2147483647 w 1440"/>
                <a:gd name="T53" fmla="*/ 2147483647 h 1182"/>
                <a:gd name="T54" fmla="*/ 2147483647 w 1440"/>
                <a:gd name="T55" fmla="*/ 2147483647 h 1182"/>
                <a:gd name="T56" fmla="*/ 2147483647 w 1440"/>
                <a:gd name="T57" fmla="*/ 2147483647 h 1182"/>
                <a:gd name="T58" fmla="*/ 2147483647 w 1440"/>
                <a:gd name="T59" fmla="*/ 2147483647 h 1182"/>
                <a:gd name="T60" fmla="*/ 2147483647 w 1440"/>
                <a:gd name="T61" fmla="*/ 0 h 1182"/>
                <a:gd name="T62" fmla="*/ 2147483647 w 1440"/>
                <a:gd name="T63" fmla="*/ 2147483647 h 1182"/>
                <a:gd name="T64" fmla="*/ 2147483647 w 1440"/>
                <a:gd name="T65" fmla="*/ 2147483647 h 1182"/>
                <a:gd name="T66" fmla="*/ 2147483647 w 1440"/>
                <a:gd name="T67" fmla="*/ 2147483647 h 1182"/>
                <a:gd name="T68" fmla="*/ 2147483647 w 1440"/>
                <a:gd name="T69" fmla="*/ 2147483647 h 1182"/>
                <a:gd name="T70" fmla="*/ 2147483647 w 1440"/>
                <a:gd name="T71" fmla="*/ 2147483647 h 1182"/>
                <a:gd name="T72" fmla="*/ 2147483647 w 1440"/>
                <a:gd name="T73" fmla="*/ 2147483647 h 1182"/>
                <a:gd name="T74" fmla="*/ 2147483647 w 1440"/>
                <a:gd name="T75" fmla="*/ 2147483647 h 1182"/>
                <a:gd name="T76" fmla="*/ 2147483647 w 1440"/>
                <a:gd name="T77" fmla="*/ 2147483647 h 1182"/>
                <a:gd name="T78" fmla="*/ 2147483647 w 1440"/>
                <a:gd name="T79" fmla="*/ 2147483647 h 1182"/>
                <a:gd name="T80" fmla="*/ 2147483647 w 1440"/>
                <a:gd name="T81" fmla="*/ 2147483647 h 1182"/>
                <a:gd name="T82" fmla="*/ 2147483647 w 1440"/>
                <a:gd name="T83" fmla="*/ 2147483647 h 1182"/>
                <a:gd name="T84" fmla="*/ 2147483647 w 1440"/>
                <a:gd name="T85" fmla="*/ 2147483647 h 1182"/>
                <a:gd name="T86" fmla="*/ 2147483647 w 1440"/>
                <a:gd name="T87" fmla="*/ 2147483647 h 1182"/>
                <a:gd name="T88" fmla="*/ 2147483647 w 1440"/>
                <a:gd name="T89" fmla="*/ 2147483647 h 1182"/>
                <a:gd name="T90" fmla="*/ 2147483647 w 1440"/>
                <a:gd name="T91" fmla="*/ 2147483647 h 1182"/>
                <a:gd name="T92" fmla="*/ 2147483647 w 1440"/>
                <a:gd name="T93" fmla="*/ 2147483647 h 1182"/>
                <a:gd name="T94" fmla="*/ 2147483647 w 1440"/>
                <a:gd name="T95" fmla="*/ 2147483647 h 1182"/>
                <a:gd name="T96" fmla="*/ 2147483647 w 1440"/>
                <a:gd name="T97" fmla="*/ 2147483647 h 1182"/>
                <a:gd name="T98" fmla="*/ 2147483647 w 1440"/>
                <a:gd name="T99" fmla="*/ 2147483647 h 1182"/>
                <a:gd name="T100" fmla="*/ 2147483647 w 1440"/>
                <a:gd name="T101" fmla="*/ 2147483647 h 1182"/>
                <a:gd name="T102" fmla="*/ 2147483647 w 1440"/>
                <a:gd name="T103" fmla="*/ 2147483647 h 1182"/>
                <a:gd name="T104" fmla="*/ 2147483647 w 1440"/>
                <a:gd name="T105" fmla="*/ 2147483647 h 1182"/>
                <a:gd name="T106" fmla="*/ 2147483647 w 1440"/>
                <a:gd name="T107" fmla="*/ 2147483647 h 1182"/>
                <a:gd name="T108" fmla="*/ 2147483647 w 1440"/>
                <a:gd name="T109" fmla="*/ 2147483647 h 1182"/>
                <a:gd name="T110" fmla="*/ 2147483647 w 1440"/>
                <a:gd name="T111" fmla="*/ 2147483647 h 118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440"/>
                <a:gd name="T169" fmla="*/ 0 h 1182"/>
                <a:gd name="T170" fmla="*/ 1440 w 1440"/>
                <a:gd name="T171" fmla="*/ 1182 h 1182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440" h="1182">
                  <a:moveTo>
                    <a:pt x="1338" y="1176"/>
                  </a:moveTo>
                  <a:lnTo>
                    <a:pt x="1338" y="1170"/>
                  </a:lnTo>
                  <a:lnTo>
                    <a:pt x="1332" y="1158"/>
                  </a:lnTo>
                  <a:lnTo>
                    <a:pt x="1332" y="1128"/>
                  </a:lnTo>
                  <a:lnTo>
                    <a:pt x="1344" y="1116"/>
                  </a:lnTo>
                  <a:lnTo>
                    <a:pt x="1344" y="1110"/>
                  </a:lnTo>
                  <a:lnTo>
                    <a:pt x="1350" y="1104"/>
                  </a:lnTo>
                  <a:lnTo>
                    <a:pt x="1356" y="1086"/>
                  </a:lnTo>
                  <a:lnTo>
                    <a:pt x="1368" y="1086"/>
                  </a:lnTo>
                  <a:lnTo>
                    <a:pt x="1374" y="1080"/>
                  </a:lnTo>
                  <a:lnTo>
                    <a:pt x="1374" y="1074"/>
                  </a:lnTo>
                  <a:lnTo>
                    <a:pt x="1380" y="1074"/>
                  </a:lnTo>
                  <a:lnTo>
                    <a:pt x="1380" y="1068"/>
                  </a:lnTo>
                  <a:lnTo>
                    <a:pt x="1386" y="1062"/>
                  </a:lnTo>
                  <a:lnTo>
                    <a:pt x="1398" y="1056"/>
                  </a:lnTo>
                  <a:lnTo>
                    <a:pt x="1428" y="1056"/>
                  </a:lnTo>
                  <a:lnTo>
                    <a:pt x="1428" y="1062"/>
                  </a:lnTo>
                  <a:lnTo>
                    <a:pt x="1434" y="1062"/>
                  </a:lnTo>
                  <a:lnTo>
                    <a:pt x="1440" y="1056"/>
                  </a:lnTo>
                  <a:lnTo>
                    <a:pt x="1440" y="1044"/>
                  </a:lnTo>
                  <a:lnTo>
                    <a:pt x="1434" y="1026"/>
                  </a:lnTo>
                  <a:lnTo>
                    <a:pt x="1428" y="1014"/>
                  </a:lnTo>
                  <a:lnTo>
                    <a:pt x="1422" y="1008"/>
                  </a:lnTo>
                  <a:lnTo>
                    <a:pt x="1404" y="1008"/>
                  </a:lnTo>
                  <a:lnTo>
                    <a:pt x="1404" y="996"/>
                  </a:lnTo>
                  <a:lnTo>
                    <a:pt x="1398" y="984"/>
                  </a:lnTo>
                  <a:lnTo>
                    <a:pt x="1398" y="960"/>
                  </a:lnTo>
                  <a:lnTo>
                    <a:pt x="1392" y="960"/>
                  </a:lnTo>
                  <a:lnTo>
                    <a:pt x="1398" y="930"/>
                  </a:lnTo>
                  <a:lnTo>
                    <a:pt x="1374" y="930"/>
                  </a:lnTo>
                  <a:lnTo>
                    <a:pt x="1362" y="912"/>
                  </a:lnTo>
                  <a:lnTo>
                    <a:pt x="1350" y="918"/>
                  </a:lnTo>
                  <a:lnTo>
                    <a:pt x="1332" y="918"/>
                  </a:lnTo>
                  <a:lnTo>
                    <a:pt x="1326" y="912"/>
                  </a:lnTo>
                  <a:lnTo>
                    <a:pt x="1314" y="894"/>
                  </a:lnTo>
                  <a:lnTo>
                    <a:pt x="1308" y="876"/>
                  </a:lnTo>
                  <a:lnTo>
                    <a:pt x="1296" y="864"/>
                  </a:lnTo>
                  <a:lnTo>
                    <a:pt x="1284" y="846"/>
                  </a:lnTo>
                  <a:lnTo>
                    <a:pt x="1278" y="840"/>
                  </a:lnTo>
                  <a:lnTo>
                    <a:pt x="1272" y="828"/>
                  </a:lnTo>
                  <a:lnTo>
                    <a:pt x="1248" y="804"/>
                  </a:lnTo>
                  <a:lnTo>
                    <a:pt x="1242" y="804"/>
                  </a:lnTo>
                  <a:lnTo>
                    <a:pt x="1242" y="792"/>
                  </a:lnTo>
                  <a:lnTo>
                    <a:pt x="1260" y="774"/>
                  </a:lnTo>
                  <a:lnTo>
                    <a:pt x="1266" y="762"/>
                  </a:lnTo>
                  <a:lnTo>
                    <a:pt x="1272" y="756"/>
                  </a:lnTo>
                  <a:lnTo>
                    <a:pt x="1296" y="708"/>
                  </a:lnTo>
                  <a:lnTo>
                    <a:pt x="1284" y="684"/>
                  </a:lnTo>
                  <a:lnTo>
                    <a:pt x="1278" y="678"/>
                  </a:lnTo>
                  <a:lnTo>
                    <a:pt x="1242" y="678"/>
                  </a:lnTo>
                  <a:lnTo>
                    <a:pt x="1230" y="672"/>
                  </a:lnTo>
                  <a:lnTo>
                    <a:pt x="1224" y="672"/>
                  </a:lnTo>
                  <a:lnTo>
                    <a:pt x="1218" y="666"/>
                  </a:lnTo>
                  <a:lnTo>
                    <a:pt x="1218" y="612"/>
                  </a:lnTo>
                  <a:lnTo>
                    <a:pt x="1212" y="606"/>
                  </a:lnTo>
                  <a:lnTo>
                    <a:pt x="1200" y="582"/>
                  </a:lnTo>
                  <a:lnTo>
                    <a:pt x="1188" y="564"/>
                  </a:lnTo>
                  <a:lnTo>
                    <a:pt x="1176" y="540"/>
                  </a:lnTo>
                  <a:lnTo>
                    <a:pt x="1182" y="528"/>
                  </a:lnTo>
                  <a:lnTo>
                    <a:pt x="1200" y="510"/>
                  </a:lnTo>
                  <a:lnTo>
                    <a:pt x="1200" y="504"/>
                  </a:lnTo>
                  <a:lnTo>
                    <a:pt x="1194" y="498"/>
                  </a:lnTo>
                  <a:lnTo>
                    <a:pt x="1170" y="498"/>
                  </a:lnTo>
                  <a:lnTo>
                    <a:pt x="1170" y="468"/>
                  </a:lnTo>
                  <a:lnTo>
                    <a:pt x="1158" y="456"/>
                  </a:lnTo>
                  <a:lnTo>
                    <a:pt x="1158" y="450"/>
                  </a:lnTo>
                  <a:lnTo>
                    <a:pt x="1164" y="444"/>
                  </a:lnTo>
                  <a:lnTo>
                    <a:pt x="1176" y="438"/>
                  </a:lnTo>
                  <a:lnTo>
                    <a:pt x="1182" y="432"/>
                  </a:lnTo>
                  <a:lnTo>
                    <a:pt x="1188" y="432"/>
                  </a:lnTo>
                  <a:lnTo>
                    <a:pt x="1176" y="414"/>
                  </a:lnTo>
                  <a:lnTo>
                    <a:pt x="1200" y="408"/>
                  </a:lnTo>
                  <a:lnTo>
                    <a:pt x="1200" y="402"/>
                  </a:lnTo>
                  <a:lnTo>
                    <a:pt x="1194" y="396"/>
                  </a:lnTo>
                  <a:lnTo>
                    <a:pt x="1194" y="372"/>
                  </a:lnTo>
                  <a:lnTo>
                    <a:pt x="1188" y="360"/>
                  </a:lnTo>
                  <a:lnTo>
                    <a:pt x="1188" y="354"/>
                  </a:lnTo>
                  <a:lnTo>
                    <a:pt x="1194" y="342"/>
                  </a:lnTo>
                  <a:lnTo>
                    <a:pt x="1200" y="336"/>
                  </a:lnTo>
                  <a:lnTo>
                    <a:pt x="1188" y="306"/>
                  </a:lnTo>
                  <a:lnTo>
                    <a:pt x="1194" y="282"/>
                  </a:lnTo>
                  <a:lnTo>
                    <a:pt x="1182" y="282"/>
                  </a:lnTo>
                  <a:lnTo>
                    <a:pt x="1182" y="246"/>
                  </a:lnTo>
                  <a:lnTo>
                    <a:pt x="1116" y="252"/>
                  </a:lnTo>
                  <a:lnTo>
                    <a:pt x="1110" y="246"/>
                  </a:lnTo>
                  <a:lnTo>
                    <a:pt x="1104" y="234"/>
                  </a:lnTo>
                  <a:lnTo>
                    <a:pt x="1092" y="228"/>
                  </a:lnTo>
                  <a:lnTo>
                    <a:pt x="1080" y="216"/>
                  </a:lnTo>
                  <a:lnTo>
                    <a:pt x="1068" y="216"/>
                  </a:lnTo>
                  <a:lnTo>
                    <a:pt x="1062" y="210"/>
                  </a:lnTo>
                  <a:lnTo>
                    <a:pt x="1056" y="210"/>
                  </a:lnTo>
                  <a:lnTo>
                    <a:pt x="1050" y="204"/>
                  </a:lnTo>
                  <a:lnTo>
                    <a:pt x="1044" y="192"/>
                  </a:lnTo>
                  <a:lnTo>
                    <a:pt x="1044" y="186"/>
                  </a:lnTo>
                  <a:lnTo>
                    <a:pt x="1038" y="180"/>
                  </a:lnTo>
                  <a:lnTo>
                    <a:pt x="1032" y="180"/>
                  </a:lnTo>
                  <a:lnTo>
                    <a:pt x="1020" y="174"/>
                  </a:lnTo>
                  <a:lnTo>
                    <a:pt x="1002" y="174"/>
                  </a:lnTo>
                  <a:lnTo>
                    <a:pt x="990" y="168"/>
                  </a:lnTo>
                  <a:lnTo>
                    <a:pt x="972" y="168"/>
                  </a:lnTo>
                  <a:lnTo>
                    <a:pt x="972" y="174"/>
                  </a:lnTo>
                  <a:lnTo>
                    <a:pt x="960" y="168"/>
                  </a:lnTo>
                  <a:lnTo>
                    <a:pt x="954" y="162"/>
                  </a:lnTo>
                  <a:lnTo>
                    <a:pt x="942" y="156"/>
                  </a:lnTo>
                  <a:lnTo>
                    <a:pt x="936" y="150"/>
                  </a:lnTo>
                  <a:lnTo>
                    <a:pt x="906" y="150"/>
                  </a:lnTo>
                  <a:lnTo>
                    <a:pt x="906" y="138"/>
                  </a:lnTo>
                  <a:lnTo>
                    <a:pt x="894" y="126"/>
                  </a:lnTo>
                  <a:lnTo>
                    <a:pt x="834" y="126"/>
                  </a:lnTo>
                  <a:lnTo>
                    <a:pt x="834" y="132"/>
                  </a:lnTo>
                  <a:lnTo>
                    <a:pt x="828" y="138"/>
                  </a:lnTo>
                  <a:lnTo>
                    <a:pt x="816" y="132"/>
                  </a:lnTo>
                  <a:lnTo>
                    <a:pt x="780" y="132"/>
                  </a:lnTo>
                  <a:lnTo>
                    <a:pt x="768" y="138"/>
                  </a:lnTo>
                  <a:lnTo>
                    <a:pt x="750" y="156"/>
                  </a:lnTo>
                  <a:lnTo>
                    <a:pt x="738" y="162"/>
                  </a:lnTo>
                  <a:lnTo>
                    <a:pt x="732" y="168"/>
                  </a:lnTo>
                  <a:lnTo>
                    <a:pt x="732" y="180"/>
                  </a:lnTo>
                  <a:lnTo>
                    <a:pt x="720" y="186"/>
                  </a:lnTo>
                  <a:lnTo>
                    <a:pt x="708" y="198"/>
                  </a:lnTo>
                  <a:lnTo>
                    <a:pt x="678" y="198"/>
                  </a:lnTo>
                  <a:lnTo>
                    <a:pt x="690" y="210"/>
                  </a:lnTo>
                  <a:lnTo>
                    <a:pt x="690" y="222"/>
                  </a:lnTo>
                  <a:lnTo>
                    <a:pt x="696" y="228"/>
                  </a:lnTo>
                  <a:lnTo>
                    <a:pt x="696" y="234"/>
                  </a:lnTo>
                  <a:lnTo>
                    <a:pt x="690" y="240"/>
                  </a:lnTo>
                  <a:lnTo>
                    <a:pt x="678" y="240"/>
                  </a:lnTo>
                  <a:lnTo>
                    <a:pt x="666" y="234"/>
                  </a:lnTo>
                  <a:lnTo>
                    <a:pt x="660" y="228"/>
                  </a:lnTo>
                  <a:lnTo>
                    <a:pt x="654" y="228"/>
                  </a:lnTo>
                  <a:lnTo>
                    <a:pt x="648" y="234"/>
                  </a:lnTo>
                  <a:lnTo>
                    <a:pt x="624" y="234"/>
                  </a:lnTo>
                  <a:lnTo>
                    <a:pt x="612" y="240"/>
                  </a:lnTo>
                  <a:lnTo>
                    <a:pt x="600" y="240"/>
                  </a:lnTo>
                  <a:lnTo>
                    <a:pt x="582" y="246"/>
                  </a:lnTo>
                  <a:lnTo>
                    <a:pt x="558" y="258"/>
                  </a:lnTo>
                  <a:lnTo>
                    <a:pt x="546" y="252"/>
                  </a:lnTo>
                  <a:lnTo>
                    <a:pt x="534" y="252"/>
                  </a:lnTo>
                  <a:lnTo>
                    <a:pt x="522" y="246"/>
                  </a:lnTo>
                  <a:lnTo>
                    <a:pt x="498" y="246"/>
                  </a:lnTo>
                  <a:lnTo>
                    <a:pt x="480" y="240"/>
                  </a:lnTo>
                  <a:lnTo>
                    <a:pt x="468" y="228"/>
                  </a:lnTo>
                  <a:lnTo>
                    <a:pt x="456" y="222"/>
                  </a:lnTo>
                  <a:lnTo>
                    <a:pt x="444" y="210"/>
                  </a:lnTo>
                  <a:lnTo>
                    <a:pt x="438" y="198"/>
                  </a:lnTo>
                  <a:lnTo>
                    <a:pt x="432" y="192"/>
                  </a:lnTo>
                  <a:lnTo>
                    <a:pt x="432" y="186"/>
                  </a:lnTo>
                  <a:lnTo>
                    <a:pt x="378" y="186"/>
                  </a:lnTo>
                  <a:lnTo>
                    <a:pt x="354" y="162"/>
                  </a:lnTo>
                  <a:lnTo>
                    <a:pt x="336" y="126"/>
                  </a:lnTo>
                  <a:lnTo>
                    <a:pt x="330" y="120"/>
                  </a:lnTo>
                  <a:lnTo>
                    <a:pt x="330" y="114"/>
                  </a:lnTo>
                  <a:lnTo>
                    <a:pt x="312" y="114"/>
                  </a:lnTo>
                  <a:lnTo>
                    <a:pt x="312" y="108"/>
                  </a:lnTo>
                  <a:lnTo>
                    <a:pt x="306" y="102"/>
                  </a:lnTo>
                  <a:lnTo>
                    <a:pt x="300" y="102"/>
                  </a:lnTo>
                  <a:lnTo>
                    <a:pt x="294" y="96"/>
                  </a:lnTo>
                  <a:lnTo>
                    <a:pt x="282" y="90"/>
                  </a:lnTo>
                  <a:lnTo>
                    <a:pt x="270" y="78"/>
                  </a:lnTo>
                  <a:lnTo>
                    <a:pt x="270" y="72"/>
                  </a:lnTo>
                  <a:lnTo>
                    <a:pt x="282" y="72"/>
                  </a:lnTo>
                  <a:lnTo>
                    <a:pt x="288" y="66"/>
                  </a:lnTo>
                  <a:lnTo>
                    <a:pt x="288" y="60"/>
                  </a:lnTo>
                  <a:lnTo>
                    <a:pt x="282" y="54"/>
                  </a:lnTo>
                  <a:lnTo>
                    <a:pt x="276" y="54"/>
                  </a:lnTo>
                  <a:lnTo>
                    <a:pt x="276" y="42"/>
                  </a:lnTo>
                  <a:lnTo>
                    <a:pt x="282" y="36"/>
                  </a:lnTo>
                  <a:lnTo>
                    <a:pt x="282" y="18"/>
                  </a:lnTo>
                  <a:lnTo>
                    <a:pt x="276" y="12"/>
                  </a:lnTo>
                  <a:lnTo>
                    <a:pt x="270" y="0"/>
                  </a:lnTo>
                  <a:lnTo>
                    <a:pt x="258" y="0"/>
                  </a:lnTo>
                  <a:lnTo>
                    <a:pt x="246" y="6"/>
                  </a:lnTo>
                  <a:lnTo>
                    <a:pt x="234" y="18"/>
                  </a:lnTo>
                  <a:lnTo>
                    <a:pt x="222" y="24"/>
                  </a:lnTo>
                  <a:lnTo>
                    <a:pt x="204" y="36"/>
                  </a:lnTo>
                  <a:lnTo>
                    <a:pt x="192" y="48"/>
                  </a:lnTo>
                  <a:lnTo>
                    <a:pt x="192" y="54"/>
                  </a:lnTo>
                  <a:lnTo>
                    <a:pt x="186" y="60"/>
                  </a:lnTo>
                  <a:lnTo>
                    <a:pt x="180" y="72"/>
                  </a:lnTo>
                  <a:lnTo>
                    <a:pt x="132" y="72"/>
                  </a:lnTo>
                  <a:lnTo>
                    <a:pt x="96" y="60"/>
                  </a:lnTo>
                  <a:lnTo>
                    <a:pt x="84" y="54"/>
                  </a:lnTo>
                  <a:lnTo>
                    <a:pt x="66" y="36"/>
                  </a:lnTo>
                  <a:lnTo>
                    <a:pt x="54" y="12"/>
                  </a:lnTo>
                  <a:lnTo>
                    <a:pt x="54" y="6"/>
                  </a:lnTo>
                  <a:lnTo>
                    <a:pt x="48" y="0"/>
                  </a:lnTo>
                  <a:lnTo>
                    <a:pt x="42" y="0"/>
                  </a:lnTo>
                  <a:lnTo>
                    <a:pt x="24" y="18"/>
                  </a:lnTo>
                  <a:lnTo>
                    <a:pt x="24" y="30"/>
                  </a:lnTo>
                  <a:lnTo>
                    <a:pt x="0" y="30"/>
                  </a:lnTo>
                  <a:lnTo>
                    <a:pt x="18" y="54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108"/>
                  </a:lnTo>
                  <a:lnTo>
                    <a:pt x="36" y="114"/>
                  </a:lnTo>
                  <a:lnTo>
                    <a:pt x="42" y="114"/>
                  </a:lnTo>
                  <a:lnTo>
                    <a:pt x="36" y="120"/>
                  </a:lnTo>
                  <a:lnTo>
                    <a:pt x="36" y="126"/>
                  </a:lnTo>
                  <a:lnTo>
                    <a:pt x="30" y="138"/>
                  </a:lnTo>
                  <a:lnTo>
                    <a:pt x="24" y="144"/>
                  </a:lnTo>
                  <a:lnTo>
                    <a:pt x="60" y="162"/>
                  </a:lnTo>
                  <a:lnTo>
                    <a:pt x="60" y="192"/>
                  </a:lnTo>
                  <a:lnTo>
                    <a:pt x="84" y="198"/>
                  </a:lnTo>
                  <a:lnTo>
                    <a:pt x="84" y="210"/>
                  </a:lnTo>
                  <a:lnTo>
                    <a:pt x="96" y="246"/>
                  </a:lnTo>
                  <a:lnTo>
                    <a:pt x="108" y="270"/>
                  </a:lnTo>
                  <a:lnTo>
                    <a:pt x="120" y="282"/>
                  </a:lnTo>
                  <a:lnTo>
                    <a:pt x="120" y="300"/>
                  </a:lnTo>
                  <a:lnTo>
                    <a:pt x="144" y="306"/>
                  </a:lnTo>
                  <a:lnTo>
                    <a:pt x="156" y="324"/>
                  </a:lnTo>
                  <a:lnTo>
                    <a:pt x="162" y="318"/>
                  </a:lnTo>
                  <a:lnTo>
                    <a:pt x="174" y="312"/>
                  </a:lnTo>
                  <a:lnTo>
                    <a:pt x="186" y="312"/>
                  </a:lnTo>
                  <a:lnTo>
                    <a:pt x="186" y="318"/>
                  </a:lnTo>
                  <a:lnTo>
                    <a:pt x="168" y="336"/>
                  </a:lnTo>
                  <a:lnTo>
                    <a:pt x="168" y="342"/>
                  </a:lnTo>
                  <a:lnTo>
                    <a:pt x="180" y="354"/>
                  </a:lnTo>
                  <a:lnTo>
                    <a:pt x="186" y="366"/>
                  </a:lnTo>
                  <a:lnTo>
                    <a:pt x="186" y="372"/>
                  </a:lnTo>
                  <a:lnTo>
                    <a:pt x="174" y="384"/>
                  </a:lnTo>
                  <a:lnTo>
                    <a:pt x="168" y="384"/>
                  </a:lnTo>
                  <a:lnTo>
                    <a:pt x="168" y="414"/>
                  </a:lnTo>
                  <a:lnTo>
                    <a:pt x="156" y="414"/>
                  </a:lnTo>
                  <a:lnTo>
                    <a:pt x="144" y="426"/>
                  </a:lnTo>
                  <a:lnTo>
                    <a:pt x="144" y="432"/>
                  </a:lnTo>
                  <a:lnTo>
                    <a:pt x="156" y="444"/>
                  </a:lnTo>
                  <a:lnTo>
                    <a:pt x="150" y="450"/>
                  </a:lnTo>
                  <a:lnTo>
                    <a:pt x="144" y="462"/>
                  </a:lnTo>
                  <a:lnTo>
                    <a:pt x="144" y="468"/>
                  </a:lnTo>
                  <a:lnTo>
                    <a:pt x="150" y="474"/>
                  </a:lnTo>
                  <a:lnTo>
                    <a:pt x="162" y="480"/>
                  </a:lnTo>
                  <a:lnTo>
                    <a:pt x="174" y="492"/>
                  </a:lnTo>
                  <a:lnTo>
                    <a:pt x="198" y="504"/>
                  </a:lnTo>
                  <a:lnTo>
                    <a:pt x="204" y="510"/>
                  </a:lnTo>
                  <a:lnTo>
                    <a:pt x="210" y="510"/>
                  </a:lnTo>
                  <a:lnTo>
                    <a:pt x="210" y="552"/>
                  </a:lnTo>
                  <a:lnTo>
                    <a:pt x="234" y="552"/>
                  </a:lnTo>
                  <a:lnTo>
                    <a:pt x="240" y="558"/>
                  </a:lnTo>
                  <a:lnTo>
                    <a:pt x="252" y="564"/>
                  </a:lnTo>
                  <a:lnTo>
                    <a:pt x="270" y="582"/>
                  </a:lnTo>
                  <a:lnTo>
                    <a:pt x="288" y="582"/>
                  </a:lnTo>
                  <a:lnTo>
                    <a:pt x="294" y="588"/>
                  </a:lnTo>
                  <a:lnTo>
                    <a:pt x="300" y="600"/>
                  </a:lnTo>
                  <a:lnTo>
                    <a:pt x="330" y="636"/>
                  </a:lnTo>
                  <a:lnTo>
                    <a:pt x="330" y="648"/>
                  </a:lnTo>
                  <a:lnTo>
                    <a:pt x="324" y="660"/>
                  </a:lnTo>
                  <a:lnTo>
                    <a:pt x="324" y="696"/>
                  </a:lnTo>
                  <a:lnTo>
                    <a:pt x="330" y="702"/>
                  </a:lnTo>
                  <a:lnTo>
                    <a:pt x="342" y="708"/>
                  </a:lnTo>
                  <a:lnTo>
                    <a:pt x="348" y="714"/>
                  </a:lnTo>
                  <a:lnTo>
                    <a:pt x="354" y="714"/>
                  </a:lnTo>
                  <a:lnTo>
                    <a:pt x="360" y="744"/>
                  </a:lnTo>
                  <a:lnTo>
                    <a:pt x="372" y="750"/>
                  </a:lnTo>
                  <a:lnTo>
                    <a:pt x="384" y="762"/>
                  </a:lnTo>
                  <a:lnTo>
                    <a:pt x="384" y="768"/>
                  </a:lnTo>
                  <a:lnTo>
                    <a:pt x="390" y="774"/>
                  </a:lnTo>
                  <a:lnTo>
                    <a:pt x="402" y="780"/>
                  </a:lnTo>
                  <a:lnTo>
                    <a:pt x="408" y="786"/>
                  </a:lnTo>
                  <a:lnTo>
                    <a:pt x="420" y="792"/>
                  </a:lnTo>
                  <a:lnTo>
                    <a:pt x="426" y="786"/>
                  </a:lnTo>
                  <a:lnTo>
                    <a:pt x="426" y="774"/>
                  </a:lnTo>
                  <a:lnTo>
                    <a:pt x="420" y="768"/>
                  </a:lnTo>
                  <a:lnTo>
                    <a:pt x="420" y="762"/>
                  </a:lnTo>
                  <a:lnTo>
                    <a:pt x="426" y="756"/>
                  </a:lnTo>
                  <a:lnTo>
                    <a:pt x="438" y="750"/>
                  </a:lnTo>
                  <a:lnTo>
                    <a:pt x="444" y="756"/>
                  </a:lnTo>
                  <a:lnTo>
                    <a:pt x="450" y="756"/>
                  </a:lnTo>
                  <a:lnTo>
                    <a:pt x="450" y="768"/>
                  </a:lnTo>
                  <a:lnTo>
                    <a:pt x="456" y="780"/>
                  </a:lnTo>
                  <a:lnTo>
                    <a:pt x="474" y="780"/>
                  </a:lnTo>
                  <a:lnTo>
                    <a:pt x="474" y="786"/>
                  </a:lnTo>
                  <a:lnTo>
                    <a:pt x="474" y="780"/>
                  </a:lnTo>
                  <a:lnTo>
                    <a:pt x="480" y="780"/>
                  </a:lnTo>
                  <a:lnTo>
                    <a:pt x="480" y="768"/>
                  </a:lnTo>
                  <a:lnTo>
                    <a:pt x="504" y="768"/>
                  </a:lnTo>
                  <a:lnTo>
                    <a:pt x="504" y="804"/>
                  </a:lnTo>
                  <a:lnTo>
                    <a:pt x="510" y="810"/>
                  </a:lnTo>
                  <a:lnTo>
                    <a:pt x="516" y="810"/>
                  </a:lnTo>
                  <a:lnTo>
                    <a:pt x="528" y="816"/>
                  </a:lnTo>
                  <a:lnTo>
                    <a:pt x="540" y="828"/>
                  </a:lnTo>
                  <a:lnTo>
                    <a:pt x="540" y="846"/>
                  </a:lnTo>
                  <a:lnTo>
                    <a:pt x="552" y="858"/>
                  </a:lnTo>
                  <a:lnTo>
                    <a:pt x="558" y="870"/>
                  </a:lnTo>
                  <a:lnTo>
                    <a:pt x="564" y="876"/>
                  </a:lnTo>
                  <a:lnTo>
                    <a:pt x="570" y="876"/>
                  </a:lnTo>
                  <a:lnTo>
                    <a:pt x="582" y="894"/>
                  </a:lnTo>
                  <a:lnTo>
                    <a:pt x="582" y="906"/>
                  </a:lnTo>
                  <a:lnTo>
                    <a:pt x="594" y="930"/>
                  </a:lnTo>
                  <a:lnTo>
                    <a:pt x="600" y="936"/>
                  </a:lnTo>
                  <a:lnTo>
                    <a:pt x="606" y="936"/>
                  </a:lnTo>
                  <a:lnTo>
                    <a:pt x="612" y="942"/>
                  </a:lnTo>
                  <a:lnTo>
                    <a:pt x="618" y="954"/>
                  </a:lnTo>
                  <a:lnTo>
                    <a:pt x="618" y="960"/>
                  </a:lnTo>
                  <a:lnTo>
                    <a:pt x="648" y="960"/>
                  </a:lnTo>
                  <a:lnTo>
                    <a:pt x="666" y="984"/>
                  </a:lnTo>
                  <a:lnTo>
                    <a:pt x="684" y="978"/>
                  </a:lnTo>
                  <a:lnTo>
                    <a:pt x="702" y="978"/>
                  </a:lnTo>
                  <a:lnTo>
                    <a:pt x="720" y="996"/>
                  </a:lnTo>
                  <a:lnTo>
                    <a:pt x="738" y="1008"/>
                  </a:lnTo>
                  <a:lnTo>
                    <a:pt x="756" y="1026"/>
                  </a:lnTo>
                  <a:lnTo>
                    <a:pt x="792" y="1050"/>
                  </a:lnTo>
                  <a:lnTo>
                    <a:pt x="810" y="1050"/>
                  </a:lnTo>
                  <a:lnTo>
                    <a:pt x="822" y="1056"/>
                  </a:lnTo>
                  <a:lnTo>
                    <a:pt x="834" y="1068"/>
                  </a:lnTo>
                  <a:lnTo>
                    <a:pt x="852" y="1068"/>
                  </a:lnTo>
                  <a:lnTo>
                    <a:pt x="876" y="1056"/>
                  </a:lnTo>
                  <a:lnTo>
                    <a:pt x="876" y="1050"/>
                  </a:lnTo>
                  <a:lnTo>
                    <a:pt x="900" y="1056"/>
                  </a:lnTo>
                  <a:lnTo>
                    <a:pt x="912" y="1032"/>
                  </a:lnTo>
                  <a:lnTo>
                    <a:pt x="930" y="1032"/>
                  </a:lnTo>
                  <a:lnTo>
                    <a:pt x="954" y="1008"/>
                  </a:lnTo>
                  <a:lnTo>
                    <a:pt x="966" y="1020"/>
                  </a:lnTo>
                  <a:lnTo>
                    <a:pt x="972" y="1014"/>
                  </a:lnTo>
                  <a:lnTo>
                    <a:pt x="984" y="1014"/>
                  </a:lnTo>
                  <a:lnTo>
                    <a:pt x="1002" y="1032"/>
                  </a:lnTo>
                  <a:lnTo>
                    <a:pt x="1014" y="1050"/>
                  </a:lnTo>
                  <a:lnTo>
                    <a:pt x="1020" y="1068"/>
                  </a:lnTo>
                  <a:lnTo>
                    <a:pt x="1032" y="1080"/>
                  </a:lnTo>
                  <a:lnTo>
                    <a:pt x="1032" y="1098"/>
                  </a:lnTo>
                  <a:lnTo>
                    <a:pt x="1038" y="1110"/>
                  </a:lnTo>
                  <a:lnTo>
                    <a:pt x="1044" y="1116"/>
                  </a:lnTo>
                  <a:lnTo>
                    <a:pt x="1056" y="1122"/>
                  </a:lnTo>
                  <a:lnTo>
                    <a:pt x="1080" y="1122"/>
                  </a:lnTo>
                  <a:lnTo>
                    <a:pt x="1080" y="1128"/>
                  </a:lnTo>
                  <a:lnTo>
                    <a:pt x="1086" y="1134"/>
                  </a:lnTo>
                  <a:lnTo>
                    <a:pt x="1098" y="1140"/>
                  </a:lnTo>
                  <a:lnTo>
                    <a:pt x="1164" y="1140"/>
                  </a:lnTo>
                  <a:lnTo>
                    <a:pt x="1176" y="1146"/>
                  </a:lnTo>
                  <a:lnTo>
                    <a:pt x="1200" y="1170"/>
                  </a:lnTo>
                  <a:lnTo>
                    <a:pt x="1212" y="1170"/>
                  </a:lnTo>
                  <a:lnTo>
                    <a:pt x="1224" y="1164"/>
                  </a:lnTo>
                  <a:lnTo>
                    <a:pt x="1230" y="1164"/>
                  </a:lnTo>
                  <a:lnTo>
                    <a:pt x="1242" y="1158"/>
                  </a:lnTo>
                  <a:lnTo>
                    <a:pt x="1248" y="1158"/>
                  </a:lnTo>
                  <a:lnTo>
                    <a:pt x="1254" y="1164"/>
                  </a:lnTo>
                  <a:lnTo>
                    <a:pt x="1278" y="1176"/>
                  </a:lnTo>
                  <a:lnTo>
                    <a:pt x="1296" y="1182"/>
                  </a:lnTo>
                  <a:lnTo>
                    <a:pt x="1326" y="1182"/>
                  </a:lnTo>
                  <a:lnTo>
                    <a:pt x="1338" y="1176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01" name="Indonesia" descr="© INSCALE GmbH, 05.05.2010&#10;http://www.presentationload.com/">
              <a:extLst>
                <a:ext uri="{FF2B5EF4-FFF2-40B4-BE49-F238E27FC236}">
                  <a16:creationId xmlns:a16="http://schemas.microsoft.com/office/drawing/2014/main" id="{9BF16D0F-D3C4-38BC-5391-96688DC417C6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6801378" y="3045040"/>
              <a:ext cx="1237782" cy="493632"/>
            </a:xfrm>
            <a:custGeom>
              <a:avLst/>
              <a:gdLst>
                <a:gd name="T0" fmla="*/ 2147483647 w 3264"/>
                <a:gd name="T1" fmla="*/ 2147483647 h 1302"/>
                <a:gd name="T2" fmla="*/ 2147483647 w 3264"/>
                <a:gd name="T3" fmla="*/ 2147483647 h 1302"/>
                <a:gd name="T4" fmla="*/ 2147483647 w 3264"/>
                <a:gd name="T5" fmla="*/ 2147483647 h 1302"/>
                <a:gd name="T6" fmla="*/ 2147483647 w 3264"/>
                <a:gd name="T7" fmla="*/ 2147483647 h 1302"/>
                <a:gd name="T8" fmla="*/ 2147483647 w 3264"/>
                <a:gd name="T9" fmla="*/ 2147483647 h 1302"/>
                <a:gd name="T10" fmla="*/ 2147483647 w 3264"/>
                <a:gd name="T11" fmla="*/ 2147483647 h 1302"/>
                <a:gd name="T12" fmla="*/ 2147483647 w 3264"/>
                <a:gd name="T13" fmla="*/ 2147483647 h 1302"/>
                <a:gd name="T14" fmla="*/ 2147483647 w 3264"/>
                <a:gd name="T15" fmla="*/ 2147483647 h 1302"/>
                <a:gd name="T16" fmla="*/ 2147483647 w 3264"/>
                <a:gd name="T17" fmla="*/ 2147483647 h 1302"/>
                <a:gd name="T18" fmla="*/ 2147483647 w 3264"/>
                <a:gd name="T19" fmla="*/ 2147483647 h 1302"/>
                <a:gd name="T20" fmla="*/ 2147483647 w 3264"/>
                <a:gd name="T21" fmla="*/ 2147483647 h 1302"/>
                <a:gd name="T22" fmla="*/ 2147483647 w 3264"/>
                <a:gd name="T23" fmla="*/ 2147483647 h 1302"/>
                <a:gd name="T24" fmla="*/ 2147483647 w 3264"/>
                <a:gd name="T25" fmla="*/ 2147483647 h 1302"/>
                <a:gd name="T26" fmla="*/ 2147483647 w 3264"/>
                <a:gd name="T27" fmla="*/ 2147483647 h 1302"/>
                <a:gd name="T28" fmla="*/ 2147483647 w 3264"/>
                <a:gd name="T29" fmla="*/ 2147483647 h 1302"/>
                <a:gd name="T30" fmla="*/ 2147483647 w 3264"/>
                <a:gd name="T31" fmla="*/ 2147483647 h 1302"/>
                <a:gd name="T32" fmla="*/ 2147483647 w 3264"/>
                <a:gd name="T33" fmla="*/ 2147483647 h 1302"/>
                <a:gd name="T34" fmla="*/ 2147483647 w 3264"/>
                <a:gd name="T35" fmla="*/ 2147483647 h 1302"/>
                <a:gd name="T36" fmla="*/ 2147483647 w 3264"/>
                <a:gd name="T37" fmla="*/ 2147483647 h 1302"/>
                <a:gd name="T38" fmla="*/ 2147483647 w 3264"/>
                <a:gd name="T39" fmla="*/ 2147483647 h 1302"/>
                <a:gd name="T40" fmla="*/ 2147483647 w 3264"/>
                <a:gd name="T41" fmla="*/ 2147483647 h 1302"/>
                <a:gd name="T42" fmla="*/ 2147483647 w 3264"/>
                <a:gd name="T43" fmla="*/ 2147483647 h 1302"/>
                <a:gd name="T44" fmla="*/ 2147483647 w 3264"/>
                <a:gd name="T45" fmla="*/ 2147483647 h 1302"/>
                <a:gd name="T46" fmla="*/ 2147483647 w 3264"/>
                <a:gd name="T47" fmla="*/ 2147483647 h 1302"/>
                <a:gd name="T48" fmla="*/ 2147483647 w 3264"/>
                <a:gd name="T49" fmla="*/ 2147483647 h 1302"/>
                <a:gd name="T50" fmla="*/ 2147483647 w 3264"/>
                <a:gd name="T51" fmla="*/ 2147483647 h 1302"/>
                <a:gd name="T52" fmla="*/ 2147483647 w 3264"/>
                <a:gd name="T53" fmla="*/ 2147483647 h 1302"/>
                <a:gd name="T54" fmla="*/ 2147483647 w 3264"/>
                <a:gd name="T55" fmla="*/ 2147483647 h 1302"/>
                <a:gd name="T56" fmla="*/ 2147483647 w 3264"/>
                <a:gd name="T57" fmla="*/ 2147483647 h 1302"/>
                <a:gd name="T58" fmla="*/ 2147483647 w 3264"/>
                <a:gd name="T59" fmla="*/ 2147483647 h 1302"/>
                <a:gd name="T60" fmla="*/ 2147483647 w 3264"/>
                <a:gd name="T61" fmla="*/ 2147483647 h 1302"/>
                <a:gd name="T62" fmla="*/ 2147483647 w 3264"/>
                <a:gd name="T63" fmla="*/ 2147483647 h 1302"/>
                <a:gd name="T64" fmla="*/ 2147483647 w 3264"/>
                <a:gd name="T65" fmla="*/ 2147483647 h 1302"/>
                <a:gd name="T66" fmla="*/ 2147483647 w 3264"/>
                <a:gd name="T67" fmla="*/ 2147483647 h 1302"/>
                <a:gd name="T68" fmla="*/ 2147483647 w 3264"/>
                <a:gd name="T69" fmla="*/ 2147483647 h 1302"/>
                <a:gd name="T70" fmla="*/ 2147483647 w 3264"/>
                <a:gd name="T71" fmla="*/ 2147483647 h 1302"/>
                <a:gd name="T72" fmla="*/ 2147483647 w 3264"/>
                <a:gd name="T73" fmla="*/ 2147483647 h 1302"/>
                <a:gd name="T74" fmla="*/ 2147483647 w 3264"/>
                <a:gd name="T75" fmla="*/ 2147483647 h 1302"/>
                <a:gd name="T76" fmla="*/ 2147483647 w 3264"/>
                <a:gd name="T77" fmla="*/ 2147483647 h 1302"/>
                <a:gd name="T78" fmla="*/ 2147483647 w 3264"/>
                <a:gd name="T79" fmla="*/ 2147483647 h 1302"/>
                <a:gd name="T80" fmla="*/ 2147483647 w 3264"/>
                <a:gd name="T81" fmla="*/ 2147483647 h 1302"/>
                <a:gd name="T82" fmla="*/ 2147483647 w 3264"/>
                <a:gd name="T83" fmla="*/ 2147483647 h 1302"/>
                <a:gd name="T84" fmla="*/ 2147483647 w 3264"/>
                <a:gd name="T85" fmla="*/ 2147483647 h 1302"/>
                <a:gd name="T86" fmla="*/ 2147483647 w 3264"/>
                <a:gd name="T87" fmla="*/ 2147483647 h 1302"/>
                <a:gd name="T88" fmla="*/ 2147483647 w 3264"/>
                <a:gd name="T89" fmla="*/ 2147483647 h 1302"/>
                <a:gd name="T90" fmla="*/ 2147483647 w 3264"/>
                <a:gd name="T91" fmla="*/ 2147483647 h 1302"/>
                <a:gd name="T92" fmla="*/ 2147483647 w 3264"/>
                <a:gd name="T93" fmla="*/ 2147483647 h 1302"/>
                <a:gd name="T94" fmla="*/ 2147483647 w 3264"/>
                <a:gd name="T95" fmla="*/ 2147483647 h 1302"/>
                <a:gd name="T96" fmla="*/ 2147483647 w 3264"/>
                <a:gd name="T97" fmla="*/ 2147483647 h 1302"/>
                <a:gd name="T98" fmla="*/ 2147483647 w 3264"/>
                <a:gd name="T99" fmla="*/ 2147483647 h 1302"/>
                <a:gd name="T100" fmla="*/ 2147483647 w 3264"/>
                <a:gd name="T101" fmla="*/ 2147483647 h 1302"/>
                <a:gd name="T102" fmla="*/ 2147483647 w 3264"/>
                <a:gd name="T103" fmla="*/ 2147483647 h 1302"/>
                <a:gd name="T104" fmla="*/ 2147483647 w 3264"/>
                <a:gd name="T105" fmla="*/ 2147483647 h 1302"/>
                <a:gd name="T106" fmla="*/ 2147483647 w 3264"/>
                <a:gd name="T107" fmla="*/ 2147483647 h 1302"/>
                <a:gd name="T108" fmla="*/ 2147483647 w 3264"/>
                <a:gd name="T109" fmla="*/ 2147483647 h 1302"/>
                <a:gd name="T110" fmla="*/ 2147483647 w 3264"/>
                <a:gd name="T111" fmla="*/ 2147483647 h 1302"/>
                <a:gd name="T112" fmla="*/ 2147483647 w 3264"/>
                <a:gd name="T113" fmla="*/ 2147483647 h 1302"/>
                <a:gd name="T114" fmla="*/ 2147483647 w 3264"/>
                <a:gd name="T115" fmla="*/ 2147483647 h 1302"/>
                <a:gd name="T116" fmla="*/ 2147483647 w 3264"/>
                <a:gd name="T117" fmla="*/ 2147483647 h 1302"/>
                <a:gd name="T118" fmla="*/ 2147483647 w 3264"/>
                <a:gd name="T119" fmla="*/ 2147483647 h 1302"/>
                <a:gd name="T120" fmla="*/ 2147483647 w 3264"/>
                <a:gd name="T121" fmla="*/ 2147483647 h 1302"/>
                <a:gd name="T122" fmla="*/ 2147483647 w 3264"/>
                <a:gd name="T123" fmla="*/ 2147483647 h 1302"/>
                <a:gd name="T124" fmla="*/ 2147483647 w 3264"/>
                <a:gd name="T125" fmla="*/ 2147483647 h 1302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3264"/>
                <a:gd name="T190" fmla="*/ 0 h 1302"/>
                <a:gd name="T191" fmla="*/ 3264 w 3264"/>
                <a:gd name="T192" fmla="*/ 1302 h 1302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3264" h="1302">
                  <a:moveTo>
                    <a:pt x="1788" y="984"/>
                  </a:moveTo>
                  <a:lnTo>
                    <a:pt x="1806" y="978"/>
                  </a:lnTo>
                  <a:lnTo>
                    <a:pt x="1818" y="954"/>
                  </a:lnTo>
                  <a:lnTo>
                    <a:pt x="1812" y="930"/>
                  </a:lnTo>
                  <a:lnTo>
                    <a:pt x="1788" y="984"/>
                  </a:lnTo>
                  <a:close/>
                  <a:moveTo>
                    <a:pt x="672" y="462"/>
                  </a:moveTo>
                  <a:lnTo>
                    <a:pt x="702" y="480"/>
                  </a:lnTo>
                  <a:lnTo>
                    <a:pt x="702" y="450"/>
                  </a:lnTo>
                  <a:lnTo>
                    <a:pt x="672" y="426"/>
                  </a:lnTo>
                  <a:lnTo>
                    <a:pt x="672" y="462"/>
                  </a:lnTo>
                  <a:close/>
                  <a:moveTo>
                    <a:pt x="678" y="492"/>
                  </a:moveTo>
                  <a:lnTo>
                    <a:pt x="654" y="516"/>
                  </a:lnTo>
                  <a:lnTo>
                    <a:pt x="678" y="546"/>
                  </a:lnTo>
                  <a:lnTo>
                    <a:pt x="678" y="492"/>
                  </a:lnTo>
                  <a:close/>
                  <a:moveTo>
                    <a:pt x="906" y="714"/>
                  </a:moveTo>
                  <a:lnTo>
                    <a:pt x="930" y="732"/>
                  </a:lnTo>
                  <a:lnTo>
                    <a:pt x="936" y="708"/>
                  </a:lnTo>
                  <a:lnTo>
                    <a:pt x="936" y="702"/>
                  </a:lnTo>
                  <a:lnTo>
                    <a:pt x="930" y="696"/>
                  </a:lnTo>
                  <a:lnTo>
                    <a:pt x="930" y="690"/>
                  </a:lnTo>
                  <a:lnTo>
                    <a:pt x="912" y="672"/>
                  </a:lnTo>
                  <a:lnTo>
                    <a:pt x="900" y="666"/>
                  </a:lnTo>
                  <a:lnTo>
                    <a:pt x="888" y="666"/>
                  </a:lnTo>
                  <a:lnTo>
                    <a:pt x="882" y="672"/>
                  </a:lnTo>
                  <a:lnTo>
                    <a:pt x="876" y="684"/>
                  </a:lnTo>
                  <a:lnTo>
                    <a:pt x="882" y="696"/>
                  </a:lnTo>
                  <a:lnTo>
                    <a:pt x="882" y="708"/>
                  </a:lnTo>
                  <a:lnTo>
                    <a:pt x="888" y="720"/>
                  </a:lnTo>
                  <a:lnTo>
                    <a:pt x="906" y="714"/>
                  </a:lnTo>
                  <a:close/>
                  <a:moveTo>
                    <a:pt x="684" y="372"/>
                  </a:moveTo>
                  <a:lnTo>
                    <a:pt x="672" y="360"/>
                  </a:lnTo>
                  <a:lnTo>
                    <a:pt x="660" y="372"/>
                  </a:lnTo>
                  <a:lnTo>
                    <a:pt x="672" y="396"/>
                  </a:lnTo>
                  <a:lnTo>
                    <a:pt x="684" y="396"/>
                  </a:lnTo>
                  <a:lnTo>
                    <a:pt x="684" y="372"/>
                  </a:lnTo>
                  <a:close/>
                  <a:moveTo>
                    <a:pt x="750" y="624"/>
                  </a:moveTo>
                  <a:lnTo>
                    <a:pt x="750" y="630"/>
                  </a:lnTo>
                  <a:lnTo>
                    <a:pt x="756" y="636"/>
                  </a:lnTo>
                  <a:lnTo>
                    <a:pt x="756" y="648"/>
                  </a:lnTo>
                  <a:lnTo>
                    <a:pt x="774" y="684"/>
                  </a:lnTo>
                  <a:lnTo>
                    <a:pt x="786" y="690"/>
                  </a:lnTo>
                  <a:lnTo>
                    <a:pt x="804" y="696"/>
                  </a:lnTo>
                  <a:lnTo>
                    <a:pt x="816" y="702"/>
                  </a:lnTo>
                  <a:lnTo>
                    <a:pt x="834" y="702"/>
                  </a:lnTo>
                  <a:lnTo>
                    <a:pt x="828" y="660"/>
                  </a:lnTo>
                  <a:lnTo>
                    <a:pt x="810" y="648"/>
                  </a:lnTo>
                  <a:lnTo>
                    <a:pt x="810" y="618"/>
                  </a:lnTo>
                  <a:lnTo>
                    <a:pt x="804" y="606"/>
                  </a:lnTo>
                  <a:lnTo>
                    <a:pt x="792" y="600"/>
                  </a:lnTo>
                  <a:lnTo>
                    <a:pt x="786" y="588"/>
                  </a:lnTo>
                  <a:lnTo>
                    <a:pt x="768" y="582"/>
                  </a:lnTo>
                  <a:lnTo>
                    <a:pt x="756" y="576"/>
                  </a:lnTo>
                  <a:lnTo>
                    <a:pt x="732" y="576"/>
                  </a:lnTo>
                  <a:lnTo>
                    <a:pt x="732" y="582"/>
                  </a:lnTo>
                  <a:lnTo>
                    <a:pt x="726" y="588"/>
                  </a:lnTo>
                  <a:lnTo>
                    <a:pt x="726" y="600"/>
                  </a:lnTo>
                  <a:lnTo>
                    <a:pt x="714" y="600"/>
                  </a:lnTo>
                  <a:lnTo>
                    <a:pt x="714" y="606"/>
                  </a:lnTo>
                  <a:lnTo>
                    <a:pt x="708" y="612"/>
                  </a:lnTo>
                  <a:lnTo>
                    <a:pt x="714" y="624"/>
                  </a:lnTo>
                  <a:lnTo>
                    <a:pt x="750" y="624"/>
                  </a:lnTo>
                  <a:close/>
                  <a:moveTo>
                    <a:pt x="246" y="438"/>
                  </a:moveTo>
                  <a:lnTo>
                    <a:pt x="222" y="462"/>
                  </a:lnTo>
                  <a:lnTo>
                    <a:pt x="234" y="492"/>
                  </a:lnTo>
                  <a:lnTo>
                    <a:pt x="234" y="498"/>
                  </a:lnTo>
                  <a:lnTo>
                    <a:pt x="228" y="504"/>
                  </a:lnTo>
                  <a:lnTo>
                    <a:pt x="228" y="510"/>
                  </a:lnTo>
                  <a:lnTo>
                    <a:pt x="240" y="510"/>
                  </a:lnTo>
                  <a:lnTo>
                    <a:pt x="246" y="504"/>
                  </a:lnTo>
                  <a:lnTo>
                    <a:pt x="246" y="468"/>
                  </a:lnTo>
                  <a:lnTo>
                    <a:pt x="252" y="456"/>
                  </a:lnTo>
                  <a:lnTo>
                    <a:pt x="246" y="438"/>
                  </a:lnTo>
                  <a:close/>
                  <a:moveTo>
                    <a:pt x="264" y="534"/>
                  </a:moveTo>
                  <a:lnTo>
                    <a:pt x="258" y="546"/>
                  </a:lnTo>
                  <a:lnTo>
                    <a:pt x="258" y="588"/>
                  </a:lnTo>
                  <a:lnTo>
                    <a:pt x="264" y="600"/>
                  </a:lnTo>
                  <a:lnTo>
                    <a:pt x="276" y="612"/>
                  </a:lnTo>
                  <a:lnTo>
                    <a:pt x="288" y="612"/>
                  </a:lnTo>
                  <a:lnTo>
                    <a:pt x="294" y="606"/>
                  </a:lnTo>
                  <a:lnTo>
                    <a:pt x="294" y="588"/>
                  </a:lnTo>
                  <a:lnTo>
                    <a:pt x="288" y="576"/>
                  </a:lnTo>
                  <a:lnTo>
                    <a:pt x="282" y="558"/>
                  </a:lnTo>
                  <a:lnTo>
                    <a:pt x="282" y="546"/>
                  </a:lnTo>
                  <a:lnTo>
                    <a:pt x="276" y="534"/>
                  </a:lnTo>
                  <a:lnTo>
                    <a:pt x="264" y="534"/>
                  </a:lnTo>
                  <a:close/>
                  <a:moveTo>
                    <a:pt x="48" y="222"/>
                  </a:moveTo>
                  <a:lnTo>
                    <a:pt x="42" y="228"/>
                  </a:lnTo>
                  <a:lnTo>
                    <a:pt x="42" y="246"/>
                  </a:lnTo>
                  <a:lnTo>
                    <a:pt x="48" y="258"/>
                  </a:lnTo>
                  <a:lnTo>
                    <a:pt x="66" y="258"/>
                  </a:lnTo>
                  <a:lnTo>
                    <a:pt x="84" y="276"/>
                  </a:lnTo>
                  <a:lnTo>
                    <a:pt x="90" y="270"/>
                  </a:lnTo>
                  <a:lnTo>
                    <a:pt x="90" y="252"/>
                  </a:lnTo>
                  <a:lnTo>
                    <a:pt x="78" y="246"/>
                  </a:lnTo>
                  <a:lnTo>
                    <a:pt x="72" y="234"/>
                  </a:lnTo>
                  <a:lnTo>
                    <a:pt x="60" y="228"/>
                  </a:lnTo>
                  <a:lnTo>
                    <a:pt x="54" y="222"/>
                  </a:lnTo>
                  <a:lnTo>
                    <a:pt x="48" y="222"/>
                  </a:lnTo>
                  <a:close/>
                  <a:moveTo>
                    <a:pt x="162" y="330"/>
                  </a:moveTo>
                  <a:lnTo>
                    <a:pt x="156" y="330"/>
                  </a:lnTo>
                  <a:lnTo>
                    <a:pt x="144" y="342"/>
                  </a:lnTo>
                  <a:lnTo>
                    <a:pt x="144" y="354"/>
                  </a:lnTo>
                  <a:lnTo>
                    <a:pt x="156" y="366"/>
                  </a:lnTo>
                  <a:lnTo>
                    <a:pt x="162" y="378"/>
                  </a:lnTo>
                  <a:lnTo>
                    <a:pt x="174" y="390"/>
                  </a:lnTo>
                  <a:lnTo>
                    <a:pt x="180" y="402"/>
                  </a:lnTo>
                  <a:lnTo>
                    <a:pt x="192" y="414"/>
                  </a:lnTo>
                  <a:lnTo>
                    <a:pt x="198" y="408"/>
                  </a:lnTo>
                  <a:lnTo>
                    <a:pt x="198" y="402"/>
                  </a:lnTo>
                  <a:lnTo>
                    <a:pt x="204" y="390"/>
                  </a:lnTo>
                  <a:lnTo>
                    <a:pt x="204" y="384"/>
                  </a:lnTo>
                  <a:lnTo>
                    <a:pt x="198" y="372"/>
                  </a:lnTo>
                  <a:lnTo>
                    <a:pt x="198" y="366"/>
                  </a:lnTo>
                  <a:lnTo>
                    <a:pt x="192" y="360"/>
                  </a:lnTo>
                  <a:lnTo>
                    <a:pt x="186" y="348"/>
                  </a:lnTo>
                  <a:lnTo>
                    <a:pt x="180" y="342"/>
                  </a:lnTo>
                  <a:lnTo>
                    <a:pt x="168" y="336"/>
                  </a:lnTo>
                  <a:lnTo>
                    <a:pt x="162" y="330"/>
                  </a:lnTo>
                  <a:close/>
                  <a:moveTo>
                    <a:pt x="2574" y="486"/>
                  </a:moveTo>
                  <a:lnTo>
                    <a:pt x="2574" y="474"/>
                  </a:lnTo>
                  <a:lnTo>
                    <a:pt x="2568" y="474"/>
                  </a:lnTo>
                  <a:lnTo>
                    <a:pt x="2556" y="468"/>
                  </a:lnTo>
                  <a:lnTo>
                    <a:pt x="2520" y="468"/>
                  </a:lnTo>
                  <a:lnTo>
                    <a:pt x="2514" y="474"/>
                  </a:lnTo>
                  <a:lnTo>
                    <a:pt x="2520" y="498"/>
                  </a:lnTo>
                  <a:lnTo>
                    <a:pt x="2526" y="498"/>
                  </a:lnTo>
                  <a:lnTo>
                    <a:pt x="2538" y="492"/>
                  </a:lnTo>
                  <a:lnTo>
                    <a:pt x="2562" y="492"/>
                  </a:lnTo>
                  <a:lnTo>
                    <a:pt x="2568" y="486"/>
                  </a:lnTo>
                  <a:lnTo>
                    <a:pt x="2574" y="486"/>
                  </a:lnTo>
                  <a:close/>
                  <a:moveTo>
                    <a:pt x="336" y="648"/>
                  </a:moveTo>
                  <a:lnTo>
                    <a:pt x="342" y="648"/>
                  </a:lnTo>
                  <a:lnTo>
                    <a:pt x="342" y="636"/>
                  </a:lnTo>
                  <a:lnTo>
                    <a:pt x="330" y="624"/>
                  </a:lnTo>
                  <a:lnTo>
                    <a:pt x="318" y="624"/>
                  </a:lnTo>
                  <a:lnTo>
                    <a:pt x="318" y="636"/>
                  </a:lnTo>
                  <a:lnTo>
                    <a:pt x="330" y="648"/>
                  </a:lnTo>
                  <a:lnTo>
                    <a:pt x="336" y="648"/>
                  </a:lnTo>
                  <a:close/>
                  <a:moveTo>
                    <a:pt x="2472" y="654"/>
                  </a:moveTo>
                  <a:lnTo>
                    <a:pt x="2484" y="648"/>
                  </a:lnTo>
                  <a:lnTo>
                    <a:pt x="2502" y="630"/>
                  </a:lnTo>
                  <a:lnTo>
                    <a:pt x="2502" y="618"/>
                  </a:lnTo>
                  <a:lnTo>
                    <a:pt x="2430" y="612"/>
                  </a:lnTo>
                  <a:lnTo>
                    <a:pt x="2430" y="624"/>
                  </a:lnTo>
                  <a:lnTo>
                    <a:pt x="2436" y="630"/>
                  </a:lnTo>
                  <a:lnTo>
                    <a:pt x="2442" y="642"/>
                  </a:lnTo>
                  <a:lnTo>
                    <a:pt x="2448" y="648"/>
                  </a:lnTo>
                  <a:lnTo>
                    <a:pt x="2460" y="654"/>
                  </a:lnTo>
                  <a:lnTo>
                    <a:pt x="2472" y="654"/>
                  </a:lnTo>
                  <a:close/>
                  <a:moveTo>
                    <a:pt x="2406" y="288"/>
                  </a:moveTo>
                  <a:lnTo>
                    <a:pt x="2418" y="276"/>
                  </a:lnTo>
                  <a:lnTo>
                    <a:pt x="2418" y="264"/>
                  </a:lnTo>
                  <a:lnTo>
                    <a:pt x="2412" y="258"/>
                  </a:lnTo>
                  <a:lnTo>
                    <a:pt x="2400" y="252"/>
                  </a:lnTo>
                  <a:lnTo>
                    <a:pt x="2376" y="252"/>
                  </a:lnTo>
                  <a:lnTo>
                    <a:pt x="2370" y="258"/>
                  </a:lnTo>
                  <a:lnTo>
                    <a:pt x="2370" y="264"/>
                  </a:lnTo>
                  <a:lnTo>
                    <a:pt x="2394" y="288"/>
                  </a:lnTo>
                  <a:lnTo>
                    <a:pt x="2406" y="288"/>
                  </a:lnTo>
                  <a:close/>
                  <a:moveTo>
                    <a:pt x="2868" y="528"/>
                  </a:moveTo>
                  <a:lnTo>
                    <a:pt x="2886" y="534"/>
                  </a:lnTo>
                  <a:lnTo>
                    <a:pt x="2892" y="534"/>
                  </a:lnTo>
                  <a:lnTo>
                    <a:pt x="2898" y="528"/>
                  </a:lnTo>
                  <a:lnTo>
                    <a:pt x="2898" y="522"/>
                  </a:lnTo>
                  <a:lnTo>
                    <a:pt x="2874" y="510"/>
                  </a:lnTo>
                  <a:lnTo>
                    <a:pt x="2868" y="516"/>
                  </a:lnTo>
                  <a:lnTo>
                    <a:pt x="2862" y="516"/>
                  </a:lnTo>
                  <a:lnTo>
                    <a:pt x="2862" y="522"/>
                  </a:lnTo>
                  <a:lnTo>
                    <a:pt x="2868" y="528"/>
                  </a:lnTo>
                  <a:close/>
                  <a:moveTo>
                    <a:pt x="2916" y="618"/>
                  </a:moveTo>
                  <a:lnTo>
                    <a:pt x="2928" y="618"/>
                  </a:lnTo>
                  <a:lnTo>
                    <a:pt x="2940" y="612"/>
                  </a:lnTo>
                  <a:lnTo>
                    <a:pt x="2958" y="612"/>
                  </a:lnTo>
                  <a:lnTo>
                    <a:pt x="2964" y="606"/>
                  </a:lnTo>
                  <a:lnTo>
                    <a:pt x="2970" y="606"/>
                  </a:lnTo>
                  <a:lnTo>
                    <a:pt x="2964" y="606"/>
                  </a:lnTo>
                  <a:lnTo>
                    <a:pt x="2958" y="600"/>
                  </a:lnTo>
                  <a:lnTo>
                    <a:pt x="2946" y="594"/>
                  </a:lnTo>
                  <a:lnTo>
                    <a:pt x="2934" y="594"/>
                  </a:lnTo>
                  <a:lnTo>
                    <a:pt x="2928" y="588"/>
                  </a:lnTo>
                  <a:lnTo>
                    <a:pt x="2922" y="588"/>
                  </a:lnTo>
                  <a:lnTo>
                    <a:pt x="2910" y="594"/>
                  </a:lnTo>
                  <a:lnTo>
                    <a:pt x="2892" y="594"/>
                  </a:lnTo>
                  <a:lnTo>
                    <a:pt x="2886" y="600"/>
                  </a:lnTo>
                  <a:lnTo>
                    <a:pt x="2880" y="600"/>
                  </a:lnTo>
                  <a:lnTo>
                    <a:pt x="2892" y="606"/>
                  </a:lnTo>
                  <a:lnTo>
                    <a:pt x="2898" y="612"/>
                  </a:lnTo>
                  <a:lnTo>
                    <a:pt x="2910" y="618"/>
                  </a:lnTo>
                  <a:lnTo>
                    <a:pt x="2916" y="618"/>
                  </a:lnTo>
                  <a:close/>
                  <a:moveTo>
                    <a:pt x="1710" y="552"/>
                  </a:moveTo>
                  <a:lnTo>
                    <a:pt x="1710" y="564"/>
                  </a:lnTo>
                  <a:lnTo>
                    <a:pt x="1716" y="570"/>
                  </a:lnTo>
                  <a:lnTo>
                    <a:pt x="1716" y="582"/>
                  </a:lnTo>
                  <a:lnTo>
                    <a:pt x="1722" y="594"/>
                  </a:lnTo>
                  <a:lnTo>
                    <a:pt x="1722" y="612"/>
                  </a:lnTo>
                  <a:lnTo>
                    <a:pt x="1716" y="618"/>
                  </a:lnTo>
                  <a:lnTo>
                    <a:pt x="1692" y="630"/>
                  </a:lnTo>
                  <a:lnTo>
                    <a:pt x="1686" y="636"/>
                  </a:lnTo>
                  <a:lnTo>
                    <a:pt x="1674" y="642"/>
                  </a:lnTo>
                  <a:lnTo>
                    <a:pt x="1674" y="678"/>
                  </a:lnTo>
                  <a:lnTo>
                    <a:pt x="1680" y="684"/>
                  </a:lnTo>
                  <a:lnTo>
                    <a:pt x="1686" y="696"/>
                  </a:lnTo>
                  <a:lnTo>
                    <a:pt x="1674" y="708"/>
                  </a:lnTo>
                  <a:lnTo>
                    <a:pt x="1674" y="720"/>
                  </a:lnTo>
                  <a:lnTo>
                    <a:pt x="1680" y="726"/>
                  </a:lnTo>
                  <a:lnTo>
                    <a:pt x="1692" y="732"/>
                  </a:lnTo>
                  <a:lnTo>
                    <a:pt x="1698" y="726"/>
                  </a:lnTo>
                  <a:lnTo>
                    <a:pt x="1722" y="726"/>
                  </a:lnTo>
                  <a:lnTo>
                    <a:pt x="1728" y="732"/>
                  </a:lnTo>
                  <a:lnTo>
                    <a:pt x="1728" y="756"/>
                  </a:lnTo>
                  <a:lnTo>
                    <a:pt x="1722" y="762"/>
                  </a:lnTo>
                  <a:lnTo>
                    <a:pt x="1740" y="780"/>
                  </a:lnTo>
                  <a:lnTo>
                    <a:pt x="1728" y="846"/>
                  </a:lnTo>
                  <a:lnTo>
                    <a:pt x="1710" y="864"/>
                  </a:lnTo>
                  <a:lnTo>
                    <a:pt x="1704" y="876"/>
                  </a:lnTo>
                  <a:lnTo>
                    <a:pt x="1704" y="888"/>
                  </a:lnTo>
                  <a:lnTo>
                    <a:pt x="1710" y="906"/>
                  </a:lnTo>
                  <a:lnTo>
                    <a:pt x="1722" y="924"/>
                  </a:lnTo>
                  <a:lnTo>
                    <a:pt x="1746" y="936"/>
                  </a:lnTo>
                  <a:lnTo>
                    <a:pt x="1764" y="930"/>
                  </a:lnTo>
                  <a:lnTo>
                    <a:pt x="1788" y="906"/>
                  </a:lnTo>
                  <a:lnTo>
                    <a:pt x="1788" y="864"/>
                  </a:lnTo>
                  <a:lnTo>
                    <a:pt x="1782" y="858"/>
                  </a:lnTo>
                  <a:lnTo>
                    <a:pt x="1776" y="846"/>
                  </a:lnTo>
                  <a:lnTo>
                    <a:pt x="1800" y="822"/>
                  </a:lnTo>
                  <a:lnTo>
                    <a:pt x="1806" y="804"/>
                  </a:lnTo>
                  <a:lnTo>
                    <a:pt x="1806" y="774"/>
                  </a:lnTo>
                  <a:lnTo>
                    <a:pt x="1812" y="756"/>
                  </a:lnTo>
                  <a:lnTo>
                    <a:pt x="1812" y="726"/>
                  </a:lnTo>
                  <a:lnTo>
                    <a:pt x="1806" y="714"/>
                  </a:lnTo>
                  <a:lnTo>
                    <a:pt x="1800" y="696"/>
                  </a:lnTo>
                  <a:lnTo>
                    <a:pt x="1794" y="684"/>
                  </a:lnTo>
                  <a:lnTo>
                    <a:pt x="1794" y="636"/>
                  </a:lnTo>
                  <a:lnTo>
                    <a:pt x="1800" y="630"/>
                  </a:lnTo>
                  <a:lnTo>
                    <a:pt x="1800" y="624"/>
                  </a:lnTo>
                  <a:lnTo>
                    <a:pt x="1806" y="618"/>
                  </a:lnTo>
                  <a:lnTo>
                    <a:pt x="1812" y="618"/>
                  </a:lnTo>
                  <a:lnTo>
                    <a:pt x="1818" y="624"/>
                  </a:lnTo>
                  <a:lnTo>
                    <a:pt x="1824" y="642"/>
                  </a:lnTo>
                  <a:lnTo>
                    <a:pt x="1830" y="666"/>
                  </a:lnTo>
                  <a:lnTo>
                    <a:pt x="1836" y="684"/>
                  </a:lnTo>
                  <a:lnTo>
                    <a:pt x="1836" y="702"/>
                  </a:lnTo>
                  <a:lnTo>
                    <a:pt x="1866" y="738"/>
                  </a:lnTo>
                  <a:lnTo>
                    <a:pt x="1866" y="792"/>
                  </a:lnTo>
                  <a:lnTo>
                    <a:pt x="1890" y="822"/>
                  </a:lnTo>
                  <a:lnTo>
                    <a:pt x="1890" y="858"/>
                  </a:lnTo>
                  <a:lnTo>
                    <a:pt x="1902" y="930"/>
                  </a:lnTo>
                  <a:lnTo>
                    <a:pt x="1920" y="918"/>
                  </a:lnTo>
                  <a:lnTo>
                    <a:pt x="1962" y="930"/>
                  </a:lnTo>
                  <a:lnTo>
                    <a:pt x="1962" y="870"/>
                  </a:lnTo>
                  <a:lnTo>
                    <a:pt x="1968" y="864"/>
                  </a:lnTo>
                  <a:lnTo>
                    <a:pt x="1974" y="852"/>
                  </a:lnTo>
                  <a:lnTo>
                    <a:pt x="1980" y="876"/>
                  </a:lnTo>
                  <a:lnTo>
                    <a:pt x="1998" y="876"/>
                  </a:lnTo>
                  <a:lnTo>
                    <a:pt x="2004" y="870"/>
                  </a:lnTo>
                  <a:lnTo>
                    <a:pt x="2010" y="858"/>
                  </a:lnTo>
                  <a:lnTo>
                    <a:pt x="2010" y="828"/>
                  </a:lnTo>
                  <a:lnTo>
                    <a:pt x="2004" y="822"/>
                  </a:lnTo>
                  <a:lnTo>
                    <a:pt x="2004" y="816"/>
                  </a:lnTo>
                  <a:lnTo>
                    <a:pt x="1992" y="810"/>
                  </a:lnTo>
                  <a:lnTo>
                    <a:pt x="1986" y="798"/>
                  </a:lnTo>
                  <a:lnTo>
                    <a:pt x="1974" y="792"/>
                  </a:lnTo>
                  <a:lnTo>
                    <a:pt x="1962" y="780"/>
                  </a:lnTo>
                  <a:lnTo>
                    <a:pt x="1956" y="768"/>
                  </a:lnTo>
                  <a:lnTo>
                    <a:pt x="1944" y="756"/>
                  </a:lnTo>
                  <a:lnTo>
                    <a:pt x="1944" y="750"/>
                  </a:lnTo>
                  <a:lnTo>
                    <a:pt x="1956" y="726"/>
                  </a:lnTo>
                  <a:lnTo>
                    <a:pt x="1968" y="720"/>
                  </a:lnTo>
                  <a:lnTo>
                    <a:pt x="1968" y="708"/>
                  </a:lnTo>
                  <a:lnTo>
                    <a:pt x="1962" y="696"/>
                  </a:lnTo>
                  <a:lnTo>
                    <a:pt x="1938" y="684"/>
                  </a:lnTo>
                  <a:lnTo>
                    <a:pt x="1932" y="672"/>
                  </a:lnTo>
                  <a:lnTo>
                    <a:pt x="1932" y="642"/>
                  </a:lnTo>
                  <a:lnTo>
                    <a:pt x="1938" y="636"/>
                  </a:lnTo>
                  <a:lnTo>
                    <a:pt x="1938" y="630"/>
                  </a:lnTo>
                  <a:lnTo>
                    <a:pt x="1926" y="618"/>
                  </a:lnTo>
                  <a:lnTo>
                    <a:pt x="1914" y="612"/>
                  </a:lnTo>
                  <a:lnTo>
                    <a:pt x="1896" y="594"/>
                  </a:lnTo>
                  <a:lnTo>
                    <a:pt x="1884" y="588"/>
                  </a:lnTo>
                  <a:lnTo>
                    <a:pt x="1878" y="582"/>
                  </a:lnTo>
                  <a:lnTo>
                    <a:pt x="1914" y="582"/>
                  </a:lnTo>
                  <a:lnTo>
                    <a:pt x="1926" y="576"/>
                  </a:lnTo>
                  <a:lnTo>
                    <a:pt x="1932" y="570"/>
                  </a:lnTo>
                  <a:lnTo>
                    <a:pt x="1944" y="546"/>
                  </a:lnTo>
                  <a:lnTo>
                    <a:pt x="1950" y="540"/>
                  </a:lnTo>
                  <a:lnTo>
                    <a:pt x="1956" y="528"/>
                  </a:lnTo>
                  <a:lnTo>
                    <a:pt x="1992" y="528"/>
                  </a:lnTo>
                  <a:lnTo>
                    <a:pt x="2004" y="522"/>
                  </a:lnTo>
                  <a:lnTo>
                    <a:pt x="2010" y="522"/>
                  </a:lnTo>
                  <a:lnTo>
                    <a:pt x="2016" y="516"/>
                  </a:lnTo>
                  <a:lnTo>
                    <a:pt x="2016" y="504"/>
                  </a:lnTo>
                  <a:lnTo>
                    <a:pt x="1998" y="486"/>
                  </a:lnTo>
                  <a:lnTo>
                    <a:pt x="1986" y="480"/>
                  </a:lnTo>
                  <a:lnTo>
                    <a:pt x="1974" y="486"/>
                  </a:lnTo>
                  <a:lnTo>
                    <a:pt x="1956" y="504"/>
                  </a:lnTo>
                  <a:lnTo>
                    <a:pt x="1956" y="510"/>
                  </a:lnTo>
                  <a:lnTo>
                    <a:pt x="1944" y="510"/>
                  </a:lnTo>
                  <a:lnTo>
                    <a:pt x="1932" y="504"/>
                  </a:lnTo>
                  <a:lnTo>
                    <a:pt x="1896" y="504"/>
                  </a:lnTo>
                  <a:lnTo>
                    <a:pt x="1890" y="510"/>
                  </a:lnTo>
                  <a:lnTo>
                    <a:pt x="1884" y="522"/>
                  </a:lnTo>
                  <a:lnTo>
                    <a:pt x="1854" y="552"/>
                  </a:lnTo>
                  <a:lnTo>
                    <a:pt x="1848" y="546"/>
                  </a:lnTo>
                  <a:lnTo>
                    <a:pt x="1836" y="540"/>
                  </a:lnTo>
                  <a:lnTo>
                    <a:pt x="1824" y="516"/>
                  </a:lnTo>
                  <a:lnTo>
                    <a:pt x="1788" y="498"/>
                  </a:lnTo>
                  <a:lnTo>
                    <a:pt x="1776" y="498"/>
                  </a:lnTo>
                  <a:lnTo>
                    <a:pt x="1776" y="486"/>
                  </a:lnTo>
                  <a:lnTo>
                    <a:pt x="1782" y="468"/>
                  </a:lnTo>
                  <a:lnTo>
                    <a:pt x="1782" y="456"/>
                  </a:lnTo>
                  <a:lnTo>
                    <a:pt x="1794" y="420"/>
                  </a:lnTo>
                  <a:lnTo>
                    <a:pt x="1806" y="408"/>
                  </a:lnTo>
                  <a:lnTo>
                    <a:pt x="1824" y="408"/>
                  </a:lnTo>
                  <a:lnTo>
                    <a:pt x="1842" y="414"/>
                  </a:lnTo>
                  <a:lnTo>
                    <a:pt x="1896" y="414"/>
                  </a:lnTo>
                  <a:lnTo>
                    <a:pt x="1902" y="408"/>
                  </a:lnTo>
                  <a:lnTo>
                    <a:pt x="1908" y="408"/>
                  </a:lnTo>
                  <a:lnTo>
                    <a:pt x="1908" y="402"/>
                  </a:lnTo>
                  <a:lnTo>
                    <a:pt x="1914" y="396"/>
                  </a:lnTo>
                  <a:lnTo>
                    <a:pt x="1920" y="396"/>
                  </a:lnTo>
                  <a:lnTo>
                    <a:pt x="1944" y="402"/>
                  </a:lnTo>
                  <a:lnTo>
                    <a:pt x="1980" y="420"/>
                  </a:lnTo>
                  <a:lnTo>
                    <a:pt x="2010" y="432"/>
                  </a:lnTo>
                  <a:lnTo>
                    <a:pt x="2034" y="438"/>
                  </a:lnTo>
                  <a:lnTo>
                    <a:pt x="2040" y="438"/>
                  </a:lnTo>
                  <a:lnTo>
                    <a:pt x="2052" y="432"/>
                  </a:lnTo>
                  <a:lnTo>
                    <a:pt x="2064" y="420"/>
                  </a:lnTo>
                  <a:lnTo>
                    <a:pt x="2082" y="420"/>
                  </a:lnTo>
                  <a:lnTo>
                    <a:pt x="2094" y="414"/>
                  </a:lnTo>
                  <a:lnTo>
                    <a:pt x="2106" y="414"/>
                  </a:lnTo>
                  <a:lnTo>
                    <a:pt x="2112" y="408"/>
                  </a:lnTo>
                  <a:lnTo>
                    <a:pt x="2112" y="402"/>
                  </a:lnTo>
                  <a:lnTo>
                    <a:pt x="2106" y="396"/>
                  </a:lnTo>
                  <a:lnTo>
                    <a:pt x="2106" y="390"/>
                  </a:lnTo>
                  <a:lnTo>
                    <a:pt x="2118" y="378"/>
                  </a:lnTo>
                  <a:lnTo>
                    <a:pt x="2142" y="366"/>
                  </a:lnTo>
                  <a:lnTo>
                    <a:pt x="2148" y="360"/>
                  </a:lnTo>
                  <a:lnTo>
                    <a:pt x="2160" y="354"/>
                  </a:lnTo>
                  <a:lnTo>
                    <a:pt x="2148" y="324"/>
                  </a:lnTo>
                  <a:lnTo>
                    <a:pt x="2070" y="360"/>
                  </a:lnTo>
                  <a:lnTo>
                    <a:pt x="2076" y="366"/>
                  </a:lnTo>
                  <a:lnTo>
                    <a:pt x="2076" y="372"/>
                  </a:lnTo>
                  <a:lnTo>
                    <a:pt x="2070" y="378"/>
                  </a:lnTo>
                  <a:lnTo>
                    <a:pt x="2046" y="378"/>
                  </a:lnTo>
                  <a:lnTo>
                    <a:pt x="2022" y="366"/>
                  </a:lnTo>
                  <a:lnTo>
                    <a:pt x="2004" y="366"/>
                  </a:lnTo>
                  <a:lnTo>
                    <a:pt x="1968" y="384"/>
                  </a:lnTo>
                  <a:lnTo>
                    <a:pt x="1950" y="384"/>
                  </a:lnTo>
                  <a:lnTo>
                    <a:pt x="1938" y="378"/>
                  </a:lnTo>
                  <a:lnTo>
                    <a:pt x="1926" y="378"/>
                  </a:lnTo>
                  <a:lnTo>
                    <a:pt x="1902" y="366"/>
                  </a:lnTo>
                  <a:lnTo>
                    <a:pt x="1860" y="366"/>
                  </a:lnTo>
                  <a:lnTo>
                    <a:pt x="1872" y="348"/>
                  </a:lnTo>
                  <a:lnTo>
                    <a:pt x="1860" y="348"/>
                  </a:lnTo>
                  <a:lnTo>
                    <a:pt x="1848" y="342"/>
                  </a:lnTo>
                  <a:lnTo>
                    <a:pt x="1824" y="342"/>
                  </a:lnTo>
                  <a:lnTo>
                    <a:pt x="1824" y="366"/>
                  </a:lnTo>
                  <a:lnTo>
                    <a:pt x="1812" y="378"/>
                  </a:lnTo>
                  <a:lnTo>
                    <a:pt x="1788" y="390"/>
                  </a:lnTo>
                  <a:lnTo>
                    <a:pt x="1764" y="390"/>
                  </a:lnTo>
                  <a:lnTo>
                    <a:pt x="1758" y="396"/>
                  </a:lnTo>
                  <a:lnTo>
                    <a:pt x="1758" y="426"/>
                  </a:lnTo>
                  <a:lnTo>
                    <a:pt x="1740" y="432"/>
                  </a:lnTo>
                  <a:lnTo>
                    <a:pt x="1752" y="498"/>
                  </a:lnTo>
                  <a:lnTo>
                    <a:pt x="1740" y="498"/>
                  </a:lnTo>
                  <a:lnTo>
                    <a:pt x="1734" y="510"/>
                  </a:lnTo>
                  <a:lnTo>
                    <a:pt x="1728" y="516"/>
                  </a:lnTo>
                  <a:lnTo>
                    <a:pt x="1710" y="552"/>
                  </a:lnTo>
                  <a:close/>
                  <a:moveTo>
                    <a:pt x="1986" y="576"/>
                  </a:moveTo>
                  <a:lnTo>
                    <a:pt x="1986" y="594"/>
                  </a:lnTo>
                  <a:lnTo>
                    <a:pt x="1992" y="600"/>
                  </a:lnTo>
                  <a:lnTo>
                    <a:pt x="2004" y="600"/>
                  </a:lnTo>
                  <a:lnTo>
                    <a:pt x="2016" y="588"/>
                  </a:lnTo>
                  <a:lnTo>
                    <a:pt x="2016" y="576"/>
                  </a:lnTo>
                  <a:lnTo>
                    <a:pt x="1986" y="576"/>
                  </a:lnTo>
                  <a:close/>
                  <a:moveTo>
                    <a:pt x="1686" y="1110"/>
                  </a:moveTo>
                  <a:lnTo>
                    <a:pt x="1674" y="1110"/>
                  </a:lnTo>
                  <a:lnTo>
                    <a:pt x="1668" y="1116"/>
                  </a:lnTo>
                  <a:lnTo>
                    <a:pt x="1662" y="1116"/>
                  </a:lnTo>
                  <a:lnTo>
                    <a:pt x="1614" y="1104"/>
                  </a:lnTo>
                  <a:lnTo>
                    <a:pt x="1644" y="1146"/>
                  </a:lnTo>
                  <a:lnTo>
                    <a:pt x="1650" y="1152"/>
                  </a:lnTo>
                  <a:lnTo>
                    <a:pt x="1662" y="1158"/>
                  </a:lnTo>
                  <a:lnTo>
                    <a:pt x="1668" y="1164"/>
                  </a:lnTo>
                  <a:lnTo>
                    <a:pt x="1680" y="1170"/>
                  </a:lnTo>
                  <a:lnTo>
                    <a:pt x="1692" y="1158"/>
                  </a:lnTo>
                  <a:lnTo>
                    <a:pt x="1698" y="1140"/>
                  </a:lnTo>
                  <a:lnTo>
                    <a:pt x="1698" y="1128"/>
                  </a:lnTo>
                  <a:lnTo>
                    <a:pt x="1692" y="1116"/>
                  </a:lnTo>
                  <a:lnTo>
                    <a:pt x="1686" y="1110"/>
                  </a:lnTo>
                  <a:close/>
                  <a:moveTo>
                    <a:pt x="2094" y="1104"/>
                  </a:moveTo>
                  <a:lnTo>
                    <a:pt x="2064" y="1128"/>
                  </a:lnTo>
                  <a:lnTo>
                    <a:pt x="2094" y="1134"/>
                  </a:lnTo>
                  <a:lnTo>
                    <a:pt x="2094" y="1104"/>
                  </a:lnTo>
                  <a:close/>
                  <a:moveTo>
                    <a:pt x="486" y="294"/>
                  </a:moveTo>
                  <a:lnTo>
                    <a:pt x="474" y="288"/>
                  </a:lnTo>
                  <a:lnTo>
                    <a:pt x="468" y="288"/>
                  </a:lnTo>
                  <a:lnTo>
                    <a:pt x="456" y="294"/>
                  </a:lnTo>
                  <a:lnTo>
                    <a:pt x="456" y="312"/>
                  </a:lnTo>
                  <a:lnTo>
                    <a:pt x="468" y="324"/>
                  </a:lnTo>
                  <a:lnTo>
                    <a:pt x="474" y="318"/>
                  </a:lnTo>
                  <a:lnTo>
                    <a:pt x="486" y="318"/>
                  </a:lnTo>
                  <a:lnTo>
                    <a:pt x="486" y="312"/>
                  </a:lnTo>
                  <a:lnTo>
                    <a:pt x="492" y="300"/>
                  </a:lnTo>
                  <a:lnTo>
                    <a:pt x="486" y="294"/>
                  </a:lnTo>
                  <a:close/>
                  <a:moveTo>
                    <a:pt x="2346" y="588"/>
                  </a:moveTo>
                  <a:lnTo>
                    <a:pt x="2340" y="576"/>
                  </a:lnTo>
                  <a:lnTo>
                    <a:pt x="2328" y="570"/>
                  </a:lnTo>
                  <a:lnTo>
                    <a:pt x="2310" y="552"/>
                  </a:lnTo>
                  <a:lnTo>
                    <a:pt x="2304" y="552"/>
                  </a:lnTo>
                  <a:lnTo>
                    <a:pt x="2304" y="600"/>
                  </a:lnTo>
                  <a:lnTo>
                    <a:pt x="2316" y="600"/>
                  </a:lnTo>
                  <a:lnTo>
                    <a:pt x="2328" y="606"/>
                  </a:lnTo>
                  <a:lnTo>
                    <a:pt x="2334" y="606"/>
                  </a:lnTo>
                  <a:lnTo>
                    <a:pt x="2346" y="600"/>
                  </a:lnTo>
                  <a:lnTo>
                    <a:pt x="2346" y="588"/>
                  </a:lnTo>
                  <a:close/>
                  <a:moveTo>
                    <a:pt x="2310" y="474"/>
                  </a:moveTo>
                  <a:lnTo>
                    <a:pt x="2340" y="504"/>
                  </a:lnTo>
                  <a:lnTo>
                    <a:pt x="2358" y="516"/>
                  </a:lnTo>
                  <a:lnTo>
                    <a:pt x="2382" y="528"/>
                  </a:lnTo>
                  <a:lnTo>
                    <a:pt x="2400" y="528"/>
                  </a:lnTo>
                  <a:lnTo>
                    <a:pt x="2400" y="522"/>
                  </a:lnTo>
                  <a:lnTo>
                    <a:pt x="2358" y="480"/>
                  </a:lnTo>
                  <a:lnTo>
                    <a:pt x="2358" y="468"/>
                  </a:lnTo>
                  <a:lnTo>
                    <a:pt x="2364" y="456"/>
                  </a:lnTo>
                  <a:lnTo>
                    <a:pt x="2376" y="450"/>
                  </a:lnTo>
                  <a:lnTo>
                    <a:pt x="2394" y="450"/>
                  </a:lnTo>
                  <a:lnTo>
                    <a:pt x="2406" y="456"/>
                  </a:lnTo>
                  <a:lnTo>
                    <a:pt x="2424" y="444"/>
                  </a:lnTo>
                  <a:lnTo>
                    <a:pt x="2400" y="432"/>
                  </a:lnTo>
                  <a:lnTo>
                    <a:pt x="2412" y="426"/>
                  </a:lnTo>
                  <a:lnTo>
                    <a:pt x="2424" y="402"/>
                  </a:lnTo>
                  <a:lnTo>
                    <a:pt x="2412" y="378"/>
                  </a:lnTo>
                  <a:lnTo>
                    <a:pt x="2400" y="372"/>
                  </a:lnTo>
                  <a:lnTo>
                    <a:pt x="2382" y="372"/>
                  </a:lnTo>
                  <a:lnTo>
                    <a:pt x="2358" y="396"/>
                  </a:lnTo>
                  <a:lnTo>
                    <a:pt x="2346" y="402"/>
                  </a:lnTo>
                  <a:lnTo>
                    <a:pt x="2340" y="408"/>
                  </a:lnTo>
                  <a:lnTo>
                    <a:pt x="2334" y="408"/>
                  </a:lnTo>
                  <a:lnTo>
                    <a:pt x="2328" y="402"/>
                  </a:lnTo>
                  <a:lnTo>
                    <a:pt x="2328" y="366"/>
                  </a:lnTo>
                  <a:lnTo>
                    <a:pt x="2334" y="360"/>
                  </a:lnTo>
                  <a:lnTo>
                    <a:pt x="2346" y="336"/>
                  </a:lnTo>
                  <a:lnTo>
                    <a:pt x="2346" y="318"/>
                  </a:lnTo>
                  <a:lnTo>
                    <a:pt x="2340" y="312"/>
                  </a:lnTo>
                  <a:lnTo>
                    <a:pt x="2358" y="276"/>
                  </a:lnTo>
                  <a:lnTo>
                    <a:pt x="2316" y="312"/>
                  </a:lnTo>
                  <a:lnTo>
                    <a:pt x="2316" y="342"/>
                  </a:lnTo>
                  <a:lnTo>
                    <a:pt x="2304" y="348"/>
                  </a:lnTo>
                  <a:lnTo>
                    <a:pt x="2298" y="354"/>
                  </a:lnTo>
                  <a:lnTo>
                    <a:pt x="2286" y="378"/>
                  </a:lnTo>
                  <a:lnTo>
                    <a:pt x="2286" y="408"/>
                  </a:lnTo>
                  <a:lnTo>
                    <a:pt x="2298" y="420"/>
                  </a:lnTo>
                  <a:lnTo>
                    <a:pt x="2304" y="432"/>
                  </a:lnTo>
                  <a:lnTo>
                    <a:pt x="2310" y="438"/>
                  </a:lnTo>
                  <a:lnTo>
                    <a:pt x="2310" y="444"/>
                  </a:lnTo>
                  <a:lnTo>
                    <a:pt x="2304" y="450"/>
                  </a:lnTo>
                  <a:lnTo>
                    <a:pt x="2304" y="468"/>
                  </a:lnTo>
                  <a:lnTo>
                    <a:pt x="2310" y="474"/>
                  </a:lnTo>
                  <a:close/>
                  <a:moveTo>
                    <a:pt x="2250" y="708"/>
                  </a:moveTo>
                  <a:lnTo>
                    <a:pt x="2238" y="696"/>
                  </a:lnTo>
                  <a:lnTo>
                    <a:pt x="2214" y="708"/>
                  </a:lnTo>
                  <a:lnTo>
                    <a:pt x="2214" y="732"/>
                  </a:lnTo>
                  <a:lnTo>
                    <a:pt x="2220" y="744"/>
                  </a:lnTo>
                  <a:lnTo>
                    <a:pt x="2226" y="750"/>
                  </a:lnTo>
                  <a:lnTo>
                    <a:pt x="2250" y="762"/>
                  </a:lnTo>
                  <a:lnTo>
                    <a:pt x="2274" y="762"/>
                  </a:lnTo>
                  <a:lnTo>
                    <a:pt x="2280" y="750"/>
                  </a:lnTo>
                  <a:lnTo>
                    <a:pt x="2280" y="738"/>
                  </a:lnTo>
                  <a:lnTo>
                    <a:pt x="2274" y="726"/>
                  </a:lnTo>
                  <a:lnTo>
                    <a:pt x="2274" y="714"/>
                  </a:lnTo>
                  <a:lnTo>
                    <a:pt x="2268" y="708"/>
                  </a:lnTo>
                  <a:lnTo>
                    <a:pt x="2268" y="702"/>
                  </a:lnTo>
                  <a:lnTo>
                    <a:pt x="2250" y="708"/>
                  </a:lnTo>
                  <a:close/>
                  <a:moveTo>
                    <a:pt x="2148" y="1104"/>
                  </a:moveTo>
                  <a:lnTo>
                    <a:pt x="2226" y="1092"/>
                  </a:lnTo>
                  <a:lnTo>
                    <a:pt x="2166" y="1074"/>
                  </a:lnTo>
                  <a:lnTo>
                    <a:pt x="2148" y="1104"/>
                  </a:lnTo>
                  <a:close/>
                  <a:moveTo>
                    <a:pt x="2544" y="750"/>
                  </a:moveTo>
                  <a:lnTo>
                    <a:pt x="2520" y="732"/>
                  </a:lnTo>
                  <a:lnTo>
                    <a:pt x="2526" y="714"/>
                  </a:lnTo>
                  <a:lnTo>
                    <a:pt x="2514" y="702"/>
                  </a:lnTo>
                  <a:lnTo>
                    <a:pt x="2508" y="690"/>
                  </a:lnTo>
                  <a:lnTo>
                    <a:pt x="2490" y="684"/>
                  </a:lnTo>
                  <a:lnTo>
                    <a:pt x="2472" y="672"/>
                  </a:lnTo>
                  <a:lnTo>
                    <a:pt x="2442" y="666"/>
                  </a:lnTo>
                  <a:lnTo>
                    <a:pt x="2424" y="666"/>
                  </a:lnTo>
                  <a:lnTo>
                    <a:pt x="2388" y="684"/>
                  </a:lnTo>
                  <a:lnTo>
                    <a:pt x="2358" y="684"/>
                  </a:lnTo>
                  <a:lnTo>
                    <a:pt x="2346" y="696"/>
                  </a:lnTo>
                  <a:lnTo>
                    <a:pt x="2340" y="708"/>
                  </a:lnTo>
                  <a:lnTo>
                    <a:pt x="2340" y="726"/>
                  </a:lnTo>
                  <a:lnTo>
                    <a:pt x="2346" y="732"/>
                  </a:lnTo>
                  <a:lnTo>
                    <a:pt x="2364" y="714"/>
                  </a:lnTo>
                  <a:lnTo>
                    <a:pt x="2364" y="726"/>
                  </a:lnTo>
                  <a:lnTo>
                    <a:pt x="2370" y="738"/>
                  </a:lnTo>
                  <a:lnTo>
                    <a:pt x="2376" y="744"/>
                  </a:lnTo>
                  <a:lnTo>
                    <a:pt x="2388" y="738"/>
                  </a:lnTo>
                  <a:lnTo>
                    <a:pt x="2394" y="732"/>
                  </a:lnTo>
                  <a:lnTo>
                    <a:pt x="2394" y="726"/>
                  </a:lnTo>
                  <a:lnTo>
                    <a:pt x="2400" y="720"/>
                  </a:lnTo>
                  <a:lnTo>
                    <a:pt x="2400" y="714"/>
                  </a:lnTo>
                  <a:lnTo>
                    <a:pt x="2406" y="726"/>
                  </a:lnTo>
                  <a:lnTo>
                    <a:pt x="2418" y="732"/>
                  </a:lnTo>
                  <a:lnTo>
                    <a:pt x="2430" y="732"/>
                  </a:lnTo>
                  <a:lnTo>
                    <a:pt x="2442" y="720"/>
                  </a:lnTo>
                  <a:lnTo>
                    <a:pt x="2454" y="714"/>
                  </a:lnTo>
                  <a:lnTo>
                    <a:pt x="2460" y="708"/>
                  </a:lnTo>
                  <a:lnTo>
                    <a:pt x="2472" y="762"/>
                  </a:lnTo>
                  <a:lnTo>
                    <a:pt x="2502" y="738"/>
                  </a:lnTo>
                  <a:lnTo>
                    <a:pt x="2538" y="774"/>
                  </a:lnTo>
                  <a:lnTo>
                    <a:pt x="2544" y="750"/>
                  </a:lnTo>
                  <a:close/>
                  <a:moveTo>
                    <a:pt x="3264" y="678"/>
                  </a:moveTo>
                  <a:lnTo>
                    <a:pt x="3222" y="648"/>
                  </a:lnTo>
                  <a:lnTo>
                    <a:pt x="3210" y="648"/>
                  </a:lnTo>
                  <a:lnTo>
                    <a:pt x="3198" y="654"/>
                  </a:lnTo>
                  <a:lnTo>
                    <a:pt x="3180" y="654"/>
                  </a:lnTo>
                  <a:lnTo>
                    <a:pt x="3162" y="648"/>
                  </a:lnTo>
                  <a:lnTo>
                    <a:pt x="3126" y="630"/>
                  </a:lnTo>
                  <a:lnTo>
                    <a:pt x="3096" y="612"/>
                  </a:lnTo>
                  <a:lnTo>
                    <a:pt x="3060" y="594"/>
                  </a:lnTo>
                  <a:lnTo>
                    <a:pt x="3042" y="582"/>
                  </a:lnTo>
                  <a:lnTo>
                    <a:pt x="3030" y="582"/>
                  </a:lnTo>
                  <a:lnTo>
                    <a:pt x="3006" y="594"/>
                  </a:lnTo>
                  <a:lnTo>
                    <a:pt x="3000" y="600"/>
                  </a:lnTo>
                  <a:lnTo>
                    <a:pt x="2988" y="606"/>
                  </a:lnTo>
                  <a:lnTo>
                    <a:pt x="3006" y="630"/>
                  </a:lnTo>
                  <a:lnTo>
                    <a:pt x="2928" y="642"/>
                  </a:lnTo>
                  <a:lnTo>
                    <a:pt x="2934" y="666"/>
                  </a:lnTo>
                  <a:lnTo>
                    <a:pt x="2928" y="678"/>
                  </a:lnTo>
                  <a:lnTo>
                    <a:pt x="2922" y="684"/>
                  </a:lnTo>
                  <a:lnTo>
                    <a:pt x="2916" y="696"/>
                  </a:lnTo>
                  <a:lnTo>
                    <a:pt x="2880" y="720"/>
                  </a:lnTo>
                  <a:lnTo>
                    <a:pt x="2862" y="726"/>
                  </a:lnTo>
                  <a:lnTo>
                    <a:pt x="2844" y="726"/>
                  </a:lnTo>
                  <a:lnTo>
                    <a:pt x="2832" y="720"/>
                  </a:lnTo>
                  <a:lnTo>
                    <a:pt x="2826" y="714"/>
                  </a:lnTo>
                  <a:lnTo>
                    <a:pt x="2820" y="702"/>
                  </a:lnTo>
                  <a:lnTo>
                    <a:pt x="2820" y="678"/>
                  </a:lnTo>
                  <a:lnTo>
                    <a:pt x="2814" y="672"/>
                  </a:lnTo>
                  <a:lnTo>
                    <a:pt x="2814" y="660"/>
                  </a:lnTo>
                  <a:lnTo>
                    <a:pt x="2808" y="666"/>
                  </a:lnTo>
                  <a:lnTo>
                    <a:pt x="2808" y="672"/>
                  </a:lnTo>
                  <a:lnTo>
                    <a:pt x="2802" y="684"/>
                  </a:lnTo>
                  <a:lnTo>
                    <a:pt x="2796" y="690"/>
                  </a:lnTo>
                  <a:lnTo>
                    <a:pt x="2796" y="696"/>
                  </a:lnTo>
                  <a:lnTo>
                    <a:pt x="2796" y="690"/>
                  </a:lnTo>
                  <a:lnTo>
                    <a:pt x="2790" y="684"/>
                  </a:lnTo>
                  <a:lnTo>
                    <a:pt x="2790" y="672"/>
                  </a:lnTo>
                  <a:lnTo>
                    <a:pt x="2784" y="660"/>
                  </a:lnTo>
                  <a:lnTo>
                    <a:pt x="2784" y="576"/>
                  </a:lnTo>
                  <a:lnTo>
                    <a:pt x="2778" y="558"/>
                  </a:lnTo>
                  <a:lnTo>
                    <a:pt x="2760" y="522"/>
                  </a:lnTo>
                  <a:lnTo>
                    <a:pt x="2724" y="522"/>
                  </a:lnTo>
                  <a:lnTo>
                    <a:pt x="2718" y="510"/>
                  </a:lnTo>
                  <a:lnTo>
                    <a:pt x="2694" y="498"/>
                  </a:lnTo>
                  <a:lnTo>
                    <a:pt x="2676" y="486"/>
                  </a:lnTo>
                  <a:lnTo>
                    <a:pt x="2652" y="486"/>
                  </a:lnTo>
                  <a:lnTo>
                    <a:pt x="2634" y="498"/>
                  </a:lnTo>
                  <a:lnTo>
                    <a:pt x="2628" y="504"/>
                  </a:lnTo>
                  <a:lnTo>
                    <a:pt x="2616" y="510"/>
                  </a:lnTo>
                  <a:lnTo>
                    <a:pt x="2610" y="522"/>
                  </a:lnTo>
                  <a:lnTo>
                    <a:pt x="2586" y="528"/>
                  </a:lnTo>
                  <a:lnTo>
                    <a:pt x="2580" y="546"/>
                  </a:lnTo>
                  <a:lnTo>
                    <a:pt x="2562" y="558"/>
                  </a:lnTo>
                  <a:lnTo>
                    <a:pt x="2562" y="540"/>
                  </a:lnTo>
                  <a:lnTo>
                    <a:pt x="2556" y="534"/>
                  </a:lnTo>
                  <a:lnTo>
                    <a:pt x="2532" y="534"/>
                  </a:lnTo>
                  <a:lnTo>
                    <a:pt x="2532" y="546"/>
                  </a:lnTo>
                  <a:lnTo>
                    <a:pt x="2544" y="570"/>
                  </a:lnTo>
                  <a:lnTo>
                    <a:pt x="2568" y="582"/>
                  </a:lnTo>
                  <a:lnTo>
                    <a:pt x="2604" y="582"/>
                  </a:lnTo>
                  <a:lnTo>
                    <a:pt x="2616" y="588"/>
                  </a:lnTo>
                  <a:lnTo>
                    <a:pt x="2622" y="594"/>
                  </a:lnTo>
                  <a:lnTo>
                    <a:pt x="2628" y="594"/>
                  </a:lnTo>
                  <a:lnTo>
                    <a:pt x="2628" y="618"/>
                  </a:lnTo>
                  <a:lnTo>
                    <a:pt x="2634" y="630"/>
                  </a:lnTo>
                  <a:lnTo>
                    <a:pt x="2640" y="636"/>
                  </a:lnTo>
                  <a:lnTo>
                    <a:pt x="2652" y="642"/>
                  </a:lnTo>
                  <a:lnTo>
                    <a:pt x="2694" y="642"/>
                  </a:lnTo>
                  <a:lnTo>
                    <a:pt x="2712" y="636"/>
                  </a:lnTo>
                  <a:lnTo>
                    <a:pt x="2754" y="636"/>
                  </a:lnTo>
                  <a:lnTo>
                    <a:pt x="2760" y="642"/>
                  </a:lnTo>
                  <a:lnTo>
                    <a:pt x="2760" y="660"/>
                  </a:lnTo>
                  <a:lnTo>
                    <a:pt x="2700" y="660"/>
                  </a:lnTo>
                  <a:lnTo>
                    <a:pt x="2688" y="666"/>
                  </a:lnTo>
                  <a:lnTo>
                    <a:pt x="2676" y="678"/>
                  </a:lnTo>
                  <a:lnTo>
                    <a:pt x="2640" y="678"/>
                  </a:lnTo>
                  <a:lnTo>
                    <a:pt x="2616" y="690"/>
                  </a:lnTo>
                  <a:lnTo>
                    <a:pt x="2616" y="696"/>
                  </a:lnTo>
                  <a:lnTo>
                    <a:pt x="2622" y="696"/>
                  </a:lnTo>
                  <a:lnTo>
                    <a:pt x="2646" y="708"/>
                  </a:lnTo>
                  <a:lnTo>
                    <a:pt x="2658" y="708"/>
                  </a:lnTo>
                  <a:lnTo>
                    <a:pt x="2676" y="726"/>
                  </a:lnTo>
                  <a:lnTo>
                    <a:pt x="2682" y="738"/>
                  </a:lnTo>
                  <a:lnTo>
                    <a:pt x="2688" y="744"/>
                  </a:lnTo>
                  <a:lnTo>
                    <a:pt x="2682" y="750"/>
                  </a:lnTo>
                  <a:lnTo>
                    <a:pt x="2676" y="762"/>
                  </a:lnTo>
                  <a:lnTo>
                    <a:pt x="2676" y="774"/>
                  </a:lnTo>
                  <a:lnTo>
                    <a:pt x="2670" y="780"/>
                  </a:lnTo>
                  <a:lnTo>
                    <a:pt x="2676" y="792"/>
                  </a:lnTo>
                  <a:lnTo>
                    <a:pt x="2682" y="798"/>
                  </a:lnTo>
                  <a:lnTo>
                    <a:pt x="2694" y="792"/>
                  </a:lnTo>
                  <a:lnTo>
                    <a:pt x="2706" y="780"/>
                  </a:lnTo>
                  <a:lnTo>
                    <a:pt x="2712" y="768"/>
                  </a:lnTo>
                  <a:lnTo>
                    <a:pt x="2718" y="762"/>
                  </a:lnTo>
                  <a:lnTo>
                    <a:pt x="2718" y="750"/>
                  </a:lnTo>
                  <a:lnTo>
                    <a:pt x="2724" y="744"/>
                  </a:lnTo>
                  <a:lnTo>
                    <a:pt x="2736" y="720"/>
                  </a:lnTo>
                  <a:lnTo>
                    <a:pt x="2742" y="714"/>
                  </a:lnTo>
                  <a:lnTo>
                    <a:pt x="2748" y="702"/>
                  </a:lnTo>
                  <a:lnTo>
                    <a:pt x="2748" y="744"/>
                  </a:lnTo>
                  <a:lnTo>
                    <a:pt x="2754" y="750"/>
                  </a:lnTo>
                  <a:lnTo>
                    <a:pt x="2766" y="756"/>
                  </a:lnTo>
                  <a:lnTo>
                    <a:pt x="2772" y="768"/>
                  </a:lnTo>
                  <a:lnTo>
                    <a:pt x="2784" y="774"/>
                  </a:lnTo>
                  <a:lnTo>
                    <a:pt x="2790" y="780"/>
                  </a:lnTo>
                  <a:lnTo>
                    <a:pt x="2814" y="780"/>
                  </a:lnTo>
                  <a:lnTo>
                    <a:pt x="2820" y="774"/>
                  </a:lnTo>
                  <a:lnTo>
                    <a:pt x="2826" y="774"/>
                  </a:lnTo>
                  <a:lnTo>
                    <a:pt x="2814" y="792"/>
                  </a:lnTo>
                  <a:lnTo>
                    <a:pt x="2844" y="822"/>
                  </a:lnTo>
                  <a:lnTo>
                    <a:pt x="2904" y="822"/>
                  </a:lnTo>
                  <a:lnTo>
                    <a:pt x="2940" y="846"/>
                  </a:lnTo>
                  <a:lnTo>
                    <a:pt x="2976" y="864"/>
                  </a:lnTo>
                  <a:lnTo>
                    <a:pt x="3006" y="876"/>
                  </a:lnTo>
                  <a:lnTo>
                    <a:pt x="3036" y="894"/>
                  </a:lnTo>
                  <a:lnTo>
                    <a:pt x="3066" y="924"/>
                  </a:lnTo>
                  <a:lnTo>
                    <a:pt x="3066" y="972"/>
                  </a:lnTo>
                  <a:lnTo>
                    <a:pt x="3090" y="996"/>
                  </a:lnTo>
                  <a:lnTo>
                    <a:pt x="3102" y="1002"/>
                  </a:lnTo>
                  <a:lnTo>
                    <a:pt x="3096" y="1002"/>
                  </a:lnTo>
                  <a:lnTo>
                    <a:pt x="3084" y="1008"/>
                  </a:lnTo>
                  <a:lnTo>
                    <a:pt x="3078" y="1014"/>
                  </a:lnTo>
                  <a:lnTo>
                    <a:pt x="3078" y="1020"/>
                  </a:lnTo>
                  <a:lnTo>
                    <a:pt x="3090" y="1032"/>
                  </a:lnTo>
                  <a:lnTo>
                    <a:pt x="3114" y="1032"/>
                  </a:lnTo>
                  <a:lnTo>
                    <a:pt x="3090" y="1044"/>
                  </a:lnTo>
                  <a:lnTo>
                    <a:pt x="3090" y="1056"/>
                  </a:lnTo>
                  <a:lnTo>
                    <a:pt x="3102" y="1062"/>
                  </a:lnTo>
                  <a:lnTo>
                    <a:pt x="3108" y="1092"/>
                  </a:lnTo>
                  <a:lnTo>
                    <a:pt x="3096" y="1122"/>
                  </a:lnTo>
                  <a:lnTo>
                    <a:pt x="3120" y="1122"/>
                  </a:lnTo>
                  <a:lnTo>
                    <a:pt x="3126" y="1116"/>
                  </a:lnTo>
                  <a:lnTo>
                    <a:pt x="3138" y="1116"/>
                  </a:lnTo>
                  <a:lnTo>
                    <a:pt x="3150" y="1110"/>
                  </a:lnTo>
                  <a:lnTo>
                    <a:pt x="3162" y="1110"/>
                  </a:lnTo>
                  <a:lnTo>
                    <a:pt x="3168" y="1104"/>
                  </a:lnTo>
                  <a:lnTo>
                    <a:pt x="3174" y="1104"/>
                  </a:lnTo>
                  <a:lnTo>
                    <a:pt x="3174" y="1134"/>
                  </a:lnTo>
                  <a:lnTo>
                    <a:pt x="3234" y="1194"/>
                  </a:lnTo>
                  <a:lnTo>
                    <a:pt x="3240" y="1194"/>
                  </a:lnTo>
                  <a:lnTo>
                    <a:pt x="3240" y="1146"/>
                  </a:lnTo>
                  <a:lnTo>
                    <a:pt x="3234" y="1122"/>
                  </a:lnTo>
                  <a:lnTo>
                    <a:pt x="3234" y="1116"/>
                  </a:lnTo>
                  <a:lnTo>
                    <a:pt x="3240" y="1110"/>
                  </a:lnTo>
                  <a:lnTo>
                    <a:pt x="3240" y="1098"/>
                  </a:lnTo>
                  <a:lnTo>
                    <a:pt x="3246" y="1086"/>
                  </a:lnTo>
                  <a:lnTo>
                    <a:pt x="3246" y="1062"/>
                  </a:lnTo>
                  <a:lnTo>
                    <a:pt x="3252" y="1050"/>
                  </a:lnTo>
                  <a:lnTo>
                    <a:pt x="3252" y="1020"/>
                  </a:lnTo>
                  <a:lnTo>
                    <a:pt x="3240" y="1020"/>
                  </a:lnTo>
                  <a:lnTo>
                    <a:pt x="3228" y="1014"/>
                  </a:lnTo>
                  <a:lnTo>
                    <a:pt x="3222" y="1008"/>
                  </a:lnTo>
                  <a:lnTo>
                    <a:pt x="3222" y="1002"/>
                  </a:lnTo>
                  <a:lnTo>
                    <a:pt x="3234" y="990"/>
                  </a:lnTo>
                  <a:lnTo>
                    <a:pt x="3246" y="984"/>
                  </a:lnTo>
                  <a:lnTo>
                    <a:pt x="3252" y="978"/>
                  </a:lnTo>
                  <a:lnTo>
                    <a:pt x="3252" y="864"/>
                  </a:lnTo>
                  <a:lnTo>
                    <a:pt x="3258" y="846"/>
                  </a:lnTo>
                  <a:lnTo>
                    <a:pt x="3258" y="708"/>
                  </a:lnTo>
                  <a:lnTo>
                    <a:pt x="3264" y="678"/>
                  </a:lnTo>
                  <a:close/>
                  <a:moveTo>
                    <a:pt x="336" y="666"/>
                  </a:moveTo>
                  <a:lnTo>
                    <a:pt x="330" y="672"/>
                  </a:lnTo>
                  <a:lnTo>
                    <a:pt x="354" y="696"/>
                  </a:lnTo>
                  <a:lnTo>
                    <a:pt x="360" y="708"/>
                  </a:lnTo>
                  <a:lnTo>
                    <a:pt x="366" y="714"/>
                  </a:lnTo>
                  <a:lnTo>
                    <a:pt x="378" y="714"/>
                  </a:lnTo>
                  <a:lnTo>
                    <a:pt x="378" y="696"/>
                  </a:lnTo>
                  <a:lnTo>
                    <a:pt x="366" y="690"/>
                  </a:lnTo>
                  <a:lnTo>
                    <a:pt x="360" y="678"/>
                  </a:lnTo>
                  <a:lnTo>
                    <a:pt x="348" y="672"/>
                  </a:lnTo>
                  <a:lnTo>
                    <a:pt x="342" y="666"/>
                  </a:lnTo>
                  <a:lnTo>
                    <a:pt x="336" y="666"/>
                  </a:lnTo>
                  <a:close/>
                  <a:moveTo>
                    <a:pt x="2526" y="1104"/>
                  </a:moveTo>
                  <a:lnTo>
                    <a:pt x="2544" y="1116"/>
                  </a:lnTo>
                  <a:lnTo>
                    <a:pt x="2574" y="1092"/>
                  </a:lnTo>
                  <a:lnTo>
                    <a:pt x="2592" y="1092"/>
                  </a:lnTo>
                  <a:lnTo>
                    <a:pt x="2604" y="1080"/>
                  </a:lnTo>
                  <a:lnTo>
                    <a:pt x="2604" y="1062"/>
                  </a:lnTo>
                  <a:lnTo>
                    <a:pt x="2592" y="1056"/>
                  </a:lnTo>
                  <a:lnTo>
                    <a:pt x="2586" y="1056"/>
                  </a:lnTo>
                  <a:lnTo>
                    <a:pt x="2574" y="1062"/>
                  </a:lnTo>
                  <a:lnTo>
                    <a:pt x="2556" y="1068"/>
                  </a:lnTo>
                  <a:lnTo>
                    <a:pt x="2526" y="1098"/>
                  </a:lnTo>
                  <a:lnTo>
                    <a:pt x="2526" y="1104"/>
                  </a:lnTo>
                  <a:close/>
                  <a:moveTo>
                    <a:pt x="3096" y="1068"/>
                  </a:moveTo>
                  <a:lnTo>
                    <a:pt x="3090" y="1068"/>
                  </a:lnTo>
                  <a:lnTo>
                    <a:pt x="3090" y="1062"/>
                  </a:lnTo>
                  <a:lnTo>
                    <a:pt x="3084" y="1062"/>
                  </a:lnTo>
                  <a:lnTo>
                    <a:pt x="3078" y="1056"/>
                  </a:lnTo>
                  <a:lnTo>
                    <a:pt x="3066" y="1056"/>
                  </a:lnTo>
                  <a:lnTo>
                    <a:pt x="3048" y="1062"/>
                  </a:lnTo>
                  <a:lnTo>
                    <a:pt x="3024" y="1086"/>
                  </a:lnTo>
                  <a:lnTo>
                    <a:pt x="3012" y="1122"/>
                  </a:lnTo>
                  <a:lnTo>
                    <a:pt x="3012" y="1134"/>
                  </a:lnTo>
                  <a:lnTo>
                    <a:pt x="3072" y="1128"/>
                  </a:lnTo>
                  <a:lnTo>
                    <a:pt x="3084" y="1128"/>
                  </a:lnTo>
                  <a:lnTo>
                    <a:pt x="3090" y="1122"/>
                  </a:lnTo>
                  <a:lnTo>
                    <a:pt x="3102" y="1092"/>
                  </a:lnTo>
                  <a:lnTo>
                    <a:pt x="3096" y="1068"/>
                  </a:lnTo>
                  <a:close/>
                  <a:moveTo>
                    <a:pt x="2778" y="942"/>
                  </a:moveTo>
                  <a:lnTo>
                    <a:pt x="2766" y="960"/>
                  </a:lnTo>
                  <a:lnTo>
                    <a:pt x="2766" y="1014"/>
                  </a:lnTo>
                  <a:lnTo>
                    <a:pt x="2784" y="1014"/>
                  </a:lnTo>
                  <a:lnTo>
                    <a:pt x="2778" y="996"/>
                  </a:lnTo>
                  <a:lnTo>
                    <a:pt x="2790" y="990"/>
                  </a:lnTo>
                  <a:lnTo>
                    <a:pt x="2790" y="972"/>
                  </a:lnTo>
                  <a:lnTo>
                    <a:pt x="2778" y="972"/>
                  </a:lnTo>
                  <a:lnTo>
                    <a:pt x="2796" y="936"/>
                  </a:lnTo>
                  <a:lnTo>
                    <a:pt x="2814" y="906"/>
                  </a:lnTo>
                  <a:lnTo>
                    <a:pt x="2784" y="912"/>
                  </a:lnTo>
                  <a:lnTo>
                    <a:pt x="2778" y="942"/>
                  </a:lnTo>
                  <a:close/>
                  <a:moveTo>
                    <a:pt x="2136" y="600"/>
                  </a:moveTo>
                  <a:lnTo>
                    <a:pt x="2124" y="594"/>
                  </a:lnTo>
                  <a:lnTo>
                    <a:pt x="2118" y="594"/>
                  </a:lnTo>
                  <a:lnTo>
                    <a:pt x="2106" y="588"/>
                  </a:lnTo>
                  <a:lnTo>
                    <a:pt x="2088" y="588"/>
                  </a:lnTo>
                  <a:lnTo>
                    <a:pt x="2082" y="594"/>
                  </a:lnTo>
                  <a:lnTo>
                    <a:pt x="2082" y="600"/>
                  </a:lnTo>
                  <a:lnTo>
                    <a:pt x="2076" y="606"/>
                  </a:lnTo>
                  <a:lnTo>
                    <a:pt x="2082" y="612"/>
                  </a:lnTo>
                  <a:lnTo>
                    <a:pt x="2094" y="618"/>
                  </a:lnTo>
                  <a:lnTo>
                    <a:pt x="2136" y="618"/>
                  </a:lnTo>
                  <a:lnTo>
                    <a:pt x="2214" y="606"/>
                  </a:lnTo>
                  <a:lnTo>
                    <a:pt x="2136" y="600"/>
                  </a:lnTo>
                  <a:close/>
                  <a:moveTo>
                    <a:pt x="1308" y="1038"/>
                  </a:moveTo>
                  <a:lnTo>
                    <a:pt x="1368" y="1002"/>
                  </a:lnTo>
                  <a:lnTo>
                    <a:pt x="1362" y="990"/>
                  </a:lnTo>
                  <a:lnTo>
                    <a:pt x="1350" y="990"/>
                  </a:lnTo>
                  <a:lnTo>
                    <a:pt x="1332" y="996"/>
                  </a:lnTo>
                  <a:lnTo>
                    <a:pt x="1320" y="996"/>
                  </a:lnTo>
                  <a:lnTo>
                    <a:pt x="1302" y="1002"/>
                  </a:lnTo>
                  <a:lnTo>
                    <a:pt x="1290" y="1008"/>
                  </a:lnTo>
                  <a:lnTo>
                    <a:pt x="1284" y="1014"/>
                  </a:lnTo>
                  <a:lnTo>
                    <a:pt x="1284" y="1032"/>
                  </a:lnTo>
                  <a:lnTo>
                    <a:pt x="1290" y="1038"/>
                  </a:lnTo>
                  <a:lnTo>
                    <a:pt x="1308" y="1038"/>
                  </a:lnTo>
                  <a:close/>
                  <a:moveTo>
                    <a:pt x="1428" y="1116"/>
                  </a:moveTo>
                  <a:lnTo>
                    <a:pt x="1392" y="1116"/>
                  </a:lnTo>
                  <a:lnTo>
                    <a:pt x="1386" y="1146"/>
                  </a:lnTo>
                  <a:lnTo>
                    <a:pt x="1386" y="1152"/>
                  </a:lnTo>
                  <a:lnTo>
                    <a:pt x="1404" y="1170"/>
                  </a:lnTo>
                  <a:lnTo>
                    <a:pt x="1416" y="1176"/>
                  </a:lnTo>
                  <a:lnTo>
                    <a:pt x="1428" y="1164"/>
                  </a:lnTo>
                  <a:lnTo>
                    <a:pt x="1440" y="1140"/>
                  </a:lnTo>
                  <a:lnTo>
                    <a:pt x="1440" y="1128"/>
                  </a:lnTo>
                  <a:lnTo>
                    <a:pt x="1428" y="1116"/>
                  </a:lnTo>
                  <a:close/>
                  <a:moveTo>
                    <a:pt x="708" y="930"/>
                  </a:moveTo>
                  <a:lnTo>
                    <a:pt x="714" y="924"/>
                  </a:lnTo>
                  <a:lnTo>
                    <a:pt x="714" y="900"/>
                  </a:lnTo>
                  <a:lnTo>
                    <a:pt x="744" y="924"/>
                  </a:lnTo>
                  <a:lnTo>
                    <a:pt x="744" y="918"/>
                  </a:lnTo>
                  <a:lnTo>
                    <a:pt x="750" y="912"/>
                  </a:lnTo>
                  <a:lnTo>
                    <a:pt x="750" y="900"/>
                  </a:lnTo>
                  <a:lnTo>
                    <a:pt x="756" y="882"/>
                  </a:lnTo>
                  <a:lnTo>
                    <a:pt x="756" y="840"/>
                  </a:lnTo>
                  <a:lnTo>
                    <a:pt x="762" y="822"/>
                  </a:lnTo>
                  <a:lnTo>
                    <a:pt x="762" y="810"/>
                  </a:lnTo>
                  <a:lnTo>
                    <a:pt x="768" y="792"/>
                  </a:lnTo>
                  <a:lnTo>
                    <a:pt x="768" y="780"/>
                  </a:lnTo>
                  <a:lnTo>
                    <a:pt x="762" y="774"/>
                  </a:lnTo>
                  <a:lnTo>
                    <a:pt x="756" y="762"/>
                  </a:lnTo>
                  <a:lnTo>
                    <a:pt x="756" y="750"/>
                  </a:lnTo>
                  <a:lnTo>
                    <a:pt x="768" y="726"/>
                  </a:lnTo>
                  <a:lnTo>
                    <a:pt x="774" y="720"/>
                  </a:lnTo>
                  <a:lnTo>
                    <a:pt x="774" y="714"/>
                  </a:lnTo>
                  <a:lnTo>
                    <a:pt x="756" y="696"/>
                  </a:lnTo>
                  <a:lnTo>
                    <a:pt x="744" y="654"/>
                  </a:lnTo>
                  <a:lnTo>
                    <a:pt x="702" y="654"/>
                  </a:lnTo>
                  <a:lnTo>
                    <a:pt x="702" y="618"/>
                  </a:lnTo>
                  <a:lnTo>
                    <a:pt x="666" y="618"/>
                  </a:lnTo>
                  <a:lnTo>
                    <a:pt x="660" y="546"/>
                  </a:lnTo>
                  <a:lnTo>
                    <a:pt x="606" y="546"/>
                  </a:lnTo>
                  <a:lnTo>
                    <a:pt x="594" y="534"/>
                  </a:lnTo>
                  <a:lnTo>
                    <a:pt x="594" y="504"/>
                  </a:lnTo>
                  <a:lnTo>
                    <a:pt x="600" y="498"/>
                  </a:lnTo>
                  <a:lnTo>
                    <a:pt x="606" y="486"/>
                  </a:lnTo>
                  <a:lnTo>
                    <a:pt x="582" y="486"/>
                  </a:lnTo>
                  <a:lnTo>
                    <a:pt x="600" y="468"/>
                  </a:lnTo>
                  <a:lnTo>
                    <a:pt x="606" y="456"/>
                  </a:lnTo>
                  <a:lnTo>
                    <a:pt x="612" y="450"/>
                  </a:lnTo>
                  <a:lnTo>
                    <a:pt x="612" y="438"/>
                  </a:lnTo>
                  <a:lnTo>
                    <a:pt x="600" y="426"/>
                  </a:lnTo>
                  <a:lnTo>
                    <a:pt x="588" y="432"/>
                  </a:lnTo>
                  <a:lnTo>
                    <a:pt x="570" y="432"/>
                  </a:lnTo>
                  <a:lnTo>
                    <a:pt x="552" y="438"/>
                  </a:lnTo>
                  <a:lnTo>
                    <a:pt x="540" y="438"/>
                  </a:lnTo>
                  <a:lnTo>
                    <a:pt x="534" y="444"/>
                  </a:lnTo>
                  <a:lnTo>
                    <a:pt x="528" y="444"/>
                  </a:lnTo>
                  <a:lnTo>
                    <a:pt x="534" y="438"/>
                  </a:lnTo>
                  <a:lnTo>
                    <a:pt x="546" y="432"/>
                  </a:lnTo>
                  <a:lnTo>
                    <a:pt x="552" y="420"/>
                  </a:lnTo>
                  <a:lnTo>
                    <a:pt x="558" y="414"/>
                  </a:lnTo>
                  <a:lnTo>
                    <a:pt x="558" y="402"/>
                  </a:lnTo>
                  <a:lnTo>
                    <a:pt x="546" y="396"/>
                  </a:lnTo>
                  <a:lnTo>
                    <a:pt x="534" y="396"/>
                  </a:lnTo>
                  <a:lnTo>
                    <a:pt x="522" y="390"/>
                  </a:lnTo>
                  <a:lnTo>
                    <a:pt x="510" y="390"/>
                  </a:lnTo>
                  <a:lnTo>
                    <a:pt x="516" y="384"/>
                  </a:lnTo>
                  <a:lnTo>
                    <a:pt x="516" y="378"/>
                  </a:lnTo>
                  <a:lnTo>
                    <a:pt x="504" y="354"/>
                  </a:lnTo>
                  <a:lnTo>
                    <a:pt x="492" y="342"/>
                  </a:lnTo>
                  <a:lnTo>
                    <a:pt x="480" y="336"/>
                  </a:lnTo>
                  <a:lnTo>
                    <a:pt x="462" y="330"/>
                  </a:lnTo>
                  <a:lnTo>
                    <a:pt x="456" y="324"/>
                  </a:lnTo>
                  <a:lnTo>
                    <a:pt x="450" y="324"/>
                  </a:lnTo>
                  <a:lnTo>
                    <a:pt x="450" y="318"/>
                  </a:lnTo>
                  <a:lnTo>
                    <a:pt x="444" y="312"/>
                  </a:lnTo>
                  <a:lnTo>
                    <a:pt x="438" y="300"/>
                  </a:lnTo>
                  <a:lnTo>
                    <a:pt x="438" y="288"/>
                  </a:lnTo>
                  <a:lnTo>
                    <a:pt x="426" y="276"/>
                  </a:lnTo>
                  <a:lnTo>
                    <a:pt x="414" y="276"/>
                  </a:lnTo>
                  <a:lnTo>
                    <a:pt x="408" y="282"/>
                  </a:lnTo>
                  <a:lnTo>
                    <a:pt x="414" y="306"/>
                  </a:lnTo>
                  <a:lnTo>
                    <a:pt x="408" y="300"/>
                  </a:lnTo>
                  <a:lnTo>
                    <a:pt x="396" y="294"/>
                  </a:lnTo>
                  <a:lnTo>
                    <a:pt x="360" y="258"/>
                  </a:lnTo>
                  <a:lnTo>
                    <a:pt x="360" y="246"/>
                  </a:lnTo>
                  <a:lnTo>
                    <a:pt x="354" y="240"/>
                  </a:lnTo>
                  <a:lnTo>
                    <a:pt x="348" y="228"/>
                  </a:lnTo>
                  <a:lnTo>
                    <a:pt x="342" y="222"/>
                  </a:lnTo>
                  <a:lnTo>
                    <a:pt x="342" y="216"/>
                  </a:lnTo>
                  <a:lnTo>
                    <a:pt x="330" y="210"/>
                  </a:lnTo>
                  <a:lnTo>
                    <a:pt x="312" y="192"/>
                  </a:lnTo>
                  <a:lnTo>
                    <a:pt x="294" y="186"/>
                  </a:lnTo>
                  <a:lnTo>
                    <a:pt x="288" y="174"/>
                  </a:lnTo>
                  <a:lnTo>
                    <a:pt x="276" y="168"/>
                  </a:lnTo>
                  <a:lnTo>
                    <a:pt x="264" y="156"/>
                  </a:lnTo>
                  <a:lnTo>
                    <a:pt x="252" y="150"/>
                  </a:lnTo>
                  <a:lnTo>
                    <a:pt x="240" y="138"/>
                  </a:lnTo>
                  <a:lnTo>
                    <a:pt x="234" y="126"/>
                  </a:lnTo>
                  <a:lnTo>
                    <a:pt x="222" y="120"/>
                  </a:lnTo>
                  <a:lnTo>
                    <a:pt x="222" y="102"/>
                  </a:lnTo>
                  <a:lnTo>
                    <a:pt x="204" y="84"/>
                  </a:lnTo>
                  <a:lnTo>
                    <a:pt x="198" y="72"/>
                  </a:lnTo>
                  <a:lnTo>
                    <a:pt x="168" y="42"/>
                  </a:lnTo>
                  <a:lnTo>
                    <a:pt x="150" y="42"/>
                  </a:lnTo>
                  <a:lnTo>
                    <a:pt x="66" y="36"/>
                  </a:lnTo>
                  <a:lnTo>
                    <a:pt x="42" y="12"/>
                  </a:lnTo>
                  <a:lnTo>
                    <a:pt x="30" y="6"/>
                  </a:lnTo>
                  <a:lnTo>
                    <a:pt x="24" y="0"/>
                  </a:lnTo>
                  <a:lnTo>
                    <a:pt x="18" y="0"/>
                  </a:lnTo>
                  <a:lnTo>
                    <a:pt x="6" y="6"/>
                  </a:lnTo>
                  <a:lnTo>
                    <a:pt x="0" y="18"/>
                  </a:lnTo>
                  <a:lnTo>
                    <a:pt x="0" y="48"/>
                  </a:lnTo>
                  <a:lnTo>
                    <a:pt x="6" y="60"/>
                  </a:lnTo>
                  <a:lnTo>
                    <a:pt x="18" y="78"/>
                  </a:lnTo>
                  <a:lnTo>
                    <a:pt x="66" y="126"/>
                  </a:lnTo>
                  <a:lnTo>
                    <a:pt x="96" y="150"/>
                  </a:lnTo>
                  <a:lnTo>
                    <a:pt x="126" y="180"/>
                  </a:lnTo>
                  <a:lnTo>
                    <a:pt x="162" y="234"/>
                  </a:lnTo>
                  <a:lnTo>
                    <a:pt x="174" y="228"/>
                  </a:lnTo>
                  <a:lnTo>
                    <a:pt x="174" y="252"/>
                  </a:lnTo>
                  <a:lnTo>
                    <a:pt x="180" y="264"/>
                  </a:lnTo>
                  <a:lnTo>
                    <a:pt x="186" y="270"/>
                  </a:lnTo>
                  <a:lnTo>
                    <a:pt x="198" y="276"/>
                  </a:lnTo>
                  <a:lnTo>
                    <a:pt x="216" y="288"/>
                  </a:lnTo>
                  <a:lnTo>
                    <a:pt x="228" y="300"/>
                  </a:lnTo>
                  <a:lnTo>
                    <a:pt x="246" y="312"/>
                  </a:lnTo>
                  <a:lnTo>
                    <a:pt x="258" y="324"/>
                  </a:lnTo>
                  <a:lnTo>
                    <a:pt x="264" y="336"/>
                  </a:lnTo>
                  <a:lnTo>
                    <a:pt x="276" y="372"/>
                  </a:lnTo>
                  <a:lnTo>
                    <a:pt x="276" y="384"/>
                  </a:lnTo>
                  <a:lnTo>
                    <a:pt x="282" y="390"/>
                  </a:lnTo>
                  <a:lnTo>
                    <a:pt x="282" y="426"/>
                  </a:lnTo>
                  <a:lnTo>
                    <a:pt x="288" y="438"/>
                  </a:lnTo>
                  <a:lnTo>
                    <a:pt x="288" y="444"/>
                  </a:lnTo>
                  <a:lnTo>
                    <a:pt x="294" y="450"/>
                  </a:lnTo>
                  <a:lnTo>
                    <a:pt x="300" y="450"/>
                  </a:lnTo>
                  <a:lnTo>
                    <a:pt x="312" y="444"/>
                  </a:lnTo>
                  <a:lnTo>
                    <a:pt x="324" y="444"/>
                  </a:lnTo>
                  <a:lnTo>
                    <a:pt x="324" y="450"/>
                  </a:lnTo>
                  <a:lnTo>
                    <a:pt x="330" y="462"/>
                  </a:lnTo>
                  <a:lnTo>
                    <a:pt x="330" y="474"/>
                  </a:lnTo>
                  <a:lnTo>
                    <a:pt x="336" y="480"/>
                  </a:lnTo>
                  <a:lnTo>
                    <a:pt x="336" y="486"/>
                  </a:lnTo>
                  <a:lnTo>
                    <a:pt x="378" y="522"/>
                  </a:lnTo>
                  <a:lnTo>
                    <a:pt x="372" y="546"/>
                  </a:lnTo>
                  <a:lnTo>
                    <a:pt x="408" y="606"/>
                  </a:lnTo>
                  <a:lnTo>
                    <a:pt x="402" y="618"/>
                  </a:lnTo>
                  <a:lnTo>
                    <a:pt x="402" y="636"/>
                  </a:lnTo>
                  <a:lnTo>
                    <a:pt x="408" y="648"/>
                  </a:lnTo>
                  <a:lnTo>
                    <a:pt x="438" y="678"/>
                  </a:lnTo>
                  <a:lnTo>
                    <a:pt x="438" y="684"/>
                  </a:lnTo>
                  <a:lnTo>
                    <a:pt x="444" y="690"/>
                  </a:lnTo>
                  <a:lnTo>
                    <a:pt x="462" y="726"/>
                  </a:lnTo>
                  <a:lnTo>
                    <a:pt x="498" y="744"/>
                  </a:lnTo>
                  <a:lnTo>
                    <a:pt x="504" y="750"/>
                  </a:lnTo>
                  <a:lnTo>
                    <a:pt x="510" y="750"/>
                  </a:lnTo>
                  <a:lnTo>
                    <a:pt x="510" y="786"/>
                  </a:lnTo>
                  <a:lnTo>
                    <a:pt x="522" y="792"/>
                  </a:lnTo>
                  <a:lnTo>
                    <a:pt x="528" y="804"/>
                  </a:lnTo>
                  <a:lnTo>
                    <a:pt x="540" y="810"/>
                  </a:lnTo>
                  <a:lnTo>
                    <a:pt x="564" y="834"/>
                  </a:lnTo>
                  <a:lnTo>
                    <a:pt x="576" y="840"/>
                  </a:lnTo>
                  <a:lnTo>
                    <a:pt x="594" y="858"/>
                  </a:lnTo>
                  <a:lnTo>
                    <a:pt x="600" y="858"/>
                  </a:lnTo>
                  <a:lnTo>
                    <a:pt x="606" y="864"/>
                  </a:lnTo>
                  <a:lnTo>
                    <a:pt x="612" y="864"/>
                  </a:lnTo>
                  <a:lnTo>
                    <a:pt x="612" y="870"/>
                  </a:lnTo>
                  <a:lnTo>
                    <a:pt x="618" y="876"/>
                  </a:lnTo>
                  <a:lnTo>
                    <a:pt x="630" y="900"/>
                  </a:lnTo>
                  <a:lnTo>
                    <a:pt x="642" y="912"/>
                  </a:lnTo>
                  <a:lnTo>
                    <a:pt x="654" y="936"/>
                  </a:lnTo>
                  <a:lnTo>
                    <a:pt x="660" y="942"/>
                  </a:lnTo>
                  <a:lnTo>
                    <a:pt x="660" y="906"/>
                  </a:lnTo>
                  <a:lnTo>
                    <a:pt x="672" y="906"/>
                  </a:lnTo>
                  <a:lnTo>
                    <a:pt x="684" y="918"/>
                  </a:lnTo>
                  <a:lnTo>
                    <a:pt x="696" y="924"/>
                  </a:lnTo>
                  <a:lnTo>
                    <a:pt x="702" y="930"/>
                  </a:lnTo>
                  <a:lnTo>
                    <a:pt x="708" y="930"/>
                  </a:lnTo>
                  <a:close/>
                  <a:moveTo>
                    <a:pt x="2118" y="1194"/>
                  </a:moveTo>
                  <a:lnTo>
                    <a:pt x="2106" y="1176"/>
                  </a:lnTo>
                  <a:lnTo>
                    <a:pt x="2088" y="1176"/>
                  </a:lnTo>
                  <a:lnTo>
                    <a:pt x="2064" y="1200"/>
                  </a:lnTo>
                  <a:lnTo>
                    <a:pt x="2064" y="1212"/>
                  </a:lnTo>
                  <a:lnTo>
                    <a:pt x="2052" y="1212"/>
                  </a:lnTo>
                  <a:lnTo>
                    <a:pt x="2040" y="1218"/>
                  </a:lnTo>
                  <a:lnTo>
                    <a:pt x="2010" y="1248"/>
                  </a:lnTo>
                  <a:lnTo>
                    <a:pt x="1998" y="1272"/>
                  </a:lnTo>
                  <a:lnTo>
                    <a:pt x="1992" y="1278"/>
                  </a:lnTo>
                  <a:lnTo>
                    <a:pt x="1992" y="1290"/>
                  </a:lnTo>
                  <a:lnTo>
                    <a:pt x="2004" y="1302"/>
                  </a:lnTo>
                  <a:lnTo>
                    <a:pt x="2022" y="1302"/>
                  </a:lnTo>
                  <a:lnTo>
                    <a:pt x="2052" y="1284"/>
                  </a:lnTo>
                  <a:lnTo>
                    <a:pt x="2082" y="1260"/>
                  </a:lnTo>
                  <a:lnTo>
                    <a:pt x="2106" y="1242"/>
                  </a:lnTo>
                  <a:lnTo>
                    <a:pt x="2100" y="1236"/>
                  </a:lnTo>
                  <a:lnTo>
                    <a:pt x="2100" y="1224"/>
                  </a:lnTo>
                  <a:lnTo>
                    <a:pt x="2112" y="1200"/>
                  </a:lnTo>
                  <a:lnTo>
                    <a:pt x="2118" y="1194"/>
                  </a:lnTo>
                  <a:close/>
                  <a:moveTo>
                    <a:pt x="1374" y="1128"/>
                  </a:moveTo>
                  <a:lnTo>
                    <a:pt x="1374" y="1116"/>
                  </a:lnTo>
                  <a:lnTo>
                    <a:pt x="1368" y="1110"/>
                  </a:lnTo>
                  <a:lnTo>
                    <a:pt x="1344" y="1098"/>
                  </a:lnTo>
                  <a:lnTo>
                    <a:pt x="1332" y="1098"/>
                  </a:lnTo>
                  <a:lnTo>
                    <a:pt x="1320" y="1092"/>
                  </a:lnTo>
                  <a:lnTo>
                    <a:pt x="1314" y="1092"/>
                  </a:lnTo>
                  <a:lnTo>
                    <a:pt x="1302" y="1098"/>
                  </a:lnTo>
                  <a:lnTo>
                    <a:pt x="1296" y="1104"/>
                  </a:lnTo>
                  <a:lnTo>
                    <a:pt x="1296" y="1116"/>
                  </a:lnTo>
                  <a:lnTo>
                    <a:pt x="1290" y="1122"/>
                  </a:lnTo>
                  <a:lnTo>
                    <a:pt x="1290" y="1134"/>
                  </a:lnTo>
                  <a:lnTo>
                    <a:pt x="1254" y="1104"/>
                  </a:lnTo>
                  <a:lnTo>
                    <a:pt x="1260" y="1092"/>
                  </a:lnTo>
                  <a:lnTo>
                    <a:pt x="1260" y="1080"/>
                  </a:lnTo>
                  <a:lnTo>
                    <a:pt x="1266" y="1068"/>
                  </a:lnTo>
                  <a:lnTo>
                    <a:pt x="1266" y="1050"/>
                  </a:lnTo>
                  <a:lnTo>
                    <a:pt x="1260" y="1038"/>
                  </a:lnTo>
                  <a:lnTo>
                    <a:pt x="1254" y="1032"/>
                  </a:lnTo>
                  <a:lnTo>
                    <a:pt x="1242" y="1026"/>
                  </a:lnTo>
                  <a:lnTo>
                    <a:pt x="1188" y="1026"/>
                  </a:lnTo>
                  <a:lnTo>
                    <a:pt x="1158" y="1008"/>
                  </a:lnTo>
                  <a:lnTo>
                    <a:pt x="1158" y="984"/>
                  </a:lnTo>
                  <a:lnTo>
                    <a:pt x="1116" y="984"/>
                  </a:lnTo>
                  <a:lnTo>
                    <a:pt x="1116" y="996"/>
                  </a:lnTo>
                  <a:lnTo>
                    <a:pt x="1110" y="1008"/>
                  </a:lnTo>
                  <a:lnTo>
                    <a:pt x="1110" y="1026"/>
                  </a:lnTo>
                  <a:lnTo>
                    <a:pt x="1086" y="1026"/>
                  </a:lnTo>
                  <a:lnTo>
                    <a:pt x="1074" y="1020"/>
                  </a:lnTo>
                  <a:lnTo>
                    <a:pt x="1056" y="1014"/>
                  </a:lnTo>
                  <a:lnTo>
                    <a:pt x="1044" y="1014"/>
                  </a:lnTo>
                  <a:lnTo>
                    <a:pt x="1032" y="1008"/>
                  </a:lnTo>
                  <a:lnTo>
                    <a:pt x="966" y="1008"/>
                  </a:lnTo>
                  <a:lnTo>
                    <a:pt x="960" y="996"/>
                  </a:lnTo>
                  <a:lnTo>
                    <a:pt x="948" y="990"/>
                  </a:lnTo>
                  <a:lnTo>
                    <a:pt x="942" y="978"/>
                  </a:lnTo>
                  <a:lnTo>
                    <a:pt x="918" y="954"/>
                  </a:lnTo>
                  <a:lnTo>
                    <a:pt x="900" y="954"/>
                  </a:lnTo>
                  <a:lnTo>
                    <a:pt x="888" y="960"/>
                  </a:lnTo>
                  <a:lnTo>
                    <a:pt x="876" y="954"/>
                  </a:lnTo>
                  <a:lnTo>
                    <a:pt x="870" y="948"/>
                  </a:lnTo>
                  <a:lnTo>
                    <a:pt x="858" y="942"/>
                  </a:lnTo>
                  <a:lnTo>
                    <a:pt x="846" y="942"/>
                  </a:lnTo>
                  <a:lnTo>
                    <a:pt x="840" y="936"/>
                  </a:lnTo>
                  <a:lnTo>
                    <a:pt x="822" y="936"/>
                  </a:lnTo>
                  <a:lnTo>
                    <a:pt x="810" y="930"/>
                  </a:lnTo>
                  <a:lnTo>
                    <a:pt x="792" y="930"/>
                  </a:lnTo>
                  <a:lnTo>
                    <a:pt x="786" y="924"/>
                  </a:lnTo>
                  <a:lnTo>
                    <a:pt x="762" y="924"/>
                  </a:lnTo>
                  <a:lnTo>
                    <a:pt x="750" y="930"/>
                  </a:lnTo>
                  <a:lnTo>
                    <a:pt x="738" y="954"/>
                  </a:lnTo>
                  <a:lnTo>
                    <a:pt x="738" y="966"/>
                  </a:lnTo>
                  <a:lnTo>
                    <a:pt x="732" y="978"/>
                  </a:lnTo>
                  <a:lnTo>
                    <a:pt x="720" y="990"/>
                  </a:lnTo>
                  <a:lnTo>
                    <a:pt x="714" y="990"/>
                  </a:lnTo>
                  <a:lnTo>
                    <a:pt x="702" y="1002"/>
                  </a:lnTo>
                  <a:lnTo>
                    <a:pt x="702" y="1014"/>
                  </a:lnTo>
                  <a:lnTo>
                    <a:pt x="738" y="1008"/>
                  </a:lnTo>
                  <a:lnTo>
                    <a:pt x="786" y="1008"/>
                  </a:lnTo>
                  <a:lnTo>
                    <a:pt x="780" y="1014"/>
                  </a:lnTo>
                  <a:lnTo>
                    <a:pt x="768" y="1020"/>
                  </a:lnTo>
                  <a:lnTo>
                    <a:pt x="762" y="1032"/>
                  </a:lnTo>
                  <a:lnTo>
                    <a:pt x="762" y="1044"/>
                  </a:lnTo>
                  <a:lnTo>
                    <a:pt x="774" y="1050"/>
                  </a:lnTo>
                  <a:lnTo>
                    <a:pt x="780" y="1050"/>
                  </a:lnTo>
                  <a:lnTo>
                    <a:pt x="798" y="1044"/>
                  </a:lnTo>
                  <a:lnTo>
                    <a:pt x="810" y="1044"/>
                  </a:lnTo>
                  <a:lnTo>
                    <a:pt x="816" y="1038"/>
                  </a:lnTo>
                  <a:lnTo>
                    <a:pt x="828" y="1032"/>
                  </a:lnTo>
                  <a:lnTo>
                    <a:pt x="840" y="1038"/>
                  </a:lnTo>
                  <a:lnTo>
                    <a:pt x="870" y="1056"/>
                  </a:lnTo>
                  <a:lnTo>
                    <a:pt x="900" y="1068"/>
                  </a:lnTo>
                  <a:lnTo>
                    <a:pt x="924" y="1080"/>
                  </a:lnTo>
                  <a:lnTo>
                    <a:pt x="960" y="1086"/>
                  </a:lnTo>
                  <a:lnTo>
                    <a:pt x="1014" y="1092"/>
                  </a:lnTo>
                  <a:lnTo>
                    <a:pt x="1062" y="1092"/>
                  </a:lnTo>
                  <a:lnTo>
                    <a:pt x="1080" y="1110"/>
                  </a:lnTo>
                  <a:lnTo>
                    <a:pt x="1086" y="1122"/>
                  </a:lnTo>
                  <a:lnTo>
                    <a:pt x="1098" y="1128"/>
                  </a:lnTo>
                  <a:lnTo>
                    <a:pt x="1110" y="1140"/>
                  </a:lnTo>
                  <a:lnTo>
                    <a:pt x="1128" y="1146"/>
                  </a:lnTo>
                  <a:lnTo>
                    <a:pt x="1152" y="1152"/>
                  </a:lnTo>
                  <a:lnTo>
                    <a:pt x="1170" y="1152"/>
                  </a:lnTo>
                  <a:lnTo>
                    <a:pt x="1182" y="1158"/>
                  </a:lnTo>
                  <a:lnTo>
                    <a:pt x="1248" y="1158"/>
                  </a:lnTo>
                  <a:lnTo>
                    <a:pt x="1260" y="1164"/>
                  </a:lnTo>
                  <a:lnTo>
                    <a:pt x="1278" y="1170"/>
                  </a:lnTo>
                  <a:lnTo>
                    <a:pt x="1290" y="1182"/>
                  </a:lnTo>
                  <a:lnTo>
                    <a:pt x="1302" y="1188"/>
                  </a:lnTo>
                  <a:lnTo>
                    <a:pt x="1320" y="1206"/>
                  </a:lnTo>
                  <a:lnTo>
                    <a:pt x="1338" y="1206"/>
                  </a:lnTo>
                  <a:lnTo>
                    <a:pt x="1350" y="1200"/>
                  </a:lnTo>
                  <a:lnTo>
                    <a:pt x="1356" y="1206"/>
                  </a:lnTo>
                  <a:lnTo>
                    <a:pt x="1374" y="1206"/>
                  </a:lnTo>
                  <a:lnTo>
                    <a:pt x="1374" y="1194"/>
                  </a:lnTo>
                  <a:lnTo>
                    <a:pt x="1368" y="1182"/>
                  </a:lnTo>
                  <a:lnTo>
                    <a:pt x="1362" y="1176"/>
                  </a:lnTo>
                  <a:lnTo>
                    <a:pt x="1356" y="1164"/>
                  </a:lnTo>
                  <a:lnTo>
                    <a:pt x="1374" y="1146"/>
                  </a:lnTo>
                  <a:lnTo>
                    <a:pt x="1374" y="1128"/>
                  </a:lnTo>
                  <a:close/>
                  <a:moveTo>
                    <a:pt x="1500" y="726"/>
                  </a:moveTo>
                  <a:lnTo>
                    <a:pt x="1542" y="684"/>
                  </a:lnTo>
                  <a:lnTo>
                    <a:pt x="1548" y="672"/>
                  </a:lnTo>
                  <a:lnTo>
                    <a:pt x="1554" y="654"/>
                  </a:lnTo>
                  <a:lnTo>
                    <a:pt x="1560" y="642"/>
                  </a:lnTo>
                  <a:lnTo>
                    <a:pt x="1566" y="624"/>
                  </a:lnTo>
                  <a:lnTo>
                    <a:pt x="1566" y="612"/>
                  </a:lnTo>
                  <a:lnTo>
                    <a:pt x="1572" y="606"/>
                  </a:lnTo>
                  <a:lnTo>
                    <a:pt x="1572" y="600"/>
                  </a:lnTo>
                  <a:lnTo>
                    <a:pt x="1566" y="600"/>
                  </a:lnTo>
                  <a:lnTo>
                    <a:pt x="1554" y="594"/>
                  </a:lnTo>
                  <a:lnTo>
                    <a:pt x="1542" y="582"/>
                  </a:lnTo>
                  <a:lnTo>
                    <a:pt x="1542" y="564"/>
                  </a:lnTo>
                  <a:lnTo>
                    <a:pt x="1554" y="516"/>
                  </a:lnTo>
                  <a:lnTo>
                    <a:pt x="1590" y="498"/>
                  </a:lnTo>
                  <a:lnTo>
                    <a:pt x="1626" y="498"/>
                  </a:lnTo>
                  <a:lnTo>
                    <a:pt x="1632" y="486"/>
                  </a:lnTo>
                  <a:lnTo>
                    <a:pt x="1638" y="480"/>
                  </a:lnTo>
                  <a:lnTo>
                    <a:pt x="1644" y="468"/>
                  </a:lnTo>
                  <a:lnTo>
                    <a:pt x="1644" y="444"/>
                  </a:lnTo>
                  <a:lnTo>
                    <a:pt x="1626" y="444"/>
                  </a:lnTo>
                  <a:lnTo>
                    <a:pt x="1620" y="450"/>
                  </a:lnTo>
                  <a:lnTo>
                    <a:pt x="1608" y="450"/>
                  </a:lnTo>
                  <a:lnTo>
                    <a:pt x="1608" y="438"/>
                  </a:lnTo>
                  <a:lnTo>
                    <a:pt x="1614" y="420"/>
                  </a:lnTo>
                  <a:lnTo>
                    <a:pt x="1626" y="408"/>
                  </a:lnTo>
                  <a:lnTo>
                    <a:pt x="1650" y="396"/>
                  </a:lnTo>
                  <a:lnTo>
                    <a:pt x="1662" y="396"/>
                  </a:lnTo>
                  <a:lnTo>
                    <a:pt x="1680" y="402"/>
                  </a:lnTo>
                  <a:lnTo>
                    <a:pt x="1704" y="402"/>
                  </a:lnTo>
                  <a:lnTo>
                    <a:pt x="1716" y="390"/>
                  </a:lnTo>
                  <a:lnTo>
                    <a:pt x="1716" y="384"/>
                  </a:lnTo>
                  <a:lnTo>
                    <a:pt x="1680" y="348"/>
                  </a:lnTo>
                  <a:lnTo>
                    <a:pt x="1680" y="312"/>
                  </a:lnTo>
                  <a:lnTo>
                    <a:pt x="1668" y="312"/>
                  </a:lnTo>
                  <a:lnTo>
                    <a:pt x="1650" y="294"/>
                  </a:lnTo>
                  <a:lnTo>
                    <a:pt x="1650" y="282"/>
                  </a:lnTo>
                  <a:lnTo>
                    <a:pt x="1662" y="270"/>
                  </a:lnTo>
                  <a:lnTo>
                    <a:pt x="1668" y="258"/>
                  </a:lnTo>
                  <a:lnTo>
                    <a:pt x="1668" y="246"/>
                  </a:lnTo>
                  <a:lnTo>
                    <a:pt x="1662" y="240"/>
                  </a:lnTo>
                  <a:lnTo>
                    <a:pt x="1638" y="228"/>
                  </a:lnTo>
                  <a:lnTo>
                    <a:pt x="1614" y="228"/>
                  </a:lnTo>
                  <a:lnTo>
                    <a:pt x="1632" y="198"/>
                  </a:lnTo>
                  <a:lnTo>
                    <a:pt x="1614" y="192"/>
                  </a:lnTo>
                  <a:lnTo>
                    <a:pt x="1620" y="162"/>
                  </a:lnTo>
                  <a:lnTo>
                    <a:pt x="1608" y="144"/>
                  </a:lnTo>
                  <a:lnTo>
                    <a:pt x="1602" y="138"/>
                  </a:lnTo>
                  <a:lnTo>
                    <a:pt x="1590" y="132"/>
                  </a:lnTo>
                  <a:lnTo>
                    <a:pt x="1566" y="108"/>
                  </a:lnTo>
                  <a:lnTo>
                    <a:pt x="1470" y="108"/>
                  </a:lnTo>
                  <a:lnTo>
                    <a:pt x="1464" y="114"/>
                  </a:lnTo>
                  <a:lnTo>
                    <a:pt x="1458" y="126"/>
                  </a:lnTo>
                  <a:lnTo>
                    <a:pt x="1458" y="180"/>
                  </a:lnTo>
                  <a:lnTo>
                    <a:pt x="1452" y="198"/>
                  </a:lnTo>
                  <a:lnTo>
                    <a:pt x="1452" y="204"/>
                  </a:lnTo>
                  <a:lnTo>
                    <a:pt x="1446" y="216"/>
                  </a:lnTo>
                  <a:lnTo>
                    <a:pt x="1428" y="216"/>
                  </a:lnTo>
                  <a:lnTo>
                    <a:pt x="1422" y="222"/>
                  </a:lnTo>
                  <a:lnTo>
                    <a:pt x="1422" y="246"/>
                  </a:lnTo>
                  <a:lnTo>
                    <a:pt x="1428" y="252"/>
                  </a:lnTo>
                  <a:lnTo>
                    <a:pt x="1434" y="264"/>
                  </a:lnTo>
                  <a:lnTo>
                    <a:pt x="1398" y="294"/>
                  </a:lnTo>
                  <a:lnTo>
                    <a:pt x="1404" y="306"/>
                  </a:lnTo>
                  <a:lnTo>
                    <a:pt x="1374" y="342"/>
                  </a:lnTo>
                  <a:lnTo>
                    <a:pt x="1350" y="342"/>
                  </a:lnTo>
                  <a:lnTo>
                    <a:pt x="1344" y="348"/>
                  </a:lnTo>
                  <a:lnTo>
                    <a:pt x="1332" y="354"/>
                  </a:lnTo>
                  <a:lnTo>
                    <a:pt x="1320" y="366"/>
                  </a:lnTo>
                  <a:lnTo>
                    <a:pt x="1314" y="366"/>
                  </a:lnTo>
                  <a:lnTo>
                    <a:pt x="1308" y="360"/>
                  </a:lnTo>
                  <a:lnTo>
                    <a:pt x="1284" y="348"/>
                  </a:lnTo>
                  <a:lnTo>
                    <a:pt x="1272" y="336"/>
                  </a:lnTo>
                  <a:lnTo>
                    <a:pt x="1230" y="336"/>
                  </a:lnTo>
                  <a:lnTo>
                    <a:pt x="1224" y="348"/>
                  </a:lnTo>
                  <a:lnTo>
                    <a:pt x="1194" y="378"/>
                  </a:lnTo>
                  <a:lnTo>
                    <a:pt x="1170" y="378"/>
                  </a:lnTo>
                  <a:lnTo>
                    <a:pt x="1152" y="372"/>
                  </a:lnTo>
                  <a:lnTo>
                    <a:pt x="1128" y="372"/>
                  </a:lnTo>
                  <a:lnTo>
                    <a:pt x="1110" y="390"/>
                  </a:lnTo>
                  <a:lnTo>
                    <a:pt x="1104" y="390"/>
                  </a:lnTo>
                  <a:lnTo>
                    <a:pt x="1080" y="378"/>
                  </a:lnTo>
                  <a:lnTo>
                    <a:pt x="1074" y="372"/>
                  </a:lnTo>
                  <a:lnTo>
                    <a:pt x="1062" y="366"/>
                  </a:lnTo>
                  <a:lnTo>
                    <a:pt x="1050" y="354"/>
                  </a:lnTo>
                  <a:lnTo>
                    <a:pt x="1050" y="342"/>
                  </a:lnTo>
                  <a:lnTo>
                    <a:pt x="1044" y="336"/>
                  </a:lnTo>
                  <a:lnTo>
                    <a:pt x="1032" y="330"/>
                  </a:lnTo>
                  <a:lnTo>
                    <a:pt x="1008" y="330"/>
                  </a:lnTo>
                  <a:lnTo>
                    <a:pt x="996" y="336"/>
                  </a:lnTo>
                  <a:lnTo>
                    <a:pt x="990" y="348"/>
                  </a:lnTo>
                  <a:lnTo>
                    <a:pt x="978" y="366"/>
                  </a:lnTo>
                  <a:lnTo>
                    <a:pt x="972" y="384"/>
                  </a:lnTo>
                  <a:lnTo>
                    <a:pt x="972" y="402"/>
                  </a:lnTo>
                  <a:lnTo>
                    <a:pt x="966" y="408"/>
                  </a:lnTo>
                  <a:lnTo>
                    <a:pt x="966" y="414"/>
                  </a:lnTo>
                  <a:lnTo>
                    <a:pt x="990" y="444"/>
                  </a:lnTo>
                  <a:lnTo>
                    <a:pt x="1002" y="498"/>
                  </a:lnTo>
                  <a:lnTo>
                    <a:pt x="1050" y="528"/>
                  </a:lnTo>
                  <a:lnTo>
                    <a:pt x="1038" y="564"/>
                  </a:lnTo>
                  <a:lnTo>
                    <a:pt x="1068" y="582"/>
                  </a:lnTo>
                  <a:lnTo>
                    <a:pt x="1050" y="606"/>
                  </a:lnTo>
                  <a:lnTo>
                    <a:pt x="1068" y="636"/>
                  </a:lnTo>
                  <a:lnTo>
                    <a:pt x="1056" y="648"/>
                  </a:lnTo>
                  <a:lnTo>
                    <a:pt x="1068" y="702"/>
                  </a:lnTo>
                  <a:lnTo>
                    <a:pt x="1110" y="696"/>
                  </a:lnTo>
                  <a:lnTo>
                    <a:pt x="1140" y="708"/>
                  </a:lnTo>
                  <a:lnTo>
                    <a:pt x="1146" y="696"/>
                  </a:lnTo>
                  <a:lnTo>
                    <a:pt x="1170" y="672"/>
                  </a:lnTo>
                  <a:lnTo>
                    <a:pt x="1182" y="672"/>
                  </a:lnTo>
                  <a:lnTo>
                    <a:pt x="1182" y="690"/>
                  </a:lnTo>
                  <a:lnTo>
                    <a:pt x="1188" y="702"/>
                  </a:lnTo>
                  <a:lnTo>
                    <a:pt x="1188" y="726"/>
                  </a:lnTo>
                  <a:lnTo>
                    <a:pt x="1194" y="738"/>
                  </a:lnTo>
                  <a:lnTo>
                    <a:pt x="1212" y="738"/>
                  </a:lnTo>
                  <a:lnTo>
                    <a:pt x="1218" y="726"/>
                  </a:lnTo>
                  <a:lnTo>
                    <a:pt x="1218" y="720"/>
                  </a:lnTo>
                  <a:lnTo>
                    <a:pt x="1224" y="714"/>
                  </a:lnTo>
                  <a:lnTo>
                    <a:pt x="1224" y="708"/>
                  </a:lnTo>
                  <a:lnTo>
                    <a:pt x="1254" y="726"/>
                  </a:lnTo>
                  <a:lnTo>
                    <a:pt x="1266" y="720"/>
                  </a:lnTo>
                  <a:lnTo>
                    <a:pt x="1272" y="708"/>
                  </a:lnTo>
                  <a:lnTo>
                    <a:pt x="1284" y="702"/>
                  </a:lnTo>
                  <a:lnTo>
                    <a:pt x="1296" y="702"/>
                  </a:lnTo>
                  <a:lnTo>
                    <a:pt x="1296" y="714"/>
                  </a:lnTo>
                  <a:lnTo>
                    <a:pt x="1302" y="720"/>
                  </a:lnTo>
                  <a:lnTo>
                    <a:pt x="1302" y="738"/>
                  </a:lnTo>
                  <a:lnTo>
                    <a:pt x="1308" y="744"/>
                  </a:lnTo>
                  <a:lnTo>
                    <a:pt x="1332" y="744"/>
                  </a:lnTo>
                  <a:lnTo>
                    <a:pt x="1350" y="738"/>
                  </a:lnTo>
                  <a:lnTo>
                    <a:pt x="1362" y="732"/>
                  </a:lnTo>
                  <a:lnTo>
                    <a:pt x="1392" y="732"/>
                  </a:lnTo>
                  <a:lnTo>
                    <a:pt x="1404" y="744"/>
                  </a:lnTo>
                  <a:lnTo>
                    <a:pt x="1404" y="786"/>
                  </a:lnTo>
                  <a:lnTo>
                    <a:pt x="1398" y="798"/>
                  </a:lnTo>
                  <a:lnTo>
                    <a:pt x="1398" y="810"/>
                  </a:lnTo>
                  <a:lnTo>
                    <a:pt x="1404" y="810"/>
                  </a:lnTo>
                  <a:lnTo>
                    <a:pt x="1410" y="804"/>
                  </a:lnTo>
                  <a:lnTo>
                    <a:pt x="1422" y="798"/>
                  </a:lnTo>
                  <a:lnTo>
                    <a:pt x="1440" y="792"/>
                  </a:lnTo>
                  <a:lnTo>
                    <a:pt x="1452" y="786"/>
                  </a:lnTo>
                  <a:lnTo>
                    <a:pt x="1476" y="762"/>
                  </a:lnTo>
                  <a:lnTo>
                    <a:pt x="1482" y="750"/>
                  </a:lnTo>
                  <a:lnTo>
                    <a:pt x="1500" y="732"/>
                  </a:lnTo>
                  <a:lnTo>
                    <a:pt x="1500" y="726"/>
                  </a:lnTo>
                  <a:close/>
                  <a:moveTo>
                    <a:pt x="1476" y="1116"/>
                  </a:moveTo>
                  <a:lnTo>
                    <a:pt x="1470" y="1116"/>
                  </a:lnTo>
                  <a:lnTo>
                    <a:pt x="1458" y="1122"/>
                  </a:lnTo>
                  <a:lnTo>
                    <a:pt x="1452" y="1128"/>
                  </a:lnTo>
                  <a:lnTo>
                    <a:pt x="1458" y="1134"/>
                  </a:lnTo>
                  <a:lnTo>
                    <a:pt x="1470" y="1140"/>
                  </a:lnTo>
                  <a:lnTo>
                    <a:pt x="1476" y="1140"/>
                  </a:lnTo>
                  <a:lnTo>
                    <a:pt x="1488" y="1146"/>
                  </a:lnTo>
                  <a:lnTo>
                    <a:pt x="1500" y="1134"/>
                  </a:lnTo>
                  <a:lnTo>
                    <a:pt x="1500" y="1128"/>
                  </a:lnTo>
                  <a:lnTo>
                    <a:pt x="1488" y="1116"/>
                  </a:lnTo>
                  <a:lnTo>
                    <a:pt x="1476" y="1116"/>
                  </a:lnTo>
                  <a:close/>
                  <a:moveTo>
                    <a:pt x="1716" y="1230"/>
                  </a:moveTo>
                  <a:lnTo>
                    <a:pt x="1680" y="1218"/>
                  </a:lnTo>
                  <a:lnTo>
                    <a:pt x="1674" y="1224"/>
                  </a:lnTo>
                  <a:lnTo>
                    <a:pt x="1674" y="1230"/>
                  </a:lnTo>
                  <a:lnTo>
                    <a:pt x="1686" y="1254"/>
                  </a:lnTo>
                  <a:lnTo>
                    <a:pt x="1692" y="1260"/>
                  </a:lnTo>
                  <a:lnTo>
                    <a:pt x="1704" y="1266"/>
                  </a:lnTo>
                  <a:lnTo>
                    <a:pt x="1716" y="1266"/>
                  </a:lnTo>
                  <a:lnTo>
                    <a:pt x="1722" y="1260"/>
                  </a:lnTo>
                  <a:lnTo>
                    <a:pt x="1740" y="1260"/>
                  </a:lnTo>
                  <a:lnTo>
                    <a:pt x="1746" y="1266"/>
                  </a:lnTo>
                  <a:lnTo>
                    <a:pt x="1746" y="1278"/>
                  </a:lnTo>
                  <a:lnTo>
                    <a:pt x="1752" y="1290"/>
                  </a:lnTo>
                  <a:lnTo>
                    <a:pt x="1764" y="1296"/>
                  </a:lnTo>
                  <a:lnTo>
                    <a:pt x="1788" y="1296"/>
                  </a:lnTo>
                  <a:lnTo>
                    <a:pt x="1794" y="1290"/>
                  </a:lnTo>
                  <a:lnTo>
                    <a:pt x="1800" y="1290"/>
                  </a:lnTo>
                  <a:lnTo>
                    <a:pt x="1800" y="1284"/>
                  </a:lnTo>
                  <a:lnTo>
                    <a:pt x="1794" y="1272"/>
                  </a:lnTo>
                  <a:lnTo>
                    <a:pt x="1782" y="1260"/>
                  </a:lnTo>
                  <a:lnTo>
                    <a:pt x="1770" y="1236"/>
                  </a:lnTo>
                  <a:lnTo>
                    <a:pt x="1746" y="1224"/>
                  </a:lnTo>
                  <a:lnTo>
                    <a:pt x="1728" y="1224"/>
                  </a:lnTo>
                  <a:lnTo>
                    <a:pt x="1716" y="1230"/>
                  </a:lnTo>
                  <a:close/>
                  <a:moveTo>
                    <a:pt x="1962" y="1122"/>
                  </a:moveTo>
                  <a:lnTo>
                    <a:pt x="1932" y="1146"/>
                  </a:lnTo>
                  <a:lnTo>
                    <a:pt x="1920" y="1134"/>
                  </a:lnTo>
                  <a:lnTo>
                    <a:pt x="1890" y="1134"/>
                  </a:lnTo>
                  <a:lnTo>
                    <a:pt x="1884" y="1140"/>
                  </a:lnTo>
                  <a:lnTo>
                    <a:pt x="1872" y="1146"/>
                  </a:lnTo>
                  <a:lnTo>
                    <a:pt x="1866" y="1152"/>
                  </a:lnTo>
                  <a:lnTo>
                    <a:pt x="1860" y="1140"/>
                  </a:lnTo>
                  <a:lnTo>
                    <a:pt x="1836" y="1116"/>
                  </a:lnTo>
                  <a:lnTo>
                    <a:pt x="1824" y="1116"/>
                  </a:lnTo>
                  <a:lnTo>
                    <a:pt x="1800" y="1128"/>
                  </a:lnTo>
                  <a:lnTo>
                    <a:pt x="1764" y="1164"/>
                  </a:lnTo>
                  <a:lnTo>
                    <a:pt x="1728" y="1158"/>
                  </a:lnTo>
                  <a:lnTo>
                    <a:pt x="1716" y="1176"/>
                  </a:lnTo>
                  <a:lnTo>
                    <a:pt x="1746" y="1176"/>
                  </a:lnTo>
                  <a:lnTo>
                    <a:pt x="1752" y="1182"/>
                  </a:lnTo>
                  <a:lnTo>
                    <a:pt x="1764" y="1182"/>
                  </a:lnTo>
                  <a:lnTo>
                    <a:pt x="1776" y="1188"/>
                  </a:lnTo>
                  <a:lnTo>
                    <a:pt x="1788" y="1188"/>
                  </a:lnTo>
                  <a:lnTo>
                    <a:pt x="1794" y="1182"/>
                  </a:lnTo>
                  <a:lnTo>
                    <a:pt x="1806" y="1176"/>
                  </a:lnTo>
                  <a:lnTo>
                    <a:pt x="1812" y="1170"/>
                  </a:lnTo>
                  <a:lnTo>
                    <a:pt x="1908" y="1164"/>
                  </a:lnTo>
                  <a:lnTo>
                    <a:pt x="1956" y="1158"/>
                  </a:lnTo>
                  <a:lnTo>
                    <a:pt x="1992" y="1128"/>
                  </a:lnTo>
                  <a:lnTo>
                    <a:pt x="1992" y="1110"/>
                  </a:lnTo>
                  <a:lnTo>
                    <a:pt x="1962" y="1122"/>
                  </a:lnTo>
                  <a:close/>
                  <a:moveTo>
                    <a:pt x="1578" y="1158"/>
                  </a:moveTo>
                  <a:lnTo>
                    <a:pt x="1566" y="1152"/>
                  </a:lnTo>
                  <a:lnTo>
                    <a:pt x="1560" y="1146"/>
                  </a:lnTo>
                  <a:lnTo>
                    <a:pt x="1548" y="1140"/>
                  </a:lnTo>
                  <a:lnTo>
                    <a:pt x="1536" y="1140"/>
                  </a:lnTo>
                  <a:lnTo>
                    <a:pt x="1512" y="1164"/>
                  </a:lnTo>
                  <a:lnTo>
                    <a:pt x="1506" y="1176"/>
                  </a:lnTo>
                  <a:lnTo>
                    <a:pt x="1500" y="1182"/>
                  </a:lnTo>
                  <a:lnTo>
                    <a:pt x="1554" y="1188"/>
                  </a:lnTo>
                  <a:lnTo>
                    <a:pt x="1554" y="1212"/>
                  </a:lnTo>
                  <a:lnTo>
                    <a:pt x="1578" y="1206"/>
                  </a:lnTo>
                  <a:lnTo>
                    <a:pt x="1590" y="1188"/>
                  </a:lnTo>
                  <a:lnTo>
                    <a:pt x="1614" y="1206"/>
                  </a:lnTo>
                  <a:lnTo>
                    <a:pt x="1644" y="1170"/>
                  </a:lnTo>
                  <a:lnTo>
                    <a:pt x="1596" y="1152"/>
                  </a:lnTo>
                  <a:lnTo>
                    <a:pt x="1578" y="1158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02" name="India" descr="© INSCALE GmbH, 05.05.2010&#10;http://www.presentationload.com/">
              <a:extLst>
                <a:ext uri="{FF2B5EF4-FFF2-40B4-BE49-F238E27FC236}">
                  <a16:creationId xmlns:a16="http://schemas.microsoft.com/office/drawing/2014/main" id="{C291A5D1-77DD-0E9D-61F0-B384E9362588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6042403" y="2118554"/>
              <a:ext cx="741186" cy="893874"/>
            </a:xfrm>
            <a:custGeom>
              <a:avLst/>
              <a:gdLst>
                <a:gd name="T0" fmla="*/ 2147483647 w 1956"/>
                <a:gd name="T1" fmla="*/ 2147483647 h 2358"/>
                <a:gd name="T2" fmla="*/ 2147483647 w 1956"/>
                <a:gd name="T3" fmla="*/ 2147483647 h 2358"/>
                <a:gd name="T4" fmla="*/ 2147483647 w 1956"/>
                <a:gd name="T5" fmla="*/ 2147483647 h 2358"/>
                <a:gd name="T6" fmla="*/ 2147483647 w 1956"/>
                <a:gd name="T7" fmla="*/ 2147483647 h 2358"/>
                <a:gd name="T8" fmla="*/ 2147483647 w 1956"/>
                <a:gd name="T9" fmla="*/ 2147483647 h 2358"/>
                <a:gd name="T10" fmla="*/ 2147483647 w 1956"/>
                <a:gd name="T11" fmla="*/ 2147483647 h 2358"/>
                <a:gd name="T12" fmla="*/ 2147483647 w 1956"/>
                <a:gd name="T13" fmla="*/ 2147483647 h 2358"/>
                <a:gd name="T14" fmla="*/ 2147483647 w 1956"/>
                <a:gd name="T15" fmla="*/ 2147483647 h 2358"/>
                <a:gd name="T16" fmla="*/ 2147483647 w 1956"/>
                <a:gd name="T17" fmla="*/ 2147483647 h 2358"/>
                <a:gd name="T18" fmla="*/ 2147483647 w 1956"/>
                <a:gd name="T19" fmla="*/ 2147483647 h 2358"/>
                <a:gd name="T20" fmla="*/ 2147483647 w 1956"/>
                <a:gd name="T21" fmla="*/ 2147483647 h 2358"/>
                <a:gd name="T22" fmla="*/ 2147483647 w 1956"/>
                <a:gd name="T23" fmla="*/ 2147483647 h 2358"/>
                <a:gd name="T24" fmla="*/ 2147483647 w 1956"/>
                <a:gd name="T25" fmla="*/ 2147483647 h 2358"/>
                <a:gd name="T26" fmla="*/ 2147483647 w 1956"/>
                <a:gd name="T27" fmla="*/ 2147483647 h 2358"/>
                <a:gd name="T28" fmla="*/ 2147483647 w 1956"/>
                <a:gd name="T29" fmla="*/ 2147483647 h 2358"/>
                <a:gd name="T30" fmla="*/ 2147483647 w 1956"/>
                <a:gd name="T31" fmla="*/ 2147483647 h 2358"/>
                <a:gd name="T32" fmla="*/ 2147483647 w 1956"/>
                <a:gd name="T33" fmla="*/ 2147483647 h 2358"/>
                <a:gd name="T34" fmla="*/ 2147483647 w 1956"/>
                <a:gd name="T35" fmla="*/ 2147483647 h 2358"/>
                <a:gd name="T36" fmla="*/ 2147483647 w 1956"/>
                <a:gd name="T37" fmla="*/ 2147483647 h 2358"/>
                <a:gd name="T38" fmla="*/ 2147483647 w 1956"/>
                <a:gd name="T39" fmla="*/ 2147483647 h 2358"/>
                <a:gd name="T40" fmla="*/ 2147483647 w 1956"/>
                <a:gd name="T41" fmla="*/ 2147483647 h 2358"/>
                <a:gd name="T42" fmla="*/ 2147483647 w 1956"/>
                <a:gd name="T43" fmla="*/ 2147483647 h 2358"/>
                <a:gd name="T44" fmla="*/ 2147483647 w 1956"/>
                <a:gd name="T45" fmla="*/ 2147483647 h 2358"/>
                <a:gd name="T46" fmla="*/ 2147483647 w 1956"/>
                <a:gd name="T47" fmla="*/ 2147483647 h 2358"/>
                <a:gd name="T48" fmla="*/ 2147483647 w 1956"/>
                <a:gd name="T49" fmla="*/ 2147483647 h 2358"/>
                <a:gd name="T50" fmla="*/ 2147483647 w 1956"/>
                <a:gd name="T51" fmla="*/ 2147483647 h 2358"/>
                <a:gd name="T52" fmla="*/ 2147483647 w 1956"/>
                <a:gd name="T53" fmla="*/ 2147483647 h 2358"/>
                <a:gd name="T54" fmla="*/ 2147483647 w 1956"/>
                <a:gd name="T55" fmla="*/ 2147483647 h 2358"/>
                <a:gd name="T56" fmla="*/ 2147483647 w 1956"/>
                <a:gd name="T57" fmla="*/ 2147483647 h 2358"/>
                <a:gd name="T58" fmla="*/ 2147483647 w 1956"/>
                <a:gd name="T59" fmla="*/ 2147483647 h 2358"/>
                <a:gd name="T60" fmla="*/ 2147483647 w 1956"/>
                <a:gd name="T61" fmla="*/ 2147483647 h 2358"/>
                <a:gd name="T62" fmla="*/ 2147483647 w 1956"/>
                <a:gd name="T63" fmla="*/ 2147483647 h 2358"/>
                <a:gd name="T64" fmla="*/ 2147483647 w 1956"/>
                <a:gd name="T65" fmla="*/ 2147483647 h 2358"/>
                <a:gd name="T66" fmla="*/ 2147483647 w 1956"/>
                <a:gd name="T67" fmla="*/ 2147483647 h 2358"/>
                <a:gd name="T68" fmla="*/ 2147483647 w 1956"/>
                <a:gd name="T69" fmla="*/ 2147483647 h 2358"/>
                <a:gd name="T70" fmla="*/ 2147483647 w 1956"/>
                <a:gd name="T71" fmla="*/ 2147483647 h 2358"/>
                <a:gd name="T72" fmla="*/ 2147483647 w 1956"/>
                <a:gd name="T73" fmla="*/ 2147483647 h 2358"/>
                <a:gd name="T74" fmla="*/ 2147483647 w 1956"/>
                <a:gd name="T75" fmla="*/ 2147483647 h 2358"/>
                <a:gd name="T76" fmla="*/ 2147483647 w 1956"/>
                <a:gd name="T77" fmla="*/ 2147483647 h 2358"/>
                <a:gd name="T78" fmla="*/ 2147483647 w 1956"/>
                <a:gd name="T79" fmla="*/ 2147483647 h 2358"/>
                <a:gd name="T80" fmla="*/ 2147483647 w 1956"/>
                <a:gd name="T81" fmla="*/ 2147483647 h 2358"/>
                <a:gd name="T82" fmla="*/ 2147483647 w 1956"/>
                <a:gd name="T83" fmla="*/ 2147483647 h 2358"/>
                <a:gd name="T84" fmla="*/ 2147483647 w 1956"/>
                <a:gd name="T85" fmla="*/ 2147483647 h 2358"/>
                <a:gd name="T86" fmla="*/ 2147483647 w 1956"/>
                <a:gd name="T87" fmla="*/ 2147483647 h 2358"/>
                <a:gd name="T88" fmla="*/ 2147483647 w 1956"/>
                <a:gd name="T89" fmla="*/ 2147483647 h 2358"/>
                <a:gd name="T90" fmla="*/ 2147483647 w 1956"/>
                <a:gd name="T91" fmla="*/ 2147483647 h 2358"/>
                <a:gd name="T92" fmla="*/ 2147483647 w 1956"/>
                <a:gd name="T93" fmla="*/ 2147483647 h 2358"/>
                <a:gd name="T94" fmla="*/ 2147483647 w 1956"/>
                <a:gd name="T95" fmla="*/ 2147483647 h 2358"/>
                <a:gd name="T96" fmla="*/ 2147483647 w 1956"/>
                <a:gd name="T97" fmla="*/ 2147483647 h 2358"/>
                <a:gd name="T98" fmla="*/ 2147483647 w 1956"/>
                <a:gd name="T99" fmla="*/ 2147483647 h 2358"/>
                <a:gd name="T100" fmla="*/ 2147483647 w 1956"/>
                <a:gd name="T101" fmla="*/ 2147483647 h 2358"/>
                <a:gd name="T102" fmla="*/ 2147483647 w 1956"/>
                <a:gd name="T103" fmla="*/ 2147483647 h 2358"/>
                <a:gd name="T104" fmla="*/ 2147483647 w 1956"/>
                <a:gd name="T105" fmla="*/ 2147483647 h 2358"/>
                <a:gd name="T106" fmla="*/ 2147483647 w 1956"/>
                <a:gd name="T107" fmla="*/ 2147483647 h 2358"/>
                <a:gd name="T108" fmla="*/ 2147483647 w 1956"/>
                <a:gd name="T109" fmla="*/ 2147483647 h 2358"/>
                <a:gd name="T110" fmla="*/ 2147483647 w 1956"/>
                <a:gd name="T111" fmla="*/ 2147483647 h 2358"/>
                <a:gd name="T112" fmla="*/ 2147483647 w 1956"/>
                <a:gd name="T113" fmla="*/ 2147483647 h 2358"/>
                <a:gd name="T114" fmla="*/ 2147483647 w 1956"/>
                <a:gd name="T115" fmla="*/ 2147483647 h 2358"/>
                <a:gd name="T116" fmla="*/ 2147483647 w 1956"/>
                <a:gd name="T117" fmla="*/ 2147483647 h 2358"/>
                <a:gd name="T118" fmla="*/ 2147483647 w 1956"/>
                <a:gd name="T119" fmla="*/ 2147483647 h 235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956"/>
                <a:gd name="T181" fmla="*/ 0 h 2358"/>
                <a:gd name="T182" fmla="*/ 1956 w 1956"/>
                <a:gd name="T183" fmla="*/ 2358 h 2358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956" h="2358">
                  <a:moveTo>
                    <a:pt x="1806" y="1788"/>
                  </a:moveTo>
                  <a:lnTo>
                    <a:pt x="1794" y="1800"/>
                  </a:lnTo>
                  <a:lnTo>
                    <a:pt x="1782" y="1824"/>
                  </a:lnTo>
                  <a:lnTo>
                    <a:pt x="1782" y="1884"/>
                  </a:lnTo>
                  <a:lnTo>
                    <a:pt x="1788" y="1980"/>
                  </a:lnTo>
                  <a:lnTo>
                    <a:pt x="1800" y="1950"/>
                  </a:lnTo>
                  <a:lnTo>
                    <a:pt x="1800" y="1848"/>
                  </a:lnTo>
                  <a:lnTo>
                    <a:pt x="1806" y="1836"/>
                  </a:lnTo>
                  <a:lnTo>
                    <a:pt x="1806" y="1830"/>
                  </a:lnTo>
                  <a:lnTo>
                    <a:pt x="1812" y="1818"/>
                  </a:lnTo>
                  <a:lnTo>
                    <a:pt x="1812" y="1806"/>
                  </a:lnTo>
                  <a:lnTo>
                    <a:pt x="1818" y="1800"/>
                  </a:lnTo>
                  <a:lnTo>
                    <a:pt x="1812" y="1788"/>
                  </a:lnTo>
                  <a:lnTo>
                    <a:pt x="1806" y="1788"/>
                  </a:lnTo>
                  <a:close/>
                  <a:moveTo>
                    <a:pt x="1794" y="2028"/>
                  </a:moveTo>
                  <a:lnTo>
                    <a:pt x="1788" y="2028"/>
                  </a:lnTo>
                  <a:lnTo>
                    <a:pt x="1782" y="2040"/>
                  </a:lnTo>
                  <a:lnTo>
                    <a:pt x="1782" y="2046"/>
                  </a:lnTo>
                  <a:lnTo>
                    <a:pt x="1788" y="2058"/>
                  </a:lnTo>
                  <a:lnTo>
                    <a:pt x="1788" y="2064"/>
                  </a:lnTo>
                  <a:lnTo>
                    <a:pt x="1794" y="2076"/>
                  </a:lnTo>
                  <a:lnTo>
                    <a:pt x="1800" y="2064"/>
                  </a:lnTo>
                  <a:lnTo>
                    <a:pt x="1800" y="2028"/>
                  </a:lnTo>
                  <a:lnTo>
                    <a:pt x="1794" y="2028"/>
                  </a:lnTo>
                  <a:close/>
                  <a:moveTo>
                    <a:pt x="1890" y="2310"/>
                  </a:moveTo>
                  <a:lnTo>
                    <a:pt x="1884" y="2316"/>
                  </a:lnTo>
                  <a:lnTo>
                    <a:pt x="1884" y="2334"/>
                  </a:lnTo>
                  <a:lnTo>
                    <a:pt x="1890" y="2346"/>
                  </a:lnTo>
                  <a:lnTo>
                    <a:pt x="1896" y="2352"/>
                  </a:lnTo>
                  <a:lnTo>
                    <a:pt x="1908" y="2358"/>
                  </a:lnTo>
                  <a:lnTo>
                    <a:pt x="1908" y="2346"/>
                  </a:lnTo>
                  <a:lnTo>
                    <a:pt x="1902" y="2334"/>
                  </a:lnTo>
                  <a:lnTo>
                    <a:pt x="1902" y="2322"/>
                  </a:lnTo>
                  <a:lnTo>
                    <a:pt x="1896" y="2310"/>
                  </a:lnTo>
                  <a:lnTo>
                    <a:pt x="1890" y="2310"/>
                  </a:lnTo>
                  <a:close/>
                  <a:moveTo>
                    <a:pt x="1920" y="672"/>
                  </a:moveTo>
                  <a:lnTo>
                    <a:pt x="1932" y="660"/>
                  </a:lnTo>
                  <a:lnTo>
                    <a:pt x="1944" y="654"/>
                  </a:lnTo>
                  <a:lnTo>
                    <a:pt x="1950" y="648"/>
                  </a:lnTo>
                  <a:lnTo>
                    <a:pt x="1956" y="648"/>
                  </a:lnTo>
                  <a:lnTo>
                    <a:pt x="1956" y="618"/>
                  </a:lnTo>
                  <a:lnTo>
                    <a:pt x="1950" y="618"/>
                  </a:lnTo>
                  <a:lnTo>
                    <a:pt x="1944" y="612"/>
                  </a:lnTo>
                  <a:lnTo>
                    <a:pt x="1878" y="612"/>
                  </a:lnTo>
                  <a:lnTo>
                    <a:pt x="1878" y="606"/>
                  </a:lnTo>
                  <a:lnTo>
                    <a:pt x="1890" y="594"/>
                  </a:lnTo>
                  <a:lnTo>
                    <a:pt x="1896" y="594"/>
                  </a:lnTo>
                  <a:lnTo>
                    <a:pt x="1878" y="564"/>
                  </a:lnTo>
                  <a:lnTo>
                    <a:pt x="1848" y="564"/>
                  </a:lnTo>
                  <a:lnTo>
                    <a:pt x="1842" y="558"/>
                  </a:lnTo>
                  <a:lnTo>
                    <a:pt x="1848" y="558"/>
                  </a:lnTo>
                  <a:lnTo>
                    <a:pt x="1860" y="546"/>
                  </a:lnTo>
                  <a:lnTo>
                    <a:pt x="1854" y="540"/>
                  </a:lnTo>
                  <a:lnTo>
                    <a:pt x="1818" y="522"/>
                  </a:lnTo>
                  <a:lnTo>
                    <a:pt x="1806" y="534"/>
                  </a:lnTo>
                  <a:lnTo>
                    <a:pt x="1806" y="558"/>
                  </a:lnTo>
                  <a:lnTo>
                    <a:pt x="1788" y="558"/>
                  </a:lnTo>
                  <a:lnTo>
                    <a:pt x="1770" y="546"/>
                  </a:lnTo>
                  <a:lnTo>
                    <a:pt x="1758" y="540"/>
                  </a:lnTo>
                  <a:lnTo>
                    <a:pt x="1740" y="540"/>
                  </a:lnTo>
                  <a:lnTo>
                    <a:pt x="1728" y="552"/>
                  </a:lnTo>
                  <a:lnTo>
                    <a:pt x="1716" y="558"/>
                  </a:lnTo>
                  <a:lnTo>
                    <a:pt x="1692" y="582"/>
                  </a:lnTo>
                  <a:lnTo>
                    <a:pt x="1656" y="582"/>
                  </a:lnTo>
                  <a:lnTo>
                    <a:pt x="1656" y="588"/>
                  </a:lnTo>
                  <a:lnTo>
                    <a:pt x="1662" y="594"/>
                  </a:lnTo>
                  <a:lnTo>
                    <a:pt x="1662" y="618"/>
                  </a:lnTo>
                  <a:lnTo>
                    <a:pt x="1656" y="624"/>
                  </a:lnTo>
                  <a:lnTo>
                    <a:pt x="1626" y="624"/>
                  </a:lnTo>
                  <a:lnTo>
                    <a:pt x="1632" y="636"/>
                  </a:lnTo>
                  <a:lnTo>
                    <a:pt x="1632" y="654"/>
                  </a:lnTo>
                  <a:lnTo>
                    <a:pt x="1620" y="666"/>
                  </a:lnTo>
                  <a:lnTo>
                    <a:pt x="1566" y="666"/>
                  </a:lnTo>
                  <a:lnTo>
                    <a:pt x="1566" y="684"/>
                  </a:lnTo>
                  <a:lnTo>
                    <a:pt x="1572" y="690"/>
                  </a:lnTo>
                  <a:lnTo>
                    <a:pt x="1596" y="690"/>
                  </a:lnTo>
                  <a:lnTo>
                    <a:pt x="1596" y="714"/>
                  </a:lnTo>
                  <a:lnTo>
                    <a:pt x="1608" y="726"/>
                  </a:lnTo>
                  <a:lnTo>
                    <a:pt x="1608" y="732"/>
                  </a:lnTo>
                  <a:lnTo>
                    <a:pt x="1584" y="744"/>
                  </a:lnTo>
                  <a:lnTo>
                    <a:pt x="1572" y="744"/>
                  </a:lnTo>
                  <a:lnTo>
                    <a:pt x="1566" y="738"/>
                  </a:lnTo>
                  <a:lnTo>
                    <a:pt x="1554" y="738"/>
                  </a:lnTo>
                  <a:lnTo>
                    <a:pt x="1542" y="744"/>
                  </a:lnTo>
                  <a:lnTo>
                    <a:pt x="1512" y="744"/>
                  </a:lnTo>
                  <a:lnTo>
                    <a:pt x="1500" y="738"/>
                  </a:lnTo>
                  <a:lnTo>
                    <a:pt x="1482" y="738"/>
                  </a:lnTo>
                  <a:lnTo>
                    <a:pt x="1476" y="744"/>
                  </a:lnTo>
                  <a:lnTo>
                    <a:pt x="1464" y="750"/>
                  </a:lnTo>
                  <a:lnTo>
                    <a:pt x="1440" y="750"/>
                  </a:lnTo>
                  <a:lnTo>
                    <a:pt x="1428" y="738"/>
                  </a:lnTo>
                  <a:lnTo>
                    <a:pt x="1428" y="732"/>
                  </a:lnTo>
                  <a:lnTo>
                    <a:pt x="1428" y="738"/>
                  </a:lnTo>
                  <a:lnTo>
                    <a:pt x="1416" y="738"/>
                  </a:lnTo>
                  <a:lnTo>
                    <a:pt x="1392" y="726"/>
                  </a:lnTo>
                  <a:lnTo>
                    <a:pt x="1374" y="708"/>
                  </a:lnTo>
                  <a:lnTo>
                    <a:pt x="1374" y="696"/>
                  </a:lnTo>
                  <a:lnTo>
                    <a:pt x="1380" y="696"/>
                  </a:lnTo>
                  <a:lnTo>
                    <a:pt x="1374" y="696"/>
                  </a:lnTo>
                  <a:lnTo>
                    <a:pt x="1368" y="690"/>
                  </a:lnTo>
                  <a:lnTo>
                    <a:pt x="1368" y="642"/>
                  </a:lnTo>
                  <a:lnTo>
                    <a:pt x="1362" y="636"/>
                  </a:lnTo>
                  <a:lnTo>
                    <a:pt x="1350" y="630"/>
                  </a:lnTo>
                  <a:lnTo>
                    <a:pt x="1338" y="630"/>
                  </a:lnTo>
                  <a:lnTo>
                    <a:pt x="1326" y="642"/>
                  </a:lnTo>
                  <a:lnTo>
                    <a:pt x="1314" y="648"/>
                  </a:lnTo>
                  <a:lnTo>
                    <a:pt x="1326" y="666"/>
                  </a:lnTo>
                  <a:lnTo>
                    <a:pt x="1326" y="714"/>
                  </a:lnTo>
                  <a:lnTo>
                    <a:pt x="1338" y="738"/>
                  </a:lnTo>
                  <a:lnTo>
                    <a:pt x="1338" y="774"/>
                  </a:lnTo>
                  <a:lnTo>
                    <a:pt x="1272" y="774"/>
                  </a:lnTo>
                  <a:lnTo>
                    <a:pt x="1272" y="762"/>
                  </a:lnTo>
                  <a:lnTo>
                    <a:pt x="1266" y="756"/>
                  </a:lnTo>
                  <a:lnTo>
                    <a:pt x="1260" y="756"/>
                  </a:lnTo>
                  <a:lnTo>
                    <a:pt x="1248" y="762"/>
                  </a:lnTo>
                  <a:lnTo>
                    <a:pt x="1242" y="774"/>
                  </a:lnTo>
                  <a:lnTo>
                    <a:pt x="1236" y="762"/>
                  </a:lnTo>
                  <a:lnTo>
                    <a:pt x="1224" y="756"/>
                  </a:lnTo>
                  <a:lnTo>
                    <a:pt x="1206" y="750"/>
                  </a:lnTo>
                  <a:lnTo>
                    <a:pt x="1188" y="750"/>
                  </a:lnTo>
                  <a:lnTo>
                    <a:pt x="1182" y="756"/>
                  </a:lnTo>
                  <a:lnTo>
                    <a:pt x="1152" y="738"/>
                  </a:lnTo>
                  <a:lnTo>
                    <a:pt x="1134" y="750"/>
                  </a:lnTo>
                  <a:lnTo>
                    <a:pt x="1080" y="696"/>
                  </a:lnTo>
                  <a:lnTo>
                    <a:pt x="1056" y="696"/>
                  </a:lnTo>
                  <a:lnTo>
                    <a:pt x="1056" y="690"/>
                  </a:lnTo>
                  <a:lnTo>
                    <a:pt x="1044" y="678"/>
                  </a:lnTo>
                  <a:lnTo>
                    <a:pt x="1038" y="678"/>
                  </a:lnTo>
                  <a:lnTo>
                    <a:pt x="1032" y="684"/>
                  </a:lnTo>
                  <a:lnTo>
                    <a:pt x="1032" y="702"/>
                  </a:lnTo>
                  <a:lnTo>
                    <a:pt x="1032" y="696"/>
                  </a:lnTo>
                  <a:lnTo>
                    <a:pt x="1026" y="690"/>
                  </a:lnTo>
                  <a:lnTo>
                    <a:pt x="1008" y="690"/>
                  </a:lnTo>
                  <a:lnTo>
                    <a:pt x="996" y="702"/>
                  </a:lnTo>
                  <a:lnTo>
                    <a:pt x="990" y="690"/>
                  </a:lnTo>
                  <a:lnTo>
                    <a:pt x="984" y="684"/>
                  </a:lnTo>
                  <a:lnTo>
                    <a:pt x="960" y="684"/>
                  </a:lnTo>
                  <a:lnTo>
                    <a:pt x="954" y="678"/>
                  </a:lnTo>
                  <a:lnTo>
                    <a:pt x="954" y="666"/>
                  </a:lnTo>
                  <a:lnTo>
                    <a:pt x="942" y="666"/>
                  </a:lnTo>
                  <a:lnTo>
                    <a:pt x="936" y="672"/>
                  </a:lnTo>
                  <a:lnTo>
                    <a:pt x="918" y="672"/>
                  </a:lnTo>
                  <a:lnTo>
                    <a:pt x="912" y="666"/>
                  </a:lnTo>
                  <a:lnTo>
                    <a:pt x="906" y="654"/>
                  </a:lnTo>
                  <a:lnTo>
                    <a:pt x="900" y="648"/>
                  </a:lnTo>
                  <a:lnTo>
                    <a:pt x="888" y="648"/>
                  </a:lnTo>
                  <a:lnTo>
                    <a:pt x="846" y="630"/>
                  </a:lnTo>
                  <a:lnTo>
                    <a:pt x="834" y="612"/>
                  </a:lnTo>
                  <a:lnTo>
                    <a:pt x="810" y="612"/>
                  </a:lnTo>
                  <a:lnTo>
                    <a:pt x="792" y="588"/>
                  </a:lnTo>
                  <a:lnTo>
                    <a:pt x="780" y="594"/>
                  </a:lnTo>
                  <a:lnTo>
                    <a:pt x="750" y="564"/>
                  </a:lnTo>
                  <a:lnTo>
                    <a:pt x="750" y="552"/>
                  </a:lnTo>
                  <a:lnTo>
                    <a:pt x="762" y="540"/>
                  </a:lnTo>
                  <a:lnTo>
                    <a:pt x="768" y="540"/>
                  </a:lnTo>
                  <a:lnTo>
                    <a:pt x="756" y="528"/>
                  </a:lnTo>
                  <a:lnTo>
                    <a:pt x="756" y="522"/>
                  </a:lnTo>
                  <a:lnTo>
                    <a:pt x="762" y="516"/>
                  </a:lnTo>
                  <a:lnTo>
                    <a:pt x="756" y="504"/>
                  </a:lnTo>
                  <a:lnTo>
                    <a:pt x="780" y="480"/>
                  </a:lnTo>
                  <a:lnTo>
                    <a:pt x="786" y="456"/>
                  </a:lnTo>
                  <a:lnTo>
                    <a:pt x="762" y="438"/>
                  </a:lnTo>
                  <a:lnTo>
                    <a:pt x="750" y="438"/>
                  </a:lnTo>
                  <a:lnTo>
                    <a:pt x="738" y="432"/>
                  </a:lnTo>
                  <a:lnTo>
                    <a:pt x="738" y="414"/>
                  </a:lnTo>
                  <a:lnTo>
                    <a:pt x="720" y="420"/>
                  </a:lnTo>
                  <a:lnTo>
                    <a:pt x="702" y="402"/>
                  </a:lnTo>
                  <a:lnTo>
                    <a:pt x="696" y="402"/>
                  </a:lnTo>
                  <a:lnTo>
                    <a:pt x="690" y="396"/>
                  </a:lnTo>
                  <a:lnTo>
                    <a:pt x="678" y="396"/>
                  </a:lnTo>
                  <a:lnTo>
                    <a:pt x="666" y="390"/>
                  </a:lnTo>
                  <a:lnTo>
                    <a:pt x="654" y="378"/>
                  </a:lnTo>
                  <a:lnTo>
                    <a:pt x="648" y="366"/>
                  </a:lnTo>
                  <a:lnTo>
                    <a:pt x="618" y="366"/>
                  </a:lnTo>
                  <a:lnTo>
                    <a:pt x="612" y="360"/>
                  </a:lnTo>
                  <a:lnTo>
                    <a:pt x="612" y="342"/>
                  </a:lnTo>
                  <a:lnTo>
                    <a:pt x="618" y="336"/>
                  </a:lnTo>
                  <a:lnTo>
                    <a:pt x="618" y="324"/>
                  </a:lnTo>
                  <a:lnTo>
                    <a:pt x="612" y="324"/>
                  </a:lnTo>
                  <a:lnTo>
                    <a:pt x="600" y="312"/>
                  </a:lnTo>
                  <a:lnTo>
                    <a:pt x="594" y="300"/>
                  </a:lnTo>
                  <a:lnTo>
                    <a:pt x="588" y="294"/>
                  </a:lnTo>
                  <a:lnTo>
                    <a:pt x="588" y="276"/>
                  </a:lnTo>
                  <a:lnTo>
                    <a:pt x="594" y="276"/>
                  </a:lnTo>
                  <a:lnTo>
                    <a:pt x="600" y="270"/>
                  </a:lnTo>
                  <a:lnTo>
                    <a:pt x="612" y="270"/>
                  </a:lnTo>
                  <a:lnTo>
                    <a:pt x="612" y="288"/>
                  </a:lnTo>
                  <a:lnTo>
                    <a:pt x="624" y="300"/>
                  </a:lnTo>
                  <a:lnTo>
                    <a:pt x="636" y="282"/>
                  </a:lnTo>
                  <a:lnTo>
                    <a:pt x="642" y="282"/>
                  </a:lnTo>
                  <a:lnTo>
                    <a:pt x="648" y="276"/>
                  </a:lnTo>
                  <a:lnTo>
                    <a:pt x="660" y="270"/>
                  </a:lnTo>
                  <a:lnTo>
                    <a:pt x="660" y="258"/>
                  </a:lnTo>
                  <a:lnTo>
                    <a:pt x="642" y="240"/>
                  </a:lnTo>
                  <a:lnTo>
                    <a:pt x="636" y="228"/>
                  </a:lnTo>
                  <a:lnTo>
                    <a:pt x="630" y="222"/>
                  </a:lnTo>
                  <a:lnTo>
                    <a:pt x="618" y="222"/>
                  </a:lnTo>
                  <a:lnTo>
                    <a:pt x="594" y="210"/>
                  </a:lnTo>
                  <a:lnTo>
                    <a:pt x="594" y="186"/>
                  </a:lnTo>
                  <a:lnTo>
                    <a:pt x="612" y="180"/>
                  </a:lnTo>
                  <a:lnTo>
                    <a:pt x="594" y="156"/>
                  </a:lnTo>
                  <a:lnTo>
                    <a:pt x="624" y="156"/>
                  </a:lnTo>
                  <a:lnTo>
                    <a:pt x="636" y="150"/>
                  </a:lnTo>
                  <a:lnTo>
                    <a:pt x="642" y="138"/>
                  </a:lnTo>
                  <a:lnTo>
                    <a:pt x="642" y="114"/>
                  </a:lnTo>
                  <a:lnTo>
                    <a:pt x="636" y="108"/>
                  </a:lnTo>
                  <a:lnTo>
                    <a:pt x="636" y="102"/>
                  </a:lnTo>
                  <a:lnTo>
                    <a:pt x="654" y="102"/>
                  </a:lnTo>
                  <a:lnTo>
                    <a:pt x="660" y="96"/>
                  </a:lnTo>
                  <a:lnTo>
                    <a:pt x="660" y="36"/>
                  </a:lnTo>
                  <a:lnTo>
                    <a:pt x="618" y="36"/>
                  </a:lnTo>
                  <a:lnTo>
                    <a:pt x="594" y="12"/>
                  </a:lnTo>
                  <a:lnTo>
                    <a:pt x="576" y="0"/>
                  </a:lnTo>
                  <a:lnTo>
                    <a:pt x="564" y="0"/>
                  </a:lnTo>
                  <a:lnTo>
                    <a:pt x="540" y="12"/>
                  </a:lnTo>
                  <a:lnTo>
                    <a:pt x="522" y="18"/>
                  </a:lnTo>
                  <a:lnTo>
                    <a:pt x="516" y="30"/>
                  </a:lnTo>
                  <a:lnTo>
                    <a:pt x="504" y="36"/>
                  </a:lnTo>
                  <a:lnTo>
                    <a:pt x="480" y="36"/>
                  </a:lnTo>
                  <a:lnTo>
                    <a:pt x="456" y="72"/>
                  </a:lnTo>
                  <a:lnTo>
                    <a:pt x="432" y="78"/>
                  </a:lnTo>
                  <a:lnTo>
                    <a:pt x="432" y="96"/>
                  </a:lnTo>
                  <a:lnTo>
                    <a:pt x="408" y="96"/>
                  </a:lnTo>
                  <a:lnTo>
                    <a:pt x="402" y="102"/>
                  </a:lnTo>
                  <a:lnTo>
                    <a:pt x="396" y="96"/>
                  </a:lnTo>
                  <a:lnTo>
                    <a:pt x="390" y="102"/>
                  </a:lnTo>
                  <a:lnTo>
                    <a:pt x="378" y="108"/>
                  </a:lnTo>
                  <a:lnTo>
                    <a:pt x="372" y="114"/>
                  </a:lnTo>
                  <a:lnTo>
                    <a:pt x="360" y="120"/>
                  </a:lnTo>
                  <a:lnTo>
                    <a:pt x="348" y="120"/>
                  </a:lnTo>
                  <a:lnTo>
                    <a:pt x="348" y="108"/>
                  </a:lnTo>
                  <a:lnTo>
                    <a:pt x="342" y="102"/>
                  </a:lnTo>
                  <a:lnTo>
                    <a:pt x="324" y="102"/>
                  </a:lnTo>
                  <a:lnTo>
                    <a:pt x="306" y="96"/>
                  </a:lnTo>
                  <a:lnTo>
                    <a:pt x="264" y="96"/>
                  </a:lnTo>
                  <a:lnTo>
                    <a:pt x="240" y="108"/>
                  </a:lnTo>
                  <a:lnTo>
                    <a:pt x="234" y="120"/>
                  </a:lnTo>
                  <a:lnTo>
                    <a:pt x="234" y="126"/>
                  </a:lnTo>
                  <a:lnTo>
                    <a:pt x="258" y="144"/>
                  </a:lnTo>
                  <a:lnTo>
                    <a:pt x="252" y="156"/>
                  </a:lnTo>
                  <a:lnTo>
                    <a:pt x="282" y="162"/>
                  </a:lnTo>
                  <a:lnTo>
                    <a:pt x="276" y="168"/>
                  </a:lnTo>
                  <a:lnTo>
                    <a:pt x="270" y="180"/>
                  </a:lnTo>
                  <a:lnTo>
                    <a:pt x="264" y="186"/>
                  </a:lnTo>
                  <a:lnTo>
                    <a:pt x="264" y="192"/>
                  </a:lnTo>
                  <a:lnTo>
                    <a:pt x="276" y="204"/>
                  </a:lnTo>
                  <a:lnTo>
                    <a:pt x="282" y="204"/>
                  </a:lnTo>
                  <a:lnTo>
                    <a:pt x="282" y="210"/>
                  </a:lnTo>
                  <a:lnTo>
                    <a:pt x="276" y="222"/>
                  </a:lnTo>
                  <a:lnTo>
                    <a:pt x="276" y="234"/>
                  </a:lnTo>
                  <a:lnTo>
                    <a:pt x="294" y="234"/>
                  </a:lnTo>
                  <a:lnTo>
                    <a:pt x="306" y="252"/>
                  </a:lnTo>
                  <a:lnTo>
                    <a:pt x="324" y="252"/>
                  </a:lnTo>
                  <a:lnTo>
                    <a:pt x="330" y="288"/>
                  </a:lnTo>
                  <a:lnTo>
                    <a:pt x="366" y="288"/>
                  </a:lnTo>
                  <a:lnTo>
                    <a:pt x="378" y="294"/>
                  </a:lnTo>
                  <a:lnTo>
                    <a:pt x="384" y="300"/>
                  </a:lnTo>
                  <a:lnTo>
                    <a:pt x="384" y="306"/>
                  </a:lnTo>
                  <a:lnTo>
                    <a:pt x="378" y="312"/>
                  </a:lnTo>
                  <a:lnTo>
                    <a:pt x="354" y="324"/>
                  </a:lnTo>
                  <a:lnTo>
                    <a:pt x="342" y="324"/>
                  </a:lnTo>
                  <a:lnTo>
                    <a:pt x="336" y="330"/>
                  </a:lnTo>
                  <a:lnTo>
                    <a:pt x="336" y="366"/>
                  </a:lnTo>
                  <a:lnTo>
                    <a:pt x="342" y="378"/>
                  </a:lnTo>
                  <a:lnTo>
                    <a:pt x="354" y="390"/>
                  </a:lnTo>
                  <a:lnTo>
                    <a:pt x="354" y="396"/>
                  </a:lnTo>
                  <a:lnTo>
                    <a:pt x="324" y="414"/>
                  </a:lnTo>
                  <a:lnTo>
                    <a:pt x="300" y="450"/>
                  </a:lnTo>
                  <a:lnTo>
                    <a:pt x="318" y="474"/>
                  </a:lnTo>
                  <a:lnTo>
                    <a:pt x="306" y="474"/>
                  </a:lnTo>
                  <a:lnTo>
                    <a:pt x="300" y="480"/>
                  </a:lnTo>
                  <a:lnTo>
                    <a:pt x="288" y="486"/>
                  </a:lnTo>
                  <a:lnTo>
                    <a:pt x="282" y="492"/>
                  </a:lnTo>
                  <a:lnTo>
                    <a:pt x="282" y="504"/>
                  </a:lnTo>
                  <a:lnTo>
                    <a:pt x="276" y="522"/>
                  </a:lnTo>
                  <a:lnTo>
                    <a:pt x="276" y="534"/>
                  </a:lnTo>
                  <a:lnTo>
                    <a:pt x="270" y="552"/>
                  </a:lnTo>
                  <a:lnTo>
                    <a:pt x="258" y="564"/>
                  </a:lnTo>
                  <a:lnTo>
                    <a:pt x="234" y="576"/>
                  </a:lnTo>
                  <a:lnTo>
                    <a:pt x="228" y="582"/>
                  </a:lnTo>
                  <a:lnTo>
                    <a:pt x="228" y="588"/>
                  </a:lnTo>
                  <a:lnTo>
                    <a:pt x="222" y="594"/>
                  </a:lnTo>
                  <a:lnTo>
                    <a:pt x="222" y="612"/>
                  </a:lnTo>
                  <a:lnTo>
                    <a:pt x="204" y="624"/>
                  </a:lnTo>
                  <a:lnTo>
                    <a:pt x="204" y="630"/>
                  </a:lnTo>
                  <a:lnTo>
                    <a:pt x="198" y="636"/>
                  </a:lnTo>
                  <a:lnTo>
                    <a:pt x="192" y="648"/>
                  </a:lnTo>
                  <a:lnTo>
                    <a:pt x="186" y="654"/>
                  </a:lnTo>
                  <a:lnTo>
                    <a:pt x="168" y="654"/>
                  </a:lnTo>
                  <a:lnTo>
                    <a:pt x="162" y="648"/>
                  </a:lnTo>
                  <a:lnTo>
                    <a:pt x="156" y="654"/>
                  </a:lnTo>
                  <a:lnTo>
                    <a:pt x="132" y="666"/>
                  </a:lnTo>
                  <a:lnTo>
                    <a:pt x="126" y="666"/>
                  </a:lnTo>
                  <a:lnTo>
                    <a:pt x="120" y="660"/>
                  </a:lnTo>
                  <a:lnTo>
                    <a:pt x="120" y="648"/>
                  </a:lnTo>
                  <a:lnTo>
                    <a:pt x="114" y="642"/>
                  </a:lnTo>
                  <a:lnTo>
                    <a:pt x="108" y="642"/>
                  </a:lnTo>
                  <a:lnTo>
                    <a:pt x="96" y="648"/>
                  </a:lnTo>
                  <a:lnTo>
                    <a:pt x="84" y="660"/>
                  </a:lnTo>
                  <a:lnTo>
                    <a:pt x="84" y="666"/>
                  </a:lnTo>
                  <a:lnTo>
                    <a:pt x="78" y="678"/>
                  </a:lnTo>
                  <a:lnTo>
                    <a:pt x="72" y="684"/>
                  </a:lnTo>
                  <a:lnTo>
                    <a:pt x="66" y="696"/>
                  </a:lnTo>
                  <a:lnTo>
                    <a:pt x="54" y="708"/>
                  </a:lnTo>
                  <a:lnTo>
                    <a:pt x="48" y="720"/>
                  </a:lnTo>
                  <a:lnTo>
                    <a:pt x="48" y="744"/>
                  </a:lnTo>
                  <a:lnTo>
                    <a:pt x="54" y="750"/>
                  </a:lnTo>
                  <a:lnTo>
                    <a:pt x="66" y="756"/>
                  </a:lnTo>
                  <a:lnTo>
                    <a:pt x="72" y="756"/>
                  </a:lnTo>
                  <a:lnTo>
                    <a:pt x="102" y="750"/>
                  </a:lnTo>
                  <a:lnTo>
                    <a:pt x="102" y="768"/>
                  </a:lnTo>
                  <a:lnTo>
                    <a:pt x="96" y="798"/>
                  </a:lnTo>
                  <a:lnTo>
                    <a:pt x="102" y="804"/>
                  </a:lnTo>
                  <a:lnTo>
                    <a:pt x="108" y="816"/>
                  </a:lnTo>
                  <a:lnTo>
                    <a:pt x="120" y="828"/>
                  </a:lnTo>
                  <a:lnTo>
                    <a:pt x="144" y="828"/>
                  </a:lnTo>
                  <a:lnTo>
                    <a:pt x="144" y="852"/>
                  </a:lnTo>
                  <a:lnTo>
                    <a:pt x="168" y="894"/>
                  </a:lnTo>
                  <a:lnTo>
                    <a:pt x="174" y="906"/>
                  </a:lnTo>
                  <a:lnTo>
                    <a:pt x="180" y="912"/>
                  </a:lnTo>
                  <a:lnTo>
                    <a:pt x="180" y="936"/>
                  </a:lnTo>
                  <a:lnTo>
                    <a:pt x="168" y="942"/>
                  </a:lnTo>
                  <a:lnTo>
                    <a:pt x="162" y="948"/>
                  </a:lnTo>
                  <a:lnTo>
                    <a:pt x="144" y="948"/>
                  </a:lnTo>
                  <a:lnTo>
                    <a:pt x="138" y="942"/>
                  </a:lnTo>
                  <a:lnTo>
                    <a:pt x="138" y="930"/>
                  </a:lnTo>
                  <a:lnTo>
                    <a:pt x="132" y="930"/>
                  </a:lnTo>
                  <a:lnTo>
                    <a:pt x="120" y="936"/>
                  </a:lnTo>
                  <a:lnTo>
                    <a:pt x="108" y="948"/>
                  </a:lnTo>
                  <a:lnTo>
                    <a:pt x="84" y="948"/>
                  </a:lnTo>
                  <a:lnTo>
                    <a:pt x="78" y="942"/>
                  </a:lnTo>
                  <a:lnTo>
                    <a:pt x="78" y="936"/>
                  </a:lnTo>
                  <a:lnTo>
                    <a:pt x="54" y="948"/>
                  </a:lnTo>
                  <a:lnTo>
                    <a:pt x="48" y="942"/>
                  </a:lnTo>
                  <a:lnTo>
                    <a:pt x="36" y="936"/>
                  </a:lnTo>
                  <a:lnTo>
                    <a:pt x="24" y="936"/>
                  </a:lnTo>
                  <a:lnTo>
                    <a:pt x="12" y="948"/>
                  </a:lnTo>
                  <a:lnTo>
                    <a:pt x="12" y="960"/>
                  </a:lnTo>
                  <a:lnTo>
                    <a:pt x="18" y="966"/>
                  </a:lnTo>
                  <a:lnTo>
                    <a:pt x="0" y="972"/>
                  </a:lnTo>
                  <a:lnTo>
                    <a:pt x="36" y="972"/>
                  </a:lnTo>
                  <a:lnTo>
                    <a:pt x="30" y="984"/>
                  </a:lnTo>
                  <a:lnTo>
                    <a:pt x="30" y="1014"/>
                  </a:lnTo>
                  <a:lnTo>
                    <a:pt x="36" y="1026"/>
                  </a:lnTo>
                  <a:lnTo>
                    <a:pt x="48" y="1032"/>
                  </a:lnTo>
                  <a:lnTo>
                    <a:pt x="66" y="1038"/>
                  </a:lnTo>
                  <a:lnTo>
                    <a:pt x="120" y="1038"/>
                  </a:lnTo>
                  <a:lnTo>
                    <a:pt x="132" y="1032"/>
                  </a:lnTo>
                  <a:lnTo>
                    <a:pt x="150" y="1014"/>
                  </a:lnTo>
                  <a:lnTo>
                    <a:pt x="162" y="1008"/>
                  </a:lnTo>
                  <a:lnTo>
                    <a:pt x="168" y="1020"/>
                  </a:lnTo>
                  <a:lnTo>
                    <a:pt x="168" y="1026"/>
                  </a:lnTo>
                  <a:lnTo>
                    <a:pt x="162" y="1038"/>
                  </a:lnTo>
                  <a:lnTo>
                    <a:pt x="144" y="1056"/>
                  </a:lnTo>
                  <a:lnTo>
                    <a:pt x="120" y="1068"/>
                  </a:lnTo>
                  <a:lnTo>
                    <a:pt x="114" y="1074"/>
                  </a:lnTo>
                  <a:lnTo>
                    <a:pt x="90" y="1074"/>
                  </a:lnTo>
                  <a:lnTo>
                    <a:pt x="78" y="1080"/>
                  </a:lnTo>
                  <a:lnTo>
                    <a:pt x="60" y="1086"/>
                  </a:lnTo>
                  <a:lnTo>
                    <a:pt x="48" y="1092"/>
                  </a:lnTo>
                  <a:lnTo>
                    <a:pt x="42" y="1098"/>
                  </a:lnTo>
                  <a:lnTo>
                    <a:pt x="54" y="1122"/>
                  </a:lnTo>
                  <a:lnTo>
                    <a:pt x="66" y="1128"/>
                  </a:lnTo>
                  <a:lnTo>
                    <a:pt x="78" y="1140"/>
                  </a:lnTo>
                  <a:lnTo>
                    <a:pt x="96" y="1152"/>
                  </a:lnTo>
                  <a:lnTo>
                    <a:pt x="108" y="1164"/>
                  </a:lnTo>
                  <a:lnTo>
                    <a:pt x="132" y="1182"/>
                  </a:lnTo>
                  <a:lnTo>
                    <a:pt x="162" y="1206"/>
                  </a:lnTo>
                  <a:lnTo>
                    <a:pt x="204" y="1224"/>
                  </a:lnTo>
                  <a:lnTo>
                    <a:pt x="240" y="1218"/>
                  </a:lnTo>
                  <a:lnTo>
                    <a:pt x="270" y="1200"/>
                  </a:lnTo>
                  <a:lnTo>
                    <a:pt x="294" y="1176"/>
                  </a:lnTo>
                  <a:lnTo>
                    <a:pt x="300" y="1158"/>
                  </a:lnTo>
                  <a:lnTo>
                    <a:pt x="300" y="1128"/>
                  </a:lnTo>
                  <a:lnTo>
                    <a:pt x="306" y="1116"/>
                  </a:lnTo>
                  <a:lnTo>
                    <a:pt x="318" y="1104"/>
                  </a:lnTo>
                  <a:lnTo>
                    <a:pt x="324" y="1092"/>
                  </a:lnTo>
                  <a:lnTo>
                    <a:pt x="330" y="1086"/>
                  </a:lnTo>
                  <a:lnTo>
                    <a:pt x="342" y="1086"/>
                  </a:lnTo>
                  <a:lnTo>
                    <a:pt x="348" y="1080"/>
                  </a:lnTo>
                  <a:lnTo>
                    <a:pt x="354" y="1080"/>
                  </a:lnTo>
                  <a:lnTo>
                    <a:pt x="360" y="1086"/>
                  </a:lnTo>
                  <a:lnTo>
                    <a:pt x="360" y="1098"/>
                  </a:lnTo>
                  <a:lnTo>
                    <a:pt x="348" y="1110"/>
                  </a:lnTo>
                  <a:lnTo>
                    <a:pt x="336" y="1128"/>
                  </a:lnTo>
                  <a:lnTo>
                    <a:pt x="324" y="1140"/>
                  </a:lnTo>
                  <a:lnTo>
                    <a:pt x="318" y="1152"/>
                  </a:lnTo>
                  <a:lnTo>
                    <a:pt x="318" y="1164"/>
                  </a:lnTo>
                  <a:lnTo>
                    <a:pt x="324" y="1176"/>
                  </a:lnTo>
                  <a:lnTo>
                    <a:pt x="336" y="1182"/>
                  </a:lnTo>
                  <a:lnTo>
                    <a:pt x="342" y="1182"/>
                  </a:lnTo>
                  <a:lnTo>
                    <a:pt x="354" y="1194"/>
                  </a:lnTo>
                  <a:lnTo>
                    <a:pt x="354" y="1206"/>
                  </a:lnTo>
                  <a:lnTo>
                    <a:pt x="348" y="1242"/>
                  </a:lnTo>
                  <a:lnTo>
                    <a:pt x="342" y="1284"/>
                  </a:lnTo>
                  <a:lnTo>
                    <a:pt x="336" y="1338"/>
                  </a:lnTo>
                  <a:lnTo>
                    <a:pt x="342" y="1398"/>
                  </a:lnTo>
                  <a:lnTo>
                    <a:pt x="354" y="1446"/>
                  </a:lnTo>
                  <a:lnTo>
                    <a:pt x="384" y="1536"/>
                  </a:lnTo>
                  <a:lnTo>
                    <a:pt x="402" y="1554"/>
                  </a:lnTo>
                  <a:lnTo>
                    <a:pt x="402" y="1596"/>
                  </a:lnTo>
                  <a:lnTo>
                    <a:pt x="414" y="1620"/>
                  </a:lnTo>
                  <a:lnTo>
                    <a:pt x="426" y="1626"/>
                  </a:lnTo>
                  <a:lnTo>
                    <a:pt x="438" y="1626"/>
                  </a:lnTo>
                  <a:lnTo>
                    <a:pt x="444" y="1632"/>
                  </a:lnTo>
                  <a:lnTo>
                    <a:pt x="450" y="1632"/>
                  </a:lnTo>
                  <a:lnTo>
                    <a:pt x="450" y="1644"/>
                  </a:lnTo>
                  <a:lnTo>
                    <a:pt x="456" y="1656"/>
                  </a:lnTo>
                  <a:lnTo>
                    <a:pt x="456" y="1674"/>
                  </a:lnTo>
                  <a:lnTo>
                    <a:pt x="474" y="1710"/>
                  </a:lnTo>
                  <a:lnTo>
                    <a:pt x="498" y="1722"/>
                  </a:lnTo>
                  <a:lnTo>
                    <a:pt x="504" y="1728"/>
                  </a:lnTo>
                  <a:lnTo>
                    <a:pt x="510" y="1728"/>
                  </a:lnTo>
                  <a:lnTo>
                    <a:pt x="510" y="1746"/>
                  </a:lnTo>
                  <a:lnTo>
                    <a:pt x="516" y="1782"/>
                  </a:lnTo>
                  <a:lnTo>
                    <a:pt x="522" y="1830"/>
                  </a:lnTo>
                  <a:lnTo>
                    <a:pt x="534" y="1872"/>
                  </a:lnTo>
                  <a:lnTo>
                    <a:pt x="552" y="1908"/>
                  </a:lnTo>
                  <a:lnTo>
                    <a:pt x="576" y="1944"/>
                  </a:lnTo>
                  <a:lnTo>
                    <a:pt x="600" y="1974"/>
                  </a:lnTo>
                  <a:lnTo>
                    <a:pt x="612" y="1998"/>
                  </a:lnTo>
                  <a:lnTo>
                    <a:pt x="618" y="2016"/>
                  </a:lnTo>
                  <a:lnTo>
                    <a:pt x="618" y="2070"/>
                  </a:lnTo>
                  <a:lnTo>
                    <a:pt x="624" y="2094"/>
                  </a:lnTo>
                  <a:lnTo>
                    <a:pt x="642" y="2124"/>
                  </a:lnTo>
                  <a:lnTo>
                    <a:pt x="672" y="2166"/>
                  </a:lnTo>
                  <a:lnTo>
                    <a:pt x="696" y="2202"/>
                  </a:lnTo>
                  <a:lnTo>
                    <a:pt x="714" y="2232"/>
                  </a:lnTo>
                  <a:lnTo>
                    <a:pt x="720" y="2244"/>
                  </a:lnTo>
                  <a:lnTo>
                    <a:pt x="726" y="2244"/>
                  </a:lnTo>
                  <a:lnTo>
                    <a:pt x="732" y="2238"/>
                  </a:lnTo>
                  <a:lnTo>
                    <a:pt x="744" y="2238"/>
                  </a:lnTo>
                  <a:lnTo>
                    <a:pt x="768" y="2226"/>
                  </a:lnTo>
                  <a:lnTo>
                    <a:pt x="774" y="2220"/>
                  </a:lnTo>
                  <a:lnTo>
                    <a:pt x="780" y="2208"/>
                  </a:lnTo>
                  <a:lnTo>
                    <a:pt x="780" y="2172"/>
                  </a:lnTo>
                  <a:lnTo>
                    <a:pt x="786" y="2160"/>
                  </a:lnTo>
                  <a:lnTo>
                    <a:pt x="798" y="2154"/>
                  </a:lnTo>
                  <a:lnTo>
                    <a:pt x="804" y="2154"/>
                  </a:lnTo>
                  <a:lnTo>
                    <a:pt x="810" y="2160"/>
                  </a:lnTo>
                  <a:lnTo>
                    <a:pt x="828" y="2160"/>
                  </a:lnTo>
                  <a:lnTo>
                    <a:pt x="834" y="2154"/>
                  </a:lnTo>
                  <a:lnTo>
                    <a:pt x="846" y="2148"/>
                  </a:lnTo>
                  <a:lnTo>
                    <a:pt x="852" y="2142"/>
                  </a:lnTo>
                  <a:lnTo>
                    <a:pt x="864" y="2136"/>
                  </a:lnTo>
                  <a:lnTo>
                    <a:pt x="852" y="2136"/>
                  </a:lnTo>
                  <a:lnTo>
                    <a:pt x="846" y="2130"/>
                  </a:lnTo>
                  <a:lnTo>
                    <a:pt x="846" y="2118"/>
                  </a:lnTo>
                  <a:lnTo>
                    <a:pt x="852" y="2100"/>
                  </a:lnTo>
                  <a:lnTo>
                    <a:pt x="858" y="2088"/>
                  </a:lnTo>
                  <a:lnTo>
                    <a:pt x="906" y="2064"/>
                  </a:lnTo>
                  <a:lnTo>
                    <a:pt x="918" y="2052"/>
                  </a:lnTo>
                  <a:lnTo>
                    <a:pt x="918" y="2040"/>
                  </a:lnTo>
                  <a:lnTo>
                    <a:pt x="912" y="2028"/>
                  </a:lnTo>
                  <a:lnTo>
                    <a:pt x="912" y="2010"/>
                  </a:lnTo>
                  <a:lnTo>
                    <a:pt x="900" y="1974"/>
                  </a:lnTo>
                  <a:lnTo>
                    <a:pt x="900" y="1908"/>
                  </a:lnTo>
                  <a:lnTo>
                    <a:pt x="906" y="1890"/>
                  </a:lnTo>
                  <a:lnTo>
                    <a:pt x="906" y="1884"/>
                  </a:lnTo>
                  <a:lnTo>
                    <a:pt x="912" y="1878"/>
                  </a:lnTo>
                  <a:lnTo>
                    <a:pt x="912" y="1860"/>
                  </a:lnTo>
                  <a:lnTo>
                    <a:pt x="918" y="1842"/>
                  </a:lnTo>
                  <a:lnTo>
                    <a:pt x="918" y="1800"/>
                  </a:lnTo>
                  <a:lnTo>
                    <a:pt x="906" y="1776"/>
                  </a:lnTo>
                  <a:lnTo>
                    <a:pt x="888" y="1758"/>
                  </a:lnTo>
                  <a:lnTo>
                    <a:pt x="888" y="1728"/>
                  </a:lnTo>
                  <a:lnTo>
                    <a:pt x="894" y="1722"/>
                  </a:lnTo>
                  <a:lnTo>
                    <a:pt x="900" y="1710"/>
                  </a:lnTo>
                  <a:lnTo>
                    <a:pt x="900" y="1698"/>
                  </a:lnTo>
                  <a:lnTo>
                    <a:pt x="894" y="1686"/>
                  </a:lnTo>
                  <a:lnTo>
                    <a:pt x="894" y="1644"/>
                  </a:lnTo>
                  <a:lnTo>
                    <a:pt x="918" y="1632"/>
                  </a:lnTo>
                  <a:lnTo>
                    <a:pt x="924" y="1632"/>
                  </a:lnTo>
                  <a:lnTo>
                    <a:pt x="948" y="1620"/>
                  </a:lnTo>
                  <a:lnTo>
                    <a:pt x="948" y="1596"/>
                  </a:lnTo>
                  <a:lnTo>
                    <a:pt x="954" y="1584"/>
                  </a:lnTo>
                  <a:lnTo>
                    <a:pt x="960" y="1578"/>
                  </a:lnTo>
                  <a:lnTo>
                    <a:pt x="972" y="1572"/>
                  </a:lnTo>
                  <a:lnTo>
                    <a:pt x="990" y="1572"/>
                  </a:lnTo>
                  <a:lnTo>
                    <a:pt x="996" y="1560"/>
                  </a:lnTo>
                  <a:lnTo>
                    <a:pt x="1002" y="1566"/>
                  </a:lnTo>
                  <a:lnTo>
                    <a:pt x="1032" y="1566"/>
                  </a:lnTo>
                  <a:lnTo>
                    <a:pt x="1032" y="1548"/>
                  </a:lnTo>
                  <a:lnTo>
                    <a:pt x="1038" y="1530"/>
                  </a:lnTo>
                  <a:lnTo>
                    <a:pt x="1050" y="1518"/>
                  </a:lnTo>
                  <a:lnTo>
                    <a:pt x="1056" y="1500"/>
                  </a:lnTo>
                  <a:lnTo>
                    <a:pt x="1068" y="1488"/>
                  </a:lnTo>
                  <a:lnTo>
                    <a:pt x="1074" y="1476"/>
                  </a:lnTo>
                  <a:lnTo>
                    <a:pt x="1086" y="1470"/>
                  </a:lnTo>
                  <a:lnTo>
                    <a:pt x="1092" y="1464"/>
                  </a:lnTo>
                  <a:lnTo>
                    <a:pt x="1110" y="1458"/>
                  </a:lnTo>
                  <a:lnTo>
                    <a:pt x="1116" y="1452"/>
                  </a:lnTo>
                  <a:lnTo>
                    <a:pt x="1128" y="1446"/>
                  </a:lnTo>
                  <a:lnTo>
                    <a:pt x="1134" y="1428"/>
                  </a:lnTo>
                  <a:lnTo>
                    <a:pt x="1158" y="1380"/>
                  </a:lnTo>
                  <a:lnTo>
                    <a:pt x="1176" y="1362"/>
                  </a:lnTo>
                  <a:lnTo>
                    <a:pt x="1188" y="1356"/>
                  </a:lnTo>
                  <a:lnTo>
                    <a:pt x="1206" y="1344"/>
                  </a:lnTo>
                  <a:lnTo>
                    <a:pt x="1218" y="1338"/>
                  </a:lnTo>
                  <a:lnTo>
                    <a:pt x="1236" y="1320"/>
                  </a:lnTo>
                  <a:lnTo>
                    <a:pt x="1242" y="1320"/>
                  </a:lnTo>
                  <a:lnTo>
                    <a:pt x="1230" y="1290"/>
                  </a:lnTo>
                  <a:lnTo>
                    <a:pt x="1236" y="1284"/>
                  </a:lnTo>
                  <a:lnTo>
                    <a:pt x="1260" y="1314"/>
                  </a:lnTo>
                  <a:lnTo>
                    <a:pt x="1320" y="1254"/>
                  </a:lnTo>
                  <a:lnTo>
                    <a:pt x="1332" y="1230"/>
                  </a:lnTo>
                  <a:lnTo>
                    <a:pt x="1326" y="1224"/>
                  </a:lnTo>
                  <a:lnTo>
                    <a:pt x="1320" y="1212"/>
                  </a:lnTo>
                  <a:lnTo>
                    <a:pt x="1314" y="1206"/>
                  </a:lnTo>
                  <a:lnTo>
                    <a:pt x="1308" y="1194"/>
                  </a:lnTo>
                  <a:lnTo>
                    <a:pt x="1308" y="1182"/>
                  </a:lnTo>
                  <a:lnTo>
                    <a:pt x="1320" y="1176"/>
                  </a:lnTo>
                  <a:lnTo>
                    <a:pt x="1326" y="1170"/>
                  </a:lnTo>
                  <a:lnTo>
                    <a:pt x="1338" y="1170"/>
                  </a:lnTo>
                  <a:lnTo>
                    <a:pt x="1350" y="1164"/>
                  </a:lnTo>
                  <a:lnTo>
                    <a:pt x="1362" y="1152"/>
                  </a:lnTo>
                  <a:lnTo>
                    <a:pt x="1374" y="1134"/>
                  </a:lnTo>
                  <a:lnTo>
                    <a:pt x="1374" y="1110"/>
                  </a:lnTo>
                  <a:lnTo>
                    <a:pt x="1392" y="1116"/>
                  </a:lnTo>
                  <a:lnTo>
                    <a:pt x="1398" y="1146"/>
                  </a:lnTo>
                  <a:lnTo>
                    <a:pt x="1416" y="1110"/>
                  </a:lnTo>
                  <a:lnTo>
                    <a:pt x="1416" y="1128"/>
                  </a:lnTo>
                  <a:lnTo>
                    <a:pt x="1422" y="1140"/>
                  </a:lnTo>
                  <a:lnTo>
                    <a:pt x="1422" y="1158"/>
                  </a:lnTo>
                  <a:lnTo>
                    <a:pt x="1428" y="1170"/>
                  </a:lnTo>
                  <a:lnTo>
                    <a:pt x="1434" y="1176"/>
                  </a:lnTo>
                  <a:lnTo>
                    <a:pt x="1440" y="1176"/>
                  </a:lnTo>
                  <a:lnTo>
                    <a:pt x="1446" y="1170"/>
                  </a:lnTo>
                  <a:lnTo>
                    <a:pt x="1446" y="1158"/>
                  </a:lnTo>
                  <a:lnTo>
                    <a:pt x="1452" y="1152"/>
                  </a:lnTo>
                  <a:lnTo>
                    <a:pt x="1452" y="1140"/>
                  </a:lnTo>
                  <a:lnTo>
                    <a:pt x="1458" y="1110"/>
                  </a:lnTo>
                  <a:lnTo>
                    <a:pt x="1440" y="1068"/>
                  </a:lnTo>
                  <a:lnTo>
                    <a:pt x="1440" y="1038"/>
                  </a:lnTo>
                  <a:lnTo>
                    <a:pt x="1410" y="1014"/>
                  </a:lnTo>
                  <a:lnTo>
                    <a:pt x="1398" y="984"/>
                  </a:lnTo>
                  <a:lnTo>
                    <a:pt x="1404" y="972"/>
                  </a:lnTo>
                  <a:lnTo>
                    <a:pt x="1410" y="966"/>
                  </a:lnTo>
                  <a:lnTo>
                    <a:pt x="1416" y="948"/>
                  </a:lnTo>
                  <a:lnTo>
                    <a:pt x="1416" y="942"/>
                  </a:lnTo>
                  <a:lnTo>
                    <a:pt x="1410" y="936"/>
                  </a:lnTo>
                  <a:lnTo>
                    <a:pt x="1398" y="930"/>
                  </a:lnTo>
                  <a:lnTo>
                    <a:pt x="1380" y="930"/>
                  </a:lnTo>
                  <a:lnTo>
                    <a:pt x="1368" y="924"/>
                  </a:lnTo>
                  <a:lnTo>
                    <a:pt x="1356" y="912"/>
                  </a:lnTo>
                  <a:lnTo>
                    <a:pt x="1368" y="900"/>
                  </a:lnTo>
                  <a:lnTo>
                    <a:pt x="1374" y="900"/>
                  </a:lnTo>
                  <a:lnTo>
                    <a:pt x="1374" y="870"/>
                  </a:lnTo>
                  <a:lnTo>
                    <a:pt x="1410" y="870"/>
                  </a:lnTo>
                  <a:lnTo>
                    <a:pt x="1410" y="858"/>
                  </a:lnTo>
                  <a:lnTo>
                    <a:pt x="1380" y="840"/>
                  </a:lnTo>
                  <a:lnTo>
                    <a:pt x="1374" y="840"/>
                  </a:lnTo>
                  <a:lnTo>
                    <a:pt x="1362" y="828"/>
                  </a:lnTo>
                  <a:lnTo>
                    <a:pt x="1350" y="822"/>
                  </a:lnTo>
                  <a:lnTo>
                    <a:pt x="1344" y="810"/>
                  </a:lnTo>
                  <a:lnTo>
                    <a:pt x="1344" y="804"/>
                  </a:lnTo>
                  <a:lnTo>
                    <a:pt x="1350" y="792"/>
                  </a:lnTo>
                  <a:lnTo>
                    <a:pt x="1362" y="780"/>
                  </a:lnTo>
                  <a:lnTo>
                    <a:pt x="1350" y="762"/>
                  </a:lnTo>
                  <a:lnTo>
                    <a:pt x="1368" y="762"/>
                  </a:lnTo>
                  <a:lnTo>
                    <a:pt x="1392" y="774"/>
                  </a:lnTo>
                  <a:lnTo>
                    <a:pt x="1386" y="768"/>
                  </a:lnTo>
                  <a:lnTo>
                    <a:pt x="1404" y="762"/>
                  </a:lnTo>
                  <a:lnTo>
                    <a:pt x="1410" y="774"/>
                  </a:lnTo>
                  <a:lnTo>
                    <a:pt x="1410" y="780"/>
                  </a:lnTo>
                  <a:lnTo>
                    <a:pt x="1416" y="792"/>
                  </a:lnTo>
                  <a:lnTo>
                    <a:pt x="1422" y="798"/>
                  </a:lnTo>
                  <a:lnTo>
                    <a:pt x="1434" y="798"/>
                  </a:lnTo>
                  <a:lnTo>
                    <a:pt x="1440" y="804"/>
                  </a:lnTo>
                  <a:lnTo>
                    <a:pt x="1446" y="786"/>
                  </a:lnTo>
                  <a:lnTo>
                    <a:pt x="1452" y="792"/>
                  </a:lnTo>
                  <a:lnTo>
                    <a:pt x="1458" y="792"/>
                  </a:lnTo>
                  <a:lnTo>
                    <a:pt x="1464" y="798"/>
                  </a:lnTo>
                  <a:lnTo>
                    <a:pt x="1464" y="828"/>
                  </a:lnTo>
                  <a:lnTo>
                    <a:pt x="1470" y="828"/>
                  </a:lnTo>
                  <a:lnTo>
                    <a:pt x="1470" y="864"/>
                  </a:lnTo>
                  <a:lnTo>
                    <a:pt x="1476" y="864"/>
                  </a:lnTo>
                  <a:lnTo>
                    <a:pt x="1482" y="870"/>
                  </a:lnTo>
                  <a:lnTo>
                    <a:pt x="1542" y="870"/>
                  </a:lnTo>
                  <a:lnTo>
                    <a:pt x="1554" y="876"/>
                  </a:lnTo>
                  <a:lnTo>
                    <a:pt x="1572" y="876"/>
                  </a:lnTo>
                  <a:lnTo>
                    <a:pt x="1620" y="864"/>
                  </a:lnTo>
                  <a:lnTo>
                    <a:pt x="1626" y="864"/>
                  </a:lnTo>
                  <a:lnTo>
                    <a:pt x="1650" y="888"/>
                  </a:lnTo>
                  <a:lnTo>
                    <a:pt x="1650" y="894"/>
                  </a:lnTo>
                  <a:lnTo>
                    <a:pt x="1644" y="900"/>
                  </a:lnTo>
                  <a:lnTo>
                    <a:pt x="1638" y="900"/>
                  </a:lnTo>
                  <a:lnTo>
                    <a:pt x="1638" y="912"/>
                  </a:lnTo>
                  <a:lnTo>
                    <a:pt x="1632" y="930"/>
                  </a:lnTo>
                  <a:lnTo>
                    <a:pt x="1626" y="942"/>
                  </a:lnTo>
                  <a:lnTo>
                    <a:pt x="1620" y="948"/>
                  </a:lnTo>
                  <a:lnTo>
                    <a:pt x="1614" y="948"/>
                  </a:lnTo>
                  <a:lnTo>
                    <a:pt x="1602" y="954"/>
                  </a:lnTo>
                  <a:lnTo>
                    <a:pt x="1596" y="954"/>
                  </a:lnTo>
                  <a:lnTo>
                    <a:pt x="1584" y="966"/>
                  </a:lnTo>
                  <a:lnTo>
                    <a:pt x="1578" y="978"/>
                  </a:lnTo>
                  <a:lnTo>
                    <a:pt x="1578" y="996"/>
                  </a:lnTo>
                  <a:lnTo>
                    <a:pt x="1584" y="1008"/>
                  </a:lnTo>
                  <a:lnTo>
                    <a:pt x="1602" y="1026"/>
                  </a:lnTo>
                  <a:lnTo>
                    <a:pt x="1608" y="1026"/>
                  </a:lnTo>
                  <a:lnTo>
                    <a:pt x="1626" y="1050"/>
                  </a:lnTo>
                  <a:lnTo>
                    <a:pt x="1632" y="1014"/>
                  </a:lnTo>
                  <a:lnTo>
                    <a:pt x="1632" y="990"/>
                  </a:lnTo>
                  <a:lnTo>
                    <a:pt x="1650" y="990"/>
                  </a:lnTo>
                  <a:lnTo>
                    <a:pt x="1662" y="996"/>
                  </a:lnTo>
                  <a:lnTo>
                    <a:pt x="1668" y="1002"/>
                  </a:lnTo>
                  <a:lnTo>
                    <a:pt x="1668" y="1020"/>
                  </a:lnTo>
                  <a:lnTo>
                    <a:pt x="1674" y="1032"/>
                  </a:lnTo>
                  <a:lnTo>
                    <a:pt x="1674" y="1038"/>
                  </a:lnTo>
                  <a:lnTo>
                    <a:pt x="1680" y="1050"/>
                  </a:lnTo>
                  <a:lnTo>
                    <a:pt x="1680" y="1062"/>
                  </a:lnTo>
                  <a:lnTo>
                    <a:pt x="1686" y="1074"/>
                  </a:lnTo>
                  <a:lnTo>
                    <a:pt x="1692" y="1092"/>
                  </a:lnTo>
                  <a:lnTo>
                    <a:pt x="1698" y="1104"/>
                  </a:lnTo>
                  <a:lnTo>
                    <a:pt x="1704" y="1110"/>
                  </a:lnTo>
                  <a:lnTo>
                    <a:pt x="1704" y="1116"/>
                  </a:lnTo>
                  <a:lnTo>
                    <a:pt x="1722" y="1134"/>
                  </a:lnTo>
                  <a:lnTo>
                    <a:pt x="1722" y="1110"/>
                  </a:lnTo>
                  <a:lnTo>
                    <a:pt x="1728" y="1110"/>
                  </a:lnTo>
                  <a:lnTo>
                    <a:pt x="1734" y="1116"/>
                  </a:lnTo>
                  <a:lnTo>
                    <a:pt x="1746" y="1116"/>
                  </a:lnTo>
                  <a:lnTo>
                    <a:pt x="1746" y="1104"/>
                  </a:lnTo>
                  <a:lnTo>
                    <a:pt x="1728" y="1086"/>
                  </a:lnTo>
                  <a:lnTo>
                    <a:pt x="1728" y="1062"/>
                  </a:lnTo>
                  <a:lnTo>
                    <a:pt x="1722" y="1050"/>
                  </a:lnTo>
                  <a:lnTo>
                    <a:pt x="1740" y="1032"/>
                  </a:lnTo>
                  <a:lnTo>
                    <a:pt x="1746" y="1032"/>
                  </a:lnTo>
                  <a:lnTo>
                    <a:pt x="1740" y="984"/>
                  </a:lnTo>
                  <a:lnTo>
                    <a:pt x="1722" y="966"/>
                  </a:lnTo>
                  <a:lnTo>
                    <a:pt x="1716" y="966"/>
                  </a:lnTo>
                  <a:lnTo>
                    <a:pt x="1770" y="966"/>
                  </a:lnTo>
                  <a:lnTo>
                    <a:pt x="1782" y="972"/>
                  </a:lnTo>
                  <a:lnTo>
                    <a:pt x="1794" y="972"/>
                  </a:lnTo>
                  <a:lnTo>
                    <a:pt x="1794" y="936"/>
                  </a:lnTo>
                  <a:lnTo>
                    <a:pt x="1812" y="882"/>
                  </a:lnTo>
                  <a:lnTo>
                    <a:pt x="1806" y="876"/>
                  </a:lnTo>
                  <a:lnTo>
                    <a:pt x="1800" y="864"/>
                  </a:lnTo>
                  <a:lnTo>
                    <a:pt x="1800" y="846"/>
                  </a:lnTo>
                  <a:lnTo>
                    <a:pt x="1812" y="840"/>
                  </a:lnTo>
                  <a:lnTo>
                    <a:pt x="1818" y="834"/>
                  </a:lnTo>
                  <a:lnTo>
                    <a:pt x="1836" y="804"/>
                  </a:lnTo>
                  <a:lnTo>
                    <a:pt x="1836" y="792"/>
                  </a:lnTo>
                  <a:lnTo>
                    <a:pt x="1830" y="786"/>
                  </a:lnTo>
                  <a:lnTo>
                    <a:pt x="1830" y="780"/>
                  </a:lnTo>
                  <a:lnTo>
                    <a:pt x="1824" y="774"/>
                  </a:lnTo>
                  <a:lnTo>
                    <a:pt x="1824" y="750"/>
                  </a:lnTo>
                  <a:lnTo>
                    <a:pt x="1830" y="750"/>
                  </a:lnTo>
                  <a:lnTo>
                    <a:pt x="1836" y="744"/>
                  </a:lnTo>
                  <a:lnTo>
                    <a:pt x="1848" y="744"/>
                  </a:lnTo>
                  <a:lnTo>
                    <a:pt x="1860" y="738"/>
                  </a:lnTo>
                  <a:lnTo>
                    <a:pt x="1872" y="726"/>
                  </a:lnTo>
                  <a:lnTo>
                    <a:pt x="1872" y="708"/>
                  </a:lnTo>
                  <a:lnTo>
                    <a:pt x="1878" y="708"/>
                  </a:lnTo>
                  <a:lnTo>
                    <a:pt x="1890" y="702"/>
                  </a:lnTo>
                  <a:lnTo>
                    <a:pt x="1926" y="702"/>
                  </a:lnTo>
                  <a:lnTo>
                    <a:pt x="1932" y="708"/>
                  </a:lnTo>
                  <a:lnTo>
                    <a:pt x="1950" y="708"/>
                  </a:lnTo>
                  <a:lnTo>
                    <a:pt x="1950" y="702"/>
                  </a:lnTo>
                  <a:lnTo>
                    <a:pt x="1944" y="696"/>
                  </a:lnTo>
                  <a:lnTo>
                    <a:pt x="1932" y="690"/>
                  </a:lnTo>
                  <a:lnTo>
                    <a:pt x="1926" y="684"/>
                  </a:lnTo>
                  <a:lnTo>
                    <a:pt x="1920" y="67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03" name="Iceland" descr="© INSCALE GmbH, 05.05.2010&#10;http://www.presentationload.com/">
              <a:extLst>
                <a:ext uri="{FF2B5EF4-FFF2-40B4-BE49-F238E27FC236}">
                  <a16:creationId xmlns:a16="http://schemas.microsoft.com/office/drawing/2014/main" id="{23B6C275-0DF9-5636-81D4-87012E6AD911}"/>
                </a:ext>
              </a:extLst>
            </p:cNvPr>
            <p:cNvSpPr>
              <a:spLocks/>
            </p:cNvSpPr>
            <p:nvPr/>
          </p:nvSpPr>
          <p:spPr bwMode="gray">
            <a:xfrm>
              <a:off x="3805503" y="1229127"/>
              <a:ext cx="216427" cy="84496"/>
            </a:xfrm>
            <a:custGeom>
              <a:avLst/>
              <a:gdLst>
                <a:gd name="T0" fmla="*/ 2147483647 w 570"/>
                <a:gd name="T1" fmla="*/ 2147483647 h 222"/>
                <a:gd name="T2" fmla="*/ 2147483647 w 570"/>
                <a:gd name="T3" fmla="*/ 2147483647 h 222"/>
                <a:gd name="T4" fmla="*/ 2147483647 w 570"/>
                <a:gd name="T5" fmla="*/ 2147483647 h 222"/>
                <a:gd name="T6" fmla="*/ 2147483647 w 570"/>
                <a:gd name="T7" fmla="*/ 2147483647 h 222"/>
                <a:gd name="T8" fmla="*/ 2147483647 w 570"/>
                <a:gd name="T9" fmla="*/ 2147483647 h 222"/>
                <a:gd name="T10" fmla="*/ 2147483647 w 570"/>
                <a:gd name="T11" fmla="*/ 2147483647 h 222"/>
                <a:gd name="T12" fmla="*/ 2147483647 w 570"/>
                <a:gd name="T13" fmla="*/ 2147483647 h 222"/>
                <a:gd name="T14" fmla="*/ 2147483647 w 570"/>
                <a:gd name="T15" fmla="*/ 2147483647 h 222"/>
                <a:gd name="T16" fmla="*/ 2147483647 w 570"/>
                <a:gd name="T17" fmla="*/ 2147483647 h 222"/>
                <a:gd name="T18" fmla="*/ 2147483647 w 570"/>
                <a:gd name="T19" fmla="*/ 2147483647 h 222"/>
                <a:gd name="T20" fmla="*/ 2147483647 w 570"/>
                <a:gd name="T21" fmla="*/ 2147483647 h 222"/>
                <a:gd name="T22" fmla="*/ 2147483647 w 570"/>
                <a:gd name="T23" fmla="*/ 2147483647 h 222"/>
                <a:gd name="T24" fmla="*/ 2147483647 w 570"/>
                <a:gd name="T25" fmla="*/ 2147483647 h 222"/>
                <a:gd name="T26" fmla="*/ 2147483647 w 570"/>
                <a:gd name="T27" fmla="*/ 2147483647 h 222"/>
                <a:gd name="T28" fmla="*/ 2147483647 w 570"/>
                <a:gd name="T29" fmla="*/ 2147483647 h 222"/>
                <a:gd name="T30" fmla="*/ 2147483647 w 570"/>
                <a:gd name="T31" fmla="*/ 2147483647 h 222"/>
                <a:gd name="T32" fmla="*/ 2147483647 w 570"/>
                <a:gd name="T33" fmla="*/ 2147483647 h 222"/>
                <a:gd name="T34" fmla="*/ 2147483647 w 570"/>
                <a:gd name="T35" fmla="*/ 2147483647 h 222"/>
                <a:gd name="T36" fmla="*/ 2147483647 w 570"/>
                <a:gd name="T37" fmla="*/ 2147483647 h 222"/>
                <a:gd name="T38" fmla="*/ 2147483647 w 570"/>
                <a:gd name="T39" fmla="*/ 2147483647 h 222"/>
                <a:gd name="T40" fmla="*/ 2147483647 w 570"/>
                <a:gd name="T41" fmla="*/ 2147483647 h 222"/>
                <a:gd name="T42" fmla="*/ 2147483647 w 570"/>
                <a:gd name="T43" fmla="*/ 2147483647 h 222"/>
                <a:gd name="T44" fmla="*/ 2147483647 w 570"/>
                <a:gd name="T45" fmla="*/ 2147483647 h 222"/>
                <a:gd name="T46" fmla="*/ 2147483647 w 570"/>
                <a:gd name="T47" fmla="*/ 2147483647 h 222"/>
                <a:gd name="T48" fmla="*/ 2147483647 w 570"/>
                <a:gd name="T49" fmla="*/ 2147483647 h 222"/>
                <a:gd name="T50" fmla="*/ 2147483647 w 570"/>
                <a:gd name="T51" fmla="*/ 2147483647 h 222"/>
                <a:gd name="T52" fmla="*/ 2147483647 w 570"/>
                <a:gd name="T53" fmla="*/ 2147483647 h 222"/>
                <a:gd name="T54" fmla="*/ 2147483647 w 570"/>
                <a:gd name="T55" fmla="*/ 2147483647 h 222"/>
                <a:gd name="T56" fmla="*/ 2147483647 w 570"/>
                <a:gd name="T57" fmla="*/ 2147483647 h 222"/>
                <a:gd name="T58" fmla="*/ 2147483647 w 570"/>
                <a:gd name="T59" fmla="*/ 2147483647 h 222"/>
                <a:gd name="T60" fmla="*/ 2147483647 w 570"/>
                <a:gd name="T61" fmla="*/ 2147483647 h 222"/>
                <a:gd name="T62" fmla="*/ 2147483647 w 570"/>
                <a:gd name="T63" fmla="*/ 2147483647 h 222"/>
                <a:gd name="T64" fmla="*/ 2147483647 w 570"/>
                <a:gd name="T65" fmla="*/ 2147483647 h 222"/>
                <a:gd name="T66" fmla="*/ 0 w 570"/>
                <a:gd name="T67" fmla="*/ 2147483647 h 222"/>
                <a:gd name="T68" fmla="*/ 2147483647 w 570"/>
                <a:gd name="T69" fmla="*/ 2147483647 h 222"/>
                <a:gd name="T70" fmla="*/ 2147483647 w 570"/>
                <a:gd name="T71" fmla="*/ 2147483647 h 222"/>
                <a:gd name="T72" fmla="*/ 2147483647 w 570"/>
                <a:gd name="T73" fmla="*/ 2147483647 h 222"/>
                <a:gd name="T74" fmla="*/ 2147483647 w 570"/>
                <a:gd name="T75" fmla="*/ 2147483647 h 222"/>
                <a:gd name="T76" fmla="*/ 2147483647 w 570"/>
                <a:gd name="T77" fmla="*/ 2147483647 h 222"/>
                <a:gd name="T78" fmla="*/ 2147483647 w 570"/>
                <a:gd name="T79" fmla="*/ 2147483647 h 222"/>
                <a:gd name="T80" fmla="*/ 2147483647 w 570"/>
                <a:gd name="T81" fmla="*/ 2147483647 h 222"/>
                <a:gd name="T82" fmla="*/ 2147483647 w 570"/>
                <a:gd name="T83" fmla="*/ 2147483647 h 222"/>
                <a:gd name="T84" fmla="*/ 2147483647 w 570"/>
                <a:gd name="T85" fmla="*/ 2147483647 h 222"/>
                <a:gd name="T86" fmla="*/ 2147483647 w 570"/>
                <a:gd name="T87" fmla="*/ 2147483647 h 222"/>
                <a:gd name="T88" fmla="*/ 2147483647 w 570"/>
                <a:gd name="T89" fmla="*/ 2147483647 h 222"/>
                <a:gd name="T90" fmla="*/ 2147483647 w 570"/>
                <a:gd name="T91" fmla="*/ 2147483647 h 222"/>
                <a:gd name="T92" fmla="*/ 2147483647 w 570"/>
                <a:gd name="T93" fmla="*/ 2147483647 h 22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570"/>
                <a:gd name="T142" fmla="*/ 0 h 222"/>
                <a:gd name="T143" fmla="*/ 570 w 570"/>
                <a:gd name="T144" fmla="*/ 222 h 222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570" h="222">
                  <a:moveTo>
                    <a:pt x="252" y="222"/>
                  </a:moveTo>
                  <a:lnTo>
                    <a:pt x="270" y="216"/>
                  </a:lnTo>
                  <a:lnTo>
                    <a:pt x="306" y="216"/>
                  </a:lnTo>
                  <a:lnTo>
                    <a:pt x="312" y="204"/>
                  </a:lnTo>
                  <a:lnTo>
                    <a:pt x="312" y="192"/>
                  </a:lnTo>
                  <a:lnTo>
                    <a:pt x="324" y="198"/>
                  </a:lnTo>
                  <a:lnTo>
                    <a:pt x="330" y="198"/>
                  </a:lnTo>
                  <a:lnTo>
                    <a:pt x="342" y="204"/>
                  </a:lnTo>
                  <a:lnTo>
                    <a:pt x="348" y="204"/>
                  </a:lnTo>
                  <a:lnTo>
                    <a:pt x="360" y="192"/>
                  </a:lnTo>
                  <a:lnTo>
                    <a:pt x="360" y="186"/>
                  </a:lnTo>
                  <a:lnTo>
                    <a:pt x="372" y="186"/>
                  </a:lnTo>
                  <a:lnTo>
                    <a:pt x="378" y="192"/>
                  </a:lnTo>
                  <a:lnTo>
                    <a:pt x="390" y="192"/>
                  </a:lnTo>
                  <a:lnTo>
                    <a:pt x="414" y="180"/>
                  </a:lnTo>
                  <a:lnTo>
                    <a:pt x="432" y="168"/>
                  </a:lnTo>
                  <a:lnTo>
                    <a:pt x="456" y="156"/>
                  </a:lnTo>
                  <a:lnTo>
                    <a:pt x="474" y="156"/>
                  </a:lnTo>
                  <a:lnTo>
                    <a:pt x="480" y="162"/>
                  </a:lnTo>
                  <a:lnTo>
                    <a:pt x="492" y="162"/>
                  </a:lnTo>
                  <a:lnTo>
                    <a:pt x="504" y="156"/>
                  </a:lnTo>
                  <a:lnTo>
                    <a:pt x="510" y="144"/>
                  </a:lnTo>
                  <a:lnTo>
                    <a:pt x="510" y="138"/>
                  </a:lnTo>
                  <a:lnTo>
                    <a:pt x="516" y="126"/>
                  </a:lnTo>
                  <a:lnTo>
                    <a:pt x="528" y="126"/>
                  </a:lnTo>
                  <a:lnTo>
                    <a:pt x="552" y="114"/>
                  </a:lnTo>
                  <a:lnTo>
                    <a:pt x="564" y="102"/>
                  </a:lnTo>
                  <a:lnTo>
                    <a:pt x="570" y="102"/>
                  </a:lnTo>
                  <a:lnTo>
                    <a:pt x="552" y="102"/>
                  </a:lnTo>
                  <a:lnTo>
                    <a:pt x="570" y="84"/>
                  </a:lnTo>
                  <a:lnTo>
                    <a:pt x="570" y="78"/>
                  </a:lnTo>
                  <a:lnTo>
                    <a:pt x="564" y="72"/>
                  </a:lnTo>
                  <a:lnTo>
                    <a:pt x="552" y="66"/>
                  </a:lnTo>
                  <a:lnTo>
                    <a:pt x="540" y="66"/>
                  </a:lnTo>
                  <a:lnTo>
                    <a:pt x="534" y="72"/>
                  </a:lnTo>
                  <a:lnTo>
                    <a:pt x="528" y="72"/>
                  </a:lnTo>
                  <a:lnTo>
                    <a:pt x="534" y="60"/>
                  </a:lnTo>
                  <a:lnTo>
                    <a:pt x="504" y="60"/>
                  </a:lnTo>
                  <a:lnTo>
                    <a:pt x="522" y="36"/>
                  </a:lnTo>
                  <a:lnTo>
                    <a:pt x="504" y="36"/>
                  </a:lnTo>
                  <a:lnTo>
                    <a:pt x="510" y="18"/>
                  </a:lnTo>
                  <a:lnTo>
                    <a:pt x="480" y="24"/>
                  </a:lnTo>
                  <a:lnTo>
                    <a:pt x="474" y="18"/>
                  </a:lnTo>
                  <a:lnTo>
                    <a:pt x="462" y="12"/>
                  </a:lnTo>
                  <a:lnTo>
                    <a:pt x="456" y="6"/>
                  </a:lnTo>
                  <a:lnTo>
                    <a:pt x="444" y="0"/>
                  </a:lnTo>
                  <a:lnTo>
                    <a:pt x="432" y="0"/>
                  </a:lnTo>
                  <a:lnTo>
                    <a:pt x="432" y="24"/>
                  </a:lnTo>
                  <a:lnTo>
                    <a:pt x="414" y="30"/>
                  </a:lnTo>
                  <a:lnTo>
                    <a:pt x="408" y="30"/>
                  </a:lnTo>
                  <a:lnTo>
                    <a:pt x="402" y="24"/>
                  </a:lnTo>
                  <a:lnTo>
                    <a:pt x="378" y="24"/>
                  </a:lnTo>
                  <a:lnTo>
                    <a:pt x="372" y="30"/>
                  </a:lnTo>
                  <a:lnTo>
                    <a:pt x="366" y="42"/>
                  </a:lnTo>
                  <a:lnTo>
                    <a:pt x="360" y="36"/>
                  </a:lnTo>
                  <a:lnTo>
                    <a:pt x="348" y="30"/>
                  </a:lnTo>
                  <a:lnTo>
                    <a:pt x="342" y="24"/>
                  </a:lnTo>
                  <a:lnTo>
                    <a:pt x="336" y="24"/>
                  </a:lnTo>
                  <a:lnTo>
                    <a:pt x="330" y="30"/>
                  </a:lnTo>
                  <a:lnTo>
                    <a:pt x="330" y="60"/>
                  </a:lnTo>
                  <a:lnTo>
                    <a:pt x="324" y="48"/>
                  </a:lnTo>
                  <a:lnTo>
                    <a:pt x="318" y="42"/>
                  </a:lnTo>
                  <a:lnTo>
                    <a:pt x="306" y="36"/>
                  </a:lnTo>
                  <a:lnTo>
                    <a:pt x="300" y="24"/>
                  </a:lnTo>
                  <a:lnTo>
                    <a:pt x="288" y="24"/>
                  </a:lnTo>
                  <a:lnTo>
                    <a:pt x="288" y="30"/>
                  </a:lnTo>
                  <a:lnTo>
                    <a:pt x="270" y="30"/>
                  </a:lnTo>
                  <a:lnTo>
                    <a:pt x="264" y="36"/>
                  </a:lnTo>
                  <a:lnTo>
                    <a:pt x="264" y="54"/>
                  </a:lnTo>
                  <a:lnTo>
                    <a:pt x="252" y="54"/>
                  </a:lnTo>
                  <a:lnTo>
                    <a:pt x="240" y="42"/>
                  </a:lnTo>
                  <a:lnTo>
                    <a:pt x="228" y="36"/>
                  </a:lnTo>
                  <a:lnTo>
                    <a:pt x="222" y="30"/>
                  </a:lnTo>
                  <a:lnTo>
                    <a:pt x="216" y="30"/>
                  </a:lnTo>
                  <a:lnTo>
                    <a:pt x="216" y="48"/>
                  </a:lnTo>
                  <a:lnTo>
                    <a:pt x="210" y="60"/>
                  </a:lnTo>
                  <a:lnTo>
                    <a:pt x="210" y="72"/>
                  </a:lnTo>
                  <a:lnTo>
                    <a:pt x="204" y="72"/>
                  </a:lnTo>
                  <a:lnTo>
                    <a:pt x="192" y="60"/>
                  </a:lnTo>
                  <a:lnTo>
                    <a:pt x="186" y="60"/>
                  </a:lnTo>
                  <a:lnTo>
                    <a:pt x="162" y="84"/>
                  </a:lnTo>
                  <a:lnTo>
                    <a:pt x="162" y="90"/>
                  </a:lnTo>
                  <a:lnTo>
                    <a:pt x="156" y="84"/>
                  </a:lnTo>
                  <a:lnTo>
                    <a:pt x="144" y="60"/>
                  </a:lnTo>
                  <a:lnTo>
                    <a:pt x="162" y="42"/>
                  </a:lnTo>
                  <a:lnTo>
                    <a:pt x="162" y="36"/>
                  </a:lnTo>
                  <a:lnTo>
                    <a:pt x="156" y="30"/>
                  </a:lnTo>
                  <a:lnTo>
                    <a:pt x="108" y="6"/>
                  </a:lnTo>
                  <a:lnTo>
                    <a:pt x="96" y="6"/>
                  </a:lnTo>
                  <a:lnTo>
                    <a:pt x="96" y="36"/>
                  </a:lnTo>
                  <a:lnTo>
                    <a:pt x="90" y="36"/>
                  </a:lnTo>
                  <a:lnTo>
                    <a:pt x="84" y="30"/>
                  </a:lnTo>
                  <a:lnTo>
                    <a:pt x="78" y="30"/>
                  </a:lnTo>
                  <a:lnTo>
                    <a:pt x="66" y="24"/>
                  </a:lnTo>
                  <a:lnTo>
                    <a:pt x="54" y="24"/>
                  </a:lnTo>
                  <a:lnTo>
                    <a:pt x="42" y="30"/>
                  </a:lnTo>
                  <a:lnTo>
                    <a:pt x="30" y="42"/>
                  </a:lnTo>
                  <a:lnTo>
                    <a:pt x="48" y="54"/>
                  </a:lnTo>
                  <a:lnTo>
                    <a:pt x="30" y="54"/>
                  </a:lnTo>
                  <a:lnTo>
                    <a:pt x="18" y="60"/>
                  </a:lnTo>
                  <a:lnTo>
                    <a:pt x="12" y="66"/>
                  </a:lnTo>
                  <a:lnTo>
                    <a:pt x="0" y="66"/>
                  </a:lnTo>
                  <a:lnTo>
                    <a:pt x="6" y="72"/>
                  </a:lnTo>
                  <a:lnTo>
                    <a:pt x="18" y="78"/>
                  </a:lnTo>
                  <a:lnTo>
                    <a:pt x="30" y="78"/>
                  </a:lnTo>
                  <a:lnTo>
                    <a:pt x="54" y="66"/>
                  </a:lnTo>
                  <a:lnTo>
                    <a:pt x="66" y="66"/>
                  </a:lnTo>
                  <a:lnTo>
                    <a:pt x="72" y="60"/>
                  </a:lnTo>
                  <a:lnTo>
                    <a:pt x="78" y="60"/>
                  </a:lnTo>
                  <a:lnTo>
                    <a:pt x="126" y="72"/>
                  </a:lnTo>
                  <a:lnTo>
                    <a:pt x="90" y="90"/>
                  </a:lnTo>
                  <a:lnTo>
                    <a:pt x="102" y="90"/>
                  </a:lnTo>
                  <a:lnTo>
                    <a:pt x="108" y="96"/>
                  </a:lnTo>
                  <a:lnTo>
                    <a:pt x="114" y="96"/>
                  </a:lnTo>
                  <a:lnTo>
                    <a:pt x="120" y="102"/>
                  </a:lnTo>
                  <a:lnTo>
                    <a:pt x="114" y="102"/>
                  </a:lnTo>
                  <a:lnTo>
                    <a:pt x="108" y="108"/>
                  </a:lnTo>
                  <a:lnTo>
                    <a:pt x="6" y="108"/>
                  </a:lnTo>
                  <a:lnTo>
                    <a:pt x="0" y="114"/>
                  </a:lnTo>
                  <a:lnTo>
                    <a:pt x="12" y="120"/>
                  </a:lnTo>
                  <a:lnTo>
                    <a:pt x="60" y="120"/>
                  </a:lnTo>
                  <a:lnTo>
                    <a:pt x="84" y="132"/>
                  </a:lnTo>
                  <a:lnTo>
                    <a:pt x="90" y="138"/>
                  </a:lnTo>
                  <a:lnTo>
                    <a:pt x="126" y="132"/>
                  </a:lnTo>
                  <a:lnTo>
                    <a:pt x="108" y="150"/>
                  </a:lnTo>
                  <a:lnTo>
                    <a:pt x="120" y="156"/>
                  </a:lnTo>
                  <a:lnTo>
                    <a:pt x="114" y="162"/>
                  </a:lnTo>
                  <a:lnTo>
                    <a:pt x="114" y="168"/>
                  </a:lnTo>
                  <a:lnTo>
                    <a:pt x="108" y="174"/>
                  </a:lnTo>
                  <a:lnTo>
                    <a:pt x="90" y="174"/>
                  </a:lnTo>
                  <a:lnTo>
                    <a:pt x="78" y="180"/>
                  </a:lnTo>
                  <a:lnTo>
                    <a:pt x="54" y="180"/>
                  </a:lnTo>
                  <a:lnTo>
                    <a:pt x="54" y="186"/>
                  </a:lnTo>
                  <a:lnTo>
                    <a:pt x="66" y="192"/>
                  </a:lnTo>
                  <a:lnTo>
                    <a:pt x="120" y="192"/>
                  </a:lnTo>
                  <a:lnTo>
                    <a:pt x="132" y="186"/>
                  </a:lnTo>
                  <a:lnTo>
                    <a:pt x="138" y="180"/>
                  </a:lnTo>
                  <a:lnTo>
                    <a:pt x="168" y="198"/>
                  </a:lnTo>
                  <a:lnTo>
                    <a:pt x="180" y="186"/>
                  </a:lnTo>
                  <a:lnTo>
                    <a:pt x="180" y="198"/>
                  </a:lnTo>
                  <a:lnTo>
                    <a:pt x="228" y="222"/>
                  </a:lnTo>
                  <a:lnTo>
                    <a:pt x="252" y="22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04" name="Hungary" descr="© INSCALE GmbH, 05.05.2010&#10;http://www.presentationload.com/">
              <a:extLst>
                <a:ext uri="{FF2B5EF4-FFF2-40B4-BE49-F238E27FC236}">
                  <a16:creationId xmlns:a16="http://schemas.microsoft.com/office/drawing/2014/main" id="{3450FA86-496F-AC27-E43E-7B7C05CAFFD1}"/>
                </a:ext>
              </a:extLst>
            </p:cNvPr>
            <p:cNvSpPr>
              <a:spLocks/>
            </p:cNvSpPr>
            <p:nvPr/>
          </p:nvSpPr>
          <p:spPr bwMode="gray">
            <a:xfrm>
              <a:off x="4651939" y="1739065"/>
              <a:ext cx="161579" cy="84496"/>
            </a:xfrm>
            <a:custGeom>
              <a:avLst/>
              <a:gdLst>
                <a:gd name="T0" fmla="*/ 2147483647 w 426"/>
                <a:gd name="T1" fmla="*/ 2147483647 h 222"/>
                <a:gd name="T2" fmla="*/ 2147483647 w 426"/>
                <a:gd name="T3" fmla="*/ 2147483647 h 222"/>
                <a:gd name="T4" fmla="*/ 2147483647 w 426"/>
                <a:gd name="T5" fmla="*/ 2147483647 h 222"/>
                <a:gd name="T6" fmla="*/ 0 w 426"/>
                <a:gd name="T7" fmla="*/ 2147483647 h 222"/>
                <a:gd name="T8" fmla="*/ 2147483647 w 426"/>
                <a:gd name="T9" fmla="*/ 2147483647 h 222"/>
                <a:gd name="T10" fmla="*/ 2147483647 w 426"/>
                <a:gd name="T11" fmla="*/ 2147483647 h 222"/>
                <a:gd name="T12" fmla="*/ 2147483647 w 426"/>
                <a:gd name="T13" fmla="*/ 2147483647 h 222"/>
                <a:gd name="T14" fmla="*/ 2147483647 w 426"/>
                <a:gd name="T15" fmla="*/ 2147483647 h 222"/>
                <a:gd name="T16" fmla="*/ 2147483647 w 426"/>
                <a:gd name="T17" fmla="*/ 2147483647 h 222"/>
                <a:gd name="T18" fmla="*/ 2147483647 w 426"/>
                <a:gd name="T19" fmla="*/ 2147483647 h 222"/>
                <a:gd name="T20" fmla="*/ 2147483647 w 426"/>
                <a:gd name="T21" fmla="*/ 2147483647 h 222"/>
                <a:gd name="T22" fmla="*/ 2147483647 w 426"/>
                <a:gd name="T23" fmla="*/ 2147483647 h 222"/>
                <a:gd name="T24" fmla="*/ 2147483647 w 426"/>
                <a:gd name="T25" fmla="*/ 2147483647 h 222"/>
                <a:gd name="T26" fmla="*/ 2147483647 w 426"/>
                <a:gd name="T27" fmla="*/ 2147483647 h 222"/>
                <a:gd name="T28" fmla="*/ 2147483647 w 426"/>
                <a:gd name="T29" fmla="*/ 2147483647 h 222"/>
                <a:gd name="T30" fmla="*/ 2147483647 w 426"/>
                <a:gd name="T31" fmla="*/ 2147483647 h 222"/>
                <a:gd name="T32" fmla="*/ 2147483647 w 426"/>
                <a:gd name="T33" fmla="*/ 2147483647 h 222"/>
                <a:gd name="T34" fmla="*/ 2147483647 w 426"/>
                <a:gd name="T35" fmla="*/ 2147483647 h 222"/>
                <a:gd name="T36" fmla="*/ 2147483647 w 426"/>
                <a:gd name="T37" fmla="*/ 2147483647 h 222"/>
                <a:gd name="T38" fmla="*/ 2147483647 w 426"/>
                <a:gd name="T39" fmla="*/ 2147483647 h 222"/>
                <a:gd name="T40" fmla="*/ 2147483647 w 426"/>
                <a:gd name="T41" fmla="*/ 2147483647 h 222"/>
                <a:gd name="T42" fmla="*/ 2147483647 w 426"/>
                <a:gd name="T43" fmla="*/ 2147483647 h 222"/>
                <a:gd name="T44" fmla="*/ 2147483647 w 426"/>
                <a:gd name="T45" fmla="*/ 2147483647 h 222"/>
                <a:gd name="T46" fmla="*/ 2147483647 w 426"/>
                <a:gd name="T47" fmla="*/ 2147483647 h 222"/>
                <a:gd name="T48" fmla="*/ 2147483647 w 426"/>
                <a:gd name="T49" fmla="*/ 0 h 222"/>
                <a:gd name="T50" fmla="*/ 2147483647 w 426"/>
                <a:gd name="T51" fmla="*/ 2147483647 h 222"/>
                <a:gd name="T52" fmla="*/ 2147483647 w 426"/>
                <a:gd name="T53" fmla="*/ 0 h 222"/>
                <a:gd name="T54" fmla="*/ 2147483647 w 426"/>
                <a:gd name="T55" fmla="*/ 2147483647 h 222"/>
                <a:gd name="T56" fmla="*/ 2147483647 w 426"/>
                <a:gd name="T57" fmla="*/ 2147483647 h 222"/>
                <a:gd name="T58" fmla="*/ 2147483647 w 426"/>
                <a:gd name="T59" fmla="*/ 2147483647 h 222"/>
                <a:gd name="T60" fmla="*/ 2147483647 w 426"/>
                <a:gd name="T61" fmla="*/ 2147483647 h 222"/>
                <a:gd name="T62" fmla="*/ 2147483647 w 426"/>
                <a:gd name="T63" fmla="*/ 2147483647 h 222"/>
                <a:gd name="T64" fmla="*/ 2147483647 w 426"/>
                <a:gd name="T65" fmla="*/ 2147483647 h 222"/>
                <a:gd name="T66" fmla="*/ 2147483647 w 426"/>
                <a:gd name="T67" fmla="*/ 2147483647 h 222"/>
                <a:gd name="T68" fmla="*/ 2147483647 w 426"/>
                <a:gd name="T69" fmla="*/ 2147483647 h 222"/>
                <a:gd name="T70" fmla="*/ 2147483647 w 426"/>
                <a:gd name="T71" fmla="*/ 2147483647 h 22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26"/>
                <a:gd name="T109" fmla="*/ 0 h 222"/>
                <a:gd name="T110" fmla="*/ 426 w 426"/>
                <a:gd name="T111" fmla="*/ 222 h 22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26" h="222">
                  <a:moveTo>
                    <a:pt x="42" y="66"/>
                  </a:moveTo>
                  <a:lnTo>
                    <a:pt x="24" y="66"/>
                  </a:lnTo>
                  <a:lnTo>
                    <a:pt x="18" y="78"/>
                  </a:lnTo>
                  <a:lnTo>
                    <a:pt x="30" y="78"/>
                  </a:lnTo>
                  <a:lnTo>
                    <a:pt x="18" y="96"/>
                  </a:lnTo>
                  <a:lnTo>
                    <a:pt x="18" y="120"/>
                  </a:lnTo>
                  <a:lnTo>
                    <a:pt x="0" y="120"/>
                  </a:lnTo>
                  <a:lnTo>
                    <a:pt x="0" y="126"/>
                  </a:lnTo>
                  <a:lnTo>
                    <a:pt x="6" y="132"/>
                  </a:lnTo>
                  <a:lnTo>
                    <a:pt x="12" y="150"/>
                  </a:lnTo>
                  <a:lnTo>
                    <a:pt x="30" y="162"/>
                  </a:lnTo>
                  <a:lnTo>
                    <a:pt x="42" y="168"/>
                  </a:lnTo>
                  <a:lnTo>
                    <a:pt x="48" y="174"/>
                  </a:lnTo>
                  <a:lnTo>
                    <a:pt x="48" y="180"/>
                  </a:lnTo>
                  <a:lnTo>
                    <a:pt x="60" y="192"/>
                  </a:lnTo>
                  <a:lnTo>
                    <a:pt x="72" y="198"/>
                  </a:lnTo>
                  <a:lnTo>
                    <a:pt x="78" y="204"/>
                  </a:lnTo>
                  <a:lnTo>
                    <a:pt x="90" y="210"/>
                  </a:lnTo>
                  <a:lnTo>
                    <a:pt x="108" y="210"/>
                  </a:lnTo>
                  <a:lnTo>
                    <a:pt x="114" y="222"/>
                  </a:lnTo>
                  <a:lnTo>
                    <a:pt x="156" y="216"/>
                  </a:lnTo>
                  <a:lnTo>
                    <a:pt x="168" y="210"/>
                  </a:lnTo>
                  <a:lnTo>
                    <a:pt x="174" y="204"/>
                  </a:lnTo>
                  <a:lnTo>
                    <a:pt x="198" y="204"/>
                  </a:lnTo>
                  <a:lnTo>
                    <a:pt x="216" y="186"/>
                  </a:lnTo>
                  <a:lnTo>
                    <a:pt x="240" y="186"/>
                  </a:lnTo>
                  <a:lnTo>
                    <a:pt x="258" y="198"/>
                  </a:lnTo>
                  <a:lnTo>
                    <a:pt x="288" y="192"/>
                  </a:lnTo>
                  <a:lnTo>
                    <a:pt x="288" y="174"/>
                  </a:lnTo>
                  <a:lnTo>
                    <a:pt x="306" y="180"/>
                  </a:lnTo>
                  <a:lnTo>
                    <a:pt x="312" y="174"/>
                  </a:lnTo>
                  <a:lnTo>
                    <a:pt x="324" y="168"/>
                  </a:lnTo>
                  <a:lnTo>
                    <a:pt x="330" y="162"/>
                  </a:lnTo>
                  <a:lnTo>
                    <a:pt x="330" y="144"/>
                  </a:lnTo>
                  <a:lnTo>
                    <a:pt x="336" y="138"/>
                  </a:lnTo>
                  <a:lnTo>
                    <a:pt x="348" y="132"/>
                  </a:lnTo>
                  <a:lnTo>
                    <a:pt x="366" y="114"/>
                  </a:lnTo>
                  <a:lnTo>
                    <a:pt x="366" y="72"/>
                  </a:lnTo>
                  <a:lnTo>
                    <a:pt x="378" y="60"/>
                  </a:lnTo>
                  <a:lnTo>
                    <a:pt x="408" y="60"/>
                  </a:lnTo>
                  <a:lnTo>
                    <a:pt x="426" y="42"/>
                  </a:lnTo>
                  <a:lnTo>
                    <a:pt x="420" y="36"/>
                  </a:lnTo>
                  <a:lnTo>
                    <a:pt x="408" y="36"/>
                  </a:lnTo>
                  <a:lnTo>
                    <a:pt x="402" y="30"/>
                  </a:lnTo>
                  <a:lnTo>
                    <a:pt x="396" y="30"/>
                  </a:lnTo>
                  <a:lnTo>
                    <a:pt x="372" y="6"/>
                  </a:lnTo>
                  <a:lnTo>
                    <a:pt x="348" y="6"/>
                  </a:lnTo>
                  <a:lnTo>
                    <a:pt x="336" y="12"/>
                  </a:lnTo>
                  <a:lnTo>
                    <a:pt x="324" y="12"/>
                  </a:lnTo>
                  <a:lnTo>
                    <a:pt x="324" y="0"/>
                  </a:lnTo>
                  <a:lnTo>
                    <a:pt x="312" y="0"/>
                  </a:lnTo>
                  <a:lnTo>
                    <a:pt x="312" y="18"/>
                  </a:lnTo>
                  <a:lnTo>
                    <a:pt x="294" y="12"/>
                  </a:lnTo>
                  <a:lnTo>
                    <a:pt x="294" y="0"/>
                  </a:lnTo>
                  <a:lnTo>
                    <a:pt x="270" y="0"/>
                  </a:lnTo>
                  <a:lnTo>
                    <a:pt x="264" y="12"/>
                  </a:lnTo>
                  <a:lnTo>
                    <a:pt x="252" y="24"/>
                  </a:lnTo>
                  <a:lnTo>
                    <a:pt x="246" y="24"/>
                  </a:lnTo>
                  <a:lnTo>
                    <a:pt x="234" y="30"/>
                  </a:lnTo>
                  <a:lnTo>
                    <a:pt x="210" y="30"/>
                  </a:lnTo>
                  <a:lnTo>
                    <a:pt x="204" y="42"/>
                  </a:lnTo>
                  <a:lnTo>
                    <a:pt x="168" y="36"/>
                  </a:lnTo>
                  <a:lnTo>
                    <a:pt x="156" y="60"/>
                  </a:lnTo>
                  <a:lnTo>
                    <a:pt x="144" y="60"/>
                  </a:lnTo>
                  <a:lnTo>
                    <a:pt x="126" y="66"/>
                  </a:lnTo>
                  <a:lnTo>
                    <a:pt x="84" y="66"/>
                  </a:lnTo>
                  <a:lnTo>
                    <a:pt x="78" y="60"/>
                  </a:lnTo>
                  <a:lnTo>
                    <a:pt x="72" y="48"/>
                  </a:lnTo>
                  <a:lnTo>
                    <a:pt x="66" y="42"/>
                  </a:lnTo>
                  <a:lnTo>
                    <a:pt x="54" y="60"/>
                  </a:lnTo>
                  <a:lnTo>
                    <a:pt x="42" y="54"/>
                  </a:lnTo>
                  <a:lnTo>
                    <a:pt x="42" y="66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05" name="Honduras" descr="© INSCALE GmbH, 05.05.2010&#10;http://www.presentationload.com/">
              <a:extLst>
                <a:ext uri="{FF2B5EF4-FFF2-40B4-BE49-F238E27FC236}">
                  <a16:creationId xmlns:a16="http://schemas.microsoft.com/office/drawing/2014/main" id="{CD0522AD-3808-0FE4-F24E-D6B626B99F2D}"/>
                </a:ext>
              </a:extLst>
            </p:cNvPr>
            <p:cNvSpPr>
              <a:spLocks/>
            </p:cNvSpPr>
            <p:nvPr/>
          </p:nvSpPr>
          <p:spPr bwMode="gray">
            <a:xfrm>
              <a:off x="1847289" y="2729294"/>
              <a:ext cx="168991" cy="93390"/>
            </a:xfrm>
            <a:custGeom>
              <a:avLst/>
              <a:gdLst>
                <a:gd name="T0" fmla="*/ 2147483647 w 444"/>
                <a:gd name="T1" fmla="*/ 2147483647 h 246"/>
                <a:gd name="T2" fmla="*/ 2147483647 w 444"/>
                <a:gd name="T3" fmla="*/ 2147483647 h 246"/>
                <a:gd name="T4" fmla="*/ 2147483647 w 444"/>
                <a:gd name="T5" fmla="*/ 2147483647 h 246"/>
                <a:gd name="T6" fmla="*/ 2147483647 w 444"/>
                <a:gd name="T7" fmla="*/ 2147483647 h 246"/>
                <a:gd name="T8" fmla="*/ 2147483647 w 444"/>
                <a:gd name="T9" fmla="*/ 2147483647 h 246"/>
                <a:gd name="T10" fmla="*/ 2147483647 w 444"/>
                <a:gd name="T11" fmla="*/ 2147483647 h 246"/>
                <a:gd name="T12" fmla="*/ 2147483647 w 444"/>
                <a:gd name="T13" fmla="*/ 2147483647 h 246"/>
                <a:gd name="T14" fmla="*/ 2147483647 w 444"/>
                <a:gd name="T15" fmla="*/ 2147483647 h 246"/>
                <a:gd name="T16" fmla="*/ 2147483647 w 444"/>
                <a:gd name="T17" fmla="*/ 2147483647 h 246"/>
                <a:gd name="T18" fmla="*/ 2147483647 w 444"/>
                <a:gd name="T19" fmla="*/ 2147483647 h 246"/>
                <a:gd name="T20" fmla="*/ 2147483647 w 444"/>
                <a:gd name="T21" fmla="*/ 2147483647 h 246"/>
                <a:gd name="T22" fmla="*/ 2147483647 w 444"/>
                <a:gd name="T23" fmla="*/ 2147483647 h 246"/>
                <a:gd name="T24" fmla="*/ 2147483647 w 444"/>
                <a:gd name="T25" fmla="*/ 2147483647 h 246"/>
                <a:gd name="T26" fmla="*/ 2147483647 w 444"/>
                <a:gd name="T27" fmla="*/ 2147483647 h 246"/>
                <a:gd name="T28" fmla="*/ 2147483647 w 444"/>
                <a:gd name="T29" fmla="*/ 2147483647 h 246"/>
                <a:gd name="T30" fmla="*/ 2147483647 w 444"/>
                <a:gd name="T31" fmla="*/ 2147483647 h 246"/>
                <a:gd name="T32" fmla="*/ 2147483647 w 444"/>
                <a:gd name="T33" fmla="*/ 2147483647 h 246"/>
                <a:gd name="T34" fmla="*/ 2147483647 w 444"/>
                <a:gd name="T35" fmla="*/ 2147483647 h 246"/>
                <a:gd name="T36" fmla="*/ 2147483647 w 444"/>
                <a:gd name="T37" fmla="*/ 2147483647 h 246"/>
                <a:gd name="T38" fmla="*/ 2147483647 w 444"/>
                <a:gd name="T39" fmla="*/ 0 h 246"/>
                <a:gd name="T40" fmla="*/ 2147483647 w 444"/>
                <a:gd name="T41" fmla="*/ 2147483647 h 246"/>
                <a:gd name="T42" fmla="*/ 2147483647 w 444"/>
                <a:gd name="T43" fmla="*/ 2147483647 h 246"/>
                <a:gd name="T44" fmla="*/ 2147483647 w 444"/>
                <a:gd name="T45" fmla="*/ 0 h 246"/>
                <a:gd name="T46" fmla="*/ 2147483647 w 444"/>
                <a:gd name="T47" fmla="*/ 2147483647 h 246"/>
                <a:gd name="T48" fmla="*/ 2147483647 w 444"/>
                <a:gd name="T49" fmla="*/ 2147483647 h 246"/>
                <a:gd name="T50" fmla="*/ 2147483647 w 444"/>
                <a:gd name="T51" fmla="*/ 2147483647 h 246"/>
                <a:gd name="T52" fmla="*/ 2147483647 w 444"/>
                <a:gd name="T53" fmla="*/ 2147483647 h 246"/>
                <a:gd name="T54" fmla="*/ 2147483647 w 444"/>
                <a:gd name="T55" fmla="*/ 2147483647 h 246"/>
                <a:gd name="T56" fmla="*/ 2147483647 w 444"/>
                <a:gd name="T57" fmla="*/ 2147483647 h 246"/>
                <a:gd name="T58" fmla="*/ 2147483647 w 444"/>
                <a:gd name="T59" fmla="*/ 2147483647 h 246"/>
                <a:gd name="T60" fmla="*/ 2147483647 w 444"/>
                <a:gd name="T61" fmla="*/ 0 h 246"/>
                <a:gd name="T62" fmla="*/ 2147483647 w 444"/>
                <a:gd name="T63" fmla="*/ 2147483647 h 246"/>
                <a:gd name="T64" fmla="*/ 2147483647 w 444"/>
                <a:gd name="T65" fmla="*/ 2147483647 h 246"/>
                <a:gd name="T66" fmla="*/ 2147483647 w 444"/>
                <a:gd name="T67" fmla="*/ 2147483647 h 246"/>
                <a:gd name="T68" fmla="*/ 2147483647 w 444"/>
                <a:gd name="T69" fmla="*/ 2147483647 h 246"/>
                <a:gd name="T70" fmla="*/ 2147483647 w 444"/>
                <a:gd name="T71" fmla="*/ 2147483647 h 246"/>
                <a:gd name="T72" fmla="*/ 0 w 444"/>
                <a:gd name="T73" fmla="*/ 2147483647 h 246"/>
                <a:gd name="T74" fmla="*/ 2147483647 w 444"/>
                <a:gd name="T75" fmla="*/ 2147483647 h 246"/>
                <a:gd name="T76" fmla="*/ 2147483647 w 444"/>
                <a:gd name="T77" fmla="*/ 2147483647 h 246"/>
                <a:gd name="T78" fmla="*/ 2147483647 w 444"/>
                <a:gd name="T79" fmla="*/ 2147483647 h 246"/>
                <a:gd name="T80" fmla="*/ 2147483647 w 444"/>
                <a:gd name="T81" fmla="*/ 2147483647 h 246"/>
                <a:gd name="T82" fmla="*/ 2147483647 w 444"/>
                <a:gd name="T83" fmla="*/ 2147483647 h 246"/>
                <a:gd name="T84" fmla="*/ 2147483647 w 444"/>
                <a:gd name="T85" fmla="*/ 2147483647 h 246"/>
                <a:gd name="T86" fmla="*/ 2147483647 w 444"/>
                <a:gd name="T87" fmla="*/ 2147483647 h 24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444"/>
                <a:gd name="T133" fmla="*/ 0 h 246"/>
                <a:gd name="T134" fmla="*/ 444 w 444"/>
                <a:gd name="T135" fmla="*/ 246 h 24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444" h="246">
                  <a:moveTo>
                    <a:pt x="156" y="240"/>
                  </a:moveTo>
                  <a:lnTo>
                    <a:pt x="156" y="222"/>
                  </a:lnTo>
                  <a:lnTo>
                    <a:pt x="174" y="222"/>
                  </a:lnTo>
                  <a:lnTo>
                    <a:pt x="168" y="216"/>
                  </a:lnTo>
                  <a:lnTo>
                    <a:pt x="168" y="204"/>
                  </a:lnTo>
                  <a:lnTo>
                    <a:pt x="162" y="198"/>
                  </a:lnTo>
                  <a:lnTo>
                    <a:pt x="162" y="186"/>
                  </a:lnTo>
                  <a:lnTo>
                    <a:pt x="168" y="180"/>
                  </a:lnTo>
                  <a:lnTo>
                    <a:pt x="204" y="180"/>
                  </a:lnTo>
                  <a:lnTo>
                    <a:pt x="210" y="168"/>
                  </a:lnTo>
                  <a:lnTo>
                    <a:pt x="216" y="162"/>
                  </a:lnTo>
                  <a:lnTo>
                    <a:pt x="228" y="162"/>
                  </a:lnTo>
                  <a:lnTo>
                    <a:pt x="228" y="168"/>
                  </a:lnTo>
                  <a:lnTo>
                    <a:pt x="234" y="174"/>
                  </a:lnTo>
                  <a:lnTo>
                    <a:pt x="252" y="174"/>
                  </a:lnTo>
                  <a:lnTo>
                    <a:pt x="276" y="150"/>
                  </a:lnTo>
                  <a:lnTo>
                    <a:pt x="288" y="126"/>
                  </a:lnTo>
                  <a:lnTo>
                    <a:pt x="306" y="126"/>
                  </a:lnTo>
                  <a:lnTo>
                    <a:pt x="306" y="108"/>
                  </a:lnTo>
                  <a:lnTo>
                    <a:pt x="318" y="96"/>
                  </a:lnTo>
                  <a:lnTo>
                    <a:pt x="330" y="96"/>
                  </a:lnTo>
                  <a:lnTo>
                    <a:pt x="348" y="114"/>
                  </a:lnTo>
                  <a:lnTo>
                    <a:pt x="360" y="114"/>
                  </a:lnTo>
                  <a:lnTo>
                    <a:pt x="372" y="102"/>
                  </a:lnTo>
                  <a:lnTo>
                    <a:pt x="372" y="96"/>
                  </a:lnTo>
                  <a:lnTo>
                    <a:pt x="420" y="96"/>
                  </a:lnTo>
                  <a:lnTo>
                    <a:pt x="426" y="90"/>
                  </a:lnTo>
                  <a:lnTo>
                    <a:pt x="432" y="90"/>
                  </a:lnTo>
                  <a:lnTo>
                    <a:pt x="444" y="84"/>
                  </a:lnTo>
                  <a:lnTo>
                    <a:pt x="444" y="78"/>
                  </a:lnTo>
                  <a:lnTo>
                    <a:pt x="426" y="60"/>
                  </a:lnTo>
                  <a:lnTo>
                    <a:pt x="402" y="48"/>
                  </a:lnTo>
                  <a:lnTo>
                    <a:pt x="396" y="48"/>
                  </a:lnTo>
                  <a:lnTo>
                    <a:pt x="390" y="42"/>
                  </a:lnTo>
                  <a:lnTo>
                    <a:pt x="384" y="30"/>
                  </a:lnTo>
                  <a:lnTo>
                    <a:pt x="372" y="24"/>
                  </a:lnTo>
                  <a:lnTo>
                    <a:pt x="366" y="18"/>
                  </a:lnTo>
                  <a:lnTo>
                    <a:pt x="348" y="18"/>
                  </a:lnTo>
                  <a:lnTo>
                    <a:pt x="342" y="6"/>
                  </a:lnTo>
                  <a:lnTo>
                    <a:pt x="336" y="0"/>
                  </a:lnTo>
                  <a:lnTo>
                    <a:pt x="312" y="0"/>
                  </a:lnTo>
                  <a:lnTo>
                    <a:pt x="300" y="6"/>
                  </a:lnTo>
                  <a:lnTo>
                    <a:pt x="294" y="12"/>
                  </a:lnTo>
                  <a:lnTo>
                    <a:pt x="282" y="12"/>
                  </a:lnTo>
                  <a:lnTo>
                    <a:pt x="270" y="0"/>
                  </a:lnTo>
                  <a:lnTo>
                    <a:pt x="252" y="0"/>
                  </a:lnTo>
                  <a:lnTo>
                    <a:pt x="240" y="6"/>
                  </a:lnTo>
                  <a:lnTo>
                    <a:pt x="234" y="18"/>
                  </a:lnTo>
                  <a:lnTo>
                    <a:pt x="222" y="24"/>
                  </a:lnTo>
                  <a:lnTo>
                    <a:pt x="186" y="24"/>
                  </a:lnTo>
                  <a:lnTo>
                    <a:pt x="174" y="18"/>
                  </a:lnTo>
                  <a:lnTo>
                    <a:pt x="168" y="12"/>
                  </a:lnTo>
                  <a:lnTo>
                    <a:pt x="156" y="12"/>
                  </a:lnTo>
                  <a:lnTo>
                    <a:pt x="150" y="18"/>
                  </a:lnTo>
                  <a:lnTo>
                    <a:pt x="144" y="18"/>
                  </a:lnTo>
                  <a:lnTo>
                    <a:pt x="138" y="24"/>
                  </a:lnTo>
                  <a:lnTo>
                    <a:pt x="132" y="24"/>
                  </a:lnTo>
                  <a:lnTo>
                    <a:pt x="132" y="18"/>
                  </a:lnTo>
                  <a:lnTo>
                    <a:pt x="126" y="12"/>
                  </a:lnTo>
                  <a:lnTo>
                    <a:pt x="126" y="6"/>
                  </a:lnTo>
                  <a:lnTo>
                    <a:pt x="120" y="0"/>
                  </a:lnTo>
                  <a:lnTo>
                    <a:pt x="114" y="0"/>
                  </a:lnTo>
                  <a:lnTo>
                    <a:pt x="96" y="18"/>
                  </a:lnTo>
                  <a:lnTo>
                    <a:pt x="90" y="18"/>
                  </a:lnTo>
                  <a:lnTo>
                    <a:pt x="84" y="30"/>
                  </a:lnTo>
                  <a:lnTo>
                    <a:pt x="72" y="36"/>
                  </a:lnTo>
                  <a:lnTo>
                    <a:pt x="60" y="48"/>
                  </a:lnTo>
                  <a:lnTo>
                    <a:pt x="48" y="54"/>
                  </a:lnTo>
                  <a:lnTo>
                    <a:pt x="36" y="66"/>
                  </a:lnTo>
                  <a:lnTo>
                    <a:pt x="24" y="72"/>
                  </a:lnTo>
                  <a:lnTo>
                    <a:pt x="18" y="84"/>
                  </a:lnTo>
                  <a:lnTo>
                    <a:pt x="18" y="102"/>
                  </a:lnTo>
                  <a:lnTo>
                    <a:pt x="12" y="114"/>
                  </a:lnTo>
                  <a:lnTo>
                    <a:pt x="0" y="126"/>
                  </a:lnTo>
                  <a:lnTo>
                    <a:pt x="6" y="138"/>
                  </a:lnTo>
                  <a:lnTo>
                    <a:pt x="18" y="150"/>
                  </a:lnTo>
                  <a:lnTo>
                    <a:pt x="42" y="150"/>
                  </a:lnTo>
                  <a:lnTo>
                    <a:pt x="42" y="168"/>
                  </a:lnTo>
                  <a:lnTo>
                    <a:pt x="48" y="174"/>
                  </a:lnTo>
                  <a:lnTo>
                    <a:pt x="60" y="174"/>
                  </a:lnTo>
                  <a:lnTo>
                    <a:pt x="66" y="168"/>
                  </a:lnTo>
                  <a:lnTo>
                    <a:pt x="102" y="168"/>
                  </a:lnTo>
                  <a:lnTo>
                    <a:pt x="102" y="210"/>
                  </a:lnTo>
                  <a:lnTo>
                    <a:pt x="126" y="222"/>
                  </a:lnTo>
                  <a:lnTo>
                    <a:pt x="132" y="228"/>
                  </a:lnTo>
                  <a:lnTo>
                    <a:pt x="132" y="246"/>
                  </a:lnTo>
                  <a:lnTo>
                    <a:pt x="144" y="246"/>
                  </a:lnTo>
                  <a:lnTo>
                    <a:pt x="156" y="24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06" name="Haiti" descr="© INSCALE GmbH, 05.05.2010&#10;http://www.presentationload.com/">
              <a:extLst>
                <a:ext uri="{FF2B5EF4-FFF2-40B4-BE49-F238E27FC236}">
                  <a16:creationId xmlns:a16="http://schemas.microsoft.com/office/drawing/2014/main" id="{31E7954C-EDA4-E8CB-A6AC-3F877664EEAB}"/>
                </a:ext>
              </a:extLst>
            </p:cNvPr>
            <p:cNvSpPr>
              <a:spLocks/>
            </p:cNvSpPr>
            <p:nvPr/>
          </p:nvSpPr>
          <p:spPr bwMode="gray">
            <a:xfrm>
              <a:off x="2262354" y="2610703"/>
              <a:ext cx="74119" cy="59295"/>
            </a:xfrm>
            <a:custGeom>
              <a:avLst/>
              <a:gdLst>
                <a:gd name="T0" fmla="*/ 2147483647 w 198"/>
                <a:gd name="T1" fmla="*/ 2147483647 h 156"/>
                <a:gd name="T2" fmla="*/ 2147483647 w 198"/>
                <a:gd name="T3" fmla="*/ 2147483647 h 156"/>
                <a:gd name="T4" fmla="*/ 2147483647 w 198"/>
                <a:gd name="T5" fmla="*/ 2147483647 h 156"/>
                <a:gd name="T6" fmla="*/ 2147483647 w 198"/>
                <a:gd name="T7" fmla="*/ 2147483647 h 156"/>
                <a:gd name="T8" fmla="*/ 2147483647 w 198"/>
                <a:gd name="T9" fmla="*/ 2147483647 h 156"/>
                <a:gd name="T10" fmla="*/ 2147483647 w 198"/>
                <a:gd name="T11" fmla="*/ 2147483647 h 156"/>
                <a:gd name="T12" fmla="*/ 2147483647 w 198"/>
                <a:gd name="T13" fmla="*/ 2147483647 h 156"/>
                <a:gd name="T14" fmla="*/ 2147483647 w 198"/>
                <a:gd name="T15" fmla="*/ 2147483647 h 156"/>
                <a:gd name="T16" fmla="*/ 2147483647 w 198"/>
                <a:gd name="T17" fmla="*/ 2147483647 h 156"/>
                <a:gd name="T18" fmla="*/ 2147483647 w 198"/>
                <a:gd name="T19" fmla="*/ 2147483647 h 156"/>
                <a:gd name="T20" fmla="*/ 2147483647 w 198"/>
                <a:gd name="T21" fmla="*/ 2147483647 h 156"/>
                <a:gd name="T22" fmla="*/ 2147483647 w 198"/>
                <a:gd name="T23" fmla="*/ 2147483647 h 156"/>
                <a:gd name="T24" fmla="*/ 2147483647 w 198"/>
                <a:gd name="T25" fmla="*/ 2147483647 h 156"/>
                <a:gd name="T26" fmla="*/ 2147483647 w 198"/>
                <a:gd name="T27" fmla="*/ 2147483647 h 156"/>
                <a:gd name="T28" fmla="*/ 2147483647 w 198"/>
                <a:gd name="T29" fmla="*/ 2147483647 h 156"/>
                <a:gd name="T30" fmla="*/ 2147483647 w 198"/>
                <a:gd name="T31" fmla="*/ 2147483647 h 156"/>
                <a:gd name="T32" fmla="*/ 2147483647 w 198"/>
                <a:gd name="T33" fmla="*/ 2147483647 h 156"/>
                <a:gd name="T34" fmla="*/ 2147483647 w 198"/>
                <a:gd name="T35" fmla="*/ 0 h 156"/>
                <a:gd name="T36" fmla="*/ 2147483647 w 198"/>
                <a:gd name="T37" fmla="*/ 0 h 156"/>
                <a:gd name="T38" fmla="*/ 2147483647 w 198"/>
                <a:gd name="T39" fmla="*/ 2147483647 h 156"/>
                <a:gd name="T40" fmla="*/ 2147483647 w 198"/>
                <a:gd name="T41" fmla="*/ 2147483647 h 156"/>
                <a:gd name="T42" fmla="*/ 2147483647 w 198"/>
                <a:gd name="T43" fmla="*/ 2147483647 h 156"/>
                <a:gd name="T44" fmla="*/ 2147483647 w 198"/>
                <a:gd name="T45" fmla="*/ 2147483647 h 156"/>
                <a:gd name="T46" fmla="*/ 2147483647 w 198"/>
                <a:gd name="T47" fmla="*/ 2147483647 h 156"/>
                <a:gd name="T48" fmla="*/ 2147483647 w 198"/>
                <a:gd name="T49" fmla="*/ 2147483647 h 156"/>
                <a:gd name="T50" fmla="*/ 2147483647 w 198"/>
                <a:gd name="T51" fmla="*/ 2147483647 h 156"/>
                <a:gd name="T52" fmla="*/ 2147483647 w 198"/>
                <a:gd name="T53" fmla="*/ 2147483647 h 156"/>
                <a:gd name="T54" fmla="*/ 2147483647 w 198"/>
                <a:gd name="T55" fmla="*/ 2147483647 h 156"/>
                <a:gd name="T56" fmla="*/ 2147483647 w 198"/>
                <a:gd name="T57" fmla="*/ 2147483647 h 156"/>
                <a:gd name="T58" fmla="*/ 2147483647 w 198"/>
                <a:gd name="T59" fmla="*/ 2147483647 h 156"/>
                <a:gd name="T60" fmla="*/ 2147483647 w 198"/>
                <a:gd name="T61" fmla="*/ 2147483647 h 156"/>
                <a:gd name="T62" fmla="*/ 2147483647 w 198"/>
                <a:gd name="T63" fmla="*/ 2147483647 h 156"/>
                <a:gd name="T64" fmla="*/ 2147483647 w 198"/>
                <a:gd name="T65" fmla="*/ 2147483647 h 156"/>
                <a:gd name="T66" fmla="*/ 2147483647 w 198"/>
                <a:gd name="T67" fmla="*/ 2147483647 h 156"/>
                <a:gd name="T68" fmla="*/ 2147483647 w 198"/>
                <a:gd name="T69" fmla="*/ 2147483647 h 156"/>
                <a:gd name="T70" fmla="*/ 2147483647 w 198"/>
                <a:gd name="T71" fmla="*/ 2147483647 h 156"/>
                <a:gd name="T72" fmla="*/ 2147483647 w 198"/>
                <a:gd name="T73" fmla="*/ 2147483647 h 156"/>
                <a:gd name="T74" fmla="*/ 2147483647 w 198"/>
                <a:gd name="T75" fmla="*/ 2147483647 h 156"/>
                <a:gd name="T76" fmla="*/ 2147483647 w 198"/>
                <a:gd name="T77" fmla="*/ 2147483647 h 156"/>
                <a:gd name="T78" fmla="*/ 2147483647 w 198"/>
                <a:gd name="T79" fmla="*/ 2147483647 h 156"/>
                <a:gd name="T80" fmla="*/ 2147483647 w 198"/>
                <a:gd name="T81" fmla="*/ 2147483647 h 156"/>
                <a:gd name="T82" fmla="*/ 0 w 198"/>
                <a:gd name="T83" fmla="*/ 2147483647 h 156"/>
                <a:gd name="T84" fmla="*/ 0 w 198"/>
                <a:gd name="T85" fmla="*/ 2147483647 h 156"/>
                <a:gd name="T86" fmla="*/ 2147483647 w 198"/>
                <a:gd name="T87" fmla="*/ 2147483647 h 156"/>
                <a:gd name="T88" fmla="*/ 2147483647 w 198"/>
                <a:gd name="T89" fmla="*/ 2147483647 h 156"/>
                <a:gd name="T90" fmla="*/ 2147483647 w 198"/>
                <a:gd name="T91" fmla="*/ 2147483647 h 156"/>
                <a:gd name="T92" fmla="*/ 2147483647 w 198"/>
                <a:gd name="T93" fmla="*/ 2147483647 h 156"/>
                <a:gd name="T94" fmla="*/ 2147483647 w 198"/>
                <a:gd name="T95" fmla="*/ 2147483647 h 156"/>
                <a:gd name="T96" fmla="*/ 2147483647 w 198"/>
                <a:gd name="T97" fmla="*/ 2147483647 h 156"/>
                <a:gd name="T98" fmla="*/ 2147483647 w 198"/>
                <a:gd name="T99" fmla="*/ 2147483647 h 156"/>
                <a:gd name="T100" fmla="*/ 2147483647 w 198"/>
                <a:gd name="T101" fmla="*/ 2147483647 h 156"/>
                <a:gd name="T102" fmla="*/ 2147483647 w 198"/>
                <a:gd name="T103" fmla="*/ 2147483647 h 156"/>
                <a:gd name="T104" fmla="*/ 2147483647 w 198"/>
                <a:gd name="T105" fmla="*/ 2147483647 h 156"/>
                <a:gd name="T106" fmla="*/ 2147483647 w 198"/>
                <a:gd name="T107" fmla="*/ 2147483647 h 156"/>
                <a:gd name="T108" fmla="*/ 2147483647 w 198"/>
                <a:gd name="T109" fmla="*/ 2147483647 h 156"/>
                <a:gd name="T110" fmla="*/ 2147483647 w 198"/>
                <a:gd name="T111" fmla="*/ 2147483647 h 156"/>
                <a:gd name="T112" fmla="*/ 2147483647 w 198"/>
                <a:gd name="T113" fmla="*/ 2147483647 h 15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98"/>
                <a:gd name="T172" fmla="*/ 0 h 156"/>
                <a:gd name="T173" fmla="*/ 198 w 198"/>
                <a:gd name="T174" fmla="*/ 156 h 15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98" h="156">
                  <a:moveTo>
                    <a:pt x="168" y="114"/>
                  </a:moveTo>
                  <a:lnTo>
                    <a:pt x="168" y="108"/>
                  </a:lnTo>
                  <a:lnTo>
                    <a:pt x="174" y="102"/>
                  </a:lnTo>
                  <a:lnTo>
                    <a:pt x="180" y="90"/>
                  </a:lnTo>
                  <a:lnTo>
                    <a:pt x="180" y="78"/>
                  </a:lnTo>
                  <a:lnTo>
                    <a:pt x="186" y="72"/>
                  </a:lnTo>
                  <a:lnTo>
                    <a:pt x="192" y="60"/>
                  </a:lnTo>
                  <a:lnTo>
                    <a:pt x="198" y="54"/>
                  </a:lnTo>
                  <a:lnTo>
                    <a:pt x="198" y="42"/>
                  </a:lnTo>
                  <a:lnTo>
                    <a:pt x="186" y="6"/>
                  </a:lnTo>
                  <a:lnTo>
                    <a:pt x="180" y="12"/>
                  </a:lnTo>
                  <a:lnTo>
                    <a:pt x="180" y="18"/>
                  </a:lnTo>
                  <a:lnTo>
                    <a:pt x="174" y="18"/>
                  </a:lnTo>
                  <a:lnTo>
                    <a:pt x="168" y="12"/>
                  </a:lnTo>
                  <a:lnTo>
                    <a:pt x="156" y="12"/>
                  </a:lnTo>
                  <a:lnTo>
                    <a:pt x="144" y="6"/>
                  </a:lnTo>
                  <a:lnTo>
                    <a:pt x="126" y="6"/>
                  </a:lnTo>
                  <a:lnTo>
                    <a:pt x="114" y="0"/>
                  </a:lnTo>
                  <a:lnTo>
                    <a:pt x="84" y="0"/>
                  </a:lnTo>
                  <a:lnTo>
                    <a:pt x="72" y="6"/>
                  </a:lnTo>
                  <a:lnTo>
                    <a:pt x="66" y="12"/>
                  </a:lnTo>
                  <a:lnTo>
                    <a:pt x="66" y="18"/>
                  </a:lnTo>
                  <a:lnTo>
                    <a:pt x="72" y="24"/>
                  </a:lnTo>
                  <a:lnTo>
                    <a:pt x="108" y="24"/>
                  </a:lnTo>
                  <a:lnTo>
                    <a:pt x="114" y="30"/>
                  </a:lnTo>
                  <a:lnTo>
                    <a:pt x="120" y="42"/>
                  </a:lnTo>
                  <a:lnTo>
                    <a:pt x="126" y="48"/>
                  </a:lnTo>
                  <a:lnTo>
                    <a:pt x="114" y="54"/>
                  </a:lnTo>
                  <a:lnTo>
                    <a:pt x="108" y="60"/>
                  </a:lnTo>
                  <a:lnTo>
                    <a:pt x="108" y="72"/>
                  </a:lnTo>
                  <a:lnTo>
                    <a:pt x="114" y="84"/>
                  </a:lnTo>
                  <a:lnTo>
                    <a:pt x="114" y="96"/>
                  </a:lnTo>
                  <a:lnTo>
                    <a:pt x="120" y="102"/>
                  </a:lnTo>
                  <a:lnTo>
                    <a:pt x="114" y="108"/>
                  </a:lnTo>
                  <a:lnTo>
                    <a:pt x="96" y="108"/>
                  </a:lnTo>
                  <a:lnTo>
                    <a:pt x="78" y="102"/>
                  </a:lnTo>
                  <a:lnTo>
                    <a:pt x="66" y="102"/>
                  </a:lnTo>
                  <a:lnTo>
                    <a:pt x="54" y="96"/>
                  </a:lnTo>
                  <a:lnTo>
                    <a:pt x="36" y="96"/>
                  </a:lnTo>
                  <a:lnTo>
                    <a:pt x="24" y="102"/>
                  </a:lnTo>
                  <a:lnTo>
                    <a:pt x="6" y="102"/>
                  </a:lnTo>
                  <a:lnTo>
                    <a:pt x="0" y="108"/>
                  </a:lnTo>
                  <a:lnTo>
                    <a:pt x="0" y="114"/>
                  </a:lnTo>
                  <a:lnTo>
                    <a:pt x="6" y="120"/>
                  </a:lnTo>
                  <a:lnTo>
                    <a:pt x="12" y="132"/>
                  </a:lnTo>
                  <a:lnTo>
                    <a:pt x="24" y="138"/>
                  </a:lnTo>
                  <a:lnTo>
                    <a:pt x="30" y="150"/>
                  </a:lnTo>
                  <a:lnTo>
                    <a:pt x="36" y="156"/>
                  </a:lnTo>
                  <a:lnTo>
                    <a:pt x="42" y="156"/>
                  </a:lnTo>
                  <a:lnTo>
                    <a:pt x="48" y="150"/>
                  </a:lnTo>
                  <a:lnTo>
                    <a:pt x="54" y="138"/>
                  </a:lnTo>
                  <a:lnTo>
                    <a:pt x="60" y="132"/>
                  </a:lnTo>
                  <a:lnTo>
                    <a:pt x="138" y="132"/>
                  </a:lnTo>
                  <a:lnTo>
                    <a:pt x="156" y="126"/>
                  </a:lnTo>
                  <a:lnTo>
                    <a:pt x="168" y="126"/>
                  </a:lnTo>
                  <a:lnTo>
                    <a:pt x="180" y="144"/>
                  </a:lnTo>
                  <a:lnTo>
                    <a:pt x="168" y="11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07" name="Guyane (French Guiana)" descr="© INSCALE GmbH, 05.05.2010&#10;http://www.presentationload.com/">
              <a:extLst>
                <a:ext uri="{FF2B5EF4-FFF2-40B4-BE49-F238E27FC236}">
                  <a16:creationId xmlns:a16="http://schemas.microsoft.com/office/drawing/2014/main" id="{932A00D0-3E09-D6C2-3276-11C7B35E99C7}"/>
                </a:ext>
              </a:extLst>
            </p:cNvPr>
            <p:cNvSpPr>
              <a:spLocks/>
            </p:cNvSpPr>
            <p:nvPr/>
          </p:nvSpPr>
          <p:spPr bwMode="gray">
            <a:xfrm>
              <a:off x="2760431" y="3042075"/>
              <a:ext cx="77083" cy="112660"/>
            </a:xfrm>
            <a:custGeom>
              <a:avLst/>
              <a:gdLst>
                <a:gd name="T0" fmla="*/ 2147483647 w 52"/>
                <a:gd name="T1" fmla="*/ 2147483647 h 76"/>
                <a:gd name="T2" fmla="*/ 2147483647 w 52"/>
                <a:gd name="T3" fmla="*/ 2147483647 h 76"/>
                <a:gd name="T4" fmla="*/ 2147483647 w 52"/>
                <a:gd name="T5" fmla="*/ 2147483647 h 76"/>
                <a:gd name="T6" fmla="*/ 2147483647 w 52"/>
                <a:gd name="T7" fmla="*/ 2147483647 h 76"/>
                <a:gd name="T8" fmla="*/ 2147483647 w 52"/>
                <a:gd name="T9" fmla="*/ 2147483647 h 76"/>
                <a:gd name="T10" fmla="*/ 2147483647 w 52"/>
                <a:gd name="T11" fmla="*/ 2147483647 h 76"/>
                <a:gd name="T12" fmla="*/ 2147483647 w 52"/>
                <a:gd name="T13" fmla="*/ 2147483647 h 76"/>
                <a:gd name="T14" fmla="*/ 2147483647 w 52"/>
                <a:gd name="T15" fmla="*/ 2147483647 h 76"/>
                <a:gd name="T16" fmla="*/ 2147483647 w 52"/>
                <a:gd name="T17" fmla="*/ 2147483647 h 76"/>
                <a:gd name="T18" fmla="*/ 2147483647 w 52"/>
                <a:gd name="T19" fmla="*/ 2147483647 h 76"/>
                <a:gd name="T20" fmla="*/ 2147483647 w 52"/>
                <a:gd name="T21" fmla="*/ 2147483647 h 76"/>
                <a:gd name="T22" fmla="*/ 2147483647 w 52"/>
                <a:gd name="T23" fmla="*/ 0 h 76"/>
                <a:gd name="T24" fmla="*/ 2147483647 w 52"/>
                <a:gd name="T25" fmla="*/ 2147483647 h 76"/>
                <a:gd name="T26" fmla="*/ 2147483647 w 52"/>
                <a:gd name="T27" fmla="*/ 2147483647 h 76"/>
                <a:gd name="T28" fmla="*/ 2147483647 w 52"/>
                <a:gd name="T29" fmla="*/ 2147483647 h 76"/>
                <a:gd name="T30" fmla="*/ 2147483647 w 52"/>
                <a:gd name="T31" fmla="*/ 2147483647 h 76"/>
                <a:gd name="T32" fmla="*/ 2147483647 w 52"/>
                <a:gd name="T33" fmla="*/ 2147483647 h 76"/>
                <a:gd name="T34" fmla="*/ 2147483647 w 52"/>
                <a:gd name="T35" fmla="*/ 2147483647 h 76"/>
                <a:gd name="T36" fmla="*/ 2147483647 w 52"/>
                <a:gd name="T37" fmla="*/ 2147483647 h 76"/>
                <a:gd name="T38" fmla="*/ 2147483647 w 52"/>
                <a:gd name="T39" fmla="*/ 2147483647 h 76"/>
                <a:gd name="T40" fmla="*/ 2147483647 w 52"/>
                <a:gd name="T41" fmla="*/ 2147483647 h 76"/>
                <a:gd name="T42" fmla="*/ 2147483647 w 52"/>
                <a:gd name="T43" fmla="*/ 2147483647 h 76"/>
                <a:gd name="T44" fmla="*/ 2147483647 w 52"/>
                <a:gd name="T45" fmla="*/ 2147483647 h 76"/>
                <a:gd name="T46" fmla="*/ 2147483647 w 52"/>
                <a:gd name="T47" fmla="*/ 2147483647 h 76"/>
                <a:gd name="T48" fmla="*/ 2147483647 w 52"/>
                <a:gd name="T49" fmla="*/ 2147483647 h 76"/>
                <a:gd name="T50" fmla="*/ 2147483647 w 52"/>
                <a:gd name="T51" fmla="*/ 2147483647 h 76"/>
                <a:gd name="T52" fmla="*/ 2147483647 w 52"/>
                <a:gd name="T53" fmla="*/ 2147483647 h 76"/>
                <a:gd name="T54" fmla="*/ 2147483647 w 52"/>
                <a:gd name="T55" fmla="*/ 2147483647 h 76"/>
                <a:gd name="T56" fmla="*/ 2147483647 w 52"/>
                <a:gd name="T57" fmla="*/ 2147483647 h 76"/>
                <a:gd name="T58" fmla="*/ 2147483647 w 52"/>
                <a:gd name="T59" fmla="*/ 2147483647 h 76"/>
                <a:gd name="T60" fmla="*/ 2147483647 w 52"/>
                <a:gd name="T61" fmla="*/ 2147483647 h 76"/>
                <a:gd name="T62" fmla="*/ 2147483647 w 52"/>
                <a:gd name="T63" fmla="*/ 2147483647 h 76"/>
                <a:gd name="T64" fmla="*/ 0 w 52"/>
                <a:gd name="T65" fmla="*/ 2147483647 h 76"/>
                <a:gd name="T66" fmla="*/ 0 w 52"/>
                <a:gd name="T67" fmla="*/ 2147483647 h 76"/>
                <a:gd name="T68" fmla="*/ 2147483647 w 52"/>
                <a:gd name="T69" fmla="*/ 2147483647 h 76"/>
                <a:gd name="T70" fmla="*/ 2147483647 w 52"/>
                <a:gd name="T71" fmla="*/ 2147483647 h 76"/>
                <a:gd name="T72" fmla="*/ 2147483647 w 52"/>
                <a:gd name="T73" fmla="*/ 2147483647 h 76"/>
                <a:gd name="T74" fmla="*/ 2147483647 w 52"/>
                <a:gd name="T75" fmla="*/ 2147483647 h 76"/>
                <a:gd name="T76" fmla="*/ 2147483647 w 52"/>
                <a:gd name="T77" fmla="*/ 2147483647 h 76"/>
                <a:gd name="T78" fmla="*/ 2147483647 w 52"/>
                <a:gd name="T79" fmla="*/ 2147483647 h 76"/>
                <a:gd name="T80" fmla="*/ 2147483647 w 52"/>
                <a:gd name="T81" fmla="*/ 2147483647 h 76"/>
                <a:gd name="T82" fmla="*/ 2147483647 w 52"/>
                <a:gd name="T83" fmla="*/ 2147483647 h 76"/>
                <a:gd name="T84" fmla="*/ 2147483647 w 52"/>
                <a:gd name="T85" fmla="*/ 2147483647 h 76"/>
                <a:gd name="T86" fmla="*/ 2147483647 w 52"/>
                <a:gd name="T87" fmla="*/ 2147483647 h 76"/>
                <a:gd name="T88" fmla="*/ 2147483647 w 52"/>
                <a:gd name="T89" fmla="*/ 2147483647 h 76"/>
                <a:gd name="T90" fmla="*/ 2147483647 w 52"/>
                <a:gd name="T91" fmla="*/ 2147483647 h 76"/>
                <a:gd name="T92" fmla="*/ 2147483647 w 52"/>
                <a:gd name="T93" fmla="*/ 2147483647 h 76"/>
                <a:gd name="T94" fmla="*/ 2147483647 w 52"/>
                <a:gd name="T95" fmla="*/ 2147483647 h 76"/>
                <a:gd name="T96" fmla="*/ 2147483647 w 52"/>
                <a:gd name="T97" fmla="*/ 2147483647 h 76"/>
                <a:gd name="T98" fmla="*/ 2147483647 w 52"/>
                <a:gd name="T99" fmla="*/ 2147483647 h 76"/>
                <a:gd name="T100" fmla="*/ 2147483647 w 52"/>
                <a:gd name="T101" fmla="*/ 2147483647 h 76"/>
                <a:gd name="T102" fmla="*/ 2147483647 w 52"/>
                <a:gd name="T103" fmla="*/ 2147483647 h 76"/>
                <a:gd name="T104" fmla="*/ 2147483647 w 52"/>
                <a:gd name="T105" fmla="*/ 2147483647 h 76"/>
                <a:gd name="T106" fmla="*/ 2147483647 w 52"/>
                <a:gd name="T107" fmla="*/ 2147483647 h 76"/>
                <a:gd name="T108" fmla="*/ 2147483647 w 52"/>
                <a:gd name="T109" fmla="*/ 2147483647 h 76"/>
                <a:gd name="T110" fmla="*/ 2147483647 w 52"/>
                <a:gd name="T111" fmla="*/ 2147483647 h 76"/>
                <a:gd name="T112" fmla="*/ 2147483647 w 52"/>
                <a:gd name="T113" fmla="*/ 2147483647 h 76"/>
                <a:gd name="T114" fmla="*/ 2147483647 w 52"/>
                <a:gd name="T115" fmla="*/ 2147483647 h 7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52"/>
                <a:gd name="T175" fmla="*/ 0 h 76"/>
                <a:gd name="T176" fmla="*/ 52 w 52"/>
                <a:gd name="T177" fmla="*/ 76 h 7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52" h="76">
                  <a:moveTo>
                    <a:pt x="52" y="32"/>
                  </a:moveTo>
                  <a:lnTo>
                    <a:pt x="50" y="26"/>
                  </a:lnTo>
                  <a:lnTo>
                    <a:pt x="48" y="24"/>
                  </a:lnTo>
                  <a:lnTo>
                    <a:pt x="46" y="22"/>
                  </a:lnTo>
                  <a:lnTo>
                    <a:pt x="46" y="20"/>
                  </a:lnTo>
                  <a:lnTo>
                    <a:pt x="40" y="20"/>
                  </a:lnTo>
                  <a:lnTo>
                    <a:pt x="32" y="6"/>
                  </a:lnTo>
                  <a:lnTo>
                    <a:pt x="24" y="6"/>
                  </a:lnTo>
                  <a:lnTo>
                    <a:pt x="22" y="4"/>
                  </a:lnTo>
                  <a:lnTo>
                    <a:pt x="20" y="4"/>
                  </a:lnTo>
                  <a:lnTo>
                    <a:pt x="16" y="2"/>
                  </a:lnTo>
                  <a:lnTo>
                    <a:pt x="14" y="0"/>
                  </a:lnTo>
                  <a:lnTo>
                    <a:pt x="12" y="4"/>
                  </a:lnTo>
                  <a:lnTo>
                    <a:pt x="12" y="10"/>
                  </a:lnTo>
                  <a:lnTo>
                    <a:pt x="10" y="10"/>
                  </a:lnTo>
                  <a:lnTo>
                    <a:pt x="8" y="12"/>
                  </a:lnTo>
                  <a:lnTo>
                    <a:pt x="6" y="14"/>
                  </a:lnTo>
                  <a:lnTo>
                    <a:pt x="4" y="16"/>
                  </a:lnTo>
                  <a:lnTo>
                    <a:pt x="2" y="20"/>
                  </a:lnTo>
                  <a:lnTo>
                    <a:pt x="2" y="28"/>
                  </a:lnTo>
                  <a:lnTo>
                    <a:pt x="4" y="32"/>
                  </a:lnTo>
                  <a:lnTo>
                    <a:pt x="4" y="36"/>
                  </a:lnTo>
                  <a:lnTo>
                    <a:pt x="6" y="40"/>
                  </a:lnTo>
                  <a:lnTo>
                    <a:pt x="10" y="44"/>
                  </a:lnTo>
                  <a:lnTo>
                    <a:pt x="12" y="46"/>
                  </a:lnTo>
                  <a:lnTo>
                    <a:pt x="12" y="48"/>
                  </a:lnTo>
                  <a:lnTo>
                    <a:pt x="6" y="54"/>
                  </a:lnTo>
                  <a:lnTo>
                    <a:pt x="8" y="62"/>
                  </a:lnTo>
                  <a:lnTo>
                    <a:pt x="6" y="64"/>
                  </a:lnTo>
                  <a:lnTo>
                    <a:pt x="4" y="64"/>
                  </a:lnTo>
                  <a:lnTo>
                    <a:pt x="4" y="66"/>
                  </a:lnTo>
                  <a:lnTo>
                    <a:pt x="2" y="68"/>
                  </a:lnTo>
                  <a:lnTo>
                    <a:pt x="0" y="72"/>
                  </a:lnTo>
                  <a:lnTo>
                    <a:pt x="4" y="76"/>
                  </a:lnTo>
                  <a:lnTo>
                    <a:pt x="10" y="76"/>
                  </a:lnTo>
                  <a:lnTo>
                    <a:pt x="12" y="74"/>
                  </a:lnTo>
                  <a:lnTo>
                    <a:pt x="12" y="72"/>
                  </a:lnTo>
                  <a:lnTo>
                    <a:pt x="14" y="72"/>
                  </a:lnTo>
                  <a:lnTo>
                    <a:pt x="16" y="72"/>
                  </a:lnTo>
                  <a:lnTo>
                    <a:pt x="18" y="72"/>
                  </a:lnTo>
                  <a:lnTo>
                    <a:pt x="20" y="72"/>
                  </a:lnTo>
                  <a:lnTo>
                    <a:pt x="22" y="72"/>
                  </a:lnTo>
                  <a:lnTo>
                    <a:pt x="26" y="74"/>
                  </a:lnTo>
                  <a:lnTo>
                    <a:pt x="30" y="74"/>
                  </a:lnTo>
                  <a:lnTo>
                    <a:pt x="32" y="72"/>
                  </a:lnTo>
                  <a:lnTo>
                    <a:pt x="40" y="64"/>
                  </a:lnTo>
                  <a:lnTo>
                    <a:pt x="40" y="60"/>
                  </a:lnTo>
                  <a:lnTo>
                    <a:pt x="44" y="50"/>
                  </a:lnTo>
                  <a:lnTo>
                    <a:pt x="46" y="46"/>
                  </a:lnTo>
                  <a:lnTo>
                    <a:pt x="48" y="44"/>
                  </a:lnTo>
                  <a:lnTo>
                    <a:pt x="50" y="42"/>
                  </a:lnTo>
                  <a:lnTo>
                    <a:pt x="50" y="40"/>
                  </a:lnTo>
                  <a:lnTo>
                    <a:pt x="52" y="38"/>
                  </a:lnTo>
                  <a:lnTo>
                    <a:pt x="52" y="36"/>
                  </a:lnTo>
                  <a:lnTo>
                    <a:pt x="52" y="34"/>
                  </a:lnTo>
                  <a:lnTo>
                    <a:pt x="52" y="3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08" name="Guyana" descr="© INSCALE GmbH, 05.05.2010&#10;http://www.presentationload.com/">
              <a:extLst>
                <a:ext uri="{FF2B5EF4-FFF2-40B4-BE49-F238E27FC236}">
                  <a16:creationId xmlns:a16="http://schemas.microsoft.com/office/drawing/2014/main" id="{ECBCDF1D-E4FC-DF55-2B66-B324D9519C52}"/>
                </a:ext>
              </a:extLst>
            </p:cNvPr>
            <p:cNvSpPr>
              <a:spLocks/>
            </p:cNvSpPr>
            <p:nvPr/>
          </p:nvSpPr>
          <p:spPr bwMode="gray">
            <a:xfrm>
              <a:off x="2579582" y="2960544"/>
              <a:ext cx="123038" cy="220874"/>
            </a:xfrm>
            <a:custGeom>
              <a:avLst/>
              <a:gdLst>
                <a:gd name="T0" fmla="*/ 2147483647 w 324"/>
                <a:gd name="T1" fmla="*/ 2147483647 h 582"/>
                <a:gd name="T2" fmla="*/ 2147483647 w 324"/>
                <a:gd name="T3" fmla="*/ 2147483647 h 582"/>
                <a:gd name="T4" fmla="*/ 2147483647 w 324"/>
                <a:gd name="T5" fmla="*/ 2147483647 h 582"/>
                <a:gd name="T6" fmla="*/ 2147483647 w 324"/>
                <a:gd name="T7" fmla="*/ 2147483647 h 582"/>
                <a:gd name="T8" fmla="*/ 2147483647 w 324"/>
                <a:gd name="T9" fmla="*/ 2147483647 h 582"/>
                <a:gd name="T10" fmla="*/ 2147483647 w 324"/>
                <a:gd name="T11" fmla="*/ 2147483647 h 582"/>
                <a:gd name="T12" fmla="*/ 2147483647 w 324"/>
                <a:gd name="T13" fmla="*/ 2147483647 h 582"/>
                <a:gd name="T14" fmla="*/ 2147483647 w 324"/>
                <a:gd name="T15" fmla="*/ 2147483647 h 582"/>
                <a:gd name="T16" fmla="*/ 0 w 324"/>
                <a:gd name="T17" fmla="*/ 2147483647 h 582"/>
                <a:gd name="T18" fmla="*/ 2147483647 w 324"/>
                <a:gd name="T19" fmla="*/ 2147483647 h 582"/>
                <a:gd name="T20" fmla="*/ 2147483647 w 324"/>
                <a:gd name="T21" fmla="*/ 2147483647 h 582"/>
                <a:gd name="T22" fmla="*/ 2147483647 w 324"/>
                <a:gd name="T23" fmla="*/ 2147483647 h 582"/>
                <a:gd name="T24" fmla="*/ 2147483647 w 324"/>
                <a:gd name="T25" fmla="*/ 2147483647 h 582"/>
                <a:gd name="T26" fmla="*/ 2147483647 w 324"/>
                <a:gd name="T27" fmla="*/ 2147483647 h 582"/>
                <a:gd name="T28" fmla="*/ 2147483647 w 324"/>
                <a:gd name="T29" fmla="*/ 2147483647 h 582"/>
                <a:gd name="T30" fmla="*/ 2147483647 w 324"/>
                <a:gd name="T31" fmla="*/ 2147483647 h 582"/>
                <a:gd name="T32" fmla="*/ 2147483647 w 324"/>
                <a:gd name="T33" fmla="*/ 2147483647 h 582"/>
                <a:gd name="T34" fmla="*/ 2147483647 w 324"/>
                <a:gd name="T35" fmla="*/ 2147483647 h 582"/>
                <a:gd name="T36" fmla="*/ 2147483647 w 324"/>
                <a:gd name="T37" fmla="*/ 2147483647 h 582"/>
                <a:gd name="T38" fmla="*/ 2147483647 w 324"/>
                <a:gd name="T39" fmla="*/ 2147483647 h 582"/>
                <a:gd name="T40" fmla="*/ 2147483647 w 324"/>
                <a:gd name="T41" fmla="*/ 2147483647 h 582"/>
                <a:gd name="T42" fmla="*/ 2147483647 w 324"/>
                <a:gd name="T43" fmla="*/ 2147483647 h 582"/>
                <a:gd name="T44" fmla="*/ 2147483647 w 324"/>
                <a:gd name="T45" fmla="*/ 2147483647 h 582"/>
                <a:gd name="T46" fmla="*/ 2147483647 w 324"/>
                <a:gd name="T47" fmla="*/ 2147483647 h 582"/>
                <a:gd name="T48" fmla="*/ 2147483647 w 324"/>
                <a:gd name="T49" fmla="*/ 2147483647 h 582"/>
                <a:gd name="T50" fmla="*/ 2147483647 w 324"/>
                <a:gd name="T51" fmla="*/ 2147483647 h 582"/>
                <a:gd name="T52" fmla="*/ 2147483647 w 324"/>
                <a:gd name="T53" fmla="*/ 2147483647 h 582"/>
                <a:gd name="T54" fmla="*/ 2147483647 w 324"/>
                <a:gd name="T55" fmla="*/ 2147483647 h 582"/>
                <a:gd name="T56" fmla="*/ 2147483647 w 324"/>
                <a:gd name="T57" fmla="*/ 2147483647 h 582"/>
                <a:gd name="T58" fmla="*/ 2147483647 w 324"/>
                <a:gd name="T59" fmla="*/ 2147483647 h 582"/>
                <a:gd name="T60" fmla="*/ 2147483647 w 324"/>
                <a:gd name="T61" fmla="*/ 2147483647 h 582"/>
                <a:gd name="T62" fmla="*/ 2147483647 w 324"/>
                <a:gd name="T63" fmla="*/ 2147483647 h 582"/>
                <a:gd name="T64" fmla="*/ 2147483647 w 324"/>
                <a:gd name="T65" fmla="*/ 2147483647 h 582"/>
                <a:gd name="T66" fmla="*/ 2147483647 w 324"/>
                <a:gd name="T67" fmla="*/ 2147483647 h 582"/>
                <a:gd name="T68" fmla="*/ 2147483647 w 324"/>
                <a:gd name="T69" fmla="*/ 2147483647 h 582"/>
                <a:gd name="T70" fmla="*/ 2147483647 w 324"/>
                <a:gd name="T71" fmla="*/ 2147483647 h 582"/>
                <a:gd name="T72" fmla="*/ 2147483647 w 324"/>
                <a:gd name="T73" fmla="*/ 2147483647 h 582"/>
                <a:gd name="T74" fmla="*/ 2147483647 w 324"/>
                <a:gd name="T75" fmla="*/ 2147483647 h 582"/>
                <a:gd name="T76" fmla="*/ 2147483647 w 324"/>
                <a:gd name="T77" fmla="*/ 2147483647 h 582"/>
                <a:gd name="T78" fmla="*/ 2147483647 w 324"/>
                <a:gd name="T79" fmla="*/ 2147483647 h 582"/>
                <a:gd name="T80" fmla="*/ 2147483647 w 324"/>
                <a:gd name="T81" fmla="*/ 2147483647 h 582"/>
                <a:gd name="T82" fmla="*/ 2147483647 w 324"/>
                <a:gd name="T83" fmla="*/ 2147483647 h 582"/>
                <a:gd name="T84" fmla="*/ 2147483647 w 324"/>
                <a:gd name="T85" fmla="*/ 2147483647 h 582"/>
                <a:gd name="T86" fmla="*/ 2147483647 w 324"/>
                <a:gd name="T87" fmla="*/ 2147483647 h 582"/>
                <a:gd name="T88" fmla="*/ 2147483647 w 324"/>
                <a:gd name="T89" fmla="*/ 2147483647 h 582"/>
                <a:gd name="T90" fmla="*/ 2147483647 w 324"/>
                <a:gd name="T91" fmla="*/ 2147483647 h 582"/>
                <a:gd name="T92" fmla="*/ 2147483647 w 324"/>
                <a:gd name="T93" fmla="*/ 2147483647 h 582"/>
                <a:gd name="T94" fmla="*/ 2147483647 w 324"/>
                <a:gd name="T95" fmla="*/ 2147483647 h 582"/>
                <a:gd name="T96" fmla="*/ 2147483647 w 324"/>
                <a:gd name="T97" fmla="*/ 2147483647 h 582"/>
                <a:gd name="T98" fmla="*/ 2147483647 w 324"/>
                <a:gd name="T99" fmla="*/ 2147483647 h 582"/>
                <a:gd name="T100" fmla="*/ 2147483647 w 324"/>
                <a:gd name="T101" fmla="*/ 2147483647 h 582"/>
                <a:gd name="T102" fmla="*/ 2147483647 w 324"/>
                <a:gd name="T103" fmla="*/ 2147483647 h 582"/>
                <a:gd name="T104" fmla="*/ 2147483647 w 324"/>
                <a:gd name="T105" fmla="*/ 2147483647 h 582"/>
                <a:gd name="T106" fmla="*/ 2147483647 w 324"/>
                <a:gd name="T107" fmla="*/ 2147483647 h 582"/>
                <a:gd name="T108" fmla="*/ 2147483647 w 324"/>
                <a:gd name="T109" fmla="*/ 2147483647 h 582"/>
                <a:gd name="T110" fmla="*/ 2147483647 w 324"/>
                <a:gd name="T111" fmla="*/ 2147483647 h 582"/>
                <a:gd name="T112" fmla="*/ 2147483647 w 324"/>
                <a:gd name="T113" fmla="*/ 2147483647 h 582"/>
                <a:gd name="T114" fmla="*/ 2147483647 w 324"/>
                <a:gd name="T115" fmla="*/ 2147483647 h 582"/>
                <a:gd name="T116" fmla="*/ 2147483647 w 324"/>
                <a:gd name="T117" fmla="*/ 2147483647 h 582"/>
                <a:gd name="T118" fmla="*/ 2147483647 w 324"/>
                <a:gd name="T119" fmla="*/ 2147483647 h 582"/>
                <a:gd name="T120" fmla="*/ 2147483647 w 324"/>
                <a:gd name="T121" fmla="*/ 2147483647 h 582"/>
                <a:gd name="T122" fmla="*/ 2147483647 w 324"/>
                <a:gd name="T123" fmla="*/ 0 h 582"/>
                <a:gd name="T124" fmla="*/ 2147483647 w 324"/>
                <a:gd name="T125" fmla="*/ 2147483647 h 582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324"/>
                <a:gd name="T190" fmla="*/ 0 h 582"/>
                <a:gd name="T191" fmla="*/ 324 w 324"/>
                <a:gd name="T192" fmla="*/ 582 h 582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324" h="582">
                  <a:moveTo>
                    <a:pt x="90" y="42"/>
                  </a:moveTo>
                  <a:lnTo>
                    <a:pt x="84" y="48"/>
                  </a:lnTo>
                  <a:lnTo>
                    <a:pt x="72" y="48"/>
                  </a:lnTo>
                  <a:lnTo>
                    <a:pt x="60" y="60"/>
                  </a:lnTo>
                  <a:lnTo>
                    <a:pt x="60" y="102"/>
                  </a:lnTo>
                  <a:lnTo>
                    <a:pt x="84" y="102"/>
                  </a:lnTo>
                  <a:lnTo>
                    <a:pt x="84" y="120"/>
                  </a:lnTo>
                  <a:lnTo>
                    <a:pt x="78" y="126"/>
                  </a:lnTo>
                  <a:lnTo>
                    <a:pt x="66" y="132"/>
                  </a:lnTo>
                  <a:lnTo>
                    <a:pt x="54" y="132"/>
                  </a:lnTo>
                  <a:lnTo>
                    <a:pt x="42" y="138"/>
                  </a:lnTo>
                  <a:lnTo>
                    <a:pt x="12" y="138"/>
                  </a:lnTo>
                  <a:lnTo>
                    <a:pt x="12" y="144"/>
                  </a:lnTo>
                  <a:lnTo>
                    <a:pt x="30" y="162"/>
                  </a:lnTo>
                  <a:lnTo>
                    <a:pt x="30" y="180"/>
                  </a:lnTo>
                  <a:lnTo>
                    <a:pt x="18" y="186"/>
                  </a:lnTo>
                  <a:lnTo>
                    <a:pt x="12" y="186"/>
                  </a:lnTo>
                  <a:lnTo>
                    <a:pt x="0" y="192"/>
                  </a:lnTo>
                  <a:lnTo>
                    <a:pt x="0" y="204"/>
                  </a:lnTo>
                  <a:lnTo>
                    <a:pt x="6" y="210"/>
                  </a:lnTo>
                  <a:lnTo>
                    <a:pt x="12" y="222"/>
                  </a:lnTo>
                  <a:lnTo>
                    <a:pt x="48" y="258"/>
                  </a:lnTo>
                  <a:lnTo>
                    <a:pt x="72" y="264"/>
                  </a:lnTo>
                  <a:lnTo>
                    <a:pt x="78" y="252"/>
                  </a:lnTo>
                  <a:lnTo>
                    <a:pt x="90" y="264"/>
                  </a:lnTo>
                  <a:lnTo>
                    <a:pt x="96" y="276"/>
                  </a:lnTo>
                  <a:lnTo>
                    <a:pt x="96" y="294"/>
                  </a:lnTo>
                  <a:lnTo>
                    <a:pt x="90" y="306"/>
                  </a:lnTo>
                  <a:lnTo>
                    <a:pt x="84" y="312"/>
                  </a:lnTo>
                  <a:lnTo>
                    <a:pt x="84" y="318"/>
                  </a:lnTo>
                  <a:lnTo>
                    <a:pt x="90" y="324"/>
                  </a:lnTo>
                  <a:lnTo>
                    <a:pt x="96" y="324"/>
                  </a:lnTo>
                  <a:lnTo>
                    <a:pt x="108" y="318"/>
                  </a:lnTo>
                  <a:lnTo>
                    <a:pt x="114" y="318"/>
                  </a:lnTo>
                  <a:lnTo>
                    <a:pt x="114" y="348"/>
                  </a:lnTo>
                  <a:lnTo>
                    <a:pt x="120" y="354"/>
                  </a:lnTo>
                  <a:lnTo>
                    <a:pt x="126" y="354"/>
                  </a:lnTo>
                  <a:lnTo>
                    <a:pt x="126" y="366"/>
                  </a:lnTo>
                  <a:lnTo>
                    <a:pt x="120" y="378"/>
                  </a:lnTo>
                  <a:lnTo>
                    <a:pt x="108" y="390"/>
                  </a:lnTo>
                  <a:lnTo>
                    <a:pt x="96" y="432"/>
                  </a:lnTo>
                  <a:lnTo>
                    <a:pt x="90" y="444"/>
                  </a:lnTo>
                  <a:lnTo>
                    <a:pt x="90" y="450"/>
                  </a:lnTo>
                  <a:lnTo>
                    <a:pt x="84" y="462"/>
                  </a:lnTo>
                  <a:lnTo>
                    <a:pt x="84" y="468"/>
                  </a:lnTo>
                  <a:lnTo>
                    <a:pt x="90" y="480"/>
                  </a:lnTo>
                  <a:lnTo>
                    <a:pt x="114" y="504"/>
                  </a:lnTo>
                  <a:lnTo>
                    <a:pt x="114" y="534"/>
                  </a:lnTo>
                  <a:lnTo>
                    <a:pt x="144" y="570"/>
                  </a:lnTo>
                  <a:lnTo>
                    <a:pt x="156" y="570"/>
                  </a:lnTo>
                  <a:lnTo>
                    <a:pt x="162" y="582"/>
                  </a:lnTo>
                  <a:lnTo>
                    <a:pt x="198" y="582"/>
                  </a:lnTo>
                  <a:lnTo>
                    <a:pt x="204" y="576"/>
                  </a:lnTo>
                  <a:lnTo>
                    <a:pt x="204" y="564"/>
                  </a:lnTo>
                  <a:lnTo>
                    <a:pt x="216" y="552"/>
                  </a:lnTo>
                  <a:lnTo>
                    <a:pt x="234" y="552"/>
                  </a:lnTo>
                  <a:lnTo>
                    <a:pt x="240" y="540"/>
                  </a:lnTo>
                  <a:lnTo>
                    <a:pt x="270" y="540"/>
                  </a:lnTo>
                  <a:lnTo>
                    <a:pt x="270" y="534"/>
                  </a:lnTo>
                  <a:lnTo>
                    <a:pt x="288" y="516"/>
                  </a:lnTo>
                  <a:lnTo>
                    <a:pt x="300" y="516"/>
                  </a:lnTo>
                  <a:lnTo>
                    <a:pt x="312" y="528"/>
                  </a:lnTo>
                  <a:lnTo>
                    <a:pt x="318" y="528"/>
                  </a:lnTo>
                  <a:lnTo>
                    <a:pt x="324" y="522"/>
                  </a:lnTo>
                  <a:lnTo>
                    <a:pt x="324" y="510"/>
                  </a:lnTo>
                  <a:lnTo>
                    <a:pt x="318" y="504"/>
                  </a:lnTo>
                  <a:lnTo>
                    <a:pt x="312" y="492"/>
                  </a:lnTo>
                  <a:lnTo>
                    <a:pt x="306" y="474"/>
                  </a:lnTo>
                  <a:lnTo>
                    <a:pt x="288" y="456"/>
                  </a:lnTo>
                  <a:lnTo>
                    <a:pt x="282" y="444"/>
                  </a:lnTo>
                  <a:lnTo>
                    <a:pt x="282" y="420"/>
                  </a:lnTo>
                  <a:lnTo>
                    <a:pt x="288" y="414"/>
                  </a:lnTo>
                  <a:lnTo>
                    <a:pt x="288" y="396"/>
                  </a:lnTo>
                  <a:lnTo>
                    <a:pt x="276" y="408"/>
                  </a:lnTo>
                  <a:lnTo>
                    <a:pt x="276" y="414"/>
                  </a:lnTo>
                  <a:lnTo>
                    <a:pt x="264" y="414"/>
                  </a:lnTo>
                  <a:lnTo>
                    <a:pt x="258" y="402"/>
                  </a:lnTo>
                  <a:lnTo>
                    <a:pt x="252" y="396"/>
                  </a:lnTo>
                  <a:lnTo>
                    <a:pt x="246" y="384"/>
                  </a:lnTo>
                  <a:lnTo>
                    <a:pt x="246" y="372"/>
                  </a:lnTo>
                  <a:lnTo>
                    <a:pt x="240" y="372"/>
                  </a:lnTo>
                  <a:lnTo>
                    <a:pt x="240" y="366"/>
                  </a:lnTo>
                  <a:lnTo>
                    <a:pt x="234" y="360"/>
                  </a:lnTo>
                  <a:lnTo>
                    <a:pt x="234" y="348"/>
                  </a:lnTo>
                  <a:lnTo>
                    <a:pt x="240" y="336"/>
                  </a:lnTo>
                  <a:lnTo>
                    <a:pt x="246" y="330"/>
                  </a:lnTo>
                  <a:lnTo>
                    <a:pt x="246" y="288"/>
                  </a:lnTo>
                  <a:lnTo>
                    <a:pt x="252" y="282"/>
                  </a:lnTo>
                  <a:lnTo>
                    <a:pt x="264" y="276"/>
                  </a:lnTo>
                  <a:lnTo>
                    <a:pt x="294" y="276"/>
                  </a:lnTo>
                  <a:lnTo>
                    <a:pt x="300" y="270"/>
                  </a:lnTo>
                  <a:lnTo>
                    <a:pt x="300" y="258"/>
                  </a:lnTo>
                  <a:lnTo>
                    <a:pt x="288" y="246"/>
                  </a:lnTo>
                  <a:lnTo>
                    <a:pt x="288" y="234"/>
                  </a:lnTo>
                  <a:lnTo>
                    <a:pt x="294" y="222"/>
                  </a:lnTo>
                  <a:lnTo>
                    <a:pt x="300" y="216"/>
                  </a:lnTo>
                  <a:lnTo>
                    <a:pt x="306" y="204"/>
                  </a:lnTo>
                  <a:lnTo>
                    <a:pt x="306" y="192"/>
                  </a:lnTo>
                  <a:lnTo>
                    <a:pt x="300" y="180"/>
                  </a:lnTo>
                  <a:lnTo>
                    <a:pt x="294" y="174"/>
                  </a:lnTo>
                  <a:lnTo>
                    <a:pt x="276" y="174"/>
                  </a:lnTo>
                  <a:lnTo>
                    <a:pt x="270" y="180"/>
                  </a:lnTo>
                  <a:lnTo>
                    <a:pt x="270" y="156"/>
                  </a:lnTo>
                  <a:lnTo>
                    <a:pt x="258" y="150"/>
                  </a:lnTo>
                  <a:lnTo>
                    <a:pt x="252" y="138"/>
                  </a:lnTo>
                  <a:lnTo>
                    <a:pt x="234" y="132"/>
                  </a:lnTo>
                  <a:lnTo>
                    <a:pt x="216" y="132"/>
                  </a:lnTo>
                  <a:lnTo>
                    <a:pt x="204" y="138"/>
                  </a:lnTo>
                  <a:lnTo>
                    <a:pt x="198" y="150"/>
                  </a:lnTo>
                  <a:lnTo>
                    <a:pt x="198" y="156"/>
                  </a:lnTo>
                  <a:lnTo>
                    <a:pt x="192" y="162"/>
                  </a:lnTo>
                  <a:lnTo>
                    <a:pt x="192" y="168"/>
                  </a:lnTo>
                  <a:lnTo>
                    <a:pt x="192" y="162"/>
                  </a:lnTo>
                  <a:lnTo>
                    <a:pt x="198" y="156"/>
                  </a:lnTo>
                  <a:lnTo>
                    <a:pt x="198" y="144"/>
                  </a:lnTo>
                  <a:lnTo>
                    <a:pt x="204" y="132"/>
                  </a:lnTo>
                  <a:lnTo>
                    <a:pt x="204" y="114"/>
                  </a:lnTo>
                  <a:lnTo>
                    <a:pt x="210" y="102"/>
                  </a:lnTo>
                  <a:lnTo>
                    <a:pt x="210" y="78"/>
                  </a:lnTo>
                  <a:lnTo>
                    <a:pt x="192" y="42"/>
                  </a:lnTo>
                  <a:lnTo>
                    <a:pt x="180" y="30"/>
                  </a:lnTo>
                  <a:lnTo>
                    <a:pt x="132" y="6"/>
                  </a:lnTo>
                  <a:lnTo>
                    <a:pt x="126" y="0"/>
                  </a:lnTo>
                  <a:lnTo>
                    <a:pt x="120" y="0"/>
                  </a:lnTo>
                  <a:lnTo>
                    <a:pt x="102" y="36"/>
                  </a:lnTo>
                  <a:lnTo>
                    <a:pt x="96" y="42"/>
                  </a:lnTo>
                  <a:lnTo>
                    <a:pt x="90" y="4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09" name="Guinea-Bissau" descr="© INSCALE GmbH, 05.05.2010&#10;http://www.presentationload.com/">
              <a:extLst>
                <a:ext uri="{FF2B5EF4-FFF2-40B4-BE49-F238E27FC236}">
                  <a16:creationId xmlns:a16="http://schemas.microsoft.com/office/drawing/2014/main" id="{376076BC-962A-3F29-F922-8D37CCF2A566}"/>
                </a:ext>
              </a:extLst>
            </p:cNvPr>
            <p:cNvSpPr>
              <a:spLocks/>
            </p:cNvSpPr>
            <p:nvPr/>
          </p:nvSpPr>
          <p:spPr bwMode="gray">
            <a:xfrm>
              <a:off x="3799574" y="2828614"/>
              <a:ext cx="69672" cy="59295"/>
            </a:xfrm>
            <a:custGeom>
              <a:avLst/>
              <a:gdLst>
                <a:gd name="T0" fmla="*/ 2147483647 w 186"/>
                <a:gd name="T1" fmla="*/ 2147483647 h 156"/>
                <a:gd name="T2" fmla="*/ 2147483647 w 186"/>
                <a:gd name="T3" fmla="*/ 2147483647 h 156"/>
                <a:gd name="T4" fmla="*/ 2147483647 w 186"/>
                <a:gd name="T5" fmla="*/ 2147483647 h 156"/>
                <a:gd name="T6" fmla="*/ 2147483647 w 186"/>
                <a:gd name="T7" fmla="*/ 2147483647 h 156"/>
                <a:gd name="T8" fmla="*/ 2147483647 w 186"/>
                <a:gd name="T9" fmla="*/ 2147483647 h 156"/>
                <a:gd name="T10" fmla="*/ 2147483647 w 186"/>
                <a:gd name="T11" fmla="*/ 2147483647 h 156"/>
                <a:gd name="T12" fmla="*/ 2147483647 w 186"/>
                <a:gd name="T13" fmla="*/ 2147483647 h 156"/>
                <a:gd name="T14" fmla="*/ 2147483647 w 186"/>
                <a:gd name="T15" fmla="*/ 2147483647 h 156"/>
                <a:gd name="T16" fmla="*/ 2147483647 w 186"/>
                <a:gd name="T17" fmla="*/ 2147483647 h 156"/>
                <a:gd name="T18" fmla="*/ 2147483647 w 186"/>
                <a:gd name="T19" fmla="*/ 2147483647 h 156"/>
                <a:gd name="T20" fmla="*/ 2147483647 w 186"/>
                <a:gd name="T21" fmla="*/ 2147483647 h 156"/>
                <a:gd name="T22" fmla="*/ 2147483647 w 186"/>
                <a:gd name="T23" fmla="*/ 2147483647 h 156"/>
                <a:gd name="T24" fmla="*/ 2147483647 w 186"/>
                <a:gd name="T25" fmla="*/ 2147483647 h 156"/>
                <a:gd name="T26" fmla="*/ 2147483647 w 186"/>
                <a:gd name="T27" fmla="*/ 2147483647 h 156"/>
                <a:gd name="T28" fmla="*/ 2147483647 w 186"/>
                <a:gd name="T29" fmla="*/ 0 h 156"/>
                <a:gd name="T30" fmla="*/ 2147483647 w 186"/>
                <a:gd name="T31" fmla="*/ 2147483647 h 156"/>
                <a:gd name="T32" fmla="*/ 2147483647 w 186"/>
                <a:gd name="T33" fmla="*/ 2147483647 h 156"/>
                <a:gd name="T34" fmla="*/ 2147483647 w 186"/>
                <a:gd name="T35" fmla="*/ 2147483647 h 156"/>
                <a:gd name="T36" fmla="*/ 0 w 186"/>
                <a:gd name="T37" fmla="*/ 2147483647 h 156"/>
                <a:gd name="T38" fmla="*/ 2147483647 w 186"/>
                <a:gd name="T39" fmla="*/ 2147483647 h 156"/>
                <a:gd name="T40" fmla="*/ 2147483647 w 186"/>
                <a:gd name="T41" fmla="*/ 2147483647 h 156"/>
                <a:gd name="T42" fmla="*/ 2147483647 w 186"/>
                <a:gd name="T43" fmla="*/ 2147483647 h 156"/>
                <a:gd name="T44" fmla="*/ 2147483647 w 186"/>
                <a:gd name="T45" fmla="*/ 2147483647 h 156"/>
                <a:gd name="T46" fmla="*/ 2147483647 w 186"/>
                <a:gd name="T47" fmla="*/ 2147483647 h 156"/>
                <a:gd name="T48" fmla="*/ 2147483647 w 186"/>
                <a:gd name="T49" fmla="*/ 2147483647 h 156"/>
                <a:gd name="T50" fmla="*/ 2147483647 w 186"/>
                <a:gd name="T51" fmla="*/ 2147483647 h 156"/>
                <a:gd name="T52" fmla="*/ 2147483647 w 186"/>
                <a:gd name="T53" fmla="*/ 2147483647 h 156"/>
                <a:gd name="T54" fmla="*/ 2147483647 w 186"/>
                <a:gd name="T55" fmla="*/ 2147483647 h 156"/>
                <a:gd name="T56" fmla="*/ 2147483647 w 186"/>
                <a:gd name="T57" fmla="*/ 2147483647 h 156"/>
                <a:gd name="T58" fmla="*/ 2147483647 w 186"/>
                <a:gd name="T59" fmla="*/ 2147483647 h 156"/>
                <a:gd name="T60" fmla="*/ 2147483647 w 186"/>
                <a:gd name="T61" fmla="*/ 2147483647 h 156"/>
                <a:gd name="T62" fmla="*/ 2147483647 w 186"/>
                <a:gd name="T63" fmla="*/ 2147483647 h 156"/>
                <a:gd name="T64" fmla="*/ 2147483647 w 186"/>
                <a:gd name="T65" fmla="*/ 2147483647 h 156"/>
                <a:gd name="T66" fmla="*/ 2147483647 w 186"/>
                <a:gd name="T67" fmla="*/ 2147483647 h 156"/>
                <a:gd name="T68" fmla="*/ 2147483647 w 186"/>
                <a:gd name="T69" fmla="*/ 2147483647 h 156"/>
                <a:gd name="T70" fmla="*/ 2147483647 w 186"/>
                <a:gd name="T71" fmla="*/ 2147483647 h 156"/>
                <a:gd name="T72" fmla="*/ 2147483647 w 186"/>
                <a:gd name="T73" fmla="*/ 2147483647 h 15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86"/>
                <a:gd name="T112" fmla="*/ 0 h 156"/>
                <a:gd name="T113" fmla="*/ 186 w 186"/>
                <a:gd name="T114" fmla="*/ 156 h 15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86" h="156">
                  <a:moveTo>
                    <a:pt x="126" y="102"/>
                  </a:moveTo>
                  <a:lnTo>
                    <a:pt x="132" y="96"/>
                  </a:lnTo>
                  <a:lnTo>
                    <a:pt x="144" y="90"/>
                  </a:lnTo>
                  <a:lnTo>
                    <a:pt x="174" y="90"/>
                  </a:lnTo>
                  <a:lnTo>
                    <a:pt x="180" y="84"/>
                  </a:lnTo>
                  <a:lnTo>
                    <a:pt x="186" y="72"/>
                  </a:lnTo>
                  <a:lnTo>
                    <a:pt x="186" y="66"/>
                  </a:lnTo>
                  <a:lnTo>
                    <a:pt x="180" y="60"/>
                  </a:lnTo>
                  <a:lnTo>
                    <a:pt x="168" y="54"/>
                  </a:lnTo>
                  <a:lnTo>
                    <a:pt x="162" y="48"/>
                  </a:lnTo>
                  <a:lnTo>
                    <a:pt x="162" y="36"/>
                  </a:lnTo>
                  <a:lnTo>
                    <a:pt x="168" y="30"/>
                  </a:lnTo>
                  <a:lnTo>
                    <a:pt x="186" y="30"/>
                  </a:lnTo>
                  <a:lnTo>
                    <a:pt x="186" y="6"/>
                  </a:lnTo>
                  <a:lnTo>
                    <a:pt x="84" y="0"/>
                  </a:lnTo>
                  <a:lnTo>
                    <a:pt x="54" y="24"/>
                  </a:lnTo>
                  <a:lnTo>
                    <a:pt x="18" y="24"/>
                  </a:lnTo>
                  <a:lnTo>
                    <a:pt x="6" y="36"/>
                  </a:lnTo>
                  <a:lnTo>
                    <a:pt x="0" y="72"/>
                  </a:lnTo>
                  <a:lnTo>
                    <a:pt x="6" y="78"/>
                  </a:lnTo>
                  <a:lnTo>
                    <a:pt x="18" y="78"/>
                  </a:lnTo>
                  <a:lnTo>
                    <a:pt x="42" y="66"/>
                  </a:lnTo>
                  <a:lnTo>
                    <a:pt x="66" y="66"/>
                  </a:lnTo>
                  <a:lnTo>
                    <a:pt x="90" y="60"/>
                  </a:lnTo>
                  <a:lnTo>
                    <a:pt x="90" y="84"/>
                  </a:lnTo>
                  <a:lnTo>
                    <a:pt x="78" y="78"/>
                  </a:lnTo>
                  <a:lnTo>
                    <a:pt x="72" y="78"/>
                  </a:lnTo>
                  <a:lnTo>
                    <a:pt x="66" y="72"/>
                  </a:lnTo>
                  <a:lnTo>
                    <a:pt x="54" y="72"/>
                  </a:lnTo>
                  <a:lnTo>
                    <a:pt x="54" y="96"/>
                  </a:lnTo>
                  <a:lnTo>
                    <a:pt x="60" y="102"/>
                  </a:lnTo>
                  <a:lnTo>
                    <a:pt x="90" y="96"/>
                  </a:lnTo>
                  <a:lnTo>
                    <a:pt x="54" y="114"/>
                  </a:lnTo>
                  <a:lnTo>
                    <a:pt x="84" y="156"/>
                  </a:lnTo>
                  <a:lnTo>
                    <a:pt x="90" y="132"/>
                  </a:lnTo>
                  <a:lnTo>
                    <a:pt x="108" y="102"/>
                  </a:lnTo>
                  <a:lnTo>
                    <a:pt x="126" y="10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10" name="Guinea" descr="© INSCALE GmbH, 05.05.2010&#10;http://www.presentationload.com/">
              <a:extLst>
                <a:ext uri="{FF2B5EF4-FFF2-40B4-BE49-F238E27FC236}">
                  <a16:creationId xmlns:a16="http://schemas.microsoft.com/office/drawing/2014/main" id="{5A7046C1-F1AE-5A6D-0367-714100C1925F}"/>
                </a:ext>
              </a:extLst>
            </p:cNvPr>
            <p:cNvSpPr>
              <a:spLocks/>
            </p:cNvSpPr>
            <p:nvPr/>
          </p:nvSpPr>
          <p:spPr bwMode="gray">
            <a:xfrm>
              <a:off x="3833669" y="2831578"/>
              <a:ext cx="197155" cy="167509"/>
            </a:xfrm>
            <a:custGeom>
              <a:avLst/>
              <a:gdLst>
                <a:gd name="T0" fmla="*/ 2147483647 w 522"/>
                <a:gd name="T1" fmla="*/ 2147483647 h 444"/>
                <a:gd name="T2" fmla="*/ 2147483647 w 522"/>
                <a:gd name="T3" fmla="*/ 2147483647 h 444"/>
                <a:gd name="T4" fmla="*/ 2147483647 w 522"/>
                <a:gd name="T5" fmla="*/ 2147483647 h 444"/>
                <a:gd name="T6" fmla="*/ 2147483647 w 522"/>
                <a:gd name="T7" fmla="*/ 2147483647 h 444"/>
                <a:gd name="T8" fmla="*/ 2147483647 w 522"/>
                <a:gd name="T9" fmla="*/ 2147483647 h 444"/>
                <a:gd name="T10" fmla="*/ 2147483647 w 522"/>
                <a:gd name="T11" fmla="*/ 2147483647 h 444"/>
                <a:gd name="T12" fmla="*/ 2147483647 w 522"/>
                <a:gd name="T13" fmla="*/ 2147483647 h 444"/>
                <a:gd name="T14" fmla="*/ 2147483647 w 522"/>
                <a:gd name="T15" fmla="*/ 2147483647 h 444"/>
                <a:gd name="T16" fmla="*/ 2147483647 w 522"/>
                <a:gd name="T17" fmla="*/ 2147483647 h 444"/>
                <a:gd name="T18" fmla="*/ 2147483647 w 522"/>
                <a:gd name="T19" fmla="*/ 2147483647 h 444"/>
                <a:gd name="T20" fmla="*/ 2147483647 w 522"/>
                <a:gd name="T21" fmla="*/ 2147483647 h 444"/>
                <a:gd name="T22" fmla="*/ 2147483647 w 522"/>
                <a:gd name="T23" fmla="*/ 2147483647 h 444"/>
                <a:gd name="T24" fmla="*/ 2147483647 w 522"/>
                <a:gd name="T25" fmla="*/ 2147483647 h 444"/>
                <a:gd name="T26" fmla="*/ 2147483647 w 522"/>
                <a:gd name="T27" fmla="*/ 2147483647 h 444"/>
                <a:gd name="T28" fmla="*/ 2147483647 w 522"/>
                <a:gd name="T29" fmla="*/ 2147483647 h 444"/>
                <a:gd name="T30" fmla="*/ 2147483647 w 522"/>
                <a:gd name="T31" fmla="*/ 2147483647 h 444"/>
                <a:gd name="T32" fmla="*/ 2147483647 w 522"/>
                <a:gd name="T33" fmla="*/ 2147483647 h 444"/>
                <a:gd name="T34" fmla="*/ 2147483647 w 522"/>
                <a:gd name="T35" fmla="*/ 2147483647 h 444"/>
                <a:gd name="T36" fmla="*/ 2147483647 w 522"/>
                <a:gd name="T37" fmla="*/ 2147483647 h 444"/>
                <a:gd name="T38" fmla="*/ 2147483647 w 522"/>
                <a:gd name="T39" fmla="*/ 2147483647 h 444"/>
                <a:gd name="T40" fmla="*/ 2147483647 w 522"/>
                <a:gd name="T41" fmla="*/ 2147483647 h 444"/>
                <a:gd name="T42" fmla="*/ 2147483647 w 522"/>
                <a:gd name="T43" fmla="*/ 2147483647 h 444"/>
                <a:gd name="T44" fmla="*/ 2147483647 w 522"/>
                <a:gd name="T45" fmla="*/ 2147483647 h 444"/>
                <a:gd name="T46" fmla="*/ 2147483647 w 522"/>
                <a:gd name="T47" fmla="*/ 2147483647 h 444"/>
                <a:gd name="T48" fmla="*/ 2147483647 w 522"/>
                <a:gd name="T49" fmla="*/ 2147483647 h 444"/>
                <a:gd name="T50" fmla="*/ 2147483647 w 522"/>
                <a:gd name="T51" fmla="*/ 2147483647 h 444"/>
                <a:gd name="T52" fmla="*/ 2147483647 w 522"/>
                <a:gd name="T53" fmla="*/ 2147483647 h 444"/>
                <a:gd name="T54" fmla="*/ 2147483647 w 522"/>
                <a:gd name="T55" fmla="*/ 2147483647 h 444"/>
                <a:gd name="T56" fmla="*/ 2147483647 w 522"/>
                <a:gd name="T57" fmla="*/ 2147483647 h 444"/>
                <a:gd name="T58" fmla="*/ 2147483647 w 522"/>
                <a:gd name="T59" fmla="*/ 2147483647 h 444"/>
                <a:gd name="T60" fmla="*/ 2147483647 w 522"/>
                <a:gd name="T61" fmla="*/ 2147483647 h 444"/>
                <a:gd name="T62" fmla="*/ 2147483647 w 522"/>
                <a:gd name="T63" fmla="*/ 2147483647 h 444"/>
                <a:gd name="T64" fmla="*/ 2147483647 w 522"/>
                <a:gd name="T65" fmla="*/ 2147483647 h 444"/>
                <a:gd name="T66" fmla="*/ 2147483647 w 522"/>
                <a:gd name="T67" fmla="*/ 2147483647 h 444"/>
                <a:gd name="T68" fmla="*/ 2147483647 w 522"/>
                <a:gd name="T69" fmla="*/ 2147483647 h 444"/>
                <a:gd name="T70" fmla="*/ 2147483647 w 522"/>
                <a:gd name="T71" fmla="*/ 2147483647 h 444"/>
                <a:gd name="T72" fmla="*/ 2147483647 w 522"/>
                <a:gd name="T73" fmla="*/ 2147483647 h 444"/>
                <a:gd name="T74" fmla="*/ 2147483647 w 522"/>
                <a:gd name="T75" fmla="*/ 2147483647 h 444"/>
                <a:gd name="T76" fmla="*/ 2147483647 w 522"/>
                <a:gd name="T77" fmla="*/ 2147483647 h 444"/>
                <a:gd name="T78" fmla="*/ 2147483647 w 522"/>
                <a:gd name="T79" fmla="*/ 2147483647 h 444"/>
                <a:gd name="T80" fmla="*/ 2147483647 w 522"/>
                <a:gd name="T81" fmla="*/ 2147483647 h 444"/>
                <a:gd name="T82" fmla="*/ 2147483647 w 522"/>
                <a:gd name="T83" fmla="*/ 2147483647 h 444"/>
                <a:gd name="T84" fmla="*/ 2147483647 w 522"/>
                <a:gd name="T85" fmla="*/ 2147483647 h 444"/>
                <a:gd name="T86" fmla="*/ 2147483647 w 522"/>
                <a:gd name="T87" fmla="*/ 2147483647 h 444"/>
                <a:gd name="T88" fmla="*/ 2147483647 w 522"/>
                <a:gd name="T89" fmla="*/ 2147483647 h 444"/>
                <a:gd name="T90" fmla="*/ 2147483647 w 522"/>
                <a:gd name="T91" fmla="*/ 2147483647 h 444"/>
                <a:gd name="T92" fmla="*/ 2147483647 w 522"/>
                <a:gd name="T93" fmla="*/ 2147483647 h 444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522"/>
                <a:gd name="T142" fmla="*/ 0 h 444"/>
                <a:gd name="T143" fmla="*/ 522 w 522"/>
                <a:gd name="T144" fmla="*/ 444 h 444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522" h="444">
                  <a:moveTo>
                    <a:pt x="96" y="0"/>
                  </a:moveTo>
                  <a:lnTo>
                    <a:pt x="96" y="24"/>
                  </a:lnTo>
                  <a:lnTo>
                    <a:pt x="78" y="24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78" y="48"/>
                  </a:lnTo>
                  <a:lnTo>
                    <a:pt x="90" y="54"/>
                  </a:lnTo>
                  <a:lnTo>
                    <a:pt x="96" y="60"/>
                  </a:lnTo>
                  <a:lnTo>
                    <a:pt x="96" y="66"/>
                  </a:lnTo>
                  <a:lnTo>
                    <a:pt x="90" y="78"/>
                  </a:lnTo>
                  <a:lnTo>
                    <a:pt x="84" y="84"/>
                  </a:lnTo>
                  <a:lnTo>
                    <a:pt x="54" y="84"/>
                  </a:lnTo>
                  <a:lnTo>
                    <a:pt x="42" y="90"/>
                  </a:lnTo>
                  <a:lnTo>
                    <a:pt x="36" y="96"/>
                  </a:lnTo>
                  <a:lnTo>
                    <a:pt x="18" y="96"/>
                  </a:lnTo>
                  <a:lnTo>
                    <a:pt x="0" y="126"/>
                  </a:lnTo>
                  <a:lnTo>
                    <a:pt x="0" y="132"/>
                  </a:lnTo>
                  <a:lnTo>
                    <a:pt x="18" y="150"/>
                  </a:lnTo>
                  <a:lnTo>
                    <a:pt x="30" y="150"/>
                  </a:lnTo>
                  <a:lnTo>
                    <a:pt x="30" y="162"/>
                  </a:lnTo>
                  <a:lnTo>
                    <a:pt x="24" y="168"/>
                  </a:lnTo>
                  <a:lnTo>
                    <a:pt x="30" y="180"/>
                  </a:lnTo>
                  <a:lnTo>
                    <a:pt x="30" y="192"/>
                  </a:lnTo>
                  <a:lnTo>
                    <a:pt x="54" y="204"/>
                  </a:lnTo>
                  <a:lnTo>
                    <a:pt x="72" y="204"/>
                  </a:lnTo>
                  <a:lnTo>
                    <a:pt x="72" y="228"/>
                  </a:lnTo>
                  <a:lnTo>
                    <a:pt x="84" y="228"/>
                  </a:lnTo>
                  <a:lnTo>
                    <a:pt x="90" y="222"/>
                  </a:lnTo>
                  <a:lnTo>
                    <a:pt x="90" y="234"/>
                  </a:lnTo>
                  <a:lnTo>
                    <a:pt x="96" y="246"/>
                  </a:lnTo>
                  <a:lnTo>
                    <a:pt x="96" y="258"/>
                  </a:lnTo>
                  <a:lnTo>
                    <a:pt x="114" y="276"/>
                  </a:lnTo>
                  <a:lnTo>
                    <a:pt x="126" y="282"/>
                  </a:lnTo>
                  <a:lnTo>
                    <a:pt x="132" y="288"/>
                  </a:lnTo>
                  <a:lnTo>
                    <a:pt x="138" y="282"/>
                  </a:lnTo>
                  <a:lnTo>
                    <a:pt x="150" y="276"/>
                  </a:lnTo>
                  <a:lnTo>
                    <a:pt x="156" y="264"/>
                  </a:lnTo>
                  <a:lnTo>
                    <a:pt x="168" y="252"/>
                  </a:lnTo>
                  <a:lnTo>
                    <a:pt x="174" y="240"/>
                  </a:lnTo>
                  <a:lnTo>
                    <a:pt x="180" y="234"/>
                  </a:lnTo>
                  <a:lnTo>
                    <a:pt x="180" y="228"/>
                  </a:lnTo>
                  <a:lnTo>
                    <a:pt x="216" y="228"/>
                  </a:lnTo>
                  <a:lnTo>
                    <a:pt x="222" y="210"/>
                  </a:lnTo>
                  <a:lnTo>
                    <a:pt x="258" y="210"/>
                  </a:lnTo>
                  <a:lnTo>
                    <a:pt x="300" y="270"/>
                  </a:lnTo>
                  <a:lnTo>
                    <a:pt x="300" y="288"/>
                  </a:lnTo>
                  <a:lnTo>
                    <a:pt x="312" y="300"/>
                  </a:lnTo>
                  <a:lnTo>
                    <a:pt x="312" y="318"/>
                  </a:lnTo>
                  <a:lnTo>
                    <a:pt x="306" y="330"/>
                  </a:lnTo>
                  <a:lnTo>
                    <a:pt x="300" y="336"/>
                  </a:lnTo>
                  <a:lnTo>
                    <a:pt x="294" y="354"/>
                  </a:lnTo>
                  <a:lnTo>
                    <a:pt x="324" y="342"/>
                  </a:lnTo>
                  <a:lnTo>
                    <a:pt x="348" y="348"/>
                  </a:lnTo>
                  <a:lnTo>
                    <a:pt x="348" y="336"/>
                  </a:lnTo>
                  <a:lnTo>
                    <a:pt x="354" y="330"/>
                  </a:lnTo>
                  <a:lnTo>
                    <a:pt x="360" y="330"/>
                  </a:lnTo>
                  <a:lnTo>
                    <a:pt x="372" y="336"/>
                  </a:lnTo>
                  <a:lnTo>
                    <a:pt x="384" y="348"/>
                  </a:lnTo>
                  <a:lnTo>
                    <a:pt x="390" y="366"/>
                  </a:lnTo>
                  <a:lnTo>
                    <a:pt x="390" y="426"/>
                  </a:lnTo>
                  <a:lnTo>
                    <a:pt x="402" y="426"/>
                  </a:lnTo>
                  <a:lnTo>
                    <a:pt x="402" y="432"/>
                  </a:lnTo>
                  <a:lnTo>
                    <a:pt x="414" y="444"/>
                  </a:lnTo>
                  <a:lnTo>
                    <a:pt x="420" y="444"/>
                  </a:lnTo>
                  <a:lnTo>
                    <a:pt x="432" y="432"/>
                  </a:lnTo>
                  <a:lnTo>
                    <a:pt x="432" y="420"/>
                  </a:lnTo>
                  <a:lnTo>
                    <a:pt x="438" y="408"/>
                  </a:lnTo>
                  <a:lnTo>
                    <a:pt x="444" y="402"/>
                  </a:lnTo>
                  <a:lnTo>
                    <a:pt x="456" y="402"/>
                  </a:lnTo>
                  <a:lnTo>
                    <a:pt x="468" y="408"/>
                  </a:lnTo>
                  <a:lnTo>
                    <a:pt x="474" y="414"/>
                  </a:lnTo>
                  <a:lnTo>
                    <a:pt x="480" y="414"/>
                  </a:lnTo>
                  <a:lnTo>
                    <a:pt x="486" y="408"/>
                  </a:lnTo>
                  <a:lnTo>
                    <a:pt x="486" y="390"/>
                  </a:lnTo>
                  <a:lnTo>
                    <a:pt x="480" y="384"/>
                  </a:lnTo>
                  <a:lnTo>
                    <a:pt x="480" y="378"/>
                  </a:lnTo>
                  <a:lnTo>
                    <a:pt x="498" y="378"/>
                  </a:lnTo>
                  <a:lnTo>
                    <a:pt x="492" y="366"/>
                  </a:lnTo>
                  <a:lnTo>
                    <a:pt x="480" y="360"/>
                  </a:lnTo>
                  <a:lnTo>
                    <a:pt x="474" y="348"/>
                  </a:lnTo>
                  <a:lnTo>
                    <a:pt x="474" y="336"/>
                  </a:lnTo>
                  <a:lnTo>
                    <a:pt x="492" y="336"/>
                  </a:lnTo>
                  <a:lnTo>
                    <a:pt x="498" y="342"/>
                  </a:lnTo>
                  <a:lnTo>
                    <a:pt x="510" y="342"/>
                  </a:lnTo>
                  <a:lnTo>
                    <a:pt x="516" y="348"/>
                  </a:lnTo>
                  <a:lnTo>
                    <a:pt x="516" y="342"/>
                  </a:lnTo>
                  <a:lnTo>
                    <a:pt x="522" y="336"/>
                  </a:lnTo>
                  <a:lnTo>
                    <a:pt x="522" y="324"/>
                  </a:lnTo>
                  <a:lnTo>
                    <a:pt x="516" y="324"/>
                  </a:lnTo>
                  <a:lnTo>
                    <a:pt x="504" y="318"/>
                  </a:lnTo>
                  <a:lnTo>
                    <a:pt x="498" y="318"/>
                  </a:lnTo>
                  <a:lnTo>
                    <a:pt x="498" y="306"/>
                  </a:lnTo>
                  <a:lnTo>
                    <a:pt x="504" y="294"/>
                  </a:lnTo>
                  <a:lnTo>
                    <a:pt x="510" y="288"/>
                  </a:lnTo>
                  <a:lnTo>
                    <a:pt x="492" y="282"/>
                  </a:lnTo>
                  <a:lnTo>
                    <a:pt x="504" y="264"/>
                  </a:lnTo>
                  <a:lnTo>
                    <a:pt x="486" y="258"/>
                  </a:lnTo>
                  <a:lnTo>
                    <a:pt x="480" y="222"/>
                  </a:lnTo>
                  <a:lnTo>
                    <a:pt x="498" y="198"/>
                  </a:lnTo>
                  <a:lnTo>
                    <a:pt x="468" y="168"/>
                  </a:lnTo>
                  <a:lnTo>
                    <a:pt x="468" y="132"/>
                  </a:lnTo>
                  <a:lnTo>
                    <a:pt x="444" y="132"/>
                  </a:lnTo>
                  <a:lnTo>
                    <a:pt x="468" y="96"/>
                  </a:lnTo>
                  <a:lnTo>
                    <a:pt x="432" y="78"/>
                  </a:lnTo>
                  <a:lnTo>
                    <a:pt x="444" y="48"/>
                  </a:lnTo>
                  <a:lnTo>
                    <a:pt x="426" y="36"/>
                  </a:lnTo>
                  <a:lnTo>
                    <a:pt x="426" y="18"/>
                  </a:lnTo>
                  <a:lnTo>
                    <a:pt x="414" y="12"/>
                  </a:lnTo>
                  <a:lnTo>
                    <a:pt x="402" y="12"/>
                  </a:lnTo>
                  <a:lnTo>
                    <a:pt x="396" y="18"/>
                  </a:lnTo>
                  <a:lnTo>
                    <a:pt x="396" y="36"/>
                  </a:lnTo>
                  <a:lnTo>
                    <a:pt x="378" y="54"/>
                  </a:lnTo>
                  <a:lnTo>
                    <a:pt x="366" y="48"/>
                  </a:lnTo>
                  <a:lnTo>
                    <a:pt x="360" y="42"/>
                  </a:lnTo>
                  <a:lnTo>
                    <a:pt x="348" y="36"/>
                  </a:lnTo>
                  <a:lnTo>
                    <a:pt x="342" y="36"/>
                  </a:lnTo>
                  <a:lnTo>
                    <a:pt x="336" y="30"/>
                  </a:lnTo>
                  <a:lnTo>
                    <a:pt x="330" y="30"/>
                  </a:lnTo>
                  <a:lnTo>
                    <a:pt x="324" y="42"/>
                  </a:lnTo>
                  <a:lnTo>
                    <a:pt x="312" y="54"/>
                  </a:lnTo>
                  <a:lnTo>
                    <a:pt x="306" y="66"/>
                  </a:lnTo>
                  <a:lnTo>
                    <a:pt x="306" y="54"/>
                  </a:lnTo>
                  <a:lnTo>
                    <a:pt x="300" y="42"/>
                  </a:lnTo>
                  <a:lnTo>
                    <a:pt x="288" y="30"/>
                  </a:lnTo>
                  <a:lnTo>
                    <a:pt x="276" y="42"/>
                  </a:lnTo>
                  <a:lnTo>
                    <a:pt x="270" y="54"/>
                  </a:lnTo>
                  <a:lnTo>
                    <a:pt x="264" y="60"/>
                  </a:lnTo>
                  <a:lnTo>
                    <a:pt x="258" y="54"/>
                  </a:lnTo>
                  <a:lnTo>
                    <a:pt x="258" y="48"/>
                  </a:lnTo>
                  <a:lnTo>
                    <a:pt x="252" y="36"/>
                  </a:lnTo>
                  <a:lnTo>
                    <a:pt x="252" y="24"/>
                  </a:lnTo>
                  <a:lnTo>
                    <a:pt x="210" y="24"/>
                  </a:lnTo>
                  <a:lnTo>
                    <a:pt x="204" y="30"/>
                  </a:lnTo>
                  <a:lnTo>
                    <a:pt x="192" y="36"/>
                  </a:lnTo>
                  <a:lnTo>
                    <a:pt x="180" y="36"/>
                  </a:lnTo>
                  <a:lnTo>
                    <a:pt x="174" y="30"/>
                  </a:lnTo>
                  <a:lnTo>
                    <a:pt x="168" y="18"/>
                  </a:lnTo>
                  <a:lnTo>
                    <a:pt x="162" y="12"/>
                  </a:lnTo>
                  <a:lnTo>
                    <a:pt x="156" y="18"/>
                  </a:lnTo>
                  <a:lnTo>
                    <a:pt x="138" y="18"/>
                  </a:lnTo>
                  <a:lnTo>
                    <a:pt x="132" y="6"/>
                  </a:lnTo>
                  <a:lnTo>
                    <a:pt x="132" y="0"/>
                  </a:lnTo>
                  <a:lnTo>
                    <a:pt x="96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11" name="Guatemala" descr="© INSCALE GmbH, 05.05.2010&#10;http://www.presentationload.com/">
              <a:extLst>
                <a:ext uri="{FF2B5EF4-FFF2-40B4-BE49-F238E27FC236}">
                  <a16:creationId xmlns:a16="http://schemas.microsoft.com/office/drawing/2014/main" id="{963A4B23-2203-9A7D-D0B3-EA8051621020}"/>
                </a:ext>
              </a:extLst>
            </p:cNvPr>
            <p:cNvSpPr>
              <a:spLocks/>
            </p:cNvSpPr>
            <p:nvPr/>
          </p:nvSpPr>
          <p:spPr bwMode="gray">
            <a:xfrm>
              <a:off x="1768724" y="2671482"/>
              <a:ext cx="112660" cy="127485"/>
            </a:xfrm>
            <a:custGeom>
              <a:avLst/>
              <a:gdLst>
                <a:gd name="T0" fmla="*/ 2147483647 w 300"/>
                <a:gd name="T1" fmla="*/ 2147483647 h 336"/>
                <a:gd name="T2" fmla="*/ 2147483647 w 300"/>
                <a:gd name="T3" fmla="*/ 2147483647 h 336"/>
                <a:gd name="T4" fmla="*/ 2147483647 w 300"/>
                <a:gd name="T5" fmla="*/ 2147483647 h 336"/>
                <a:gd name="T6" fmla="*/ 2147483647 w 300"/>
                <a:gd name="T7" fmla="*/ 2147483647 h 336"/>
                <a:gd name="T8" fmla="*/ 2147483647 w 300"/>
                <a:gd name="T9" fmla="*/ 2147483647 h 336"/>
                <a:gd name="T10" fmla="*/ 2147483647 w 300"/>
                <a:gd name="T11" fmla="*/ 0 h 336"/>
                <a:gd name="T12" fmla="*/ 2147483647 w 300"/>
                <a:gd name="T13" fmla="*/ 2147483647 h 336"/>
                <a:gd name="T14" fmla="*/ 2147483647 w 300"/>
                <a:gd name="T15" fmla="*/ 2147483647 h 336"/>
                <a:gd name="T16" fmla="*/ 2147483647 w 300"/>
                <a:gd name="T17" fmla="*/ 2147483647 h 336"/>
                <a:gd name="T18" fmla="*/ 2147483647 w 300"/>
                <a:gd name="T19" fmla="*/ 2147483647 h 336"/>
                <a:gd name="T20" fmla="*/ 2147483647 w 300"/>
                <a:gd name="T21" fmla="*/ 2147483647 h 336"/>
                <a:gd name="T22" fmla="*/ 2147483647 w 300"/>
                <a:gd name="T23" fmla="*/ 2147483647 h 336"/>
                <a:gd name="T24" fmla="*/ 2147483647 w 300"/>
                <a:gd name="T25" fmla="*/ 2147483647 h 336"/>
                <a:gd name="T26" fmla="*/ 2147483647 w 300"/>
                <a:gd name="T27" fmla="*/ 2147483647 h 336"/>
                <a:gd name="T28" fmla="*/ 2147483647 w 300"/>
                <a:gd name="T29" fmla="*/ 2147483647 h 336"/>
                <a:gd name="T30" fmla="*/ 2147483647 w 300"/>
                <a:gd name="T31" fmla="*/ 2147483647 h 336"/>
                <a:gd name="T32" fmla="*/ 2147483647 w 300"/>
                <a:gd name="T33" fmla="*/ 2147483647 h 336"/>
                <a:gd name="T34" fmla="*/ 2147483647 w 300"/>
                <a:gd name="T35" fmla="*/ 2147483647 h 336"/>
                <a:gd name="T36" fmla="*/ 2147483647 w 300"/>
                <a:gd name="T37" fmla="*/ 2147483647 h 336"/>
                <a:gd name="T38" fmla="*/ 2147483647 w 300"/>
                <a:gd name="T39" fmla="*/ 2147483647 h 336"/>
                <a:gd name="T40" fmla="*/ 2147483647 w 300"/>
                <a:gd name="T41" fmla="*/ 2147483647 h 336"/>
                <a:gd name="T42" fmla="*/ 2147483647 w 300"/>
                <a:gd name="T43" fmla="*/ 2147483647 h 336"/>
                <a:gd name="T44" fmla="*/ 2147483647 w 300"/>
                <a:gd name="T45" fmla="*/ 2147483647 h 336"/>
                <a:gd name="T46" fmla="*/ 2147483647 w 300"/>
                <a:gd name="T47" fmla="*/ 2147483647 h 336"/>
                <a:gd name="T48" fmla="*/ 2147483647 w 300"/>
                <a:gd name="T49" fmla="*/ 2147483647 h 336"/>
                <a:gd name="T50" fmla="*/ 2147483647 w 300"/>
                <a:gd name="T51" fmla="*/ 2147483647 h 336"/>
                <a:gd name="T52" fmla="*/ 2147483647 w 300"/>
                <a:gd name="T53" fmla="*/ 2147483647 h 336"/>
                <a:gd name="T54" fmla="*/ 2147483647 w 300"/>
                <a:gd name="T55" fmla="*/ 2147483647 h 336"/>
                <a:gd name="T56" fmla="*/ 2147483647 w 300"/>
                <a:gd name="T57" fmla="*/ 2147483647 h 336"/>
                <a:gd name="T58" fmla="*/ 0 w 300"/>
                <a:gd name="T59" fmla="*/ 2147483647 h 336"/>
                <a:gd name="T60" fmla="*/ 2147483647 w 300"/>
                <a:gd name="T61" fmla="*/ 2147483647 h 336"/>
                <a:gd name="T62" fmla="*/ 2147483647 w 300"/>
                <a:gd name="T63" fmla="*/ 2147483647 h 336"/>
                <a:gd name="T64" fmla="*/ 2147483647 w 300"/>
                <a:gd name="T65" fmla="*/ 2147483647 h 336"/>
                <a:gd name="T66" fmla="*/ 2147483647 w 300"/>
                <a:gd name="T67" fmla="*/ 2147483647 h 336"/>
                <a:gd name="T68" fmla="*/ 2147483647 w 300"/>
                <a:gd name="T69" fmla="*/ 2147483647 h 336"/>
                <a:gd name="T70" fmla="*/ 2147483647 w 300"/>
                <a:gd name="T71" fmla="*/ 2147483647 h 336"/>
                <a:gd name="T72" fmla="*/ 2147483647 w 300"/>
                <a:gd name="T73" fmla="*/ 2147483647 h 336"/>
                <a:gd name="T74" fmla="*/ 2147483647 w 300"/>
                <a:gd name="T75" fmla="*/ 2147483647 h 336"/>
                <a:gd name="T76" fmla="*/ 2147483647 w 300"/>
                <a:gd name="T77" fmla="*/ 2147483647 h 336"/>
                <a:gd name="T78" fmla="*/ 2147483647 w 300"/>
                <a:gd name="T79" fmla="*/ 2147483647 h 336"/>
                <a:gd name="T80" fmla="*/ 2147483647 w 300"/>
                <a:gd name="T81" fmla="*/ 2147483647 h 336"/>
                <a:gd name="T82" fmla="*/ 2147483647 w 300"/>
                <a:gd name="T83" fmla="*/ 2147483647 h 336"/>
                <a:gd name="T84" fmla="*/ 2147483647 w 300"/>
                <a:gd name="T85" fmla="*/ 2147483647 h 336"/>
                <a:gd name="T86" fmla="*/ 2147483647 w 300"/>
                <a:gd name="T87" fmla="*/ 2147483647 h 336"/>
                <a:gd name="T88" fmla="*/ 2147483647 w 300"/>
                <a:gd name="T89" fmla="*/ 2147483647 h 336"/>
                <a:gd name="T90" fmla="*/ 2147483647 w 300"/>
                <a:gd name="T91" fmla="*/ 2147483647 h 336"/>
                <a:gd name="T92" fmla="*/ 2147483647 w 300"/>
                <a:gd name="T93" fmla="*/ 2147483647 h 336"/>
                <a:gd name="T94" fmla="*/ 2147483647 w 300"/>
                <a:gd name="T95" fmla="*/ 2147483647 h 336"/>
                <a:gd name="T96" fmla="*/ 2147483647 w 300"/>
                <a:gd name="T97" fmla="*/ 2147483647 h 336"/>
                <a:gd name="T98" fmla="*/ 2147483647 w 300"/>
                <a:gd name="T99" fmla="*/ 2147483647 h 336"/>
                <a:gd name="T100" fmla="*/ 2147483647 w 300"/>
                <a:gd name="T101" fmla="*/ 2147483647 h 336"/>
                <a:gd name="T102" fmla="*/ 2147483647 w 300"/>
                <a:gd name="T103" fmla="*/ 2147483647 h 336"/>
                <a:gd name="T104" fmla="*/ 2147483647 w 300"/>
                <a:gd name="T105" fmla="*/ 2147483647 h 336"/>
                <a:gd name="T106" fmla="*/ 2147483647 w 300"/>
                <a:gd name="T107" fmla="*/ 2147483647 h 336"/>
                <a:gd name="T108" fmla="*/ 2147483647 w 300"/>
                <a:gd name="T109" fmla="*/ 2147483647 h 336"/>
                <a:gd name="T110" fmla="*/ 2147483647 w 300"/>
                <a:gd name="T111" fmla="*/ 2147483647 h 336"/>
                <a:gd name="T112" fmla="*/ 2147483647 w 300"/>
                <a:gd name="T113" fmla="*/ 2147483647 h 336"/>
                <a:gd name="T114" fmla="*/ 2147483647 w 300"/>
                <a:gd name="T115" fmla="*/ 2147483647 h 336"/>
                <a:gd name="T116" fmla="*/ 2147483647 w 300"/>
                <a:gd name="T117" fmla="*/ 2147483647 h 336"/>
                <a:gd name="T118" fmla="*/ 2147483647 w 300"/>
                <a:gd name="T119" fmla="*/ 2147483647 h 336"/>
                <a:gd name="T120" fmla="*/ 2147483647 w 300"/>
                <a:gd name="T121" fmla="*/ 2147483647 h 3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300"/>
                <a:gd name="T184" fmla="*/ 0 h 336"/>
                <a:gd name="T185" fmla="*/ 300 w 300"/>
                <a:gd name="T186" fmla="*/ 336 h 3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300" h="336">
                  <a:moveTo>
                    <a:pt x="288" y="156"/>
                  </a:moveTo>
                  <a:lnTo>
                    <a:pt x="270" y="168"/>
                  </a:lnTo>
                  <a:lnTo>
                    <a:pt x="258" y="162"/>
                  </a:lnTo>
                  <a:lnTo>
                    <a:pt x="228" y="162"/>
                  </a:lnTo>
                  <a:lnTo>
                    <a:pt x="252" y="6"/>
                  </a:lnTo>
                  <a:lnTo>
                    <a:pt x="120" y="0"/>
                  </a:lnTo>
                  <a:lnTo>
                    <a:pt x="120" y="12"/>
                  </a:lnTo>
                  <a:lnTo>
                    <a:pt x="126" y="24"/>
                  </a:lnTo>
                  <a:lnTo>
                    <a:pt x="126" y="48"/>
                  </a:lnTo>
                  <a:lnTo>
                    <a:pt x="120" y="48"/>
                  </a:lnTo>
                  <a:lnTo>
                    <a:pt x="108" y="54"/>
                  </a:lnTo>
                  <a:lnTo>
                    <a:pt x="84" y="54"/>
                  </a:lnTo>
                  <a:lnTo>
                    <a:pt x="96" y="60"/>
                  </a:lnTo>
                  <a:lnTo>
                    <a:pt x="96" y="66"/>
                  </a:lnTo>
                  <a:lnTo>
                    <a:pt x="102" y="78"/>
                  </a:lnTo>
                  <a:lnTo>
                    <a:pt x="108" y="84"/>
                  </a:lnTo>
                  <a:lnTo>
                    <a:pt x="114" y="84"/>
                  </a:lnTo>
                  <a:lnTo>
                    <a:pt x="126" y="90"/>
                  </a:lnTo>
                  <a:lnTo>
                    <a:pt x="132" y="90"/>
                  </a:lnTo>
                  <a:lnTo>
                    <a:pt x="138" y="114"/>
                  </a:lnTo>
                  <a:lnTo>
                    <a:pt x="156" y="114"/>
                  </a:lnTo>
                  <a:lnTo>
                    <a:pt x="156" y="126"/>
                  </a:lnTo>
                  <a:lnTo>
                    <a:pt x="150" y="132"/>
                  </a:lnTo>
                  <a:lnTo>
                    <a:pt x="144" y="132"/>
                  </a:lnTo>
                  <a:lnTo>
                    <a:pt x="144" y="150"/>
                  </a:lnTo>
                  <a:lnTo>
                    <a:pt x="54" y="144"/>
                  </a:lnTo>
                  <a:lnTo>
                    <a:pt x="24" y="192"/>
                  </a:lnTo>
                  <a:lnTo>
                    <a:pt x="24" y="264"/>
                  </a:lnTo>
                  <a:lnTo>
                    <a:pt x="18" y="270"/>
                  </a:lnTo>
                  <a:lnTo>
                    <a:pt x="0" y="270"/>
                  </a:lnTo>
                  <a:lnTo>
                    <a:pt x="6" y="282"/>
                  </a:lnTo>
                  <a:lnTo>
                    <a:pt x="12" y="288"/>
                  </a:lnTo>
                  <a:lnTo>
                    <a:pt x="24" y="288"/>
                  </a:lnTo>
                  <a:lnTo>
                    <a:pt x="42" y="300"/>
                  </a:lnTo>
                  <a:lnTo>
                    <a:pt x="60" y="318"/>
                  </a:lnTo>
                  <a:lnTo>
                    <a:pt x="72" y="324"/>
                  </a:lnTo>
                  <a:lnTo>
                    <a:pt x="120" y="324"/>
                  </a:lnTo>
                  <a:lnTo>
                    <a:pt x="126" y="330"/>
                  </a:lnTo>
                  <a:lnTo>
                    <a:pt x="132" y="330"/>
                  </a:lnTo>
                  <a:lnTo>
                    <a:pt x="138" y="336"/>
                  </a:lnTo>
                  <a:lnTo>
                    <a:pt x="150" y="324"/>
                  </a:lnTo>
                  <a:lnTo>
                    <a:pt x="162" y="318"/>
                  </a:lnTo>
                  <a:lnTo>
                    <a:pt x="168" y="312"/>
                  </a:lnTo>
                  <a:lnTo>
                    <a:pt x="174" y="312"/>
                  </a:lnTo>
                  <a:lnTo>
                    <a:pt x="180" y="300"/>
                  </a:lnTo>
                  <a:lnTo>
                    <a:pt x="186" y="294"/>
                  </a:lnTo>
                  <a:lnTo>
                    <a:pt x="186" y="282"/>
                  </a:lnTo>
                  <a:lnTo>
                    <a:pt x="204" y="282"/>
                  </a:lnTo>
                  <a:lnTo>
                    <a:pt x="210" y="276"/>
                  </a:lnTo>
                  <a:lnTo>
                    <a:pt x="222" y="270"/>
                  </a:lnTo>
                  <a:lnTo>
                    <a:pt x="222" y="264"/>
                  </a:lnTo>
                  <a:lnTo>
                    <a:pt x="228" y="252"/>
                  </a:lnTo>
                  <a:lnTo>
                    <a:pt x="228" y="234"/>
                  </a:lnTo>
                  <a:lnTo>
                    <a:pt x="234" y="222"/>
                  </a:lnTo>
                  <a:lnTo>
                    <a:pt x="246" y="216"/>
                  </a:lnTo>
                  <a:lnTo>
                    <a:pt x="258" y="204"/>
                  </a:lnTo>
                  <a:lnTo>
                    <a:pt x="270" y="198"/>
                  </a:lnTo>
                  <a:lnTo>
                    <a:pt x="282" y="186"/>
                  </a:lnTo>
                  <a:lnTo>
                    <a:pt x="294" y="180"/>
                  </a:lnTo>
                  <a:lnTo>
                    <a:pt x="300" y="168"/>
                  </a:lnTo>
                  <a:lnTo>
                    <a:pt x="288" y="156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12" name="Greenland" descr="© INSCALE GmbH, 05.05.2010&#10;http://www.presentationload.com/">
              <a:extLst>
                <a:ext uri="{FF2B5EF4-FFF2-40B4-BE49-F238E27FC236}">
                  <a16:creationId xmlns:a16="http://schemas.microsoft.com/office/drawing/2014/main" id="{2032C945-4CE7-DE4C-1E33-2905DC6FEF94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3076176" y="834814"/>
              <a:ext cx="1062861" cy="578127"/>
            </a:xfrm>
            <a:custGeom>
              <a:avLst/>
              <a:gdLst>
                <a:gd name="T0" fmla="*/ 2147483647 w 732"/>
                <a:gd name="T1" fmla="*/ 2147483647 h 398"/>
                <a:gd name="T2" fmla="*/ 2147483647 w 732"/>
                <a:gd name="T3" fmla="*/ 2147483647 h 398"/>
                <a:gd name="T4" fmla="*/ 2147483647 w 732"/>
                <a:gd name="T5" fmla="*/ 2147483647 h 398"/>
                <a:gd name="T6" fmla="*/ 2147483647 w 732"/>
                <a:gd name="T7" fmla="*/ 2147483647 h 398"/>
                <a:gd name="T8" fmla="*/ 2147483647 w 732"/>
                <a:gd name="T9" fmla="*/ 2147483647 h 398"/>
                <a:gd name="T10" fmla="*/ 2147483647 w 732"/>
                <a:gd name="T11" fmla="*/ 2147483647 h 398"/>
                <a:gd name="T12" fmla="*/ 2147483647 w 732"/>
                <a:gd name="T13" fmla="*/ 2147483647 h 398"/>
                <a:gd name="T14" fmla="*/ 2147483647 w 732"/>
                <a:gd name="T15" fmla="*/ 2147483647 h 398"/>
                <a:gd name="T16" fmla="*/ 2147483647 w 732"/>
                <a:gd name="T17" fmla="*/ 2147483647 h 398"/>
                <a:gd name="T18" fmla="*/ 2147483647 w 732"/>
                <a:gd name="T19" fmla="*/ 2147483647 h 398"/>
                <a:gd name="T20" fmla="*/ 2147483647 w 732"/>
                <a:gd name="T21" fmla="*/ 2147483647 h 398"/>
                <a:gd name="T22" fmla="*/ 2147483647 w 732"/>
                <a:gd name="T23" fmla="*/ 2147483647 h 398"/>
                <a:gd name="T24" fmla="*/ 2147483647 w 732"/>
                <a:gd name="T25" fmla="*/ 2147483647 h 398"/>
                <a:gd name="T26" fmla="*/ 2147483647 w 732"/>
                <a:gd name="T27" fmla="*/ 2147483647 h 398"/>
                <a:gd name="T28" fmla="*/ 2147483647 w 732"/>
                <a:gd name="T29" fmla="*/ 2147483647 h 398"/>
                <a:gd name="T30" fmla="*/ 2147483647 w 732"/>
                <a:gd name="T31" fmla="*/ 2147483647 h 398"/>
                <a:gd name="T32" fmla="*/ 2147483647 w 732"/>
                <a:gd name="T33" fmla="*/ 2147483647 h 398"/>
                <a:gd name="T34" fmla="*/ 2147483647 w 732"/>
                <a:gd name="T35" fmla="*/ 2147483647 h 398"/>
                <a:gd name="T36" fmla="*/ 2147483647 w 732"/>
                <a:gd name="T37" fmla="*/ 2147483647 h 398"/>
                <a:gd name="T38" fmla="*/ 2147483647 w 732"/>
                <a:gd name="T39" fmla="*/ 2147483647 h 398"/>
                <a:gd name="T40" fmla="*/ 2147483647 w 732"/>
                <a:gd name="T41" fmla="*/ 2147483647 h 398"/>
                <a:gd name="T42" fmla="*/ 2147483647 w 732"/>
                <a:gd name="T43" fmla="*/ 2147483647 h 398"/>
                <a:gd name="T44" fmla="*/ 2147483647 w 732"/>
                <a:gd name="T45" fmla="*/ 2147483647 h 398"/>
                <a:gd name="T46" fmla="*/ 2147483647 w 732"/>
                <a:gd name="T47" fmla="*/ 2147483647 h 398"/>
                <a:gd name="T48" fmla="*/ 2147483647 w 732"/>
                <a:gd name="T49" fmla="*/ 2147483647 h 398"/>
                <a:gd name="T50" fmla="*/ 2147483647 w 732"/>
                <a:gd name="T51" fmla="*/ 2147483647 h 398"/>
                <a:gd name="T52" fmla="*/ 2147483647 w 732"/>
                <a:gd name="T53" fmla="*/ 2147483647 h 398"/>
                <a:gd name="T54" fmla="*/ 2147483647 w 732"/>
                <a:gd name="T55" fmla="*/ 2147483647 h 398"/>
                <a:gd name="T56" fmla="*/ 2147483647 w 732"/>
                <a:gd name="T57" fmla="*/ 2147483647 h 398"/>
                <a:gd name="T58" fmla="*/ 2147483647 w 732"/>
                <a:gd name="T59" fmla="*/ 2147483647 h 398"/>
                <a:gd name="T60" fmla="*/ 2147483647 w 732"/>
                <a:gd name="T61" fmla="*/ 2147483647 h 398"/>
                <a:gd name="T62" fmla="*/ 2147483647 w 732"/>
                <a:gd name="T63" fmla="*/ 2147483647 h 398"/>
                <a:gd name="T64" fmla="*/ 2147483647 w 732"/>
                <a:gd name="T65" fmla="*/ 2147483647 h 398"/>
                <a:gd name="T66" fmla="*/ 2147483647 w 732"/>
                <a:gd name="T67" fmla="*/ 2147483647 h 398"/>
                <a:gd name="T68" fmla="*/ 2147483647 w 732"/>
                <a:gd name="T69" fmla="*/ 2147483647 h 398"/>
                <a:gd name="T70" fmla="*/ 2147483647 w 732"/>
                <a:gd name="T71" fmla="*/ 2147483647 h 398"/>
                <a:gd name="T72" fmla="*/ 2147483647 w 732"/>
                <a:gd name="T73" fmla="*/ 2147483647 h 398"/>
                <a:gd name="T74" fmla="*/ 2147483647 w 732"/>
                <a:gd name="T75" fmla="*/ 2147483647 h 398"/>
                <a:gd name="T76" fmla="*/ 2147483647 w 732"/>
                <a:gd name="T77" fmla="*/ 2147483647 h 398"/>
                <a:gd name="T78" fmla="*/ 2147483647 w 732"/>
                <a:gd name="T79" fmla="*/ 2147483647 h 398"/>
                <a:gd name="T80" fmla="*/ 2147483647 w 732"/>
                <a:gd name="T81" fmla="*/ 2147483647 h 398"/>
                <a:gd name="T82" fmla="*/ 2147483647 w 732"/>
                <a:gd name="T83" fmla="*/ 2147483647 h 398"/>
                <a:gd name="T84" fmla="*/ 2147483647 w 732"/>
                <a:gd name="T85" fmla="*/ 2147483647 h 398"/>
                <a:gd name="T86" fmla="*/ 2147483647 w 732"/>
                <a:gd name="T87" fmla="*/ 2147483647 h 398"/>
                <a:gd name="T88" fmla="*/ 2147483647 w 732"/>
                <a:gd name="T89" fmla="*/ 2147483647 h 398"/>
                <a:gd name="T90" fmla="*/ 2147483647 w 732"/>
                <a:gd name="T91" fmla="*/ 2147483647 h 398"/>
                <a:gd name="T92" fmla="*/ 2147483647 w 732"/>
                <a:gd name="T93" fmla="*/ 2147483647 h 398"/>
                <a:gd name="T94" fmla="*/ 2147483647 w 732"/>
                <a:gd name="T95" fmla="*/ 2147483647 h 398"/>
                <a:gd name="T96" fmla="*/ 2147483647 w 732"/>
                <a:gd name="T97" fmla="*/ 2147483647 h 398"/>
                <a:gd name="T98" fmla="*/ 2147483647 w 732"/>
                <a:gd name="T99" fmla="*/ 2147483647 h 398"/>
                <a:gd name="T100" fmla="*/ 2147483647 w 732"/>
                <a:gd name="T101" fmla="*/ 2147483647 h 398"/>
                <a:gd name="T102" fmla="*/ 2147483647 w 732"/>
                <a:gd name="T103" fmla="*/ 2147483647 h 398"/>
                <a:gd name="T104" fmla="*/ 2147483647 w 732"/>
                <a:gd name="T105" fmla="*/ 2147483647 h 398"/>
                <a:gd name="T106" fmla="*/ 2147483647 w 732"/>
                <a:gd name="T107" fmla="*/ 2147483647 h 398"/>
                <a:gd name="T108" fmla="*/ 2147483647 w 732"/>
                <a:gd name="T109" fmla="*/ 2147483647 h 398"/>
                <a:gd name="T110" fmla="*/ 2147483647 w 732"/>
                <a:gd name="T111" fmla="*/ 2147483647 h 398"/>
                <a:gd name="T112" fmla="*/ 2147483647 w 732"/>
                <a:gd name="T113" fmla="*/ 2147483647 h 398"/>
                <a:gd name="T114" fmla="*/ 2147483647 w 732"/>
                <a:gd name="T115" fmla="*/ 2147483647 h 398"/>
                <a:gd name="T116" fmla="*/ 2147483647 w 732"/>
                <a:gd name="T117" fmla="*/ 2147483647 h 398"/>
                <a:gd name="T118" fmla="*/ 2147483647 w 732"/>
                <a:gd name="T119" fmla="*/ 2147483647 h 398"/>
                <a:gd name="T120" fmla="*/ 2147483647 w 732"/>
                <a:gd name="T121" fmla="*/ 2147483647 h 398"/>
                <a:gd name="T122" fmla="*/ 2147483647 w 732"/>
                <a:gd name="T123" fmla="*/ 2147483647 h 39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32"/>
                <a:gd name="T187" fmla="*/ 0 h 398"/>
                <a:gd name="T188" fmla="*/ 732 w 732"/>
                <a:gd name="T189" fmla="*/ 398 h 398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32" h="398">
                  <a:moveTo>
                    <a:pt x="730" y="24"/>
                  </a:moveTo>
                  <a:lnTo>
                    <a:pt x="728" y="24"/>
                  </a:lnTo>
                  <a:lnTo>
                    <a:pt x="723" y="24"/>
                  </a:lnTo>
                  <a:lnTo>
                    <a:pt x="718" y="22"/>
                  </a:lnTo>
                  <a:lnTo>
                    <a:pt x="678" y="22"/>
                  </a:lnTo>
                  <a:lnTo>
                    <a:pt x="678" y="24"/>
                  </a:lnTo>
                  <a:lnTo>
                    <a:pt x="670" y="26"/>
                  </a:lnTo>
                  <a:lnTo>
                    <a:pt x="659" y="26"/>
                  </a:lnTo>
                  <a:lnTo>
                    <a:pt x="651" y="24"/>
                  </a:lnTo>
                  <a:lnTo>
                    <a:pt x="637" y="24"/>
                  </a:lnTo>
                  <a:lnTo>
                    <a:pt x="623" y="29"/>
                  </a:lnTo>
                  <a:lnTo>
                    <a:pt x="616" y="34"/>
                  </a:lnTo>
                  <a:lnTo>
                    <a:pt x="611" y="34"/>
                  </a:lnTo>
                  <a:lnTo>
                    <a:pt x="606" y="34"/>
                  </a:lnTo>
                  <a:lnTo>
                    <a:pt x="604" y="36"/>
                  </a:lnTo>
                  <a:lnTo>
                    <a:pt x="602" y="36"/>
                  </a:lnTo>
                  <a:lnTo>
                    <a:pt x="597" y="38"/>
                  </a:lnTo>
                  <a:lnTo>
                    <a:pt x="592" y="38"/>
                  </a:lnTo>
                  <a:lnTo>
                    <a:pt x="599" y="34"/>
                  </a:lnTo>
                  <a:lnTo>
                    <a:pt x="609" y="31"/>
                  </a:lnTo>
                  <a:lnTo>
                    <a:pt x="621" y="26"/>
                  </a:lnTo>
                  <a:lnTo>
                    <a:pt x="623" y="24"/>
                  </a:lnTo>
                  <a:lnTo>
                    <a:pt x="618" y="19"/>
                  </a:lnTo>
                  <a:lnTo>
                    <a:pt x="606" y="19"/>
                  </a:lnTo>
                  <a:lnTo>
                    <a:pt x="604" y="22"/>
                  </a:lnTo>
                  <a:lnTo>
                    <a:pt x="602" y="22"/>
                  </a:lnTo>
                  <a:lnTo>
                    <a:pt x="597" y="24"/>
                  </a:lnTo>
                  <a:lnTo>
                    <a:pt x="594" y="24"/>
                  </a:lnTo>
                  <a:lnTo>
                    <a:pt x="566" y="26"/>
                  </a:lnTo>
                  <a:lnTo>
                    <a:pt x="566" y="29"/>
                  </a:lnTo>
                  <a:lnTo>
                    <a:pt x="563" y="29"/>
                  </a:lnTo>
                  <a:lnTo>
                    <a:pt x="566" y="26"/>
                  </a:lnTo>
                  <a:lnTo>
                    <a:pt x="568" y="26"/>
                  </a:lnTo>
                  <a:lnTo>
                    <a:pt x="573" y="26"/>
                  </a:lnTo>
                  <a:lnTo>
                    <a:pt x="578" y="24"/>
                  </a:lnTo>
                  <a:lnTo>
                    <a:pt x="580" y="24"/>
                  </a:lnTo>
                  <a:lnTo>
                    <a:pt x="582" y="24"/>
                  </a:lnTo>
                  <a:lnTo>
                    <a:pt x="585" y="22"/>
                  </a:lnTo>
                  <a:lnTo>
                    <a:pt x="578" y="19"/>
                  </a:lnTo>
                  <a:lnTo>
                    <a:pt x="552" y="19"/>
                  </a:lnTo>
                  <a:lnTo>
                    <a:pt x="542" y="22"/>
                  </a:lnTo>
                  <a:lnTo>
                    <a:pt x="525" y="19"/>
                  </a:lnTo>
                  <a:lnTo>
                    <a:pt x="523" y="19"/>
                  </a:lnTo>
                  <a:lnTo>
                    <a:pt x="523" y="22"/>
                  </a:lnTo>
                  <a:lnTo>
                    <a:pt x="518" y="22"/>
                  </a:lnTo>
                  <a:lnTo>
                    <a:pt x="514" y="24"/>
                  </a:lnTo>
                  <a:lnTo>
                    <a:pt x="511" y="24"/>
                  </a:lnTo>
                  <a:lnTo>
                    <a:pt x="509" y="24"/>
                  </a:lnTo>
                  <a:lnTo>
                    <a:pt x="506" y="24"/>
                  </a:lnTo>
                  <a:lnTo>
                    <a:pt x="509" y="22"/>
                  </a:lnTo>
                  <a:lnTo>
                    <a:pt x="518" y="19"/>
                  </a:lnTo>
                  <a:lnTo>
                    <a:pt x="530" y="19"/>
                  </a:lnTo>
                  <a:lnTo>
                    <a:pt x="563" y="19"/>
                  </a:lnTo>
                  <a:lnTo>
                    <a:pt x="580" y="17"/>
                  </a:lnTo>
                  <a:lnTo>
                    <a:pt x="625" y="17"/>
                  </a:lnTo>
                  <a:lnTo>
                    <a:pt x="632" y="14"/>
                  </a:lnTo>
                  <a:lnTo>
                    <a:pt x="628" y="12"/>
                  </a:lnTo>
                  <a:lnTo>
                    <a:pt x="618" y="10"/>
                  </a:lnTo>
                  <a:lnTo>
                    <a:pt x="592" y="10"/>
                  </a:lnTo>
                  <a:lnTo>
                    <a:pt x="594" y="10"/>
                  </a:lnTo>
                  <a:lnTo>
                    <a:pt x="597" y="7"/>
                  </a:lnTo>
                  <a:lnTo>
                    <a:pt x="594" y="5"/>
                  </a:lnTo>
                  <a:lnTo>
                    <a:pt x="585" y="5"/>
                  </a:lnTo>
                  <a:lnTo>
                    <a:pt x="582" y="7"/>
                  </a:lnTo>
                  <a:lnTo>
                    <a:pt x="568" y="7"/>
                  </a:lnTo>
                  <a:lnTo>
                    <a:pt x="566" y="5"/>
                  </a:lnTo>
                  <a:lnTo>
                    <a:pt x="571" y="5"/>
                  </a:lnTo>
                  <a:lnTo>
                    <a:pt x="573" y="5"/>
                  </a:lnTo>
                  <a:lnTo>
                    <a:pt x="578" y="5"/>
                  </a:lnTo>
                  <a:lnTo>
                    <a:pt x="578" y="2"/>
                  </a:lnTo>
                  <a:lnTo>
                    <a:pt x="575" y="2"/>
                  </a:lnTo>
                  <a:lnTo>
                    <a:pt x="571" y="0"/>
                  </a:lnTo>
                  <a:lnTo>
                    <a:pt x="537" y="0"/>
                  </a:lnTo>
                  <a:lnTo>
                    <a:pt x="528" y="2"/>
                  </a:lnTo>
                  <a:lnTo>
                    <a:pt x="518" y="2"/>
                  </a:lnTo>
                  <a:lnTo>
                    <a:pt x="509" y="0"/>
                  </a:lnTo>
                  <a:lnTo>
                    <a:pt x="483" y="0"/>
                  </a:lnTo>
                  <a:lnTo>
                    <a:pt x="478" y="2"/>
                  </a:lnTo>
                  <a:lnTo>
                    <a:pt x="454" y="2"/>
                  </a:lnTo>
                  <a:lnTo>
                    <a:pt x="452" y="0"/>
                  </a:lnTo>
                  <a:lnTo>
                    <a:pt x="447" y="0"/>
                  </a:lnTo>
                  <a:lnTo>
                    <a:pt x="445" y="2"/>
                  </a:lnTo>
                  <a:lnTo>
                    <a:pt x="442" y="2"/>
                  </a:lnTo>
                  <a:lnTo>
                    <a:pt x="442" y="5"/>
                  </a:lnTo>
                  <a:lnTo>
                    <a:pt x="445" y="5"/>
                  </a:lnTo>
                  <a:lnTo>
                    <a:pt x="447" y="5"/>
                  </a:lnTo>
                  <a:lnTo>
                    <a:pt x="442" y="7"/>
                  </a:lnTo>
                  <a:lnTo>
                    <a:pt x="428" y="7"/>
                  </a:lnTo>
                  <a:lnTo>
                    <a:pt x="409" y="5"/>
                  </a:lnTo>
                  <a:lnTo>
                    <a:pt x="378" y="5"/>
                  </a:lnTo>
                  <a:lnTo>
                    <a:pt x="373" y="5"/>
                  </a:lnTo>
                  <a:lnTo>
                    <a:pt x="371" y="5"/>
                  </a:lnTo>
                  <a:lnTo>
                    <a:pt x="368" y="7"/>
                  </a:lnTo>
                  <a:lnTo>
                    <a:pt x="366" y="7"/>
                  </a:lnTo>
                  <a:lnTo>
                    <a:pt x="366" y="10"/>
                  </a:lnTo>
                  <a:lnTo>
                    <a:pt x="368" y="10"/>
                  </a:lnTo>
                  <a:lnTo>
                    <a:pt x="378" y="10"/>
                  </a:lnTo>
                  <a:lnTo>
                    <a:pt x="387" y="10"/>
                  </a:lnTo>
                  <a:lnTo>
                    <a:pt x="399" y="12"/>
                  </a:lnTo>
                  <a:lnTo>
                    <a:pt x="404" y="12"/>
                  </a:lnTo>
                  <a:lnTo>
                    <a:pt x="426" y="14"/>
                  </a:lnTo>
                  <a:lnTo>
                    <a:pt x="399" y="14"/>
                  </a:lnTo>
                  <a:lnTo>
                    <a:pt x="395" y="14"/>
                  </a:lnTo>
                  <a:lnTo>
                    <a:pt x="392" y="14"/>
                  </a:lnTo>
                  <a:lnTo>
                    <a:pt x="387" y="12"/>
                  </a:lnTo>
                  <a:lnTo>
                    <a:pt x="378" y="12"/>
                  </a:lnTo>
                  <a:lnTo>
                    <a:pt x="380" y="14"/>
                  </a:lnTo>
                  <a:lnTo>
                    <a:pt x="383" y="14"/>
                  </a:lnTo>
                  <a:lnTo>
                    <a:pt x="385" y="14"/>
                  </a:lnTo>
                  <a:lnTo>
                    <a:pt x="376" y="14"/>
                  </a:lnTo>
                  <a:lnTo>
                    <a:pt x="373" y="17"/>
                  </a:lnTo>
                  <a:lnTo>
                    <a:pt x="373" y="19"/>
                  </a:lnTo>
                  <a:lnTo>
                    <a:pt x="371" y="22"/>
                  </a:lnTo>
                  <a:lnTo>
                    <a:pt x="371" y="24"/>
                  </a:lnTo>
                  <a:lnTo>
                    <a:pt x="368" y="24"/>
                  </a:lnTo>
                  <a:lnTo>
                    <a:pt x="366" y="24"/>
                  </a:lnTo>
                  <a:lnTo>
                    <a:pt x="364" y="24"/>
                  </a:lnTo>
                  <a:lnTo>
                    <a:pt x="359" y="24"/>
                  </a:lnTo>
                  <a:lnTo>
                    <a:pt x="357" y="22"/>
                  </a:lnTo>
                  <a:lnTo>
                    <a:pt x="345" y="19"/>
                  </a:lnTo>
                  <a:lnTo>
                    <a:pt x="330" y="14"/>
                  </a:lnTo>
                  <a:lnTo>
                    <a:pt x="309" y="14"/>
                  </a:lnTo>
                  <a:lnTo>
                    <a:pt x="309" y="24"/>
                  </a:lnTo>
                  <a:lnTo>
                    <a:pt x="297" y="24"/>
                  </a:lnTo>
                  <a:lnTo>
                    <a:pt x="292" y="22"/>
                  </a:lnTo>
                  <a:lnTo>
                    <a:pt x="288" y="22"/>
                  </a:lnTo>
                  <a:lnTo>
                    <a:pt x="285" y="19"/>
                  </a:lnTo>
                  <a:lnTo>
                    <a:pt x="278" y="19"/>
                  </a:lnTo>
                  <a:lnTo>
                    <a:pt x="273" y="22"/>
                  </a:lnTo>
                  <a:lnTo>
                    <a:pt x="273" y="24"/>
                  </a:lnTo>
                  <a:lnTo>
                    <a:pt x="269" y="24"/>
                  </a:lnTo>
                  <a:lnTo>
                    <a:pt x="271" y="19"/>
                  </a:lnTo>
                  <a:lnTo>
                    <a:pt x="269" y="17"/>
                  </a:lnTo>
                  <a:lnTo>
                    <a:pt x="238" y="17"/>
                  </a:lnTo>
                  <a:lnTo>
                    <a:pt x="228" y="19"/>
                  </a:lnTo>
                  <a:lnTo>
                    <a:pt x="209" y="19"/>
                  </a:lnTo>
                  <a:lnTo>
                    <a:pt x="214" y="22"/>
                  </a:lnTo>
                  <a:lnTo>
                    <a:pt x="223" y="26"/>
                  </a:lnTo>
                  <a:lnTo>
                    <a:pt x="226" y="29"/>
                  </a:lnTo>
                  <a:lnTo>
                    <a:pt x="223" y="29"/>
                  </a:lnTo>
                  <a:lnTo>
                    <a:pt x="223" y="26"/>
                  </a:lnTo>
                  <a:lnTo>
                    <a:pt x="214" y="24"/>
                  </a:lnTo>
                  <a:lnTo>
                    <a:pt x="207" y="24"/>
                  </a:lnTo>
                  <a:lnTo>
                    <a:pt x="202" y="22"/>
                  </a:lnTo>
                  <a:lnTo>
                    <a:pt x="197" y="22"/>
                  </a:lnTo>
                  <a:lnTo>
                    <a:pt x="192" y="19"/>
                  </a:lnTo>
                  <a:lnTo>
                    <a:pt x="190" y="19"/>
                  </a:lnTo>
                  <a:lnTo>
                    <a:pt x="188" y="22"/>
                  </a:lnTo>
                  <a:lnTo>
                    <a:pt x="185" y="24"/>
                  </a:lnTo>
                  <a:lnTo>
                    <a:pt x="183" y="26"/>
                  </a:lnTo>
                  <a:lnTo>
                    <a:pt x="178" y="29"/>
                  </a:lnTo>
                  <a:lnTo>
                    <a:pt x="176" y="29"/>
                  </a:lnTo>
                  <a:lnTo>
                    <a:pt x="171" y="31"/>
                  </a:lnTo>
                  <a:lnTo>
                    <a:pt x="150" y="31"/>
                  </a:lnTo>
                  <a:lnTo>
                    <a:pt x="143" y="34"/>
                  </a:lnTo>
                  <a:lnTo>
                    <a:pt x="133" y="36"/>
                  </a:lnTo>
                  <a:lnTo>
                    <a:pt x="124" y="38"/>
                  </a:lnTo>
                  <a:lnTo>
                    <a:pt x="119" y="38"/>
                  </a:lnTo>
                  <a:lnTo>
                    <a:pt x="102" y="41"/>
                  </a:lnTo>
                  <a:lnTo>
                    <a:pt x="97" y="43"/>
                  </a:lnTo>
                  <a:lnTo>
                    <a:pt x="100" y="46"/>
                  </a:lnTo>
                  <a:lnTo>
                    <a:pt x="105" y="48"/>
                  </a:lnTo>
                  <a:lnTo>
                    <a:pt x="126" y="48"/>
                  </a:lnTo>
                  <a:lnTo>
                    <a:pt x="116" y="50"/>
                  </a:lnTo>
                  <a:lnTo>
                    <a:pt x="112" y="55"/>
                  </a:lnTo>
                  <a:lnTo>
                    <a:pt x="109" y="55"/>
                  </a:lnTo>
                  <a:lnTo>
                    <a:pt x="93" y="60"/>
                  </a:lnTo>
                  <a:lnTo>
                    <a:pt x="88" y="60"/>
                  </a:lnTo>
                  <a:lnTo>
                    <a:pt x="66" y="60"/>
                  </a:lnTo>
                  <a:lnTo>
                    <a:pt x="57" y="62"/>
                  </a:lnTo>
                  <a:lnTo>
                    <a:pt x="47" y="65"/>
                  </a:lnTo>
                  <a:lnTo>
                    <a:pt x="45" y="67"/>
                  </a:lnTo>
                  <a:lnTo>
                    <a:pt x="40" y="67"/>
                  </a:lnTo>
                  <a:lnTo>
                    <a:pt x="38" y="65"/>
                  </a:lnTo>
                  <a:lnTo>
                    <a:pt x="31" y="70"/>
                  </a:lnTo>
                  <a:lnTo>
                    <a:pt x="9" y="70"/>
                  </a:lnTo>
                  <a:lnTo>
                    <a:pt x="7" y="70"/>
                  </a:lnTo>
                  <a:lnTo>
                    <a:pt x="2" y="70"/>
                  </a:lnTo>
                  <a:lnTo>
                    <a:pt x="0" y="74"/>
                  </a:lnTo>
                  <a:lnTo>
                    <a:pt x="2" y="74"/>
                  </a:lnTo>
                  <a:lnTo>
                    <a:pt x="9" y="79"/>
                  </a:lnTo>
                  <a:lnTo>
                    <a:pt x="12" y="82"/>
                  </a:lnTo>
                  <a:lnTo>
                    <a:pt x="14" y="84"/>
                  </a:lnTo>
                  <a:lnTo>
                    <a:pt x="24" y="79"/>
                  </a:lnTo>
                  <a:lnTo>
                    <a:pt x="24" y="84"/>
                  </a:lnTo>
                  <a:lnTo>
                    <a:pt x="28" y="86"/>
                  </a:lnTo>
                  <a:lnTo>
                    <a:pt x="33" y="86"/>
                  </a:lnTo>
                  <a:lnTo>
                    <a:pt x="36" y="84"/>
                  </a:lnTo>
                  <a:lnTo>
                    <a:pt x="38" y="84"/>
                  </a:lnTo>
                  <a:lnTo>
                    <a:pt x="40" y="82"/>
                  </a:lnTo>
                  <a:lnTo>
                    <a:pt x="40" y="84"/>
                  </a:lnTo>
                  <a:lnTo>
                    <a:pt x="43" y="86"/>
                  </a:lnTo>
                  <a:lnTo>
                    <a:pt x="45" y="86"/>
                  </a:lnTo>
                  <a:lnTo>
                    <a:pt x="47" y="84"/>
                  </a:lnTo>
                  <a:lnTo>
                    <a:pt x="52" y="84"/>
                  </a:lnTo>
                  <a:lnTo>
                    <a:pt x="57" y="84"/>
                  </a:lnTo>
                  <a:lnTo>
                    <a:pt x="59" y="82"/>
                  </a:lnTo>
                  <a:lnTo>
                    <a:pt x="64" y="82"/>
                  </a:lnTo>
                  <a:lnTo>
                    <a:pt x="64" y="84"/>
                  </a:lnTo>
                  <a:lnTo>
                    <a:pt x="64" y="86"/>
                  </a:lnTo>
                  <a:lnTo>
                    <a:pt x="62" y="86"/>
                  </a:lnTo>
                  <a:lnTo>
                    <a:pt x="57" y="91"/>
                  </a:lnTo>
                  <a:lnTo>
                    <a:pt x="55" y="91"/>
                  </a:lnTo>
                  <a:lnTo>
                    <a:pt x="52" y="89"/>
                  </a:lnTo>
                  <a:lnTo>
                    <a:pt x="40" y="89"/>
                  </a:lnTo>
                  <a:lnTo>
                    <a:pt x="36" y="91"/>
                  </a:lnTo>
                  <a:lnTo>
                    <a:pt x="33" y="91"/>
                  </a:lnTo>
                  <a:lnTo>
                    <a:pt x="21" y="89"/>
                  </a:lnTo>
                  <a:lnTo>
                    <a:pt x="19" y="89"/>
                  </a:lnTo>
                  <a:lnTo>
                    <a:pt x="14" y="86"/>
                  </a:lnTo>
                  <a:lnTo>
                    <a:pt x="7" y="86"/>
                  </a:lnTo>
                  <a:lnTo>
                    <a:pt x="2" y="89"/>
                  </a:lnTo>
                  <a:lnTo>
                    <a:pt x="2" y="93"/>
                  </a:lnTo>
                  <a:lnTo>
                    <a:pt x="2" y="96"/>
                  </a:lnTo>
                  <a:lnTo>
                    <a:pt x="7" y="98"/>
                  </a:lnTo>
                  <a:lnTo>
                    <a:pt x="19" y="98"/>
                  </a:lnTo>
                  <a:lnTo>
                    <a:pt x="17" y="101"/>
                  </a:lnTo>
                  <a:lnTo>
                    <a:pt x="14" y="101"/>
                  </a:lnTo>
                  <a:lnTo>
                    <a:pt x="9" y="101"/>
                  </a:lnTo>
                  <a:lnTo>
                    <a:pt x="12" y="103"/>
                  </a:lnTo>
                  <a:lnTo>
                    <a:pt x="19" y="105"/>
                  </a:lnTo>
                  <a:lnTo>
                    <a:pt x="21" y="105"/>
                  </a:lnTo>
                  <a:lnTo>
                    <a:pt x="24" y="108"/>
                  </a:lnTo>
                  <a:lnTo>
                    <a:pt x="33" y="108"/>
                  </a:lnTo>
                  <a:lnTo>
                    <a:pt x="33" y="105"/>
                  </a:lnTo>
                  <a:lnTo>
                    <a:pt x="36" y="105"/>
                  </a:lnTo>
                  <a:lnTo>
                    <a:pt x="38" y="105"/>
                  </a:lnTo>
                  <a:lnTo>
                    <a:pt x="43" y="108"/>
                  </a:lnTo>
                  <a:lnTo>
                    <a:pt x="52" y="105"/>
                  </a:lnTo>
                  <a:lnTo>
                    <a:pt x="52" y="108"/>
                  </a:lnTo>
                  <a:lnTo>
                    <a:pt x="57" y="108"/>
                  </a:lnTo>
                  <a:lnTo>
                    <a:pt x="62" y="105"/>
                  </a:lnTo>
                  <a:lnTo>
                    <a:pt x="64" y="105"/>
                  </a:lnTo>
                  <a:lnTo>
                    <a:pt x="69" y="103"/>
                  </a:lnTo>
                  <a:lnTo>
                    <a:pt x="76" y="105"/>
                  </a:lnTo>
                  <a:lnTo>
                    <a:pt x="81" y="105"/>
                  </a:lnTo>
                  <a:lnTo>
                    <a:pt x="83" y="105"/>
                  </a:lnTo>
                  <a:lnTo>
                    <a:pt x="85" y="103"/>
                  </a:lnTo>
                  <a:lnTo>
                    <a:pt x="88" y="103"/>
                  </a:lnTo>
                  <a:lnTo>
                    <a:pt x="93" y="105"/>
                  </a:lnTo>
                  <a:lnTo>
                    <a:pt x="97" y="105"/>
                  </a:lnTo>
                  <a:lnTo>
                    <a:pt x="112" y="105"/>
                  </a:lnTo>
                  <a:lnTo>
                    <a:pt x="121" y="110"/>
                  </a:lnTo>
                  <a:lnTo>
                    <a:pt x="124" y="110"/>
                  </a:lnTo>
                  <a:lnTo>
                    <a:pt x="128" y="115"/>
                  </a:lnTo>
                  <a:lnTo>
                    <a:pt x="135" y="115"/>
                  </a:lnTo>
                  <a:lnTo>
                    <a:pt x="133" y="117"/>
                  </a:lnTo>
                  <a:lnTo>
                    <a:pt x="133" y="120"/>
                  </a:lnTo>
                  <a:lnTo>
                    <a:pt x="133" y="125"/>
                  </a:lnTo>
                  <a:lnTo>
                    <a:pt x="138" y="125"/>
                  </a:lnTo>
                  <a:lnTo>
                    <a:pt x="140" y="125"/>
                  </a:lnTo>
                  <a:lnTo>
                    <a:pt x="145" y="127"/>
                  </a:lnTo>
                  <a:lnTo>
                    <a:pt x="147" y="129"/>
                  </a:lnTo>
                  <a:lnTo>
                    <a:pt x="143" y="134"/>
                  </a:lnTo>
                  <a:lnTo>
                    <a:pt x="145" y="141"/>
                  </a:lnTo>
                  <a:lnTo>
                    <a:pt x="152" y="144"/>
                  </a:lnTo>
                  <a:lnTo>
                    <a:pt x="145" y="149"/>
                  </a:lnTo>
                  <a:lnTo>
                    <a:pt x="150" y="151"/>
                  </a:lnTo>
                  <a:lnTo>
                    <a:pt x="147" y="151"/>
                  </a:lnTo>
                  <a:lnTo>
                    <a:pt x="145" y="153"/>
                  </a:lnTo>
                  <a:lnTo>
                    <a:pt x="145" y="156"/>
                  </a:lnTo>
                  <a:lnTo>
                    <a:pt x="150" y="161"/>
                  </a:lnTo>
                  <a:lnTo>
                    <a:pt x="152" y="161"/>
                  </a:lnTo>
                  <a:lnTo>
                    <a:pt x="152" y="163"/>
                  </a:lnTo>
                  <a:lnTo>
                    <a:pt x="147" y="165"/>
                  </a:lnTo>
                  <a:lnTo>
                    <a:pt x="145" y="168"/>
                  </a:lnTo>
                  <a:lnTo>
                    <a:pt x="143" y="168"/>
                  </a:lnTo>
                  <a:lnTo>
                    <a:pt x="147" y="170"/>
                  </a:lnTo>
                  <a:lnTo>
                    <a:pt x="143" y="170"/>
                  </a:lnTo>
                  <a:lnTo>
                    <a:pt x="140" y="170"/>
                  </a:lnTo>
                  <a:lnTo>
                    <a:pt x="138" y="170"/>
                  </a:lnTo>
                  <a:lnTo>
                    <a:pt x="133" y="173"/>
                  </a:lnTo>
                  <a:lnTo>
                    <a:pt x="131" y="173"/>
                  </a:lnTo>
                  <a:lnTo>
                    <a:pt x="131" y="175"/>
                  </a:lnTo>
                  <a:lnTo>
                    <a:pt x="143" y="175"/>
                  </a:lnTo>
                  <a:lnTo>
                    <a:pt x="138" y="180"/>
                  </a:lnTo>
                  <a:lnTo>
                    <a:pt x="126" y="180"/>
                  </a:lnTo>
                  <a:lnTo>
                    <a:pt x="124" y="180"/>
                  </a:lnTo>
                  <a:lnTo>
                    <a:pt x="124" y="182"/>
                  </a:lnTo>
                  <a:lnTo>
                    <a:pt x="133" y="189"/>
                  </a:lnTo>
                  <a:lnTo>
                    <a:pt x="138" y="189"/>
                  </a:lnTo>
                  <a:lnTo>
                    <a:pt x="145" y="184"/>
                  </a:lnTo>
                  <a:lnTo>
                    <a:pt x="147" y="184"/>
                  </a:lnTo>
                  <a:lnTo>
                    <a:pt x="152" y="184"/>
                  </a:lnTo>
                  <a:lnTo>
                    <a:pt x="154" y="182"/>
                  </a:lnTo>
                  <a:lnTo>
                    <a:pt x="157" y="182"/>
                  </a:lnTo>
                  <a:lnTo>
                    <a:pt x="157" y="180"/>
                  </a:lnTo>
                  <a:lnTo>
                    <a:pt x="157" y="175"/>
                  </a:lnTo>
                  <a:lnTo>
                    <a:pt x="159" y="173"/>
                  </a:lnTo>
                  <a:lnTo>
                    <a:pt x="159" y="180"/>
                  </a:lnTo>
                  <a:lnTo>
                    <a:pt x="166" y="175"/>
                  </a:lnTo>
                  <a:lnTo>
                    <a:pt x="164" y="177"/>
                  </a:lnTo>
                  <a:lnTo>
                    <a:pt x="164" y="180"/>
                  </a:lnTo>
                  <a:lnTo>
                    <a:pt x="166" y="180"/>
                  </a:lnTo>
                  <a:lnTo>
                    <a:pt x="169" y="182"/>
                  </a:lnTo>
                  <a:lnTo>
                    <a:pt x="176" y="182"/>
                  </a:lnTo>
                  <a:lnTo>
                    <a:pt x="171" y="187"/>
                  </a:lnTo>
                  <a:lnTo>
                    <a:pt x="171" y="189"/>
                  </a:lnTo>
                  <a:lnTo>
                    <a:pt x="173" y="192"/>
                  </a:lnTo>
                  <a:lnTo>
                    <a:pt x="176" y="194"/>
                  </a:lnTo>
                  <a:lnTo>
                    <a:pt x="178" y="196"/>
                  </a:lnTo>
                  <a:lnTo>
                    <a:pt x="181" y="199"/>
                  </a:lnTo>
                  <a:lnTo>
                    <a:pt x="178" y="201"/>
                  </a:lnTo>
                  <a:lnTo>
                    <a:pt x="173" y="201"/>
                  </a:lnTo>
                  <a:lnTo>
                    <a:pt x="173" y="204"/>
                  </a:lnTo>
                  <a:lnTo>
                    <a:pt x="166" y="204"/>
                  </a:lnTo>
                  <a:lnTo>
                    <a:pt x="164" y="201"/>
                  </a:lnTo>
                  <a:lnTo>
                    <a:pt x="162" y="201"/>
                  </a:lnTo>
                  <a:lnTo>
                    <a:pt x="159" y="201"/>
                  </a:lnTo>
                  <a:lnTo>
                    <a:pt x="157" y="199"/>
                  </a:lnTo>
                  <a:lnTo>
                    <a:pt x="143" y="199"/>
                  </a:lnTo>
                  <a:lnTo>
                    <a:pt x="140" y="196"/>
                  </a:lnTo>
                  <a:lnTo>
                    <a:pt x="138" y="194"/>
                  </a:lnTo>
                  <a:lnTo>
                    <a:pt x="131" y="194"/>
                  </a:lnTo>
                  <a:lnTo>
                    <a:pt x="128" y="199"/>
                  </a:lnTo>
                  <a:lnTo>
                    <a:pt x="128" y="201"/>
                  </a:lnTo>
                  <a:lnTo>
                    <a:pt x="133" y="201"/>
                  </a:lnTo>
                  <a:lnTo>
                    <a:pt x="133" y="204"/>
                  </a:lnTo>
                  <a:lnTo>
                    <a:pt x="140" y="204"/>
                  </a:lnTo>
                  <a:lnTo>
                    <a:pt x="143" y="206"/>
                  </a:lnTo>
                  <a:lnTo>
                    <a:pt x="145" y="206"/>
                  </a:lnTo>
                  <a:lnTo>
                    <a:pt x="147" y="206"/>
                  </a:lnTo>
                  <a:lnTo>
                    <a:pt x="152" y="211"/>
                  </a:lnTo>
                  <a:lnTo>
                    <a:pt x="162" y="211"/>
                  </a:lnTo>
                  <a:lnTo>
                    <a:pt x="164" y="211"/>
                  </a:lnTo>
                  <a:lnTo>
                    <a:pt x="166" y="211"/>
                  </a:lnTo>
                  <a:lnTo>
                    <a:pt x="173" y="213"/>
                  </a:lnTo>
                  <a:lnTo>
                    <a:pt x="178" y="208"/>
                  </a:lnTo>
                  <a:lnTo>
                    <a:pt x="178" y="216"/>
                  </a:lnTo>
                  <a:lnTo>
                    <a:pt x="176" y="213"/>
                  </a:lnTo>
                  <a:lnTo>
                    <a:pt x="173" y="213"/>
                  </a:lnTo>
                  <a:lnTo>
                    <a:pt x="171" y="213"/>
                  </a:lnTo>
                  <a:lnTo>
                    <a:pt x="171" y="216"/>
                  </a:lnTo>
                  <a:lnTo>
                    <a:pt x="173" y="220"/>
                  </a:lnTo>
                  <a:lnTo>
                    <a:pt x="169" y="220"/>
                  </a:lnTo>
                  <a:lnTo>
                    <a:pt x="166" y="220"/>
                  </a:lnTo>
                  <a:lnTo>
                    <a:pt x="164" y="220"/>
                  </a:lnTo>
                  <a:lnTo>
                    <a:pt x="164" y="223"/>
                  </a:lnTo>
                  <a:lnTo>
                    <a:pt x="164" y="225"/>
                  </a:lnTo>
                  <a:lnTo>
                    <a:pt x="173" y="225"/>
                  </a:lnTo>
                  <a:lnTo>
                    <a:pt x="171" y="225"/>
                  </a:lnTo>
                  <a:lnTo>
                    <a:pt x="171" y="228"/>
                  </a:lnTo>
                  <a:lnTo>
                    <a:pt x="169" y="230"/>
                  </a:lnTo>
                  <a:lnTo>
                    <a:pt x="162" y="225"/>
                  </a:lnTo>
                  <a:lnTo>
                    <a:pt x="159" y="225"/>
                  </a:lnTo>
                  <a:lnTo>
                    <a:pt x="159" y="228"/>
                  </a:lnTo>
                  <a:lnTo>
                    <a:pt x="159" y="230"/>
                  </a:lnTo>
                  <a:lnTo>
                    <a:pt x="162" y="232"/>
                  </a:lnTo>
                  <a:lnTo>
                    <a:pt x="157" y="232"/>
                  </a:lnTo>
                  <a:lnTo>
                    <a:pt x="157" y="237"/>
                  </a:lnTo>
                  <a:lnTo>
                    <a:pt x="154" y="237"/>
                  </a:lnTo>
                  <a:lnTo>
                    <a:pt x="152" y="240"/>
                  </a:lnTo>
                  <a:lnTo>
                    <a:pt x="152" y="242"/>
                  </a:lnTo>
                  <a:lnTo>
                    <a:pt x="157" y="247"/>
                  </a:lnTo>
                  <a:lnTo>
                    <a:pt x="159" y="247"/>
                  </a:lnTo>
                  <a:lnTo>
                    <a:pt x="159" y="252"/>
                  </a:lnTo>
                  <a:lnTo>
                    <a:pt x="157" y="252"/>
                  </a:lnTo>
                  <a:lnTo>
                    <a:pt x="154" y="252"/>
                  </a:lnTo>
                  <a:lnTo>
                    <a:pt x="152" y="249"/>
                  </a:lnTo>
                  <a:lnTo>
                    <a:pt x="150" y="244"/>
                  </a:lnTo>
                  <a:lnTo>
                    <a:pt x="147" y="242"/>
                  </a:lnTo>
                  <a:lnTo>
                    <a:pt x="147" y="240"/>
                  </a:lnTo>
                  <a:lnTo>
                    <a:pt x="145" y="237"/>
                  </a:lnTo>
                  <a:lnTo>
                    <a:pt x="143" y="235"/>
                  </a:lnTo>
                  <a:lnTo>
                    <a:pt x="140" y="235"/>
                  </a:lnTo>
                  <a:lnTo>
                    <a:pt x="135" y="235"/>
                  </a:lnTo>
                  <a:lnTo>
                    <a:pt x="133" y="235"/>
                  </a:lnTo>
                  <a:lnTo>
                    <a:pt x="128" y="240"/>
                  </a:lnTo>
                  <a:lnTo>
                    <a:pt x="128" y="242"/>
                  </a:lnTo>
                  <a:lnTo>
                    <a:pt x="133" y="244"/>
                  </a:lnTo>
                  <a:lnTo>
                    <a:pt x="138" y="244"/>
                  </a:lnTo>
                  <a:lnTo>
                    <a:pt x="140" y="247"/>
                  </a:lnTo>
                  <a:lnTo>
                    <a:pt x="135" y="249"/>
                  </a:lnTo>
                  <a:lnTo>
                    <a:pt x="131" y="249"/>
                  </a:lnTo>
                  <a:lnTo>
                    <a:pt x="128" y="247"/>
                  </a:lnTo>
                  <a:lnTo>
                    <a:pt x="121" y="247"/>
                  </a:lnTo>
                  <a:lnTo>
                    <a:pt x="119" y="249"/>
                  </a:lnTo>
                  <a:lnTo>
                    <a:pt x="116" y="249"/>
                  </a:lnTo>
                  <a:lnTo>
                    <a:pt x="114" y="249"/>
                  </a:lnTo>
                  <a:lnTo>
                    <a:pt x="112" y="252"/>
                  </a:lnTo>
                  <a:lnTo>
                    <a:pt x="109" y="252"/>
                  </a:lnTo>
                  <a:lnTo>
                    <a:pt x="121" y="252"/>
                  </a:lnTo>
                  <a:lnTo>
                    <a:pt x="126" y="252"/>
                  </a:lnTo>
                  <a:lnTo>
                    <a:pt x="140" y="252"/>
                  </a:lnTo>
                  <a:lnTo>
                    <a:pt x="143" y="252"/>
                  </a:lnTo>
                  <a:lnTo>
                    <a:pt x="131" y="252"/>
                  </a:lnTo>
                  <a:lnTo>
                    <a:pt x="112" y="256"/>
                  </a:lnTo>
                  <a:lnTo>
                    <a:pt x="107" y="256"/>
                  </a:lnTo>
                  <a:lnTo>
                    <a:pt x="105" y="259"/>
                  </a:lnTo>
                  <a:lnTo>
                    <a:pt x="107" y="259"/>
                  </a:lnTo>
                  <a:lnTo>
                    <a:pt x="107" y="261"/>
                  </a:lnTo>
                  <a:lnTo>
                    <a:pt x="114" y="261"/>
                  </a:lnTo>
                  <a:lnTo>
                    <a:pt x="119" y="259"/>
                  </a:lnTo>
                  <a:lnTo>
                    <a:pt x="124" y="259"/>
                  </a:lnTo>
                  <a:lnTo>
                    <a:pt x="128" y="256"/>
                  </a:lnTo>
                  <a:lnTo>
                    <a:pt x="138" y="256"/>
                  </a:lnTo>
                  <a:lnTo>
                    <a:pt x="140" y="259"/>
                  </a:lnTo>
                  <a:lnTo>
                    <a:pt x="138" y="261"/>
                  </a:lnTo>
                  <a:lnTo>
                    <a:pt x="114" y="261"/>
                  </a:lnTo>
                  <a:lnTo>
                    <a:pt x="112" y="261"/>
                  </a:lnTo>
                  <a:lnTo>
                    <a:pt x="102" y="261"/>
                  </a:lnTo>
                  <a:lnTo>
                    <a:pt x="102" y="264"/>
                  </a:lnTo>
                  <a:lnTo>
                    <a:pt x="107" y="264"/>
                  </a:lnTo>
                  <a:lnTo>
                    <a:pt x="107" y="266"/>
                  </a:lnTo>
                  <a:lnTo>
                    <a:pt x="112" y="266"/>
                  </a:lnTo>
                  <a:lnTo>
                    <a:pt x="114" y="266"/>
                  </a:lnTo>
                  <a:lnTo>
                    <a:pt x="109" y="266"/>
                  </a:lnTo>
                  <a:lnTo>
                    <a:pt x="107" y="268"/>
                  </a:lnTo>
                  <a:lnTo>
                    <a:pt x="107" y="271"/>
                  </a:lnTo>
                  <a:lnTo>
                    <a:pt x="105" y="273"/>
                  </a:lnTo>
                  <a:lnTo>
                    <a:pt x="102" y="273"/>
                  </a:lnTo>
                  <a:lnTo>
                    <a:pt x="100" y="275"/>
                  </a:lnTo>
                  <a:lnTo>
                    <a:pt x="97" y="275"/>
                  </a:lnTo>
                  <a:lnTo>
                    <a:pt x="107" y="278"/>
                  </a:lnTo>
                  <a:lnTo>
                    <a:pt x="97" y="280"/>
                  </a:lnTo>
                  <a:lnTo>
                    <a:pt x="97" y="283"/>
                  </a:lnTo>
                  <a:lnTo>
                    <a:pt x="100" y="285"/>
                  </a:lnTo>
                  <a:lnTo>
                    <a:pt x="105" y="285"/>
                  </a:lnTo>
                  <a:lnTo>
                    <a:pt x="107" y="285"/>
                  </a:lnTo>
                  <a:lnTo>
                    <a:pt x="114" y="285"/>
                  </a:lnTo>
                  <a:lnTo>
                    <a:pt x="112" y="285"/>
                  </a:lnTo>
                  <a:lnTo>
                    <a:pt x="109" y="285"/>
                  </a:lnTo>
                  <a:lnTo>
                    <a:pt x="107" y="287"/>
                  </a:lnTo>
                  <a:lnTo>
                    <a:pt x="102" y="290"/>
                  </a:lnTo>
                  <a:lnTo>
                    <a:pt x="102" y="292"/>
                  </a:lnTo>
                  <a:lnTo>
                    <a:pt x="105" y="295"/>
                  </a:lnTo>
                  <a:lnTo>
                    <a:pt x="107" y="295"/>
                  </a:lnTo>
                  <a:lnTo>
                    <a:pt x="109" y="292"/>
                  </a:lnTo>
                  <a:lnTo>
                    <a:pt x="114" y="290"/>
                  </a:lnTo>
                  <a:lnTo>
                    <a:pt x="112" y="295"/>
                  </a:lnTo>
                  <a:lnTo>
                    <a:pt x="109" y="295"/>
                  </a:lnTo>
                  <a:lnTo>
                    <a:pt x="107" y="299"/>
                  </a:lnTo>
                  <a:lnTo>
                    <a:pt x="107" y="304"/>
                  </a:lnTo>
                  <a:lnTo>
                    <a:pt x="109" y="304"/>
                  </a:lnTo>
                  <a:lnTo>
                    <a:pt x="109" y="302"/>
                  </a:lnTo>
                  <a:lnTo>
                    <a:pt x="114" y="302"/>
                  </a:lnTo>
                  <a:lnTo>
                    <a:pt x="109" y="307"/>
                  </a:lnTo>
                  <a:lnTo>
                    <a:pt x="107" y="307"/>
                  </a:lnTo>
                  <a:lnTo>
                    <a:pt x="105" y="309"/>
                  </a:lnTo>
                  <a:lnTo>
                    <a:pt x="102" y="311"/>
                  </a:lnTo>
                  <a:lnTo>
                    <a:pt x="102" y="316"/>
                  </a:lnTo>
                  <a:lnTo>
                    <a:pt x="105" y="316"/>
                  </a:lnTo>
                  <a:lnTo>
                    <a:pt x="107" y="314"/>
                  </a:lnTo>
                  <a:lnTo>
                    <a:pt x="114" y="307"/>
                  </a:lnTo>
                  <a:lnTo>
                    <a:pt x="124" y="307"/>
                  </a:lnTo>
                  <a:lnTo>
                    <a:pt x="126" y="304"/>
                  </a:lnTo>
                  <a:lnTo>
                    <a:pt x="128" y="304"/>
                  </a:lnTo>
                  <a:lnTo>
                    <a:pt x="128" y="307"/>
                  </a:lnTo>
                  <a:lnTo>
                    <a:pt x="133" y="304"/>
                  </a:lnTo>
                  <a:lnTo>
                    <a:pt x="128" y="311"/>
                  </a:lnTo>
                  <a:lnTo>
                    <a:pt x="135" y="311"/>
                  </a:lnTo>
                  <a:lnTo>
                    <a:pt x="128" y="311"/>
                  </a:lnTo>
                  <a:lnTo>
                    <a:pt x="124" y="314"/>
                  </a:lnTo>
                  <a:lnTo>
                    <a:pt x="124" y="316"/>
                  </a:lnTo>
                  <a:lnTo>
                    <a:pt x="119" y="316"/>
                  </a:lnTo>
                  <a:lnTo>
                    <a:pt x="116" y="316"/>
                  </a:lnTo>
                  <a:lnTo>
                    <a:pt x="114" y="319"/>
                  </a:lnTo>
                  <a:lnTo>
                    <a:pt x="114" y="321"/>
                  </a:lnTo>
                  <a:lnTo>
                    <a:pt x="112" y="321"/>
                  </a:lnTo>
                  <a:lnTo>
                    <a:pt x="107" y="323"/>
                  </a:lnTo>
                  <a:lnTo>
                    <a:pt x="105" y="326"/>
                  </a:lnTo>
                  <a:lnTo>
                    <a:pt x="109" y="326"/>
                  </a:lnTo>
                  <a:lnTo>
                    <a:pt x="107" y="326"/>
                  </a:lnTo>
                  <a:lnTo>
                    <a:pt x="107" y="328"/>
                  </a:lnTo>
                  <a:lnTo>
                    <a:pt x="107" y="331"/>
                  </a:lnTo>
                  <a:lnTo>
                    <a:pt x="109" y="331"/>
                  </a:lnTo>
                  <a:lnTo>
                    <a:pt x="107" y="333"/>
                  </a:lnTo>
                  <a:lnTo>
                    <a:pt x="107" y="335"/>
                  </a:lnTo>
                  <a:lnTo>
                    <a:pt x="116" y="335"/>
                  </a:lnTo>
                  <a:lnTo>
                    <a:pt x="112" y="343"/>
                  </a:lnTo>
                  <a:lnTo>
                    <a:pt x="116" y="340"/>
                  </a:lnTo>
                  <a:lnTo>
                    <a:pt x="119" y="340"/>
                  </a:lnTo>
                  <a:lnTo>
                    <a:pt x="116" y="340"/>
                  </a:lnTo>
                  <a:lnTo>
                    <a:pt x="114" y="343"/>
                  </a:lnTo>
                  <a:lnTo>
                    <a:pt x="114" y="345"/>
                  </a:lnTo>
                  <a:lnTo>
                    <a:pt x="112" y="347"/>
                  </a:lnTo>
                  <a:lnTo>
                    <a:pt x="112" y="352"/>
                  </a:lnTo>
                  <a:lnTo>
                    <a:pt x="114" y="352"/>
                  </a:lnTo>
                  <a:lnTo>
                    <a:pt x="121" y="352"/>
                  </a:lnTo>
                  <a:lnTo>
                    <a:pt x="116" y="359"/>
                  </a:lnTo>
                  <a:lnTo>
                    <a:pt x="126" y="357"/>
                  </a:lnTo>
                  <a:lnTo>
                    <a:pt x="121" y="362"/>
                  </a:lnTo>
                  <a:lnTo>
                    <a:pt x="124" y="366"/>
                  </a:lnTo>
                  <a:lnTo>
                    <a:pt x="128" y="366"/>
                  </a:lnTo>
                  <a:lnTo>
                    <a:pt x="126" y="366"/>
                  </a:lnTo>
                  <a:lnTo>
                    <a:pt x="126" y="369"/>
                  </a:lnTo>
                  <a:lnTo>
                    <a:pt x="128" y="371"/>
                  </a:lnTo>
                  <a:lnTo>
                    <a:pt x="133" y="371"/>
                  </a:lnTo>
                  <a:lnTo>
                    <a:pt x="128" y="376"/>
                  </a:lnTo>
                  <a:lnTo>
                    <a:pt x="135" y="376"/>
                  </a:lnTo>
                  <a:lnTo>
                    <a:pt x="133" y="381"/>
                  </a:lnTo>
                  <a:lnTo>
                    <a:pt x="145" y="378"/>
                  </a:lnTo>
                  <a:lnTo>
                    <a:pt x="147" y="381"/>
                  </a:lnTo>
                  <a:lnTo>
                    <a:pt x="150" y="381"/>
                  </a:lnTo>
                  <a:lnTo>
                    <a:pt x="152" y="378"/>
                  </a:lnTo>
                  <a:lnTo>
                    <a:pt x="162" y="374"/>
                  </a:lnTo>
                  <a:lnTo>
                    <a:pt x="164" y="371"/>
                  </a:lnTo>
                  <a:lnTo>
                    <a:pt x="164" y="374"/>
                  </a:lnTo>
                  <a:lnTo>
                    <a:pt x="162" y="376"/>
                  </a:lnTo>
                  <a:lnTo>
                    <a:pt x="169" y="378"/>
                  </a:lnTo>
                  <a:lnTo>
                    <a:pt x="171" y="376"/>
                  </a:lnTo>
                  <a:lnTo>
                    <a:pt x="173" y="376"/>
                  </a:lnTo>
                  <a:lnTo>
                    <a:pt x="169" y="378"/>
                  </a:lnTo>
                  <a:lnTo>
                    <a:pt x="164" y="381"/>
                  </a:lnTo>
                  <a:lnTo>
                    <a:pt x="162" y="383"/>
                  </a:lnTo>
                  <a:lnTo>
                    <a:pt x="162" y="386"/>
                  </a:lnTo>
                  <a:lnTo>
                    <a:pt x="169" y="386"/>
                  </a:lnTo>
                  <a:lnTo>
                    <a:pt x="173" y="386"/>
                  </a:lnTo>
                  <a:lnTo>
                    <a:pt x="176" y="386"/>
                  </a:lnTo>
                  <a:lnTo>
                    <a:pt x="173" y="386"/>
                  </a:lnTo>
                  <a:lnTo>
                    <a:pt x="171" y="388"/>
                  </a:lnTo>
                  <a:lnTo>
                    <a:pt x="169" y="390"/>
                  </a:lnTo>
                  <a:lnTo>
                    <a:pt x="169" y="393"/>
                  </a:lnTo>
                  <a:lnTo>
                    <a:pt x="169" y="395"/>
                  </a:lnTo>
                  <a:lnTo>
                    <a:pt x="176" y="395"/>
                  </a:lnTo>
                  <a:lnTo>
                    <a:pt x="178" y="393"/>
                  </a:lnTo>
                  <a:lnTo>
                    <a:pt x="178" y="395"/>
                  </a:lnTo>
                  <a:lnTo>
                    <a:pt x="183" y="398"/>
                  </a:lnTo>
                  <a:lnTo>
                    <a:pt x="188" y="398"/>
                  </a:lnTo>
                  <a:lnTo>
                    <a:pt x="192" y="395"/>
                  </a:lnTo>
                  <a:lnTo>
                    <a:pt x="195" y="393"/>
                  </a:lnTo>
                  <a:lnTo>
                    <a:pt x="192" y="390"/>
                  </a:lnTo>
                  <a:lnTo>
                    <a:pt x="192" y="388"/>
                  </a:lnTo>
                  <a:lnTo>
                    <a:pt x="197" y="388"/>
                  </a:lnTo>
                  <a:lnTo>
                    <a:pt x="200" y="386"/>
                  </a:lnTo>
                  <a:lnTo>
                    <a:pt x="200" y="378"/>
                  </a:lnTo>
                  <a:lnTo>
                    <a:pt x="202" y="381"/>
                  </a:lnTo>
                  <a:lnTo>
                    <a:pt x="207" y="381"/>
                  </a:lnTo>
                  <a:lnTo>
                    <a:pt x="207" y="376"/>
                  </a:lnTo>
                  <a:lnTo>
                    <a:pt x="207" y="374"/>
                  </a:lnTo>
                  <a:lnTo>
                    <a:pt x="207" y="371"/>
                  </a:lnTo>
                  <a:lnTo>
                    <a:pt x="207" y="374"/>
                  </a:lnTo>
                  <a:lnTo>
                    <a:pt x="209" y="376"/>
                  </a:lnTo>
                  <a:lnTo>
                    <a:pt x="212" y="376"/>
                  </a:lnTo>
                  <a:lnTo>
                    <a:pt x="214" y="374"/>
                  </a:lnTo>
                  <a:lnTo>
                    <a:pt x="214" y="371"/>
                  </a:lnTo>
                  <a:lnTo>
                    <a:pt x="209" y="366"/>
                  </a:lnTo>
                  <a:lnTo>
                    <a:pt x="216" y="366"/>
                  </a:lnTo>
                  <a:lnTo>
                    <a:pt x="216" y="364"/>
                  </a:lnTo>
                  <a:lnTo>
                    <a:pt x="214" y="362"/>
                  </a:lnTo>
                  <a:lnTo>
                    <a:pt x="223" y="362"/>
                  </a:lnTo>
                  <a:lnTo>
                    <a:pt x="219" y="357"/>
                  </a:lnTo>
                  <a:lnTo>
                    <a:pt x="223" y="355"/>
                  </a:lnTo>
                  <a:lnTo>
                    <a:pt x="219" y="352"/>
                  </a:lnTo>
                  <a:lnTo>
                    <a:pt x="216" y="350"/>
                  </a:lnTo>
                  <a:lnTo>
                    <a:pt x="219" y="350"/>
                  </a:lnTo>
                  <a:lnTo>
                    <a:pt x="221" y="350"/>
                  </a:lnTo>
                  <a:lnTo>
                    <a:pt x="216" y="343"/>
                  </a:lnTo>
                  <a:lnTo>
                    <a:pt x="221" y="347"/>
                  </a:lnTo>
                  <a:lnTo>
                    <a:pt x="223" y="347"/>
                  </a:lnTo>
                  <a:lnTo>
                    <a:pt x="228" y="343"/>
                  </a:lnTo>
                  <a:lnTo>
                    <a:pt x="235" y="343"/>
                  </a:lnTo>
                  <a:lnTo>
                    <a:pt x="235" y="340"/>
                  </a:lnTo>
                  <a:lnTo>
                    <a:pt x="233" y="338"/>
                  </a:lnTo>
                  <a:lnTo>
                    <a:pt x="238" y="338"/>
                  </a:lnTo>
                  <a:lnTo>
                    <a:pt x="242" y="331"/>
                  </a:lnTo>
                  <a:lnTo>
                    <a:pt x="245" y="331"/>
                  </a:lnTo>
                  <a:lnTo>
                    <a:pt x="252" y="331"/>
                  </a:lnTo>
                  <a:lnTo>
                    <a:pt x="252" y="326"/>
                  </a:lnTo>
                  <a:lnTo>
                    <a:pt x="257" y="331"/>
                  </a:lnTo>
                  <a:lnTo>
                    <a:pt x="259" y="326"/>
                  </a:lnTo>
                  <a:lnTo>
                    <a:pt x="259" y="319"/>
                  </a:lnTo>
                  <a:lnTo>
                    <a:pt x="252" y="316"/>
                  </a:lnTo>
                  <a:lnTo>
                    <a:pt x="257" y="316"/>
                  </a:lnTo>
                  <a:lnTo>
                    <a:pt x="264" y="311"/>
                  </a:lnTo>
                  <a:lnTo>
                    <a:pt x="266" y="307"/>
                  </a:lnTo>
                  <a:lnTo>
                    <a:pt x="259" y="304"/>
                  </a:lnTo>
                  <a:lnTo>
                    <a:pt x="264" y="299"/>
                  </a:lnTo>
                  <a:lnTo>
                    <a:pt x="278" y="299"/>
                  </a:lnTo>
                  <a:lnTo>
                    <a:pt x="280" y="297"/>
                  </a:lnTo>
                  <a:lnTo>
                    <a:pt x="280" y="292"/>
                  </a:lnTo>
                  <a:lnTo>
                    <a:pt x="288" y="290"/>
                  </a:lnTo>
                  <a:lnTo>
                    <a:pt x="292" y="290"/>
                  </a:lnTo>
                  <a:lnTo>
                    <a:pt x="295" y="292"/>
                  </a:lnTo>
                  <a:lnTo>
                    <a:pt x="302" y="292"/>
                  </a:lnTo>
                  <a:lnTo>
                    <a:pt x="311" y="283"/>
                  </a:lnTo>
                  <a:lnTo>
                    <a:pt x="311" y="280"/>
                  </a:lnTo>
                  <a:lnTo>
                    <a:pt x="314" y="280"/>
                  </a:lnTo>
                  <a:lnTo>
                    <a:pt x="316" y="278"/>
                  </a:lnTo>
                  <a:lnTo>
                    <a:pt x="319" y="278"/>
                  </a:lnTo>
                  <a:lnTo>
                    <a:pt x="319" y="280"/>
                  </a:lnTo>
                  <a:lnTo>
                    <a:pt x="316" y="283"/>
                  </a:lnTo>
                  <a:lnTo>
                    <a:pt x="314" y="285"/>
                  </a:lnTo>
                  <a:lnTo>
                    <a:pt x="311" y="290"/>
                  </a:lnTo>
                  <a:lnTo>
                    <a:pt x="319" y="290"/>
                  </a:lnTo>
                  <a:lnTo>
                    <a:pt x="319" y="285"/>
                  </a:lnTo>
                  <a:lnTo>
                    <a:pt x="323" y="285"/>
                  </a:lnTo>
                  <a:lnTo>
                    <a:pt x="326" y="283"/>
                  </a:lnTo>
                  <a:lnTo>
                    <a:pt x="328" y="283"/>
                  </a:lnTo>
                  <a:lnTo>
                    <a:pt x="328" y="285"/>
                  </a:lnTo>
                  <a:lnTo>
                    <a:pt x="333" y="285"/>
                  </a:lnTo>
                  <a:lnTo>
                    <a:pt x="335" y="285"/>
                  </a:lnTo>
                  <a:lnTo>
                    <a:pt x="342" y="283"/>
                  </a:lnTo>
                  <a:lnTo>
                    <a:pt x="347" y="278"/>
                  </a:lnTo>
                  <a:lnTo>
                    <a:pt x="349" y="275"/>
                  </a:lnTo>
                  <a:lnTo>
                    <a:pt x="359" y="275"/>
                  </a:lnTo>
                  <a:lnTo>
                    <a:pt x="366" y="275"/>
                  </a:lnTo>
                  <a:lnTo>
                    <a:pt x="371" y="271"/>
                  </a:lnTo>
                  <a:lnTo>
                    <a:pt x="373" y="268"/>
                  </a:lnTo>
                  <a:lnTo>
                    <a:pt x="376" y="266"/>
                  </a:lnTo>
                  <a:lnTo>
                    <a:pt x="383" y="259"/>
                  </a:lnTo>
                  <a:lnTo>
                    <a:pt x="385" y="256"/>
                  </a:lnTo>
                  <a:lnTo>
                    <a:pt x="390" y="254"/>
                  </a:lnTo>
                  <a:lnTo>
                    <a:pt x="399" y="252"/>
                  </a:lnTo>
                  <a:lnTo>
                    <a:pt x="402" y="252"/>
                  </a:lnTo>
                  <a:lnTo>
                    <a:pt x="404" y="249"/>
                  </a:lnTo>
                  <a:lnTo>
                    <a:pt x="407" y="249"/>
                  </a:lnTo>
                  <a:lnTo>
                    <a:pt x="407" y="247"/>
                  </a:lnTo>
                  <a:lnTo>
                    <a:pt x="407" y="244"/>
                  </a:lnTo>
                  <a:lnTo>
                    <a:pt x="407" y="240"/>
                  </a:lnTo>
                  <a:lnTo>
                    <a:pt x="407" y="235"/>
                  </a:lnTo>
                  <a:lnTo>
                    <a:pt x="414" y="242"/>
                  </a:lnTo>
                  <a:lnTo>
                    <a:pt x="416" y="244"/>
                  </a:lnTo>
                  <a:lnTo>
                    <a:pt x="418" y="244"/>
                  </a:lnTo>
                  <a:lnTo>
                    <a:pt x="437" y="244"/>
                  </a:lnTo>
                  <a:lnTo>
                    <a:pt x="447" y="242"/>
                  </a:lnTo>
                  <a:lnTo>
                    <a:pt x="454" y="240"/>
                  </a:lnTo>
                  <a:lnTo>
                    <a:pt x="459" y="240"/>
                  </a:lnTo>
                  <a:lnTo>
                    <a:pt x="468" y="237"/>
                  </a:lnTo>
                  <a:lnTo>
                    <a:pt x="480" y="235"/>
                  </a:lnTo>
                  <a:lnTo>
                    <a:pt x="487" y="235"/>
                  </a:lnTo>
                  <a:lnTo>
                    <a:pt x="492" y="230"/>
                  </a:lnTo>
                  <a:lnTo>
                    <a:pt x="499" y="230"/>
                  </a:lnTo>
                  <a:lnTo>
                    <a:pt x="502" y="228"/>
                  </a:lnTo>
                  <a:lnTo>
                    <a:pt x="509" y="228"/>
                  </a:lnTo>
                  <a:lnTo>
                    <a:pt x="516" y="220"/>
                  </a:lnTo>
                  <a:lnTo>
                    <a:pt x="518" y="220"/>
                  </a:lnTo>
                  <a:lnTo>
                    <a:pt x="518" y="218"/>
                  </a:lnTo>
                  <a:lnTo>
                    <a:pt x="523" y="218"/>
                  </a:lnTo>
                  <a:lnTo>
                    <a:pt x="525" y="216"/>
                  </a:lnTo>
                  <a:lnTo>
                    <a:pt x="528" y="216"/>
                  </a:lnTo>
                  <a:lnTo>
                    <a:pt x="542" y="213"/>
                  </a:lnTo>
                  <a:lnTo>
                    <a:pt x="552" y="211"/>
                  </a:lnTo>
                  <a:lnTo>
                    <a:pt x="552" y="206"/>
                  </a:lnTo>
                  <a:lnTo>
                    <a:pt x="549" y="206"/>
                  </a:lnTo>
                  <a:lnTo>
                    <a:pt x="547" y="208"/>
                  </a:lnTo>
                  <a:lnTo>
                    <a:pt x="537" y="208"/>
                  </a:lnTo>
                  <a:lnTo>
                    <a:pt x="530" y="206"/>
                  </a:lnTo>
                  <a:lnTo>
                    <a:pt x="525" y="206"/>
                  </a:lnTo>
                  <a:lnTo>
                    <a:pt x="521" y="204"/>
                  </a:lnTo>
                  <a:lnTo>
                    <a:pt x="509" y="204"/>
                  </a:lnTo>
                  <a:lnTo>
                    <a:pt x="499" y="206"/>
                  </a:lnTo>
                  <a:lnTo>
                    <a:pt x="490" y="206"/>
                  </a:lnTo>
                  <a:lnTo>
                    <a:pt x="487" y="211"/>
                  </a:lnTo>
                  <a:lnTo>
                    <a:pt x="471" y="211"/>
                  </a:lnTo>
                  <a:lnTo>
                    <a:pt x="485" y="206"/>
                  </a:lnTo>
                  <a:lnTo>
                    <a:pt x="494" y="204"/>
                  </a:lnTo>
                  <a:lnTo>
                    <a:pt x="499" y="204"/>
                  </a:lnTo>
                  <a:lnTo>
                    <a:pt x="502" y="201"/>
                  </a:lnTo>
                  <a:lnTo>
                    <a:pt x="506" y="201"/>
                  </a:lnTo>
                  <a:lnTo>
                    <a:pt x="511" y="199"/>
                  </a:lnTo>
                  <a:lnTo>
                    <a:pt x="514" y="199"/>
                  </a:lnTo>
                  <a:lnTo>
                    <a:pt x="516" y="199"/>
                  </a:lnTo>
                  <a:lnTo>
                    <a:pt x="514" y="196"/>
                  </a:lnTo>
                  <a:lnTo>
                    <a:pt x="509" y="194"/>
                  </a:lnTo>
                  <a:lnTo>
                    <a:pt x="506" y="194"/>
                  </a:lnTo>
                  <a:lnTo>
                    <a:pt x="504" y="194"/>
                  </a:lnTo>
                  <a:lnTo>
                    <a:pt x="497" y="196"/>
                  </a:lnTo>
                  <a:lnTo>
                    <a:pt x="483" y="201"/>
                  </a:lnTo>
                  <a:lnTo>
                    <a:pt x="468" y="201"/>
                  </a:lnTo>
                  <a:lnTo>
                    <a:pt x="478" y="196"/>
                  </a:lnTo>
                  <a:lnTo>
                    <a:pt x="485" y="192"/>
                  </a:lnTo>
                  <a:lnTo>
                    <a:pt x="487" y="192"/>
                  </a:lnTo>
                  <a:lnTo>
                    <a:pt x="492" y="194"/>
                  </a:lnTo>
                  <a:lnTo>
                    <a:pt x="497" y="194"/>
                  </a:lnTo>
                  <a:lnTo>
                    <a:pt x="499" y="192"/>
                  </a:lnTo>
                  <a:lnTo>
                    <a:pt x="504" y="192"/>
                  </a:lnTo>
                  <a:lnTo>
                    <a:pt x="506" y="189"/>
                  </a:lnTo>
                  <a:lnTo>
                    <a:pt x="516" y="189"/>
                  </a:lnTo>
                  <a:lnTo>
                    <a:pt x="518" y="189"/>
                  </a:lnTo>
                  <a:lnTo>
                    <a:pt x="516" y="187"/>
                  </a:lnTo>
                  <a:lnTo>
                    <a:pt x="514" y="187"/>
                  </a:lnTo>
                  <a:lnTo>
                    <a:pt x="509" y="184"/>
                  </a:lnTo>
                  <a:lnTo>
                    <a:pt x="485" y="184"/>
                  </a:lnTo>
                  <a:lnTo>
                    <a:pt x="492" y="182"/>
                  </a:lnTo>
                  <a:lnTo>
                    <a:pt x="485" y="180"/>
                  </a:lnTo>
                  <a:lnTo>
                    <a:pt x="485" y="175"/>
                  </a:lnTo>
                  <a:lnTo>
                    <a:pt x="487" y="175"/>
                  </a:lnTo>
                  <a:lnTo>
                    <a:pt x="490" y="177"/>
                  </a:lnTo>
                  <a:lnTo>
                    <a:pt x="492" y="180"/>
                  </a:lnTo>
                  <a:lnTo>
                    <a:pt x="497" y="182"/>
                  </a:lnTo>
                  <a:lnTo>
                    <a:pt x="504" y="182"/>
                  </a:lnTo>
                  <a:lnTo>
                    <a:pt x="506" y="184"/>
                  </a:lnTo>
                  <a:lnTo>
                    <a:pt x="509" y="184"/>
                  </a:lnTo>
                  <a:lnTo>
                    <a:pt x="514" y="184"/>
                  </a:lnTo>
                  <a:lnTo>
                    <a:pt x="518" y="184"/>
                  </a:lnTo>
                  <a:lnTo>
                    <a:pt x="518" y="187"/>
                  </a:lnTo>
                  <a:lnTo>
                    <a:pt x="523" y="187"/>
                  </a:lnTo>
                  <a:lnTo>
                    <a:pt x="523" y="184"/>
                  </a:lnTo>
                  <a:lnTo>
                    <a:pt x="528" y="184"/>
                  </a:lnTo>
                  <a:lnTo>
                    <a:pt x="528" y="187"/>
                  </a:lnTo>
                  <a:lnTo>
                    <a:pt x="528" y="189"/>
                  </a:lnTo>
                  <a:lnTo>
                    <a:pt x="528" y="192"/>
                  </a:lnTo>
                  <a:lnTo>
                    <a:pt x="528" y="196"/>
                  </a:lnTo>
                  <a:lnTo>
                    <a:pt x="528" y="199"/>
                  </a:lnTo>
                  <a:lnTo>
                    <a:pt x="533" y="199"/>
                  </a:lnTo>
                  <a:lnTo>
                    <a:pt x="537" y="201"/>
                  </a:lnTo>
                  <a:lnTo>
                    <a:pt x="542" y="201"/>
                  </a:lnTo>
                  <a:lnTo>
                    <a:pt x="547" y="201"/>
                  </a:lnTo>
                  <a:lnTo>
                    <a:pt x="549" y="201"/>
                  </a:lnTo>
                  <a:lnTo>
                    <a:pt x="552" y="199"/>
                  </a:lnTo>
                  <a:lnTo>
                    <a:pt x="554" y="199"/>
                  </a:lnTo>
                  <a:lnTo>
                    <a:pt x="554" y="204"/>
                  </a:lnTo>
                  <a:lnTo>
                    <a:pt x="559" y="204"/>
                  </a:lnTo>
                  <a:lnTo>
                    <a:pt x="561" y="201"/>
                  </a:lnTo>
                  <a:lnTo>
                    <a:pt x="563" y="201"/>
                  </a:lnTo>
                  <a:lnTo>
                    <a:pt x="563" y="194"/>
                  </a:lnTo>
                  <a:lnTo>
                    <a:pt x="561" y="194"/>
                  </a:lnTo>
                  <a:lnTo>
                    <a:pt x="563" y="189"/>
                  </a:lnTo>
                  <a:lnTo>
                    <a:pt x="563" y="187"/>
                  </a:lnTo>
                  <a:lnTo>
                    <a:pt x="559" y="187"/>
                  </a:lnTo>
                  <a:lnTo>
                    <a:pt x="556" y="182"/>
                  </a:lnTo>
                  <a:lnTo>
                    <a:pt x="552" y="180"/>
                  </a:lnTo>
                  <a:lnTo>
                    <a:pt x="552" y="175"/>
                  </a:lnTo>
                  <a:lnTo>
                    <a:pt x="533" y="170"/>
                  </a:lnTo>
                  <a:lnTo>
                    <a:pt x="523" y="170"/>
                  </a:lnTo>
                  <a:lnTo>
                    <a:pt x="521" y="170"/>
                  </a:lnTo>
                  <a:lnTo>
                    <a:pt x="528" y="168"/>
                  </a:lnTo>
                  <a:lnTo>
                    <a:pt x="530" y="165"/>
                  </a:lnTo>
                  <a:lnTo>
                    <a:pt x="528" y="165"/>
                  </a:lnTo>
                  <a:lnTo>
                    <a:pt x="525" y="163"/>
                  </a:lnTo>
                  <a:lnTo>
                    <a:pt x="514" y="163"/>
                  </a:lnTo>
                  <a:lnTo>
                    <a:pt x="509" y="161"/>
                  </a:lnTo>
                  <a:lnTo>
                    <a:pt x="504" y="161"/>
                  </a:lnTo>
                  <a:lnTo>
                    <a:pt x="509" y="156"/>
                  </a:lnTo>
                  <a:lnTo>
                    <a:pt x="523" y="156"/>
                  </a:lnTo>
                  <a:lnTo>
                    <a:pt x="528" y="153"/>
                  </a:lnTo>
                  <a:lnTo>
                    <a:pt x="533" y="153"/>
                  </a:lnTo>
                  <a:lnTo>
                    <a:pt x="547" y="156"/>
                  </a:lnTo>
                  <a:lnTo>
                    <a:pt x="552" y="156"/>
                  </a:lnTo>
                  <a:lnTo>
                    <a:pt x="554" y="156"/>
                  </a:lnTo>
                  <a:lnTo>
                    <a:pt x="556" y="158"/>
                  </a:lnTo>
                  <a:lnTo>
                    <a:pt x="559" y="161"/>
                  </a:lnTo>
                  <a:lnTo>
                    <a:pt x="563" y="165"/>
                  </a:lnTo>
                  <a:lnTo>
                    <a:pt x="568" y="165"/>
                  </a:lnTo>
                  <a:lnTo>
                    <a:pt x="568" y="163"/>
                  </a:lnTo>
                  <a:lnTo>
                    <a:pt x="568" y="158"/>
                  </a:lnTo>
                  <a:lnTo>
                    <a:pt x="559" y="156"/>
                  </a:lnTo>
                  <a:lnTo>
                    <a:pt x="552" y="153"/>
                  </a:lnTo>
                  <a:lnTo>
                    <a:pt x="540" y="151"/>
                  </a:lnTo>
                  <a:lnTo>
                    <a:pt x="544" y="149"/>
                  </a:lnTo>
                  <a:lnTo>
                    <a:pt x="547" y="149"/>
                  </a:lnTo>
                  <a:lnTo>
                    <a:pt x="552" y="151"/>
                  </a:lnTo>
                  <a:lnTo>
                    <a:pt x="556" y="151"/>
                  </a:lnTo>
                  <a:lnTo>
                    <a:pt x="559" y="153"/>
                  </a:lnTo>
                  <a:lnTo>
                    <a:pt x="578" y="153"/>
                  </a:lnTo>
                  <a:lnTo>
                    <a:pt x="594" y="151"/>
                  </a:lnTo>
                  <a:lnTo>
                    <a:pt x="594" y="144"/>
                  </a:lnTo>
                  <a:lnTo>
                    <a:pt x="582" y="141"/>
                  </a:lnTo>
                  <a:lnTo>
                    <a:pt x="578" y="146"/>
                  </a:lnTo>
                  <a:lnTo>
                    <a:pt x="573" y="141"/>
                  </a:lnTo>
                  <a:lnTo>
                    <a:pt x="573" y="139"/>
                  </a:lnTo>
                  <a:lnTo>
                    <a:pt x="587" y="139"/>
                  </a:lnTo>
                  <a:lnTo>
                    <a:pt x="599" y="137"/>
                  </a:lnTo>
                  <a:lnTo>
                    <a:pt x="602" y="139"/>
                  </a:lnTo>
                  <a:lnTo>
                    <a:pt x="609" y="139"/>
                  </a:lnTo>
                  <a:lnTo>
                    <a:pt x="616" y="134"/>
                  </a:lnTo>
                  <a:lnTo>
                    <a:pt x="618" y="134"/>
                  </a:lnTo>
                  <a:lnTo>
                    <a:pt x="618" y="132"/>
                  </a:lnTo>
                  <a:lnTo>
                    <a:pt x="599" y="132"/>
                  </a:lnTo>
                  <a:lnTo>
                    <a:pt x="599" y="129"/>
                  </a:lnTo>
                  <a:lnTo>
                    <a:pt x="597" y="129"/>
                  </a:lnTo>
                  <a:lnTo>
                    <a:pt x="597" y="127"/>
                  </a:lnTo>
                  <a:lnTo>
                    <a:pt x="592" y="127"/>
                  </a:lnTo>
                  <a:lnTo>
                    <a:pt x="587" y="125"/>
                  </a:lnTo>
                  <a:lnTo>
                    <a:pt x="592" y="125"/>
                  </a:lnTo>
                  <a:lnTo>
                    <a:pt x="594" y="125"/>
                  </a:lnTo>
                  <a:lnTo>
                    <a:pt x="594" y="122"/>
                  </a:lnTo>
                  <a:lnTo>
                    <a:pt x="592" y="120"/>
                  </a:lnTo>
                  <a:lnTo>
                    <a:pt x="590" y="120"/>
                  </a:lnTo>
                  <a:lnTo>
                    <a:pt x="582" y="117"/>
                  </a:lnTo>
                  <a:lnTo>
                    <a:pt x="592" y="117"/>
                  </a:lnTo>
                  <a:lnTo>
                    <a:pt x="594" y="120"/>
                  </a:lnTo>
                  <a:lnTo>
                    <a:pt x="597" y="120"/>
                  </a:lnTo>
                  <a:lnTo>
                    <a:pt x="602" y="120"/>
                  </a:lnTo>
                  <a:lnTo>
                    <a:pt x="606" y="120"/>
                  </a:lnTo>
                  <a:lnTo>
                    <a:pt x="609" y="125"/>
                  </a:lnTo>
                  <a:lnTo>
                    <a:pt x="613" y="125"/>
                  </a:lnTo>
                  <a:lnTo>
                    <a:pt x="618" y="120"/>
                  </a:lnTo>
                  <a:lnTo>
                    <a:pt x="618" y="113"/>
                  </a:lnTo>
                  <a:lnTo>
                    <a:pt x="616" y="110"/>
                  </a:lnTo>
                  <a:lnTo>
                    <a:pt x="613" y="110"/>
                  </a:lnTo>
                  <a:lnTo>
                    <a:pt x="611" y="108"/>
                  </a:lnTo>
                  <a:lnTo>
                    <a:pt x="609" y="105"/>
                  </a:lnTo>
                  <a:lnTo>
                    <a:pt x="592" y="103"/>
                  </a:lnTo>
                  <a:lnTo>
                    <a:pt x="587" y="101"/>
                  </a:lnTo>
                  <a:lnTo>
                    <a:pt x="587" y="98"/>
                  </a:lnTo>
                  <a:lnTo>
                    <a:pt x="590" y="98"/>
                  </a:lnTo>
                  <a:lnTo>
                    <a:pt x="599" y="98"/>
                  </a:lnTo>
                  <a:lnTo>
                    <a:pt x="611" y="96"/>
                  </a:lnTo>
                  <a:lnTo>
                    <a:pt x="618" y="96"/>
                  </a:lnTo>
                  <a:lnTo>
                    <a:pt x="623" y="98"/>
                  </a:lnTo>
                  <a:lnTo>
                    <a:pt x="632" y="98"/>
                  </a:lnTo>
                  <a:lnTo>
                    <a:pt x="637" y="96"/>
                  </a:lnTo>
                  <a:lnTo>
                    <a:pt x="642" y="93"/>
                  </a:lnTo>
                  <a:lnTo>
                    <a:pt x="642" y="91"/>
                  </a:lnTo>
                  <a:lnTo>
                    <a:pt x="642" y="89"/>
                  </a:lnTo>
                  <a:lnTo>
                    <a:pt x="632" y="89"/>
                  </a:lnTo>
                  <a:lnTo>
                    <a:pt x="625" y="86"/>
                  </a:lnTo>
                  <a:lnTo>
                    <a:pt x="616" y="86"/>
                  </a:lnTo>
                  <a:lnTo>
                    <a:pt x="613" y="84"/>
                  </a:lnTo>
                  <a:lnTo>
                    <a:pt x="623" y="84"/>
                  </a:lnTo>
                  <a:lnTo>
                    <a:pt x="621" y="82"/>
                  </a:lnTo>
                  <a:lnTo>
                    <a:pt x="618" y="79"/>
                  </a:lnTo>
                  <a:lnTo>
                    <a:pt x="618" y="77"/>
                  </a:lnTo>
                  <a:lnTo>
                    <a:pt x="613" y="77"/>
                  </a:lnTo>
                  <a:lnTo>
                    <a:pt x="611" y="79"/>
                  </a:lnTo>
                  <a:lnTo>
                    <a:pt x="611" y="84"/>
                  </a:lnTo>
                  <a:lnTo>
                    <a:pt x="606" y="84"/>
                  </a:lnTo>
                  <a:lnTo>
                    <a:pt x="604" y="84"/>
                  </a:lnTo>
                  <a:lnTo>
                    <a:pt x="602" y="82"/>
                  </a:lnTo>
                  <a:lnTo>
                    <a:pt x="599" y="79"/>
                  </a:lnTo>
                  <a:lnTo>
                    <a:pt x="602" y="79"/>
                  </a:lnTo>
                  <a:lnTo>
                    <a:pt x="606" y="77"/>
                  </a:lnTo>
                  <a:lnTo>
                    <a:pt x="609" y="74"/>
                  </a:lnTo>
                  <a:lnTo>
                    <a:pt x="613" y="70"/>
                  </a:lnTo>
                  <a:lnTo>
                    <a:pt x="616" y="67"/>
                  </a:lnTo>
                  <a:lnTo>
                    <a:pt x="618" y="65"/>
                  </a:lnTo>
                  <a:lnTo>
                    <a:pt x="621" y="65"/>
                  </a:lnTo>
                  <a:lnTo>
                    <a:pt x="623" y="65"/>
                  </a:lnTo>
                  <a:lnTo>
                    <a:pt x="628" y="65"/>
                  </a:lnTo>
                  <a:lnTo>
                    <a:pt x="630" y="65"/>
                  </a:lnTo>
                  <a:lnTo>
                    <a:pt x="632" y="62"/>
                  </a:lnTo>
                  <a:lnTo>
                    <a:pt x="637" y="60"/>
                  </a:lnTo>
                  <a:lnTo>
                    <a:pt x="635" y="55"/>
                  </a:lnTo>
                  <a:lnTo>
                    <a:pt x="637" y="53"/>
                  </a:lnTo>
                  <a:lnTo>
                    <a:pt x="640" y="50"/>
                  </a:lnTo>
                  <a:lnTo>
                    <a:pt x="642" y="50"/>
                  </a:lnTo>
                  <a:lnTo>
                    <a:pt x="647" y="50"/>
                  </a:lnTo>
                  <a:lnTo>
                    <a:pt x="649" y="50"/>
                  </a:lnTo>
                  <a:lnTo>
                    <a:pt x="651" y="53"/>
                  </a:lnTo>
                  <a:lnTo>
                    <a:pt x="656" y="53"/>
                  </a:lnTo>
                  <a:lnTo>
                    <a:pt x="659" y="50"/>
                  </a:lnTo>
                  <a:lnTo>
                    <a:pt x="661" y="50"/>
                  </a:lnTo>
                  <a:lnTo>
                    <a:pt x="663" y="48"/>
                  </a:lnTo>
                  <a:lnTo>
                    <a:pt x="644" y="48"/>
                  </a:lnTo>
                  <a:lnTo>
                    <a:pt x="642" y="48"/>
                  </a:lnTo>
                  <a:lnTo>
                    <a:pt x="637" y="48"/>
                  </a:lnTo>
                  <a:lnTo>
                    <a:pt x="635" y="50"/>
                  </a:lnTo>
                  <a:lnTo>
                    <a:pt x="630" y="50"/>
                  </a:lnTo>
                  <a:lnTo>
                    <a:pt x="630" y="48"/>
                  </a:lnTo>
                  <a:lnTo>
                    <a:pt x="640" y="43"/>
                  </a:lnTo>
                  <a:lnTo>
                    <a:pt x="670" y="43"/>
                  </a:lnTo>
                  <a:lnTo>
                    <a:pt x="675" y="43"/>
                  </a:lnTo>
                  <a:lnTo>
                    <a:pt x="678" y="43"/>
                  </a:lnTo>
                  <a:lnTo>
                    <a:pt x="682" y="41"/>
                  </a:lnTo>
                  <a:lnTo>
                    <a:pt x="678" y="41"/>
                  </a:lnTo>
                  <a:lnTo>
                    <a:pt x="673" y="38"/>
                  </a:lnTo>
                  <a:lnTo>
                    <a:pt x="656" y="38"/>
                  </a:lnTo>
                  <a:lnTo>
                    <a:pt x="651" y="41"/>
                  </a:lnTo>
                  <a:lnTo>
                    <a:pt x="635" y="41"/>
                  </a:lnTo>
                  <a:lnTo>
                    <a:pt x="635" y="38"/>
                  </a:lnTo>
                  <a:lnTo>
                    <a:pt x="637" y="38"/>
                  </a:lnTo>
                  <a:lnTo>
                    <a:pt x="642" y="38"/>
                  </a:lnTo>
                  <a:lnTo>
                    <a:pt x="687" y="38"/>
                  </a:lnTo>
                  <a:lnTo>
                    <a:pt x="692" y="36"/>
                  </a:lnTo>
                  <a:lnTo>
                    <a:pt x="699" y="34"/>
                  </a:lnTo>
                  <a:lnTo>
                    <a:pt x="701" y="31"/>
                  </a:lnTo>
                  <a:lnTo>
                    <a:pt x="718" y="31"/>
                  </a:lnTo>
                  <a:lnTo>
                    <a:pt x="723" y="29"/>
                  </a:lnTo>
                  <a:lnTo>
                    <a:pt x="725" y="29"/>
                  </a:lnTo>
                  <a:lnTo>
                    <a:pt x="730" y="29"/>
                  </a:lnTo>
                  <a:lnTo>
                    <a:pt x="732" y="26"/>
                  </a:lnTo>
                  <a:lnTo>
                    <a:pt x="730" y="24"/>
                  </a:lnTo>
                  <a:close/>
                  <a:moveTo>
                    <a:pt x="119" y="268"/>
                  </a:moveTo>
                  <a:lnTo>
                    <a:pt x="116" y="266"/>
                  </a:lnTo>
                  <a:lnTo>
                    <a:pt x="119" y="268"/>
                  </a:lnTo>
                  <a:close/>
                  <a:moveTo>
                    <a:pt x="128" y="223"/>
                  </a:moveTo>
                  <a:lnTo>
                    <a:pt x="135" y="223"/>
                  </a:lnTo>
                  <a:lnTo>
                    <a:pt x="138" y="220"/>
                  </a:lnTo>
                  <a:lnTo>
                    <a:pt x="145" y="220"/>
                  </a:lnTo>
                  <a:lnTo>
                    <a:pt x="147" y="220"/>
                  </a:lnTo>
                  <a:lnTo>
                    <a:pt x="147" y="216"/>
                  </a:lnTo>
                  <a:lnTo>
                    <a:pt x="150" y="216"/>
                  </a:lnTo>
                  <a:lnTo>
                    <a:pt x="147" y="213"/>
                  </a:lnTo>
                  <a:lnTo>
                    <a:pt x="145" y="211"/>
                  </a:lnTo>
                  <a:lnTo>
                    <a:pt x="143" y="211"/>
                  </a:lnTo>
                  <a:lnTo>
                    <a:pt x="138" y="211"/>
                  </a:lnTo>
                  <a:lnTo>
                    <a:pt x="135" y="206"/>
                  </a:lnTo>
                  <a:lnTo>
                    <a:pt x="119" y="206"/>
                  </a:lnTo>
                  <a:lnTo>
                    <a:pt x="119" y="213"/>
                  </a:lnTo>
                  <a:lnTo>
                    <a:pt x="116" y="216"/>
                  </a:lnTo>
                  <a:lnTo>
                    <a:pt x="114" y="216"/>
                  </a:lnTo>
                  <a:lnTo>
                    <a:pt x="114" y="218"/>
                  </a:lnTo>
                  <a:lnTo>
                    <a:pt x="116" y="220"/>
                  </a:lnTo>
                  <a:lnTo>
                    <a:pt x="119" y="220"/>
                  </a:lnTo>
                  <a:lnTo>
                    <a:pt x="119" y="225"/>
                  </a:lnTo>
                  <a:lnTo>
                    <a:pt x="128" y="223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13" name="Greece" descr="© INSCALE GmbH, 05.05.2010&#10;http://www.presentationload.com/">
              <a:extLst>
                <a:ext uri="{FF2B5EF4-FFF2-40B4-BE49-F238E27FC236}">
                  <a16:creationId xmlns:a16="http://schemas.microsoft.com/office/drawing/2014/main" id="{60A0E41B-723E-20C8-A4A0-36B06C0DD843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4761633" y="1943633"/>
              <a:ext cx="201602" cy="209016"/>
            </a:xfrm>
            <a:custGeom>
              <a:avLst/>
              <a:gdLst>
                <a:gd name="T0" fmla="*/ 0 w 534"/>
                <a:gd name="T1" fmla="*/ 2147483647 h 552"/>
                <a:gd name="T2" fmla="*/ 2147483647 w 534"/>
                <a:gd name="T3" fmla="*/ 2147483647 h 552"/>
                <a:gd name="T4" fmla="*/ 2147483647 w 534"/>
                <a:gd name="T5" fmla="*/ 2147483647 h 552"/>
                <a:gd name="T6" fmla="*/ 2147483647 w 534"/>
                <a:gd name="T7" fmla="*/ 2147483647 h 552"/>
                <a:gd name="T8" fmla="*/ 2147483647 w 534"/>
                <a:gd name="T9" fmla="*/ 2147483647 h 552"/>
                <a:gd name="T10" fmla="*/ 2147483647 w 534"/>
                <a:gd name="T11" fmla="*/ 2147483647 h 552"/>
                <a:gd name="T12" fmla="*/ 2147483647 w 534"/>
                <a:gd name="T13" fmla="*/ 2147483647 h 552"/>
                <a:gd name="T14" fmla="*/ 2147483647 w 534"/>
                <a:gd name="T15" fmla="*/ 2147483647 h 552"/>
                <a:gd name="T16" fmla="*/ 2147483647 w 534"/>
                <a:gd name="T17" fmla="*/ 2147483647 h 552"/>
                <a:gd name="T18" fmla="*/ 2147483647 w 534"/>
                <a:gd name="T19" fmla="*/ 2147483647 h 552"/>
                <a:gd name="T20" fmla="*/ 2147483647 w 534"/>
                <a:gd name="T21" fmla="*/ 2147483647 h 552"/>
                <a:gd name="T22" fmla="*/ 2147483647 w 534"/>
                <a:gd name="T23" fmla="*/ 2147483647 h 552"/>
                <a:gd name="T24" fmla="*/ 2147483647 w 534"/>
                <a:gd name="T25" fmla="*/ 2147483647 h 552"/>
                <a:gd name="T26" fmla="*/ 2147483647 w 534"/>
                <a:gd name="T27" fmla="*/ 2147483647 h 552"/>
                <a:gd name="T28" fmla="*/ 2147483647 w 534"/>
                <a:gd name="T29" fmla="*/ 2147483647 h 552"/>
                <a:gd name="T30" fmla="*/ 2147483647 w 534"/>
                <a:gd name="T31" fmla="*/ 2147483647 h 552"/>
                <a:gd name="T32" fmla="*/ 2147483647 w 534"/>
                <a:gd name="T33" fmla="*/ 2147483647 h 552"/>
                <a:gd name="T34" fmla="*/ 2147483647 w 534"/>
                <a:gd name="T35" fmla="*/ 2147483647 h 552"/>
                <a:gd name="T36" fmla="*/ 2147483647 w 534"/>
                <a:gd name="T37" fmla="*/ 2147483647 h 552"/>
                <a:gd name="T38" fmla="*/ 2147483647 w 534"/>
                <a:gd name="T39" fmla="*/ 2147483647 h 552"/>
                <a:gd name="T40" fmla="*/ 2147483647 w 534"/>
                <a:gd name="T41" fmla="*/ 2147483647 h 552"/>
                <a:gd name="T42" fmla="*/ 2147483647 w 534"/>
                <a:gd name="T43" fmla="*/ 2147483647 h 552"/>
                <a:gd name="T44" fmla="*/ 2147483647 w 534"/>
                <a:gd name="T45" fmla="*/ 2147483647 h 552"/>
                <a:gd name="T46" fmla="*/ 2147483647 w 534"/>
                <a:gd name="T47" fmla="*/ 2147483647 h 552"/>
                <a:gd name="T48" fmla="*/ 2147483647 w 534"/>
                <a:gd name="T49" fmla="*/ 2147483647 h 552"/>
                <a:gd name="T50" fmla="*/ 2147483647 w 534"/>
                <a:gd name="T51" fmla="*/ 2147483647 h 552"/>
                <a:gd name="T52" fmla="*/ 2147483647 w 534"/>
                <a:gd name="T53" fmla="*/ 2147483647 h 552"/>
                <a:gd name="T54" fmla="*/ 2147483647 w 534"/>
                <a:gd name="T55" fmla="*/ 2147483647 h 552"/>
                <a:gd name="T56" fmla="*/ 2147483647 w 534"/>
                <a:gd name="T57" fmla="*/ 2147483647 h 552"/>
                <a:gd name="T58" fmla="*/ 2147483647 w 534"/>
                <a:gd name="T59" fmla="*/ 2147483647 h 552"/>
                <a:gd name="T60" fmla="*/ 2147483647 w 534"/>
                <a:gd name="T61" fmla="*/ 2147483647 h 552"/>
                <a:gd name="T62" fmla="*/ 2147483647 w 534"/>
                <a:gd name="T63" fmla="*/ 2147483647 h 552"/>
                <a:gd name="T64" fmla="*/ 2147483647 w 534"/>
                <a:gd name="T65" fmla="*/ 2147483647 h 552"/>
                <a:gd name="T66" fmla="*/ 2147483647 w 534"/>
                <a:gd name="T67" fmla="*/ 2147483647 h 552"/>
                <a:gd name="T68" fmla="*/ 2147483647 w 534"/>
                <a:gd name="T69" fmla="*/ 2147483647 h 552"/>
                <a:gd name="T70" fmla="*/ 2147483647 w 534"/>
                <a:gd name="T71" fmla="*/ 2147483647 h 552"/>
                <a:gd name="T72" fmla="*/ 2147483647 w 534"/>
                <a:gd name="T73" fmla="*/ 2147483647 h 552"/>
                <a:gd name="T74" fmla="*/ 2147483647 w 534"/>
                <a:gd name="T75" fmla="*/ 2147483647 h 552"/>
                <a:gd name="T76" fmla="*/ 2147483647 w 534"/>
                <a:gd name="T77" fmla="*/ 2147483647 h 552"/>
                <a:gd name="T78" fmla="*/ 2147483647 w 534"/>
                <a:gd name="T79" fmla="*/ 2147483647 h 552"/>
                <a:gd name="T80" fmla="*/ 2147483647 w 534"/>
                <a:gd name="T81" fmla="*/ 2147483647 h 552"/>
                <a:gd name="T82" fmla="*/ 2147483647 w 534"/>
                <a:gd name="T83" fmla="*/ 2147483647 h 552"/>
                <a:gd name="T84" fmla="*/ 2147483647 w 534"/>
                <a:gd name="T85" fmla="*/ 2147483647 h 552"/>
                <a:gd name="T86" fmla="*/ 2147483647 w 534"/>
                <a:gd name="T87" fmla="*/ 2147483647 h 552"/>
                <a:gd name="T88" fmla="*/ 2147483647 w 534"/>
                <a:gd name="T89" fmla="*/ 2147483647 h 552"/>
                <a:gd name="T90" fmla="*/ 2147483647 w 534"/>
                <a:gd name="T91" fmla="*/ 2147483647 h 552"/>
                <a:gd name="T92" fmla="*/ 2147483647 w 534"/>
                <a:gd name="T93" fmla="*/ 2147483647 h 552"/>
                <a:gd name="T94" fmla="*/ 2147483647 w 534"/>
                <a:gd name="T95" fmla="*/ 2147483647 h 552"/>
                <a:gd name="T96" fmla="*/ 2147483647 w 534"/>
                <a:gd name="T97" fmla="*/ 2147483647 h 552"/>
                <a:gd name="T98" fmla="*/ 2147483647 w 534"/>
                <a:gd name="T99" fmla="*/ 2147483647 h 552"/>
                <a:gd name="T100" fmla="*/ 2147483647 w 534"/>
                <a:gd name="T101" fmla="*/ 2147483647 h 552"/>
                <a:gd name="T102" fmla="*/ 2147483647 w 534"/>
                <a:gd name="T103" fmla="*/ 2147483647 h 552"/>
                <a:gd name="T104" fmla="*/ 2147483647 w 534"/>
                <a:gd name="T105" fmla="*/ 2147483647 h 552"/>
                <a:gd name="T106" fmla="*/ 2147483647 w 534"/>
                <a:gd name="T107" fmla="*/ 2147483647 h 55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534"/>
                <a:gd name="T163" fmla="*/ 0 h 552"/>
                <a:gd name="T164" fmla="*/ 534 w 534"/>
                <a:gd name="T165" fmla="*/ 552 h 552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534" h="552">
                  <a:moveTo>
                    <a:pt x="240" y="108"/>
                  </a:moveTo>
                  <a:lnTo>
                    <a:pt x="270" y="126"/>
                  </a:lnTo>
                  <a:lnTo>
                    <a:pt x="282" y="120"/>
                  </a:lnTo>
                  <a:lnTo>
                    <a:pt x="240" y="108"/>
                  </a:lnTo>
                  <a:close/>
                  <a:moveTo>
                    <a:pt x="24" y="258"/>
                  </a:moveTo>
                  <a:lnTo>
                    <a:pt x="0" y="282"/>
                  </a:lnTo>
                  <a:lnTo>
                    <a:pt x="42" y="294"/>
                  </a:lnTo>
                  <a:lnTo>
                    <a:pt x="24" y="258"/>
                  </a:lnTo>
                  <a:close/>
                  <a:moveTo>
                    <a:pt x="312" y="414"/>
                  </a:moveTo>
                  <a:lnTo>
                    <a:pt x="312" y="420"/>
                  </a:lnTo>
                  <a:lnTo>
                    <a:pt x="324" y="420"/>
                  </a:lnTo>
                  <a:lnTo>
                    <a:pt x="324" y="414"/>
                  </a:lnTo>
                  <a:lnTo>
                    <a:pt x="318" y="408"/>
                  </a:lnTo>
                  <a:lnTo>
                    <a:pt x="312" y="408"/>
                  </a:lnTo>
                  <a:lnTo>
                    <a:pt x="312" y="414"/>
                  </a:lnTo>
                  <a:close/>
                  <a:moveTo>
                    <a:pt x="306" y="390"/>
                  </a:moveTo>
                  <a:lnTo>
                    <a:pt x="300" y="378"/>
                  </a:lnTo>
                  <a:lnTo>
                    <a:pt x="294" y="390"/>
                  </a:lnTo>
                  <a:lnTo>
                    <a:pt x="306" y="390"/>
                  </a:lnTo>
                  <a:close/>
                  <a:moveTo>
                    <a:pt x="294" y="294"/>
                  </a:moveTo>
                  <a:lnTo>
                    <a:pt x="318" y="336"/>
                  </a:lnTo>
                  <a:lnTo>
                    <a:pt x="330" y="318"/>
                  </a:lnTo>
                  <a:lnTo>
                    <a:pt x="294" y="294"/>
                  </a:lnTo>
                  <a:close/>
                  <a:moveTo>
                    <a:pt x="108" y="264"/>
                  </a:moveTo>
                  <a:lnTo>
                    <a:pt x="138" y="264"/>
                  </a:lnTo>
                  <a:lnTo>
                    <a:pt x="144" y="270"/>
                  </a:lnTo>
                  <a:lnTo>
                    <a:pt x="156" y="270"/>
                  </a:lnTo>
                  <a:lnTo>
                    <a:pt x="180" y="282"/>
                  </a:lnTo>
                  <a:lnTo>
                    <a:pt x="192" y="282"/>
                  </a:lnTo>
                  <a:lnTo>
                    <a:pt x="198" y="288"/>
                  </a:lnTo>
                  <a:lnTo>
                    <a:pt x="204" y="288"/>
                  </a:lnTo>
                  <a:lnTo>
                    <a:pt x="216" y="300"/>
                  </a:lnTo>
                  <a:lnTo>
                    <a:pt x="228" y="306"/>
                  </a:lnTo>
                  <a:lnTo>
                    <a:pt x="234" y="312"/>
                  </a:lnTo>
                  <a:lnTo>
                    <a:pt x="246" y="312"/>
                  </a:lnTo>
                  <a:lnTo>
                    <a:pt x="252" y="306"/>
                  </a:lnTo>
                  <a:lnTo>
                    <a:pt x="252" y="288"/>
                  </a:lnTo>
                  <a:lnTo>
                    <a:pt x="228" y="264"/>
                  </a:lnTo>
                  <a:lnTo>
                    <a:pt x="216" y="258"/>
                  </a:lnTo>
                  <a:lnTo>
                    <a:pt x="210" y="252"/>
                  </a:lnTo>
                  <a:lnTo>
                    <a:pt x="204" y="252"/>
                  </a:lnTo>
                  <a:lnTo>
                    <a:pt x="198" y="246"/>
                  </a:lnTo>
                  <a:lnTo>
                    <a:pt x="186" y="246"/>
                  </a:lnTo>
                  <a:lnTo>
                    <a:pt x="174" y="234"/>
                  </a:lnTo>
                  <a:lnTo>
                    <a:pt x="168" y="234"/>
                  </a:lnTo>
                  <a:lnTo>
                    <a:pt x="174" y="228"/>
                  </a:lnTo>
                  <a:lnTo>
                    <a:pt x="192" y="228"/>
                  </a:lnTo>
                  <a:lnTo>
                    <a:pt x="198" y="240"/>
                  </a:lnTo>
                  <a:lnTo>
                    <a:pt x="222" y="252"/>
                  </a:lnTo>
                  <a:lnTo>
                    <a:pt x="234" y="264"/>
                  </a:lnTo>
                  <a:lnTo>
                    <a:pt x="258" y="264"/>
                  </a:lnTo>
                  <a:lnTo>
                    <a:pt x="270" y="252"/>
                  </a:lnTo>
                  <a:lnTo>
                    <a:pt x="258" y="240"/>
                  </a:lnTo>
                  <a:lnTo>
                    <a:pt x="246" y="240"/>
                  </a:lnTo>
                  <a:lnTo>
                    <a:pt x="234" y="234"/>
                  </a:lnTo>
                  <a:lnTo>
                    <a:pt x="222" y="234"/>
                  </a:lnTo>
                  <a:lnTo>
                    <a:pt x="210" y="228"/>
                  </a:lnTo>
                  <a:lnTo>
                    <a:pt x="204" y="216"/>
                  </a:lnTo>
                  <a:lnTo>
                    <a:pt x="198" y="210"/>
                  </a:lnTo>
                  <a:lnTo>
                    <a:pt x="198" y="204"/>
                  </a:lnTo>
                  <a:lnTo>
                    <a:pt x="192" y="192"/>
                  </a:lnTo>
                  <a:lnTo>
                    <a:pt x="186" y="186"/>
                  </a:lnTo>
                  <a:lnTo>
                    <a:pt x="174" y="162"/>
                  </a:lnTo>
                  <a:lnTo>
                    <a:pt x="168" y="156"/>
                  </a:lnTo>
                  <a:lnTo>
                    <a:pt x="162" y="144"/>
                  </a:lnTo>
                  <a:lnTo>
                    <a:pt x="150" y="132"/>
                  </a:lnTo>
                  <a:lnTo>
                    <a:pt x="150" y="120"/>
                  </a:lnTo>
                  <a:lnTo>
                    <a:pt x="144" y="114"/>
                  </a:lnTo>
                  <a:lnTo>
                    <a:pt x="144" y="102"/>
                  </a:lnTo>
                  <a:lnTo>
                    <a:pt x="150" y="96"/>
                  </a:lnTo>
                  <a:lnTo>
                    <a:pt x="156" y="96"/>
                  </a:lnTo>
                  <a:lnTo>
                    <a:pt x="162" y="102"/>
                  </a:lnTo>
                  <a:lnTo>
                    <a:pt x="162" y="108"/>
                  </a:lnTo>
                  <a:lnTo>
                    <a:pt x="168" y="114"/>
                  </a:lnTo>
                  <a:lnTo>
                    <a:pt x="180" y="114"/>
                  </a:lnTo>
                  <a:lnTo>
                    <a:pt x="180" y="120"/>
                  </a:lnTo>
                  <a:lnTo>
                    <a:pt x="186" y="120"/>
                  </a:lnTo>
                  <a:lnTo>
                    <a:pt x="198" y="132"/>
                  </a:lnTo>
                  <a:lnTo>
                    <a:pt x="198" y="144"/>
                  </a:lnTo>
                  <a:lnTo>
                    <a:pt x="204" y="144"/>
                  </a:lnTo>
                  <a:lnTo>
                    <a:pt x="210" y="138"/>
                  </a:lnTo>
                  <a:lnTo>
                    <a:pt x="216" y="138"/>
                  </a:lnTo>
                  <a:lnTo>
                    <a:pt x="204" y="120"/>
                  </a:lnTo>
                  <a:lnTo>
                    <a:pt x="210" y="120"/>
                  </a:lnTo>
                  <a:lnTo>
                    <a:pt x="234" y="132"/>
                  </a:lnTo>
                  <a:lnTo>
                    <a:pt x="222" y="114"/>
                  </a:lnTo>
                  <a:lnTo>
                    <a:pt x="228" y="108"/>
                  </a:lnTo>
                  <a:lnTo>
                    <a:pt x="228" y="84"/>
                  </a:lnTo>
                  <a:lnTo>
                    <a:pt x="240" y="72"/>
                  </a:lnTo>
                  <a:lnTo>
                    <a:pt x="270" y="72"/>
                  </a:lnTo>
                  <a:lnTo>
                    <a:pt x="276" y="78"/>
                  </a:lnTo>
                  <a:lnTo>
                    <a:pt x="276" y="90"/>
                  </a:lnTo>
                  <a:lnTo>
                    <a:pt x="288" y="90"/>
                  </a:lnTo>
                  <a:lnTo>
                    <a:pt x="294" y="84"/>
                  </a:lnTo>
                  <a:lnTo>
                    <a:pt x="300" y="72"/>
                  </a:lnTo>
                  <a:lnTo>
                    <a:pt x="306" y="66"/>
                  </a:lnTo>
                  <a:lnTo>
                    <a:pt x="342" y="66"/>
                  </a:lnTo>
                  <a:lnTo>
                    <a:pt x="360" y="72"/>
                  </a:lnTo>
                  <a:lnTo>
                    <a:pt x="372" y="72"/>
                  </a:lnTo>
                  <a:lnTo>
                    <a:pt x="378" y="78"/>
                  </a:lnTo>
                  <a:lnTo>
                    <a:pt x="384" y="78"/>
                  </a:lnTo>
                  <a:lnTo>
                    <a:pt x="384" y="72"/>
                  </a:lnTo>
                  <a:lnTo>
                    <a:pt x="390" y="60"/>
                  </a:lnTo>
                  <a:lnTo>
                    <a:pt x="390" y="48"/>
                  </a:lnTo>
                  <a:lnTo>
                    <a:pt x="384" y="42"/>
                  </a:lnTo>
                  <a:lnTo>
                    <a:pt x="384" y="36"/>
                  </a:lnTo>
                  <a:lnTo>
                    <a:pt x="390" y="30"/>
                  </a:lnTo>
                  <a:lnTo>
                    <a:pt x="408" y="30"/>
                  </a:lnTo>
                  <a:lnTo>
                    <a:pt x="408" y="18"/>
                  </a:lnTo>
                  <a:lnTo>
                    <a:pt x="402" y="12"/>
                  </a:lnTo>
                  <a:lnTo>
                    <a:pt x="402" y="6"/>
                  </a:lnTo>
                  <a:lnTo>
                    <a:pt x="390" y="6"/>
                  </a:lnTo>
                  <a:lnTo>
                    <a:pt x="384" y="0"/>
                  </a:lnTo>
                  <a:lnTo>
                    <a:pt x="366" y="6"/>
                  </a:lnTo>
                  <a:lnTo>
                    <a:pt x="372" y="12"/>
                  </a:lnTo>
                  <a:lnTo>
                    <a:pt x="372" y="30"/>
                  </a:lnTo>
                  <a:lnTo>
                    <a:pt x="366" y="36"/>
                  </a:lnTo>
                  <a:lnTo>
                    <a:pt x="348" y="36"/>
                  </a:lnTo>
                  <a:lnTo>
                    <a:pt x="336" y="24"/>
                  </a:lnTo>
                  <a:lnTo>
                    <a:pt x="324" y="36"/>
                  </a:lnTo>
                  <a:lnTo>
                    <a:pt x="312" y="36"/>
                  </a:lnTo>
                  <a:lnTo>
                    <a:pt x="300" y="24"/>
                  </a:lnTo>
                  <a:lnTo>
                    <a:pt x="294" y="30"/>
                  </a:lnTo>
                  <a:lnTo>
                    <a:pt x="282" y="30"/>
                  </a:lnTo>
                  <a:lnTo>
                    <a:pt x="264" y="12"/>
                  </a:lnTo>
                  <a:lnTo>
                    <a:pt x="264" y="6"/>
                  </a:lnTo>
                  <a:lnTo>
                    <a:pt x="234" y="12"/>
                  </a:lnTo>
                  <a:lnTo>
                    <a:pt x="228" y="30"/>
                  </a:lnTo>
                  <a:lnTo>
                    <a:pt x="204" y="24"/>
                  </a:lnTo>
                  <a:lnTo>
                    <a:pt x="198" y="30"/>
                  </a:lnTo>
                  <a:lnTo>
                    <a:pt x="186" y="36"/>
                  </a:lnTo>
                  <a:lnTo>
                    <a:pt x="174" y="36"/>
                  </a:lnTo>
                  <a:lnTo>
                    <a:pt x="168" y="30"/>
                  </a:lnTo>
                  <a:lnTo>
                    <a:pt x="162" y="30"/>
                  </a:lnTo>
                  <a:lnTo>
                    <a:pt x="150" y="36"/>
                  </a:lnTo>
                  <a:lnTo>
                    <a:pt x="138" y="48"/>
                  </a:lnTo>
                  <a:lnTo>
                    <a:pt x="126" y="54"/>
                  </a:lnTo>
                  <a:lnTo>
                    <a:pt x="102" y="54"/>
                  </a:lnTo>
                  <a:lnTo>
                    <a:pt x="102" y="60"/>
                  </a:lnTo>
                  <a:lnTo>
                    <a:pt x="96" y="72"/>
                  </a:lnTo>
                  <a:lnTo>
                    <a:pt x="72" y="72"/>
                  </a:lnTo>
                  <a:lnTo>
                    <a:pt x="66" y="66"/>
                  </a:lnTo>
                  <a:lnTo>
                    <a:pt x="60" y="66"/>
                  </a:lnTo>
                  <a:lnTo>
                    <a:pt x="48" y="72"/>
                  </a:lnTo>
                  <a:lnTo>
                    <a:pt x="54" y="84"/>
                  </a:lnTo>
                  <a:lnTo>
                    <a:pt x="54" y="90"/>
                  </a:lnTo>
                  <a:lnTo>
                    <a:pt x="42" y="102"/>
                  </a:lnTo>
                  <a:lnTo>
                    <a:pt x="24" y="102"/>
                  </a:lnTo>
                  <a:lnTo>
                    <a:pt x="24" y="126"/>
                  </a:lnTo>
                  <a:lnTo>
                    <a:pt x="12" y="132"/>
                  </a:lnTo>
                  <a:lnTo>
                    <a:pt x="0" y="132"/>
                  </a:lnTo>
                  <a:lnTo>
                    <a:pt x="0" y="198"/>
                  </a:lnTo>
                  <a:lnTo>
                    <a:pt x="6" y="204"/>
                  </a:lnTo>
                  <a:lnTo>
                    <a:pt x="18" y="210"/>
                  </a:lnTo>
                  <a:lnTo>
                    <a:pt x="24" y="216"/>
                  </a:lnTo>
                  <a:lnTo>
                    <a:pt x="30" y="228"/>
                  </a:lnTo>
                  <a:lnTo>
                    <a:pt x="36" y="234"/>
                  </a:lnTo>
                  <a:lnTo>
                    <a:pt x="42" y="246"/>
                  </a:lnTo>
                  <a:lnTo>
                    <a:pt x="54" y="258"/>
                  </a:lnTo>
                  <a:lnTo>
                    <a:pt x="60" y="270"/>
                  </a:lnTo>
                  <a:lnTo>
                    <a:pt x="84" y="270"/>
                  </a:lnTo>
                  <a:lnTo>
                    <a:pt x="96" y="264"/>
                  </a:lnTo>
                  <a:lnTo>
                    <a:pt x="108" y="264"/>
                  </a:lnTo>
                  <a:close/>
                  <a:moveTo>
                    <a:pt x="396" y="252"/>
                  </a:moveTo>
                  <a:lnTo>
                    <a:pt x="372" y="252"/>
                  </a:lnTo>
                  <a:lnTo>
                    <a:pt x="372" y="270"/>
                  </a:lnTo>
                  <a:lnTo>
                    <a:pt x="384" y="294"/>
                  </a:lnTo>
                  <a:lnTo>
                    <a:pt x="396" y="252"/>
                  </a:lnTo>
                  <a:close/>
                  <a:moveTo>
                    <a:pt x="24" y="312"/>
                  </a:moveTo>
                  <a:lnTo>
                    <a:pt x="18" y="318"/>
                  </a:lnTo>
                  <a:lnTo>
                    <a:pt x="24" y="324"/>
                  </a:lnTo>
                  <a:lnTo>
                    <a:pt x="30" y="324"/>
                  </a:lnTo>
                  <a:lnTo>
                    <a:pt x="36" y="330"/>
                  </a:lnTo>
                  <a:lnTo>
                    <a:pt x="42" y="324"/>
                  </a:lnTo>
                  <a:lnTo>
                    <a:pt x="42" y="318"/>
                  </a:lnTo>
                  <a:lnTo>
                    <a:pt x="30" y="306"/>
                  </a:lnTo>
                  <a:lnTo>
                    <a:pt x="24" y="312"/>
                  </a:lnTo>
                  <a:close/>
                  <a:moveTo>
                    <a:pt x="378" y="390"/>
                  </a:moveTo>
                  <a:lnTo>
                    <a:pt x="378" y="408"/>
                  </a:lnTo>
                  <a:lnTo>
                    <a:pt x="390" y="390"/>
                  </a:lnTo>
                  <a:lnTo>
                    <a:pt x="378" y="390"/>
                  </a:lnTo>
                  <a:close/>
                  <a:moveTo>
                    <a:pt x="408" y="330"/>
                  </a:moveTo>
                  <a:lnTo>
                    <a:pt x="396" y="330"/>
                  </a:lnTo>
                  <a:lnTo>
                    <a:pt x="384" y="336"/>
                  </a:lnTo>
                  <a:lnTo>
                    <a:pt x="384" y="342"/>
                  </a:lnTo>
                  <a:lnTo>
                    <a:pt x="396" y="342"/>
                  </a:lnTo>
                  <a:lnTo>
                    <a:pt x="402" y="336"/>
                  </a:lnTo>
                  <a:lnTo>
                    <a:pt x="408" y="336"/>
                  </a:lnTo>
                  <a:lnTo>
                    <a:pt x="408" y="330"/>
                  </a:lnTo>
                  <a:close/>
                  <a:moveTo>
                    <a:pt x="396" y="192"/>
                  </a:moveTo>
                  <a:lnTo>
                    <a:pt x="372" y="198"/>
                  </a:lnTo>
                  <a:lnTo>
                    <a:pt x="372" y="210"/>
                  </a:lnTo>
                  <a:lnTo>
                    <a:pt x="390" y="210"/>
                  </a:lnTo>
                  <a:lnTo>
                    <a:pt x="396" y="216"/>
                  </a:lnTo>
                  <a:lnTo>
                    <a:pt x="396" y="222"/>
                  </a:lnTo>
                  <a:lnTo>
                    <a:pt x="414" y="222"/>
                  </a:lnTo>
                  <a:lnTo>
                    <a:pt x="414" y="210"/>
                  </a:lnTo>
                  <a:lnTo>
                    <a:pt x="396" y="192"/>
                  </a:lnTo>
                  <a:close/>
                  <a:moveTo>
                    <a:pt x="342" y="372"/>
                  </a:moveTo>
                  <a:lnTo>
                    <a:pt x="342" y="378"/>
                  </a:lnTo>
                  <a:lnTo>
                    <a:pt x="348" y="384"/>
                  </a:lnTo>
                  <a:lnTo>
                    <a:pt x="360" y="384"/>
                  </a:lnTo>
                  <a:lnTo>
                    <a:pt x="366" y="378"/>
                  </a:lnTo>
                  <a:lnTo>
                    <a:pt x="366" y="372"/>
                  </a:lnTo>
                  <a:lnTo>
                    <a:pt x="360" y="366"/>
                  </a:lnTo>
                  <a:lnTo>
                    <a:pt x="342" y="366"/>
                  </a:lnTo>
                  <a:lnTo>
                    <a:pt x="342" y="372"/>
                  </a:lnTo>
                  <a:close/>
                  <a:moveTo>
                    <a:pt x="444" y="312"/>
                  </a:moveTo>
                  <a:lnTo>
                    <a:pt x="432" y="312"/>
                  </a:lnTo>
                  <a:lnTo>
                    <a:pt x="432" y="330"/>
                  </a:lnTo>
                  <a:lnTo>
                    <a:pt x="444" y="336"/>
                  </a:lnTo>
                  <a:lnTo>
                    <a:pt x="450" y="330"/>
                  </a:lnTo>
                  <a:lnTo>
                    <a:pt x="450" y="318"/>
                  </a:lnTo>
                  <a:lnTo>
                    <a:pt x="444" y="312"/>
                  </a:lnTo>
                  <a:close/>
                  <a:moveTo>
                    <a:pt x="444" y="372"/>
                  </a:moveTo>
                  <a:lnTo>
                    <a:pt x="456" y="354"/>
                  </a:lnTo>
                  <a:lnTo>
                    <a:pt x="438" y="354"/>
                  </a:lnTo>
                  <a:lnTo>
                    <a:pt x="444" y="372"/>
                  </a:lnTo>
                  <a:close/>
                  <a:moveTo>
                    <a:pt x="276" y="222"/>
                  </a:moveTo>
                  <a:lnTo>
                    <a:pt x="276" y="240"/>
                  </a:lnTo>
                  <a:lnTo>
                    <a:pt x="288" y="240"/>
                  </a:lnTo>
                  <a:lnTo>
                    <a:pt x="276" y="222"/>
                  </a:lnTo>
                  <a:close/>
                  <a:moveTo>
                    <a:pt x="534" y="420"/>
                  </a:moveTo>
                  <a:lnTo>
                    <a:pt x="522" y="420"/>
                  </a:lnTo>
                  <a:lnTo>
                    <a:pt x="516" y="426"/>
                  </a:lnTo>
                  <a:lnTo>
                    <a:pt x="510" y="438"/>
                  </a:lnTo>
                  <a:lnTo>
                    <a:pt x="510" y="468"/>
                  </a:lnTo>
                  <a:lnTo>
                    <a:pt x="516" y="468"/>
                  </a:lnTo>
                  <a:lnTo>
                    <a:pt x="522" y="456"/>
                  </a:lnTo>
                  <a:lnTo>
                    <a:pt x="528" y="450"/>
                  </a:lnTo>
                  <a:lnTo>
                    <a:pt x="534" y="438"/>
                  </a:lnTo>
                  <a:lnTo>
                    <a:pt x="534" y="420"/>
                  </a:lnTo>
                  <a:close/>
                  <a:moveTo>
                    <a:pt x="462" y="384"/>
                  </a:moveTo>
                  <a:lnTo>
                    <a:pt x="456" y="408"/>
                  </a:lnTo>
                  <a:lnTo>
                    <a:pt x="498" y="378"/>
                  </a:lnTo>
                  <a:lnTo>
                    <a:pt x="486" y="372"/>
                  </a:lnTo>
                  <a:lnTo>
                    <a:pt x="462" y="384"/>
                  </a:lnTo>
                  <a:close/>
                  <a:moveTo>
                    <a:pt x="462" y="510"/>
                  </a:moveTo>
                  <a:lnTo>
                    <a:pt x="480" y="510"/>
                  </a:lnTo>
                  <a:lnTo>
                    <a:pt x="468" y="468"/>
                  </a:lnTo>
                  <a:lnTo>
                    <a:pt x="462" y="510"/>
                  </a:lnTo>
                  <a:close/>
                  <a:moveTo>
                    <a:pt x="276" y="330"/>
                  </a:moveTo>
                  <a:lnTo>
                    <a:pt x="270" y="336"/>
                  </a:lnTo>
                  <a:lnTo>
                    <a:pt x="270" y="348"/>
                  </a:lnTo>
                  <a:lnTo>
                    <a:pt x="276" y="348"/>
                  </a:lnTo>
                  <a:lnTo>
                    <a:pt x="288" y="336"/>
                  </a:lnTo>
                  <a:lnTo>
                    <a:pt x="282" y="330"/>
                  </a:lnTo>
                  <a:lnTo>
                    <a:pt x="276" y="330"/>
                  </a:lnTo>
                  <a:close/>
                  <a:moveTo>
                    <a:pt x="186" y="432"/>
                  </a:moveTo>
                  <a:lnTo>
                    <a:pt x="180" y="438"/>
                  </a:lnTo>
                  <a:lnTo>
                    <a:pt x="180" y="450"/>
                  </a:lnTo>
                  <a:lnTo>
                    <a:pt x="186" y="456"/>
                  </a:lnTo>
                  <a:lnTo>
                    <a:pt x="198" y="444"/>
                  </a:lnTo>
                  <a:lnTo>
                    <a:pt x="198" y="438"/>
                  </a:lnTo>
                  <a:lnTo>
                    <a:pt x="192" y="432"/>
                  </a:lnTo>
                  <a:lnTo>
                    <a:pt x="186" y="432"/>
                  </a:lnTo>
                  <a:close/>
                  <a:moveTo>
                    <a:pt x="384" y="528"/>
                  </a:moveTo>
                  <a:lnTo>
                    <a:pt x="378" y="528"/>
                  </a:lnTo>
                  <a:lnTo>
                    <a:pt x="378" y="516"/>
                  </a:lnTo>
                  <a:lnTo>
                    <a:pt x="372" y="510"/>
                  </a:lnTo>
                  <a:lnTo>
                    <a:pt x="342" y="510"/>
                  </a:lnTo>
                  <a:lnTo>
                    <a:pt x="306" y="504"/>
                  </a:lnTo>
                  <a:lnTo>
                    <a:pt x="276" y="504"/>
                  </a:lnTo>
                  <a:lnTo>
                    <a:pt x="246" y="486"/>
                  </a:lnTo>
                  <a:lnTo>
                    <a:pt x="228" y="504"/>
                  </a:lnTo>
                  <a:lnTo>
                    <a:pt x="234" y="510"/>
                  </a:lnTo>
                  <a:lnTo>
                    <a:pt x="246" y="516"/>
                  </a:lnTo>
                  <a:lnTo>
                    <a:pt x="252" y="522"/>
                  </a:lnTo>
                  <a:lnTo>
                    <a:pt x="258" y="516"/>
                  </a:lnTo>
                  <a:lnTo>
                    <a:pt x="264" y="528"/>
                  </a:lnTo>
                  <a:lnTo>
                    <a:pt x="300" y="528"/>
                  </a:lnTo>
                  <a:lnTo>
                    <a:pt x="312" y="552"/>
                  </a:lnTo>
                  <a:lnTo>
                    <a:pt x="354" y="546"/>
                  </a:lnTo>
                  <a:lnTo>
                    <a:pt x="354" y="540"/>
                  </a:lnTo>
                  <a:lnTo>
                    <a:pt x="402" y="540"/>
                  </a:lnTo>
                  <a:lnTo>
                    <a:pt x="414" y="528"/>
                  </a:lnTo>
                  <a:lnTo>
                    <a:pt x="414" y="522"/>
                  </a:lnTo>
                  <a:lnTo>
                    <a:pt x="408" y="516"/>
                  </a:lnTo>
                  <a:lnTo>
                    <a:pt x="402" y="516"/>
                  </a:lnTo>
                  <a:lnTo>
                    <a:pt x="396" y="522"/>
                  </a:lnTo>
                  <a:lnTo>
                    <a:pt x="390" y="522"/>
                  </a:lnTo>
                  <a:lnTo>
                    <a:pt x="384" y="528"/>
                  </a:lnTo>
                  <a:close/>
                  <a:moveTo>
                    <a:pt x="420" y="408"/>
                  </a:moveTo>
                  <a:lnTo>
                    <a:pt x="408" y="408"/>
                  </a:lnTo>
                  <a:lnTo>
                    <a:pt x="408" y="420"/>
                  </a:lnTo>
                  <a:lnTo>
                    <a:pt x="420" y="420"/>
                  </a:lnTo>
                  <a:lnTo>
                    <a:pt x="426" y="414"/>
                  </a:lnTo>
                  <a:lnTo>
                    <a:pt x="420" y="408"/>
                  </a:lnTo>
                  <a:close/>
                  <a:moveTo>
                    <a:pt x="114" y="276"/>
                  </a:moveTo>
                  <a:lnTo>
                    <a:pt x="90" y="288"/>
                  </a:lnTo>
                  <a:lnTo>
                    <a:pt x="84" y="288"/>
                  </a:lnTo>
                  <a:lnTo>
                    <a:pt x="66" y="312"/>
                  </a:lnTo>
                  <a:lnTo>
                    <a:pt x="96" y="336"/>
                  </a:lnTo>
                  <a:lnTo>
                    <a:pt x="96" y="348"/>
                  </a:lnTo>
                  <a:lnTo>
                    <a:pt x="90" y="366"/>
                  </a:lnTo>
                  <a:lnTo>
                    <a:pt x="90" y="384"/>
                  </a:lnTo>
                  <a:lnTo>
                    <a:pt x="96" y="390"/>
                  </a:lnTo>
                  <a:lnTo>
                    <a:pt x="108" y="396"/>
                  </a:lnTo>
                  <a:lnTo>
                    <a:pt x="114" y="396"/>
                  </a:lnTo>
                  <a:lnTo>
                    <a:pt x="114" y="390"/>
                  </a:lnTo>
                  <a:lnTo>
                    <a:pt x="126" y="378"/>
                  </a:lnTo>
                  <a:lnTo>
                    <a:pt x="132" y="378"/>
                  </a:lnTo>
                  <a:lnTo>
                    <a:pt x="156" y="420"/>
                  </a:lnTo>
                  <a:lnTo>
                    <a:pt x="162" y="390"/>
                  </a:lnTo>
                  <a:lnTo>
                    <a:pt x="180" y="414"/>
                  </a:lnTo>
                  <a:lnTo>
                    <a:pt x="204" y="420"/>
                  </a:lnTo>
                  <a:lnTo>
                    <a:pt x="186" y="402"/>
                  </a:lnTo>
                  <a:lnTo>
                    <a:pt x="192" y="396"/>
                  </a:lnTo>
                  <a:lnTo>
                    <a:pt x="192" y="372"/>
                  </a:lnTo>
                  <a:lnTo>
                    <a:pt x="186" y="366"/>
                  </a:lnTo>
                  <a:lnTo>
                    <a:pt x="180" y="354"/>
                  </a:lnTo>
                  <a:lnTo>
                    <a:pt x="174" y="348"/>
                  </a:lnTo>
                  <a:lnTo>
                    <a:pt x="168" y="336"/>
                  </a:lnTo>
                  <a:lnTo>
                    <a:pt x="168" y="330"/>
                  </a:lnTo>
                  <a:lnTo>
                    <a:pt x="186" y="330"/>
                  </a:lnTo>
                  <a:lnTo>
                    <a:pt x="198" y="336"/>
                  </a:lnTo>
                  <a:lnTo>
                    <a:pt x="210" y="348"/>
                  </a:lnTo>
                  <a:lnTo>
                    <a:pt x="222" y="342"/>
                  </a:lnTo>
                  <a:lnTo>
                    <a:pt x="210" y="336"/>
                  </a:lnTo>
                  <a:lnTo>
                    <a:pt x="204" y="324"/>
                  </a:lnTo>
                  <a:lnTo>
                    <a:pt x="192" y="318"/>
                  </a:lnTo>
                  <a:lnTo>
                    <a:pt x="186" y="312"/>
                  </a:lnTo>
                  <a:lnTo>
                    <a:pt x="174" y="306"/>
                  </a:lnTo>
                  <a:lnTo>
                    <a:pt x="156" y="294"/>
                  </a:lnTo>
                  <a:lnTo>
                    <a:pt x="138" y="288"/>
                  </a:lnTo>
                  <a:lnTo>
                    <a:pt x="126" y="282"/>
                  </a:lnTo>
                  <a:lnTo>
                    <a:pt x="120" y="276"/>
                  </a:lnTo>
                  <a:lnTo>
                    <a:pt x="114" y="276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14" name="Ghana" descr="© INSCALE GmbH, 05.05.2010&#10;http://www.presentationload.com/">
              <a:extLst>
                <a:ext uri="{FF2B5EF4-FFF2-40B4-BE49-F238E27FC236}">
                  <a16:creationId xmlns:a16="http://schemas.microsoft.com/office/drawing/2014/main" id="{AB6326AA-4F7D-D7BC-1B2D-265F4F2D7FF8}"/>
                </a:ext>
              </a:extLst>
            </p:cNvPr>
            <p:cNvSpPr>
              <a:spLocks/>
            </p:cNvSpPr>
            <p:nvPr/>
          </p:nvSpPr>
          <p:spPr bwMode="gray">
            <a:xfrm>
              <a:off x="4144967" y="2879014"/>
              <a:ext cx="123038" cy="195673"/>
            </a:xfrm>
            <a:custGeom>
              <a:avLst/>
              <a:gdLst>
                <a:gd name="T0" fmla="*/ 2147483647 w 324"/>
                <a:gd name="T1" fmla="*/ 2147483647 h 516"/>
                <a:gd name="T2" fmla="*/ 2147483647 w 324"/>
                <a:gd name="T3" fmla="*/ 2147483647 h 516"/>
                <a:gd name="T4" fmla="*/ 2147483647 w 324"/>
                <a:gd name="T5" fmla="*/ 2147483647 h 516"/>
                <a:gd name="T6" fmla="*/ 2147483647 w 324"/>
                <a:gd name="T7" fmla="*/ 2147483647 h 516"/>
                <a:gd name="T8" fmla="*/ 2147483647 w 324"/>
                <a:gd name="T9" fmla="*/ 2147483647 h 516"/>
                <a:gd name="T10" fmla="*/ 2147483647 w 324"/>
                <a:gd name="T11" fmla="*/ 2147483647 h 516"/>
                <a:gd name="T12" fmla="*/ 2147483647 w 324"/>
                <a:gd name="T13" fmla="*/ 2147483647 h 516"/>
                <a:gd name="T14" fmla="*/ 2147483647 w 324"/>
                <a:gd name="T15" fmla="*/ 2147483647 h 516"/>
                <a:gd name="T16" fmla="*/ 2147483647 w 324"/>
                <a:gd name="T17" fmla="*/ 2147483647 h 516"/>
                <a:gd name="T18" fmla="*/ 2147483647 w 324"/>
                <a:gd name="T19" fmla="*/ 2147483647 h 516"/>
                <a:gd name="T20" fmla="*/ 2147483647 w 324"/>
                <a:gd name="T21" fmla="*/ 2147483647 h 516"/>
                <a:gd name="T22" fmla="*/ 2147483647 w 324"/>
                <a:gd name="T23" fmla="*/ 2147483647 h 516"/>
                <a:gd name="T24" fmla="*/ 2147483647 w 324"/>
                <a:gd name="T25" fmla="*/ 2147483647 h 516"/>
                <a:gd name="T26" fmla="*/ 2147483647 w 324"/>
                <a:gd name="T27" fmla="*/ 0 h 516"/>
                <a:gd name="T28" fmla="*/ 2147483647 w 324"/>
                <a:gd name="T29" fmla="*/ 2147483647 h 516"/>
                <a:gd name="T30" fmla="*/ 2147483647 w 324"/>
                <a:gd name="T31" fmla="*/ 2147483647 h 516"/>
                <a:gd name="T32" fmla="*/ 2147483647 w 324"/>
                <a:gd name="T33" fmla="*/ 2147483647 h 516"/>
                <a:gd name="T34" fmla="*/ 2147483647 w 324"/>
                <a:gd name="T35" fmla="*/ 2147483647 h 516"/>
                <a:gd name="T36" fmla="*/ 2147483647 w 324"/>
                <a:gd name="T37" fmla="*/ 2147483647 h 516"/>
                <a:gd name="T38" fmla="*/ 2147483647 w 324"/>
                <a:gd name="T39" fmla="*/ 2147483647 h 516"/>
                <a:gd name="T40" fmla="*/ 2147483647 w 324"/>
                <a:gd name="T41" fmla="*/ 2147483647 h 516"/>
                <a:gd name="T42" fmla="*/ 2147483647 w 324"/>
                <a:gd name="T43" fmla="*/ 2147483647 h 516"/>
                <a:gd name="T44" fmla="*/ 2147483647 w 324"/>
                <a:gd name="T45" fmla="*/ 2147483647 h 516"/>
                <a:gd name="T46" fmla="*/ 2147483647 w 324"/>
                <a:gd name="T47" fmla="*/ 2147483647 h 516"/>
                <a:gd name="T48" fmla="*/ 2147483647 w 324"/>
                <a:gd name="T49" fmla="*/ 2147483647 h 516"/>
                <a:gd name="T50" fmla="*/ 2147483647 w 324"/>
                <a:gd name="T51" fmla="*/ 2147483647 h 516"/>
                <a:gd name="T52" fmla="*/ 2147483647 w 324"/>
                <a:gd name="T53" fmla="*/ 2147483647 h 516"/>
                <a:gd name="T54" fmla="*/ 0 w 324"/>
                <a:gd name="T55" fmla="*/ 2147483647 h 516"/>
                <a:gd name="T56" fmla="*/ 2147483647 w 324"/>
                <a:gd name="T57" fmla="*/ 2147483647 h 516"/>
                <a:gd name="T58" fmla="*/ 2147483647 w 324"/>
                <a:gd name="T59" fmla="*/ 2147483647 h 516"/>
                <a:gd name="T60" fmla="*/ 2147483647 w 324"/>
                <a:gd name="T61" fmla="*/ 2147483647 h 516"/>
                <a:gd name="T62" fmla="*/ 2147483647 w 324"/>
                <a:gd name="T63" fmla="*/ 2147483647 h 516"/>
                <a:gd name="T64" fmla="*/ 2147483647 w 324"/>
                <a:gd name="T65" fmla="*/ 2147483647 h 516"/>
                <a:gd name="T66" fmla="*/ 2147483647 w 324"/>
                <a:gd name="T67" fmla="*/ 2147483647 h 516"/>
                <a:gd name="T68" fmla="*/ 2147483647 w 324"/>
                <a:gd name="T69" fmla="*/ 2147483647 h 516"/>
                <a:gd name="T70" fmla="*/ 2147483647 w 324"/>
                <a:gd name="T71" fmla="*/ 2147483647 h 516"/>
                <a:gd name="T72" fmla="*/ 2147483647 w 324"/>
                <a:gd name="T73" fmla="*/ 2147483647 h 516"/>
                <a:gd name="T74" fmla="*/ 2147483647 w 324"/>
                <a:gd name="T75" fmla="*/ 2147483647 h 516"/>
                <a:gd name="T76" fmla="*/ 2147483647 w 324"/>
                <a:gd name="T77" fmla="*/ 2147483647 h 516"/>
                <a:gd name="T78" fmla="*/ 2147483647 w 324"/>
                <a:gd name="T79" fmla="*/ 2147483647 h 516"/>
                <a:gd name="T80" fmla="*/ 2147483647 w 324"/>
                <a:gd name="T81" fmla="*/ 2147483647 h 516"/>
                <a:gd name="T82" fmla="*/ 2147483647 w 324"/>
                <a:gd name="T83" fmla="*/ 2147483647 h 516"/>
                <a:gd name="T84" fmla="*/ 2147483647 w 324"/>
                <a:gd name="T85" fmla="*/ 2147483647 h 516"/>
                <a:gd name="T86" fmla="*/ 2147483647 w 324"/>
                <a:gd name="T87" fmla="*/ 2147483647 h 51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324"/>
                <a:gd name="T133" fmla="*/ 0 h 516"/>
                <a:gd name="T134" fmla="*/ 324 w 324"/>
                <a:gd name="T135" fmla="*/ 516 h 51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324" h="516">
                  <a:moveTo>
                    <a:pt x="282" y="342"/>
                  </a:moveTo>
                  <a:lnTo>
                    <a:pt x="282" y="330"/>
                  </a:lnTo>
                  <a:lnTo>
                    <a:pt x="288" y="318"/>
                  </a:lnTo>
                  <a:lnTo>
                    <a:pt x="288" y="306"/>
                  </a:lnTo>
                  <a:lnTo>
                    <a:pt x="282" y="300"/>
                  </a:lnTo>
                  <a:lnTo>
                    <a:pt x="276" y="300"/>
                  </a:lnTo>
                  <a:lnTo>
                    <a:pt x="276" y="282"/>
                  </a:lnTo>
                  <a:lnTo>
                    <a:pt x="282" y="276"/>
                  </a:lnTo>
                  <a:lnTo>
                    <a:pt x="282" y="234"/>
                  </a:lnTo>
                  <a:lnTo>
                    <a:pt x="288" y="228"/>
                  </a:lnTo>
                  <a:lnTo>
                    <a:pt x="288" y="216"/>
                  </a:lnTo>
                  <a:lnTo>
                    <a:pt x="282" y="210"/>
                  </a:lnTo>
                  <a:lnTo>
                    <a:pt x="270" y="204"/>
                  </a:lnTo>
                  <a:lnTo>
                    <a:pt x="264" y="198"/>
                  </a:lnTo>
                  <a:lnTo>
                    <a:pt x="276" y="186"/>
                  </a:lnTo>
                  <a:lnTo>
                    <a:pt x="282" y="186"/>
                  </a:lnTo>
                  <a:lnTo>
                    <a:pt x="282" y="180"/>
                  </a:lnTo>
                  <a:lnTo>
                    <a:pt x="270" y="168"/>
                  </a:lnTo>
                  <a:lnTo>
                    <a:pt x="276" y="156"/>
                  </a:lnTo>
                  <a:lnTo>
                    <a:pt x="276" y="132"/>
                  </a:lnTo>
                  <a:lnTo>
                    <a:pt x="270" y="126"/>
                  </a:lnTo>
                  <a:lnTo>
                    <a:pt x="264" y="126"/>
                  </a:lnTo>
                  <a:lnTo>
                    <a:pt x="252" y="138"/>
                  </a:lnTo>
                  <a:lnTo>
                    <a:pt x="264" y="60"/>
                  </a:lnTo>
                  <a:lnTo>
                    <a:pt x="228" y="36"/>
                  </a:lnTo>
                  <a:lnTo>
                    <a:pt x="240" y="24"/>
                  </a:lnTo>
                  <a:lnTo>
                    <a:pt x="240" y="6"/>
                  </a:lnTo>
                  <a:lnTo>
                    <a:pt x="222" y="0"/>
                  </a:lnTo>
                  <a:lnTo>
                    <a:pt x="198" y="12"/>
                  </a:lnTo>
                  <a:lnTo>
                    <a:pt x="42" y="12"/>
                  </a:lnTo>
                  <a:lnTo>
                    <a:pt x="36" y="18"/>
                  </a:lnTo>
                  <a:lnTo>
                    <a:pt x="30" y="30"/>
                  </a:lnTo>
                  <a:lnTo>
                    <a:pt x="30" y="48"/>
                  </a:lnTo>
                  <a:lnTo>
                    <a:pt x="36" y="48"/>
                  </a:lnTo>
                  <a:lnTo>
                    <a:pt x="42" y="78"/>
                  </a:lnTo>
                  <a:lnTo>
                    <a:pt x="42" y="132"/>
                  </a:lnTo>
                  <a:lnTo>
                    <a:pt x="48" y="126"/>
                  </a:lnTo>
                  <a:lnTo>
                    <a:pt x="54" y="156"/>
                  </a:lnTo>
                  <a:lnTo>
                    <a:pt x="42" y="156"/>
                  </a:lnTo>
                  <a:lnTo>
                    <a:pt x="42" y="162"/>
                  </a:lnTo>
                  <a:lnTo>
                    <a:pt x="48" y="168"/>
                  </a:lnTo>
                  <a:lnTo>
                    <a:pt x="48" y="180"/>
                  </a:lnTo>
                  <a:lnTo>
                    <a:pt x="54" y="192"/>
                  </a:lnTo>
                  <a:lnTo>
                    <a:pt x="54" y="204"/>
                  </a:lnTo>
                  <a:lnTo>
                    <a:pt x="60" y="216"/>
                  </a:lnTo>
                  <a:lnTo>
                    <a:pt x="60" y="228"/>
                  </a:lnTo>
                  <a:lnTo>
                    <a:pt x="48" y="252"/>
                  </a:lnTo>
                  <a:lnTo>
                    <a:pt x="42" y="258"/>
                  </a:lnTo>
                  <a:lnTo>
                    <a:pt x="36" y="270"/>
                  </a:lnTo>
                  <a:lnTo>
                    <a:pt x="36" y="288"/>
                  </a:lnTo>
                  <a:lnTo>
                    <a:pt x="30" y="300"/>
                  </a:lnTo>
                  <a:lnTo>
                    <a:pt x="30" y="312"/>
                  </a:lnTo>
                  <a:lnTo>
                    <a:pt x="12" y="330"/>
                  </a:lnTo>
                  <a:lnTo>
                    <a:pt x="6" y="342"/>
                  </a:lnTo>
                  <a:lnTo>
                    <a:pt x="0" y="348"/>
                  </a:lnTo>
                  <a:lnTo>
                    <a:pt x="0" y="372"/>
                  </a:lnTo>
                  <a:lnTo>
                    <a:pt x="6" y="384"/>
                  </a:lnTo>
                  <a:lnTo>
                    <a:pt x="12" y="402"/>
                  </a:lnTo>
                  <a:lnTo>
                    <a:pt x="12" y="414"/>
                  </a:lnTo>
                  <a:lnTo>
                    <a:pt x="18" y="426"/>
                  </a:lnTo>
                  <a:lnTo>
                    <a:pt x="24" y="432"/>
                  </a:lnTo>
                  <a:lnTo>
                    <a:pt x="24" y="438"/>
                  </a:lnTo>
                  <a:lnTo>
                    <a:pt x="48" y="444"/>
                  </a:lnTo>
                  <a:lnTo>
                    <a:pt x="48" y="498"/>
                  </a:lnTo>
                  <a:lnTo>
                    <a:pt x="72" y="498"/>
                  </a:lnTo>
                  <a:lnTo>
                    <a:pt x="78" y="504"/>
                  </a:lnTo>
                  <a:lnTo>
                    <a:pt x="78" y="510"/>
                  </a:lnTo>
                  <a:lnTo>
                    <a:pt x="84" y="516"/>
                  </a:lnTo>
                  <a:lnTo>
                    <a:pt x="96" y="516"/>
                  </a:lnTo>
                  <a:lnTo>
                    <a:pt x="108" y="510"/>
                  </a:lnTo>
                  <a:lnTo>
                    <a:pt x="114" y="504"/>
                  </a:lnTo>
                  <a:lnTo>
                    <a:pt x="132" y="492"/>
                  </a:lnTo>
                  <a:lnTo>
                    <a:pt x="138" y="486"/>
                  </a:lnTo>
                  <a:lnTo>
                    <a:pt x="150" y="480"/>
                  </a:lnTo>
                  <a:lnTo>
                    <a:pt x="180" y="480"/>
                  </a:lnTo>
                  <a:lnTo>
                    <a:pt x="186" y="474"/>
                  </a:lnTo>
                  <a:lnTo>
                    <a:pt x="198" y="468"/>
                  </a:lnTo>
                  <a:lnTo>
                    <a:pt x="216" y="450"/>
                  </a:lnTo>
                  <a:lnTo>
                    <a:pt x="228" y="450"/>
                  </a:lnTo>
                  <a:lnTo>
                    <a:pt x="234" y="444"/>
                  </a:lnTo>
                  <a:lnTo>
                    <a:pt x="240" y="444"/>
                  </a:lnTo>
                  <a:lnTo>
                    <a:pt x="258" y="426"/>
                  </a:lnTo>
                  <a:lnTo>
                    <a:pt x="270" y="426"/>
                  </a:lnTo>
                  <a:lnTo>
                    <a:pt x="276" y="432"/>
                  </a:lnTo>
                  <a:lnTo>
                    <a:pt x="294" y="432"/>
                  </a:lnTo>
                  <a:lnTo>
                    <a:pt x="306" y="426"/>
                  </a:lnTo>
                  <a:lnTo>
                    <a:pt x="324" y="408"/>
                  </a:lnTo>
                  <a:lnTo>
                    <a:pt x="294" y="384"/>
                  </a:lnTo>
                  <a:lnTo>
                    <a:pt x="282" y="34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15" name="Germany" descr="© INSCALE GmbH, 05.05.2010&#10;http://www.presentationload.com/">
              <a:extLst>
                <a:ext uri="{FF2B5EF4-FFF2-40B4-BE49-F238E27FC236}">
                  <a16:creationId xmlns:a16="http://schemas.microsoft.com/office/drawing/2014/main" id="{63CADCD8-9451-8128-6102-6017F1F66720}"/>
                </a:ext>
              </a:extLst>
            </p:cNvPr>
            <p:cNvSpPr>
              <a:spLocks/>
            </p:cNvSpPr>
            <p:nvPr/>
          </p:nvSpPr>
          <p:spPr bwMode="gray">
            <a:xfrm>
              <a:off x="4408829" y="1552285"/>
              <a:ext cx="213462" cy="223839"/>
            </a:xfrm>
            <a:custGeom>
              <a:avLst/>
              <a:gdLst>
                <a:gd name="T0" fmla="*/ 2147483647 w 564"/>
                <a:gd name="T1" fmla="*/ 2147483647 h 588"/>
                <a:gd name="T2" fmla="*/ 2147483647 w 564"/>
                <a:gd name="T3" fmla="*/ 2147483647 h 588"/>
                <a:gd name="T4" fmla="*/ 2147483647 w 564"/>
                <a:gd name="T5" fmla="*/ 2147483647 h 588"/>
                <a:gd name="T6" fmla="*/ 2147483647 w 564"/>
                <a:gd name="T7" fmla="*/ 2147483647 h 588"/>
                <a:gd name="T8" fmla="*/ 2147483647 w 564"/>
                <a:gd name="T9" fmla="*/ 2147483647 h 588"/>
                <a:gd name="T10" fmla="*/ 2147483647 w 564"/>
                <a:gd name="T11" fmla="*/ 2147483647 h 588"/>
                <a:gd name="T12" fmla="*/ 2147483647 w 564"/>
                <a:gd name="T13" fmla="*/ 2147483647 h 588"/>
                <a:gd name="T14" fmla="*/ 2147483647 w 564"/>
                <a:gd name="T15" fmla="*/ 2147483647 h 588"/>
                <a:gd name="T16" fmla="*/ 2147483647 w 564"/>
                <a:gd name="T17" fmla="*/ 2147483647 h 588"/>
                <a:gd name="T18" fmla="*/ 2147483647 w 564"/>
                <a:gd name="T19" fmla="*/ 2147483647 h 588"/>
                <a:gd name="T20" fmla="*/ 2147483647 w 564"/>
                <a:gd name="T21" fmla="*/ 2147483647 h 588"/>
                <a:gd name="T22" fmla="*/ 2147483647 w 564"/>
                <a:gd name="T23" fmla="*/ 2147483647 h 588"/>
                <a:gd name="T24" fmla="*/ 2147483647 w 564"/>
                <a:gd name="T25" fmla="*/ 2147483647 h 588"/>
                <a:gd name="T26" fmla="*/ 2147483647 w 564"/>
                <a:gd name="T27" fmla="*/ 2147483647 h 588"/>
                <a:gd name="T28" fmla="*/ 2147483647 w 564"/>
                <a:gd name="T29" fmla="*/ 2147483647 h 588"/>
                <a:gd name="T30" fmla="*/ 2147483647 w 564"/>
                <a:gd name="T31" fmla="*/ 2147483647 h 588"/>
                <a:gd name="T32" fmla="*/ 2147483647 w 564"/>
                <a:gd name="T33" fmla="*/ 2147483647 h 588"/>
                <a:gd name="T34" fmla="*/ 2147483647 w 564"/>
                <a:gd name="T35" fmla="*/ 2147483647 h 588"/>
                <a:gd name="T36" fmla="*/ 2147483647 w 564"/>
                <a:gd name="T37" fmla="*/ 2147483647 h 588"/>
                <a:gd name="T38" fmla="*/ 2147483647 w 564"/>
                <a:gd name="T39" fmla="*/ 2147483647 h 588"/>
                <a:gd name="T40" fmla="*/ 2147483647 w 564"/>
                <a:gd name="T41" fmla="*/ 2147483647 h 588"/>
                <a:gd name="T42" fmla="*/ 2147483647 w 564"/>
                <a:gd name="T43" fmla="*/ 2147483647 h 588"/>
                <a:gd name="T44" fmla="*/ 2147483647 w 564"/>
                <a:gd name="T45" fmla="*/ 2147483647 h 588"/>
                <a:gd name="T46" fmla="*/ 2147483647 w 564"/>
                <a:gd name="T47" fmla="*/ 2147483647 h 588"/>
                <a:gd name="T48" fmla="*/ 2147483647 w 564"/>
                <a:gd name="T49" fmla="*/ 2147483647 h 588"/>
                <a:gd name="T50" fmla="*/ 2147483647 w 564"/>
                <a:gd name="T51" fmla="*/ 2147483647 h 588"/>
                <a:gd name="T52" fmla="*/ 2147483647 w 564"/>
                <a:gd name="T53" fmla="*/ 2147483647 h 588"/>
                <a:gd name="T54" fmla="*/ 2147483647 w 564"/>
                <a:gd name="T55" fmla="*/ 2147483647 h 588"/>
                <a:gd name="T56" fmla="*/ 2147483647 w 564"/>
                <a:gd name="T57" fmla="*/ 2147483647 h 588"/>
                <a:gd name="T58" fmla="*/ 2147483647 w 564"/>
                <a:gd name="T59" fmla="*/ 2147483647 h 588"/>
                <a:gd name="T60" fmla="*/ 2147483647 w 564"/>
                <a:gd name="T61" fmla="*/ 2147483647 h 588"/>
                <a:gd name="T62" fmla="*/ 2147483647 w 564"/>
                <a:gd name="T63" fmla="*/ 2147483647 h 588"/>
                <a:gd name="T64" fmla="*/ 2147483647 w 564"/>
                <a:gd name="T65" fmla="*/ 2147483647 h 588"/>
                <a:gd name="T66" fmla="*/ 2147483647 w 564"/>
                <a:gd name="T67" fmla="*/ 2147483647 h 588"/>
                <a:gd name="T68" fmla="*/ 2147483647 w 564"/>
                <a:gd name="T69" fmla="*/ 2147483647 h 588"/>
                <a:gd name="T70" fmla="*/ 2147483647 w 564"/>
                <a:gd name="T71" fmla="*/ 2147483647 h 588"/>
                <a:gd name="T72" fmla="*/ 2147483647 w 564"/>
                <a:gd name="T73" fmla="*/ 2147483647 h 588"/>
                <a:gd name="T74" fmla="*/ 2147483647 w 564"/>
                <a:gd name="T75" fmla="*/ 2147483647 h 588"/>
                <a:gd name="T76" fmla="*/ 2147483647 w 564"/>
                <a:gd name="T77" fmla="*/ 2147483647 h 588"/>
                <a:gd name="T78" fmla="*/ 2147483647 w 564"/>
                <a:gd name="T79" fmla="*/ 2147483647 h 588"/>
                <a:gd name="T80" fmla="*/ 2147483647 w 564"/>
                <a:gd name="T81" fmla="*/ 2147483647 h 588"/>
                <a:gd name="T82" fmla="*/ 2147483647 w 564"/>
                <a:gd name="T83" fmla="*/ 0 h 588"/>
                <a:gd name="T84" fmla="*/ 2147483647 w 564"/>
                <a:gd name="T85" fmla="*/ 2147483647 h 588"/>
                <a:gd name="T86" fmla="*/ 2147483647 w 564"/>
                <a:gd name="T87" fmla="*/ 2147483647 h 588"/>
                <a:gd name="T88" fmla="*/ 2147483647 w 564"/>
                <a:gd name="T89" fmla="*/ 2147483647 h 588"/>
                <a:gd name="T90" fmla="*/ 2147483647 w 564"/>
                <a:gd name="T91" fmla="*/ 2147483647 h 588"/>
                <a:gd name="T92" fmla="*/ 2147483647 w 564"/>
                <a:gd name="T93" fmla="*/ 2147483647 h 588"/>
                <a:gd name="T94" fmla="*/ 2147483647 w 564"/>
                <a:gd name="T95" fmla="*/ 2147483647 h 588"/>
                <a:gd name="T96" fmla="*/ 2147483647 w 564"/>
                <a:gd name="T97" fmla="*/ 2147483647 h 588"/>
                <a:gd name="T98" fmla="*/ 2147483647 w 564"/>
                <a:gd name="T99" fmla="*/ 2147483647 h 588"/>
                <a:gd name="T100" fmla="*/ 2147483647 w 564"/>
                <a:gd name="T101" fmla="*/ 2147483647 h 588"/>
                <a:gd name="T102" fmla="*/ 2147483647 w 564"/>
                <a:gd name="T103" fmla="*/ 2147483647 h 588"/>
                <a:gd name="T104" fmla="*/ 0 w 564"/>
                <a:gd name="T105" fmla="*/ 2147483647 h 588"/>
                <a:gd name="T106" fmla="*/ 2147483647 w 564"/>
                <a:gd name="T107" fmla="*/ 2147483647 h 588"/>
                <a:gd name="T108" fmla="*/ 2147483647 w 564"/>
                <a:gd name="T109" fmla="*/ 2147483647 h 588"/>
                <a:gd name="T110" fmla="*/ 2147483647 w 564"/>
                <a:gd name="T111" fmla="*/ 2147483647 h 58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564"/>
                <a:gd name="T169" fmla="*/ 0 h 588"/>
                <a:gd name="T170" fmla="*/ 564 w 564"/>
                <a:gd name="T171" fmla="*/ 588 h 58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564" h="588">
                  <a:moveTo>
                    <a:pt x="30" y="414"/>
                  </a:moveTo>
                  <a:lnTo>
                    <a:pt x="30" y="420"/>
                  </a:lnTo>
                  <a:lnTo>
                    <a:pt x="36" y="420"/>
                  </a:lnTo>
                  <a:lnTo>
                    <a:pt x="36" y="444"/>
                  </a:lnTo>
                  <a:lnTo>
                    <a:pt x="60" y="444"/>
                  </a:lnTo>
                  <a:lnTo>
                    <a:pt x="60" y="450"/>
                  </a:lnTo>
                  <a:lnTo>
                    <a:pt x="72" y="450"/>
                  </a:lnTo>
                  <a:lnTo>
                    <a:pt x="84" y="444"/>
                  </a:lnTo>
                  <a:lnTo>
                    <a:pt x="96" y="444"/>
                  </a:lnTo>
                  <a:lnTo>
                    <a:pt x="96" y="450"/>
                  </a:lnTo>
                  <a:lnTo>
                    <a:pt x="120" y="450"/>
                  </a:lnTo>
                  <a:lnTo>
                    <a:pt x="138" y="456"/>
                  </a:lnTo>
                  <a:lnTo>
                    <a:pt x="132" y="468"/>
                  </a:lnTo>
                  <a:lnTo>
                    <a:pt x="114" y="486"/>
                  </a:lnTo>
                  <a:lnTo>
                    <a:pt x="114" y="498"/>
                  </a:lnTo>
                  <a:lnTo>
                    <a:pt x="108" y="510"/>
                  </a:lnTo>
                  <a:lnTo>
                    <a:pt x="102" y="516"/>
                  </a:lnTo>
                  <a:lnTo>
                    <a:pt x="96" y="528"/>
                  </a:lnTo>
                  <a:lnTo>
                    <a:pt x="96" y="570"/>
                  </a:lnTo>
                  <a:lnTo>
                    <a:pt x="132" y="570"/>
                  </a:lnTo>
                  <a:lnTo>
                    <a:pt x="150" y="564"/>
                  </a:lnTo>
                  <a:lnTo>
                    <a:pt x="156" y="570"/>
                  </a:lnTo>
                  <a:lnTo>
                    <a:pt x="150" y="564"/>
                  </a:lnTo>
                  <a:lnTo>
                    <a:pt x="150" y="552"/>
                  </a:lnTo>
                  <a:lnTo>
                    <a:pt x="156" y="546"/>
                  </a:lnTo>
                  <a:lnTo>
                    <a:pt x="162" y="546"/>
                  </a:lnTo>
                  <a:lnTo>
                    <a:pt x="174" y="552"/>
                  </a:lnTo>
                  <a:lnTo>
                    <a:pt x="180" y="558"/>
                  </a:lnTo>
                  <a:lnTo>
                    <a:pt x="192" y="558"/>
                  </a:lnTo>
                  <a:lnTo>
                    <a:pt x="210" y="564"/>
                  </a:lnTo>
                  <a:lnTo>
                    <a:pt x="216" y="576"/>
                  </a:lnTo>
                  <a:lnTo>
                    <a:pt x="252" y="576"/>
                  </a:lnTo>
                  <a:lnTo>
                    <a:pt x="258" y="582"/>
                  </a:lnTo>
                  <a:lnTo>
                    <a:pt x="258" y="588"/>
                  </a:lnTo>
                  <a:lnTo>
                    <a:pt x="270" y="588"/>
                  </a:lnTo>
                  <a:lnTo>
                    <a:pt x="276" y="582"/>
                  </a:lnTo>
                  <a:lnTo>
                    <a:pt x="276" y="570"/>
                  </a:lnTo>
                  <a:lnTo>
                    <a:pt x="294" y="570"/>
                  </a:lnTo>
                  <a:lnTo>
                    <a:pt x="312" y="588"/>
                  </a:lnTo>
                  <a:lnTo>
                    <a:pt x="330" y="588"/>
                  </a:lnTo>
                  <a:lnTo>
                    <a:pt x="336" y="582"/>
                  </a:lnTo>
                  <a:lnTo>
                    <a:pt x="354" y="570"/>
                  </a:lnTo>
                  <a:lnTo>
                    <a:pt x="372" y="570"/>
                  </a:lnTo>
                  <a:lnTo>
                    <a:pt x="390" y="558"/>
                  </a:lnTo>
                  <a:lnTo>
                    <a:pt x="402" y="564"/>
                  </a:lnTo>
                  <a:lnTo>
                    <a:pt x="420" y="570"/>
                  </a:lnTo>
                  <a:lnTo>
                    <a:pt x="432" y="582"/>
                  </a:lnTo>
                  <a:lnTo>
                    <a:pt x="438" y="582"/>
                  </a:lnTo>
                  <a:lnTo>
                    <a:pt x="438" y="540"/>
                  </a:lnTo>
                  <a:lnTo>
                    <a:pt x="426" y="540"/>
                  </a:lnTo>
                  <a:lnTo>
                    <a:pt x="426" y="534"/>
                  </a:lnTo>
                  <a:lnTo>
                    <a:pt x="432" y="528"/>
                  </a:lnTo>
                  <a:lnTo>
                    <a:pt x="432" y="522"/>
                  </a:lnTo>
                  <a:lnTo>
                    <a:pt x="438" y="516"/>
                  </a:lnTo>
                  <a:lnTo>
                    <a:pt x="456" y="516"/>
                  </a:lnTo>
                  <a:lnTo>
                    <a:pt x="462" y="522"/>
                  </a:lnTo>
                  <a:lnTo>
                    <a:pt x="468" y="522"/>
                  </a:lnTo>
                  <a:lnTo>
                    <a:pt x="468" y="504"/>
                  </a:lnTo>
                  <a:lnTo>
                    <a:pt x="462" y="492"/>
                  </a:lnTo>
                  <a:lnTo>
                    <a:pt x="480" y="492"/>
                  </a:lnTo>
                  <a:lnTo>
                    <a:pt x="486" y="474"/>
                  </a:lnTo>
                  <a:lnTo>
                    <a:pt x="486" y="462"/>
                  </a:lnTo>
                  <a:lnTo>
                    <a:pt x="480" y="462"/>
                  </a:lnTo>
                  <a:lnTo>
                    <a:pt x="474" y="456"/>
                  </a:lnTo>
                  <a:lnTo>
                    <a:pt x="462" y="456"/>
                  </a:lnTo>
                  <a:lnTo>
                    <a:pt x="456" y="444"/>
                  </a:lnTo>
                  <a:lnTo>
                    <a:pt x="450" y="444"/>
                  </a:lnTo>
                  <a:lnTo>
                    <a:pt x="444" y="432"/>
                  </a:lnTo>
                  <a:lnTo>
                    <a:pt x="432" y="432"/>
                  </a:lnTo>
                  <a:lnTo>
                    <a:pt x="420" y="426"/>
                  </a:lnTo>
                  <a:lnTo>
                    <a:pt x="420" y="420"/>
                  </a:lnTo>
                  <a:lnTo>
                    <a:pt x="414" y="420"/>
                  </a:lnTo>
                  <a:lnTo>
                    <a:pt x="408" y="408"/>
                  </a:lnTo>
                  <a:lnTo>
                    <a:pt x="396" y="396"/>
                  </a:lnTo>
                  <a:lnTo>
                    <a:pt x="396" y="390"/>
                  </a:lnTo>
                  <a:lnTo>
                    <a:pt x="402" y="390"/>
                  </a:lnTo>
                  <a:lnTo>
                    <a:pt x="408" y="384"/>
                  </a:lnTo>
                  <a:lnTo>
                    <a:pt x="396" y="372"/>
                  </a:lnTo>
                  <a:lnTo>
                    <a:pt x="390" y="372"/>
                  </a:lnTo>
                  <a:lnTo>
                    <a:pt x="384" y="366"/>
                  </a:lnTo>
                  <a:lnTo>
                    <a:pt x="384" y="354"/>
                  </a:lnTo>
                  <a:lnTo>
                    <a:pt x="390" y="354"/>
                  </a:lnTo>
                  <a:lnTo>
                    <a:pt x="390" y="360"/>
                  </a:lnTo>
                  <a:lnTo>
                    <a:pt x="402" y="360"/>
                  </a:lnTo>
                  <a:lnTo>
                    <a:pt x="402" y="354"/>
                  </a:lnTo>
                  <a:lnTo>
                    <a:pt x="414" y="354"/>
                  </a:lnTo>
                  <a:lnTo>
                    <a:pt x="414" y="348"/>
                  </a:lnTo>
                  <a:lnTo>
                    <a:pt x="420" y="342"/>
                  </a:lnTo>
                  <a:lnTo>
                    <a:pt x="426" y="342"/>
                  </a:lnTo>
                  <a:lnTo>
                    <a:pt x="438" y="348"/>
                  </a:lnTo>
                  <a:lnTo>
                    <a:pt x="450" y="336"/>
                  </a:lnTo>
                  <a:lnTo>
                    <a:pt x="468" y="330"/>
                  </a:lnTo>
                  <a:lnTo>
                    <a:pt x="468" y="324"/>
                  </a:lnTo>
                  <a:lnTo>
                    <a:pt x="492" y="324"/>
                  </a:lnTo>
                  <a:lnTo>
                    <a:pt x="492" y="318"/>
                  </a:lnTo>
                  <a:lnTo>
                    <a:pt x="510" y="318"/>
                  </a:lnTo>
                  <a:lnTo>
                    <a:pt x="510" y="312"/>
                  </a:lnTo>
                  <a:lnTo>
                    <a:pt x="516" y="306"/>
                  </a:lnTo>
                  <a:lnTo>
                    <a:pt x="522" y="306"/>
                  </a:lnTo>
                  <a:lnTo>
                    <a:pt x="528" y="300"/>
                  </a:lnTo>
                  <a:lnTo>
                    <a:pt x="540" y="312"/>
                  </a:lnTo>
                  <a:lnTo>
                    <a:pt x="552" y="312"/>
                  </a:lnTo>
                  <a:lnTo>
                    <a:pt x="558" y="300"/>
                  </a:lnTo>
                  <a:lnTo>
                    <a:pt x="558" y="294"/>
                  </a:lnTo>
                  <a:lnTo>
                    <a:pt x="564" y="288"/>
                  </a:lnTo>
                  <a:lnTo>
                    <a:pt x="564" y="282"/>
                  </a:lnTo>
                  <a:lnTo>
                    <a:pt x="552" y="282"/>
                  </a:lnTo>
                  <a:lnTo>
                    <a:pt x="558" y="276"/>
                  </a:lnTo>
                  <a:lnTo>
                    <a:pt x="558" y="264"/>
                  </a:lnTo>
                  <a:lnTo>
                    <a:pt x="552" y="264"/>
                  </a:lnTo>
                  <a:lnTo>
                    <a:pt x="546" y="270"/>
                  </a:lnTo>
                  <a:lnTo>
                    <a:pt x="546" y="252"/>
                  </a:lnTo>
                  <a:lnTo>
                    <a:pt x="540" y="246"/>
                  </a:lnTo>
                  <a:lnTo>
                    <a:pt x="534" y="246"/>
                  </a:lnTo>
                  <a:lnTo>
                    <a:pt x="528" y="240"/>
                  </a:lnTo>
                  <a:lnTo>
                    <a:pt x="528" y="234"/>
                  </a:lnTo>
                  <a:lnTo>
                    <a:pt x="540" y="228"/>
                  </a:lnTo>
                  <a:lnTo>
                    <a:pt x="546" y="222"/>
                  </a:lnTo>
                  <a:lnTo>
                    <a:pt x="540" y="216"/>
                  </a:lnTo>
                  <a:lnTo>
                    <a:pt x="534" y="216"/>
                  </a:lnTo>
                  <a:lnTo>
                    <a:pt x="540" y="210"/>
                  </a:lnTo>
                  <a:lnTo>
                    <a:pt x="540" y="204"/>
                  </a:lnTo>
                  <a:lnTo>
                    <a:pt x="528" y="204"/>
                  </a:lnTo>
                  <a:lnTo>
                    <a:pt x="528" y="192"/>
                  </a:lnTo>
                  <a:lnTo>
                    <a:pt x="534" y="192"/>
                  </a:lnTo>
                  <a:lnTo>
                    <a:pt x="534" y="174"/>
                  </a:lnTo>
                  <a:lnTo>
                    <a:pt x="522" y="174"/>
                  </a:lnTo>
                  <a:lnTo>
                    <a:pt x="516" y="168"/>
                  </a:lnTo>
                  <a:lnTo>
                    <a:pt x="510" y="168"/>
                  </a:lnTo>
                  <a:lnTo>
                    <a:pt x="504" y="162"/>
                  </a:lnTo>
                  <a:lnTo>
                    <a:pt x="504" y="150"/>
                  </a:lnTo>
                  <a:lnTo>
                    <a:pt x="510" y="150"/>
                  </a:lnTo>
                  <a:lnTo>
                    <a:pt x="522" y="138"/>
                  </a:lnTo>
                  <a:lnTo>
                    <a:pt x="522" y="120"/>
                  </a:lnTo>
                  <a:lnTo>
                    <a:pt x="516" y="114"/>
                  </a:lnTo>
                  <a:lnTo>
                    <a:pt x="510" y="114"/>
                  </a:lnTo>
                  <a:lnTo>
                    <a:pt x="510" y="96"/>
                  </a:lnTo>
                  <a:lnTo>
                    <a:pt x="504" y="90"/>
                  </a:lnTo>
                  <a:lnTo>
                    <a:pt x="486" y="84"/>
                  </a:lnTo>
                  <a:lnTo>
                    <a:pt x="486" y="78"/>
                  </a:lnTo>
                  <a:lnTo>
                    <a:pt x="480" y="66"/>
                  </a:lnTo>
                  <a:lnTo>
                    <a:pt x="474" y="60"/>
                  </a:lnTo>
                  <a:lnTo>
                    <a:pt x="456" y="60"/>
                  </a:lnTo>
                  <a:lnTo>
                    <a:pt x="450" y="54"/>
                  </a:lnTo>
                  <a:lnTo>
                    <a:pt x="444" y="54"/>
                  </a:lnTo>
                  <a:lnTo>
                    <a:pt x="438" y="48"/>
                  </a:lnTo>
                  <a:lnTo>
                    <a:pt x="426" y="48"/>
                  </a:lnTo>
                  <a:lnTo>
                    <a:pt x="420" y="42"/>
                  </a:lnTo>
                  <a:lnTo>
                    <a:pt x="396" y="42"/>
                  </a:lnTo>
                  <a:lnTo>
                    <a:pt x="384" y="54"/>
                  </a:lnTo>
                  <a:lnTo>
                    <a:pt x="342" y="54"/>
                  </a:lnTo>
                  <a:lnTo>
                    <a:pt x="342" y="72"/>
                  </a:lnTo>
                  <a:lnTo>
                    <a:pt x="300" y="72"/>
                  </a:lnTo>
                  <a:lnTo>
                    <a:pt x="300" y="60"/>
                  </a:lnTo>
                  <a:lnTo>
                    <a:pt x="312" y="48"/>
                  </a:lnTo>
                  <a:lnTo>
                    <a:pt x="312" y="42"/>
                  </a:lnTo>
                  <a:lnTo>
                    <a:pt x="318" y="30"/>
                  </a:lnTo>
                  <a:lnTo>
                    <a:pt x="294" y="42"/>
                  </a:lnTo>
                  <a:lnTo>
                    <a:pt x="252" y="36"/>
                  </a:lnTo>
                  <a:lnTo>
                    <a:pt x="246" y="30"/>
                  </a:lnTo>
                  <a:lnTo>
                    <a:pt x="246" y="18"/>
                  </a:lnTo>
                  <a:lnTo>
                    <a:pt x="240" y="6"/>
                  </a:lnTo>
                  <a:lnTo>
                    <a:pt x="234" y="6"/>
                  </a:lnTo>
                  <a:lnTo>
                    <a:pt x="234" y="12"/>
                  </a:lnTo>
                  <a:lnTo>
                    <a:pt x="228" y="6"/>
                  </a:lnTo>
                  <a:lnTo>
                    <a:pt x="204" y="6"/>
                  </a:lnTo>
                  <a:lnTo>
                    <a:pt x="198" y="0"/>
                  </a:lnTo>
                  <a:lnTo>
                    <a:pt x="168" y="0"/>
                  </a:lnTo>
                  <a:lnTo>
                    <a:pt x="192" y="36"/>
                  </a:lnTo>
                  <a:lnTo>
                    <a:pt x="180" y="48"/>
                  </a:lnTo>
                  <a:lnTo>
                    <a:pt x="198" y="72"/>
                  </a:lnTo>
                  <a:lnTo>
                    <a:pt x="216" y="90"/>
                  </a:lnTo>
                  <a:lnTo>
                    <a:pt x="186" y="78"/>
                  </a:lnTo>
                  <a:lnTo>
                    <a:pt x="162" y="84"/>
                  </a:lnTo>
                  <a:lnTo>
                    <a:pt x="162" y="108"/>
                  </a:lnTo>
                  <a:lnTo>
                    <a:pt x="132" y="108"/>
                  </a:lnTo>
                  <a:lnTo>
                    <a:pt x="126" y="96"/>
                  </a:lnTo>
                  <a:lnTo>
                    <a:pt x="84" y="96"/>
                  </a:lnTo>
                  <a:lnTo>
                    <a:pt x="84" y="126"/>
                  </a:lnTo>
                  <a:lnTo>
                    <a:pt x="90" y="126"/>
                  </a:lnTo>
                  <a:lnTo>
                    <a:pt x="84" y="132"/>
                  </a:lnTo>
                  <a:lnTo>
                    <a:pt x="90" y="144"/>
                  </a:lnTo>
                  <a:lnTo>
                    <a:pt x="78" y="150"/>
                  </a:lnTo>
                  <a:lnTo>
                    <a:pt x="72" y="150"/>
                  </a:lnTo>
                  <a:lnTo>
                    <a:pt x="72" y="168"/>
                  </a:lnTo>
                  <a:lnTo>
                    <a:pt x="78" y="174"/>
                  </a:lnTo>
                  <a:lnTo>
                    <a:pt x="66" y="174"/>
                  </a:lnTo>
                  <a:lnTo>
                    <a:pt x="54" y="180"/>
                  </a:lnTo>
                  <a:lnTo>
                    <a:pt x="48" y="180"/>
                  </a:lnTo>
                  <a:lnTo>
                    <a:pt x="48" y="186"/>
                  </a:lnTo>
                  <a:lnTo>
                    <a:pt x="54" y="192"/>
                  </a:lnTo>
                  <a:lnTo>
                    <a:pt x="60" y="192"/>
                  </a:lnTo>
                  <a:lnTo>
                    <a:pt x="72" y="204"/>
                  </a:lnTo>
                  <a:lnTo>
                    <a:pt x="72" y="210"/>
                  </a:lnTo>
                  <a:lnTo>
                    <a:pt x="66" y="210"/>
                  </a:lnTo>
                  <a:lnTo>
                    <a:pt x="60" y="216"/>
                  </a:lnTo>
                  <a:lnTo>
                    <a:pt x="54" y="228"/>
                  </a:lnTo>
                  <a:lnTo>
                    <a:pt x="48" y="228"/>
                  </a:lnTo>
                  <a:lnTo>
                    <a:pt x="42" y="234"/>
                  </a:lnTo>
                  <a:lnTo>
                    <a:pt x="42" y="240"/>
                  </a:lnTo>
                  <a:lnTo>
                    <a:pt x="18" y="240"/>
                  </a:lnTo>
                  <a:lnTo>
                    <a:pt x="12" y="234"/>
                  </a:lnTo>
                  <a:lnTo>
                    <a:pt x="6" y="234"/>
                  </a:lnTo>
                  <a:lnTo>
                    <a:pt x="12" y="258"/>
                  </a:lnTo>
                  <a:lnTo>
                    <a:pt x="12" y="264"/>
                  </a:lnTo>
                  <a:lnTo>
                    <a:pt x="18" y="270"/>
                  </a:lnTo>
                  <a:lnTo>
                    <a:pt x="18" y="276"/>
                  </a:lnTo>
                  <a:lnTo>
                    <a:pt x="6" y="282"/>
                  </a:lnTo>
                  <a:lnTo>
                    <a:pt x="0" y="288"/>
                  </a:lnTo>
                  <a:lnTo>
                    <a:pt x="6" y="294"/>
                  </a:lnTo>
                  <a:lnTo>
                    <a:pt x="6" y="306"/>
                  </a:lnTo>
                  <a:lnTo>
                    <a:pt x="0" y="312"/>
                  </a:lnTo>
                  <a:lnTo>
                    <a:pt x="0" y="324"/>
                  </a:lnTo>
                  <a:lnTo>
                    <a:pt x="12" y="324"/>
                  </a:lnTo>
                  <a:lnTo>
                    <a:pt x="24" y="336"/>
                  </a:lnTo>
                  <a:lnTo>
                    <a:pt x="24" y="354"/>
                  </a:lnTo>
                  <a:lnTo>
                    <a:pt x="30" y="360"/>
                  </a:lnTo>
                  <a:lnTo>
                    <a:pt x="18" y="360"/>
                  </a:lnTo>
                  <a:lnTo>
                    <a:pt x="12" y="366"/>
                  </a:lnTo>
                  <a:lnTo>
                    <a:pt x="12" y="384"/>
                  </a:lnTo>
                  <a:lnTo>
                    <a:pt x="18" y="390"/>
                  </a:lnTo>
                  <a:lnTo>
                    <a:pt x="24" y="390"/>
                  </a:lnTo>
                  <a:lnTo>
                    <a:pt x="36" y="396"/>
                  </a:lnTo>
                  <a:lnTo>
                    <a:pt x="36" y="408"/>
                  </a:lnTo>
                  <a:lnTo>
                    <a:pt x="30" y="41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16" name="Georgia" descr="© INSCALE GmbH, 05.05.2010&#10;http://www.presentationload.com/">
              <a:extLst>
                <a:ext uri="{FF2B5EF4-FFF2-40B4-BE49-F238E27FC236}">
                  <a16:creationId xmlns:a16="http://schemas.microsoft.com/office/drawing/2014/main" id="{D8B64638-543F-BBA6-DC5B-CE20DB0D7023}"/>
                </a:ext>
              </a:extLst>
            </p:cNvPr>
            <p:cNvSpPr>
              <a:spLocks/>
            </p:cNvSpPr>
            <p:nvPr/>
          </p:nvSpPr>
          <p:spPr bwMode="gray">
            <a:xfrm>
              <a:off x="5237475" y="1887303"/>
              <a:ext cx="174919" cy="80048"/>
            </a:xfrm>
            <a:custGeom>
              <a:avLst/>
              <a:gdLst>
                <a:gd name="T0" fmla="*/ 2147483647 w 462"/>
                <a:gd name="T1" fmla="*/ 2147483647 h 210"/>
                <a:gd name="T2" fmla="*/ 2147483647 w 462"/>
                <a:gd name="T3" fmla="*/ 2147483647 h 210"/>
                <a:gd name="T4" fmla="*/ 2147483647 w 462"/>
                <a:gd name="T5" fmla="*/ 2147483647 h 210"/>
                <a:gd name="T6" fmla="*/ 2147483647 w 462"/>
                <a:gd name="T7" fmla="*/ 2147483647 h 210"/>
                <a:gd name="T8" fmla="*/ 2147483647 w 462"/>
                <a:gd name="T9" fmla="*/ 2147483647 h 210"/>
                <a:gd name="T10" fmla="*/ 2147483647 w 462"/>
                <a:gd name="T11" fmla="*/ 2147483647 h 210"/>
                <a:gd name="T12" fmla="*/ 2147483647 w 462"/>
                <a:gd name="T13" fmla="*/ 2147483647 h 210"/>
                <a:gd name="T14" fmla="*/ 2147483647 w 462"/>
                <a:gd name="T15" fmla="*/ 2147483647 h 210"/>
                <a:gd name="T16" fmla="*/ 2147483647 w 462"/>
                <a:gd name="T17" fmla="*/ 2147483647 h 210"/>
                <a:gd name="T18" fmla="*/ 2147483647 w 462"/>
                <a:gd name="T19" fmla="*/ 2147483647 h 210"/>
                <a:gd name="T20" fmla="*/ 2147483647 w 462"/>
                <a:gd name="T21" fmla="*/ 2147483647 h 210"/>
                <a:gd name="T22" fmla="*/ 2147483647 w 462"/>
                <a:gd name="T23" fmla="*/ 2147483647 h 210"/>
                <a:gd name="T24" fmla="*/ 2147483647 w 462"/>
                <a:gd name="T25" fmla="*/ 2147483647 h 210"/>
                <a:gd name="T26" fmla="*/ 2147483647 w 462"/>
                <a:gd name="T27" fmla="*/ 2147483647 h 210"/>
                <a:gd name="T28" fmla="*/ 2147483647 w 462"/>
                <a:gd name="T29" fmla="*/ 2147483647 h 210"/>
                <a:gd name="T30" fmla="*/ 2147483647 w 462"/>
                <a:gd name="T31" fmla="*/ 2147483647 h 210"/>
                <a:gd name="T32" fmla="*/ 2147483647 w 462"/>
                <a:gd name="T33" fmla="*/ 2147483647 h 210"/>
                <a:gd name="T34" fmla="*/ 2147483647 w 462"/>
                <a:gd name="T35" fmla="*/ 2147483647 h 210"/>
                <a:gd name="T36" fmla="*/ 2147483647 w 462"/>
                <a:gd name="T37" fmla="*/ 2147483647 h 210"/>
                <a:gd name="T38" fmla="*/ 2147483647 w 462"/>
                <a:gd name="T39" fmla="*/ 2147483647 h 210"/>
                <a:gd name="T40" fmla="*/ 2147483647 w 462"/>
                <a:gd name="T41" fmla="*/ 2147483647 h 210"/>
                <a:gd name="T42" fmla="*/ 2147483647 w 462"/>
                <a:gd name="T43" fmla="*/ 2147483647 h 210"/>
                <a:gd name="T44" fmla="*/ 2147483647 w 462"/>
                <a:gd name="T45" fmla="*/ 2147483647 h 210"/>
                <a:gd name="T46" fmla="*/ 2147483647 w 462"/>
                <a:gd name="T47" fmla="*/ 2147483647 h 210"/>
                <a:gd name="T48" fmla="*/ 2147483647 w 462"/>
                <a:gd name="T49" fmla="*/ 2147483647 h 210"/>
                <a:gd name="T50" fmla="*/ 2147483647 w 462"/>
                <a:gd name="T51" fmla="*/ 2147483647 h 210"/>
                <a:gd name="T52" fmla="*/ 2147483647 w 462"/>
                <a:gd name="T53" fmla="*/ 2147483647 h 210"/>
                <a:gd name="T54" fmla="*/ 2147483647 w 462"/>
                <a:gd name="T55" fmla="*/ 2147483647 h 210"/>
                <a:gd name="T56" fmla="*/ 2147483647 w 462"/>
                <a:gd name="T57" fmla="*/ 2147483647 h 210"/>
                <a:gd name="T58" fmla="*/ 2147483647 w 462"/>
                <a:gd name="T59" fmla="*/ 2147483647 h 210"/>
                <a:gd name="T60" fmla="*/ 2147483647 w 462"/>
                <a:gd name="T61" fmla="*/ 2147483647 h 210"/>
                <a:gd name="T62" fmla="*/ 2147483647 w 462"/>
                <a:gd name="T63" fmla="*/ 2147483647 h 210"/>
                <a:gd name="T64" fmla="*/ 2147483647 w 462"/>
                <a:gd name="T65" fmla="*/ 2147483647 h 210"/>
                <a:gd name="T66" fmla="*/ 2147483647 w 462"/>
                <a:gd name="T67" fmla="*/ 2147483647 h 210"/>
                <a:gd name="T68" fmla="*/ 2147483647 w 462"/>
                <a:gd name="T69" fmla="*/ 2147483647 h 210"/>
                <a:gd name="T70" fmla="*/ 2147483647 w 462"/>
                <a:gd name="T71" fmla="*/ 2147483647 h 210"/>
                <a:gd name="T72" fmla="*/ 2147483647 w 462"/>
                <a:gd name="T73" fmla="*/ 2147483647 h 210"/>
                <a:gd name="T74" fmla="*/ 2147483647 w 462"/>
                <a:gd name="T75" fmla="*/ 2147483647 h 210"/>
                <a:gd name="T76" fmla="*/ 2147483647 w 462"/>
                <a:gd name="T77" fmla="*/ 2147483647 h 210"/>
                <a:gd name="T78" fmla="*/ 2147483647 w 462"/>
                <a:gd name="T79" fmla="*/ 2147483647 h 210"/>
                <a:gd name="T80" fmla="*/ 2147483647 w 462"/>
                <a:gd name="T81" fmla="*/ 0 h 210"/>
                <a:gd name="T82" fmla="*/ 0 w 462"/>
                <a:gd name="T83" fmla="*/ 2147483647 h 21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62"/>
                <a:gd name="T127" fmla="*/ 0 h 210"/>
                <a:gd name="T128" fmla="*/ 462 w 462"/>
                <a:gd name="T129" fmla="*/ 210 h 210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62" h="210">
                  <a:moveTo>
                    <a:pt x="6" y="18"/>
                  </a:moveTo>
                  <a:lnTo>
                    <a:pt x="12" y="18"/>
                  </a:lnTo>
                  <a:lnTo>
                    <a:pt x="18" y="24"/>
                  </a:lnTo>
                  <a:lnTo>
                    <a:pt x="30" y="30"/>
                  </a:lnTo>
                  <a:lnTo>
                    <a:pt x="42" y="42"/>
                  </a:lnTo>
                  <a:lnTo>
                    <a:pt x="60" y="48"/>
                  </a:lnTo>
                  <a:lnTo>
                    <a:pt x="72" y="54"/>
                  </a:lnTo>
                  <a:lnTo>
                    <a:pt x="78" y="54"/>
                  </a:lnTo>
                  <a:lnTo>
                    <a:pt x="84" y="60"/>
                  </a:lnTo>
                  <a:lnTo>
                    <a:pt x="96" y="66"/>
                  </a:lnTo>
                  <a:lnTo>
                    <a:pt x="102" y="78"/>
                  </a:lnTo>
                  <a:lnTo>
                    <a:pt x="114" y="84"/>
                  </a:lnTo>
                  <a:lnTo>
                    <a:pt x="114" y="96"/>
                  </a:lnTo>
                  <a:lnTo>
                    <a:pt x="120" y="114"/>
                  </a:lnTo>
                  <a:lnTo>
                    <a:pt x="120" y="132"/>
                  </a:lnTo>
                  <a:lnTo>
                    <a:pt x="126" y="138"/>
                  </a:lnTo>
                  <a:lnTo>
                    <a:pt x="132" y="150"/>
                  </a:lnTo>
                  <a:lnTo>
                    <a:pt x="138" y="156"/>
                  </a:lnTo>
                  <a:lnTo>
                    <a:pt x="138" y="162"/>
                  </a:lnTo>
                  <a:lnTo>
                    <a:pt x="132" y="168"/>
                  </a:lnTo>
                  <a:lnTo>
                    <a:pt x="168" y="174"/>
                  </a:lnTo>
                  <a:lnTo>
                    <a:pt x="174" y="168"/>
                  </a:lnTo>
                  <a:lnTo>
                    <a:pt x="186" y="162"/>
                  </a:lnTo>
                  <a:lnTo>
                    <a:pt x="198" y="162"/>
                  </a:lnTo>
                  <a:lnTo>
                    <a:pt x="210" y="168"/>
                  </a:lnTo>
                  <a:lnTo>
                    <a:pt x="216" y="174"/>
                  </a:lnTo>
                  <a:lnTo>
                    <a:pt x="222" y="186"/>
                  </a:lnTo>
                  <a:lnTo>
                    <a:pt x="222" y="192"/>
                  </a:lnTo>
                  <a:lnTo>
                    <a:pt x="246" y="192"/>
                  </a:lnTo>
                  <a:lnTo>
                    <a:pt x="246" y="198"/>
                  </a:lnTo>
                  <a:lnTo>
                    <a:pt x="252" y="204"/>
                  </a:lnTo>
                  <a:lnTo>
                    <a:pt x="276" y="198"/>
                  </a:lnTo>
                  <a:lnTo>
                    <a:pt x="282" y="192"/>
                  </a:lnTo>
                  <a:lnTo>
                    <a:pt x="336" y="198"/>
                  </a:lnTo>
                  <a:lnTo>
                    <a:pt x="336" y="180"/>
                  </a:lnTo>
                  <a:lnTo>
                    <a:pt x="342" y="180"/>
                  </a:lnTo>
                  <a:lnTo>
                    <a:pt x="348" y="186"/>
                  </a:lnTo>
                  <a:lnTo>
                    <a:pt x="354" y="186"/>
                  </a:lnTo>
                  <a:lnTo>
                    <a:pt x="354" y="180"/>
                  </a:lnTo>
                  <a:lnTo>
                    <a:pt x="366" y="168"/>
                  </a:lnTo>
                  <a:lnTo>
                    <a:pt x="390" y="168"/>
                  </a:lnTo>
                  <a:lnTo>
                    <a:pt x="396" y="174"/>
                  </a:lnTo>
                  <a:lnTo>
                    <a:pt x="396" y="180"/>
                  </a:lnTo>
                  <a:lnTo>
                    <a:pt x="414" y="198"/>
                  </a:lnTo>
                  <a:lnTo>
                    <a:pt x="426" y="192"/>
                  </a:lnTo>
                  <a:lnTo>
                    <a:pt x="438" y="192"/>
                  </a:lnTo>
                  <a:lnTo>
                    <a:pt x="456" y="210"/>
                  </a:lnTo>
                  <a:lnTo>
                    <a:pt x="462" y="204"/>
                  </a:lnTo>
                  <a:lnTo>
                    <a:pt x="456" y="192"/>
                  </a:lnTo>
                  <a:lnTo>
                    <a:pt x="450" y="186"/>
                  </a:lnTo>
                  <a:lnTo>
                    <a:pt x="444" y="174"/>
                  </a:lnTo>
                  <a:lnTo>
                    <a:pt x="438" y="168"/>
                  </a:lnTo>
                  <a:lnTo>
                    <a:pt x="432" y="168"/>
                  </a:lnTo>
                  <a:lnTo>
                    <a:pt x="414" y="150"/>
                  </a:lnTo>
                  <a:lnTo>
                    <a:pt x="420" y="144"/>
                  </a:lnTo>
                  <a:lnTo>
                    <a:pt x="432" y="144"/>
                  </a:lnTo>
                  <a:lnTo>
                    <a:pt x="420" y="132"/>
                  </a:lnTo>
                  <a:lnTo>
                    <a:pt x="408" y="126"/>
                  </a:lnTo>
                  <a:lnTo>
                    <a:pt x="396" y="114"/>
                  </a:lnTo>
                  <a:lnTo>
                    <a:pt x="378" y="114"/>
                  </a:lnTo>
                  <a:lnTo>
                    <a:pt x="378" y="108"/>
                  </a:lnTo>
                  <a:lnTo>
                    <a:pt x="384" y="102"/>
                  </a:lnTo>
                  <a:lnTo>
                    <a:pt x="384" y="90"/>
                  </a:lnTo>
                  <a:lnTo>
                    <a:pt x="354" y="84"/>
                  </a:lnTo>
                  <a:lnTo>
                    <a:pt x="342" y="72"/>
                  </a:lnTo>
                  <a:lnTo>
                    <a:pt x="330" y="66"/>
                  </a:lnTo>
                  <a:lnTo>
                    <a:pt x="300" y="66"/>
                  </a:lnTo>
                  <a:lnTo>
                    <a:pt x="300" y="72"/>
                  </a:lnTo>
                  <a:lnTo>
                    <a:pt x="288" y="72"/>
                  </a:lnTo>
                  <a:lnTo>
                    <a:pt x="282" y="78"/>
                  </a:lnTo>
                  <a:lnTo>
                    <a:pt x="258" y="78"/>
                  </a:lnTo>
                  <a:lnTo>
                    <a:pt x="246" y="72"/>
                  </a:lnTo>
                  <a:lnTo>
                    <a:pt x="240" y="72"/>
                  </a:lnTo>
                  <a:lnTo>
                    <a:pt x="240" y="66"/>
                  </a:lnTo>
                  <a:lnTo>
                    <a:pt x="192" y="36"/>
                  </a:lnTo>
                  <a:lnTo>
                    <a:pt x="186" y="36"/>
                  </a:lnTo>
                  <a:lnTo>
                    <a:pt x="180" y="30"/>
                  </a:lnTo>
                  <a:lnTo>
                    <a:pt x="144" y="30"/>
                  </a:lnTo>
                  <a:lnTo>
                    <a:pt x="84" y="18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36" y="0"/>
                  </a:lnTo>
                  <a:lnTo>
                    <a:pt x="24" y="0"/>
                  </a:lnTo>
                  <a:lnTo>
                    <a:pt x="0" y="18"/>
                  </a:lnTo>
                  <a:lnTo>
                    <a:pt x="6" y="18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17" name="The Gambia" descr="© INSCALE GmbH, 05.05.2010&#10;http://www.presentationload.com/">
              <a:extLst>
                <a:ext uri="{FF2B5EF4-FFF2-40B4-BE49-F238E27FC236}">
                  <a16:creationId xmlns:a16="http://schemas.microsoft.com/office/drawing/2014/main" id="{D26665DC-F156-DCD0-9F5A-5E41A4189B1D}"/>
                </a:ext>
              </a:extLst>
            </p:cNvPr>
            <p:cNvSpPr>
              <a:spLocks/>
            </p:cNvSpPr>
            <p:nvPr/>
          </p:nvSpPr>
          <p:spPr bwMode="gray">
            <a:xfrm>
              <a:off x="3786233" y="2797483"/>
              <a:ext cx="81531" cy="19271"/>
            </a:xfrm>
            <a:custGeom>
              <a:avLst/>
              <a:gdLst>
                <a:gd name="T0" fmla="*/ 2147483647 w 216"/>
                <a:gd name="T1" fmla="*/ 2147483647 h 54"/>
                <a:gd name="T2" fmla="*/ 2147483647 w 216"/>
                <a:gd name="T3" fmla="*/ 2147483647 h 54"/>
                <a:gd name="T4" fmla="*/ 2147483647 w 216"/>
                <a:gd name="T5" fmla="*/ 2147483647 h 54"/>
                <a:gd name="T6" fmla="*/ 2147483647 w 216"/>
                <a:gd name="T7" fmla="*/ 2147483647 h 54"/>
                <a:gd name="T8" fmla="*/ 0 w 216"/>
                <a:gd name="T9" fmla="*/ 2147483647 h 54"/>
                <a:gd name="T10" fmla="*/ 0 w 216"/>
                <a:gd name="T11" fmla="*/ 2147483647 h 54"/>
                <a:gd name="T12" fmla="*/ 2147483647 w 216"/>
                <a:gd name="T13" fmla="*/ 2147483647 h 54"/>
                <a:gd name="T14" fmla="*/ 2147483647 w 216"/>
                <a:gd name="T15" fmla="*/ 2147483647 h 54"/>
                <a:gd name="T16" fmla="*/ 2147483647 w 216"/>
                <a:gd name="T17" fmla="*/ 2147483647 h 54"/>
                <a:gd name="T18" fmla="*/ 2147483647 w 216"/>
                <a:gd name="T19" fmla="*/ 2147483647 h 54"/>
                <a:gd name="T20" fmla="*/ 2147483647 w 216"/>
                <a:gd name="T21" fmla="*/ 2147483647 h 54"/>
                <a:gd name="T22" fmla="*/ 2147483647 w 216"/>
                <a:gd name="T23" fmla="*/ 2147483647 h 54"/>
                <a:gd name="T24" fmla="*/ 2147483647 w 216"/>
                <a:gd name="T25" fmla="*/ 2147483647 h 54"/>
                <a:gd name="T26" fmla="*/ 2147483647 w 216"/>
                <a:gd name="T27" fmla="*/ 2147483647 h 54"/>
                <a:gd name="T28" fmla="*/ 2147483647 w 216"/>
                <a:gd name="T29" fmla="*/ 2147483647 h 54"/>
                <a:gd name="T30" fmla="*/ 2147483647 w 216"/>
                <a:gd name="T31" fmla="*/ 2147483647 h 54"/>
                <a:gd name="T32" fmla="*/ 2147483647 w 216"/>
                <a:gd name="T33" fmla="*/ 2147483647 h 54"/>
                <a:gd name="T34" fmla="*/ 2147483647 w 216"/>
                <a:gd name="T35" fmla="*/ 2147483647 h 54"/>
                <a:gd name="T36" fmla="*/ 2147483647 w 216"/>
                <a:gd name="T37" fmla="*/ 2147483647 h 54"/>
                <a:gd name="T38" fmla="*/ 2147483647 w 216"/>
                <a:gd name="T39" fmla="*/ 2147483647 h 54"/>
                <a:gd name="T40" fmla="*/ 2147483647 w 216"/>
                <a:gd name="T41" fmla="*/ 2147483647 h 54"/>
                <a:gd name="T42" fmla="*/ 2147483647 w 216"/>
                <a:gd name="T43" fmla="*/ 2147483647 h 54"/>
                <a:gd name="T44" fmla="*/ 2147483647 w 216"/>
                <a:gd name="T45" fmla="*/ 2147483647 h 54"/>
                <a:gd name="T46" fmla="*/ 2147483647 w 216"/>
                <a:gd name="T47" fmla="*/ 2147483647 h 54"/>
                <a:gd name="T48" fmla="*/ 2147483647 w 216"/>
                <a:gd name="T49" fmla="*/ 2147483647 h 54"/>
                <a:gd name="T50" fmla="*/ 2147483647 w 216"/>
                <a:gd name="T51" fmla="*/ 2147483647 h 54"/>
                <a:gd name="T52" fmla="*/ 2147483647 w 216"/>
                <a:gd name="T53" fmla="*/ 2147483647 h 54"/>
                <a:gd name="T54" fmla="*/ 2147483647 w 216"/>
                <a:gd name="T55" fmla="*/ 2147483647 h 54"/>
                <a:gd name="T56" fmla="*/ 2147483647 w 216"/>
                <a:gd name="T57" fmla="*/ 2147483647 h 54"/>
                <a:gd name="T58" fmla="*/ 2147483647 w 216"/>
                <a:gd name="T59" fmla="*/ 0 h 54"/>
                <a:gd name="T60" fmla="*/ 2147483647 w 216"/>
                <a:gd name="T61" fmla="*/ 0 h 54"/>
                <a:gd name="T62" fmla="*/ 2147483647 w 216"/>
                <a:gd name="T63" fmla="*/ 2147483647 h 54"/>
                <a:gd name="T64" fmla="*/ 2147483647 w 216"/>
                <a:gd name="T65" fmla="*/ 2147483647 h 54"/>
                <a:gd name="T66" fmla="*/ 2147483647 w 216"/>
                <a:gd name="T67" fmla="*/ 2147483647 h 5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16"/>
                <a:gd name="T103" fmla="*/ 0 h 54"/>
                <a:gd name="T104" fmla="*/ 216 w 216"/>
                <a:gd name="T105" fmla="*/ 54 h 54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16" h="54">
                  <a:moveTo>
                    <a:pt x="18" y="18"/>
                  </a:moveTo>
                  <a:lnTo>
                    <a:pt x="12" y="24"/>
                  </a:lnTo>
                  <a:lnTo>
                    <a:pt x="6" y="36"/>
                  </a:lnTo>
                  <a:lnTo>
                    <a:pt x="6" y="42"/>
                  </a:lnTo>
                  <a:lnTo>
                    <a:pt x="0" y="48"/>
                  </a:lnTo>
                  <a:lnTo>
                    <a:pt x="0" y="54"/>
                  </a:lnTo>
                  <a:lnTo>
                    <a:pt x="72" y="54"/>
                  </a:lnTo>
                  <a:lnTo>
                    <a:pt x="72" y="42"/>
                  </a:lnTo>
                  <a:lnTo>
                    <a:pt x="84" y="42"/>
                  </a:lnTo>
                  <a:lnTo>
                    <a:pt x="90" y="36"/>
                  </a:lnTo>
                  <a:lnTo>
                    <a:pt x="114" y="36"/>
                  </a:lnTo>
                  <a:lnTo>
                    <a:pt x="120" y="24"/>
                  </a:lnTo>
                  <a:lnTo>
                    <a:pt x="126" y="18"/>
                  </a:lnTo>
                  <a:lnTo>
                    <a:pt x="132" y="24"/>
                  </a:lnTo>
                  <a:lnTo>
                    <a:pt x="144" y="30"/>
                  </a:lnTo>
                  <a:lnTo>
                    <a:pt x="150" y="42"/>
                  </a:lnTo>
                  <a:lnTo>
                    <a:pt x="168" y="48"/>
                  </a:lnTo>
                  <a:lnTo>
                    <a:pt x="192" y="48"/>
                  </a:lnTo>
                  <a:lnTo>
                    <a:pt x="198" y="42"/>
                  </a:lnTo>
                  <a:lnTo>
                    <a:pt x="210" y="36"/>
                  </a:lnTo>
                  <a:lnTo>
                    <a:pt x="216" y="30"/>
                  </a:lnTo>
                  <a:lnTo>
                    <a:pt x="216" y="24"/>
                  </a:lnTo>
                  <a:lnTo>
                    <a:pt x="210" y="18"/>
                  </a:lnTo>
                  <a:lnTo>
                    <a:pt x="186" y="18"/>
                  </a:lnTo>
                  <a:lnTo>
                    <a:pt x="180" y="24"/>
                  </a:lnTo>
                  <a:lnTo>
                    <a:pt x="168" y="24"/>
                  </a:lnTo>
                  <a:lnTo>
                    <a:pt x="162" y="12"/>
                  </a:lnTo>
                  <a:lnTo>
                    <a:pt x="156" y="6"/>
                  </a:lnTo>
                  <a:lnTo>
                    <a:pt x="144" y="12"/>
                  </a:lnTo>
                  <a:lnTo>
                    <a:pt x="144" y="0"/>
                  </a:lnTo>
                  <a:lnTo>
                    <a:pt x="90" y="0"/>
                  </a:lnTo>
                  <a:lnTo>
                    <a:pt x="90" y="12"/>
                  </a:lnTo>
                  <a:lnTo>
                    <a:pt x="18" y="12"/>
                  </a:lnTo>
                  <a:lnTo>
                    <a:pt x="18" y="18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18" name="Gabon" descr="© INSCALE GmbH, 05.05.2010&#10;http://www.presentationload.com/">
              <a:extLst>
                <a:ext uri="{FF2B5EF4-FFF2-40B4-BE49-F238E27FC236}">
                  <a16:creationId xmlns:a16="http://schemas.microsoft.com/office/drawing/2014/main" id="{40DCD970-4156-6D43-6710-18B880B1DC90}"/>
                </a:ext>
              </a:extLst>
            </p:cNvPr>
            <p:cNvSpPr>
              <a:spLocks/>
            </p:cNvSpPr>
            <p:nvPr/>
          </p:nvSpPr>
          <p:spPr bwMode="gray">
            <a:xfrm>
              <a:off x="4468124" y="3144360"/>
              <a:ext cx="158615" cy="194192"/>
            </a:xfrm>
            <a:custGeom>
              <a:avLst/>
              <a:gdLst>
                <a:gd name="T0" fmla="*/ 2147483647 w 420"/>
                <a:gd name="T1" fmla="*/ 2147483647 h 510"/>
                <a:gd name="T2" fmla="*/ 2147483647 w 420"/>
                <a:gd name="T3" fmla="*/ 2147483647 h 510"/>
                <a:gd name="T4" fmla="*/ 2147483647 w 420"/>
                <a:gd name="T5" fmla="*/ 2147483647 h 510"/>
                <a:gd name="T6" fmla="*/ 2147483647 w 420"/>
                <a:gd name="T7" fmla="*/ 2147483647 h 510"/>
                <a:gd name="T8" fmla="*/ 2147483647 w 420"/>
                <a:gd name="T9" fmla="*/ 2147483647 h 510"/>
                <a:gd name="T10" fmla="*/ 2147483647 w 420"/>
                <a:gd name="T11" fmla="*/ 2147483647 h 510"/>
                <a:gd name="T12" fmla="*/ 2147483647 w 420"/>
                <a:gd name="T13" fmla="*/ 2147483647 h 510"/>
                <a:gd name="T14" fmla="*/ 2147483647 w 420"/>
                <a:gd name="T15" fmla="*/ 2147483647 h 510"/>
                <a:gd name="T16" fmla="*/ 2147483647 w 420"/>
                <a:gd name="T17" fmla="*/ 2147483647 h 510"/>
                <a:gd name="T18" fmla="*/ 2147483647 w 420"/>
                <a:gd name="T19" fmla="*/ 2147483647 h 510"/>
                <a:gd name="T20" fmla="*/ 2147483647 w 420"/>
                <a:gd name="T21" fmla="*/ 2147483647 h 510"/>
                <a:gd name="T22" fmla="*/ 2147483647 w 420"/>
                <a:gd name="T23" fmla="*/ 2147483647 h 510"/>
                <a:gd name="T24" fmla="*/ 2147483647 w 420"/>
                <a:gd name="T25" fmla="*/ 2147483647 h 510"/>
                <a:gd name="T26" fmla="*/ 2147483647 w 420"/>
                <a:gd name="T27" fmla="*/ 2147483647 h 510"/>
                <a:gd name="T28" fmla="*/ 2147483647 w 420"/>
                <a:gd name="T29" fmla="*/ 2147483647 h 510"/>
                <a:gd name="T30" fmla="*/ 2147483647 w 420"/>
                <a:gd name="T31" fmla="*/ 2147483647 h 510"/>
                <a:gd name="T32" fmla="*/ 2147483647 w 420"/>
                <a:gd name="T33" fmla="*/ 2147483647 h 510"/>
                <a:gd name="T34" fmla="*/ 2147483647 w 420"/>
                <a:gd name="T35" fmla="*/ 2147483647 h 510"/>
                <a:gd name="T36" fmla="*/ 2147483647 w 420"/>
                <a:gd name="T37" fmla="*/ 2147483647 h 510"/>
                <a:gd name="T38" fmla="*/ 2147483647 w 420"/>
                <a:gd name="T39" fmla="*/ 2147483647 h 510"/>
                <a:gd name="T40" fmla="*/ 2147483647 w 420"/>
                <a:gd name="T41" fmla="*/ 2147483647 h 510"/>
                <a:gd name="T42" fmla="*/ 2147483647 w 420"/>
                <a:gd name="T43" fmla="*/ 2147483647 h 510"/>
                <a:gd name="T44" fmla="*/ 2147483647 w 420"/>
                <a:gd name="T45" fmla="*/ 2147483647 h 510"/>
                <a:gd name="T46" fmla="*/ 2147483647 w 420"/>
                <a:gd name="T47" fmla="*/ 2147483647 h 510"/>
                <a:gd name="T48" fmla="*/ 2147483647 w 420"/>
                <a:gd name="T49" fmla="*/ 2147483647 h 510"/>
                <a:gd name="T50" fmla="*/ 2147483647 w 420"/>
                <a:gd name="T51" fmla="*/ 2147483647 h 510"/>
                <a:gd name="T52" fmla="*/ 2147483647 w 420"/>
                <a:gd name="T53" fmla="*/ 2147483647 h 510"/>
                <a:gd name="T54" fmla="*/ 2147483647 w 420"/>
                <a:gd name="T55" fmla="*/ 2147483647 h 510"/>
                <a:gd name="T56" fmla="*/ 2147483647 w 420"/>
                <a:gd name="T57" fmla="*/ 2147483647 h 510"/>
                <a:gd name="T58" fmla="*/ 2147483647 w 420"/>
                <a:gd name="T59" fmla="*/ 2147483647 h 510"/>
                <a:gd name="T60" fmla="*/ 2147483647 w 420"/>
                <a:gd name="T61" fmla="*/ 2147483647 h 510"/>
                <a:gd name="T62" fmla="*/ 2147483647 w 420"/>
                <a:gd name="T63" fmla="*/ 2147483647 h 510"/>
                <a:gd name="T64" fmla="*/ 2147483647 w 420"/>
                <a:gd name="T65" fmla="*/ 2147483647 h 510"/>
                <a:gd name="T66" fmla="*/ 2147483647 w 420"/>
                <a:gd name="T67" fmla="*/ 2147483647 h 510"/>
                <a:gd name="T68" fmla="*/ 2147483647 w 420"/>
                <a:gd name="T69" fmla="*/ 2147483647 h 510"/>
                <a:gd name="T70" fmla="*/ 2147483647 w 420"/>
                <a:gd name="T71" fmla="*/ 2147483647 h 510"/>
                <a:gd name="T72" fmla="*/ 2147483647 w 420"/>
                <a:gd name="T73" fmla="*/ 2147483647 h 510"/>
                <a:gd name="T74" fmla="*/ 2147483647 w 420"/>
                <a:gd name="T75" fmla="*/ 2147483647 h 510"/>
                <a:gd name="T76" fmla="*/ 2147483647 w 420"/>
                <a:gd name="T77" fmla="*/ 2147483647 h 510"/>
                <a:gd name="T78" fmla="*/ 2147483647 w 420"/>
                <a:gd name="T79" fmla="*/ 2147483647 h 510"/>
                <a:gd name="T80" fmla="*/ 2147483647 w 420"/>
                <a:gd name="T81" fmla="*/ 2147483647 h 510"/>
                <a:gd name="T82" fmla="*/ 2147483647 w 420"/>
                <a:gd name="T83" fmla="*/ 2147483647 h 510"/>
                <a:gd name="T84" fmla="*/ 2147483647 w 420"/>
                <a:gd name="T85" fmla="*/ 2147483647 h 510"/>
                <a:gd name="T86" fmla="*/ 2147483647 w 420"/>
                <a:gd name="T87" fmla="*/ 2147483647 h 510"/>
                <a:gd name="T88" fmla="*/ 2147483647 w 420"/>
                <a:gd name="T89" fmla="*/ 2147483647 h 510"/>
                <a:gd name="T90" fmla="*/ 2147483647 w 420"/>
                <a:gd name="T91" fmla="*/ 2147483647 h 510"/>
                <a:gd name="T92" fmla="*/ 2147483647 w 420"/>
                <a:gd name="T93" fmla="*/ 2147483647 h 510"/>
                <a:gd name="T94" fmla="*/ 2147483647 w 420"/>
                <a:gd name="T95" fmla="*/ 2147483647 h 510"/>
                <a:gd name="T96" fmla="*/ 2147483647 w 420"/>
                <a:gd name="T97" fmla="*/ 2147483647 h 510"/>
                <a:gd name="T98" fmla="*/ 2147483647 w 420"/>
                <a:gd name="T99" fmla="*/ 2147483647 h 510"/>
                <a:gd name="T100" fmla="*/ 2147483647 w 420"/>
                <a:gd name="T101" fmla="*/ 2147483647 h 510"/>
                <a:gd name="T102" fmla="*/ 2147483647 w 420"/>
                <a:gd name="T103" fmla="*/ 2147483647 h 510"/>
                <a:gd name="T104" fmla="*/ 2147483647 w 420"/>
                <a:gd name="T105" fmla="*/ 2147483647 h 510"/>
                <a:gd name="T106" fmla="*/ 2147483647 w 420"/>
                <a:gd name="T107" fmla="*/ 2147483647 h 510"/>
                <a:gd name="T108" fmla="*/ 2147483647 w 420"/>
                <a:gd name="T109" fmla="*/ 2147483647 h 510"/>
                <a:gd name="T110" fmla="*/ 2147483647 w 420"/>
                <a:gd name="T111" fmla="*/ 2147483647 h 51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420"/>
                <a:gd name="T169" fmla="*/ 0 h 510"/>
                <a:gd name="T170" fmla="*/ 420 w 420"/>
                <a:gd name="T171" fmla="*/ 510 h 510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420" h="510">
                  <a:moveTo>
                    <a:pt x="420" y="240"/>
                  </a:moveTo>
                  <a:lnTo>
                    <a:pt x="414" y="234"/>
                  </a:lnTo>
                  <a:lnTo>
                    <a:pt x="396" y="234"/>
                  </a:lnTo>
                  <a:lnTo>
                    <a:pt x="390" y="216"/>
                  </a:lnTo>
                  <a:lnTo>
                    <a:pt x="372" y="210"/>
                  </a:lnTo>
                  <a:lnTo>
                    <a:pt x="372" y="174"/>
                  </a:lnTo>
                  <a:lnTo>
                    <a:pt x="384" y="150"/>
                  </a:lnTo>
                  <a:lnTo>
                    <a:pt x="396" y="150"/>
                  </a:lnTo>
                  <a:lnTo>
                    <a:pt x="402" y="144"/>
                  </a:lnTo>
                  <a:lnTo>
                    <a:pt x="408" y="132"/>
                  </a:lnTo>
                  <a:lnTo>
                    <a:pt x="414" y="126"/>
                  </a:lnTo>
                  <a:lnTo>
                    <a:pt x="414" y="114"/>
                  </a:lnTo>
                  <a:lnTo>
                    <a:pt x="402" y="108"/>
                  </a:lnTo>
                  <a:lnTo>
                    <a:pt x="402" y="90"/>
                  </a:lnTo>
                  <a:lnTo>
                    <a:pt x="396" y="84"/>
                  </a:lnTo>
                  <a:lnTo>
                    <a:pt x="396" y="78"/>
                  </a:lnTo>
                  <a:lnTo>
                    <a:pt x="384" y="78"/>
                  </a:lnTo>
                  <a:lnTo>
                    <a:pt x="378" y="72"/>
                  </a:lnTo>
                  <a:lnTo>
                    <a:pt x="360" y="72"/>
                  </a:lnTo>
                  <a:lnTo>
                    <a:pt x="360" y="90"/>
                  </a:lnTo>
                  <a:lnTo>
                    <a:pt x="354" y="96"/>
                  </a:lnTo>
                  <a:lnTo>
                    <a:pt x="330" y="96"/>
                  </a:lnTo>
                  <a:lnTo>
                    <a:pt x="324" y="90"/>
                  </a:lnTo>
                  <a:lnTo>
                    <a:pt x="318" y="54"/>
                  </a:lnTo>
                  <a:lnTo>
                    <a:pt x="336" y="24"/>
                  </a:lnTo>
                  <a:lnTo>
                    <a:pt x="336" y="6"/>
                  </a:lnTo>
                  <a:lnTo>
                    <a:pt x="288" y="12"/>
                  </a:lnTo>
                  <a:lnTo>
                    <a:pt x="282" y="12"/>
                  </a:lnTo>
                  <a:lnTo>
                    <a:pt x="270" y="6"/>
                  </a:lnTo>
                  <a:lnTo>
                    <a:pt x="264" y="6"/>
                  </a:lnTo>
                  <a:lnTo>
                    <a:pt x="252" y="18"/>
                  </a:lnTo>
                  <a:lnTo>
                    <a:pt x="222" y="18"/>
                  </a:lnTo>
                  <a:lnTo>
                    <a:pt x="210" y="0"/>
                  </a:lnTo>
                  <a:lnTo>
                    <a:pt x="192" y="18"/>
                  </a:lnTo>
                  <a:lnTo>
                    <a:pt x="186" y="54"/>
                  </a:lnTo>
                  <a:lnTo>
                    <a:pt x="192" y="60"/>
                  </a:lnTo>
                  <a:lnTo>
                    <a:pt x="192" y="90"/>
                  </a:lnTo>
                  <a:lnTo>
                    <a:pt x="186" y="108"/>
                  </a:lnTo>
                  <a:lnTo>
                    <a:pt x="186" y="114"/>
                  </a:lnTo>
                  <a:lnTo>
                    <a:pt x="84" y="114"/>
                  </a:lnTo>
                  <a:lnTo>
                    <a:pt x="84" y="108"/>
                  </a:lnTo>
                  <a:lnTo>
                    <a:pt x="72" y="108"/>
                  </a:lnTo>
                  <a:lnTo>
                    <a:pt x="60" y="120"/>
                  </a:lnTo>
                  <a:lnTo>
                    <a:pt x="60" y="126"/>
                  </a:lnTo>
                  <a:lnTo>
                    <a:pt x="66" y="132"/>
                  </a:lnTo>
                  <a:lnTo>
                    <a:pt x="66" y="144"/>
                  </a:lnTo>
                  <a:lnTo>
                    <a:pt x="72" y="150"/>
                  </a:lnTo>
                  <a:lnTo>
                    <a:pt x="72" y="162"/>
                  </a:lnTo>
                  <a:lnTo>
                    <a:pt x="48" y="162"/>
                  </a:lnTo>
                  <a:lnTo>
                    <a:pt x="48" y="210"/>
                  </a:lnTo>
                  <a:lnTo>
                    <a:pt x="42" y="228"/>
                  </a:lnTo>
                  <a:lnTo>
                    <a:pt x="36" y="240"/>
                  </a:lnTo>
                  <a:lnTo>
                    <a:pt x="30" y="246"/>
                  </a:lnTo>
                  <a:lnTo>
                    <a:pt x="18" y="252"/>
                  </a:lnTo>
                  <a:lnTo>
                    <a:pt x="0" y="252"/>
                  </a:lnTo>
                  <a:lnTo>
                    <a:pt x="30" y="306"/>
                  </a:lnTo>
                  <a:lnTo>
                    <a:pt x="42" y="294"/>
                  </a:lnTo>
                  <a:lnTo>
                    <a:pt x="54" y="312"/>
                  </a:lnTo>
                  <a:lnTo>
                    <a:pt x="48" y="318"/>
                  </a:lnTo>
                  <a:lnTo>
                    <a:pt x="48" y="330"/>
                  </a:lnTo>
                  <a:lnTo>
                    <a:pt x="42" y="336"/>
                  </a:lnTo>
                  <a:lnTo>
                    <a:pt x="42" y="342"/>
                  </a:lnTo>
                  <a:lnTo>
                    <a:pt x="48" y="348"/>
                  </a:lnTo>
                  <a:lnTo>
                    <a:pt x="66" y="348"/>
                  </a:lnTo>
                  <a:lnTo>
                    <a:pt x="72" y="390"/>
                  </a:lnTo>
                  <a:lnTo>
                    <a:pt x="102" y="396"/>
                  </a:lnTo>
                  <a:lnTo>
                    <a:pt x="96" y="408"/>
                  </a:lnTo>
                  <a:lnTo>
                    <a:pt x="144" y="462"/>
                  </a:lnTo>
                  <a:lnTo>
                    <a:pt x="138" y="468"/>
                  </a:lnTo>
                  <a:lnTo>
                    <a:pt x="174" y="510"/>
                  </a:lnTo>
                  <a:lnTo>
                    <a:pt x="180" y="492"/>
                  </a:lnTo>
                  <a:lnTo>
                    <a:pt x="204" y="480"/>
                  </a:lnTo>
                  <a:lnTo>
                    <a:pt x="222" y="498"/>
                  </a:lnTo>
                  <a:lnTo>
                    <a:pt x="228" y="492"/>
                  </a:lnTo>
                  <a:lnTo>
                    <a:pt x="228" y="456"/>
                  </a:lnTo>
                  <a:lnTo>
                    <a:pt x="210" y="444"/>
                  </a:lnTo>
                  <a:lnTo>
                    <a:pt x="228" y="432"/>
                  </a:lnTo>
                  <a:lnTo>
                    <a:pt x="198" y="414"/>
                  </a:lnTo>
                  <a:lnTo>
                    <a:pt x="210" y="414"/>
                  </a:lnTo>
                  <a:lnTo>
                    <a:pt x="210" y="402"/>
                  </a:lnTo>
                  <a:lnTo>
                    <a:pt x="204" y="396"/>
                  </a:lnTo>
                  <a:lnTo>
                    <a:pt x="204" y="378"/>
                  </a:lnTo>
                  <a:lnTo>
                    <a:pt x="210" y="378"/>
                  </a:lnTo>
                  <a:lnTo>
                    <a:pt x="216" y="384"/>
                  </a:lnTo>
                  <a:lnTo>
                    <a:pt x="228" y="384"/>
                  </a:lnTo>
                  <a:lnTo>
                    <a:pt x="240" y="390"/>
                  </a:lnTo>
                  <a:lnTo>
                    <a:pt x="258" y="390"/>
                  </a:lnTo>
                  <a:lnTo>
                    <a:pt x="264" y="384"/>
                  </a:lnTo>
                  <a:lnTo>
                    <a:pt x="270" y="372"/>
                  </a:lnTo>
                  <a:lnTo>
                    <a:pt x="282" y="366"/>
                  </a:lnTo>
                  <a:lnTo>
                    <a:pt x="264" y="348"/>
                  </a:lnTo>
                  <a:lnTo>
                    <a:pt x="264" y="342"/>
                  </a:lnTo>
                  <a:lnTo>
                    <a:pt x="294" y="342"/>
                  </a:lnTo>
                  <a:lnTo>
                    <a:pt x="312" y="384"/>
                  </a:lnTo>
                  <a:lnTo>
                    <a:pt x="342" y="384"/>
                  </a:lnTo>
                  <a:lnTo>
                    <a:pt x="348" y="378"/>
                  </a:lnTo>
                  <a:lnTo>
                    <a:pt x="354" y="366"/>
                  </a:lnTo>
                  <a:lnTo>
                    <a:pt x="360" y="360"/>
                  </a:lnTo>
                  <a:lnTo>
                    <a:pt x="366" y="360"/>
                  </a:lnTo>
                  <a:lnTo>
                    <a:pt x="366" y="390"/>
                  </a:lnTo>
                  <a:lnTo>
                    <a:pt x="372" y="396"/>
                  </a:lnTo>
                  <a:lnTo>
                    <a:pt x="384" y="396"/>
                  </a:lnTo>
                  <a:lnTo>
                    <a:pt x="390" y="390"/>
                  </a:lnTo>
                  <a:lnTo>
                    <a:pt x="396" y="378"/>
                  </a:lnTo>
                  <a:lnTo>
                    <a:pt x="396" y="354"/>
                  </a:lnTo>
                  <a:lnTo>
                    <a:pt x="408" y="348"/>
                  </a:lnTo>
                  <a:lnTo>
                    <a:pt x="414" y="342"/>
                  </a:lnTo>
                  <a:lnTo>
                    <a:pt x="408" y="318"/>
                  </a:lnTo>
                  <a:lnTo>
                    <a:pt x="414" y="306"/>
                  </a:lnTo>
                  <a:lnTo>
                    <a:pt x="414" y="258"/>
                  </a:lnTo>
                  <a:lnTo>
                    <a:pt x="420" y="252"/>
                  </a:lnTo>
                  <a:lnTo>
                    <a:pt x="420" y="24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19" name="France" descr="© INSCALE GmbH, 05.05.2010&#10;http://www.presentationload.com/">
              <a:extLst>
                <a:ext uri="{FF2B5EF4-FFF2-40B4-BE49-F238E27FC236}">
                  <a16:creationId xmlns:a16="http://schemas.microsoft.com/office/drawing/2014/main" id="{53A7DCE9-240B-249E-161E-85AF88A839E1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4149413" y="1660499"/>
              <a:ext cx="345394" cy="297959"/>
            </a:xfrm>
            <a:custGeom>
              <a:avLst/>
              <a:gdLst>
                <a:gd name="T0" fmla="*/ 2147483647 w 230"/>
                <a:gd name="T1" fmla="*/ 2147483647 h 198"/>
                <a:gd name="T2" fmla="*/ 2147483647 w 230"/>
                <a:gd name="T3" fmla="*/ 2147483647 h 198"/>
                <a:gd name="T4" fmla="*/ 2147483647 w 230"/>
                <a:gd name="T5" fmla="*/ 2147483647 h 198"/>
                <a:gd name="T6" fmla="*/ 2147483647 w 230"/>
                <a:gd name="T7" fmla="*/ 2147483647 h 198"/>
                <a:gd name="T8" fmla="*/ 2147483647 w 230"/>
                <a:gd name="T9" fmla="*/ 2147483647 h 198"/>
                <a:gd name="T10" fmla="*/ 2147483647 w 230"/>
                <a:gd name="T11" fmla="*/ 2147483647 h 198"/>
                <a:gd name="T12" fmla="*/ 2147483647 w 230"/>
                <a:gd name="T13" fmla="*/ 2147483647 h 198"/>
                <a:gd name="T14" fmla="*/ 2147483647 w 230"/>
                <a:gd name="T15" fmla="*/ 2147483647 h 198"/>
                <a:gd name="T16" fmla="*/ 2147483647 w 230"/>
                <a:gd name="T17" fmla="*/ 2147483647 h 198"/>
                <a:gd name="T18" fmla="*/ 2147483647 w 230"/>
                <a:gd name="T19" fmla="*/ 2147483647 h 198"/>
                <a:gd name="T20" fmla="*/ 2147483647 w 230"/>
                <a:gd name="T21" fmla="*/ 2147483647 h 198"/>
                <a:gd name="T22" fmla="*/ 2147483647 w 230"/>
                <a:gd name="T23" fmla="*/ 2147483647 h 198"/>
                <a:gd name="T24" fmla="*/ 2147483647 w 230"/>
                <a:gd name="T25" fmla="*/ 2147483647 h 198"/>
                <a:gd name="T26" fmla="*/ 2147483647 w 230"/>
                <a:gd name="T27" fmla="*/ 2147483647 h 198"/>
                <a:gd name="T28" fmla="*/ 2147483647 w 230"/>
                <a:gd name="T29" fmla="*/ 2147483647 h 198"/>
                <a:gd name="T30" fmla="*/ 2147483647 w 230"/>
                <a:gd name="T31" fmla="*/ 2147483647 h 198"/>
                <a:gd name="T32" fmla="*/ 2147483647 w 230"/>
                <a:gd name="T33" fmla="*/ 2147483647 h 198"/>
                <a:gd name="T34" fmla="*/ 2147483647 w 230"/>
                <a:gd name="T35" fmla="*/ 2147483647 h 198"/>
                <a:gd name="T36" fmla="*/ 2147483647 w 230"/>
                <a:gd name="T37" fmla="*/ 2147483647 h 198"/>
                <a:gd name="T38" fmla="*/ 2147483647 w 230"/>
                <a:gd name="T39" fmla="*/ 2147483647 h 198"/>
                <a:gd name="T40" fmla="*/ 2147483647 w 230"/>
                <a:gd name="T41" fmla="*/ 2147483647 h 198"/>
                <a:gd name="T42" fmla="*/ 2147483647 w 230"/>
                <a:gd name="T43" fmla="*/ 2147483647 h 198"/>
                <a:gd name="T44" fmla="*/ 2147483647 w 230"/>
                <a:gd name="T45" fmla="*/ 2147483647 h 198"/>
                <a:gd name="T46" fmla="*/ 2147483647 w 230"/>
                <a:gd name="T47" fmla="*/ 2147483647 h 198"/>
                <a:gd name="T48" fmla="*/ 2147483647 w 230"/>
                <a:gd name="T49" fmla="*/ 2147483647 h 198"/>
                <a:gd name="T50" fmla="*/ 2147483647 w 230"/>
                <a:gd name="T51" fmla="*/ 2147483647 h 198"/>
                <a:gd name="T52" fmla="*/ 2147483647 w 230"/>
                <a:gd name="T53" fmla="*/ 2147483647 h 198"/>
                <a:gd name="T54" fmla="*/ 2147483647 w 230"/>
                <a:gd name="T55" fmla="*/ 2147483647 h 198"/>
                <a:gd name="T56" fmla="*/ 2147483647 w 230"/>
                <a:gd name="T57" fmla="*/ 2147483647 h 198"/>
                <a:gd name="T58" fmla="*/ 2147483647 w 230"/>
                <a:gd name="T59" fmla="*/ 2147483647 h 198"/>
                <a:gd name="T60" fmla="*/ 2147483647 w 230"/>
                <a:gd name="T61" fmla="*/ 2147483647 h 198"/>
                <a:gd name="T62" fmla="*/ 2147483647 w 230"/>
                <a:gd name="T63" fmla="*/ 2147483647 h 198"/>
                <a:gd name="T64" fmla="*/ 2147483647 w 230"/>
                <a:gd name="T65" fmla="*/ 2147483647 h 198"/>
                <a:gd name="T66" fmla="*/ 2147483647 w 230"/>
                <a:gd name="T67" fmla="*/ 2147483647 h 198"/>
                <a:gd name="T68" fmla="*/ 2147483647 w 230"/>
                <a:gd name="T69" fmla="*/ 2147483647 h 198"/>
                <a:gd name="T70" fmla="*/ 2147483647 w 230"/>
                <a:gd name="T71" fmla="*/ 2147483647 h 198"/>
                <a:gd name="T72" fmla="*/ 2147483647 w 230"/>
                <a:gd name="T73" fmla="*/ 2147483647 h 198"/>
                <a:gd name="T74" fmla="*/ 2147483647 w 230"/>
                <a:gd name="T75" fmla="*/ 2147483647 h 198"/>
                <a:gd name="T76" fmla="*/ 2147483647 w 230"/>
                <a:gd name="T77" fmla="*/ 2147483647 h 198"/>
                <a:gd name="T78" fmla="*/ 2147483647 w 230"/>
                <a:gd name="T79" fmla="*/ 2147483647 h 198"/>
                <a:gd name="T80" fmla="*/ 2147483647 w 230"/>
                <a:gd name="T81" fmla="*/ 2147483647 h 198"/>
                <a:gd name="T82" fmla="*/ 2147483647 w 230"/>
                <a:gd name="T83" fmla="*/ 2147483647 h 198"/>
                <a:gd name="T84" fmla="*/ 2147483647 w 230"/>
                <a:gd name="T85" fmla="*/ 2147483647 h 198"/>
                <a:gd name="T86" fmla="*/ 2147483647 w 230"/>
                <a:gd name="T87" fmla="*/ 2147483647 h 198"/>
                <a:gd name="T88" fmla="*/ 2147483647 w 230"/>
                <a:gd name="T89" fmla="*/ 2147483647 h 198"/>
                <a:gd name="T90" fmla="*/ 2147483647 w 230"/>
                <a:gd name="T91" fmla="*/ 2147483647 h 198"/>
                <a:gd name="T92" fmla="*/ 2147483647 w 230"/>
                <a:gd name="T93" fmla="*/ 2147483647 h 198"/>
                <a:gd name="T94" fmla="*/ 2147483647 w 230"/>
                <a:gd name="T95" fmla="*/ 2147483647 h 198"/>
                <a:gd name="T96" fmla="*/ 2147483647 w 230"/>
                <a:gd name="T97" fmla="*/ 2147483647 h 198"/>
                <a:gd name="T98" fmla="*/ 2147483647 w 230"/>
                <a:gd name="T99" fmla="*/ 2147483647 h 198"/>
                <a:gd name="T100" fmla="*/ 2147483647 w 230"/>
                <a:gd name="T101" fmla="*/ 2147483647 h 198"/>
                <a:gd name="T102" fmla="*/ 2147483647 w 230"/>
                <a:gd name="T103" fmla="*/ 2147483647 h 198"/>
                <a:gd name="T104" fmla="*/ 2147483647 w 230"/>
                <a:gd name="T105" fmla="*/ 2147483647 h 198"/>
                <a:gd name="T106" fmla="*/ 2147483647 w 230"/>
                <a:gd name="T107" fmla="*/ 2147483647 h 198"/>
                <a:gd name="T108" fmla="*/ 2147483647 w 230"/>
                <a:gd name="T109" fmla="*/ 2147483647 h 198"/>
                <a:gd name="T110" fmla="*/ 2147483647 w 230"/>
                <a:gd name="T111" fmla="*/ 2147483647 h 198"/>
                <a:gd name="T112" fmla="*/ 2147483647 w 230"/>
                <a:gd name="T113" fmla="*/ 2147483647 h 198"/>
                <a:gd name="T114" fmla="*/ 2147483647 w 230"/>
                <a:gd name="T115" fmla="*/ 2147483647 h 198"/>
                <a:gd name="T116" fmla="*/ 2147483647 w 230"/>
                <a:gd name="T117" fmla="*/ 2147483647 h 198"/>
                <a:gd name="T118" fmla="*/ 2147483647 w 230"/>
                <a:gd name="T119" fmla="*/ 2147483647 h 198"/>
                <a:gd name="T120" fmla="*/ 2147483647 w 230"/>
                <a:gd name="T121" fmla="*/ 2147483647 h 19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30"/>
                <a:gd name="T184" fmla="*/ 0 h 198"/>
                <a:gd name="T185" fmla="*/ 230 w 230"/>
                <a:gd name="T186" fmla="*/ 198 h 198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30" h="198">
                  <a:moveTo>
                    <a:pt x="230" y="172"/>
                  </a:moveTo>
                  <a:lnTo>
                    <a:pt x="230" y="172"/>
                  </a:lnTo>
                  <a:lnTo>
                    <a:pt x="230" y="166"/>
                  </a:lnTo>
                  <a:lnTo>
                    <a:pt x="228" y="166"/>
                  </a:lnTo>
                  <a:lnTo>
                    <a:pt x="224" y="168"/>
                  </a:lnTo>
                  <a:lnTo>
                    <a:pt x="224" y="170"/>
                  </a:lnTo>
                  <a:lnTo>
                    <a:pt x="220" y="172"/>
                  </a:lnTo>
                  <a:lnTo>
                    <a:pt x="218" y="174"/>
                  </a:lnTo>
                  <a:lnTo>
                    <a:pt x="216" y="178"/>
                  </a:lnTo>
                  <a:lnTo>
                    <a:pt x="216" y="182"/>
                  </a:lnTo>
                  <a:lnTo>
                    <a:pt x="218" y="186"/>
                  </a:lnTo>
                  <a:lnTo>
                    <a:pt x="218" y="190"/>
                  </a:lnTo>
                  <a:lnTo>
                    <a:pt x="218" y="192"/>
                  </a:lnTo>
                  <a:lnTo>
                    <a:pt x="218" y="194"/>
                  </a:lnTo>
                  <a:lnTo>
                    <a:pt x="222" y="196"/>
                  </a:lnTo>
                  <a:lnTo>
                    <a:pt x="224" y="198"/>
                  </a:lnTo>
                  <a:lnTo>
                    <a:pt x="230" y="192"/>
                  </a:lnTo>
                  <a:lnTo>
                    <a:pt x="230" y="186"/>
                  </a:lnTo>
                  <a:lnTo>
                    <a:pt x="228" y="186"/>
                  </a:lnTo>
                  <a:lnTo>
                    <a:pt x="230" y="184"/>
                  </a:lnTo>
                  <a:lnTo>
                    <a:pt x="230" y="172"/>
                  </a:lnTo>
                  <a:close/>
                  <a:moveTo>
                    <a:pt x="198" y="40"/>
                  </a:moveTo>
                  <a:lnTo>
                    <a:pt x="198" y="40"/>
                  </a:lnTo>
                  <a:lnTo>
                    <a:pt x="196" y="40"/>
                  </a:lnTo>
                  <a:lnTo>
                    <a:pt x="192" y="40"/>
                  </a:lnTo>
                  <a:lnTo>
                    <a:pt x="190" y="40"/>
                  </a:lnTo>
                  <a:lnTo>
                    <a:pt x="184" y="40"/>
                  </a:lnTo>
                  <a:lnTo>
                    <a:pt x="184" y="34"/>
                  </a:lnTo>
                  <a:lnTo>
                    <a:pt x="182" y="34"/>
                  </a:lnTo>
                  <a:lnTo>
                    <a:pt x="182" y="32"/>
                  </a:lnTo>
                  <a:lnTo>
                    <a:pt x="178" y="30"/>
                  </a:lnTo>
                  <a:lnTo>
                    <a:pt x="174" y="34"/>
                  </a:lnTo>
                  <a:lnTo>
                    <a:pt x="172" y="32"/>
                  </a:lnTo>
                  <a:lnTo>
                    <a:pt x="166" y="32"/>
                  </a:lnTo>
                  <a:lnTo>
                    <a:pt x="164" y="28"/>
                  </a:lnTo>
                  <a:lnTo>
                    <a:pt x="162" y="28"/>
                  </a:lnTo>
                  <a:lnTo>
                    <a:pt x="158" y="28"/>
                  </a:lnTo>
                  <a:lnTo>
                    <a:pt x="156" y="28"/>
                  </a:lnTo>
                  <a:lnTo>
                    <a:pt x="156" y="22"/>
                  </a:lnTo>
                  <a:lnTo>
                    <a:pt x="152" y="24"/>
                  </a:lnTo>
                  <a:lnTo>
                    <a:pt x="146" y="24"/>
                  </a:lnTo>
                  <a:lnTo>
                    <a:pt x="146" y="18"/>
                  </a:lnTo>
                  <a:lnTo>
                    <a:pt x="144" y="16"/>
                  </a:lnTo>
                  <a:lnTo>
                    <a:pt x="142" y="14"/>
                  </a:lnTo>
                  <a:lnTo>
                    <a:pt x="136" y="14"/>
                  </a:lnTo>
                  <a:lnTo>
                    <a:pt x="132" y="12"/>
                  </a:lnTo>
                  <a:lnTo>
                    <a:pt x="126" y="10"/>
                  </a:lnTo>
                  <a:lnTo>
                    <a:pt x="126" y="6"/>
                  </a:lnTo>
                  <a:lnTo>
                    <a:pt x="126" y="0"/>
                  </a:lnTo>
                  <a:lnTo>
                    <a:pt x="118" y="0"/>
                  </a:lnTo>
                  <a:lnTo>
                    <a:pt x="114" y="2"/>
                  </a:lnTo>
                  <a:lnTo>
                    <a:pt x="112" y="2"/>
                  </a:lnTo>
                  <a:lnTo>
                    <a:pt x="110" y="4"/>
                  </a:lnTo>
                  <a:lnTo>
                    <a:pt x="104" y="4"/>
                  </a:lnTo>
                  <a:lnTo>
                    <a:pt x="104" y="6"/>
                  </a:lnTo>
                  <a:lnTo>
                    <a:pt x="104" y="8"/>
                  </a:lnTo>
                  <a:lnTo>
                    <a:pt x="104" y="12"/>
                  </a:lnTo>
                  <a:lnTo>
                    <a:pt x="106" y="14"/>
                  </a:lnTo>
                  <a:lnTo>
                    <a:pt x="106" y="20"/>
                  </a:lnTo>
                  <a:lnTo>
                    <a:pt x="104" y="22"/>
                  </a:lnTo>
                  <a:lnTo>
                    <a:pt x="98" y="24"/>
                  </a:lnTo>
                  <a:lnTo>
                    <a:pt x="92" y="24"/>
                  </a:lnTo>
                  <a:lnTo>
                    <a:pt x="82" y="32"/>
                  </a:lnTo>
                  <a:lnTo>
                    <a:pt x="86" y="34"/>
                  </a:lnTo>
                  <a:lnTo>
                    <a:pt x="84" y="34"/>
                  </a:lnTo>
                  <a:lnTo>
                    <a:pt x="82" y="34"/>
                  </a:lnTo>
                  <a:lnTo>
                    <a:pt x="76" y="38"/>
                  </a:lnTo>
                  <a:lnTo>
                    <a:pt x="68" y="38"/>
                  </a:lnTo>
                  <a:lnTo>
                    <a:pt x="66" y="36"/>
                  </a:lnTo>
                  <a:lnTo>
                    <a:pt x="60" y="30"/>
                  </a:lnTo>
                  <a:lnTo>
                    <a:pt x="58" y="30"/>
                  </a:lnTo>
                  <a:lnTo>
                    <a:pt x="56" y="28"/>
                  </a:lnTo>
                  <a:lnTo>
                    <a:pt x="52" y="28"/>
                  </a:lnTo>
                  <a:lnTo>
                    <a:pt x="52" y="30"/>
                  </a:lnTo>
                  <a:lnTo>
                    <a:pt x="52" y="34"/>
                  </a:lnTo>
                  <a:lnTo>
                    <a:pt x="54" y="34"/>
                  </a:lnTo>
                  <a:lnTo>
                    <a:pt x="56" y="38"/>
                  </a:lnTo>
                  <a:lnTo>
                    <a:pt x="58" y="40"/>
                  </a:lnTo>
                  <a:lnTo>
                    <a:pt x="58" y="46"/>
                  </a:lnTo>
                  <a:lnTo>
                    <a:pt x="56" y="48"/>
                  </a:lnTo>
                  <a:lnTo>
                    <a:pt x="54" y="48"/>
                  </a:lnTo>
                  <a:lnTo>
                    <a:pt x="48" y="48"/>
                  </a:lnTo>
                  <a:lnTo>
                    <a:pt x="38" y="48"/>
                  </a:lnTo>
                  <a:lnTo>
                    <a:pt x="38" y="54"/>
                  </a:lnTo>
                  <a:lnTo>
                    <a:pt x="36" y="52"/>
                  </a:lnTo>
                  <a:lnTo>
                    <a:pt x="34" y="48"/>
                  </a:lnTo>
                  <a:lnTo>
                    <a:pt x="32" y="48"/>
                  </a:lnTo>
                  <a:lnTo>
                    <a:pt x="30" y="46"/>
                  </a:lnTo>
                  <a:lnTo>
                    <a:pt x="26" y="46"/>
                  </a:lnTo>
                  <a:lnTo>
                    <a:pt x="24" y="48"/>
                  </a:lnTo>
                  <a:lnTo>
                    <a:pt x="22" y="48"/>
                  </a:lnTo>
                  <a:lnTo>
                    <a:pt x="20" y="48"/>
                  </a:lnTo>
                  <a:lnTo>
                    <a:pt x="16" y="48"/>
                  </a:lnTo>
                  <a:lnTo>
                    <a:pt x="12" y="50"/>
                  </a:lnTo>
                  <a:lnTo>
                    <a:pt x="8" y="50"/>
                  </a:lnTo>
                  <a:lnTo>
                    <a:pt x="6" y="52"/>
                  </a:lnTo>
                  <a:lnTo>
                    <a:pt x="4" y="54"/>
                  </a:lnTo>
                  <a:lnTo>
                    <a:pt x="6" y="56"/>
                  </a:lnTo>
                  <a:lnTo>
                    <a:pt x="8" y="56"/>
                  </a:lnTo>
                  <a:lnTo>
                    <a:pt x="10" y="58"/>
                  </a:lnTo>
                  <a:lnTo>
                    <a:pt x="10" y="60"/>
                  </a:lnTo>
                  <a:lnTo>
                    <a:pt x="6" y="60"/>
                  </a:lnTo>
                  <a:lnTo>
                    <a:pt x="2" y="60"/>
                  </a:lnTo>
                  <a:lnTo>
                    <a:pt x="0" y="60"/>
                  </a:lnTo>
                  <a:lnTo>
                    <a:pt x="0" y="62"/>
                  </a:lnTo>
                  <a:lnTo>
                    <a:pt x="6" y="66"/>
                  </a:lnTo>
                  <a:lnTo>
                    <a:pt x="12" y="66"/>
                  </a:lnTo>
                  <a:lnTo>
                    <a:pt x="12" y="64"/>
                  </a:lnTo>
                  <a:lnTo>
                    <a:pt x="26" y="72"/>
                  </a:lnTo>
                  <a:lnTo>
                    <a:pt x="32" y="72"/>
                  </a:lnTo>
                  <a:lnTo>
                    <a:pt x="38" y="76"/>
                  </a:lnTo>
                  <a:lnTo>
                    <a:pt x="48" y="76"/>
                  </a:lnTo>
                  <a:lnTo>
                    <a:pt x="40" y="80"/>
                  </a:lnTo>
                  <a:lnTo>
                    <a:pt x="42" y="84"/>
                  </a:lnTo>
                  <a:lnTo>
                    <a:pt x="44" y="86"/>
                  </a:lnTo>
                  <a:lnTo>
                    <a:pt x="46" y="92"/>
                  </a:lnTo>
                  <a:lnTo>
                    <a:pt x="52" y="96"/>
                  </a:lnTo>
                  <a:lnTo>
                    <a:pt x="58" y="96"/>
                  </a:lnTo>
                  <a:lnTo>
                    <a:pt x="58" y="106"/>
                  </a:lnTo>
                  <a:lnTo>
                    <a:pt x="62" y="114"/>
                  </a:lnTo>
                  <a:lnTo>
                    <a:pt x="66" y="124"/>
                  </a:lnTo>
                  <a:lnTo>
                    <a:pt x="58" y="114"/>
                  </a:lnTo>
                  <a:lnTo>
                    <a:pt x="58" y="118"/>
                  </a:lnTo>
                  <a:lnTo>
                    <a:pt x="56" y="120"/>
                  </a:lnTo>
                  <a:lnTo>
                    <a:pt x="56" y="132"/>
                  </a:lnTo>
                  <a:lnTo>
                    <a:pt x="54" y="134"/>
                  </a:lnTo>
                  <a:lnTo>
                    <a:pt x="52" y="144"/>
                  </a:lnTo>
                  <a:lnTo>
                    <a:pt x="52" y="146"/>
                  </a:lnTo>
                  <a:lnTo>
                    <a:pt x="50" y="150"/>
                  </a:lnTo>
                  <a:lnTo>
                    <a:pt x="50" y="152"/>
                  </a:lnTo>
                  <a:lnTo>
                    <a:pt x="48" y="152"/>
                  </a:lnTo>
                  <a:lnTo>
                    <a:pt x="48" y="154"/>
                  </a:lnTo>
                  <a:lnTo>
                    <a:pt x="46" y="156"/>
                  </a:lnTo>
                  <a:lnTo>
                    <a:pt x="44" y="158"/>
                  </a:lnTo>
                  <a:lnTo>
                    <a:pt x="46" y="160"/>
                  </a:lnTo>
                  <a:lnTo>
                    <a:pt x="46" y="158"/>
                  </a:lnTo>
                  <a:lnTo>
                    <a:pt x="48" y="158"/>
                  </a:lnTo>
                  <a:lnTo>
                    <a:pt x="52" y="160"/>
                  </a:lnTo>
                  <a:lnTo>
                    <a:pt x="52" y="162"/>
                  </a:lnTo>
                  <a:lnTo>
                    <a:pt x="50" y="164"/>
                  </a:lnTo>
                  <a:lnTo>
                    <a:pt x="60" y="164"/>
                  </a:lnTo>
                  <a:lnTo>
                    <a:pt x="64" y="168"/>
                  </a:lnTo>
                  <a:lnTo>
                    <a:pt x="66" y="166"/>
                  </a:lnTo>
                  <a:lnTo>
                    <a:pt x="68" y="166"/>
                  </a:lnTo>
                  <a:lnTo>
                    <a:pt x="72" y="170"/>
                  </a:lnTo>
                  <a:lnTo>
                    <a:pt x="78" y="170"/>
                  </a:lnTo>
                  <a:lnTo>
                    <a:pt x="78" y="172"/>
                  </a:lnTo>
                  <a:lnTo>
                    <a:pt x="84" y="172"/>
                  </a:lnTo>
                  <a:lnTo>
                    <a:pt x="84" y="168"/>
                  </a:lnTo>
                  <a:lnTo>
                    <a:pt x="86" y="166"/>
                  </a:lnTo>
                  <a:lnTo>
                    <a:pt x="90" y="166"/>
                  </a:lnTo>
                  <a:lnTo>
                    <a:pt x="92" y="168"/>
                  </a:lnTo>
                  <a:lnTo>
                    <a:pt x="92" y="170"/>
                  </a:lnTo>
                  <a:lnTo>
                    <a:pt x="96" y="170"/>
                  </a:lnTo>
                  <a:lnTo>
                    <a:pt x="96" y="172"/>
                  </a:lnTo>
                  <a:lnTo>
                    <a:pt x="104" y="172"/>
                  </a:lnTo>
                  <a:lnTo>
                    <a:pt x="104" y="174"/>
                  </a:lnTo>
                  <a:lnTo>
                    <a:pt x="104" y="176"/>
                  </a:lnTo>
                  <a:lnTo>
                    <a:pt x="112" y="176"/>
                  </a:lnTo>
                  <a:lnTo>
                    <a:pt x="112" y="178"/>
                  </a:lnTo>
                  <a:lnTo>
                    <a:pt x="118" y="178"/>
                  </a:lnTo>
                  <a:lnTo>
                    <a:pt x="118" y="176"/>
                  </a:lnTo>
                  <a:lnTo>
                    <a:pt x="118" y="174"/>
                  </a:lnTo>
                  <a:lnTo>
                    <a:pt x="122" y="174"/>
                  </a:lnTo>
                  <a:lnTo>
                    <a:pt x="122" y="170"/>
                  </a:lnTo>
                  <a:lnTo>
                    <a:pt x="126" y="164"/>
                  </a:lnTo>
                  <a:lnTo>
                    <a:pt x="130" y="160"/>
                  </a:lnTo>
                  <a:lnTo>
                    <a:pt x="132" y="158"/>
                  </a:lnTo>
                  <a:lnTo>
                    <a:pt x="134" y="156"/>
                  </a:lnTo>
                  <a:lnTo>
                    <a:pt x="138" y="154"/>
                  </a:lnTo>
                  <a:lnTo>
                    <a:pt x="140" y="152"/>
                  </a:lnTo>
                  <a:lnTo>
                    <a:pt x="144" y="152"/>
                  </a:lnTo>
                  <a:lnTo>
                    <a:pt x="146" y="154"/>
                  </a:lnTo>
                  <a:lnTo>
                    <a:pt x="150" y="154"/>
                  </a:lnTo>
                  <a:lnTo>
                    <a:pt x="152" y="156"/>
                  </a:lnTo>
                  <a:lnTo>
                    <a:pt x="162" y="156"/>
                  </a:lnTo>
                  <a:lnTo>
                    <a:pt x="166" y="160"/>
                  </a:lnTo>
                  <a:lnTo>
                    <a:pt x="166" y="162"/>
                  </a:lnTo>
                  <a:lnTo>
                    <a:pt x="170" y="162"/>
                  </a:lnTo>
                  <a:lnTo>
                    <a:pt x="172" y="164"/>
                  </a:lnTo>
                  <a:lnTo>
                    <a:pt x="178" y="164"/>
                  </a:lnTo>
                  <a:lnTo>
                    <a:pt x="182" y="162"/>
                  </a:lnTo>
                  <a:lnTo>
                    <a:pt x="184" y="160"/>
                  </a:lnTo>
                  <a:lnTo>
                    <a:pt x="186" y="154"/>
                  </a:lnTo>
                  <a:lnTo>
                    <a:pt x="192" y="150"/>
                  </a:lnTo>
                  <a:lnTo>
                    <a:pt x="196" y="150"/>
                  </a:lnTo>
                  <a:lnTo>
                    <a:pt x="196" y="148"/>
                  </a:lnTo>
                  <a:lnTo>
                    <a:pt x="200" y="144"/>
                  </a:lnTo>
                  <a:lnTo>
                    <a:pt x="200" y="142"/>
                  </a:lnTo>
                  <a:lnTo>
                    <a:pt x="198" y="140"/>
                  </a:lnTo>
                  <a:lnTo>
                    <a:pt x="192" y="140"/>
                  </a:lnTo>
                  <a:lnTo>
                    <a:pt x="188" y="138"/>
                  </a:lnTo>
                  <a:lnTo>
                    <a:pt x="186" y="136"/>
                  </a:lnTo>
                  <a:lnTo>
                    <a:pt x="186" y="134"/>
                  </a:lnTo>
                  <a:lnTo>
                    <a:pt x="188" y="132"/>
                  </a:lnTo>
                  <a:lnTo>
                    <a:pt x="190" y="130"/>
                  </a:lnTo>
                  <a:lnTo>
                    <a:pt x="190" y="126"/>
                  </a:lnTo>
                  <a:lnTo>
                    <a:pt x="188" y="126"/>
                  </a:lnTo>
                  <a:lnTo>
                    <a:pt x="184" y="126"/>
                  </a:lnTo>
                  <a:lnTo>
                    <a:pt x="182" y="120"/>
                  </a:lnTo>
                  <a:lnTo>
                    <a:pt x="188" y="120"/>
                  </a:lnTo>
                  <a:lnTo>
                    <a:pt x="192" y="116"/>
                  </a:lnTo>
                  <a:lnTo>
                    <a:pt x="192" y="114"/>
                  </a:lnTo>
                  <a:lnTo>
                    <a:pt x="186" y="108"/>
                  </a:lnTo>
                  <a:lnTo>
                    <a:pt x="188" y="106"/>
                  </a:lnTo>
                  <a:lnTo>
                    <a:pt x="190" y="106"/>
                  </a:lnTo>
                  <a:lnTo>
                    <a:pt x="190" y="104"/>
                  </a:lnTo>
                  <a:lnTo>
                    <a:pt x="186" y="100"/>
                  </a:lnTo>
                  <a:lnTo>
                    <a:pt x="188" y="94"/>
                  </a:lnTo>
                  <a:lnTo>
                    <a:pt x="186" y="94"/>
                  </a:lnTo>
                  <a:lnTo>
                    <a:pt x="182" y="94"/>
                  </a:lnTo>
                  <a:lnTo>
                    <a:pt x="176" y="100"/>
                  </a:lnTo>
                  <a:lnTo>
                    <a:pt x="174" y="100"/>
                  </a:lnTo>
                  <a:lnTo>
                    <a:pt x="174" y="98"/>
                  </a:lnTo>
                  <a:lnTo>
                    <a:pt x="176" y="96"/>
                  </a:lnTo>
                  <a:lnTo>
                    <a:pt x="174" y="94"/>
                  </a:lnTo>
                  <a:lnTo>
                    <a:pt x="178" y="92"/>
                  </a:lnTo>
                  <a:lnTo>
                    <a:pt x="178" y="88"/>
                  </a:lnTo>
                  <a:lnTo>
                    <a:pt x="182" y="86"/>
                  </a:lnTo>
                  <a:lnTo>
                    <a:pt x="182" y="82"/>
                  </a:lnTo>
                  <a:lnTo>
                    <a:pt x="186" y="82"/>
                  </a:lnTo>
                  <a:lnTo>
                    <a:pt x="188" y="80"/>
                  </a:lnTo>
                  <a:lnTo>
                    <a:pt x="190" y="78"/>
                  </a:lnTo>
                  <a:lnTo>
                    <a:pt x="192" y="76"/>
                  </a:lnTo>
                  <a:lnTo>
                    <a:pt x="192" y="74"/>
                  </a:lnTo>
                  <a:lnTo>
                    <a:pt x="198" y="76"/>
                  </a:lnTo>
                  <a:lnTo>
                    <a:pt x="198" y="72"/>
                  </a:lnTo>
                  <a:lnTo>
                    <a:pt x="198" y="60"/>
                  </a:lnTo>
                  <a:lnTo>
                    <a:pt x="200" y="58"/>
                  </a:lnTo>
                  <a:lnTo>
                    <a:pt x="202" y="56"/>
                  </a:lnTo>
                  <a:lnTo>
                    <a:pt x="204" y="54"/>
                  </a:lnTo>
                  <a:lnTo>
                    <a:pt x="204" y="50"/>
                  </a:lnTo>
                  <a:lnTo>
                    <a:pt x="208" y="46"/>
                  </a:lnTo>
                  <a:lnTo>
                    <a:pt x="210" y="42"/>
                  </a:lnTo>
                  <a:lnTo>
                    <a:pt x="204" y="40"/>
                  </a:lnTo>
                  <a:lnTo>
                    <a:pt x="198" y="4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20" name="Finland" descr="© INSCALE GmbH, 05.05.2010&#10;http://www.presentationload.com/">
              <a:extLst>
                <a:ext uri="{FF2B5EF4-FFF2-40B4-BE49-F238E27FC236}">
                  <a16:creationId xmlns:a16="http://schemas.microsoft.com/office/drawing/2014/main" id="{242481A8-8FCF-01C7-36EC-0B409B46C5E7}"/>
                </a:ext>
              </a:extLst>
            </p:cNvPr>
            <p:cNvSpPr>
              <a:spLocks/>
            </p:cNvSpPr>
            <p:nvPr/>
          </p:nvSpPr>
          <p:spPr bwMode="gray">
            <a:xfrm>
              <a:off x="4715679" y="1138702"/>
              <a:ext cx="238663" cy="271276"/>
            </a:xfrm>
            <a:custGeom>
              <a:avLst/>
              <a:gdLst>
                <a:gd name="T0" fmla="*/ 2147483647 w 630"/>
                <a:gd name="T1" fmla="*/ 2147483647 h 714"/>
                <a:gd name="T2" fmla="*/ 2147483647 w 630"/>
                <a:gd name="T3" fmla="*/ 2147483647 h 714"/>
                <a:gd name="T4" fmla="*/ 2147483647 w 630"/>
                <a:gd name="T5" fmla="*/ 2147483647 h 714"/>
                <a:gd name="T6" fmla="*/ 2147483647 w 630"/>
                <a:gd name="T7" fmla="*/ 2147483647 h 714"/>
                <a:gd name="T8" fmla="*/ 2147483647 w 630"/>
                <a:gd name="T9" fmla="*/ 2147483647 h 714"/>
                <a:gd name="T10" fmla="*/ 2147483647 w 630"/>
                <a:gd name="T11" fmla="*/ 2147483647 h 714"/>
                <a:gd name="T12" fmla="*/ 2147483647 w 630"/>
                <a:gd name="T13" fmla="*/ 2147483647 h 714"/>
                <a:gd name="T14" fmla="*/ 2147483647 w 630"/>
                <a:gd name="T15" fmla="*/ 2147483647 h 714"/>
                <a:gd name="T16" fmla="*/ 2147483647 w 630"/>
                <a:gd name="T17" fmla="*/ 2147483647 h 714"/>
                <a:gd name="T18" fmla="*/ 2147483647 w 630"/>
                <a:gd name="T19" fmla="*/ 2147483647 h 714"/>
                <a:gd name="T20" fmla="*/ 2147483647 w 630"/>
                <a:gd name="T21" fmla="*/ 2147483647 h 714"/>
                <a:gd name="T22" fmla="*/ 2147483647 w 630"/>
                <a:gd name="T23" fmla="*/ 2147483647 h 714"/>
                <a:gd name="T24" fmla="*/ 2147483647 w 630"/>
                <a:gd name="T25" fmla="*/ 2147483647 h 714"/>
                <a:gd name="T26" fmla="*/ 2147483647 w 630"/>
                <a:gd name="T27" fmla="*/ 2147483647 h 714"/>
                <a:gd name="T28" fmla="*/ 2147483647 w 630"/>
                <a:gd name="T29" fmla="*/ 2147483647 h 714"/>
                <a:gd name="T30" fmla="*/ 2147483647 w 630"/>
                <a:gd name="T31" fmla="*/ 2147483647 h 714"/>
                <a:gd name="T32" fmla="*/ 2147483647 w 630"/>
                <a:gd name="T33" fmla="*/ 2147483647 h 714"/>
                <a:gd name="T34" fmla="*/ 2147483647 w 630"/>
                <a:gd name="T35" fmla="*/ 2147483647 h 714"/>
                <a:gd name="T36" fmla="*/ 2147483647 w 630"/>
                <a:gd name="T37" fmla="*/ 2147483647 h 714"/>
                <a:gd name="T38" fmla="*/ 2147483647 w 630"/>
                <a:gd name="T39" fmla="*/ 2147483647 h 714"/>
                <a:gd name="T40" fmla="*/ 2147483647 w 630"/>
                <a:gd name="T41" fmla="*/ 2147483647 h 714"/>
                <a:gd name="T42" fmla="*/ 2147483647 w 630"/>
                <a:gd name="T43" fmla="*/ 2147483647 h 714"/>
                <a:gd name="T44" fmla="*/ 2147483647 w 630"/>
                <a:gd name="T45" fmla="*/ 2147483647 h 714"/>
                <a:gd name="T46" fmla="*/ 2147483647 w 630"/>
                <a:gd name="T47" fmla="*/ 2147483647 h 714"/>
                <a:gd name="T48" fmla="*/ 2147483647 w 630"/>
                <a:gd name="T49" fmla="*/ 2147483647 h 714"/>
                <a:gd name="T50" fmla="*/ 2147483647 w 630"/>
                <a:gd name="T51" fmla="*/ 2147483647 h 714"/>
                <a:gd name="T52" fmla="*/ 2147483647 w 630"/>
                <a:gd name="T53" fmla="*/ 2147483647 h 714"/>
                <a:gd name="T54" fmla="*/ 2147483647 w 630"/>
                <a:gd name="T55" fmla="*/ 2147483647 h 714"/>
                <a:gd name="T56" fmla="*/ 2147483647 w 630"/>
                <a:gd name="T57" fmla="*/ 2147483647 h 714"/>
                <a:gd name="T58" fmla="*/ 2147483647 w 630"/>
                <a:gd name="T59" fmla="*/ 2147483647 h 714"/>
                <a:gd name="T60" fmla="*/ 2147483647 w 630"/>
                <a:gd name="T61" fmla="*/ 2147483647 h 714"/>
                <a:gd name="T62" fmla="*/ 2147483647 w 630"/>
                <a:gd name="T63" fmla="*/ 2147483647 h 714"/>
                <a:gd name="T64" fmla="*/ 2147483647 w 630"/>
                <a:gd name="T65" fmla="*/ 2147483647 h 714"/>
                <a:gd name="T66" fmla="*/ 2147483647 w 630"/>
                <a:gd name="T67" fmla="*/ 2147483647 h 714"/>
                <a:gd name="T68" fmla="*/ 2147483647 w 630"/>
                <a:gd name="T69" fmla="*/ 2147483647 h 714"/>
                <a:gd name="T70" fmla="*/ 2147483647 w 630"/>
                <a:gd name="T71" fmla="*/ 2147483647 h 714"/>
                <a:gd name="T72" fmla="*/ 2147483647 w 630"/>
                <a:gd name="T73" fmla="*/ 2147483647 h 714"/>
                <a:gd name="T74" fmla="*/ 2147483647 w 630"/>
                <a:gd name="T75" fmla="*/ 2147483647 h 714"/>
                <a:gd name="T76" fmla="*/ 2147483647 w 630"/>
                <a:gd name="T77" fmla="*/ 2147483647 h 714"/>
                <a:gd name="T78" fmla="*/ 2147483647 w 630"/>
                <a:gd name="T79" fmla="*/ 2147483647 h 714"/>
                <a:gd name="T80" fmla="*/ 2147483647 w 630"/>
                <a:gd name="T81" fmla="*/ 2147483647 h 714"/>
                <a:gd name="T82" fmla="*/ 2147483647 w 630"/>
                <a:gd name="T83" fmla="*/ 2147483647 h 714"/>
                <a:gd name="T84" fmla="*/ 2147483647 w 630"/>
                <a:gd name="T85" fmla="*/ 2147483647 h 714"/>
                <a:gd name="T86" fmla="*/ 2147483647 w 630"/>
                <a:gd name="T87" fmla="*/ 2147483647 h 714"/>
                <a:gd name="T88" fmla="*/ 2147483647 w 630"/>
                <a:gd name="T89" fmla="*/ 2147483647 h 714"/>
                <a:gd name="T90" fmla="*/ 2147483647 w 630"/>
                <a:gd name="T91" fmla="*/ 2147483647 h 714"/>
                <a:gd name="T92" fmla="*/ 2147483647 w 630"/>
                <a:gd name="T93" fmla="*/ 2147483647 h 714"/>
                <a:gd name="T94" fmla="*/ 2147483647 w 630"/>
                <a:gd name="T95" fmla="*/ 2147483647 h 714"/>
                <a:gd name="T96" fmla="*/ 2147483647 w 630"/>
                <a:gd name="T97" fmla="*/ 2147483647 h 714"/>
                <a:gd name="T98" fmla="*/ 2147483647 w 630"/>
                <a:gd name="T99" fmla="*/ 2147483647 h 714"/>
                <a:gd name="T100" fmla="*/ 2147483647 w 630"/>
                <a:gd name="T101" fmla="*/ 2147483647 h 714"/>
                <a:gd name="T102" fmla="*/ 2147483647 w 630"/>
                <a:gd name="T103" fmla="*/ 2147483647 h 714"/>
                <a:gd name="T104" fmla="*/ 2147483647 w 630"/>
                <a:gd name="T105" fmla="*/ 2147483647 h 714"/>
                <a:gd name="T106" fmla="*/ 2147483647 w 630"/>
                <a:gd name="T107" fmla="*/ 0 h 714"/>
                <a:gd name="T108" fmla="*/ 2147483647 w 630"/>
                <a:gd name="T109" fmla="*/ 2147483647 h 714"/>
                <a:gd name="T110" fmla="*/ 2147483647 w 630"/>
                <a:gd name="T111" fmla="*/ 2147483647 h 714"/>
                <a:gd name="T112" fmla="*/ 2147483647 w 630"/>
                <a:gd name="T113" fmla="*/ 2147483647 h 714"/>
                <a:gd name="T114" fmla="*/ 2147483647 w 630"/>
                <a:gd name="T115" fmla="*/ 2147483647 h 714"/>
                <a:gd name="T116" fmla="*/ 2147483647 w 630"/>
                <a:gd name="T117" fmla="*/ 2147483647 h 71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630"/>
                <a:gd name="T178" fmla="*/ 0 h 714"/>
                <a:gd name="T179" fmla="*/ 630 w 630"/>
                <a:gd name="T180" fmla="*/ 714 h 714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630" h="714">
                  <a:moveTo>
                    <a:pt x="162" y="84"/>
                  </a:moveTo>
                  <a:lnTo>
                    <a:pt x="156" y="90"/>
                  </a:lnTo>
                  <a:lnTo>
                    <a:pt x="144" y="96"/>
                  </a:lnTo>
                  <a:lnTo>
                    <a:pt x="132" y="96"/>
                  </a:lnTo>
                  <a:lnTo>
                    <a:pt x="126" y="90"/>
                  </a:lnTo>
                  <a:lnTo>
                    <a:pt x="108" y="90"/>
                  </a:lnTo>
                  <a:lnTo>
                    <a:pt x="96" y="84"/>
                  </a:lnTo>
                  <a:lnTo>
                    <a:pt x="84" y="84"/>
                  </a:lnTo>
                  <a:lnTo>
                    <a:pt x="72" y="72"/>
                  </a:lnTo>
                  <a:lnTo>
                    <a:pt x="60" y="66"/>
                  </a:lnTo>
                  <a:lnTo>
                    <a:pt x="54" y="54"/>
                  </a:lnTo>
                  <a:lnTo>
                    <a:pt x="48" y="48"/>
                  </a:lnTo>
                  <a:lnTo>
                    <a:pt x="30" y="48"/>
                  </a:lnTo>
                  <a:lnTo>
                    <a:pt x="24" y="54"/>
                  </a:lnTo>
                  <a:lnTo>
                    <a:pt x="24" y="66"/>
                  </a:lnTo>
                  <a:lnTo>
                    <a:pt x="6" y="60"/>
                  </a:lnTo>
                  <a:lnTo>
                    <a:pt x="0" y="66"/>
                  </a:lnTo>
                  <a:lnTo>
                    <a:pt x="6" y="72"/>
                  </a:lnTo>
                  <a:lnTo>
                    <a:pt x="18" y="78"/>
                  </a:lnTo>
                  <a:lnTo>
                    <a:pt x="24" y="84"/>
                  </a:lnTo>
                  <a:lnTo>
                    <a:pt x="36" y="90"/>
                  </a:lnTo>
                  <a:lnTo>
                    <a:pt x="48" y="90"/>
                  </a:lnTo>
                  <a:lnTo>
                    <a:pt x="54" y="96"/>
                  </a:lnTo>
                  <a:lnTo>
                    <a:pt x="60" y="96"/>
                  </a:lnTo>
                  <a:lnTo>
                    <a:pt x="72" y="108"/>
                  </a:lnTo>
                  <a:lnTo>
                    <a:pt x="108" y="108"/>
                  </a:lnTo>
                  <a:lnTo>
                    <a:pt x="138" y="126"/>
                  </a:lnTo>
                  <a:lnTo>
                    <a:pt x="150" y="126"/>
                  </a:lnTo>
                  <a:lnTo>
                    <a:pt x="156" y="132"/>
                  </a:lnTo>
                  <a:lnTo>
                    <a:pt x="162" y="132"/>
                  </a:lnTo>
                  <a:lnTo>
                    <a:pt x="162" y="156"/>
                  </a:lnTo>
                  <a:lnTo>
                    <a:pt x="156" y="162"/>
                  </a:lnTo>
                  <a:lnTo>
                    <a:pt x="156" y="168"/>
                  </a:lnTo>
                  <a:lnTo>
                    <a:pt x="168" y="174"/>
                  </a:lnTo>
                  <a:lnTo>
                    <a:pt x="162" y="198"/>
                  </a:lnTo>
                  <a:lnTo>
                    <a:pt x="186" y="210"/>
                  </a:lnTo>
                  <a:lnTo>
                    <a:pt x="180" y="222"/>
                  </a:lnTo>
                  <a:lnTo>
                    <a:pt x="174" y="228"/>
                  </a:lnTo>
                  <a:lnTo>
                    <a:pt x="168" y="240"/>
                  </a:lnTo>
                  <a:lnTo>
                    <a:pt x="168" y="246"/>
                  </a:lnTo>
                  <a:lnTo>
                    <a:pt x="180" y="258"/>
                  </a:lnTo>
                  <a:lnTo>
                    <a:pt x="192" y="264"/>
                  </a:lnTo>
                  <a:lnTo>
                    <a:pt x="198" y="270"/>
                  </a:lnTo>
                  <a:lnTo>
                    <a:pt x="210" y="306"/>
                  </a:lnTo>
                  <a:lnTo>
                    <a:pt x="222" y="294"/>
                  </a:lnTo>
                  <a:lnTo>
                    <a:pt x="228" y="294"/>
                  </a:lnTo>
                  <a:lnTo>
                    <a:pt x="234" y="300"/>
                  </a:lnTo>
                  <a:lnTo>
                    <a:pt x="246" y="300"/>
                  </a:lnTo>
                  <a:lnTo>
                    <a:pt x="270" y="324"/>
                  </a:lnTo>
                  <a:lnTo>
                    <a:pt x="270" y="336"/>
                  </a:lnTo>
                  <a:lnTo>
                    <a:pt x="276" y="348"/>
                  </a:lnTo>
                  <a:lnTo>
                    <a:pt x="276" y="354"/>
                  </a:lnTo>
                  <a:lnTo>
                    <a:pt x="264" y="348"/>
                  </a:lnTo>
                  <a:lnTo>
                    <a:pt x="246" y="348"/>
                  </a:lnTo>
                  <a:lnTo>
                    <a:pt x="240" y="354"/>
                  </a:lnTo>
                  <a:lnTo>
                    <a:pt x="234" y="366"/>
                  </a:lnTo>
                  <a:lnTo>
                    <a:pt x="228" y="372"/>
                  </a:lnTo>
                  <a:lnTo>
                    <a:pt x="222" y="384"/>
                  </a:lnTo>
                  <a:lnTo>
                    <a:pt x="216" y="390"/>
                  </a:lnTo>
                  <a:lnTo>
                    <a:pt x="180" y="420"/>
                  </a:lnTo>
                  <a:lnTo>
                    <a:pt x="144" y="432"/>
                  </a:lnTo>
                  <a:lnTo>
                    <a:pt x="138" y="438"/>
                  </a:lnTo>
                  <a:lnTo>
                    <a:pt x="126" y="444"/>
                  </a:lnTo>
                  <a:lnTo>
                    <a:pt x="120" y="456"/>
                  </a:lnTo>
                  <a:lnTo>
                    <a:pt x="120" y="462"/>
                  </a:lnTo>
                  <a:lnTo>
                    <a:pt x="108" y="474"/>
                  </a:lnTo>
                  <a:lnTo>
                    <a:pt x="90" y="474"/>
                  </a:lnTo>
                  <a:lnTo>
                    <a:pt x="66" y="504"/>
                  </a:lnTo>
                  <a:lnTo>
                    <a:pt x="66" y="534"/>
                  </a:lnTo>
                  <a:lnTo>
                    <a:pt x="72" y="540"/>
                  </a:lnTo>
                  <a:lnTo>
                    <a:pt x="72" y="570"/>
                  </a:lnTo>
                  <a:lnTo>
                    <a:pt x="96" y="588"/>
                  </a:lnTo>
                  <a:lnTo>
                    <a:pt x="96" y="594"/>
                  </a:lnTo>
                  <a:lnTo>
                    <a:pt x="90" y="600"/>
                  </a:lnTo>
                  <a:lnTo>
                    <a:pt x="90" y="612"/>
                  </a:lnTo>
                  <a:lnTo>
                    <a:pt x="84" y="630"/>
                  </a:lnTo>
                  <a:lnTo>
                    <a:pt x="84" y="648"/>
                  </a:lnTo>
                  <a:lnTo>
                    <a:pt x="90" y="654"/>
                  </a:lnTo>
                  <a:lnTo>
                    <a:pt x="96" y="666"/>
                  </a:lnTo>
                  <a:lnTo>
                    <a:pt x="108" y="678"/>
                  </a:lnTo>
                  <a:lnTo>
                    <a:pt x="132" y="690"/>
                  </a:lnTo>
                  <a:lnTo>
                    <a:pt x="174" y="690"/>
                  </a:lnTo>
                  <a:lnTo>
                    <a:pt x="174" y="696"/>
                  </a:lnTo>
                  <a:lnTo>
                    <a:pt x="168" y="702"/>
                  </a:lnTo>
                  <a:lnTo>
                    <a:pt x="168" y="708"/>
                  </a:lnTo>
                  <a:lnTo>
                    <a:pt x="174" y="714"/>
                  </a:lnTo>
                  <a:lnTo>
                    <a:pt x="240" y="714"/>
                  </a:lnTo>
                  <a:lnTo>
                    <a:pt x="252" y="708"/>
                  </a:lnTo>
                  <a:lnTo>
                    <a:pt x="270" y="708"/>
                  </a:lnTo>
                  <a:lnTo>
                    <a:pt x="300" y="696"/>
                  </a:lnTo>
                  <a:lnTo>
                    <a:pt x="336" y="696"/>
                  </a:lnTo>
                  <a:lnTo>
                    <a:pt x="384" y="672"/>
                  </a:lnTo>
                  <a:lnTo>
                    <a:pt x="462" y="672"/>
                  </a:lnTo>
                  <a:lnTo>
                    <a:pt x="456" y="660"/>
                  </a:lnTo>
                  <a:lnTo>
                    <a:pt x="516" y="630"/>
                  </a:lnTo>
                  <a:lnTo>
                    <a:pt x="576" y="570"/>
                  </a:lnTo>
                  <a:lnTo>
                    <a:pt x="582" y="570"/>
                  </a:lnTo>
                  <a:lnTo>
                    <a:pt x="618" y="534"/>
                  </a:lnTo>
                  <a:lnTo>
                    <a:pt x="624" y="522"/>
                  </a:lnTo>
                  <a:lnTo>
                    <a:pt x="630" y="516"/>
                  </a:lnTo>
                  <a:lnTo>
                    <a:pt x="630" y="504"/>
                  </a:lnTo>
                  <a:lnTo>
                    <a:pt x="624" y="492"/>
                  </a:lnTo>
                  <a:lnTo>
                    <a:pt x="618" y="486"/>
                  </a:lnTo>
                  <a:lnTo>
                    <a:pt x="612" y="474"/>
                  </a:lnTo>
                  <a:lnTo>
                    <a:pt x="540" y="438"/>
                  </a:lnTo>
                  <a:lnTo>
                    <a:pt x="546" y="438"/>
                  </a:lnTo>
                  <a:lnTo>
                    <a:pt x="570" y="414"/>
                  </a:lnTo>
                  <a:lnTo>
                    <a:pt x="570" y="408"/>
                  </a:lnTo>
                  <a:lnTo>
                    <a:pt x="564" y="402"/>
                  </a:lnTo>
                  <a:lnTo>
                    <a:pt x="552" y="396"/>
                  </a:lnTo>
                  <a:lnTo>
                    <a:pt x="528" y="390"/>
                  </a:lnTo>
                  <a:lnTo>
                    <a:pt x="534" y="378"/>
                  </a:lnTo>
                  <a:lnTo>
                    <a:pt x="540" y="372"/>
                  </a:lnTo>
                  <a:lnTo>
                    <a:pt x="540" y="366"/>
                  </a:lnTo>
                  <a:lnTo>
                    <a:pt x="534" y="360"/>
                  </a:lnTo>
                  <a:lnTo>
                    <a:pt x="528" y="360"/>
                  </a:lnTo>
                  <a:lnTo>
                    <a:pt x="522" y="354"/>
                  </a:lnTo>
                  <a:lnTo>
                    <a:pt x="510" y="354"/>
                  </a:lnTo>
                  <a:lnTo>
                    <a:pt x="510" y="342"/>
                  </a:lnTo>
                  <a:lnTo>
                    <a:pt x="498" y="330"/>
                  </a:lnTo>
                  <a:lnTo>
                    <a:pt x="504" y="300"/>
                  </a:lnTo>
                  <a:lnTo>
                    <a:pt x="510" y="300"/>
                  </a:lnTo>
                  <a:lnTo>
                    <a:pt x="522" y="306"/>
                  </a:lnTo>
                  <a:lnTo>
                    <a:pt x="534" y="306"/>
                  </a:lnTo>
                  <a:lnTo>
                    <a:pt x="540" y="300"/>
                  </a:lnTo>
                  <a:lnTo>
                    <a:pt x="540" y="294"/>
                  </a:lnTo>
                  <a:lnTo>
                    <a:pt x="534" y="288"/>
                  </a:lnTo>
                  <a:lnTo>
                    <a:pt x="522" y="282"/>
                  </a:lnTo>
                  <a:lnTo>
                    <a:pt x="498" y="258"/>
                  </a:lnTo>
                  <a:lnTo>
                    <a:pt x="486" y="252"/>
                  </a:lnTo>
                  <a:lnTo>
                    <a:pt x="480" y="240"/>
                  </a:lnTo>
                  <a:lnTo>
                    <a:pt x="468" y="234"/>
                  </a:lnTo>
                  <a:lnTo>
                    <a:pt x="450" y="216"/>
                  </a:lnTo>
                  <a:lnTo>
                    <a:pt x="456" y="210"/>
                  </a:lnTo>
                  <a:lnTo>
                    <a:pt x="468" y="204"/>
                  </a:lnTo>
                  <a:lnTo>
                    <a:pt x="474" y="204"/>
                  </a:lnTo>
                  <a:lnTo>
                    <a:pt x="474" y="192"/>
                  </a:lnTo>
                  <a:lnTo>
                    <a:pt x="480" y="192"/>
                  </a:lnTo>
                  <a:lnTo>
                    <a:pt x="492" y="186"/>
                  </a:lnTo>
                  <a:lnTo>
                    <a:pt x="498" y="186"/>
                  </a:lnTo>
                  <a:lnTo>
                    <a:pt x="498" y="174"/>
                  </a:lnTo>
                  <a:lnTo>
                    <a:pt x="450" y="126"/>
                  </a:lnTo>
                  <a:lnTo>
                    <a:pt x="432" y="126"/>
                  </a:lnTo>
                  <a:lnTo>
                    <a:pt x="426" y="132"/>
                  </a:lnTo>
                  <a:lnTo>
                    <a:pt x="420" y="132"/>
                  </a:lnTo>
                  <a:lnTo>
                    <a:pt x="414" y="126"/>
                  </a:lnTo>
                  <a:lnTo>
                    <a:pt x="414" y="120"/>
                  </a:lnTo>
                  <a:lnTo>
                    <a:pt x="408" y="108"/>
                  </a:lnTo>
                  <a:lnTo>
                    <a:pt x="408" y="96"/>
                  </a:lnTo>
                  <a:lnTo>
                    <a:pt x="426" y="96"/>
                  </a:lnTo>
                  <a:lnTo>
                    <a:pt x="426" y="90"/>
                  </a:lnTo>
                  <a:lnTo>
                    <a:pt x="414" y="78"/>
                  </a:lnTo>
                  <a:lnTo>
                    <a:pt x="420" y="54"/>
                  </a:lnTo>
                  <a:lnTo>
                    <a:pt x="426" y="54"/>
                  </a:lnTo>
                  <a:lnTo>
                    <a:pt x="426" y="60"/>
                  </a:lnTo>
                  <a:lnTo>
                    <a:pt x="432" y="60"/>
                  </a:lnTo>
                  <a:lnTo>
                    <a:pt x="432" y="42"/>
                  </a:lnTo>
                  <a:lnTo>
                    <a:pt x="426" y="30"/>
                  </a:lnTo>
                  <a:lnTo>
                    <a:pt x="414" y="18"/>
                  </a:lnTo>
                  <a:lnTo>
                    <a:pt x="408" y="18"/>
                  </a:lnTo>
                  <a:lnTo>
                    <a:pt x="372" y="12"/>
                  </a:lnTo>
                  <a:lnTo>
                    <a:pt x="372" y="0"/>
                  </a:lnTo>
                  <a:lnTo>
                    <a:pt x="336" y="0"/>
                  </a:lnTo>
                  <a:lnTo>
                    <a:pt x="324" y="6"/>
                  </a:lnTo>
                  <a:lnTo>
                    <a:pt x="294" y="6"/>
                  </a:lnTo>
                  <a:lnTo>
                    <a:pt x="282" y="12"/>
                  </a:lnTo>
                  <a:lnTo>
                    <a:pt x="276" y="12"/>
                  </a:lnTo>
                  <a:lnTo>
                    <a:pt x="264" y="18"/>
                  </a:lnTo>
                  <a:lnTo>
                    <a:pt x="264" y="30"/>
                  </a:lnTo>
                  <a:lnTo>
                    <a:pt x="258" y="36"/>
                  </a:lnTo>
                  <a:lnTo>
                    <a:pt x="258" y="72"/>
                  </a:lnTo>
                  <a:lnTo>
                    <a:pt x="234" y="72"/>
                  </a:lnTo>
                  <a:lnTo>
                    <a:pt x="234" y="78"/>
                  </a:lnTo>
                  <a:lnTo>
                    <a:pt x="228" y="84"/>
                  </a:lnTo>
                  <a:lnTo>
                    <a:pt x="228" y="96"/>
                  </a:lnTo>
                  <a:lnTo>
                    <a:pt x="210" y="96"/>
                  </a:lnTo>
                  <a:lnTo>
                    <a:pt x="204" y="90"/>
                  </a:lnTo>
                  <a:lnTo>
                    <a:pt x="192" y="84"/>
                  </a:lnTo>
                  <a:lnTo>
                    <a:pt x="162" y="8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21" name="Ethiopia" descr="© INSCALE GmbH, 05.05.2010&#10;http://www.presentationload.com/">
              <a:extLst>
                <a:ext uri="{FF2B5EF4-FFF2-40B4-BE49-F238E27FC236}">
                  <a16:creationId xmlns:a16="http://schemas.microsoft.com/office/drawing/2014/main" id="{1E734BE3-F123-EBE8-8E23-1E97E1C22ECC}"/>
                </a:ext>
              </a:extLst>
            </p:cNvPr>
            <p:cNvSpPr>
              <a:spLocks/>
            </p:cNvSpPr>
            <p:nvPr/>
          </p:nvSpPr>
          <p:spPr bwMode="gray">
            <a:xfrm>
              <a:off x="5124815" y="2763389"/>
              <a:ext cx="400241" cy="349841"/>
            </a:xfrm>
            <a:custGeom>
              <a:avLst/>
              <a:gdLst>
                <a:gd name="T0" fmla="*/ 2147483647 w 1056"/>
                <a:gd name="T1" fmla="*/ 2147483647 h 924"/>
                <a:gd name="T2" fmla="*/ 2147483647 w 1056"/>
                <a:gd name="T3" fmla="*/ 2147483647 h 924"/>
                <a:gd name="T4" fmla="*/ 2147483647 w 1056"/>
                <a:gd name="T5" fmla="*/ 2147483647 h 924"/>
                <a:gd name="T6" fmla="*/ 2147483647 w 1056"/>
                <a:gd name="T7" fmla="*/ 2147483647 h 924"/>
                <a:gd name="T8" fmla="*/ 2147483647 w 1056"/>
                <a:gd name="T9" fmla="*/ 2147483647 h 924"/>
                <a:gd name="T10" fmla="*/ 2147483647 w 1056"/>
                <a:gd name="T11" fmla="*/ 2147483647 h 924"/>
                <a:gd name="T12" fmla="*/ 2147483647 w 1056"/>
                <a:gd name="T13" fmla="*/ 2147483647 h 924"/>
                <a:gd name="T14" fmla="*/ 2147483647 w 1056"/>
                <a:gd name="T15" fmla="*/ 2147483647 h 924"/>
                <a:gd name="T16" fmla="*/ 2147483647 w 1056"/>
                <a:gd name="T17" fmla="*/ 2147483647 h 924"/>
                <a:gd name="T18" fmla="*/ 2147483647 w 1056"/>
                <a:gd name="T19" fmla="*/ 2147483647 h 924"/>
                <a:gd name="T20" fmla="*/ 2147483647 w 1056"/>
                <a:gd name="T21" fmla="*/ 2147483647 h 924"/>
                <a:gd name="T22" fmla="*/ 2147483647 w 1056"/>
                <a:gd name="T23" fmla="*/ 2147483647 h 924"/>
                <a:gd name="T24" fmla="*/ 2147483647 w 1056"/>
                <a:gd name="T25" fmla="*/ 2147483647 h 924"/>
                <a:gd name="T26" fmla="*/ 2147483647 w 1056"/>
                <a:gd name="T27" fmla="*/ 2147483647 h 924"/>
                <a:gd name="T28" fmla="*/ 2147483647 w 1056"/>
                <a:gd name="T29" fmla="*/ 2147483647 h 924"/>
                <a:gd name="T30" fmla="*/ 2147483647 w 1056"/>
                <a:gd name="T31" fmla="*/ 2147483647 h 924"/>
                <a:gd name="T32" fmla="*/ 2147483647 w 1056"/>
                <a:gd name="T33" fmla="*/ 2147483647 h 924"/>
                <a:gd name="T34" fmla="*/ 2147483647 w 1056"/>
                <a:gd name="T35" fmla="*/ 2147483647 h 924"/>
                <a:gd name="T36" fmla="*/ 2147483647 w 1056"/>
                <a:gd name="T37" fmla="*/ 2147483647 h 924"/>
                <a:gd name="T38" fmla="*/ 2147483647 w 1056"/>
                <a:gd name="T39" fmla="*/ 2147483647 h 924"/>
                <a:gd name="T40" fmla="*/ 2147483647 w 1056"/>
                <a:gd name="T41" fmla="*/ 2147483647 h 924"/>
                <a:gd name="T42" fmla="*/ 2147483647 w 1056"/>
                <a:gd name="T43" fmla="*/ 2147483647 h 924"/>
                <a:gd name="T44" fmla="*/ 2147483647 w 1056"/>
                <a:gd name="T45" fmla="*/ 2147483647 h 924"/>
                <a:gd name="T46" fmla="*/ 2147483647 w 1056"/>
                <a:gd name="T47" fmla="*/ 2147483647 h 924"/>
                <a:gd name="T48" fmla="*/ 2147483647 w 1056"/>
                <a:gd name="T49" fmla="*/ 2147483647 h 924"/>
                <a:gd name="T50" fmla="*/ 2147483647 w 1056"/>
                <a:gd name="T51" fmla="*/ 2147483647 h 924"/>
                <a:gd name="T52" fmla="*/ 2147483647 w 1056"/>
                <a:gd name="T53" fmla="*/ 2147483647 h 924"/>
                <a:gd name="T54" fmla="*/ 2147483647 w 1056"/>
                <a:gd name="T55" fmla="*/ 2147483647 h 924"/>
                <a:gd name="T56" fmla="*/ 2147483647 w 1056"/>
                <a:gd name="T57" fmla="*/ 2147483647 h 924"/>
                <a:gd name="T58" fmla="*/ 2147483647 w 1056"/>
                <a:gd name="T59" fmla="*/ 2147483647 h 924"/>
                <a:gd name="T60" fmla="*/ 2147483647 w 1056"/>
                <a:gd name="T61" fmla="*/ 2147483647 h 924"/>
                <a:gd name="T62" fmla="*/ 2147483647 w 1056"/>
                <a:gd name="T63" fmla="*/ 2147483647 h 924"/>
                <a:gd name="T64" fmla="*/ 2147483647 w 1056"/>
                <a:gd name="T65" fmla="*/ 2147483647 h 924"/>
                <a:gd name="T66" fmla="*/ 2147483647 w 1056"/>
                <a:gd name="T67" fmla="*/ 2147483647 h 924"/>
                <a:gd name="T68" fmla="*/ 2147483647 w 1056"/>
                <a:gd name="T69" fmla="*/ 2147483647 h 924"/>
                <a:gd name="T70" fmla="*/ 2147483647 w 1056"/>
                <a:gd name="T71" fmla="*/ 2147483647 h 924"/>
                <a:gd name="T72" fmla="*/ 2147483647 w 1056"/>
                <a:gd name="T73" fmla="*/ 0 h 924"/>
                <a:gd name="T74" fmla="*/ 2147483647 w 1056"/>
                <a:gd name="T75" fmla="*/ 2147483647 h 924"/>
                <a:gd name="T76" fmla="*/ 2147483647 w 1056"/>
                <a:gd name="T77" fmla="*/ 2147483647 h 924"/>
                <a:gd name="T78" fmla="*/ 2147483647 w 1056"/>
                <a:gd name="T79" fmla="*/ 2147483647 h 924"/>
                <a:gd name="T80" fmla="*/ 2147483647 w 1056"/>
                <a:gd name="T81" fmla="*/ 2147483647 h 924"/>
                <a:gd name="T82" fmla="*/ 2147483647 w 1056"/>
                <a:gd name="T83" fmla="*/ 2147483647 h 924"/>
                <a:gd name="T84" fmla="*/ 2147483647 w 1056"/>
                <a:gd name="T85" fmla="*/ 2147483647 h 924"/>
                <a:gd name="T86" fmla="*/ 2147483647 w 1056"/>
                <a:gd name="T87" fmla="*/ 2147483647 h 924"/>
                <a:gd name="T88" fmla="*/ 2147483647 w 1056"/>
                <a:gd name="T89" fmla="*/ 2147483647 h 924"/>
                <a:gd name="T90" fmla="*/ 2147483647 w 1056"/>
                <a:gd name="T91" fmla="*/ 2147483647 h 924"/>
                <a:gd name="T92" fmla="*/ 2147483647 w 1056"/>
                <a:gd name="T93" fmla="*/ 2147483647 h 924"/>
                <a:gd name="T94" fmla="*/ 2147483647 w 1056"/>
                <a:gd name="T95" fmla="*/ 2147483647 h 924"/>
                <a:gd name="T96" fmla="*/ 2147483647 w 1056"/>
                <a:gd name="T97" fmla="*/ 2147483647 h 924"/>
                <a:gd name="T98" fmla="*/ 2147483647 w 1056"/>
                <a:gd name="T99" fmla="*/ 2147483647 h 924"/>
                <a:gd name="T100" fmla="*/ 2147483647 w 1056"/>
                <a:gd name="T101" fmla="*/ 2147483647 h 924"/>
                <a:gd name="T102" fmla="*/ 2147483647 w 1056"/>
                <a:gd name="T103" fmla="*/ 2147483647 h 924"/>
                <a:gd name="T104" fmla="*/ 2147483647 w 1056"/>
                <a:gd name="T105" fmla="*/ 2147483647 h 924"/>
                <a:gd name="T106" fmla="*/ 2147483647 w 1056"/>
                <a:gd name="T107" fmla="*/ 2147483647 h 924"/>
                <a:gd name="T108" fmla="*/ 2147483647 w 1056"/>
                <a:gd name="T109" fmla="*/ 2147483647 h 924"/>
                <a:gd name="T110" fmla="*/ 2147483647 w 1056"/>
                <a:gd name="T111" fmla="*/ 2147483647 h 924"/>
                <a:gd name="T112" fmla="*/ 2147483647 w 1056"/>
                <a:gd name="T113" fmla="*/ 2147483647 h 924"/>
                <a:gd name="T114" fmla="*/ 2147483647 w 1056"/>
                <a:gd name="T115" fmla="*/ 2147483647 h 924"/>
                <a:gd name="T116" fmla="*/ 2147483647 w 1056"/>
                <a:gd name="T117" fmla="*/ 2147483647 h 92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056"/>
                <a:gd name="T178" fmla="*/ 0 h 924"/>
                <a:gd name="T179" fmla="*/ 1056 w 1056"/>
                <a:gd name="T180" fmla="*/ 924 h 924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056" h="924">
                  <a:moveTo>
                    <a:pt x="84" y="642"/>
                  </a:moveTo>
                  <a:lnTo>
                    <a:pt x="108" y="642"/>
                  </a:lnTo>
                  <a:lnTo>
                    <a:pt x="114" y="666"/>
                  </a:lnTo>
                  <a:lnTo>
                    <a:pt x="126" y="666"/>
                  </a:lnTo>
                  <a:lnTo>
                    <a:pt x="126" y="702"/>
                  </a:lnTo>
                  <a:lnTo>
                    <a:pt x="138" y="708"/>
                  </a:lnTo>
                  <a:lnTo>
                    <a:pt x="138" y="726"/>
                  </a:lnTo>
                  <a:lnTo>
                    <a:pt x="156" y="762"/>
                  </a:lnTo>
                  <a:lnTo>
                    <a:pt x="168" y="768"/>
                  </a:lnTo>
                  <a:lnTo>
                    <a:pt x="186" y="768"/>
                  </a:lnTo>
                  <a:lnTo>
                    <a:pt x="192" y="774"/>
                  </a:lnTo>
                  <a:lnTo>
                    <a:pt x="198" y="786"/>
                  </a:lnTo>
                  <a:lnTo>
                    <a:pt x="198" y="804"/>
                  </a:lnTo>
                  <a:lnTo>
                    <a:pt x="210" y="840"/>
                  </a:lnTo>
                  <a:lnTo>
                    <a:pt x="282" y="846"/>
                  </a:lnTo>
                  <a:lnTo>
                    <a:pt x="360" y="906"/>
                  </a:lnTo>
                  <a:lnTo>
                    <a:pt x="390" y="906"/>
                  </a:lnTo>
                  <a:lnTo>
                    <a:pt x="402" y="912"/>
                  </a:lnTo>
                  <a:lnTo>
                    <a:pt x="432" y="912"/>
                  </a:lnTo>
                  <a:lnTo>
                    <a:pt x="444" y="918"/>
                  </a:lnTo>
                  <a:lnTo>
                    <a:pt x="450" y="918"/>
                  </a:lnTo>
                  <a:lnTo>
                    <a:pt x="462" y="924"/>
                  </a:lnTo>
                  <a:lnTo>
                    <a:pt x="486" y="906"/>
                  </a:lnTo>
                  <a:lnTo>
                    <a:pt x="486" y="894"/>
                  </a:lnTo>
                  <a:lnTo>
                    <a:pt x="498" y="882"/>
                  </a:lnTo>
                  <a:lnTo>
                    <a:pt x="510" y="882"/>
                  </a:lnTo>
                  <a:lnTo>
                    <a:pt x="522" y="876"/>
                  </a:lnTo>
                  <a:lnTo>
                    <a:pt x="528" y="870"/>
                  </a:lnTo>
                  <a:lnTo>
                    <a:pt x="534" y="870"/>
                  </a:lnTo>
                  <a:lnTo>
                    <a:pt x="552" y="852"/>
                  </a:lnTo>
                  <a:lnTo>
                    <a:pt x="576" y="882"/>
                  </a:lnTo>
                  <a:lnTo>
                    <a:pt x="606" y="882"/>
                  </a:lnTo>
                  <a:lnTo>
                    <a:pt x="612" y="876"/>
                  </a:lnTo>
                  <a:lnTo>
                    <a:pt x="636" y="882"/>
                  </a:lnTo>
                  <a:lnTo>
                    <a:pt x="636" y="876"/>
                  </a:lnTo>
                  <a:lnTo>
                    <a:pt x="648" y="864"/>
                  </a:lnTo>
                  <a:lnTo>
                    <a:pt x="660" y="864"/>
                  </a:lnTo>
                  <a:lnTo>
                    <a:pt x="672" y="858"/>
                  </a:lnTo>
                  <a:lnTo>
                    <a:pt x="696" y="858"/>
                  </a:lnTo>
                  <a:lnTo>
                    <a:pt x="714" y="840"/>
                  </a:lnTo>
                  <a:lnTo>
                    <a:pt x="714" y="828"/>
                  </a:lnTo>
                  <a:lnTo>
                    <a:pt x="726" y="822"/>
                  </a:lnTo>
                  <a:lnTo>
                    <a:pt x="732" y="816"/>
                  </a:lnTo>
                  <a:lnTo>
                    <a:pt x="744" y="810"/>
                  </a:lnTo>
                  <a:lnTo>
                    <a:pt x="756" y="810"/>
                  </a:lnTo>
                  <a:lnTo>
                    <a:pt x="762" y="804"/>
                  </a:lnTo>
                  <a:lnTo>
                    <a:pt x="846" y="804"/>
                  </a:lnTo>
                  <a:lnTo>
                    <a:pt x="1056" y="558"/>
                  </a:lnTo>
                  <a:lnTo>
                    <a:pt x="984" y="564"/>
                  </a:lnTo>
                  <a:lnTo>
                    <a:pt x="948" y="546"/>
                  </a:lnTo>
                  <a:lnTo>
                    <a:pt x="936" y="534"/>
                  </a:lnTo>
                  <a:lnTo>
                    <a:pt x="918" y="528"/>
                  </a:lnTo>
                  <a:lnTo>
                    <a:pt x="906" y="522"/>
                  </a:lnTo>
                  <a:lnTo>
                    <a:pt x="882" y="516"/>
                  </a:lnTo>
                  <a:lnTo>
                    <a:pt x="810" y="492"/>
                  </a:lnTo>
                  <a:lnTo>
                    <a:pt x="774" y="474"/>
                  </a:lnTo>
                  <a:lnTo>
                    <a:pt x="768" y="462"/>
                  </a:lnTo>
                  <a:lnTo>
                    <a:pt x="762" y="456"/>
                  </a:lnTo>
                  <a:lnTo>
                    <a:pt x="756" y="444"/>
                  </a:lnTo>
                  <a:lnTo>
                    <a:pt x="732" y="444"/>
                  </a:lnTo>
                  <a:lnTo>
                    <a:pt x="732" y="438"/>
                  </a:lnTo>
                  <a:lnTo>
                    <a:pt x="726" y="432"/>
                  </a:lnTo>
                  <a:lnTo>
                    <a:pt x="714" y="408"/>
                  </a:lnTo>
                  <a:lnTo>
                    <a:pt x="708" y="402"/>
                  </a:lnTo>
                  <a:lnTo>
                    <a:pt x="702" y="390"/>
                  </a:lnTo>
                  <a:lnTo>
                    <a:pt x="696" y="384"/>
                  </a:lnTo>
                  <a:lnTo>
                    <a:pt x="690" y="372"/>
                  </a:lnTo>
                  <a:lnTo>
                    <a:pt x="690" y="360"/>
                  </a:lnTo>
                  <a:lnTo>
                    <a:pt x="678" y="348"/>
                  </a:lnTo>
                  <a:lnTo>
                    <a:pt x="696" y="318"/>
                  </a:lnTo>
                  <a:lnTo>
                    <a:pt x="690" y="312"/>
                  </a:lnTo>
                  <a:lnTo>
                    <a:pt x="678" y="306"/>
                  </a:lnTo>
                  <a:lnTo>
                    <a:pt x="666" y="306"/>
                  </a:lnTo>
                  <a:lnTo>
                    <a:pt x="660" y="312"/>
                  </a:lnTo>
                  <a:lnTo>
                    <a:pt x="654" y="312"/>
                  </a:lnTo>
                  <a:lnTo>
                    <a:pt x="648" y="318"/>
                  </a:lnTo>
                  <a:lnTo>
                    <a:pt x="624" y="318"/>
                  </a:lnTo>
                  <a:lnTo>
                    <a:pt x="612" y="306"/>
                  </a:lnTo>
                  <a:lnTo>
                    <a:pt x="612" y="294"/>
                  </a:lnTo>
                  <a:lnTo>
                    <a:pt x="606" y="276"/>
                  </a:lnTo>
                  <a:lnTo>
                    <a:pt x="606" y="264"/>
                  </a:lnTo>
                  <a:lnTo>
                    <a:pt x="624" y="246"/>
                  </a:lnTo>
                  <a:lnTo>
                    <a:pt x="654" y="192"/>
                  </a:lnTo>
                  <a:lnTo>
                    <a:pt x="642" y="174"/>
                  </a:lnTo>
                  <a:lnTo>
                    <a:pt x="630" y="174"/>
                  </a:lnTo>
                  <a:lnTo>
                    <a:pt x="618" y="168"/>
                  </a:lnTo>
                  <a:lnTo>
                    <a:pt x="612" y="162"/>
                  </a:lnTo>
                  <a:lnTo>
                    <a:pt x="612" y="138"/>
                  </a:lnTo>
                  <a:lnTo>
                    <a:pt x="600" y="126"/>
                  </a:lnTo>
                  <a:lnTo>
                    <a:pt x="576" y="114"/>
                  </a:lnTo>
                  <a:lnTo>
                    <a:pt x="570" y="108"/>
                  </a:lnTo>
                  <a:lnTo>
                    <a:pt x="546" y="72"/>
                  </a:lnTo>
                  <a:lnTo>
                    <a:pt x="534" y="66"/>
                  </a:lnTo>
                  <a:lnTo>
                    <a:pt x="528" y="60"/>
                  </a:lnTo>
                  <a:lnTo>
                    <a:pt x="516" y="60"/>
                  </a:lnTo>
                  <a:lnTo>
                    <a:pt x="498" y="36"/>
                  </a:lnTo>
                  <a:lnTo>
                    <a:pt x="468" y="36"/>
                  </a:lnTo>
                  <a:lnTo>
                    <a:pt x="462" y="30"/>
                  </a:lnTo>
                  <a:lnTo>
                    <a:pt x="444" y="30"/>
                  </a:lnTo>
                  <a:lnTo>
                    <a:pt x="432" y="36"/>
                  </a:lnTo>
                  <a:lnTo>
                    <a:pt x="420" y="36"/>
                  </a:lnTo>
                  <a:lnTo>
                    <a:pt x="420" y="24"/>
                  </a:lnTo>
                  <a:lnTo>
                    <a:pt x="414" y="18"/>
                  </a:lnTo>
                  <a:lnTo>
                    <a:pt x="408" y="24"/>
                  </a:lnTo>
                  <a:lnTo>
                    <a:pt x="402" y="36"/>
                  </a:lnTo>
                  <a:lnTo>
                    <a:pt x="372" y="36"/>
                  </a:lnTo>
                  <a:lnTo>
                    <a:pt x="366" y="24"/>
                  </a:lnTo>
                  <a:lnTo>
                    <a:pt x="360" y="18"/>
                  </a:lnTo>
                  <a:lnTo>
                    <a:pt x="354" y="18"/>
                  </a:lnTo>
                  <a:lnTo>
                    <a:pt x="342" y="6"/>
                  </a:lnTo>
                  <a:lnTo>
                    <a:pt x="330" y="0"/>
                  </a:lnTo>
                  <a:lnTo>
                    <a:pt x="330" y="12"/>
                  </a:lnTo>
                  <a:lnTo>
                    <a:pt x="324" y="24"/>
                  </a:lnTo>
                  <a:lnTo>
                    <a:pt x="318" y="42"/>
                  </a:lnTo>
                  <a:lnTo>
                    <a:pt x="318" y="54"/>
                  </a:lnTo>
                  <a:lnTo>
                    <a:pt x="306" y="66"/>
                  </a:lnTo>
                  <a:lnTo>
                    <a:pt x="288" y="48"/>
                  </a:lnTo>
                  <a:lnTo>
                    <a:pt x="288" y="42"/>
                  </a:lnTo>
                  <a:lnTo>
                    <a:pt x="282" y="36"/>
                  </a:lnTo>
                  <a:lnTo>
                    <a:pt x="276" y="36"/>
                  </a:lnTo>
                  <a:lnTo>
                    <a:pt x="276" y="42"/>
                  </a:lnTo>
                  <a:lnTo>
                    <a:pt x="270" y="48"/>
                  </a:lnTo>
                  <a:lnTo>
                    <a:pt x="234" y="48"/>
                  </a:lnTo>
                  <a:lnTo>
                    <a:pt x="234" y="90"/>
                  </a:lnTo>
                  <a:lnTo>
                    <a:pt x="228" y="96"/>
                  </a:lnTo>
                  <a:lnTo>
                    <a:pt x="222" y="108"/>
                  </a:lnTo>
                  <a:lnTo>
                    <a:pt x="216" y="114"/>
                  </a:lnTo>
                  <a:lnTo>
                    <a:pt x="210" y="126"/>
                  </a:lnTo>
                  <a:lnTo>
                    <a:pt x="210" y="174"/>
                  </a:lnTo>
                  <a:lnTo>
                    <a:pt x="180" y="174"/>
                  </a:lnTo>
                  <a:lnTo>
                    <a:pt x="174" y="180"/>
                  </a:lnTo>
                  <a:lnTo>
                    <a:pt x="168" y="192"/>
                  </a:lnTo>
                  <a:lnTo>
                    <a:pt x="162" y="198"/>
                  </a:lnTo>
                  <a:lnTo>
                    <a:pt x="162" y="234"/>
                  </a:lnTo>
                  <a:lnTo>
                    <a:pt x="156" y="240"/>
                  </a:lnTo>
                  <a:lnTo>
                    <a:pt x="144" y="240"/>
                  </a:lnTo>
                  <a:lnTo>
                    <a:pt x="138" y="246"/>
                  </a:lnTo>
                  <a:lnTo>
                    <a:pt x="138" y="270"/>
                  </a:lnTo>
                  <a:lnTo>
                    <a:pt x="126" y="288"/>
                  </a:lnTo>
                  <a:lnTo>
                    <a:pt x="126" y="294"/>
                  </a:lnTo>
                  <a:lnTo>
                    <a:pt x="132" y="300"/>
                  </a:lnTo>
                  <a:lnTo>
                    <a:pt x="132" y="336"/>
                  </a:lnTo>
                  <a:lnTo>
                    <a:pt x="126" y="342"/>
                  </a:lnTo>
                  <a:lnTo>
                    <a:pt x="114" y="342"/>
                  </a:lnTo>
                  <a:lnTo>
                    <a:pt x="108" y="336"/>
                  </a:lnTo>
                  <a:lnTo>
                    <a:pt x="108" y="324"/>
                  </a:lnTo>
                  <a:lnTo>
                    <a:pt x="102" y="324"/>
                  </a:lnTo>
                  <a:lnTo>
                    <a:pt x="84" y="342"/>
                  </a:lnTo>
                  <a:lnTo>
                    <a:pt x="84" y="360"/>
                  </a:lnTo>
                  <a:lnTo>
                    <a:pt x="90" y="372"/>
                  </a:lnTo>
                  <a:lnTo>
                    <a:pt x="90" y="390"/>
                  </a:lnTo>
                  <a:lnTo>
                    <a:pt x="84" y="396"/>
                  </a:lnTo>
                  <a:lnTo>
                    <a:pt x="72" y="402"/>
                  </a:lnTo>
                  <a:lnTo>
                    <a:pt x="66" y="414"/>
                  </a:lnTo>
                  <a:lnTo>
                    <a:pt x="66" y="426"/>
                  </a:lnTo>
                  <a:lnTo>
                    <a:pt x="72" y="438"/>
                  </a:lnTo>
                  <a:lnTo>
                    <a:pt x="72" y="450"/>
                  </a:lnTo>
                  <a:lnTo>
                    <a:pt x="78" y="456"/>
                  </a:lnTo>
                  <a:lnTo>
                    <a:pt x="78" y="492"/>
                  </a:lnTo>
                  <a:lnTo>
                    <a:pt x="72" y="504"/>
                  </a:lnTo>
                  <a:lnTo>
                    <a:pt x="72" y="516"/>
                  </a:lnTo>
                  <a:lnTo>
                    <a:pt x="66" y="522"/>
                  </a:lnTo>
                  <a:lnTo>
                    <a:pt x="54" y="522"/>
                  </a:lnTo>
                  <a:lnTo>
                    <a:pt x="48" y="528"/>
                  </a:lnTo>
                  <a:lnTo>
                    <a:pt x="42" y="522"/>
                  </a:lnTo>
                  <a:lnTo>
                    <a:pt x="6" y="522"/>
                  </a:lnTo>
                  <a:lnTo>
                    <a:pt x="12" y="546"/>
                  </a:lnTo>
                  <a:lnTo>
                    <a:pt x="6" y="552"/>
                  </a:lnTo>
                  <a:lnTo>
                    <a:pt x="0" y="564"/>
                  </a:lnTo>
                  <a:lnTo>
                    <a:pt x="0" y="576"/>
                  </a:lnTo>
                  <a:lnTo>
                    <a:pt x="6" y="576"/>
                  </a:lnTo>
                  <a:lnTo>
                    <a:pt x="18" y="582"/>
                  </a:lnTo>
                  <a:lnTo>
                    <a:pt x="42" y="582"/>
                  </a:lnTo>
                  <a:lnTo>
                    <a:pt x="48" y="588"/>
                  </a:lnTo>
                  <a:lnTo>
                    <a:pt x="60" y="594"/>
                  </a:lnTo>
                  <a:lnTo>
                    <a:pt x="66" y="606"/>
                  </a:lnTo>
                  <a:lnTo>
                    <a:pt x="78" y="612"/>
                  </a:lnTo>
                  <a:lnTo>
                    <a:pt x="78" y="630"/>
                  </a:lnTo>
                  <a:lnTo>
                    <a:pt x="84" y="64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22" name="Estonia" descr="© INSCALE GmbH, 05.05.2010&#10;http://www.presentationload.com/">
              <a:extLst>
                <a:ext uri="{FF2B5EF4-FFF2-40B4-BE49-F238E27FC236}">
                  <a16:creationId xmlns:a16="http://schemas.microsoft.com/office/drawing/2014/main" id="{98B95495-E4A8-8400-124F-CFC6A37506C7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4763115" y="1418872"/>
              <a:ext cx="131932" cy="59295"/>
            </a:xfrm>
            <a:custGeom>
              <a:avLst/>
              <a:gdLst>
                <a:gd name="T0" fmla="*/ 2147483647 w 348"/>
                <a:gd name="T1" fmla="*/ 2147483647 h 156"/>
                <a:gd name="T2" fmla="*/ 2147483647 w 348"/>
                <a:gd name="T3" fmla="*/ 2147483647 h 156"/>
                <a:gd name="T4" fmla="*/ 2147483647 w 348"/>
                <a:gd name="T5" fmla="*/ 2147483647 h 156"/>
                <a:gd name="T6" fmla="*/ 2147483647 w 348"/>
                <a:gd name="T7" fmla="*/ 2147483647 h 156"/>
                <a:gd name="T8" fmla="*/ 2147483647 w 348"/>
                <a:gd name="T9" fmla="*/ 2147483647 h 156"/>
                <a:gd name="T10" fmla="*/ 2147483647 w 348"/>
                <a:gd name="T11" fmla="*/ 2147483647 h 156"/>
                <a:gd name="T12" fmla="*/ 2147483647 w 348"/>
                <a:gd name="T13" fmla="*/ 2147483647 h 156"/>
                <a:gd name="T14" fmla="*/ 2147483647 w 348"/>
                <a:gd name="T15" fmla="*/ 0 h 156"/>
                <a:gd name="T16" fmla="*/ 2147483647 w 348"/>
                <a:gd name="T17" fmla="*/ 2147483647 h 156"/>
                <a:gd name="T18" fmla="*/ 2147483647 w 348"/>
                <a:gd name="T19" fmla="*/ 2147483647 h 156"/>
                <a:gd name="T20" fmla="*/ 2147483647 w 348"/>
                <a:gd name="T21" fmla="*/ 2147483647 h 156"/>
                <a:gd name="T22" fmla="*/ 2147483647 w 348"/>
                <a:gd name="T23" fmla="*/ 2147483647 h 156"/>
                <a:gd name="T24" fmla="*/ 2147483647 w 348"/>
                <a:gd name="T25" fmla="*/ 2147483647 h 156"/>
                <a:gd name="T26" fmla="*/ 2147483647 w 348"/>
                <a:gd name="T27" fmla="*/ 2147483647 h 156"/>
                <a:gd name="T28" fmla="*/ 2147483647 w 348"/>
                <a:gd name="T29" fmla="*/ 2147483647 h 156"/>
                <a:gd name="T30" fmla="*/ 2147483647 w 348"/>
                <a:gd name="T31" fmla="*/ 2147483647 h 156"/>
                <a:gd name="T32" fmla="*/ 2147483647 w 348"/>
                <a:gd name="T33" fmla="*/ 2147483647 h 156"/>
                <a:gd name="T34" fmla="*/ 2147483647 w 348"/>
                <a:gd name="T35" fmla="*/ 2147483647 h 156"/>
                <a:gd name="T36" fmla="*/ 2147483647 w 348"/>
                <a:gd name="T37" fmla="*/ 2147483647 h 156"/>
                <a:gd name="T38" fmla="*/ 2147483647 w 348"/>
                <a:gd name="T39" fmla="*/ 2147483647 h 156"/>
                <a:gd name="T40" fmla="*/ 2147483647 w 348"/>
                <a:gd name="T41" fmla="*/ 2147483647 h 156"/>
                <a:gd name="T42" fmla="*/ 2147483647 w 348"/>
                <a:gd name="T43" fmla="*/ 2147483647 h 156"/>
                <a:gd name="T44" fmla="*/ 2147483647 w 348"/>
                <a:gd name="T45" fmla="*/ 2147483647 h 156"/>
                <a:gd name="T46" fmla="*/ 2147483647 w 348"/>
                <a:gd name="T47" fmla="*/ 2147483647 h 156"/>
                <a:gd name="T48" fmla="*/ 0 w 348"/>
                <a:gd name="T49" fmla="*/ 2147483647 h 156"/>
                <a:gd name="T50" fmla="*/ 2147483647 w 348"/>
                <a:gd name="T51" fmla="*/ 2147483647 h 156"/>
                <a:gd name="T52" fmla="*/ 2147483647 w 348"/>
                <a:gd name="T53" fmla="*/ 2147483647 h 156"/>
                <a:gd name="T54" fmla="*/ 2147483647 w 348"/>
                <a:gd name="T55" fmla="*/ 2147483647 h 156"/>
                <a:gd name="T56" fmla="*/ 2147483647 w 348"/>
                <a:gd name="T57" fmla="*/ 2147483647 h 156"/>
                <a:gd name="T58" fmla="*/ 2147483647 w 348"/>
                <a:gd name="T59" fmla="*/ 2147483647 h 156"/>
                <a:gd name="T60" fmla="*/ 2147483647 w 348"/>
                <a:gd name="T61" fmla="*/ 2147483647 h 156"/>
                <a:gd name="T62" fmla="*/ 2147483647 w 348"/>
                <a:gd name="T63" fmla="*/ 2147483647 h 156"/>
                <a:gd name="T64" fmla="*/ 2147483647 w 348"/>
                <a:gd name="T65" fmla="*/ 2147483647 h 156"/>
                <a:gd name="T66" fmla="*/ 2147483647 w 348"/>
                <a:gd name="T67" fmla="*/ 2147483647 h 156"/>
                <a:gd name="T68" fmla="*/ 2147483647 w 348"/>
                <a:gd name="T69" fmla="*/ 2147483647 h 156"/>
                <a:gd name="T70" fmla="*/ 2147483647 w 348"/>
                <a:gd name="T71" fmla="*/ 2147483647 h 15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348"/>
                <a:gd name="T109" fmla="*/ 0 h 156"/>
                <a:gd name="T110" fmla="*/ 348 w 348"/>
                <a:gd name="T111" fmla="*/ 156 h 15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348" h="156">
                  <a:moveTo>
                    <a:pt x="336" y="114"/>
                  </a:moveTo>
                  <a:lnTo>
                    <a:pt x="324" y="108"/>
                  </a:lnTo>
                  <a:lnTo>
                    <a:pt x="336" y="84"/>
                  </a:lnTo>
                  <a:lnTo>
                    <a:pt x="318" y="78"/>
                  </a:lnTo>
                  <a:lnTo>
                    <a:pt x="318" y="60"/>
                  </a:lnTo>
                  <a:lnTo>
                    <a:pt x="330" y="48"/>
                  </a:lnTo>
                  <a:lnTo>
                    <a:pt x="336" y="48"/>
                  </a:lnTo>
                  <a:lnTo>
                    <a:pt x="342" y="42"/>
                  </a:lnTo>
                  <a:lnTo>
                    <a:pt x="336" y="30"/>
                  </a:lnTo>
                  <a:lnTo>
                    <a:pt x="342" y="18"/>
                  </a:lnTo>
                  <a:lnTo>
                    <a:pt x="330" y="12"/>
                  </a:lnTo>
                  <a:lnTo>
                    <a:pt x="312" y="12"/>
                  </a:lnTo>
                  <a:lnTo>
                    <a:pt x="294" y="6"/>
                  </a:lnTo>
                  <a:lnTo>
                    <a:pt x="276" y="6"/>
                  </a:lnTo>
                  <a:lnTo>
                    <a:pt x="264" y="0"/>
                  </a:lnTo>
                  <a:lnTo>
                    <a:pt x="204" y="0"/>
                  </a:lnTo>
                  <a:lnTo>
                    <a:pt x="192" y="6"/>
                  </a:lnTo>
                  <a:lnTo>
                    <a:pt x="156" y="6"/>
                  </a:lnTo>
                  <a:lnTo>
                    <a:pt x="150" y="12"/>
                  </a:lnTo>
                  <a:lnTo>
                    <a:pt x="126" y="24"/>
                  </a:lnTo>
                  <a:lnTo>
                    <a:pt x="108" y="30"/>
                  </a:lnTo>
                  <a:lnTo>
                    <a:pt x="96" y="36"/>
                  </a:lnTo>
                  <a:lnTo>
                    <a:pt x="90" y="36"/>
                  </a:lnTo>
                  <a:lnTo>
                    <a:pt x="84" y="42"/>
                  </a:lnTo>
                  <a:lnTo>
                    <a:pt x="84" y="48"/>
                  </a:lnTo>
                  <a:lnTo>
                    <a:pt x="90" y="60"/>
                  </a:lnTo>
                  <a:lnTo>
                    <a:pt x="90" y="72"/>
                  </a:lnTo>
                  <a:lnTo>
                    <a:pt x="96" y="78"/>
                  </a:lnTo>
                  <a:lnTo>
                    <a:pt x="96" y="84"/>
                  </a:lnTo>
                  <a:lnTo>
                    <a:pt x="150" y="90"/>
                  </a:lnTo>
                  <a:lnTo>
                    <a:pt x="138" y="126"/>
                  </a:lnTo>
                  <a:lnTo>
                    <a:pt x="150" y="126"/>
                  </a:lnTo>
                  <a:lnTo>
                    <a:pt x="180" y="114"/>
                  </a:lnTo>
                  <a:lnTo>
                    <a:pt x="210" y="114"/>
                  </a:lnTo>
                  <a:lnTo>
                    <a:pt x="234" y="126"/>
                  </a:lnTo>
                  <a:lnTo>
                    <a:pt x="240" y="132"/>
                  </a:lnTo>
                  <a:lnTo>
                    <a:pt x="252" y="138"/>
                  </a:lnTo>
                  <a:lnTo>
                    <a:pt x="270" y="156"/>
                  </a:lnTo>
                  <a:lnTo>
                    <a:pt x="288" y="156"/>
                  </a:lnTo>
                  <a:lnTo>
                    <a:pt x="294" y="150"/>
                  </a:lnTo>
                  <a:lnTo>
                    <a:pt x="312" y="150"/>
                  </a:lnTo>
                  <a:lnTo>
                    <a:pt x="318" y="156"/>
                  </a:lnTo>
                  <a:lnTo>
                    <a:pt x="330" y="156"/>
                  </a:lnTo>
                  <a:lnTo>
                    <a:pt x="330" y="144"/>
                  </a:lnTo>
                  <a:lnTo>
                    <a:pt x="348" y="132"/>
                  </a:lnTo>
                  <a:lnTo>
                    <a:pt x="336" y="114"/>
                  </a:lnTo>
                  <a:close/>
                  <a:moveTo>
                    <a:pt x="36" y="78"/>
                  </a:moveTo>
                  <a:lnTo>
                    <a:pt x="6" y="78"/>
                  </a:lnTo>
                  <a:lnTo>
                    <a:pt x="0" y="84"/>
                  </a:lnTo>
                  <a:lnTo>
                    <a:pt x="0" y="102"/>
                  </a:lnTo>
                  <a:lnTo>
                    <a:pt x="6" y="108"/>
                  </a:lnTo>
                  <a:lnTo>
                    <a:pt x="18" y="132"/>
                  </a:lnTo>
                  <a:lnTo>
                    <a:pt x="24" y="126"/>
                  </a:lnTo>
                  <a:lnTo>
                    <a:pt x="30" y="114"/>
                  </a:lnTo>
                  <a:lnTo>
                    <a:pt x="42" y="108"/>
                  </a:lnTo>
                  <a:lnTo>
                    <a:pt x="54" y="108"/>
                  </a:lnTo>
                  <a:lnTo>
                    <a:pt x="60" y="102"/>
                  </a:lnTo>
                  <a:lnTo>
                    <a:pt x="72" y="96"/>
                  </a:lnTo>
                  <a:lnTo>
                    <a:pt x="78" y="90"/>
                  </a:lnTo>
                  <a:lnTo>
                    <a:pt x="72" y="72"/>
                  </a:lnTo>
                  <a:lnTo>
                    <a:pt x="36" y="78"/>
                  </a:lnTo>
                  <a:close/>
                  <a:moveTo>
                    <a:pt x="36" y="66"/>
                  </a:moveTo>
                  <a:lnTo>
                    <a:pt x="48" y="66"/>
                  </a:lnTo>
                  <a:lnTo>
                    <a:pt x="54" y="54"/>
                  </a:lnTo>
                  <a:lnTo>
                    <a:pt x="60" y="48"/>
                  </a:lnTo>
                  <a:lnTo>
                    <a:pt x="60" y="42"/>
                  </a:lnTo>
                  <a:lnTo>
                    <a:pt x="54" y="36"/>
                  </a:lnTo>
                  <a:lnTo>
                    <a:pt x="48" y="36"/>
                  </a:lnTo>
                  <a:lnTo>
                    <a:pt x="36" y="42"/>
                  </a:lnTo>
                  <a:lnTo>
                    <a:pt x="30" y="48"/>
                  </a:lnTo>
                  <a:lnTo>
                    <a:pt x="24" y="60"/>
                  </a:lnTo>
                  <a:lnTo>
                    <a:pt x="30" y="66"/>
                  </a:lnTo>
                  <a:lnTo>
                    <a:pt x="36" y="66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23" name="Eritrea" descr="© INSCALE GmbH, 05.05.2010&#10;http://www.presentationload.com/">
              <a:extLst>
                <a:ext uri="{FF2B5EF4-FFF2-40B4-BE49-F238E27FC236}">
                  <a16:creationId xmlns:a16="http://schemas.microsoft.com/office/drawing/2014/main" id="{2D1F1E39-EBDC-D6ED-655B-E2A882BA3F67}"/>
                </a:ext>
              </a:extLst>
            </p:cNvPr>
            <p:cNvSpPr>
              <a:spLocks/>
            </p:cNvSpPr>
            <p:nvPr/>
          </p:nvSpPr>
          <p:spPr bwMode="gray">
            <a:xfrm>
              <a:off x="5209310" y="2667033"/>
              <a:ext cx="182333" cy="173438"/>
            </a:xfrm>
            <a:custGeom>
              <a:avLst/>
              <a:gdLst>
                <a:gd name="T0" fmla="*/ 2147483647 w 480"/>
                <a:gd name="T1" fmla="*/ 2147483647 h 456"/>
                <a:gd name="T2" fmla="*/ 2147483647 w 480"/>
                <a:gd name="T3" fmla="*/ 2147483647 h 456"/>
                <a:gd name="T4" fmla="*/ 2147483647 w 480"/>
                <a:gd name="T5" fmla="*/ 2147483647 h 456"/>
                <a:gd name="T6" fmla="*/ 2147483647 w 480"/>
                <a:gd name="T7" fmla="*/ 2147483647 h 456"/>
                <a:gd name="T8" fmla="*/ 2147483647 w 480"/>
                <a:gd name="T9" fmla="*/ 2147483647 h 456"/>
                <a:gd name="T10" fmla="*/ 2147483647 w 480"/>
                <a:gd name="T11" fmla="*/ 2147483647 h 456"/>
                <a:gd name="T12" fmla="*/ 2147483647 w 480"/>
                <a:gd name="T13" fmla="*/ 2147483647 h 456"/>
                <a:gd name="T14" fmla="*/ 2147483647 w 480"/>
                <a:gd name="T15" fmla="*/ 2147483647 h 456"/>
                <a:gd name="T16" fmla="*/ 0 w 480"/>
                <a:gd name="T17" fmla="*/ 2147483647 h 456"/>
                <a:gd name="T18" fmla="*/ 2147483647 w 480"/>
                <a:gd name="T19" fmla="*/ 2147483647 h 456"/>
                <a:gd name="T20" fmla="*/ 2147483647 w 480"/>
                <a:gd name="T21" fmla="*/ 2147483647 h 456"/>
                <a:gd name="T22" fmla="*/ 2147483647 w 480"/>
                <a:gd name="T23" fmla="*/ 2147483647 h 456"/>
                <a:gd name="T24" fmla="*/ 2147483647 w 480"/>
                <a:gd name="T25" fmla="*/ 2147483647 h 456"/>
                <a:gd name="T26" fmla="*/ 2147483647 w 480"/>
                <a:gd name="T27" fmla="*/ 2147483647 h 456"/>
                <a:gd name="T28" fmla="*/ 2147483647 w 480"/>
                <a:gd name="T29" fmla="*/ 2147483647 h 456"/>
                <a:gd name="T30" fmla="*/ 2147483647 w 480"/>
                <a:gd name="T31" fmla="*/ 2147483647 h 456"/>
                <a:gd name="T32" fmla="*/ 2147483647 w 480"/>
                <a:gd name="T33" fmla="*/ 2147483647 h 456"/>
                <a:gd name="T34" fmla="*/ 2147483647 w 480"/>
                <a:gd name="T35" fmla="*/ 2147483647 h 456"/>
                <a:gd name="T36" fmla="*/ 2147483647 w 480"/>
                <a:gd name="T37" fmla="*/ 2147483647 h 456"/>
                <a:gd name="T38" fmla="*/ 2147483647 w 480"/>
                <a:gd name="T39" fmla="*/ 2147483647 h 456"/>
                <a:gd name="T40" fmla="*/ 2147483647 w 480"/>
                <a:gd name="T41" fmla="*/ 2147483647 h 456"/>
                <a:gd name="T42" fmla="*/ 2147483647 w 480"/>
                <a:gd name="T43" fmla="*/ 2147483647 h 456"/>
                <a:gd name="T44" fmla="*/ 2147483647 w 480"/>
                <a:gd name="T45" fmla="*/ 2147483647 h 456"/>
                <a:gd name="T46" fmla="*/ 2147483647 w 480"/>
                <a:gd name="T47" fmla="*/ 2147483647 h 456"/>
                <a:gd name="T48" fmla="*/ 2147483647 w 480"/>
                <a:gd name="T49" fmla="*/ 2147483647 h 456"/>
                <a:gd name="T50" fmla="*/ 2147483647 w 480"/>
                <a:gd name="T51" fmla="*/ 2147483647 h 456"/>
                <a:gd name="T52" fmla="*/ 2147483647 w 480"/>
                <a:gd name="T53" fmla="*/ 2147483647 h 456"/>
                <a:gd name="T54" fmla="*/ 2147483647 w 480"/>
                <a:gd name="T55" fmla="*/ 2147483647 h 456"/>
                <a:gd name="T56" fmla="*/ 2147483647 w 480"/>
                <a:gd name="T57" fmla="*/ 2147483647 h 456"/>
                <a:gd name="T58" fmla="*/ 2147483647 w 480"/>
                <a:gd name="T59" fmla="*/ 2147483647 h 456"/>
                <a:gd name="T60" fmla="*/ 2147483647 w 480"/>
                <a:gd name="T61" fmla="*/ 2147483647 h 456"/>
                <a:gd name="T62" fmla="*/ 2147483647 w 480"/>
                <a:gd name="T63" fmla="*/ 2147483647 h 456"/>
                <a:gd name="T64" fmla="*/ 2147483647 w 480"/>
                <a:gd name="T65" fmla="*/ 2147483647 h 456"/>
                <a:gd name="T66" fmla="*/ 2147483647 w 480"/>
                <a:gd name="T67" fmla="*/ 2147483647 h 456"/>
                <a:gd name="T68" fmla="*/ 2147483647 w 480"/>
                <a:gd name="T69" fmla="*/ 2147483647 h 456"/>
                <a:gd name="T70" fmla="*/ 2147483647 w 480"/>
                <a:gd name="T71" fmla="*/ 2147483647 h 456"/>
                <a:gd name="T72" fmla="*/ 2147483647 w 480"/>
                <a:gd name="T73" fmla="*/ 2147483647 h 456"/>
                <a:gd name="T74" fmla="*/ 2147483647 w 480"/>
                <a:gd name="T75" fmla="*/ 2147483647 h 456"/>
                <a:gd name="T76" fmla="*/ 2147483647 w 480"/>
                <a:gd name="T77" fmla="*/ 2147483647 h 456"/>
                <a:gd name="T78" fmla="*/ 2147483647 w 480"/>
                <a:gd name="T79" fmla="*/ 2147483647 h 456"/>
                <a:gd name="T80" fmla="*/ 2147483647 w 480"/>
                <a:gd name="T81" fmla="*/ 2147483647 h 456"/>
                <a:gd name="T82" fmla="*/ 2147483647 w 480"/>
                <a:gd name="T83" fmla="*/ 2147483647 h 456"/>
                <a:gd name="T84" fmla="*/ 2147483647 w 480"/>
                <a:gd name="T85" fmla="*/ 2147483647 h 456"/>
                <a:gd name="T86" fmla="*/ 2147483647 w 480"/>
                <a:gd name="T87" fmla="*/ 2147483647 h 456"/>
                <a:gd name="T88" fmla="*/ 2147483647 w 480"/>
                <a:gd name="T89" fmla="*/ 2147483647 h 456"/>
                <a:gd name="T90" fmla="*/ 2147483647 w 480"/>
                <a:gd name="T91" fmla="*/ 2147483647 h 456"/>
                <a:gd name="T92" fmla="*/ 2147483647 w 480"/>
                <a:gd name="T93" fmla="*/ 2147483647 h 456"/>
                <a:gd name="T94" fmla="*/ 2147483647 w 480"/>
                <a:gd name="T95" fmla="*/ 2147483647 h 456"/>
                <a:gd name="T96" fmla="*/ 2147483647 w 480"/>
                <a:gd name="T97" fmla="*/ 0 h 456"/>
                <a:gd name="T98" fmla="*/ 2147483647 w 480"/>
                <a:gd name="T99" fmla="*/ 2147483647 h 456"/>
                <a:gd name="T100" fmla="*/ 2147483647 w 480"/>
                <a:gd name="T101" fmla="*/ 2147483647 h 456"/>
                <a:gd name="T102" fmla="*/ 2147483647 w 480"/>
                <a:gd name="T103" fmla="*/ 2147483647 h 45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480"/>
                <a:gd name="T157" fmla="*/ 0 h 456"/>
                <a:gd name="T158" fmla="*/ 480 w 480"/>
                <a:gd name="T159" fmla="*/ 456 h 45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480" h="456">
                  <a:moveTo>
                    <a:pt x="78" y="54"/>
                  </a:moveTo>
                  <a:lnTo>
                    <a:pt x="78" y="66"/>
                  </a:lnTo>
                  <a:lnTo>
                    <a:pt x="72" y="72"/>
                  </a:lnTo>
                  <a:lnTo>
                    <a:pt x="72" y="78"/>
                  </a:lnTo>
                  <a:lnTo>
                    <a:pt x="66" y="84"/>
                  </a:lnTo>
                  <a:lnTo>
                    <a:pt x="48" y="84"/>
                  </a:lnTo>
                  <a:lnTo>
                    <a:pt x="48" y="102"/>
                  </a:lnTo>
                  <a:lnTo>
                    <a:pt x="42" y="108"/>
                  </a:lnTo>
                  <a:lnTo>
                    <a:pt x="30" y="108"/>
                  </a:lnTo>
                  <a:lnTo>
                    <a:pt x="30" y="120"/>
                  </a:lnTo>
                  <a:lnTo>
                    <a:pt x="36" y="126"/>
                  </a:lnTo>
                  <a:lnTo>
                    <a:pt x="36" y="168"/>
                  </a:lnTo>
                  <a:lnTo>
                    <a:pt x="30" y="180"/>
                  </a:lnTo>
                  <a:lnTo>
                    <a:pt x="24" y="186"/>
                  </a:lnTo>
                  <a:lnTo>
                    <a:pt x="18" y="186"/>
                  </a:lnTo>
                  <a:lnTo>
                    <a:pt x="18" y="222"/>
                  </a:lnTo>
                  <a:lnTo>
                    <a:pt x="12" y="222"/>
                  </a:lnTo>
                  <a:lnTo>
                    <a:pt x="0" y="228"/>
                  </a:lnTo>
                  <a:lnTo>
                    <a:pt x="0" y="246"/>
                  </a:lnTo>
                  <a:lnTo>
                    <a:pt x="6" y="252"/>
                  </a:lnTo>
                  <a:lnTo>
                    <a:pt x="12" y="300"/>
                  </a:lnTo>
                  <a:lnTo>
                    <a:pt x="48" y="300"/>
                  </a:lnTo>
                  <a:lnTo>
                    <a:pt x="54" y="294"/>
                  </a:lnTo>
                  <a:lnTo>
                    <a:pt x="54" y="288"/>
                  </a:lnTo>
                  <a:lnTo>
                    <a:pt x="60" y="288"/>
                  </a:lnTo>
                  <a:lnTo>
                    <a:pt x="66" y="294"/>
                  </a:lnTo>
                  <a:lnTo>
                    <a:pt x="66" y="300"/>
                  </a:lnTo>
                  <a:lnTo>
                    <a:pt x="84" y="318"/>
                  </a:lnTo>
                  <a:lnTo>
                    <a:pt x="96" y="306"/>
                  </a:lnTo>
                  <a:lnTo>
                    <a:pt x="96" y="294"/>
                  </a:lnTo>
                  <a:lnTo>
                    <a:pt x="102" y="276"/>
                  </a:lnTo>
                  <a:lnTo>
                    <a:pt x="108" y="264"/>
                  </a:lnTo>
                  <a:lnTo>
                    <a:pt x="108" y="252"/>
                  </a:lnTo>
                  <a:lnTo>
                    <a:pt x="120" y="258"/>
                  </a:lnTo>
                  <a:lnTo>
                    <a:pt x="132" y="270"/>
                  </a:lnTo>
                  <a:lnTo>
                    <a:pt x="138" y="270"/>
                  </a:lnTo>
                  <a:lnTo>
                    <a:pt x="144" y="276"/>
                  </a:lnTo>
                  <a:lnTo>
                    <a:pt x="150" y="288"/>
                  </a:lnTo>
                  <a:lnTo>
                    <a:pt x="180" y="288"/>
                  </a:lnTo>
                  <a:lnTo>
                    <a:pt x="186" y="276"/>
                  </a:lnTo>
                  <a:lnTo>
                    <a:pt x="192" y="270"/>
                  </a:lnTo>
                  <a:lnTo>
                    <a:pt x="198" y="276"/>
                  </a:lnTo>
                  <a:lnTo>
                    <a:pt x="198" y="288"/>
                  </a:lnTo>
                  <a:lnTo>
                    <a:pt x="210" y="288"/>
                  </a:lnTo>
                  <a:lnTo>
                    <a:pt x="222" y="282"/>
                  </a:lnTo>
                  <a:lnTo>
                    <a:pt x="240" y="282"/>
                  </a:lnTo>
                  <a:lnTo>
                    <a:pt x="246" y="288"/>
                  </a:lnTo>
                  <a:lnTo>
                    <a:pt x="276" y="288"/>
                  </a:lnTo>
                  <a:lnTo>
                    <a:pt x="294" y="312"/>
                  </a:lnTo>
                  <a:lnTo>
                    <a:pt x="306" y="312"/>
                  </a:lnTo>
                  <a:lnTo>
                    <a:pt x="312" y="318"/>
                  </a:lnTo>
                  <a:lnTo>
                    <a:pt x="324" y="324"/>
                  </a:lnTo>
                  <a:lnTo>
                    <a:pt x="348" y="360"/>
                  </a:lnTo>
                  <a:lnTo>
                    <a:pt x="354" y="366"/>
                  </a:lnTo>
                  <a:lnTo>
                    <a:pt x="378" y="378"/>
                  </a:lnTo>
                  <a:lnTo>
                    <a:pt x="390" y="390"/>
                  </a:lnTo>
                  <a:lnTo>
                    <a:pt x="390" y="414"/>
                  </a:lnTo>
                  <a:lnTo>
                    <a:pt x="396" y="420"/>
                  </a:lnTo>
                  <a:lnTo>
                    <a:pt x="408" y="426"/>
                  </a:lnTo>
                  <a:lnTo>
                    <a:pt x="420" y="426"/>
                  </a:lnTo>
                  <a:lnTo>
                    <a:pt x="432" y="444"/>
                  </a:lnTo>
                  <a:lnTo>
                    <a:pt x="456" y="456"/>
                  </a:lnTo>
                  <a:lnTo>
                    <a:pt x="468" y="438"/>
                  </a:lnTo>
                  <a:lnTo>
                    <a:pt x="480" y="432"/>
                  </a:lnTo>
                  <a:lnTo>
                    <a:pt x="474" y="420"/>
                  </a:lnTo>
                  <a:lnTo>
                    <a:pt x="456" y="402"/>
                  </a:lnTo>
                  <a:lnTo>
                    <a:pt x="432" y="402"/>
                  </a:lnTo>
                  <a:lnTo>
                    <a:pt x="426" y="396"/>
                  </a:lnTo>
                  <a:lnTo>
                    <a:pt x="426" y="360"/>
                  </a:lnTo>
                  <a:lnTo>
                    <a:pt x="420" y="360"/>
                  </a:lnTo>
                  <a:lnTo>
                    <a:pt x="414" y="354"/>
                  </a:lnTo>
                  <a:lnTo>
                    <a:pt x="366" y="330"/>
                  </a:lnTo>
                  <a:lnTo>
                    <a:pt x="360" y="324"/>
                  </a:lnTo>
                  <a:lnTo>
                    <a:pt x="360" y="312"/>
                  </a:lnTo>
                  <a:lnTo>
                    <a:pt x="354" y="300"/>
                  </a:lnTo>
                  <a:lnTo>
                    <a:pt x="354" y="288"/>
                  </a:lnTo>
                  <a:lnTo>
                    <a:pt x="348" y="276"/>
                  </a:lnTo>
                  <a:lnTo>
                    <a:pt x="348" y="270"/>
                  </a:lnTo>
                  <a:lnTo>
                    <a:pt x="336" y="270"/>
                  </a:lnTo>
                  <a:lnTo>
                    <a:pt x="324" y="264"/>
                  </a:lnTo>
                  <a:lnTo>
                    <a:pt x="306" y="264"/>
                  </a:lnTo>
                  <a:lnTo>
                    <a:pt x="282" y="240"/>
                  </a:lnTo>
                  <a:lnTo>
                    <a:pt x="264" y="246"/>
                  </a:lnTo>
                  <a:lnTo>
                    <a:pt x="252" y="228"/>
                  </a:lnTo>
                  <a:lnTo>
                    <a:pt x="234" y="222"/>
                  </a:lnTo>
                  <a:lnTo>
                    <a:pt x="216" y="204"/>
                  </a:lnTo>
                  <a:lnTo>
                    <a:pt x="210" y="192"/>
                  </a:lnTo>
                  <a:lnTo>
                    <a:pt x="204" y="186"/>
                  </a:lnTo>
                  <a:lnTo>
                    <a:pt x="198" y="174"/>
                  </a:lnTo>
                  <a:lnTo>
                    <a:pt x="198" y="114"/>
                  </a:lnTo>
                  <a:lnTo>
                    <a:pt x="192" y="90"/>
                  </a:lnTo>
                  <a:lnTo>
                    <a:pt x="186" y="78"/>
                  </a:lnTo>
                  <a:lnTo>
                    <a:pt x="180" y="60"/>
                  </a:lnTo>
                  <a:lnTo>
                    <a:pt x="168" y="42"/>
                  </a:lnTo>
                  <a:lnTo>
                    <a:pt x="162" y="24"/>
                  </a:lnTo>
                  <a:lnTo>
                    <a:pt x="156" y="12"/>
                  </a:lnTo>
                  <a:lnTo>
                    <a:pt x="150" y="6"/>
                  </a:lnTo>
                  <a:lnTo>
                    <a:pt x="150" y="0"/>
                  </a:lnTo>
                  <a:lnTo>
                    <a:pt x="144" y="0"/>
                  </a:lnTo>
                  <a:lnTo>
                    <a:pt x="144" y="12"/>
                  </a:lnTo>
                  <a:lnTo>
                    <a:pt x="132" y="36"/>
                  </a:lnTo>
                  <a:lnTo>
                    <a:pt x="108" y="48"/>
                  </a:lnTo>
                  <a:lnTo>
                    <a:pt x="90" y="54"/>
                  </a:lnTo>
                  <a:lnTo>
                    <a:pt x="78" y="5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24" name="Equatorial Guinea" descr="© INSCALE GmbH, 05.05.2010&#10;http://www.presentationload.com/">
              <a:extLst>
                <a:ext uri="{FF2B5EF4-FFF2-40B4-BE49-F238E27FC236}">
                  <a16:creationId xmlns:a16="http://schemas.microsoft.com/office/drawing/2014/main" id="{81B424D6-9E96-1BCB-051C-BCA26AC522BF}"/>
                </a:ext>
              </a:extLst>
            </p:cNvPr>
            <p:cNvSpPr>
              <a:spLocks/>
            </p:cNvSpPr>
            <p:nvPr/>
          </p:nvSpPr>
          <p:spPr bwMode="gray">
            <a:xfrm>
              <a:off x="4485913" y="3147325"/>
              <a:ext cx="54848" cy="41506"/>
            </a:xfrm>
            <a:custGeom>
              <a:avLst/>
              <a:gdLst>
                <a:gd name="T0" fmla="*/ 2147483647 w 144"/>
                <a:gd name="T1" fmla="*/ 2147483647 h 108"/>
                <a:gd name="T2" fmla="*/ 2147483647 w 144"/>
                <a:gd name="T3" fmla="*/ 2147483647 h 108"/>
                <a:gd name="T4" fmla="*/ 2147483647 w 144"/>
                <a:gd name="T5" fmla="*/ 2147483647 h 108"/>
                <a:gd name="T6" fmla="*/ 2147483647 w 144"/>
                <a:gd name="T7" fmla="*/ 0 h 108"/>
                <a:gd name="T8" fmla="*/ 2147483647 w 144"/>
                <a:gd name="T9" fmla="*/ 2147483647 h 108"/>
                <a:gd name="T10" fmla="*/ 2147483647 w 144"/>
                <a:gd name="T11" fmla="*/ 2147483647 h 108"/>
                <a:gd name="T12" fmla="*/ 2147483647 w 144"/>
                <a:gd name="T13" fmla="*/ 2147483647 h 108"/>
                <a:gd name="T14" fmla="*/ 2147483647 w 144"/>
                <a:gd name="T15" fmla="*/ 2147483647 h 108"/>
                <a:gd name="T16" fmla="*/ 2147483647 w 144"/>
                <a:gd name="T17" fmla="*/ 2147483647 h 108"/>
                <a:gd name="T18" fmla="*/ 0 w 144"/>
                <a:gd name="T19" fmla="*/ 2147483647 h 108"/>
                <a:gd name="T20" fmla="*/ 0 w 144"/>
                <a:gd name="T21" fmla="*/ 2147483647 h 108"/>
                <a:gd name="T22" fmla="*/ 2147483647 w 144"/>
                <a:gd name="T23" fmla="*/ 2147483647 h 108"/>
                <a:gd name="T24" fmla="*/ 2147483647 w 144"/>
                <a:gd name="T25" fmla="*/ 2147483647 h 108"/>
                <a:gd name="T26" fmla="*/ 2147483647 w 144"/>
                <a:gd name="T27" fmla="*/ 2147483647 h 108"/>
                <a:gd name="T28" fmla="*/ 2147483647 w 144"/>
                <a:gd name="T29" fmla="*/ 2147483647 h 108"/>
                <a:gd name="T30" fmla="*/ 2147483647 w 144"/>
                <a:gd name="T31" fmla="*/ 2147483647 h 108"/>
                <a:gd name="T32" fmla="*/ 2147483647 w 144"/>
                <a:gd name="T33" fmla="*/ 2147483647 h 108"/>
                <a:gd name="T34" fmla="*/ 2147483647 w 144"/>
                <a:gd name="T35" fmla="*/ 2147483647 h 108"/>
                <a:gd name="T36" fmla="*/ 2147483647 w 144"/>
                <a:gd name="T37" fmla="*/ 2147483647 h 108"/>
                <a:gd name="T38" fmla="*/ 2147483647 w 144"/>
                <a:gd name="T39" fmla="*/ 2147483647 h 10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44"/>
                <a:gd name="T61" fmla="*/ 0 h 108"/>
                <a:gd name="T62" fmla="*/ 144 w 144"/>
                <a:gd name="T63" fmla="*/ 108 h 108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44" h="108">
                  <a:moveTo>
                    <a:pt x="138" y="48"/>
                  </a:moveTo>
                  <a:lnTo>
                    <a:pt x="144" y="12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6"/>
                  </a:lnTo>
                  <a:lnTo>
                    <a:pt x="30" y="42"/>
                  </a:lnTo>
                  <a:lnTo>
                    <a:pt x="18" y="54"/>
                  </a:lnTo>
                  <a:lnTo>
                    <a:pt x="12" y="66"/>
                  </a:lnTo>
                  <a:lnTo>
                    <a:pt x="6" y="72"/>
                  </a:lnTo>
                  <a:lnTo>
                    <a:pt x="0" y="84"/>
                  </a:lnTo>
                  <a:lnTo>
                    <a:pt x="0" y="90"/>
                  </a:lnTo>
                  <a:lnTo>
                    <a:pt x="6" y="96"/>
                  </a:lnTo>
                  <a:lnTo>
                    <a:pt x="18" y="102"/>
                  </a:lnTo>
                  <a:lnTo>
                    <a:pt x="36" y="102"/>
                  </a:lnTo>
                  <a:lnTo>
                    <a:pt x="36" y="108"/>
                  </a:lnTo>
                  <a:lnTo>
                    <a:pt x="138" y="108"/>
                  </a:lnTo>
                  <a:lnTo>
                    <a:pt x="138" y="102"/>
                  </a:lnTo>
                  <a:lnTo>
                    <a:pt x="144" y="84"/>
                  </a:lnTo>
                  <a:lnTo>
                    <a:pt x="144" y="54"/>
                  </a:lnTo>
                  <a:lnTo>
                    <a:pt x="138" y="48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25" name="El Salvador" descr="© INSCALE GmbH, 05.05.2010&#10;http://www.presentationload.com/">
              <a:extLst>
                <a:ext uri="{FF2B5EF4-FFF2-40B4-BE49-F238E27FC236}">
                  <a16:creationId xmlns:a16="http://schemas.microsoft.com/office/drawing/2014/main" id="{CB7DBDD6-85AC-46A4-A56D-42DAECFF22EF}"/>
                </a:ext>
              </a:extLst>
            </p:cNvPr>
            <p:cNvSpPr>
              <a:spLocks/>
            </p:cNvSpPr>
            <p:nvPr/>
          </p:nvSpPr>
          <p:spPr bwMode="gray">
            <a:xfrm>
              <a:off x="1820608" y="2776730"/>
              <a:ext cx="65224" cy="42989"/>
            </a:xfrm>
            <a:custGeom>
              <a:avLst/>
              <a:gdLst>
                <a:gd name="T0" fmla="*/ 2147483647 w 174"/>
                <a:gd name="T1" fmla="*/ 2147483647 h 114"/>
                <a:gd name="T2" fmla="*/ 2147483647 w 174"/>
                <a:gd name="T3" fmla="*/ 2147483647 h 114"/>
                <a:gd name="T4" fmla="*/ 2147483647 w 174"/>
                <a:gd name="T5" fmla="*/ 2147483647 h 114"/>
                <a:gd name="T6" fmla="*/ 2147483647 w 174"/>
                <a:gd name="T7" fmla="*/ 2147483647 h 114"/>
                <a:gd name="T8" fmla="*/ 2147483647 w 174"/>
                <a:gd name="T9" fmla="*/ 2147483647 h 114"/>
                <a:gd name="T10" fmla="*/ 2147483647 w 174"/>
                <a:gd name="T11" fmla="*/ 2147483647 h 114"/>
                <a:gd name="T12" fmla="*/ 2147483647 w 174"/>
                <a:gd name="T13" fmla="*/ 2147483647 h 114"/>
                <a:gd name="T14" fmla="*/ 2147483647 w 174"/>
                <a:gd name="T15" fmla="*/ 2147483647 h 114"/>
                <a:gd name="T16" fmla="*/ 2147483647 w 174"/>
                <a:gd name="T17" fmla="*/ 2147483647 h 114"/>
                <a:gd name="T18" fmla="*/ 2147483647 w 174"/>
                <a:gd name="T19" fmla="*/ 0 h 114"/>
                <a:gd name="T20" fmla="*/ 2147483647 w 174"/>
                <a:gd name="T21" fmla="*/ 2147483647 h 114"/>
                <a:gd name="T22" fmla="*/ 2147483647 w 174"/>
                <a:gd name="T23" fmla="*/ 2147483647 h 114"/>
                <a:gd name="T24" fmla="*/ 2147483647 w 174"/>
                <a:gd name="T25" fmla="*/ 2147483647 h 114"/>
                <a:gd name="T26" fmla="*/ 2147483647 w 174"/>
                <a:gd name="T27" fmla="*/ 2147483647 h 114"/>
                <a:gd name="T28" fmla="*/ 2147483647 w 174"/>
                <a:gd name="T29" fmla="*/ 2147483647 h 114"/>
                <a:gd name="T30" fmla="*/ 2147483647 w 174"/>
                <a:gd name="T31" fmla="*/ 2147483647 h 114"/>
                <a:gd name="T32" fmla="*/ 2147483647 w 174"/>
                <a:gd name="T33" fmla="*/ 2147483647 h 114"/>
                <a:gd name="T34" fmla="*/ 2147483647 w 174"/>
                <a:gd name="T35" fmla="*/ 2147483647 h 114"/>
                <a:gd name="T36" fmla="*/ 0 w 174"/>
                <a:gd name="T37" fmla="*/ 2147483647 h 114"/>
                <a:gd name="T38" fmla="*/ 2147483647 w 174"/>
                <a:gd name="T39" fmla="*/ 2147483647 h 114"/>
                <a:gd name="T40" fmla="*/ 2147483647 w 174"/>
                <a:gd name="T41" fmla="*/ 2147483647 h 114"/>
                <a:gd name="T42" fmla="*/ 2147483647 w 174"/>
                <a:gd name="T43" fmla="*/ 2147483647 h 114"/>
                <a:gd name="T44" fmla="*/ 2147483647 w 174"/>
                <a:gd name="T45" fmla="*/ 2147483647 h 114"/>
                <a:gd name="T46" fmla="*/ 2147483647 w 174"/>
                <a:gd name="T47" fmla="*/ 2147483647 h 114"/>
                <a:gd name="T48" fmla="*/ 2147483647 w 174"/>
                <a:gd name="T49" fmla="*/ 2147483647 h 114"/>
                <a:gd name="T50" fmla="*/ 2147483647 w 174"/>
                <a:gd name="T51" fmla="*/ 2147483647 h 114"/>
                <a:gd name="T52" fmla="*/ 2147483647 w 174"/>
                <a:gd name="T53" fmla="*/ 2147483647 h 114"/>
                <a:gd name="T54" fmla="*/ 2147483647 w 174"/>
                <a:gd name="T55" fmla="*/ 2147483647 h 114"/>
                <a:gd name="T56" fmla="*/ 2147483647 w 174"/>
                <a:gd name="T57" fmla="*/ 2147483647 h 11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74"/>
                <a:gd name="T88" fmla="*/ 0 h 114"/>
                <a:gd name="T89" fmla="*/ 174 w 174"/>
                <a:gd name="T90" fmla="*/ 114 h 11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74" h="114">
                  <a:moveTo>
                    <a:pt x="174" y="84"/>
                  </a:moveTo>
                  <a:lnTo>
                    <a:pt x="174" y="42"/>
                  </a:lnTo>
                  <a:lnTo>
                    <a:pt x="138" y="42"/>
                  </a:lnTo>
                  <a:lnTo>
                    <a:pt x="132" y="48"/>
                  </a:lnTo>
                  <a:lnTo>
                    <a:pt x="120" y="48"/>
                  </a:lnTo>
                  <a:lnTo>
                    <a:pt x="114" y="42"/>
                  </a:lnTo>
                  <a:lnTo>
                    <a:pt x="114" y="24"/>
                  </a:lnTo>
                  <a:lnTo>
                    <a:pt x="90" y="24"/>
                  </a:lnTo>
                  <a:lnTo>
                    <a:pt x="78" y="12"/>
                  </a:lnTo>
                  <a:lnTo>
                    <a:pt x="72" y="0"/>
                  </a:lnTo>
                  <a:lnTo>
                    <a:pt x="60" y="6"/>
                  </a:lnTo>
                  <a:lnTo>
                    <a:pt x="48" y="6"/>
                  </a:lnTo>
                  <a:lnTo>
                    <a:pt x="48" y="18"/>
                  </a:lnTo>
                  <a:lnTo>
                    <a:pt x="42" y="24"/>
                  </a:lnTo>
                  <a:lnTo>
                    <a:pt x="36" y="36"/>
                  </a:lnTo>
                  <a:lnTo>
                    <a:pt x="30" y="36"/>
                  </a:lnTo>
                  <a:lnTo>
                    <a:pt x="24" y="42"/>
                  </a:lnTo>
                  <a:lnTo>
                    <a:pt x="12" y="48"/>
                  </a:lnTo>
                  <a:lnTo>
                    <a:pt x="0" y="60"/>
                  </a:lnTo>
                  <a:lnTo>
                    <a:pt x="6" y="66"/>
                  </a:lnTo>
                  <a:lnTo>
                    <a:pt x="18" y="72"/>
                  </a:lnTo>
                  <a:lnTo>
                    <a:pt x="24" y="78"/>
                  </a:lnTo>
                  <a:lnTo>
                    <a:pt x="72" y="78"/>
                  </a:lnTo>
                  <a:lnTo>
                    <a:pt x="96" y="102"/>
                  </a:lnTo>
                  <a:lnTo>
                    <a:pt x="132" y="96"/>
                  </a:lnTo>
                  <a:lnTo>
                    <a:pt x="150" y="114"/>
                  </a:lnTo>
                  <a:lnTo>
                    <a:pt x="168" y="84"/>
                  </a:lnTo>
                  <a:lnTo>
                    <a:pt x="174" y="90"/>
                  </a:lnTo>
                  <a:lnTo>
                    <a:pt x="174" y="8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26" name="Egypt" descr="© INSCALE GmbH, 05.05.2010&#10;http://www.presentationload.com/">
              <a:extLst>
                <a:ext uri="{FF2B5EF4-FFF2-40B4-BE49-F238E27FC236}">
                  <a16:creationId xmlns:a16="http://schemas.microsoft.com/office/drawing/2014/main" id="{25A21AC5-6283-B079-8D22-B99CDABED270}"/>
                </a:ext>
              </a:extLst>
            </p:cNvPr>
            <p:cNvSpPr>
              <a:spLocks/>
            </p:cNvSpPr>
            <p:nvPr/>
          </p:nvSpPr>
          <p:spPr bwMode="gray">
            <a:xfrm>
              <a:off x="4884671" y="2250485"/>
              <a:ext cx="299440" cy="305370"/>
            </a:xfrm>
            <a:custGeom>
              <a:avLst/>
              <a:gdLst>
                <a:gd name="T0" fmla="*/ 2147483647 w 792"/>
                <a:gd name="T1" fmla="*/ 2147483647 h 804"/>
                <a:gd name="T2" fmla="*/ 2147483647 w 792"/>
                <a:gd name="T3" fmla="*/ 2147483647 h 804"/>
                <a:gd name="T4" fmla="*/ 2147483647 w 792"/>
                <a:gd name="T5" fmla="*/ 2147483647 h 804"/>
                <a:gd name="T6" fmla="*/ 2147483647 w 792"/>
                <a:gd name="T7" fmla="*/ 2147483647 h 804"/>
                <a:gd name="T8" fmla="*/ 2147483647 w 792"/>
                <a:gd name="T9" fmla="*/ 2147483647 h 804"/>
                <a:gd name="T10" fmla="*/ 2147483647 w 792"/>
                <a:gd name="T11" fmla="*/ 2147483647 h 804"/>
                <a:gd name="T12" fmla="*/ 2147483647 w 792"/>
                <a:gd name="T13" fmla="*/ 2147483647 h 804"/>
                <a:gd name="T14" fmla="*/ 2147483647 w 792"/>
                <a:gd name="T15" fmla="*/ 2147483647 h 804"/>
                <a:gd name="T16" fmla="*/ 2147483647 w 792"/>
                <a:gd name="T17" fmla="*/ 2147483647 h 804"/>
                <a:gd name="T18" fmla="*/ 2147483647 w 792"/>
                <a:gd name="T19" fmla="*/ 2147483647 h 804"/>
                <a:gd name="T20" fmla="*/ 2147483647 w 792"/>
                <a:gd name="T21" fmla="*/ 2147483647 h 804"/>
                <a:gd name="T22" fmla="*/ 2147483647 w 792"/>
                <a:gd name="T23" fmla="*/ 2147483647 h 804"/>
                <a:gd name="T24" fmla="*/ 2147483647 w 792"/>
                <a:gd name="T25" fmla="*/ 2147483647 h 804"/>
                <a:gd name="T26" fmla="*/ 2147483647 w 792"/>
                <a:gd name="T27" fmla="*/ 2147483647 h 804"/>
                <a:gd name="T28" fmla="*/ 2147483647 w 792"/>
                <a:gd name="T29" fmla="*/ 2147483647 h 804"/>
                <a:gd name="T30" fmla="*/ 2147483647 w 792"/>
                <a:gd name="T31" fmla="*/ 2147483647 h 804"/>
                <a:gd name="T32" fmla="*/ 2147483647 w 792"/>
                <a:gd name="T33" fmla="*/ 2147483647 h 804"/>
                <a:gd name="T34" fmla="*/ 2147483647 w 792"/>
                <a:gd name="T35" fmla="*/ 2147483647 h 804"/>
                <a:gd name="T36" fmla="*/ 2147483647 w 792"/>
                <a:gd name="T37" fmla="*/ 2147483647 h 804"/>
                <a:gd name="T38" fmla="*/ 2147483647 w 792"/>
                <a:gd name="T39" fmla="*/ 2147483647 h 804"/>
                <a:gd name="T40" fmla="*/ 2147483647 w 792"/>
                <a:gd name="T41" fmla="*/ 2147483647 h 804"/>
                <a:gd name="T42" fmla="*/ 2147483647 w 792"/>
                <a:gd name="T43" fmla="*/ 2147483647 h 804"/>
                <a:gd name="T44" fmla="*/ 2147483647 w 792"/>
                <a:gd name="T45" fmla="*/ 2147483647 h 804"/>
                <a:gd name="T46" fmla="*/ 2147483647 w 792"/>
                <a:gd name="T47" fmla="*/ 2147483647 h 804"/>
                <a:gd name="T48" fmla="*/ 2147483647 w 792"/>
                <a:gd name="T49" fmla="*/ 2147483647 h 804"/>
                <a:gd name="T50" fmla="*/ 2147483647 w 792"/>
                <a:gd name="T51" fmla="*/ 2147483647 h 804"/>
                <a:gd name="T52" fmla="*/ 2147483647 w 792"/>
                <a:gd name="T53" fmla="*/ 2147483647 h 804"/>
                <a:gd name="T54" fmla="*/ 2147483647 w 792"/>
                <a:gd name="T55" fmla="*/ 2147483647 h 804"/>
                <a:gd name="T56" fmla="*/ 2147483647 w 792"/>
                <a:gd name="T57" fmla="*/ 2147483647 h 804"/>
                <a:gd name="T58" fmla="*/ 2147483647 w 792"/>
                <a:gd name="T59" fmla="*/ 2147483647 h 804"/>
                <a:gd name="T60" fmla="*/ 2147483647 w 792"/>
                <a:gd name="T61" fmla="*/ 2147483647 h 804"/>
                <a:gd name="T62" fmla="*/ 2147483647 w 792"/>
                <a:gd name="T63" fmla="*/ 2147483647 h 804"/>
                <a:gd name="T64" fmla="*/ 2147483647 w 792"/>
                <a:gd name="T65" fmla="*/ 2147483647 h 804"/>
                <a:gd name="T66" fmla="*/ 2147483647 w 792"/>
                <a:gd name="T67" fmla="*/ 2147483647 h 804"/>
                <a:gd name="T68" fmla="*/ 2147483647 w 792"/>
                <a:gd name="T69" fmla="*/ 2147483647 h 804"/>
                <a:gd name="T70" fmla="*/ 2147483647 w 792"/>
                <a:gd name="T71" fmla="*/ 2147483647 h 804"/>
                <a:gd name="T72" fmla="*/ 2147483647 w 792"/>
                <a:gd name="T73" fmla="*/ 2147483647 h 804"/>
                <a:gd name="T74" fmla="*/ 2147483647 w 792"/>
                <a:gd name="T75" fmla="*/ 2147483647 h 804"/>
                <a:gd name="T76" fmla="*/ 2147483647 w 792"/>
                <a:gd name="T77" fmla="*/ 2147483647 h 804"/>
                <a:gd name="T78" fmla="*/ 2147483647 w 792"/>
                <a:gd name="T79" fmla="*/ 2147483647 h 804"/>
                <a:gd name="T80" fmla="*/ 2147483647 w 792"/>
                <a:gd name="T81" fmla="*/ 2147483647 h 804"/>
                <a:gd name="T82" fmla="*/ 2147483647 w 792"/>
                <a:gd name="T83" fmla="*/ 2147483647 h 804"/>
                <a:gd name="T84" fmla="*/ 2147483647 w 792"/>
                <a:gd name="T85" fmla="*/ 2147483647 h 804"/>
                <a:gd name="T86" fmla="*/ 2147483647 w 792"/>
                <a:gd name="T87" fmla="*/ 2147483647 h 804"/>
                <a:gd name="T88" fmla="*/ 2147483647 w 792"/>
                <a:gd name="T89" fmla="*/ 2147483647 h 804"/>
                <a:gd name="T90" fmla="*/ 2147483647 w 792"/>
                <a:gd name="T91" fmla="*/ 0 h 804"/>
                <a:gd name="T92" fmla="*/ 2147483647 w 792"/>
                <a:gd name="T93" fmla="*/ 2147483647 h 804"/>
                <a:gd name="T94" fmla="*/ 2147483647 w 792"/>
                <a:gd name="T95" fmla="*/ 0 h 80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792"/>
                <a:gd name="T145" fmla="*/ 0 h 804"/>
                <a:gd name="T146" fmla="*/ 792 w 792"/>
                <a:gd name="T147" fmla="*/ 804 h 804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792" h="804">
                  <a:moveTo>
                    <a:pt x="12" y="18"/>
                  </a:moveTo>
                  <a:lnTo>
                    <a:pt x="6" y="24"/>
                  </a:lnTo>
                  <a:lnTo>
                    <a:pt x="6" y="54"/>
                  </a:lnTo>
                  <a:lnTo>
                    <a:pt x="18" y="60"/>
                  </a:lnTo>
                  <a:lnTo>
                    <a:pt x="24" y="72"/>
                  </a:lnTo>
                  <a:lnTo>
                    <a:pt x="24" y="78"/>
                  </a:lnTo>
                  <a:lnTo>
                    <a:pt x="18" y="84"/>
                  </a:lnTo>
                  <a:lnTo>
                    <a:pt x="12" y="96"/>
                  </a:lnTo>
                  <a:lnTo>
                    <a:pt x="6" y="102"/>
                  </a:lnTo>
                  <a:lnTo>
                    <a:pt x="0" y="114"/>
                  </a:lnTo>
                  <a:lnTo>
                    <a:pt x="0" y="120"/>
                  </a:lnTo>
                  <a:lnTo>
                    <a:pt x="6" y="132"/>
                  </a:lnTo>
                  <a:lnTo>
                    <a:pt x="18" y="144"/>
                  </a:lnTo>
                  <a:lnTo>
                    <a:pt x="30" y="180"/>
                  </a:lnTo>
                  <a:lnTo>
                    <a:pt x="30" y="264"/>
                  </a:lnTo>
                  <a:lnTo>
                    <a:pt x="36" y="342"/>
                  </a:lnTo>
                  <a:lnTo>
                    <a:pt x="36" y="438"/>
                  </a:lnTo>
                  <a:lnTo>
                    <a:pt x="42" y="534"/>
                  </a:lnTo>
                  <a:lnTo>
                    <a:pt x="42" y="624"/>
                  </a:lnTo>
                  <a:lnTo>
                    <a:pt x="48" y="702"/>
                  </a:lnTo>
                  <a:lnTo>
                    <a:pt x="48" y="774"/>
                  </a:lnTo>
                  <a:lnTo>
                    <a:pt x="474" y="780"/>
                  </a:lnTo>
                  <a:lnTo>
                    <a:pt x="492" y="762"/>
                  </a:lnTo>
                  <a:lnTo>
                    <a:pt x="498" y="762"/>
                  </a:lnTo>
                  <a:lnTo>
                    <a:pt x="498" y="774"/>
                  </a:lnTo>
                  <a:lnTo>
                    <a:pt x="618" y="780"/>
                  </a:lnTo>
                  <a:lnTo>
                    <a:pt x="624" y="786"/>
                  </a:lnTo>
                  <a:lnTo>
                    <a:pt x="630" y="798"/>
                  </a:lnTo>
                  <a:lnTo>
                    <a:pt x="636" y="804"/>
                  </a:lnTo>
                  <a:lnTo>
                    <a:pt x="654" y="804"/>
                  </a:lnTo>
                  <a:lnTo>
                    <a:pt x="660" y="798"/>
                  </a:lnTo>
                  <a:lnTo>
                    <a:pt x="672" y="774"/>
                  </a:lnTo>
                  <a:lnTo>
                    <a:pt x="684" y="762"/>
                  </a:lnTo>
                  <a:lnTo>
                    <a:pt x="696" y="762"/>
                  </a:lnTo>
                  <a:lnTo>
                    <a:pt x="702" y="756"/>
                  </a:lnTo>
                  <a:lnTo>
                    <a:pt x="720" y="756"/>
                  </a:lnTo>
                  <a:lnTo>
                    <a:pt x="726" y="750"/>
                  </a:lnTo>
                  <a:lnTo>
                    <a:pt x="732" y="738"/>
                  </a:lnTo>
                  <a:lnTo>
                    <a:pt x="732" y="714"/>
                  </a:lnTo>
                  <a:lnTo>
                    <a:pt x="762" y="714"/>
                  </a:lnTo>
                  <a:lnTo>
                    <a:pt x="786" y="690"/>
                  </a:lnTo>
                  <a:lnTo>
                    <a:pt x="780" y="684"/>
                  </a:lnTo>
                  <a:lnTo>
                    <a:pt x="774" y="672"/>
                  </a:lnTo>
                  <a:lnTo>
                    <a:pt x="774" y="624"/>
                  </a:lnTo>
                  <a:lnTo>
                    <a:pt x="792" y="618"/>
                  </a:lnTo>
                  <a:lnTo>
                    <a:pt x="786" y="618"/>
                  </a:lnTo>
                  <a:lnTo>
                    <a:pt x="756" y="588"/>
                  </a:lnTo>
                  <a:lnTo>
                    <a:pt x="732" y="552"/>
                  </a:lnTo>
                  <a:lnTo>
                    <a:pt x="726" y="528"/>
                  </a:lnTo>
                  <a:lnTo>
                    <a:pt x="714" y="492"/>
                  </a:lnTo>
                  <a:lnTo>
                    <a:pt x="702" y="468"/>
                  </a:lnTo>
                  <a:lnTo>
                    <a:pt x="690" y="462"/>
                  </a:lnTo>
                  <a:lnTo>
                    <a:pt x="684" y="450"/>
                  </a:lnTo>
                  <a:lnTo>
                    <a:pt x="672" y="444"/>
                  </a:lnTo>
                  <a:lnTo>
                    <a:pt x="666" y="432"/>
                  </a:lnTo>
                  <a:lnTo>
                    <a:pt x="654" y="396"/>
                  </a:lnTo>
                  <a:lnTo>
                    <a:pt x="654" y="378"/>
                  </a:lnTo>
                  <a:lnTo>
                    <a:pt x="618" y="336"/>
                  </a:lnTo>
                  <a:lnTo>
                    <a:pt x="618" y="318"/>
                  </a:lnTo>
                  <a:lnTo>
                    <a:pt x="606" y="294"/>
                  </a:lnTo>
                  <a:lnTo>
                    <a:pt x="594" y="282"/>
                  </a:lnTo>
                  <a:lnTo>
                    <a:pt x="588" y="270"/>
                  </a:lnTo>
                  <a:lnTo>
                    <a:pt x="576" y="258"/>
                  </a:lnTo>
                  <a:lnTo>
                    <a:pt x="570" y="246"/>
                  </a:lnTo>
                  <a:lnTo>
                    <a:pt x="558" y="234"/>
                  </a:lnTo>
                  <a:lnTo>
                    <a:pt x="552" y="222"/>
                  </a:lnTo>
                  <a:lnTo>
                    <a:pt x="546" y="216"/>
                  </a:lnTo>
                  <a:lnTo>
                    <a:pt x="552" y="210"/>
                  </a:lnTo>
                  <a:lnTo>
                    <a:pt x="552" y="198"/>
                  </a:lnTo>
                  <a:lnTo>
                    <a:pt x="540" y="174"/>
                  </a:lnTo>
                  <a:lnTo>
                    <a:pt x="528" y="168"/>
                  </a:lnTo>
                  <a:lnTo>
                    <a:pt x="522" y="168"/>
                  </a:lnTo>
                  <a:lnTo>
                    <a:pt x="540" y="144"/>
                  </a:lnTo>
                  <a:lnTo>
                    <a:pt x="558" y="156"/>
                  </a:lnTo>
                  <a:lnTo>
                    <a:pt x="558" y="174"/>
                  </a:lnTo>
                  <a:lnTo>
                    <a:pt x="564" y="186"/>
                  </a:lnTo>
                  <a:lnTo>
                    <a:pt x="576" y="198"/>
                  </a:lnTo>
                  <a:lnTo>
                    <a:pt x="582" y="210"/>
                  </a:lnTo>
                  <a:lnTo>
                    <a:pt x="588" y="216"/>
                  </a:lnTo>
                  <a:lnTo>
                    <a:pt x="588" y="246"/>
                  </a:lnTo>
                  <a:lnTo>
                    <a:pt x="606" y="264"/>
                  </a:lnTo>
                  <a:lnTo>
                    <a:pt x="612" y="276"/>
                  </a:lnTo>
                  <a:lnTo>
                    <a:pt x="636" y="300"/>
                  </a:lnTo>
                  <a:lnTo>
                    <a:pt x="648" y="306"/>
                  </a:lnTo>
                  <a:lnTo>
                    <a:pt x="654" y="306"/>
                  </a:lnTo>
                  <a:lnTo>
                    <a:pt x="666" y="300"/>
                  </a:lnTo>
                  <a:lnTo>
                    <a:pt x="678" y="288"/>
                  </a:lnTo>
                  <a:lnTo>
                    <a:pt x="672" y="270"/>
                  </a:lnTo>
                  <a:lnTo>
                    <a:pt x="684" y="246"/>
                  </a:lnTo>
                  <a:lnTo>
                    <a:pt x="684" y="234"/>
                  </a:lnTo>
                  <a:lnTo>
                    <a:pt x="690" y="222"/>
                  </a:lnTo>
                  <a:lnTo>
                    <a:pt x="690" y="198"/>
                  </a:lnTo>
                  <a:lnTo>
                    <a:pt x="696" y="186"/>
                  </a:lnTo>
                  <a:lnTo>
                    <a:pt x="696" y="180"/>
                  </a:lnTo>
                  <a:lnTo>
                    <a:pt x="702" y="168"/>
                  </a:lnTo>
                  <a:lnTo>
                    <a:pt x="648" y="24"/>
                  </a:lnTo>
                  <a:lnTo>
                    <a:pt x="642" y="24"/>
                  </a:lnTo>
                  <a:lnTo>
                    <a:pt x="636" y="30"/>
                  </a:lnTo>
                  <a:lnTo>
                    <a:pt x="624" y="30"/>
                  </a:lnTo>
                  <a:lnTo>
                    <a:pt x="600" y="42"/>
                  </a:lnTo>
                  <a:lnTo>
                    <a:pt x="576" y="42"/>
                  </a:lnTo>
                  <a:lnTo>
                    <a:pt x="564" y="36"/>
                  </a:lnTo>
                  <a:lnTo>
                    <a:pt x="558" y="30"/>
                  </a:lnTo>
                  <a:lnTo>
                    <a:pt x="552" y="36"/>
                  </a:lnTo>
                  <a:lnTo>
                    <a:pt x="540" y="42"/>
                  </a:lnTo>
                  <a:lnTo>
                    <a:pt x="534" y="42"/>
                  </a:lnTo>
                  <a:lnTo>
                    <a:pt x="510" y="30"/>
                  </a:lnTo>
                  <a:lnTo>
                    <a:pt x="504" y="24"/>
                  </a:lnTo>
                  <a:lnTo>
                    <a:pt x="504" y="18"/>
                  </a:lnTo>
                  <a:lnTo>
                    <a:pt x="498" y="12"/>
                  </a:lnTo>
                  <a:lnTo>
                    <a:pt x="486" y="6"/>
                  </a:lnTo>
                  <a:lnTo>
                    <a:pt x="468" y="6"/>
                  </a:lnTo>
                  <a:lnTo>
                    <a:pt x="456" y="12"/>
                  </a:lnTo>
                  <a:lnTo>
                    <a:pt x="438" y="12"/>
                  </a:lnTo>
                  <a:lnTo>
                    <a:pt x="432" y="18"/>
                  </a:lnTo>
                  <a:lnTo>
                    <a:pt x="420" y="18"/>
                  </a:lnTo>
                  <a:lnTo>
                    <a:pt x="414" y="12"/>
                  </a:lnTo>
                  <a:lnTo>
                    <a:pt x="390" y="12"/>
                  </a:lnTo>
                  <a:lnTo>
                    <a:pt x="378" y="18"/>
                  </a:lnTo>
                  <a:lnTo>
                    <a:pt x="372" y="24"/>
                  </a:lnTo>
                  <a:lnTo>
                    <a:pt x="366" y="36"/>
                  </a:lnTo>
                  <a:lnTo>
                    <a:pt x="360" y="42"/>
                  </a:lnTo>
                  <a:lnTo>
                    <a:pt x="336" y="42"/>
                  </a:lnTo>
                  <a:lnTo>
                    <a:pt x="324" y="54"/>
                  </a:lnTo>
                  <a:lnTo>
                    <a:pt x="312" y="60"/>
                  </a:lnTo>
                  <a:lnTo>
                    <a:pt x="306" y="60"/>
                  </a:lnTo>
                  <a:lnTo>
                    <a:pt x="300" y="54"/>
                  </a:lnTo>
                  <a:lnTo>
                    <a:pt x="288" y="54"/>
                  </a:lnTo>
                  <a:lnTo>
                    <a:pt x="276" y="48"/>
                  </a:lnTo>
                  <a:lnTo>
                    <a:pt x="264" y="48"/>
                  </a:lnTo>
                  <a:lnTo>
                    <a:pt x="258" y="42"/>
                  </a:lnTo>
                  <a:lnTo>
                    <a:pt x="204" y="42"/>
                  </a:lnTo>
                  <a:lnTo>
                    <a:pt x="198" y="36"/>
                  </a:lnTo>
                  <a:lnTo>
                    <a:pt x="186" y="30"/>
                  </a:lnTo>
                  <a:lnTo>
                    <a:pt x="174" y="18"/>
                  </a:lnTo>
                  <a:lnTo>
                    <a:pt x="126" y="18"/>
                  </a:lnTo>
                  <a:lnTo>
                    <a:pt x="120" y="12"/>
                  </a:lnTo>
                  <a:lnTo>
                    <a:pt x="96" y="0"/>
                  </a:lnTo>
                  <a:lnTo>
                    <a:pt x="78" y="0"/>
                  </a:lnTo>
                  <a:lnTo>
                    <a:pt x="66" y="12"/>
                  </a:lnTo>
                  <a:lnTo>
                    <a:pt x="54" y="12"/>
                  </a:lnTo>
                  <a:lnTo>
                    <a:pt x="42" y="6"/>
                  </a:lnTo>
                  <a:lnTo>
                    <a:pt x="36" y="6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12" y="18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27" name="Ecuador" descr="© INSCALE GmbH, 05.05.2010&#10;http://www.presentationload.com/">
              <a:extLst>
                <a:ext uri="{FF2B5EF4-FFF2-40B4-BE49-F238E27FC236}">
                  <a16:creationId xmlns:a16="http://schemas.microsoft.com/office/drawing/2014/main" id="{51207033-3478-23F2-7AAB-C589A54B5D0A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2045927" y="3169561"/>
              <a:ext cx="157132" cy="200121"/>
            </a:xfrm>
            <a:custGeom>
              <a:avLst/>
              <a:gdLst>
                <a:gd name="T0" fmla="*/ 2147483647 w 414"/>
                <a:gd name="T1" fmla="*/ 2147483647 h 528"/>
                <a:gd name="T2" fmla="*/ 2147483647 w 414"/>
                <a:gd name="T3" fmla="*/ 2147483647 h 528"/>
                <a:gd name="T4" fmla="*/ 2147483647 w 414"/>
                <a:gd name="T5" fmla="*/ 2147483647 h 528"/>
                <a:gd name="T6" fmla="*/ 2147483647 w 414"/>
                <a:gd name="T7" fmla="*/ 2147483647 h 528"/>
                <a:gd name="T8" fmla="*/ 2147483647 w 414"/>
                <a:gd name="T9" fmla="*/ 2147483647 h 528"/>
                <a:gd name="T10" fmla="*/ 2147483647 w 414"/>
                <a:gd name="T11" fmla="*/ 2147483647 h 528"/>
                <a:gd name="T12" fmla="*/ 2147483647 w 414"/>
                <a:gd name="T13" fmla="*/ 2147483647 h 528"/>
                <a:gd name="T14" fmla="*/ 2147483647 w 414"/>
                <a:gd name="T15" fmla="*/ 2147483647 h 528"/>
                <a:gd name="T16" fmla="*/ 2147483647 w 414"/>
                <a:gd name="T17" fmla="*/ 2147483647 h 528"/>
                <a:gd name="T18" fmla="*/ 2147483647 w 414"/>
                <a:gd name="T19" fmla="*/ 2147483647 h 528"/>
                <a:gd name="T20" fmla="*/ 2147483647 w 414"/>
                <a:gd name="T21" fmla="*/ 2147483647 h 528"/>
                <a:gd name="T22" fmla="*/ 2147483647 w 414"/>
                <a:gd name="T23" fmla="*/ 2147483647 h 528"/>
                <a:gd name="T24" fmla="*/ 2147483647 w 414"/>
                <a:gd name="T25" fmla="*/ 2147483647 h 528"/>
                <a:gd name="T26" fmla="*/ 2147483647 w 414"/>
                <a:gd name="T27" fmla="*/ 2147483647 h 528"/>
                <a:gd name="T28" fmla="*/ 2147483647 w 414"/>
                <a:gd name="T29" fmla="*/ 2147483647 h 528"/>
                <a:gd name="T30" fmla="*/ 2147483647 w 414"/>
                <a:gd name="T31" fmla="*/ 2147483647 h 528"/>
                <a:gd name="T32" fmla="*/ 2147483647 w 414"/>
                <a:gd name="T33" fmla="*/ 2147483647 h 528"/>
                <a:gd name="T34" fmla="*/ 2147483647 w 414"/>
                <a:gd name="T35" fmla="*/ 2147483647 h 528"/>
                <a:gd name="T36" fmla="*/ 2147483647 w 414"/>
                <a:gd name="T37" fmla="*/ 2147483647 h 528"/>
                <a:gd name="T38" fmla="*/ 2147483647 w 414"/>
                <a:gd name="T39" fmla="*/ 2147483647 h 528"/>
                <a:gd name="T40" fmla="*/ 2147483647 w 414"/>
                <a:gd name="T41" fmla="*/ 2147483647 h 528"/>
                <a:gd name="T42" fmla="*/ 2147483647 w 414"/>
                <a:gd name="T43" fmla="*/ 2147483647 h 528"/>
                <a:gd name="T44" fmla="*/ 2147483647 w 414"/>
                <a:gd name="T45" fmla="*/ 2147483647 h 528"/>
                <a:gd name="T46" fmla="*/ 2147483647 w 414"/>
                <a:gd name="T47" fmla="*/ 2147483647 h 528"/>
                <a:gd name="T48" fmla="*/ 2147483647 w 414"/>
                <a:gd name="T49" fmla="*/ 2147483647 h 528"/>
                <a:gd name="T50" fmla="*/ 2147483647 w 414"/>
                <a:gd name="T51" fmla="*/ 2147483647 h 528"/>
                <a:gd name="T52" fmla="*/ 2147483647 w 414"/>
                <a:gd name="T53" fmla="*/ 2147483647 h 528"/>
                <a:gd name="T54" fmla="*/ 2147483647 w 414"/>
                <a:gd name="T55" fmla="*/ 2147483647 h 528"/>
                <a:gd name="T56" fmla="*/ 2147483647 w 414"/>
                <a:gd name="T57" fmla="*/ 2147483647 h 528"/>
                <a:gd name="T58" fmla="*/ 2147483647 w 414"/>
                <a:gd name="T59" fmla="*/ 2147483647 h 528"/>
                <a:gd name="T60" fmla="*/ 2147483647 w 414"/>
                <a:gd name="T61" fmla="*/ 2147483647 h 528"/>
                <a:gd name="T62" fmla="*/ 2147483647 w 414"/>
                <a:gd name="T63" fmla="*/ 2147483647 h 528"/>
                <a:gd name="T64" fmla="*/ 2147483647 w 414"/>
                <a:gd name="T65" fmla="*/ 2147483647 h 528"/>
                <a:gd name="T66" fmla="*/ 2147483647 w 414"/>
                <a:gd name="T67" fmla="*/ 2147483647 h 528"/>
                <a:gd name="T68" fmla="*/ 2147483647 w 414"/>
                <a:gd name="T69" fmla="*/ 2147483647 h 528"/>
                <a:gd name="T70" fmla="*/ 2147483647 w 414"/>
                <a:gd name="T71" fmla="*/ 2147483647 h 528"/>
                <a:gd name="T72" fmla="*/ 2147483647 w 414"/>
                <a:gd name="T73" fmla="*/ 2147483647 h 528"/>
                <a:gd name="T74" fmla="*/ 2147483647 w 414"/>
                <a:gd name="T75" fmla="*/ 2147483647 h 528"/>
                <a:gd name="T76" fmla="*/ 2147483647 w 414"/>
                <a:gd name="T77" fmla="*/ 2147483647 h 528"/>
                <a:gd name="T78" fmla="*/ 2147483647 w 414"/>
                <a:gd name="T79" fmla="*/ 2147483647 h 528"/>
                <a:gd name="T80" fmla="*/ 2147483647 w 414"/>
                <a:gd name="T81" fmla="*/ 2147483647 h 528"/>
                <a:gd name="T82" fmla="*/ 2147483647 w 414"/>
                <a:gd name="T83" fmla="*/ 2147483647 h 528"/>
                <a:gd name="T84" fmla="*/ 2147483647 w 414"/>
                <a:gd name="T85" fmla="*/ 2147483647 h 528"/>
                <a:gd name="T86" fmla="*/ 2147483647 w 414"/>
                <a:gd name="T87" fmla="*/ 2147483647 h 528"/>
                <a:gd name="T88" fmla="*/ 2147483647 w 414"/>
                <a:gd name="T89" fmla="*/ 2147483647 h 528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414"/>
                <a:gd name="T136" fmla="*/ 0 h 528"/>
                <a:gd name="T137" fmla="*/ 414 w 414"/>
                <a:gd name="T138" fmla="*/ 528 h 528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414" h="528">
                  <a:moveTo>
                    <a:pt x="60" y="372"/>
                  </a:moveTo>
                  <a:lnTo>
                    <a:pt x="72" y="366"/>
                  </a:lnTo>
                  <a:lnTo>
                    <a:pt x="78" y="360"/>
                  </a:lnTo>
                  <a:lnTo>
                    <a:pt x="78" y="342"/>
                  </a:lnTo>
                  <a:lnTo>
                    <a:pt x="72" y="342"/>
                  </a:lnTo>
                  <a:lnTo>
                    <a:pt x="54" y="360"/>
                  </a:lnTo>
                  <a:lnTo>
                    <a:pt x="54" y="372"/>
                  </a:lnTo>
                  <a:lnTo>
                    <a:pt x="60" y="372"/>
                  </a:lnTo>
                  <a:close/>
                  <a:moveTo>
                    <a:pt x="414" y="174"/>
                  </a:moveTo>
                  <a:lnTo>
                    <a:pt x="390" y="156"/>
                  </a:lnTo>
                  <a:lnTo>
                    <a:pt x="396" y="156"/>
                  </a:lnTo>
                  <a:lnTo>
                    <a:pt x="396" y="150"/>
                  </a:lnTo>
                  <a:lnTo>
                    <a:pt x="402" y="150"/>
                  </a:lnTo>
                  <a:lnTo>
                    <a:pt x="402" y="126"/>
                  </a:lnTo>
                  <a:lnTo>
                    <a:pt x="372" y="126"/>
                  </a:lnTo>
                  <a:lnTo>
                    <a:pt x="360" y="114"/>
                  </a:lnTo>
                  <a:lnTo>
                    <a:pt x="360" y="108"/>
                  </a:lnTo>
                  <a:lnTo>
                    <a:pt x="354" y="102"/>
                  </a:lnTo>
                  <a:lnTo>
                    <a:pt x="354" y="96"/>
                  </a:lnTo>
                  <a:lnTo>
                    <a:pt x="342" y="90"/>
                  </a:lnTo>
                  <a:lnTo>
                    <a:pt x="336" y="90"/>
                  </a:lnTo>
                  <a:lnTo>
                    <a:pt x="330" y="96"/>
                  </a:lnTo>
                  <a:lnTo>
                    <a:pt x="330" y="108"/>
                  </a:lnTo>
                  <a:lnTo>
                    <a:pt x="306" y="108"/>
                  </a:lnTo>
                  <a:lnTo>
                    <a:pt x="300" y="102"/>
                  </a:lnTo>
                  <a:lnTo>
                    <a:pt x="288" y="96"/>
                  </a:lnTo>
                  <a:lnTo>
                    <a:pt x="282" y="102"/>
                  </a:lnTo>
                  <a:lnTo>
                    <a:pt x="270" y="102"/>
                  </a:lnTo>
                  <a:lnTo>
                    <a:pt x="258" y="96"/>
                  </a:lnTo>
                  <a:lnTo>
                    <a:pt x="252" y="90"/>
                  </a:lnTo>
                  <a:lnTo>
                    <a:pt x="252" y="84"/>
                  </a:lnTo>
                  <a:lnTo>
                    <a:pt x="246" y="72"/>
                  </a:lnTo>
                  <a:lnTo>
                    <a:pt x="240" y="66"/>
                  </a:lnTo>
                  <a:lnTo>
                    <a:pt x="228" y="60"/>
                  </a:lnTo>
                  <a:lnTo>
                    <a:pt x="210" y="60"/>
                  </a:lnTo>
                  <a:lnTo>
                    <a:pt x="204" y="48"/>
                  </a:lnTo>
                  <a:lnTo>
                    <a:pt x="168" y="30"/>
                  </a:lnTo>
                  <a:lnTo>
                    <a:pt x="162" y="18"/>
                  </a:lnTo>
                  <a:lnTo>
                    <a:pt x="150" y="12"/>
                  </a:lnTo>
                  <a:lnTo>
                    <a:pt x="144" y="0"/>
                  </a:lnTo>
                  <a:lnTo>
                    <a:pt x="144" y="12"/>
                  </a:lnTo>
                  <a:lnTo>
                    <a:pt x="150" y="18"/>
                  </a:lnTo>
                  <a:lnTo>
                    <a:pt x="150" y="36"/>
                  </a:lnTo>
                  <a:lnTo>
                    <a:pt x="144" y="42"/>
                  </a:lnTo>
                  <a:lnTo>
                    <a:pt x="120" y="54"/>
                  </a:lnTo>
                  <a:lnTo>
                    <a:pt x="102" y="54"/>
                  </a:lnTo>
                  <a:lnTo>
                    <a:pt x="96" y="42"/>
                  </a:lnTo>
                  <a:lnTo>
                    <a:pt x="90" y="42"/>
                  </a:lnTo>
                  <a:lnTo>
                    <a:pt x="78" y="54"/>
                  </a:lnTo>
                  <a:lnTo>
                    <a:pt x="66" y="60"/>
                  </a:lnTo>
                  <a:lnTo>
                    <a:pt x="60" y="72"/>
                  </a:lnTo>
                  <a:lnTo>
                    <a:pt x="60" y="84"/>
                  </a:lnTo>
                  <a:lnTo>
                    <a:pt x="66" y="90"/>
                  </a:lnTo>
                  <a:lnTo>
                    <a:pt x="72" y="102"/>
                  </a:lnTo>
                  <a:lnTo>
                    <a:pt x="72" y="120"/>
                  </a:lnTo>
                  <a:lnTo>
                    <a:pt x="66" y="126"/>
                  </a:lnTo>
                  <a:lnTo>
                    <a:pt x="54" y="132"/>
                  </a:lnTo>
                  <a:lnTo>
                    <a:pt x="42" y="144"/>
                  </a:lnTo>
                  <a:lnTo>
                    <a:pt x="42" y="162"/>
                  </a:lnTo>
                  <a:lnTo>
                    <a:pt x="48" y="168"/>
                  </a:lnTo>
                  <a:lnTo>
                    <a:pt x="54" y="180"/>
                  </a:lnTo>
                  <a:lnTo>
                    <a:pt x="36" y="180"/>
                  </a:lnTo>
                  <a:lnTo>
                    <a:pt x="36" y="198"/>
                  </a:lnTo>
                  <a:lnTo>
                    <a:pt x="0" y="216"/>
                  </a:lnTo>
                  <a:lnTo>
                    <a:pt x="24" y="228"/>
                  </a:lnTo>
                  <a:lnTo>
                    <a:pt x="12" y="258"/>
                  </a:lnTo>
                  <a:lnTo>
                    <a:pt x="24" y="270"/>
                  </a:lnTo>
                  <a:lnTo>
                    <a:pt x="24" y="282"/>
                  </a:lnTo>
                  <a:lnTo>
                    <a:pt x="6" y="300"/>
                  </a:lnTo>
                  <a:lnTo>
                    <a:pt x="0" y="300"/>
                  </a:lnTo>
                  <a:lnTo>
                    <a:pt x="12" y="312"/>
                  </a:lnTo>
                  <a:lnTo>
                    <a:pt x="6" y="318"/>
                  </a:lnTo>
                  <a:lnTo>
                    <a:pt x="6" y="324"/>
                  </a:lnTo>
                  <a:lnTo>
                    <a:pt x="18" y="336"/>
                  </a:lnTo>
                  <a:lnTo>
                    <a:pt x="30" y="342"/>
                  </a:lnTo>
                  <a:lnTo>
                    <a:pt x="60" y="342"/>
                  </a:lnTo>
                  <a:lnTo>
                    <a:pt x="72" y="330"/>
                  </a:lnTo>
                  <a:lnTo>
                    <a:pt x="72" y="324"/>
                  </a:lnTo>
                  <a:lnTo>
                    <a:pt x="96" y="330"/>
                  </a:lnTo>
                  <a:lnTo>
                    <a:pt x="102" y="342"/>
                  </a:lnTo>
                  <a:lnTo>
                    <a:pt x="102" y="348"/>
                  </a:lnTo>
                  <a:lnTo>
                    <a:pt x="96" y="366"/>
                  </a:lnTo>
                  <a:lnTo>
                    <a:pt x="90" y="372"/>
                  </a:lnTo>
                  <a:lnTo>
                    <a:pt x="90" y="384"/>
                  </a:lnTo>
                  <a:lnTo>
                    <a:pt x="84" y="396"/>
                  </a:lnTo>
                  <a:lnTo>
                    <a:pt x="72" y="402"/>
                  </a:lnTo>
                  <a:lnTo>
                    <a:pt x="66" y="402"/>
                  </a:lnTo>
                  <a:lnTo>
                    <a:pt x="60" y="408"/>
                  </a:lnTo>
                  <a:lnTo>
                    <a:pt x="54" y="408"/>
                  </a:lnTo>
                  <a:lnTo>
                    <a:pt x="60" y="408"/>
                  </a:lnTo>
                  <a:lnTo>
                    <a:pt x="72" y="414"/>
                  </a:lnTo>
                  <a:lnTo>
                    <a:pt x="78" y="414"/>
                  </a:lnTo>
                  <a:lnTo>
                    <a:pt x="78" y="420"/>
                  </a:lnTo>
                  <a:lnTo>
                    <a:pt x="72" y="426"/>
                  </a:lnTo>
                  <a:lnTo>
                    <a:pt x="66" y="438"/>
                  </a:lnTo>
                  <a:lnTo>
                    <a:pt x="54" y="444"/>
                  </a:lnTo>
                  <a:lnTo>
                    <a:pt x="48" y="456"/>
                  </a:lnTo>
                  <a:lnTo>
                    <a:pt x="42" y="462"/>
                  </a:lnTo>
                  <a:lnTo>
                    <a:pt x="54" y="474"/>
                  </a:lnTo>
                  <a:lnTo>
                    <a:pt x="42" y="486"/>
                  </a:lnTo>
                  <a:lnTo>
                    <a:pt x="48" y="492"/>
                  </a:lnTo>
                  <a:lnTo>
                    <a:pt x="54" y="492"/>
                  </a:lnTo>
                  <a:lnTo>
                    <a:pt x="66" y="486"/>
                  </a:lnTo>
                  <a:lnTo>
                    <a:pt x="78" y="474"/>
                  </a:lnTo>
                  <a:lnTo>
                    <a:pt x="90" y="486"/>
                  </a:lnTo>
                  <a:lnTo>
                    <a:pt x="120" y="486"/>
                  </a:lnTo>
                  <a:lnTo>
                    <a:pt x="120" y="492"/>
                  </a:lnTo>
                  <a:lnTo>
                    <a:pt x="126" y="498"/>
                  </a:lnTo>
                  <a:lnTo>
                    <a:pt x="126" y="516"/>
                  </a:lnTo>
                  <a:lnTo>
                    <a:pt x="132" y="528"/>
                  </a:lnTo>
                  <a:lnTo>
                    <a:pt x="150" y="528"/>
                  </a:lnTo>
                  <a:lnTo>
                    <a:pt x="150" y="522"/>
                  </a:lnTo>
                  <a:lnTo>
                    <a:pt x="156" y="516"/>
                  </a:lnTo>
                  <a:lnTo>
                    <a:pt x="156" y="510"/>
                  </a:lnTo>
                  <a:lnTo>
                    <a:pt x="162" y="504"/>
                  </a:lnTo>
                  <a:lnTo>
                    <a:pt x="180" y="504"/>
                  </a:lnTo>
                  <a:lnTo>
                    <a:pt x="180" y="474"/>
                  </a:lnTo>
                  <a:lnTo>
                    <a:pt x="186" y="462"/>
                  </a:lnTo>
                  <a:lnTo>
                    <a:pt x="186" y="438"/>
                  </a:lnTo>
                  <a:lnTo>
                    <a:pt x="198" y="426"/>
                  </a:lnTo>
                  <a:lnTo>
                    <a:pt x="198" y="408"/>
                  </a:lnTo>
                  <a:lnTo>
                    <a:pt x="210" y="402"/>
                  </a:lnTo>
                  <a:lnTo>
                    <a:pt x="210" y="396"/>
                  </a:lnTo>
                  <a:lnTo>
                    <a:pt x="228" y="378"/>
                  </a:lnTo>
                  <a:lnTo>
                    <a:pt x="246" y="366"/>
                  </a:lnTo>
                  <a:lnTo>
                    <a:pt x="264" y="360"/>
                  </a:lnTo>
                  <a:lnTo>
                    <a:pt x="324" y="330"/>
                  </a:lnTo>
                  <a:lnTo>
                    <a:pt x="342" y="318"/>
                  </a:lnTo>
                  <a:lnTo>
                    <a:pt x="354" y="300"/>
                  </a:lnTo>
                  <a:lnTo>
                    <a:pt x="366" y="288"/>
                  </a:lnTo>
                  <a:lnTo>
                    <a:pt x="372" y="276"/>
                  </a:lnTo>
                  <a:lnTo>
                    <a:pt x="384" y="264"/>
                  </a:lnTo>
                  <a:lnTo>
                    <a:pt x="390" y="252"/>
                  </a:lnTo>
                  <a:lnTo>
                    <a:pt x="402" y="210"/>
                  </a:lnTo>
                  <a:lnTo>
                    <a:pt x="414" y="204"/>
                  </a:lnTo>
                  <a:lnTo>
                    <a:pt x="414" y="17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28" name="East Timor" descr="© INSCALE GmbH, 05.05.2010&#10;http://www.presentationload.com/">
              <a:extLst>
                <a:ext uri="{FF2B5EF4-FFF2-40B4-BE49-F238E27FC236}">
                  <a16:creationId xmlns:a16="http://schemas.microsoft.com/office/drawing/2014/main" id="{EB7C4F9A-88B7-2A40-961C-27FCB1715492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7570729" y="3470482"/>
              <a:ext cx="94872" cy="44471"/>
            </a:xfrm>
            <a:custGeom>
              <a:avLst/>
              <a:gdLst>
                <a:gd name="T0" fmla="*/ 2147483647 w 252"/>
                <a:gd name="T1" fmla="*/ 0 h 120"/>
                <a:gd name="T2" fmla="*/ 2147483647 w 252"/>
                <a:gd name="T3" fmla="*/ 2147483647 h 120"/>
                <a:gd name="T4" fmla="*/ 2147483647 w 252"/>
                <a:gd name="T5" fmla="*/ 2147483647 h 120"/>
                <a:gd name="T6" fmla="*/ 2147483647 w 252"/>
                <a:gd name="T7" fmla="*/ 2147483647 h 120"/>
                <a:gd name="T8" fmla="*/ 2147483647 w 252"/>
                <a:gd name="T9" fmla="*/ 2147483647 h 120"/>
                <a:gd name="T10" fmla="*/ 2147483647 w 252"/>
                <a:gd name="T11" fmla="*/ 2147483647 h 120"/>
                <a:gd name="T12" fmla="*/ 2147483647 w 252"/>
                <a:gd name="T13" fmla="*/ 2147483647 h 120"/>
                <a:gd name="T14" fmla="*/ 2147483647 w 252"/>
                <a:gd name="T15" fmla="*/ 2147483647 h 120"/>
                <a:gd name="T16" fmla="*/ 2147483647 w 252"/>
                <a:gd name="T17" fmla="*/ 2147483647 h 120"/>
                <a:gd name="T18" fmla="*/ 2147483647 w 252"/>
                <a:gd name="T19" fmla="*/ 2147483647 h 120"/>
                <a:gd name="T20" fmla="*/ 2147483647 w 252"/>
                <a:gd name="T21" fmla="*/ 2147483647 h 120"/>
                <a:gd name="T22" fmla="*/ 2147483647 w 252"/>
                <a:gd name="T23" fmla="*/ 2147483647 h 120"/>
                <a:gd name="T24" fmla="*/ 2147483647 w 252"/>
                <a:gd name="T25" fmla="*/ 2147483647 h 120"/>
                <a:gd name="T26" fmla="*/ 2147483647 w 252"/>
                <a:gd name="T27" fmla="*/ 2147483647 h 120"/>
                <a:gd name="T28" fmla="*/ 2147483647 w 252"/>
                <a:gd name="T29" fmla="*/ 2147483647 h 120"/>
                <a:gd name="T30" fmla="*/ 2147483647 w 252"/>
                <a:gd name="T31" fmla="*/ 2147483647 h 120"/>
                <a:gd name="T32" fmla="*/ 2147483647 w 252"/>
                <a:gd name="T33" fmla="*/ 2147483647 h 120"/>
                <a:gd name="T34" fmla="*/ 2147483647 w 252"/>
                <a:gd name="T35" fmla="*/ 2147483647 h 120"/>
                <a:gd name="T36" fmla="*/ 2147483647 w 252"/>
                <a:gd name="T37" fmla="*/ 2147483647 h 120"/>
                <a:gd name="T38" fmla="*/ 2147483647 w 252"/>
                <a:gd name="T39" fmla="*/ 2147483647 h 120"/>
                <a:gd name="T40" fmla="*/ 2147483647 w 252"/>
                <a:gd name="T41" fmla="*/ 2147483647 h 120"/>
                <a:gd name="T42" fmla="*/ 2147483647 w 252"/>
                <a:gd name="T43" fmla="*/ 2147483647 h 120"/>
                <a:gd name="T44" fmla="*/ 2147483647 w 252"/>
                <a:gd name="T45" fmla="*/ 2147483647 h 120"/>
                <a:gd name="T46" fmla="*/ 2147483647 w 252"/>
                <a:gd name="T47" fmla="*/ 0 h 120"/>
                <a:gd name="T48" fmla="*/ 0 w 252"/>
                <a:gd name="T49" fmla="*/ 2147483647 h 120"/>
                <a:gd name="T50" fmla="*/ 2147483647 w 252"/>
                <a:gd name="T51" fmla="*/ 2147483647 h 120"/>
                <a:gd name="T52" fmla="*/ 2147483647 w 252"/>
                <a:gd name="T53" fmla="*/ 2147483647 h 120"/>
                <a:gd name="T54" fmla="*/ 2147483647 w 252"/>
                <a:gd name="T55" fmla="*/ 2147483647 h 120"/>
                <a:gd name="T56" fmla="*/ 2147483647 w 252"/>
                <a:gd name="T57" fmla="*/ 2147483647 h 120"/>
                <a:gd name="T58" fmla="*/ 2147483647 w 252"/>
                <a:gd name="T59" fmla="*/ 2147483647 h 120"/>
                <a:gd name="T60" fmla="*/ 2147483647 w 252"/>
                <a:gd name="T61" fmla="*/ 2147483647 h 120"/>
                <a:gd name="T62" fmla="*/ 2147483647 w 252"/>
                <a:gd name="T63" fmla="*/ 2147483647 h 120"/>
                <a:gd name="T64" fmla="*/ 0 w 252"/>
                <a:gd name="T65" fmla="*/ 2147483647 h 12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52"/>
                <a:gd name="T100" fmla="*/ 0 h 120"/>
                <a:gd name="T101" fmla="*/ 252 w 252"/>
                <a:gd name="T102" fmla="*/ 120 h 12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52" h="120">
                  <a:moveTo>
                    <a:pt x="228" y="0"/>
                  </a:moveTo>
                  <a:lnTo>
                    <a:pt x="204" y="24"/>
                  </a:lnTo>
                  <a:lnTo>
                    <a:pt x="114" y="24"/>
                  </a:lnTo>
                  <a:lnTo>
                    <a:pt x="108" y="30"/>
                  </a:lnTo>
                  <a:lnTo>
                    <a:pt x="102" y="42"/>
                  </a:lnTo>
                  <a:lnTo>
                    <a:pt x="96" y="48"/>
                  </a:lnTo>
                  <a:lnTo>
                    <a:pt x="90" y="48"/>
                  </a:lnTo>
                  <a:lnTo>
                    <a:pt x="78" y="54"/>
                  </a:lnTo>
                  <a:lnTo>
                    <a:pt x="90" y="72"/>
                  </a:lnTo>
                  <a:lnTo>
                    <a:pt x="84" y="78"/>
                  </a:lnTo>
                  <a:lnTo>
                    <a:pt x="72" y="102"/>
                  </a:lnTo>
                  <a:lnTo>
                    <a:pt x="72" y="114"/>
                  </a:lnTo>
                  <a:lnTo>
                    <a:pt x="78" y="120"/>
                  </a:lnTo>
                  <a:lnTo>
                    <a:pt x="78" y="114"/>
                  </a:lnTo>
                  <a:lnTo>
                    <a:pt x="84" y="108"/>
                  </a:lnTo>
                  <a:lnTo>
                    <a:pt x="96" y="108"/>
                  </a:lnTo>
                  <a:lnTo>
                    <a:pt x="132" y="84"/>
                  </a:lnTo>
                  <a:lnTo>
                    <a:pt x="138" y="90"/>
                  </a:lnTo>
                  <a:lnTo>
                    <a:pt x="162" y="90"/>
                  </a:lnTo>
                  <a:lnTo>
                    <a:pt x="186" y="78"/>
                  </a:lnTo>
                  <a:lnTo>
                    <a:pt x="198" y="66"/>
                  </a:lnTo>
                  <a:lnTo>
                    <a:pt x="210" y="60"/>
                  </a:lnTo>
                  <a:lnTo>
                    <a:pt x="252" y="18"/>
                  </a:lnTo>
                  <a:lnTo>
                    <a:pt x="228" y="0"/>
                  </a:lnTo>
                  <a:close/>
                  <a:moveTo>
                    <a:pt x="0" y="90"/>
                  </a:moveTo>
                  <a:lnTo>
                    <a:pt x="6" y="102"/>
                  </a:lnTo>
                  <a:lnTo>
                    <a:pt x="18" y="96"/>
                  </a:lnTo>
                  <a:lnTo>
                    <a:pt x="24" y="90"/>
                  </a:lnTo>
                  <a:lnTo>
                    <a:pt x="36" y="90"/>
                  </a:lnTo>
                  <a:lnTo>
                    <a:pt x="36" y="84"/>
                  </a:lnTo>
                  <a:lnTo>
                    <a:pt x="42" y="72"/>
                  </a:lnTo>
                  <a:lnTo>
                    <a:pt x="18" y="72"/>
                  </a:lnTo>
                  <a:lnTo>
                    <a:pt x="0" y="9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29" name="Dominican Republic" descr="© INSCALE GmbH, 05.05.2010&#10;http://www.presentationload.com/">
              <a:extLst>
                <a:ext uri="{FF2B5EF4-FFF2-40B4-BE49-F238E27FC236}">
                  <a16:creationId xmlns:a16="http://schemas.microsoft.com/office/drawing/2014/main" id="{3E1E725C-3A00-9CF7-3205-1BA127155608}"/>
                </a:ext>
              </a:extLst>
            </p:cNvPr>
            <p:cNvSpPr>
              <a:spLocks/>
            </p:cNvSpPr>
            <p:nvPr/>
          </p:nvSpPr>
          <p:spPr bwMode="gray">
            <a:xfrm>
              <a:off x="2326096" y="2610703"/>
              <a:ext cx="94872" cy="63743"/>
            </a:xfrm>
            <a:custGeom>
              <a:avLst/>
              <a:gdLst>
                <a:gd name="T0" fmla="*/ 2147483647 w 252"/>
                <a:gd name="T1" fmla="*/ 2147483647 h 168"/>
                <a:gd name="T2" fmla="*/ 2147483647 w 252"/>
                <a:gd name="T3" fmla="*/ 2147483647 h 168"/>
                <a:gd name="T4" fmla="*/ 2147483647 w 252"/>
                <a:gd name="T5" fmla="*/ 2147483647 h 168"/>
                <a:gd name="T6" fmla="*/ 2147483647 w 252"/>
                <a:gd name="T7" fmla="*/ 2147483647 h 168"/>
                <a:gd name="T8" fmla="*/ 2147483647 w 252"/>
                <a:gd name="T9" fmla="*/ 2147483647 h 168"/>
                <a:gd name="T10" fmla="*/ 2147483647 w 252"/>
                <a:gd name="T11" fmla="*/ 2147483647 h 168"/>
                <a:gd name="T12" fmla="*/ 2147483647 w 252"/>
                <a:gd name="T13" fmla="*/ 2147483647 h 168"/>
                <a:gd name="T14" fmla="*/ 2147483647 w 252"/>
                <a:gd name="T15" fmla="*/ 2147483647 h 168"/>
                <a:gd name="T16" fmla="*/ 2147483647 w 252"/>
                <a:gd name="T17" fmla="*/ 2147483647 h 168"/>
                <a:gd name="T18" fmla="*/ 2147483647 w 252"/>
                <a:gd name="T19" fmla="*/ 2147483647 h 168"/>
                <a:gd name="T20" fmla="*/ 2147483647 w 252"/>
                <a:gd name="T21" fmla="*/ 0 h 168"/>
                <a:gd name="T22" fmla="*/ 2147483647 w 252"/>
                <a:gd name="T23" fmla="*/ 0 h 168"/>
                <a:gd name="T24" fmla="*/ 2147483647 w 252"/>
                <a:gd name="T25" fmla="*/ 2147483647 h 168"/>
                <a:gd name="T26" fmla="*/ 2147483647 w 252"/>
                <a:gd name="T27" fmla="*/ 2147483647 h 168"/>
                <a:gd name="T28" fmla="*/ 2147483647 w 252"/>
                <a:gd name="T29" fmla="*/ 2147483647 h 168"/>
                <a:gd name="T30" fmla="*/ 2147483647 w 252"/>
                <a:gd name="T31" fmla="*/ 2147483647 h 168"/>
                <a:gd name="T32" fmla="*/ 2147483647 w 252"/>
                <a:gd name="T33" fmla="*/ 2147483647 h 168"/>
                <a:gd name="T34" fmla="*/ 2147483647 w 252"/>
                <a:gd name="T35" fmla="*/ 2147483647 h 168"/>
                <a:gd name="T36" fmla="*/ 2147483647 w 252"/>
                <a:gd name="T37" fmla="*/ 2147483647 h 168"/>
                <a:gd name="T38" fmla="*/ 2147483647 w 252"/>
                <a:gd name="T39" fmla="*/ 2147483647 h 168"/>
                <a:gd name="T40" fmla="*/ 2147483647 w 252"/>
                <a:gd name="T41" fmla="*/ 2147483647 h 168"/>
                <a:gd name="T42" fmla="*/ 0 w 252"/>
                <a:gd name="T43" fmla="*/ 2147483647 h 168"/>
                <a:gd name="T44" fmla="*/ 0 w 252"/>
                <a:gd name="T45" fmla="*/ 2147483647 h 168"/>
                <a:gd name="T46" fmla="*/ 2147483647 w 252"/>
                <a:gd name="T47" fmla="*/ 2147483647 h 168"/>
                <a:gd name="T48" fmla="*/ 0 w 252"/>
                <a:gd name="T49" fmla="*/ 2147483647 h 168"/>
                <a:gd name="T50" fmla="*/ 2147483647 w 252"/>
                <a:gd name="T51" fmla="*/ 2147483647 h 168"/>
                <a:gd name="T52" fmla="*/ 2147483647 w 252"/>
                <a:gd name="T53" fmla="*/ 2147483647 h 168"/>
                <a:gd name="T54" fmla="*/ 2147483647 w 252"/>
                <a:gd name="T55" fmla="*/ 2147483647 h 168"/>
                <a:gd name="T56" fmla="*/ 2147483647 w 252"/>
                <a:gd name="T57" fmla="*/ 2147483647 h 168"/>
                <a:gd name="T58" fmla="*/ 2147483647 w 252"/>
                <a:gd name="T59" fmla="*/ 2147483647 h 168"/>
                <a:gd name="T60" fmla="*/ 2147483647 w 252"/>
                <a:gd name="T61" fmla="*/ 2147483647 h 168"/>
                <a:gd name="T62" fmla="*/ 2147483647 w 252"/>
                <a:gd name="T63" fmla="*/ 2147483647 h 168"/>
                <a:gd name="T64" fmla="*/ 2147483647 w 252"/>
                <a:gd name="T65" fmla="*/ 2147483647 h 168"/>
                <a:gd name="T66" fmla="*/ 2147483647 w 252"/>
                <a:gd name="T67" fmla="*/ 2147483647 h 16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52"/>
                <a:gd name="T103" fmla="*/ 0 h 168"/>
                <a:gd name="T104" fmla="*/ 252 w 252"/>
                <a:gd name="T105" fmla="*/ 168 h 16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52" h="168">
                  <a:moveTo>
                    <a:pt x="246" y="102"/>
                  </a:moveTo>
                  <a:lnTo>
                    <a:pt x="234" y="96"/>
                  </a:lnTo>
                  <a:lnTo>
                    <a:pt x="216" y="78"/>
                  </a:lnTo>
                  <a:lnTo>
                    <a:pt x="192" y="66"/>
                  </a:lnTo>
                  <a:lnTo>
                    <a:pt x="156" y="54"/>
                  </a:lnTo>
                  <a:lnTo>
                    <a:pt x="132" y="42"/>
                  </a:lnTo>
                  <a:lnTo>
                    <a:pt x="126" y="30"/>
                  </a:lnTo>
                  <a:lnTo>
                    <a:pt x="108" y="12"/>
                  </a:lnTo>
                  <a:lnTo>
                    <a:pt x="96" y="6"/>
                  </a:lnTo>
                  <a:lnTo>
                    <a:pt x="84" y="6"/>
                  </a:lnTo>
                  <a:lnTo>
                    <a:pt x="60" y="0"/>
                  </a:lnTo>
                  <a:lnTo>
                    <a:pt x="30" y="0"/>
                  </a:lnTo>
                  <a:lnTo>
                    <a:pt x="24" y="6"/>
                  </a:lnTo>
                  <a:lnTo>
                    <a:pt x="18" y="6"/>
                  </a:lnTo>
                  <a:lnTo>
                    <a:pt x="30" y="42"/>
                  </a:lnTo>
                  <a:lnTo>
                    <a:pt x="30" y="54"/>
                  </a:lnTo>
                  <a:lnTo>
                    <a:pt x="24" y="60"/>
                  </a:lnTo>
                  <a:lnTo>
                    <a:pt x="18" y="72"/>
                  </a:lnTo>
                  <a:lnTo>
                    <a:pt x="12" y="78"/>
                  </a:lnTo>
                  <a:lnTo>
                    <a:pt x="12" y="90"/>
                  </a:lnTo>
                  <a:lnTo>
                    <a:pt x="6" y="102"/>
                  </a:lnTo>
                  <a:lnTo>
                    <a:pt x="0" y="108"/>
                  </a:lnTo>
                  <a:lnTo>
                    <a:pt x="0" y="114"/>
                  </a:lnTo>
                  <a:lnTo>
                    <a:pt x="12" y="144"/>
                  </a:lnTo>
                  <a:lnTo>
                    <a:pt x="0" y="126"/>
                  </a:lnTo>
                  <a:lnTo>
                    <a:pt x="30" y="168"/>
                  </a:lnTo>
                  <a:lnTo>
                    <a:pt x="78" y="132"/>
                  </a:lnTo>
                  <a:lnTo>
                    <a:pt x="174" y="132"/>
                  </a:lnTo>
                  <a:lnTo>
                    <a:pt x="186" y="138"/>
                  </a:lnTo>
                  <a:lnTo>
                    <a:pt x="240" y="138"/>
                  </a:lnTo>
                  <a:lnTo>
                    <a:pt x="246" y="132"/>
                  </a:lnTo>
                  <a:lnTo>
                    <a:pt x="252" y="120"/>
                  </a:lnTo>
                  <a:lnTo>
                    <a:pt x="252" y="114"/>
                  </a:lnTo>
                  <a:lnTo>
                    <a:pt x="246" y="10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30" name="Djibouti" descr="© INSCALE GmbH, 05.05.2010&#10;http://www.presentationload.com/">
              <a:extLst>
                <a:ext uri="{FF2B5EF4-FFF2-40B4-BE49-F238E27FC236}">
                  <a16:creationId xmlns:a16="http://schemas.microsoft.com/office/drawing/2014/main" id="{F2B8B8B7-6DE5-8433-ADAD-48332941F171}"/>
                </a:ext>
              </a:extLst>
            </p:cNvPr>
            <p:cNvSpPr>
              <a:spLocks/>
            </p:cNvSpPr>
            <p:nvPr/>
          </p:nvSpPr>
          <p:spPr bwMode="gray">
            <a:xfrm>
              <a:off x="5354583" y="2831578"/>
              <a:ext cx="44471" cy="51884"/>
            </a:xfrm>
            <a:custGeom>
              <a:avLst/>
              <a:gdLst>
                <a:gd name="T0" fmla="*/ 2147483647 w 114"/>
                <a:gd name="T1" fmla="*/ 2147483647 h 138"/>
                <a:gd name="T2" fmla="*/ 2147483647 w 114"/>
                <a:gd name="T3" fmla="*/ 2147483647 h 138"/>
                <a:gd name="T4" fmla="*/ 2147483647 w 114"/>
                <a:gd name="T5" fmla="*/ 2147483647 h 138"/>
                <a:gd name="T6" fmla="*/ 0 w 114"/>
                <a:gd name="T7" fmla="*/ 2147483647 h 138"/>
                <a:gd name="T8" fmla="*/ 0 w 114"/>
                <a:gd name="T9" fmla="*/ 2147483647 h 138"/>
                <a:gd name="T10" fmla="*/ 2147483647 w 114"/>
                <a:gd name="T11" fmla="*/ 2147483647 h 138"/>
                <a:gd name="T12" fmla="*/ 2147483647 w 114"/>
                <a:gd name="T13" fmla="*/ 2147483647 h 138"/>
                <a:gd name="T14" fmla="*/ 2147483647 w 114"/>
                <a:gd name="T15" fmla="*/ 2147483647 h 138"/>
                <a:gd name="T16" fmla="*/ 2147483647 w 114"/>
                <a:gd name="T17" fmla="*/ 2147483647 h 138"/>
                <a:gd name="T18" fmla="*/ 2147483647 w 114"/>
                <a:gd name="T19" fmla="*/ 2147483647 h 138"/>
                <a:gd name="T20" fmla="*/ 2147483647 w 114"/>
                <a:gd name="T21" fmla="*/ 2147483647 h 138"/>
                <a:gd name="T22" fmla="*/ 2147483647 w 114"/>
                <a:gd name="T23" fmla="*/ 2147483647 h 138"/>
                <a:gd name="T24" fmla="*/ 2147483647 w 114"/>
                <a:gd name="T25" fmla="*/ 2147483647 h 138"/>
                <a:gd name="T26" fmla="*/ 2147483647 w 114"/>
                <a:gd name="T27" fmla="*/ 2147483647 h 138"/>
                <a:gd name="T28" fmla="*/ 2147483647 w 114"/>
                <a:gd name="T29" fmla="*/ 2147483647 h 138"/>
                <a:gd name="T30" fmla="*/ 2147483647 w 114"/>
                <a:gd name="T31" fmla="*/ 2147483647 h 138"/>
                <a:gd name="T32" fmla="*/ 2147483647 w 114"/>
                <a:gd name="T33" fmla="*/ 2147483647 h 138"/>
                <a:gd name="T34" fmla="*/ 2147483647 w 114"/>
                <a:gd name="T35" fmla="*/ 2147483647 h 138"/>
                <a:gd name="T36" fmla="*/ 2147483647 w 114"/>
                <a:gd name="T37" fmla="*/ 2147483647 h 138"/>
                <a:gd name="T38" fmla="*/ 2147483647 w 114"/>
                <a:gd name="T39" fmla="*/ 2147483647 h 138"/>
                <a:gd name="T40" fmla="*/ 2147483647 w 114"/>
                <a:gd name="T41" fmla="*/ 2147483647 h 138"/>
                <a:gd name="T42" fmla="*/ 2147483647 w 114"/>
                <a:gd name="T43" fmla="*/ 2147483647 h 138"/>
                <a:gd name="T44" fmla="*/ 2147483647 w 114"/>
                <a:gd name="T45" fmla="*/ 2147483647 h 138"/>
                <a:gd name="T46" fmla="*/ 2147483647 w 114"/>
                <a:gd name="T47" fmla="*/ 2147483647 h 138"/>
                <a:gd name="T48" fmla="*/ 2147483647 w 114"/>
                <a:gd name="T49" fmla="*/ 2147483647 h 138"/>
                <a:gd name="T50" fmla="*/ 2147483647 w 114"/>
                <a:gd name="T51" fmla="*/ 2147483647 h 138"/>
                <a:gd name="T52" fmla="*/ 2147483647 w 114"/>
                <a:gd name="T53" fmla="*/ 2147483647 h 138"/>
                <a:gd name="T54" fmla="*/ 2147483647 w 114"/>
                <a:gd name="T55" fmla="*/ 0 h 138"/>
                <a:gd name="T56" fmla="*/ 2147483647 w 114"/>
                <a:gd name="T57" fmla="*/ 2147483647 h 138"/>
                <a:gd name="T58" fmla="*/ 2147483647 w 114"/>
                <a:gd name="T59" fmla="*/ 2147483647 h 138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14"/>
                <a:gd name="T91" fmla="*/ 0 h 138"/>
                <a:gd name="T92" fmla="*/ 114 w 114"/>
                <a:gd name="T93" fmla="*/ 138 h 138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14" h="138">
                  <a:moveTo>
                    <a:pt x="72" y="24"/>
                  </a:moveTo>
                  <a:lnTo>
                    <a:pt x="48" y="12"/>
                  </a:lnTo>
                  <a:lnTo>
                    <a:pt x="18" y="66"/>
                  </a:lnTo>
                  <a:lnTo>
                    <a:pt x="0" y="84"/>
                  </a:lnTo>
                  <a:lnTo>
                    <a:pt x="0" y="96"/>
                  </a:lnTo>
                  <a:lnTo>
                    <a:pt x="6" y="114"/>
                  </a:lnTo>
                  <a:lnTo>
                    <a:pt x="6" y="126"/>
                  </a:lnTo>
                  <a:lnTo>
                    <a:pt x="18" y="138"/>
                  </a:lnTo>
                  <a:lnTo>
                    <a:pt x="42" y="138"/>
                  </a:lnTo>
                  <a:lnTo>
                    <a:pt x="48" y="132"/>
                  </a:lnTo>
                  <a:lnTo>
                    <a:pt x="54" y="132"/>
                  </a:lnTo>
                  <a:lnTo>
                    <a:pt x="60" y="126"/>
                  </a:lnTo>
                  <a:lnTo>
                    <a:pt x="72" y="126"/>
                  </a:lnTo>
                  <a:lnTo>
                    <a:pt x="84" y="132"/>
                  </a:lnTo>
                  <a:lnTo>
                    <a:pt x="90" y="138"/>
                  </a:lnTo>
                  <a:lnTo>
                    <a:pt x="90" y="132"/>
                  </a:lnTo>
                  <a:lnTo>
                    <a:pt x="114" y="108"/>
                  </a:lnTo>
                  <a:lnTo>
                    <a:pt x="114" y="102"/>
                  </a:lnTo>
                  <a:lnTo>
                    <a:pt x="102" y="90"/>
                  </a:lnTo>
                  <a:lnTo>
                    <a:pt x="66" y="90"/>
                  </a:lnTo>
                  <a:lnTo>
                    <a:pt x="78" y="84"/>
                  </a:lnTo>
                  <a:lnTo>
                    <a:pt x="84" y="72"/>
                  </a:lnTo>
                  <a:lnTo>
                    <a:pt x="96" y="66"/>
                  </a:lnTo>
                  <a:lnTo>
                    <a:pt x="102" y="54"/>
                  </a:lnTo>
                  <a:lnTo>
                    <a:pt x="114" y="42"/>
                  </a:lnTo>
                  <a:lnTo>
                    <a:pt x="114" y="24"/>
                  </a:lnTo>
                  <a:lnTo>
                    <a:pt x="108" y="12"/>
                  </a:lnTo>
                  <a:lnTo>
                    <a:pt x="96" y="0"/>
                  </a:lnTo>
                  <a:lnTo>
                    <a:pt x="84" y="6"/>
                  </a:lnTo>
                  <a:lnTo>
                    <a:pt x="72" y="2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31" name="Denmark" descr="© INSCALE GmbH, 05.05.2010&#10;http://www.presentationload.com/">
              <a:extLst>
                <a:ext uri="{FF2B5EF4-FFF2-40B4-BE49-F238E27FC236}">
                  <a16:creationId xmlns:a16="http://schemas.microsoft.com/office/drawing/2014/main" id="{6C402EDD-FABD-384A-F411-87F9763D2025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4460712" y="1475202"/>
              <a:ext cx="105249" cy="88942"/>
            </a:xfrm>
            <a:custGeom>
              <a:avLst/>
              <a:gdLst>
                <a:gd name="T0" fmla="*/ 2147483647 w 71"/>
                <a:gd name="T1" fmla="*/ 2147483647 h 60"/>
                <a:gd name="T2" fmla="*/ 2147483647 w 71"/>
                <a:gd name="T3" fmla="*/ 2147483647 h 60"/>
                <a:gd name="T4" fmla="*/ 2147483647 w 71"/>
                <a:gd name="T5" fmla="*/ 2147483647 h 60"/>
                <a:gd name="T6" fmla="*/ 2147483647 w 71"/>
                <a:gd name="T7" fmla="*/ 2147483647 h 60"/>
                <a:gd name="T8" fmla="*/ 2147483647 w 71"/>
                <a:gd name="T9" fmla="*/ 2147483647 h 60"/>
                <a:gd name="T10" fmla="*/ 2147483647 w 71"/>
                <a:gd name="T11" fmla="*/ 2147483647 h 60"/>
                <a:gd name="T12" fmla="*/ 2147483647 w 71"/>
                <a:gd name="T13" fmla="*/ 2147483647 h 60"/>
                <a:gd name="T14" fmla="*/ 2147483647 w 71"/>
                <a:gd name="T15" fmla="*/ 2147483647 h 60"/>
                <a:gd name="T16" fmla="*/ 2147483647 w 71"/>
                <a:gd name="T17" fmla="*/ 2147483647 h 60"/>
                <a:gd name="T18" fmla="*/ 2147483647 w 71"/>
                <a:gd name="T19" fmla="*/ 2147483647 h 60"/>
                <a:gd name="T20" fmla="*/ 2147483647 w 71"/>
                <a:gd name="T21" fmla="*/ 2147483647 h 60"/>
                <a:gd name="T22" fmla="*/ 2147483647 w 71"/>
                <a:gd name="T23" fmla="*/ 2147483647 h 60"/>
                <a:gd name="T24" fmla="*/ 2147483647 w 71"/>
                <a:gd name="T25" fmla="*/ 2147483647 h 60"/>
                <a:gd name="T26" fmla="*/ 2147483647 w 71"/>
                <a:gd name="T27" fmla="*/ 2147483647 h 60"/>
                <a:gd name="T28" fmla="*/ 2147483647 w 71"/>
                <a:gd name="T29" fmla="*/ 2147483647 h 60"/>
                <a:gd name="T30" fmla="*/ 2147483647 w 71"/>
                <a:gd name="T31" fmla="*/ 2147483647 h 60"/>
                <a:gd name="T32" fmla="*/ 2147483647 w 71"/>
                <a:gd name="T33" fmla="*/ 2147483647 h 60"/>
                <a:gd name="T34" fmla="*/ 2147483647 w 71"/>
                <a:gd name="T35" fmla="*/ 2147483647 h 60"/>
                <a:gd name="T36" fmla="*/ 2147483647 w 71"/>
                <a:gd name="T37" fmla="*/ 2147483647 h 60"/>
                <a:gd name="T38" fmla="*/ 2147483647 w 71"/>
                <a:gd name="T39" fmla="*/ 2147483647 h 60"/>
                <a:gd name="T40" fmla="*/ 2147483647 w 71"/>
                <a:gd name="T41" fmla="*/ 2147483647 h 60"/>
                <a:gd name="T42" fmla="*/ 2147483647 w 71"/>
                <a:gd name="T43" fmla="*/ 2147483647 h 60"/>
                <a:gd name="T44" fmla="*/ 2147483647 w 71"/>
                <a:gd name="T45" fmla="*/ 2147483647 h 60"/>
                <a:gd name="T46" fmla="*/ 2147483647 w 71"/>
                <a:gd name="T47" fmla="*/ 2147483647 h 60"/>
                <a:gd name="T48" fmla="*/ 2147483647 w 71"/>
                <a:gd name="T49" fmla="*/ 2147483647 h 60"/>
                <a:gd name="T50" fmla="*/ 2147483647 w 71"/>
                <a:gd name="T51" fmla="*/ 2147483647 h 60"/>
                <a:gd name="T52" fmla="*/ 2147483647 w 71"/>
                <a:gd name="T53" fmla="*/ 2147483647 h 60"/>
                <a:gd name="T54" fmla="*/ 2147483647 w 71"/>
                <a:gd name="T55" fmla="*/ 2147483647 h 60"/>
                <a:gd name="T56" fmla="*/ 2147483647 w 71"/>
                <a:gd name="T57" fmla="*/ 2147483647 h 60"/>
                <a:gd name="T58" fmla="*/ 2147483647 w 71"/>
                <a:gd name="T59" fmla="*/ 2147483647 h 60"/>
                <a:gd name="T60" fmla="*/ 2147483647 w 71"/>
                <a:gd name="T61" fmla="*/ 2147483647 h 60"/>
                <a:gd name="T62" fmla="*/ 2147483647 w 71"/>
                <a:gd name="T63" fmla="*/ 0 h 60"/>
                <a:gd name="T64" fmla="*/ 2147483647 w 71"/>
                <a:gd name="T65" fmla="*/ 2147483647 h 60"/>
                <a:gd name="T66" fmla="*/ 2147483647 w 71"/>
                <a:gd name="T67" fmla="*/ 2147483647 h 60"/>
                <a:gd name="T68" fmla="*/ 2147483647 w 71"/>
                <a:gd name="T69" fmla="*/ 2147483647 h 60"/>
                <a:gd name="T70" fmla="*/ 2147483647 w 71"/>
                <a:gd name="T71" fmla="*/ 2147483647 h 60"/>
                <a:gd name="T72" fmla="*/ 2147483647 w 71"/>
                <a:gd name="T73" fmla="*/ 2147483647 h 60"/>
                <a:gd name="T74" fmla="*/ 2147483647 w 71"/>
                <a:gd name="T75" fmla="*/ 2147483647 h 60"/>
                <a:gd name="T76" fmla="*/ 2147483647 w 71"/>
                <a:gd name="T77" fmla="*/ 2147483647 h 60"/>
                <a:gd name="T78" fmla="*/ 2147483647 w 71"/>
                <a:gd name="T79" fmla="*/ 2147483647 h 60"/>
                <a:gd name="T80" fmla="*/ 2147483647 w 71"/>
                <a:gd name="T81" fmla="*/ 2147483647 h 60"/>
                <a:gd name="T82" fmla="*/ 0 w 71"/>
                <a:gd name="T83" fmla="*/ 2147483647 h 60"/>
                <a:gd name="T84" fmla="*/ 0 w 71"/>
                <a:gd name="T85" fmla="*/ 2147483647 h 60"/>
                <a:gd name="T86" fmla="*/ 2147483647 w 71"/>
                <a:gd name="T87" fmla="*/ 2147483647 h 60"/>
                <a:gd name="T88" fmla="*/ 2147483647 w 71"/>
                <a:gd name="T89" fmla="*/ 2147483647 h 60"/>
                <a:gd name="T90" fmla="*/ 2147483647 w 71"/>
                <a:gd name="T91" fmla="*/ 2147483647 h 60"/>
                <a:gd name="T92" fmla="*/ 2147483647 w 71"/>
                <a:gd name="T93" fmla="*/ 2147483647 h 60"/>
                <a:gd name="T94" fmla="*/ 2147483647 w 71"/>
                <a:gd name="T95" fmla="*/ 2147483647 h 60"/>
                <a:gd name="T96" fmla="*/ 2147483647 w 71"/>
                <a:gd name="T97" fmla="*/ 2147483647 h 60"/>
                <a:gd name="T98" fmla="*/ 2147483647 w 71"/>
                <a:gd name="T99" fmla="*/ 2147483647 h 60"/>
                <a:gd name="T100" fmla="*/ 2147483647 w 71"/>
                <a:gd name="T101" fmla="*/ 2147483647 h 60"/>
                <a:gd name="T102" fmla="*/ 2147483647 w 71"/>
                <a:gd name="T103" fmla="*/ 2147483647 h 60"/>
                <a:gd name="T104" fmla="*/ 2147483647 w 71"/>
                <a:gd name="T105" fmla="*/ 2147483647 h 60"/>
                <a:gd name="T106" fmla="*/ 2147483647 w 71"/>
                <a:gd name="T107" fmla="*/ 2147483647 h 60"/>
                <a:gd name="T108" fmla="*/ 2147483647 w 71"/>
                <a:gd name="T109" fmla="*/ 2147483647 h 60"/>
                <a:gd name="T110" fmla="*/ 2147483647 w 71"/>
                <a:gd name="T111" fmla="*/ 2147483647 h 60"/>
                <a:gd name="T112" fmla="*/ 2147483647 w 71"/>
                <a:gd name="T113" fmla="*/ 2147483647 h 60"/>
                <a:gd name="T114" fmla="*/ 2147483647 w 71"/>
                <a:gd name="T115" fmla="*/ 2147483647 h 60"/>
                <a:gd name="T116" fmla="*/ 2147483647 w 71"/>
                <a:gd name="T117" fmla="*/ 2147483647 h 60"/>
                <a:gd name="T118" fmla="*/ 2147483647 w 71"/>
                <a:gd name="T119" fmla="*/ 2147483647 h 60"/>
                <a:gd name="T120" fmla="*/ 2147483647 w 71"/>
                <a:gd name="T121" fmla="*/ 2147483647 h 60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71"/>
                <a:gd name="T184" fmla="*/ 0 h 60"/>
                <a:gd name="T185" fmla="*/ 71 w 71"/>
                <a:gd name="T186" fmla="*/ 60 h 60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71" h="60">
                  <a:moveTo>
                    <a:pt x="62" y="48"/>
                  </a:moveTo>
                  <a:lnTo>
                    <a:pt x="67" y="46"/>
                  </a:lnTo>
                  <a:lnTo>
                    <a:pt x="69" y="46"/>
                  </a:lnTo>
                  <a:lnTo>
                    <a:pt x="69" y="43"/>
                  </a:lnTo>
                  <a:lnTo>
                    <a:pt x="67" y="43"/>
                  </a:lnTo>
                  <a:lnTo>
                    <a:pt x="62" y="41"/>
                  </a:lnTo>
                  <a:lnTo>
                    <a:pt x="62" y="38"/>
                  </a:lnTo>
                  <a:lnTo>
                    <a:pt x="64" y="38"/>
                  </a:lnTo>
                  <a:lnTo>
                    <a:pt x="64" y="36"/>
                  </a:lnTo>
                  <a:lnTo>
                    <a:pt x="67" y="34"/>
                  </a:lnTo>
                  <a:lnTo>
                    <a:pt x="67" y="29"/>
                  </a:lnTo>
                  <a:lnTo>
                    <a:pt x="64" y="29"/>
                  </a:lnTo>
                  <a:lnTo>
                    <a:pt x="62" y="29"/>
                  </a:lnTo>
                  <a:lnTo>
                    <a:pt x="60" y="31"/>
                  </a:lnTo>
                  <a:lnTo>
                    <a:pt x="60" y="34"/>
                  </a:lnTo>
                  <a:lnTo>
                    <a:pt x="57" y="36"/>
                  </a:lnTo>
                  <a:lnTo>
                    <a:pt x="57" y="34"/>
                  </a:lnTo>
                  <a:lnTo>
                    <a:pt x="55" y="31"/>
                  </a:lnTo>
                  <a:lnTo>
                    <a:pt x="52" y="34"/>
                  </a:lnTo>
                  <a:lnTo>
                    <a:pt x="45" y="38"/>
                  </a:lnTo>
                  <a:lnTo>
                    <a:pt x="48" y="38"/>
                  </a:lnTo>
                  <a:lnTo>
                    <a:pt x="50" y="41"/>
                  </a:lnTo>
                  <a:lnTo>
                    <a:pt x="50" y="43"/>
                  </a:lnTo>
                  <a:lnTo>
                    <a:pt x="50" y="46"/>
                  </a:lnTo>
                  <a:lnTo>
                    <a:pt x="50" y="48"/>
                  </a:lnTo>
                  <a:lnTo>
                    <a:pt x="48" y="48"/>
                  </a:lnTo>
                  <a:lnTo>
                    <a:pt x="50" y="48"/>
                  </a:lnTo>
                  <a:lnTo>
                    <a:pt x="50" y="50"/>
                  </a:lnTo>
                  <a:lnTo>
                    <a:pt x="55" y="50"/>
                  </a:lnTo>
                  <a:lnTo>
                    <a:pt x="55" y="48"/>
                  </a:lnTo>
                  <a:lnTo>
                    <a:pt x="57" y="48"/>
                  </a:lnTo>
                  <a:lnTo>
                    <a:pt x="57" y="50"/>
                  </a:lnTo>
                  <a:lnTo>
                    <a:pt x="60" y="53"/>
                  </a:lnTo>
                  <a:lnTo>
                    <a:pt x="60" y="55"/>
                  </a:lnTo>
                  <a:lnTo>
                    <a:pt x="62" y="55"/>
                  </a:lnTo>
                  <a:lnTo>
                    <a:pt x="62" y="53"/>
                  </a:lnTo>
                  <a:lnTo>
                    <a:pt x="62" y="48"/>
                  </a:lnTo>
                  <a:close/>
                  <a:moveTo>
                    <a:pt x="71" y="53"/>
                  </a:moveTo>
                  <a:lnTo>
                    <a:pt x="62" y="55"/>
                  </a:lnTo>
                  <a:lnTo>
                    <a:pt x="60" y="58"/>
                  </a:lnTo>
                  <a:lnTo>
                    <a:pt x="57" y="58"/>
                  </a:lnTo>
                  <a:lnTo>
                    <a:pt x="57" y="55"/>
                  </a:lnTo>
                  <a:lnTo>
                    <a:pt x="55" y="55"/>
                  </a:lnTo>
                  <a:lnTo>
                    <a:pt x="50" y="53"/>
                  </a:lnTo>
                  <a:lnTo>
                    <a:pt x="45" y="53"/>
                  </a:lnTo>
                  <a:lnTo>
                    <a:pt x="45" y="58"/>
                  </a:lnTo>
                  <a:lnTo>
                    <a:pt x="50" y="58"/>
                  </a:lnTo>
                  <a:lnTo>
                    <a:pt x="52" y="58"/>
                  </a:lnTo>
                  <a:lnTo>
                    <a:pt x="55" y="60"/>
                  </a:lnTo>
                  <a:lnTo>
                    <a:pt x="57" y="60"/>
                  </a:lnTo>
                  <a:lnTo>
                    <a:pt x="60" y="60"/>
                  </a:lnTo>
                  <a:lnTo>
                    <a:pt x="62" y="60"/>
                  </a:lnTo>
                  <a:lnTo>
                    <a:pt x="69" y="58"/>
                  </a:lnTo>
                  <a:lnTo>
                    <a:pt x="71" y="58"/>
                  </a:lnTo>
                  <a:lnTo>
                    <a:pt x="71" y="53"/>
                  </a:lnTo>
                  <a:close/>
                  <a:moveTo>
                    <a:pt x="31" y="12"/>
                  </a:moveTo>
                  <a:lnTo>
                    <a:pt x="36" y="7"/>
                  </a:lnTo>
                  <a:lnTo>
                    <a:pt x="36" y="3"/>
                  </a:lnTo>
                  <a:lnTo>
                    <a:pt x="36" y="0"/>
                  </a:lnTo>
                  <a:lnTo>
                    <a:pt x="26" y="0"/>
                  </a:lnTo>
                  <a:lnTo>
                    <a:pt x="26" y="3"/>
                  </a:lnTo>
                  <a:lnTo>
                    <a:pt x="21" y="7"/>
                  </a:lnTo>
                  <a:lnTo>
                    <a:pt x="21" y="10"/>
                  </a:lnTo>
                  <a:lnTo>
                    <a:pt x="19" y="10"/>
                  </a:lnTo>
                  <a:lnTo>
                    <a:pt x="19" y="19"/>
                  </a:lnTo>
                  <a:lnTo>
                    <a:pt x="14" y="14"/>
                  </a:lnTo>
                  <a:lnTo>
                    <a:pt x="12" y="7"/>
                  </a:lnTo>
                  <a:lnTo>
                    <a:pt x="7" y="10"/>
                  </a:lnTo>
                  <a:lnTo>
                    <a:pt x="5" y="10"/>
                  </a:lnTo>
                  <a:lnTo>
                    <a:pt x="5" y="12"/>
                  </a:lnTo>
                  <a:lnTo>
                    <a:pt x="5" y="14"/>
                  </a:lnTo>
                  <a:lnTo>
                    <a:pt x="7" y="14"/>
                  </a:lnTo>
                  <a:lnTo>
                    <a:pt x="12" y="19"/>
                  </a:lnTo>
                  <a:lnTo>
                    <a:pt x="12" y="22"/>
                  </a:lnTo>
                  <a:lnTo>
                    <a:pt x="5" y="19"/>
                  </a:lnTo>
                  <a:lnTo>
                    <a:pt x="2" y="24"/>
                  </a:lnTo>
                  <a:lnTo>
                    <a:pt x="0" y="24"/>
                  </a:lnTo>
                  <a:lnTo>
                    <a:pt x="0" y="29"/>
                  </a:lnTo>
                  <a:lnTo>
                    <a:pt x="0" y="31"/>
                  </a:lnTo>
                  <a:lnTo>
                    <a:pt x="5" y="34"/>
                  </a:lnTo>
                  <a:lnTo>
                    <a:pt x="7" y="34"/>
                  </a:lnTo>
                  <a:lnTo>
                    <a:pt x="2" y="38"/>
                  </a:lnTo>
                  <a:lnTo>
                    <a:pt x="2" y="41"/>
                  </a:lnTo>
                  <a:lnTo>
                    <a:pt x="5" y="43"/>
                  </a:lnTo>
                  <a:lnTo>
                    <a:pt x="7" y="43"/>
                  </a:lnTo>
                  <a:lnTo>
                    <a:pt x="7" y="48"/>
                  </a:lnTo>
                  <a:lnTo>
                    <a:pt x="5" y="53"/>
                  </a:lnTo>
                  <a:lnTo>
                    <a:pt x="7" y="53"/>
                  </a:lnTo>
                  <a:lnTo>
                    <a:pt x="17" y="53"/>
                  </a:lnTo>
                  <a:lnTo>
                    <a:pt x="17" y="55"/>
                  </a:lnTo>
                  <a:lnTo>
                    <a:pt x="24" y="55"/>
                  </a:lnTo>
                  <a:lnTo>
                    <a:pt x="26" y="58"/>
                  </a:lnTo>
                  <a:lnTo>
                    <a:pt x="26" y="55"/>
                  </a:lnTo>
                  <a:lnTo>
                    <a:pt x="24" y="53"/>
                  </a:lnTo>
                  <a:lnTo>
                    <a:pt x="24" y="48"/>
                  </a:lnTo>
                  <a:lnTo>
                    <a:pt x="26" y="43"/>
                  </a:lnTo>
                  <a:lnTo>
                    <a:pt x="24" y="41"/>
                  </a:lnTo>
                  <a:lnTo>
                    <a:pt x="24" y="38"/>
                  </a:lnTo>
                  <a:lnTo>
                    <a:pt x="21" y="38"/>
                  </a:lnTo>
                  <a:lnTo>
                    <a:pt x="24" y="38"/>
                  </a:lnTo>
                  <a:lnTo>
                    <a:pt x="31" y="34"/>
                  </a:lnTo>
                  <a:lnTo>
                    <a:pt x="33" y="26"/>
                  </a:lnTo>
                  <a:lnTo>
                    <a:pt x="38" y="26"/>
                  </a:lnTo>
                  <a:lnTo>
                    <a:pt x="41" y="19"/>
                  </a:lnTo>
                  <a:lnTo>
                    <a:pt x="31" y="19"/>
                  </a:lnTo>
                  <a:lnTo>
                    <a:pt x="31" y="12"/>
                  </a:lnTo>
                  <a:close/>
                  <a:moveTo>
                    <a:pt x="29" y="38"/>
                  </a:moveTo>
                  <a:lnTo>
                    <a:pt x="31" y="48"/>
                  </a:lnTo>
                  <a:lnTo>
                    <a:pt x="36" y="53"/>
                  </a:lnTo>
                  <a:lnTo>
                    <a:pt x="38" y="46"/>
                  </a:lnTo>
                  <a:lnTo>
                    <a:pt x="33" y="41"/>
                  </a:lnTo>
                  <a:lnTo>
                    <a:pt x="29" y="38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32" name="Czech Republic" descr="© INSCALE GmbH, 05.05.2010&#10;http://www.presentationload.com/">
              <a:extLst>
                <a:ext uri="{FF2B5EF4-FFF2-40B4-BE49-F238E27FC236}">
                  <a16:creationId xmlns:a16="http://schemas.microsoft.com/office/drawing/2014/main" id="{06903997-D868-4CB0-90A4-FFBB1DC00BE8}"/>
                </a:ext>
              </a:extLst>
            </p:cNvPr>
            <p:cNvSpPr>
              <a:spLocks/>
            </p:cNvSpPr>
            <p:nvPr/>
          </p:nvSpPr>
          <p:spPr bwMode="gray">
            <a:xfrm>
              <a:off x="4554101" y="1666429"/>
              <a:ext cx="160096" cy="72637"/>
            </a:xfrm>
            <a:custGeom>
              <a:avLst/>
              <a:gdLst>
                <a:gd name="T0" fmla="*/ 2147483647 w 420"/>
                <a:gd name="T1" fmla="*/ 2147483647 h 192"/>
                <a:gd name="T2" fmla="*/ 2147483647 w 420"/>
                <a:gd name="T3" fmla="*/ 2147483647 h 192"/>
                <a:gd name="T4" fmla="*/ 2147483647 w 420"/>
                <a:gd name="T5" fmla="*/ 2147483647 h 192"/>
                <a:gd name="T6" fmla="*/ 2147483647 w 420"/>
                <a:gd name="T7" fmla="*/ 2147483647 h 192"/>
                <a:gd name="T8" fmla="*/ 2147483647 w 420"/>
                <a:gd name="T9" fmla="*/ 2147483647 h 192"/>
                <a:gd name="T10" fmla="*/ 2147483647 w 420"/>
                <a:gd name="T11" fmla="*/ 2147483647 h 192"/>
                <a:gd name="T12" fmla="*/ 2147483647 w 420"/>
                <a:gd name="T13" fmla="*/ 2147483647 h 192"/>
                <a:gd name="T14" fmla="*/ 2147483647 w 420"/>
                <a:gd name="T15" fmla="*/ 2147483647 h 192"/>
                <a:gd name="T16" fmla="*/ 2147483647 w 420"/>
                <a:gd name="T17" fmla="*/ 2147483647 h 192"/>
                <a:gd name="T18" fmla="*/ 2147483647 w 420"/>
                <a:gd name="T19" fmla="*/ 2147483647 h 192"/>
                <a:gd name="T20" fmla="*/ 2147483647 w 420"/>
                <a:gd name="T21" fmla="*/ 2147483647 h 192"/>
                <a:gd name="T22" fmla="*/ 2147483647 w 420"/>
                <a:gd name="T23" fmla="*/ 2147483647 h 192"/>
                <a:gd name="T24" fmla="*/ 2147483647 w 420"/>
                <a:gd name="T25" fmla="*/ 2147483647 h 192"/>
                <a:gd name="T26" fmla="*/ 2147483647 w 420"/>
                <a:gd name="T27" fmla="*/ 2147483647 h 192"/>
                <a:gd name="T28" fmla="*/ 2147483647 w 420"/>
                <a:gd name="T29" fmla="*/ 0 h 192"/>
                <a:gd name="T30" fmla="*/ 2147483647 w 420"/>
                <a:gd name="T31" fmla="*/ 2147483647 h 192"/>
                <a:gd name="T32" fmla="*/ 2147483647 w 420"/>
                <a:gd name="T33" fmla="*/ 0 h 192"/>
                <a:gd name="T34" fmla="*/ 2147483647 w 420"/>
                <a:gd name="T35" fmla="*/ 2147483647 h 192"/>
                <a:gd name="T36" fmla="*/ 2147483647 w 420"/>
                <a:gd name="T37" fmla="*/ 2147483647 h 192"/>
                <a:gd name="T38" fmla="*/ 2147483647 w 420"/>
                <a:gd name="T39" fmla="*/ 2147483647 h 192"/>
                <a:gd name="T40" fmla="*/ 2147483647 w 420"/>
                <a:gd name="T41" fmla="*/ 2147483647 h 192"/>
                <a:gd name="T42" fmla="*/ 2147483647 w 420"/>
                <a:gd name="T43" fmla="*/ 2147483647 h 192"/>
                <a:gd name="T44" fmla="*/ 2147483647 w 420"/>
                <a:gd name="T45" fmla="*/ 2147483647 h 192"/>
                <a:gd name="T46" fmla="*/ 2147483647 w 420"/>
                <a:gd name="T47" fmla="*/ 2147483647 h 192"/>
                <a:gd name="T48" fmla="*/ 2147483647 w 420"/>
                <a:gd name="T49" fmla="*/ 2147483647 h 192"/>
                <a:gd name="T50" fmla="*/ 2147483647 w 420"/>
                <a:gd name="T51" fmla="*/ 2147483647 h 192"/>
                <a:gd name="T52" fmla="*/ 0 w 420"/>
                <a:gd name="T53" fmla="*/ 2147483647 h 192"/>
                <a:gd name="T54" fmla="*/ 2147483647 w 420"/>
                <a:gd name="T55" fmla="*/ 2147483647 h 192"/>
                <a:gd name="T56" fmla="*/ 2147483647 w 420"/>
                <a:gd name="T57" fmla="*/ 2147483647 h 192"/>
                <a:gd name="T58" fmla="*/ 2147483647 w 420"/>
                <a:gd name="T59" fmla="*/ 2147483647 h 192"/>
                <a:gd name="T60" fmla="*/ 2147483647 w 420"/>
                <a:gd name="T61" fmla="*/ 2147483647 h 192"/>
                <a:gd name="T62" fmla="*/ 2147483647 w 420"/>
                <a:gd name="T63" fmla="*/ 2147483647 h 192"/>
                <a:gd name="T64" fmla="*/ 2147483647 w 420"/>
                <a:gd name="T65" fmla="*/ 2147483647 h 192"/>
                <a:gd name="T66" fmla="*/ 2147483647 w 420"/>
                <a:gd name="T67" fmla="*/ 2147483647 h 192"/>
                <a:gd name="T68" fmla="*/ 2147483647 w 420"/>
                <a:gd name="T69" fmla="*/ 2147483647 h 192"/>
                <a:gd name="T70" fmla="*/ 2147483647 w 420"/>
                <a:gd name="T71" fmla="*/ 2147483647 h 192"/>
                <a:gd name="T72" fmla="*/ 2147483647 w 420"/>
                <a:gd name="T73" fmla="*/ 2147483647 h 192"/>
                <a:gd name="T74" fmla="*/ 2147483647 w 420"/>
                <a:gd name="T75" fmla="*/ 2147483647 h 192"/>
                <a:gd name="T76" fmla="*/ 2147483647 w 420"/>
                <a:gd name="T77" fmla="*/ 2147483647 h 192"/>
                <a:gd name="T78" fmla="*/ 2147483647 w 420"/>
                <a:gd name="T79" fmla="*/ 2147483647 h 192"/>
                <a:gd name="T80" fmla="*/ 2147483647 w 420"/>
                <a:gd name="T81" fmla="*/ 2147483647 h 192"/>
                <a:gd name="T82" fmla="*/ 2147483647 w 420"/>
                <a:gd name="T83" fmla="*/ 2147483647 h 192"/>
                <a:gd name="T84" fmla="*/ 2147483647 w 420"/>
                <a:gd name="T85" fmla="*/ 2147483647 h 192"/>
                <a:gd name="T86" fmla="*/ 2147483647 w 420"/>
                <a:gd name="T87" fmla="*/ 2147483647 h 192"/>
                <a:gd name="T88" fmla="*/ 2147483647 w 420"/>
                <a:gd name="T89" fmla="*/ 2147483647 h 192"/>
                <a:gd name="T90" fmla="*/ 2147483647 w 420"/>
                <a:gd name="T91" fmla="*/ 2147483647 h 192"/>
                <a:gd name="T92" fmla="*/ 2147483647 w 420"/>
                <a:gd name="T93" fmla="*/ 2147483647 h 192"/>
                <a:gd name="T94" fmla="*/ 2147483647 w 420"/>
                <a:gd name="T95" fmla="*/ 2147483647 h 192"/>
                <a:gd name="T96" fmla="*/ 2147483647 w 420"/>
                <a:gd name="T97" fmla="*/ 2147483647 h 192"/>
                <a:gd name="T98" fmla="*/ 2147483647 w 420"/>
                <a:gd name="T99" fmla="*/ 2147483647 h 192"/>
                <a:gd name="T100" fmla="*/ 2147483647 w 420"/>
                <a:gd name="T101" fmla="*/ 2147483647 h 192"/>
                <a:gd name="T102" fmla="*/ 2147483647 w 420"/>
                <a:gd name="T103" fmla="*/ 2147483647 h 192"/>
                <a:gd name="T104" fmla="*/ 2147483647 w 420"/>
                <a:gd name="T105" fmla="*/ 2147483647 h 19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420"/>
                <a:gd name="T160" fmla="*/ 0 h 192"/>
                <a:gd name="T161" fmla="*/ 420 w 420"/>
                <a:gd name="T162" fmla="*/ 192 h 19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420" h="192">
                  <a:moveTo>
                    <a:pt x="408" y="108"/>
                  </a:moveTo>
                  <a:lnTo>
                    <a:pt x="402" y="96"/>
                  </a:lnTo>
                  <a:lnTo>
                    <a:pt x="402" y="90"/>
                  </a:lnTo>
                  <a:lnTo>
                    <a:pt x="390" y="84"/>
                  </a:lnTo>
                  <a:lnTo>
                    <a:pt x="372" y="84"/>
                  </a:lnTo>
                  <a:lnTo>
                    <a:pt x="372" y="78"/>
                  </a:lnTo>
                  <a:lnTo>
                    <a:pt x="366" y="72"/>
                  </a:lnTo>
                  <a:lnTo>
                    <a:pt x="360" y="84"/>
                  </a:lnTo>
                  <a:lnTo>
                    <a:pt x="354" y="78"/>
                  </a:lnTo>
                  <a:lnTo>
                    <a:pt x="348" y="66"/>
                  </a:lnTo>
                  <a:lnTo>
                    <a:pt x="342" y="60"/>
                  </a:lnTo>
                  <a:lnTo>
                    <a:pt x="324" y="60"/>
                  </a:lnTo>
                  <a:lnTo>
                    <a:pt x="330" y="54"/>
                  </a:lnTo>
                  <a:lnTo>
                    <a:pt x="312" y="54"/>
                  </a:lnTo>
                  <a:lnTo>
                    <a:pt x="300" y="60"/>
                  </a:lnTo>
                  <a:lnTo>
                    <a:pt x="294" y="60"/>
                  </a:lnTo>
                  <a:lnTo>
                    <a:pt x="294" y="66"/>
                  </a:lnTo>
                  <a:lnTo>
                    <a:pt x="276" y="66"/>
                  </a:lnTo>
                  <a:lnTo>
                    <a:pt x="270" y="60"/>
                  </a:lnTo>
                  <a:lnTo>
                    <a:pt x="264" y="60"/>
                  </a:lnTo>
                  <a:lnTo>
                    <a:pt x="264" y="48"/>
                  </a:lnTo>
                  <a:lnTo>
                    <a:pt x="252" y="42"/>
                  </a:lnTo>
                  <a:lnTo>
                    <a:pt x="264" y="36"/>
                  </a:lnTo>
                  <a:lnTo>
                    <a:pt x="258" y="30"/>
                  </a:lnTo>
                  <a:lnTo>
                    <a:pt x="234" y="30"/>
                  </a:lnTo>
                  <a:lnTo>
                    <a:pt x="234" y="24"/>
                  </a:lnTo>
                  <a:lnTo>
                    <a:pt x="228" y="24"/>
                  </a:lnTo>
                  <a:lnTo>
                    <a:pt x="216" y="18"/>
                  </a:lnTo>
                  <a:lnTo>
                    <a:pt x="198" y="18"/>
                  </a:lnTo>
                  <a:lnTo>
                    <a:pt x="192" y="0"/>
                  </a:lnTo>
                  <a:lnTo>
                    <a:pt x="174" y="0"/>
                  </a:lnTo>
                  <a:lnTo>
                    <a:pt x="162" y="12"/>
                  </a:lnTo>
                  <a:lnTo>
                    <a:pt x="156" y="12"/>
                  </a:lnTo>
                  <a:lnTo>
                    <a:pt x="144" y="0"/>
                  </a:lnTo>
                  <a:lnTo>
                    <a:pt x="138" y="6"/>
                  </a:lnTo>
                  <a:lnTo>
                    <a:pt x="132" y="6"/>
                  </a:lnTo>
                  <a:lnTo>
                    <a:pt x="126" y="12"/>
                  </a:lnTo>
                  <a:lnTo>
                    <a:pt x="126" y="18"/>
                  </a:lnTo>
                  <a:lnTo>
                    <a:pt x="108" y="18"/>
                  </a:lnTo>
                  <a:lnTo>
                    <a:pt x="108" y="24"/>
                  </a:lnTo>
                  <a:lnTo>
                    <a:pt x="84" y="24"/>
                  </a:lnTo>
                  <a:lnTo>
                    <a:pt x="84" y="30"/>
                  </a:lnTo>
                  <a:lnTo>
                    <a:pt x="66" y="36"/>
                  </a:lnTo>
                  <a:lnTo>
                    <a:pt x="54" y="48"/>
                  </a:lnTo>
                  <a:lnTo>
                    <a:pt x="42" y="42"/>
                  </a:lnTo>
                  <a:lnTo>
                    <a:pt x="36" y="42"/>
                  </a:lnTo>
                  <a:lnTo>
                    <a:pt x="30" y="48"/>
                  </a:lnTo>
                  <a:lnTo>
                    <a:pt x="30" y="54"/>
                  </a:lnTo>
                  <a:lnTo>
                    <a:pt x="18" y="54"/>
                  </a:lnTo>
                  <a:lnTo>
                    <a:pt x="18" y="60"/>
                  </a:lnTo>
                  <a:lnTo>
                    <a:pt x="6" y="60"/>
                  </a:lnTo>
                  <a:lnTo>
                    <a:pt x="6" y="54"/>
                  </a:lnTo>
                  <a:lnTo>
                    <a:pt x="0" y="54"/>
                  </a:lnTo>
                  <a:lnTo>
                    <a:pt x="0" y="66"/>
                  </a:lnTo>
                  <a:lnTo>
                    <a:pt x="6" y="72"/>
                  </a:lnTo>
                  <a:lnTo>
                    <a:pt x="12" y="72"/>
                  </a:lnTo>
                  <a:lnTo>
                    <a:pt x="24" y="84"/>
                  </a:lnTo>
                  <a:lnTo>
                    <a:pt x="18" y="90"/>
                  </a:lnTo>
                  <a:lnTo>
                    <a:pt x="12" y="90"/>
                  </a:lnTo>
                  <a:lnTo>
                    <a:pt x="12" y="96"/>
                  </a:lnTo>
                  <a:lnTo>
                    <a:pt x="24" y="108"/>
                  </a:lnTo>
                  <a:lnTo>
                    <a:pt x="30" y="120"/>
                  </a:lnTo>
                  <a:lnTo>
                    <a:pt x="36" y="120"/>
                  </a:lnTo>
                  <a:lnTo>
                    <a:pt x="36" y="126"/>
                  </a:lnTo>
                  <a:lnTo>
                    <a:pt x="48" y="132"/>
                  </a:lnTo>
                  <a:lnTo>
                    <a:pt x="60" y="132"/>
                  </a:lnTo>
                  <a:lnTo>
                    <a:pt x="66" y="144"/>
                  </a:lnTo>
                  <a:lnTo>
                    <a:pt x="72" y="144"/>
                  </a:lnTo>
                  <a:lnTo>
                    <a:pt x="78" y="156"/>
                  </a:lnTo>
                  <a:lnTo>
                    <a:pt x="90" y="156"/>
                  </a:lnTo>
                  <a:lnTo>
                    <a:pt x="96" y="162"/>
                  </a:lnTo>
                  <a:lnTo>
                    <a:pt x="102" y="162"/>
                  </a:lnTo>
                  <a:lnTo>
                    <a:pt x="102" y="174"/>
                  </a:lnTo>
                  <a:lnTo>
                    <a:pt x="120" y="192"/>
                  </a:lnTo>
                  <a:lnTo>
                    <a:pt x="132" y="192"/>
                  </a:lnTo>
                  <a:lnTo>
                    <a:pt x="144" y="186"/>
                  </a:lnTo>
                  <a:lnTo>
                    <a:pt x="150" y="186"/>
                  </a:lnTo>
                  <a:lnTo>
                    <a:pt x="162" y="192"/>
                  </a:lnTo>
                  <a:lnTo>
                    <a:pt x="162" y="174"/>
                  </a:lnTo>
                  <a:lnTo>
                    <a:pt x="168" y="174"/>
                  </a:lnTo>
                  <a:lnTo>
                    <a:pt x="174" y="162"/>
                  </a:lnTo>
                  <a:lnTo>
                    <a:pt x="180" y="156"/>
                  </a:lnTo>
                  <a:lnTo>
                    <a:pt x="198" y="156"/>
                  </a:lnTo>
                  <a:lnTo>
                    <a:pt x="210" y="162"/>
                  </a:lnTo>
                  <a:lnTo>
                    <a:pt x="222" y="174"/>
                  </a:lnTo>
                  <a:lnTo>
                    <a:pt x="234" y="168"/>
                  </a:lnTo>
                  <a:lnTo>
                    <a:pt x="246" y="180"/>
                  </a:lnTo>
                  <a:lnTo>
                    <a:pt x="258" y="174"/>
                  </a:lnTo>
                  <a:lnTo>
                    <a:pt x="264" y="168"/>
                  </a:lnTo>
                  <a:lnTo>
                    <a:pt x="276" y="168"/>
                  </a:lnTo>
                  <a:lnTo>
                    <a:pt x="282" y="174"/>
                  </a:lnTo>
                  <a:lnTo>
                    <a:pt x="288" y="174"/>
                  </a:lnTo>
                  <a:lnTo>
                    <a:pt x="300" y="180"/>
                  </a:lnTo>
                  <a:lnTo>
                    <a:pt x="306" y="174"/>
                  </a:lnTo>
                  <a:lnTo>
                    <a:pt x="324" y="174"/>
                  </a:lnTo>
                  <a:lnTo>
                    <a:pt x="330" y="168"/>
                  </a:lnTo>
                  <a:lnTo>
                    <a:pt x="330" y="174"/>
                  </a:lnTo>
                  <a:lnTo>
                    <a:pt x="348" y="174"/>
                  </a:lnTo>
                  <a:lnTo>
                    <a:pt x="360" y="168"/>
                  </a:lnTo>
                  <a:lnTo>
                    <a:pt x="366" y="162"/>
                  </a:lnTo>
                  <a:lnTo>
                    <a:pt x="378" y="156"/>
                  </a:lnTo>
                  <a:lnTo>
                    <a:pt x="378" y="132"/>
                  </a:lnTo>
                  <a:lnTo>
                    <a:pt x="402" y="126"/>
                  </a:lnTo>
                  <a:lnTo>
                    <a:pt x="420" y="114"/>
                  </a:lnTo>
                  <a:lnTo>
                    <a:pt x="414" y="108"/>
                  </a:lnTo>
                  <a:lnTo>
                    <a:pt x="408" y="108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33" name="Cyprus" descr="© INSCALE GmbH, 05.05.2010&#10;http://www.presentationload.com/">
              <a:extLst>
                <a:ext uri="{FF2B5EF4-FFF2-40B4-BE49-F238E27FC236}">
                  <a16:creationId xmlns:a16="http://schemas.microsoft.com/office/drawing/2014/main" id="{43AFB139-4DA4-BEDC-0249-C1648F36679A}"/>
                </a:ext>
              </a:extLst>
            </p:cNvPr>
            <p:cNvSpPr>
              <a:spLocks/>
            </p:cNvSpPr>
            <p:nvPr/>
          </p:nvSpPr>
          <p:spPr bwMode="gray">
            <a:xfrm>
              <a:off x="5068484" y="2130414"/>
              <a:ext cx="56330" cy="32612"/>
            </a:xfrm>
            <a:custGeom>
              <a:avLst/>
              <a:gdLst>
                <a:gd name="T0" fmla="*/ 0 w 150"/>
                <a:gd name="T1" fmla="*/ 2147483647 h 84"/>
                <a:gd name="T2" fmla="*/ 2147483647 w 150"/>
                <a:gd name="T3" fmla="*/ 2147483647 h 84"/>
                <a:gd name="T4" fmla="*/ 2147483647 w 150"/>
                <a:gd name="T5" fmla="*/ 2147483647 h 84"/>
                <a:gd name="T6" fmla="*/ 2147483647 w 150"/>
                <a:gd name="T7" fmla="*/ 2147483647 h 84"/>
                <a:gd name="T8" fmla="*/ 2147483647 w 150"/>
                <a:gd name="T9" fmla="*/ 2147483647 h 84"/>
                <a:gd name="T10" fmla="*/ 2147483647 w 150"/>
                <a:gd name="T11" fmla="*/ 2147483647 h 84"/>
                <a:gd name="T12" fmla="*/ 2147483647 w 150"/>
                <a:gd name="T13" fmla="*/ 2147483647 h 84"/>
                <a:gd name="T14" fmla="*/ 2147483647 w 150"/>
                <a:gd name="T15" fmla="*/ 2147483647 h 84"/>
                <a:gd name="T16" fmla="*/ 2147483647 w 150"/>
                <a:gd name="T17" fmla="*/ 2147483647 h 84"/>
                <a:gd name="T18" fmla="*/ 2147483647 w 150"/>
                <a:gd name="T19" fmla="*/ 2147483647 h 84"/>
                <a:gd name="T20" fmla="*/ 2147483647 w 150"/>
                <a:gd name="T21" fmla="*/ 2147483647 h 84"/>
                <a:gd name="T22" fmla="*/ 2147483647 w 150"/>
                <a:gd name="T23" fmla="*/ 2147483647 h 84"/>
                <a:gd name="T24" fmla="*/ 2147483647 w 150"/>
                <a:gd name="T25" fmla="*/ 2147483647 h 84"/>
                <a:gd name="T26" fmla="*/ 2147483647 w 150"/>
                <a:gd name="T27" fmla="*/ 0 h 84"/>
                <a:gd name="T28" fmla="*/ 2147483647 w 150"/>
                <a:gd name="T29" fmla="*/ 2147483647 h 84"/>
                <a:gd name="T30" fmla="*/ 2147483647 w 150"/>
                <a:gd name="T31" fmla="*/ 2147483647 h 84"/>
                <a:gd name="T32" fmla="*/ 2147483647 w 150"/>
                <a:gd name="T33" fmla="*/ 2147483647 h 84"/>
                <a:gd name="T34" fmla="*/ 2147483647 w 150"/>
                <a:gd name="T35" fmla="*/ 2147483647 h 84"/>
                <a:gd name="T36" fmla="*/ 2147483647 w 150"/>
                <a:gd name="T37" fmla="*/ 2147483647 h 84"/>
                <a:gd name="T38" fmla="*/ 0 w 150"/>
                <a:gd name="T39" fmla="*/ 2147483647 h 84"/>
                <a:gd name="T40" fmla="*/ 0 w 150"/>
                <a:gd name="T41" fmla="*/ 2147483647 h 8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50"/>
                <a:gd name="T64" fmla="*/ 0 h 84"/>
                <a:gd name="T65" fmla="*/ 150 w 150"/>
                <a:gd name="T66" fmla="*/ 84 h 8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50" h="84">
                  <a:moveTo>
                    <a:pt x="0" y="48"/>
                  </a:moveTo>
                  <a:lnTo>
                    <a:pt x="6" y="60"/>
                  </a:lnTo>
                  <a:lnTo>
                    <a:pt x="30" y="72"/>
                  </a:lnTo>
                  <a:lnTo>
                    <a:pt x="36" y="84"/>
                  </a:lnTo>
                  <a:lnTo>
                    <a:pt x="54" y="84"/>
                  </a:lnTo>
                  <a:lnTo>
                    <a:pt x="60" y="78"/>
                  </a:lnTo>
                  <a:lnTo>
                    <a:pt x="72" y="72"/>
                  </a:lnTo>
                  <a:lnTo>
                    <a:pt x="78" y="66"/>
                  </a:lnTo>
                  <a:lnTo>
                    <a:pt x="90" y="60"/>
                  </a:lnTo>
                  <a:lnTo>
                    <a:pt x="96" y="54"/>
                  </a:lnTo>
                  <a:lnTo>
                    <a:pt x="102" y="60"/>
                  </a:lnTo>
                  <a:lnTo>
                    <a:pt x="120" y="60"/>
                  </a:lnTo>
                  <a:lnTo>
                    <a:pt x="120" y="36"/>
                  </a:lnTo>
                  <a:lnTo>
                    <a:pt x="150" y="0"/>
                  </a:lnTo>
                  <a:lnTo>
                    <a:pt x="108" y="24"/>
                  </a:lnTo>
                  <a:lnTo>
                    <a:pt x="54" y="24"/>
                  </a:lnTo>
                  <a:lnTo>
                    <a:pt x="48" y="30"/>
                  </a:lnTo>
                  <a:lnTo>
                    <a:pt x="48" y="36"/>
                  </a:lnTo>
                  <a:lnTo>
                    <a:pt x="12" y="36"/>
                  </a:lnTo>
                  <a:lnTo>
                    <a:pt x="0" y="42"/>
                  </a:lnTo>
                  <a:lnTo>
                    <a:pt x="0" y="48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34" name="Cuba" descr="© INSCALE GmbH, 05.05.2010&#10;http://www.presentationload.com/">
              <a:extLst>
                <a:ext uri="{FF2B5EF4-FFF2-40B4-BE49-F238E27FC236}">
                  <a16:creationId xmlns:a16="http://schemas.microsoft.com/office/drawing/2014/main" id="{D6524DD6-DE13-4902-6605-2DE0A69C26ED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1995527" y="2508420"/>
              <a:ext cx="280168" cy="102284"/>
            </a:xfrm>
            <a:custGeom>
              <a:avLst/>
              <a:gdLst>
                <a:gd name="T0" fmla="*/ 2147483647 w 738"/>
                <a:gd name="T1" fmla="*/ 2147483647 h 270"/>
                <a:gd name="T2" fmla="*/ 2147483647 w 738"/>
                <a:gd name="T3" fmla="*/ 2147483647 h 270"/>
                <a:gd name="T4" fmla="*/ 2147483647 w 738"/>
                <a:gd name="T5" fmla="*/ 2147483647 h 270"/>
                <a:gd name="T6" fmla="*/ 2147483647 w 738"/>
                <a:gd name="T7" fmla="*/ 2147483647 h 270"/>
                <a:gd name="T8" fmla="*/ 2147483647 w 738"/>
                <a:gd name="T9" fmla="*/ 2147483647 h 270"/>
                <a:gd name="T10" fmla="*/ 2147483647 w 738"/>
                <a:gd name="T11" fmla="*/ 2147483647 h 270"/>
                <a:gd name="T12" fmla="*/ 2147483647 w 738"/>
                <a:gd name="T13" fmla="*/ 2147483647 h 270"/>
                <a:gd name="T14" fmla="*/ 2147483647 w 738"/>
                <a:gd name="T15" fmla="*/ 2147483647 h 270"/>
                <a:gd name="T16" fmla="*/ 2147483647 w 738"/>
                <a:gd name="T17" fmla="*/ 2147483647 h 270"/>
                <a:gd name="T18" fmla="*/ 2147483647 w 738"/>
                <a:gd name="T19" fmla="*/ 2147483647 h 270"/>
                <a:gd name="T20" fmla="*/ 2147483647 w 738"/>
                <a:gd name="T21" fmla="*/ 2147483647 h 270"/>
                <a:gd name="T22" fmla="*/ 2147483647 w 738"/>
                <a:gd name="T23" fmla="*/ 2147483647 h 270"/>
                <a:gd name="T24" fmla="*/ 2147483647 w 738"/>
                <a:gd name="T25" fmla="*/ 2147483647 h 270"/>
                <a:gd name="T26" fmla="*/ 2147483647 w 738"/>
                <a:gd name="T27" fmla="*/ 2147483647 h 270"/>
                <a:gd name="T28" fmla="*/ 2147483647 w 738"/>
                <a:gd name="T29" fmla="*/ 2147483647 h 270"/>
                <a:gd name="T30" fmla="*/ 2147483647 w 738"/>
                <a:gd name="T31" fmla="*/ 2147483647 h 270"/>
                <a:gd name="T32" fmla="*/ 2147483647 w 738"/>
                <a:gd name="T33" fmla="*/ 2147483647 h 270"/>
                <a:gd name="T34" fmla="*/ 2147483647 w 738"/>
                <a:gd name="T35" fmla="*/ 2147483647 h 270"/>
                <a:gd name="T36" fmla="*/ 2147483647 w 738"/>
                <a:gd name="T37" fmla="*/ 0 h 270"/>
                <a:gd name="T38" fmla="*/ 2147483647 w 738"/>
                <a:gd name="T39" fmla="*/ 2147483647 h 270"/>
                <a:gd name="T40" fmla="*/ 2147483647 w 738"/>
                <a:gd name="T41" fmla="*/ 2147483647 h 270"/>
                <a:gd name="T42" fmla="*/ 2147483647 w 738"/>
                <a:gd name="T43" fmla="*/ 2147483647 h 270"/>
                <a:gd name="T44" fmla="*/ 2147483647 w 738"/>
                <a:gd name="T45" fmla="*/ 2147483647 h 270"/>
                <a:gd name="T46" fmla="*/ 2147483647 w 738"/>
                <a:gd name="T47" fmla="*/ 2147483647 h 270"/>
                <a:gd name="T48" fmla="*/ 2147483647 w 738"/>
                <a:gd name="T49" fmla="*/ 2147483647 h 270"/>
                <a:gd name="T50" fmla="*/ 2147483647 w 738"/>
                <a:gd name="T51" fmla="*/ 2147483647 h 270"/>
                <a:gd name="T52" fmla="*/ 2147483647 w 738"/>
                <a:gd name="T53" fmla="*/ 2147483647 h 270"/>
                <a:gd name="T54" fmla="*/ 2147483647 w 738"/>
                <a:gd name="T55" fmla="*/ 2147483647 h 270"/>
                <a:gd name="T56" fmla="*/ 2147483647 w 738"/>
                <a:gd name="T57" fmla="*/ 2147483647 h 270"/>
                <a:gd name="T58" fmla="*/ 2147483647 w 738"/>
                <a:gd name="T59" fmla="*/ 2147483647 h 270"/>
                <a:gd name="T60" fmla="*/ 2147483647 w 738"/>
                <a:gd name="T61" fmla="*/ 2147483647 h 270"/>
                <a:gd name="T62" fmla="*/ 2147483647 w 738"/>
                <a:gd name="T63" fmla="*/ 2147483647 h 270"/>
                <a:gd name="T64" fmla="*/ 2147483647 w 738"/>
                <a:gd name="T65" fmla="*/ 2147483647 h 270"/>
                <a:gd name="T66" fmla="*/ 2147483647 w 738"/>
                <a:gd name="T67" fmla="*/ 2147483647 h 270"/>
                <a:gd name="T68" fmla="*/ 2147483647 w 738"/>
                <a:gd name="T69" fmla="*/ 2147483647 h 270"/>
                <a:gd name="T70" fmla="*/ 2147483647 w 738"/>
                <a:gd name="T71" fmla="*/ 2147483647 h 270"/>
                <a:gd name="T72" fmla="*/ 2147483647 w 738"/>
                <a:gd name="T73" fmla="*/ 2147483647 h 270"/>
                <a:gd name="T74" fmla="*/ 2147483647 w 738"/>
                <a:gd name="T75" fmla="*/ 2147483647 h 270"/>
                <a:gd name="T76" fmla="*/ 2147483647 w 738"/>
                <a:gd name="T77" fmla="*/ 2147483647 h 270"/>
                <a:gd name="T78" fmla="*/ 2147483647 w 738"/>
                <a:gd name="T79" fmla="*/ 2147483647 h 270"/>
                <a:gd name="T80" fmla="*/ 2147483647 w 738"/>
                <a:gd name="T81" fmla="*/ 2147483647 h 270"/>
                <a:gd name="T82" fmla="*/ 2147483647 w 738"/>
                <a:gd name="T83" fmla="*/ 2147483647 h 270"/>
                <a:gd name="T84" fmla="*/ 2147483647 w 738"/>
                <a:gd name="T85" fmla="*/ 2147483647 h 270"/>
                <a:gd name="T86" fmla="*/ 2147483647 w 738"/>
                <a:gd name="T87" fmla="*/ 2147483647 h 270"/>
                <a:gd name="T88" fmla="*/ 2147483647 w 738"/>
                <a:gd name="T89" fmla="*/ 2147483647 h 270"/>
                <a:gd name="T90" fmla="*/ 2147483647 w 738"/>
                <a:gd name="T91" fmla="*/ 2147483647 h 270"/>
                <a:gd name="T92" fmla="*/ 2147483647 w 738"/>
                <a:gd name="T93" fmla="*/ 2147483647 h 270"/>
                <a:gd name="T94" fmla="*/ 2147483647 w 738"/>
                <a:gd name="T95" fmla="*/ 2147483647 h 270"/>
                <a:gd name="T96" fmla="*/ 2147483647 w 738"/>
                <a:gd name="T97" fmla="*/ 2147483647 h 270"/>
                <a:gd name="T98" fmla="*/ 2147483647 w 738"/>
                <a:gd name="T99" fmla="*/ 2147483647 h 270"/>
                <a:gd name="T100" fmla="*/ 2147483647 w 738"/>
                <a:gd name="T101" fmla="*/ 2147483647 h 270"/>
                <a:gd name="T102" fmla="*/ 2147483647 w 738"/>
                <a:gd name="T103" fmla="*/ 2147483647 h 270"/>
                <a:gd name="T104" fmla="*/ 2147483647 w 738"/>
                <a:gd name="T105" fmla="*/ 2147483647 h 270"/>
                <a:gd name="T106" fmla="*/ 2147483647 w 738"/>
                <a:gd name="T107" fmla="*/ 2147483647 h 270"/>
                <a:gd name="T108" fmla="*/ 2147483647 w 738"/>
                <a:gd name="T109" fmla="*/ 2147483647 h 270"/>
                <a:gd name="T110" fmla="*/ 2147483647 w 738"/>
                <a:gd name="T111" fmla="*/ 2147483647 h 270"/>
                <a:gd name="T112" fmla="*/ 2147483647 w 738"/>
                <a:gd name="T113" fmla="*/ 2147483647 h 270"/>
                <a:gd name="T114" fmla="*/ 2147483647 w 738"/>
                <a:gd name="T115" fmla="*/ 2147483647 h 27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738"/>
                <a:gd name="T175" fmla="*/ 0 h 270"/>
                <a:gd name="T176" fmla="*/ 738 w 738"/>
                <a:gd name="T177" fmla="*/ 270 h 27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738" h="270">
                  <a:moveTo>
                    <a:pt x="708" y="228"/>
                  </a:moveTo>
                  <a:lnTo>
                    <a:pt x="690" y="222"/>
                  </a:lnTo>
                  <a:lnTo>
                    <a:pt x="666" y="222"/>
                  </a:lnTo>
                  <a:lnTo>
                    <a:pt x="666" y="204"/>
                  </a:lnTo>
                  <a:lnTo>
                    <a:pt x="660" y="198"/>
                  </a:lnTo>
                  <a:lnTo>
                    <a:pt x="648" y="192"/>
                  </a:lnTo>
                  <a:lnTo>
                    <a:pt x="600" y="192"/>
                  </a:lnTo>
                  <a:lnTo>
                    <a:pt x="624" y="168"/>
                  </a:lnTo>
                  <a:lnTo>
                    <a:pt x="612" y="168"/>
                  </a:lnTo>
                  <a:lnTo>
                    <a:pt x="600" y="162"/>
                  </a:lnTo>
                  <a:lnTo>
                    <a:pt x="558" y="162"/>
                  </a:lnTo>
                  <a:lnTo>
                    <a:pt x="534" y="150"/>
                  </a:lnTo>
                  <a:lnTo>
                    <a:pt x="528" y="144"/>
                  </a:lnTo>
                  <a:lnTo>
                    <a:pt x="522" y="144"/>
                  </a:lnTo>
                  <a:lnTo>
                    <a:pt x="528" y="138"/>
                  </a:lnTo>
                  <a:lnTo>
                    <a:pt x="528" y="132"/>
                  </a:lnTo>
                  <a:lnTo>
                    <a:pt x="534" y="126"/>
                  </a:lnTo>
                  <a:lnTo>
                    <a:pt x="534" y="120"/>
                  </a:lnTo>
                  <a:lnTo>
                    <a:pt x="522" y="120"/>
                  </a:lnTo>
                  <a:lnTo>
                    <a:pt x="510" y="114"/>
                  </a:lnTo>
                  <a:lnTo>
                    <a:pt x="504" y="114"/>
                  </a:lnTo>
                  <a:lnTo>
                    <a:pt x="474" y="84"/>
                  </a:lnTo>
                  <a:lnTo>
                    <a:pt x="462" y="78"/>
                  </a:lnTo>
                  <a:lnTo>
                    <a:pt x="450" y="66"/>
                  </a:lnTo>
                  <a:lnTo>
                    <a:pt x="432" y="66"/>
                  </a:lnTo>
                  <a:lnTo>
                    <a:pt x="432" y="84"/>
                  </a:lnTo>
                  <a:lnTo>
                    <a:pt x="444" y="96"/>
                  </a:lnTo>
                  <a:lnTo>
                    <a:pt x="450" y="96"/>
                  </a:lnTo>
                  <a:lnTo>
                    <a:pt x="378" y="60"/>
                  </a:lnTo>
                  <a:lnTo>
                    <a:pt x="372" y="54"/>
                  </a:lnTo>
                  <a:lnTo>
                    <a:pt x="360" y="48"/>
                  </a:lnTo>
                  <a:lnTo>
                    <a:pt x="354" y="36"/>
                  </a:lnTo>
                  <a:lnTo>
                    <a:pt x="342" y="30"/>
                  </a:lnTo>
                  <a:lnTo>
                    <a:pt x="330" y="18"/>
                  </a:lnTo>
                  <a:lnTo>
                    <a:pt x="270" y="18"/>
                  </a:lnTo>
                  <a:lnTo>
                    <a:pt x="258" y="12"/>
                  </a:lnTo>
                  <a:lnTo>
                    <a:pt x="228" y="6"/>
                  </a:lnTo>
                  <a:lnTo>
                    <a:pt x="174" y="0"/>
                  </a:lnTo>
                  <a:lnTo>
                    <a:pt x="126" y="6"/>
                  </a:lnTo>
                  <a:lnTo>
                    <a:pt x="96" y="18"/>
                  </a:lnTo>
                  <a:lnTo>
                    <a:pt x="72" y="42"/>
                  </a:lnTo>
                  <a:lnTo>
                    <a:pt x="60" y="48"/>
                  </a:lnTo>
                  <a:lnTo>
                    <a:pt x="42" y="60"/>
                  </a:lnTo>
                  <a:lnTo>
                    <a:pt x="24" y="66"/>
                  </a:lnTo>
                  <a:lnTo>
                    <a:pt x="12" y="72"/>
                  </a:lnTo>
                  <a:lnTo>
                    <a:pt x="6" y="78"/>
                  </a:lnTo>
                  <a:lnTo>
                    <a:pt x="0" y="78"/>
                  </a:lnTo>
                  <a:lnTo>
                    <a:pt x="72" y="72"/>
                  </a:lnTo>
                  <a:lnTo>
                    <a:pt x="72" y="60"/>
                  </a:lnTo>
                  <a:lnTo>
                    <a:pt x="150" y="54"/>
                  </a:lnTo>
                  <a:lnTo>
                    <a:pt x="174" y="42"/>
                  </a:lnTo>
                  <a:lnTo>
                    <a:pt x="198" y="42"/>
                  </a:lnTo>
                  <a:lnTo>
                    <a:pt x="222" y="54"/>
                  </a:lnTo>
                  <a:lnTo>
                    <a:pt x="222" y="60"/>
                  </a:lnTo>
                  <a:lnTo>
                    <a:pt x="216" y="60"/>
                  </a:lnTo>
                  <a:lnTo>
                    <a:pt x="210" y="66"/>
                  </a:lnTo>
                  <a:lnTo>
                    <a:pt x="198" y="66"/>
                  </a:lnTo>
                  <a:lnTo>
                    <a:pt x="192" y="72"/>
                  </a:lnTo>
                  <a:lnTo>
                    <a:pt x="186" y="72"/>
                  </a:lnTo>
                  <a:lnTo>
                    <a:pt x="204" y="78"/>
                  </a:lnTo>
                  <a:lnTo>
                    <a:pt x="210" y="78"/>
                  </a:lnTo>
                  <a:lnTo>
                    <a:pt x="216" y="84"/>
                  </a:lnTo>
                  <a:lnTo>
                    <a:pt x="228" y="90"/>
                  </a:lnTo>
                  <a:lnTo>
                    <a:pt x="246" y="96"/>
                  </a:lnTo>
                  <a:lnTo>
                    <a:pt x="258" y="102"/>
                  </a:lnTo>
                  <a:lnTo>
                    <a:pt x="276" y="102"/>
                  </a:lnTo>
                  <a:lnTo>
                    <a:pt x="282" y="96"/>
                  </a:lnTo>
                  <a:lnTo>
                    <a:pt x="282" y="90"/>
                  </a:lnTo>
                  <a:lnTo>
                    <a:pt x="294" y="96"/>
                  </a:lnTo>
                  <a:lnTo>
                    <a:pt x="300" y="102"/>
                  </a:lnTo>
                  <a:lnTo>
                    <a:pt x="318" y="114"/>
                  </a:lnTo>
                  <a:lnTo>
                    <a:pt x="342" y="126"/>
                  </a:lnTo>
                  <a:lnTo>
                    <a:pt x="372" y="126"/>
                  </a:lnTo>
                  <a:lnTo>
                    <a:pt x="390" y="120"/>
                  </a:lnTo>
                  <a:lnTo>
                    <a:pt x="402" y="120"/>
                  </a:lnTo>
                  <a:lnTo>
                    <a:pt x="390" y="144"/>
                  </a:lnTo>
                  <a:lnTo>
                    <a:pt x="450" y="168"/>
                  </a:lnTo>
                  <a:lnTo>
                    <a:pt x="474" y="204"/>
                  </a:lnTo>
                  <a:lnTo>
                    <a:pt x="480" y="210"/>
                  </a:lnTo>
                  <a:lnTo>
                    <a:pt x="492" y="216"/>
                  </a:lnTo>
                  <a:lnTo>
                    <a:pt x="498" y="222"/>
                  </a:lnTo>
                  <a:lnTo>
                    <a:pt x="498" y="228"/>
                  </a:lnTo>
                  <a:lnTo>
                    <a:pt x="474" y="252"/>
                  </a:lnTo>
                  <a:lnTo>
                    <a:pt x="474" y="258"/>
                  </a:lnTo>
                  <a:lnTo>
                    <a:pt x="480" y="264"/>
                  </a:lnTo>
                  <a:lnTo>
                    <a:pt x="492" y="258"/>
                  </a:lnTo>
                  <a:lnTo>
                    <a:pt x="504" y="258"/>
                  </a:lnTo>
                  <a:lnTo>
                    <a:pt x="528" y="246"/>
                  </a:lnTo>
                  <a:lnTo>
                    <a:pt x="558" y="246"/>
                  </a:lnTo>
                  <a:lnTo>
                    <a:pt x="558" y="252"/>
                  </a:lnTo>
                  <a:lnTo>
                    <a:pt x="552" y="252"/>
                  </a:lnTo>
                  <a:lnTo>
                    <a:pt x="546" y="258"/>
                  </a:lnTo>
                  <a:lnTo>
                    <a:pt x="546" y="264"/>
                  </a:lnTo>
                  <a:lnTo>
                    <a:pt x="558" y="264"/>
                  </a:lnTo>
                  <a:lnTo>
                    <a:pt x="564" y="270"/>
                  </a:lnTo>
                  <a:lnTo>
                    <a:pt x="612" y="270"/>
                  </a:lnTo>
                  <a:lnTo>
                    <a:pt x="636" y="264"/>
                  </a:lnTo>
                  <a:lnTo>
                    <a:pt x="684" y="258"/>
                  </a:lnTo>
                  <a:lnTo>
                    <a:pt x="720" y="252"/>
                  </a:lnTo>
                  <a:lnTo>
                    <a:pt x="738" y="246"/>
                  </a:lnTo>
                  <a:lnTo>
                    <a:pt x="738" y="240"/>
                  </a:lnTo>
                  <a:lnTo>
                    <a:pt x="732" y="234"/>
                  </a:lnTo>
                  <a:lnTo>
                    <a:pt x="720" y="228"/>
                  </a:lnTo>
                  <a:lnTo>
                    <a:pt x="708" y="228"/>
                  </a:lnTo>
                  <a:close/>
                  <a:moveTo>
                    <a:pt x="114" y="126"/>
                  </a:moveTo>
                  <a:lnTo>
                    <a:pt x="114" y="132"/>
                  </a:lnTo>
                  <a:lnTo>
                    <a:pt x="120" y="138"/>
                  </a:lnTo>
                  <a:lnTo>
                    <a:pt x="132" y="144"/>
                  </a:lnTo>
                  <a:lnTo>
                    <a:pt x="144" y="138"/>
                  </a:lnTo>
                  <a:lnTo>
                    <a:pt x="150" y="138"/>
                  </a:lnTo>
                  <a:lnTo>
                    <a:pt x="156" y="126"/>
                  </a:lnTo>
                  <a:lnTo>
                    <a:pt x="156" y="120"/>
                  </a:lnTo>
                  <a:lnTo>
                    <a:pt x="150" y="114"/>
                  </a:lnTo>
                  <a:lnTo>
                    <a:pt x="138" y="114"/>
                  </a:lnTo>
                  <a:lnTo>
                    <a:pt x="126" y="120"/>
                  </a:lnTo>
                  <a:lnTo>
                    <a:pt x="120" y="120"/>
                  </a:lnTo>
                  <a:lnTo>
                    <a:pt x="114" y="126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35" name="Croatia" descr="© INSCALE GmbH, 05.05.2010&#10;http://www.presentationload.com/">
              <a:extLst>
                <a:ext uri="{FF2B5EF4-FFF2-40B4-BE49-F238E27FC236}">
                  <a16:creationId xmlns:a16="http://schemas.microsoft.com/office/drawing/2014/main" id="{866F7798-9A36-3544-87E0-1ABC0F495396}"/>
                </a:ext>
              </a:extLst>
            </p:cNvPr>
            <p:cNvSpPr>
              <a:spLocks/>
            </p:cNvSpPr>
            <p:nvPr/>
          </p:nvSpPr>
          <p:spPr bwMode="gray">
            <a:xfrm>
              <a:off x="4592644" y="1801325"/>
              <a:ext cx="139343" cy="103766"/>
            </a:xfrm>
            <a:custGeom>
              <a:avLst/>
              <a:gdLst>
                <a:gd name="T0" fmla="*/ 2147483647 w 366"/>
                <a:gd name="T1" fmla="*/ 2147483647 h 276"/>
                <a:gd name="T2" fmla="*/ 2147483647 w 366"/>
                <a:gd name="T3" fmla="*/ 2147483647 h 276"/>
                <a:gd name="T4" fmla="*/ 2147483647 w 366"/>
                <a:gd name="T5" fmla="*/ 2147483647 h 276"/>
                <a:gd name="T6" fmla="*/ 2147483647 w 366"/>
                <a:gd name="T7" fmla="*/ 2147483647 h 276"/>
                <a:gd name="T8" fmla="*/ 2147483647 w 366"/>
                <a:gd name="T9" fmla="*/ 2147483647 h 276"/>
                <a:gd name="T10" fmla="*/ 2147483647 w 366"/>
                <a:gd name="T11" fmla="*/ 2147483647 h 276"/>
                <a:gd name="T12" fmla="*/ 2147483647 w 366"/>
                <a:gd name="T13" fmla="*/ 2147483647 h 276"/>
                <a:gd name="T14" fmla="*/ 2147483647 w 366"/>
                <a:gd name="T15" fmla="*/ 2147483647 h 276"/>
                <a:gd name="T16" fmla="*/ 2147483647 w 366"/>
                <a:gd name="T17" fmla="*/ 2147483647 h 276"/>
                <a:gd name="T18" fmla="*/ 2147483647 w 366"/>
                <a:gd name="T19" fmla="*/ 2147483647 h 276"/>
                <a:gd name="T20" fmla="*/ 2147483647 w 366"/>
                <a:gd name="T21" fmla="*/ 2147483647 h 276"/>
                <a:gd name="T22" fmla="*/ 2147483647 w 366"/>
                <a:gd name="T23" fmla="*/ 0 h 276"/>
                <a:gd name="T24" fmla="*/ 2147483647 w 366"/>
                <a:gd name="T25" fmla="*/ 2147483647 h 276"/>
                <a:gd name="T26" fmla="*/ 2147483647 w 366"/>
                <a:gd name="T27" fmla="*/ 2147483647 h 276"/>
                <a:gd name="T28" fmla="*/ 2147483647 w 366"/>
                <a:gd name="T29" fmla="*/ 2147483647 h 276"/>
                <a:gd name="T30" fmla="*/ 2147483647 w 366"/>
                <a:gd name="T31" fmla="*/ 2147483647 h 276"/>
                <a:gd name="T32" fmla="*/ 2147483647 w 366"/>
                <a:gd name="T33" fmla="*/ 2147483647 h 276"/>
                <a:gd name="T34" fmla="*/ 2147483647 w 366"/>
                <a:gd name="T35" fmla="*/ 2147483647 h 276"/>
                <a:gd name="T36" fmla="*/ 2147483647 w 366"/>
                <a:gd name="T37" fmla="*/ 2147483647 h 276"/>
                <a:gd name="T38" fmla="*/ 2147483647 w 366"/>
                <a:gd name="T39" fmla="*/ 2147483647 h 276"/>
                <a:gd name="T40" fmla="*/ 0 w 366"/>
                <a:gd name="T41" fmla="*/ 2147483647 h 276"/>
                <a:gd name="T42" fmla="*/ 2147483647 w 366"/>
                <a:gd name="T43" fmla="*/ 2147483647 h 276"/>
                <a:gd name="T44" fmla="*/ 2147483647 w 366"/>
                <a:gd name="T45" fmla="*/ 2147483647 h 276"/>
                <a:gd name="T46" fmla="*/ 2147483647 w 366"/>
                <a:gd name="T47" fmla="*/ 2147483647 h 276"/>
                <a:gd name="T48" fmla="*/ 2147483647 w 366"/>
                <a:gd name="T49" fmla="*/ 2147483647 h 276"/>
                <a:gd name="T50" fmla="*/ 2147483647 w 366"/>
                <a:gd name="T51" fmla="*/ 2147483647 h 276"/>
                <a:gd name="T52" fmla="*/ 2147483647 w 366"/>
                <a:gd name="T53" fmla="*/ 2147483647 h 276"/>
                <a:gd name="T54" fmla="*/ 2147483647 w 366"/>
                <a:gd name="T55" fmla="*/ 2147483647 h 276"/>
                <a:gd name="T56" fmla="*/ 2147483647 w 366"/>
                <a:gd name="T57" fmla="*/ 2147483647 h 276"/>
                <a:gd name="T58" fmla="*/ 2147483647 w 366"/>
                <a:gd name="T59" fmla="*/ 2147483647 h 276"/>
                <a:gd name="T60" fmla="*/ 2147483647 w 366"/>
                <a:gd name="T61" fmla="*/ 2147483647 h 276"/>
                <a:gd name="T62" fmla="*/ 2147483647 w 366"/>
                <a:gd name="T63" fmla="*/ 2147483647 h 276"/>
                <a:gd name="T64" fmla="*/ 2147483647 w 366"/>
                <a:gd name="T65" fmla="*/ 2147483647 h 276"/>
                <a:gd name="T66" fmla="*/ 2147483647 w 366"/>
                <a:gd name="T67" fmla="*/ 2147483647 h 276"/>
                <a:gd name="T68" fmla="*/ 2147483647 w 366"/>
                <a:gd name="T69" fmla="*/ 2147483647 h 276"/>
                <a:gd name="T70" fmla="*/ 2147483647 w 366"/>
                <a:gd name="T71" fmla="*/ 2147483647 h 276"/>
                <a:gd name="T72" fmla="*/ 2147483647 w 366"/>
                <a:gd name="T73" fmla="*/ 2147483647 h 276"/>
                <a:gd name="T74" fmla="*/ 2147483647 w 366"/>
                <a:gd name="T75" fmla="*/ 2147483647 h 276"/>
                <a:gd name="T76" fmla="*/ 2147483647 w 366"/>
                <a:gd name="T77" fmla="*/ 2147483647 h 276"/>
                <a:gd name="T78" fmla="*/ 2147483647 w 366"/>
                <a:gd name="T79" fmla="*/ 2147483647 h 276"/>
                <a:gd name="T80" fmla="*/ 2147483647 w 366"/>
                <a:gd name="T81" fmla="*/ 2147483647 h 276"/>
                <a:gd name="T82" fmla="*/ 2147483647 w 366"/>
                <a:gd name="T83" fmla="*/ 2147483647 h 276"/>
                <a:gd name="T84" fmla="*/ 2147483647 w 366"/>
                <a:gd name="T85" fmla="*/ 2147483647 h 276"/>
                <a:gd name="T86" fmla="*/ 2147483647 w 366"/>
                <a:gd name="T87" fmla="*/ 2147483647 h 276"/>
                <a:gd name="T88" fmla="*/ 2147483647 w 366"/>
                <a:gd name="T89" fmla="*/ 2147483647 h 276"/>
                <a:gd name="T90" fmla="*/ 2147483647 w 366"/>
                <a:gd name="T91" fmla="*/ 2147483647 h 27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366"/>
                <a:gd name="T139" fmla="*/ 0 h 276"/>
                <a:gd name="T140" fmla="*/ 366 w 366"/>
                <a:gd name="T141" fmla="*/ 276 h 27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366" h="276">
                  <a:moveTo>
                    <a:pt x="342" y="126"/>
                  </a:moveTo>
                  <a:lnTo>
                    <a:pt x="342" y="114"/>
                  </a:lnTo>
                  <a:lnTo>
                    <a:pt x="348" y="114"/>
                  </a:lnTo>
                  <a:lnTo>
                    <a:pt x="354" y="108"/>
                  </a:lnTo>
                  <a:lnTo>
                    <a:pt x="360" y="108"/>
                  </a:lnTo>
                  <a:lnTo>
                    <a:pt x="366" y="102"/>
                  </a:lnTo>
                  <a:lnTo>
                    <a:pt x="360" y="102"/>
                  </a:lnTo>
                  <a:lnTo>
                    <a:pt x="348" y="96"/>
                  </a:lnTo>
                  <a:lnTo>
                    <a:pt x="336" y="96"/>
                  </a:lnTo>
                  <a:lnTo>
                    <a:pt x="342" y="78"/>
                  </a:lnTo>
                  <a:lnTo>
                    <a:pt x="336" y="78"/>
                  </a:lnTo>
                  <a:lnTo>
                    <a:pt x="330" y="48"/>
                  </a:lnTo>
                  <a:lnTo>
                    <a:pt x="324" y="48"/>
                  </a:lnTo>
                  <a:lnTo>
                    <a:pt x="312" y="54"/>
                  </a:lnTo>
                  <a:lnTo>
                    <a:pt x="270" y="60"/>
                  </a:lnTo>
                  <a:lnTo>
                    <a:pt x="264" y="48"/>
                  </a:lnTo>
                  <a:lnTo>
                    <a:pt x="246" y="48"/>
                  </a:lnTo>
                  <a:lnTo>
                    <a:pt x="234" y="42"/>
                  </a:lnTo>
                  <a:lnTo>
                    <a:pt x="228" y="36"/>
                  </a:lnTo>
                  <a:lnTo>
                    <a:pt x="216" y="30"/>
                  </a:lnTo>
                  <a:lnTo>
                    <a:pt x="204" y="18"/>
                  </a:lnTo>
                  <a:lnTo>
                    <a:pt x="204" y="12"/>
                  </a:lnTo>
                  <a:lnTo>
                    <a:pt x="198" y="6"/>
                  </a:lnTo>
                  <a:lnTo>
                    <a:pt x="186" y="0"/>
                  </a:lnTo>
                  <a:lnTo>
                    <a:pt x="162" y="0"/>
                  </a:lnTo>
                  <a:lnTo>
                    <a:pt x="162" y="12"/>
                  </a:lnTo>
                  <a:lnTo>
                    <a:pt x="150" y="18"/>
                  </a:lnTo>
                  <a:lnTo>
                    <a:pt x="120" y="18"/>
                  </a:lnTo>
                  <a:lnTo>
                    <a:pt x="120" y="30"/>
                  </a:lnTo>
                  <a:lnTo>
                    <a:pt x="126" y="36"/>
                  </a:lnTo>
                  <a:lnTo>
                    <a:pt x="126" y="42"/>
                  </a:lnTo>
                  <a:lnTo>
                    <a:pt x="114" y="54"/>
                  </a:lnTo>
                  <a:lnTo>
                    <a:pt x="102" y="60"/>
                  </a:lnTo>
                  <a:lnTo>
                    <a:pt x="102" y="78"/>
                  </a:lnTo>
                  <a:lnTo>
                    <a:pt x="60" y="78"/>
                  </a:lnTo>
                  <a:lnTo>
                    <a:pt x="54" y="72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78"/>
                  </a:lnTo>
                  <a:lnTo>
                    <a:pt x="18" y="72"/>
                  </a:lnTo>
                  <a:lnTo>
                    <a:pt x="18" y="84"/>
                  </a:lnTo>
                  <a:lnTo>
                    <a:pt x="0" y="84"/>
                  </a:lnTo>
                  <a:lnTo>
                    <a:pt x="0" y="132"/>
                  </a:lnTo>
                  <a:lnTo>
                    <a:pt x="6" y="132"/>
                  </a:lnTo>
                  <a:lnTo>
                    <a:pt x="12" y="120"/>
                  </a:lnTo>
                  <a:lnTo>
                    <a:pt x="24" y="114"/>
                  </a:lnTo>
                  <a:lnTo>
                    <a:pt x="30" y="102"/>
                  </a:lnTo>
                  <a:lnTo>
                    <a:pt x="42" y="102"/>
                  </a:lnTo>
                  <a:lnTo>
                    <a:pt x="48" y="114"/>
                  </a:lnTo>
                  <a:lnTo>
                    <a:pt x="48" y="132"/>
                  </a:lnTo>
                  <a:lnTo>
                    <a:pt x="78" y="126"/>
                  </a:lnTo>
                  <a:lnTo>
                    <a:pt x="78" y="132"/>
                  </a:lnTo>
                  <a:lnTo>
                    <a:pt x="72" y="144"/>
                  </a:lnTo>
                  <a:lnTo>
                    <a:pt x="72" y="150"/>
                  </a:lnTo>
                  <a:lnTo>
                    <a:pt x="84" y="162"/>
                  </a:lnTo>
                  <a:lnTo>
                    <a:pt x="96" y="168"/>
                  </a:lnTo>
                  <a:lnTo>
                    <a:pt x="96" y="180"/>
                  </a:lnTo>
                  <a:lnTo>
                    <a:pt x="144" y="216"/>
                  </a:lnTo>
                  <a:lnTo>
                    <a:pt x="144" y="240"/>
                  </a:lnTo>
                  <a:lnTo>
                    <a:pt x="198" y="240"/>
                  </a:lnTo>
                  <a:lnTo>
                    <a:pt x="210" y="246"/>
                  </a:lnTo>
                  <a:lnTo>
                    <a:pt x="216" y="252"/>
                  </a:lnTo>
                  <a:lnTo>
                    <a:pt x="216" y="276"/>
                  </a:lnTo>
                  <a:lnTo>
                    <a:pt x="246" y="276"/>
                  </a:lnTo>
                  <a:lnTo>
                    <a:pt x="252" y="270"/>
                  </a:lnTo>
                  <a:lnTo>
                    <a:pt x="252" y="264"/>
                  </a:lnTo>
                  <a:lnTo>
                    <a:pt x="246" y="252"/>
                  </a:lnTo>
                  <a:lnTo>
                    <a:pt x="234" y="246"/>
                  </a:lnTo>
                  <a:lnTo>
                    <a:pt x="216" y="234"/>
                  </a:lnTo>
                  <a:lnTo>
                    <a:pt x="204" y="228"/>
                  </a:lnTo>
                  <a:lnTo>
                    <a:pt x="192" y="216"/>
                  </a:lnTo>
                  <a:lnTo>
                    <a:pt x="180" y="186"/>
                  </a:lnTo>
                  <a:lnTo>
                    <a:pt x="162" y="180"/>
                  </a:lnTo>
                  <a:lnTo>
                    <a:pt x="162" y="162"/>
                  </a:lnTo>
                  <a:lnTo>
                    <a:pt x="156" y="156"/>
                  </a:lnTo>
                  <a:lnTo>
                    <a:pt x="150" y="156"/>
                  </a:lnTo>
                  <a:lnTo>
                    <a:pt x="150" y="144"/>
                  </a:lnTo>
                  <a:lnTo>
                    <a:pt x="132" y="138"/>
                  </a:lnTo>
                  <a:lnTo>
                    <a:pt x="120" y="126"/>
                  </a:lnTo>
                  <a:lnTo>
                    <a:pt x="138" y="120"/>
                  </a:lnTo>
                  <a:lnTo>
                    <a:pt x="138" y="96"/>
                  </a:lnTo>
                  <a:lnTo>
                    <a:pt x="144" y="96"/>
                  </a:lnTo>
                  <a:lnTo>
                    <a:pt x="150" y="102"/>
                  </a:lnTo>
                  <a:lnTo>
                    <a:pt x="162" y="108"/>
                  </a:lnTo>
                  <a:lnTo>
                    <a:pt x="186" y="102"/>
                  </a:lnTo>
                  <a:lnTo>
                    <a:pt x="210" y="102"/>
                  </a:lnTo>
                  <a:lnTo>
                    <a:pt x="228" y="108"/>
                  </a:lnTo>
                  <a:lnTo>
                    <a:pt x="240" y="102"/>
                  </a:lnTo>
                  <a:lnTo>
                    <a:pt x="252" y="102"/>
                  </a:lnTo>
                  <a:lnTo>
                    <a:pt x="258" y="108"/>
                  </a:lnTo>
                  <a:lnTo>
                    <a:pt x="312" y="108"/>
                  </a:lnTo>
                  <a:lnTo>
                    <a:pt x="324" y="126"/>
                  </a:lnTo>
                  <a:lnTo>
                    <a:pt x="342" y="126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36" name="Côte d'Ivoire" descr="© INSCALE GmbH, 05.05.2010&#10;http://www.presentationload.com/">
              <a:extLst>
                <a:ext uri="{FF2B5EF4-FFF2-40B4-BE49-F238E27FC236}">
                  <a16:creationId xmlns:a16="http://schemas.microsoft.com/office/drawing/2014/main" id="{726EF0D0-103F-8700-33F5-443B7C8EBC6C}"/>
                </a:ext>
              </a:extLst>
            </p:cNvPr>
            <p:cNvSpPr>
              <a:spLocks/>
            </p:cNvSpPr>
            <p:nvPr/>
          </p:nvSpPr>
          <p:spPr bwMode="gray">
            <a:xfrm>
              <a:off x="4001177" y="2890873"/>
              <a:ext cx="166026" cy="195673"/>
            </a:xfrm>
            <a:custGeom>
              <a:avLst/>
              <a:gdLst>
                <a:gd name="T0" fmla="*/ 2147483647 w 438"/>
                <a:gd name="T1" fmla="*/ 2147483647 h 516"/>
                <a:gd name="T2" fmla="*/ 2147483647 w 438"/>
                <a:gd name="T3" fmla="*/ 2147483647 h 516"/>
                <a:gd name="T4" fmla="*/ 2147483647 w 438"/>
                <a:gd name="T5" fmla="*/ 2147483647 h 516"/>
                <a:gd name="T6" fmla="*/ 2147483647 w 438"/>
                <a:gd name="T7" fmla="*/ 2147483647 h 516"/>
                <a:gd name="T8" fmla="*/ 2147483647 w 438"/>
                <a:gd name="T9" fmla="*/ 2147483647 h 516"/>
                <a:gd name="T10" fmla="*/ 2147483647 w 438"/>
                <a:gd name="T11" fmla="*/ 2147483647 h 516"/>
                <a:gd name="T12" fmla="*/ 2147483647 w 438"/>
                <a:gd name="T13" fmla="*/ 2147483647 h 516"/>
                <a:gd name="T14" fmla="*/ 2147483647 w 438"/>
                <a:gd name="T15" fmla="*/ 2147483647 h 516"/>
                <a:gd name="T16" fmla="*/ 2147483647 w 438"/>
                <a:gd name="T17" fmla="*/ 2147483647 h 516"/>
                <a:gd name="T18" fmla="*/ 2147483647 w 438"/>
                <a:gd name="T19" fmla="*/ 2147483647 h 516"/>
                <a:gd name="T20" fmla="*/ 2147483647 w 438"/>
                <a:gd name="T21" fmla="*/ 2147483647 h 516"/>
                <a:gd name="T22" fmla="*/ 2147483647 w 438"/>
                <a:gd name="T23" fmla="*/ 2147483647 h 516"/>
                <a:gd name="T24" fmla="*/ 2147483647 w 438"/>
                <a:gd name="T25" fmla="*/ 2147483647 h 516"/>
                <a:gd name="T26" fmla="*/ 2147483647 w 438"/>
                <a:gd name="T27" fmla="*/ 2147483647 h 516"/>
                <a:gd name="T28" fmla="*/ 2147483647 w 438"/>
                <a:gd name="T29" fmla="*/ 2147483647 h 516"/>
                <a:gd name="T30" fmla="*/ 2147483647 w 438"/>
                <a:gd name="T31" fmla="*/ 2147483647 h 516"/>
                <a:gd name="T32" fmla="*/ 2147483647 w 438"/>
                <a:gd name="T33" fmla="*/ 0 h 516"/>
                <a:gd name="T34" fmla="*/ 2147483647 w 438"/>
                <a:gd name="T35" fmla="*/ 2147483647 h 516"/>
                <a:gd name="T36" fmla="*/ 2147483647 w 438"/>
                <a:gd name="T37" fmla="*/ 2147483647 h 516"/>
                <a:gd name="T38" fmla="*/ 2147483647 w 438"/>
                <a:gd name="T39" fmla="*/ 2147483647 h 516"/>
                <a:gd name="T40" fmla="*/ 2147483647 w 438"/>
                <a:gd name="T41" fmla="*/ 2147483647 h 516"/>
                <a:gd name="T42" fmla="*/ 2147483647 w 438"/>
                <a:gd name="T43" fmla="*/ 2147483647 h 516"/>
                <a:gd name="T44" fmla="*/ 2147483647 w 438"/>
                <a:gd name="T45" fmla="*/ 2147483647 h 516"/>
                <a:gd name="T46" fmla="*/ 2147483647 w 438"/>
                <a:gd name="T47" fmla="*/ 2147483647 h 516"/>
                <a:gd name="T48" fmla="*/ 2147483647 w 438"/>
                <a:gd name="T49" fmla="*/ 2147483647 h 516"/>
                <a:gd name="T50" fmla="*/ 2147483647 w 438"/>
                <a:gd name="T51" fmla="*/ 2147483647 h 516"/>
                <a:gd name="T52" fmla="*/ 2147483647 w 438"/>
                <a:gd name="T53" fmla="*/ 2147483647 h 516"/>
                <a:gd name="T54" fmla="*/ 2147483647 w 438"/>
                <a:gd name="T55" fmla="*/ 2147483647 h 516"/>
                <a:gd name="T56" fmla="*/ 2147483647 w 438"/>
                <a:gd name="T57" fmla="*/ 2147483647 h 516"/>
                <a:gd name="T58" fmla="*/ 2147483647 w 438"/>
                <a:gd name="T59" fmla="*/ 2147483647 h 516"/>
                <a:gd name="T60" fmla="*/ 2147483647 w 438"/>
                <a:gd name="T61" fmla="*/ 2147483647 h 516"/>
                <a:gd name="T62" fmla="*/ 2147483647 w 438"/>
                <a:gd name="T63" fmla="*/ 2147483647 h 516"/>
                <a:gd name="T64" fmla="*/ 2147483647 w 438"/>
                <a:gd name="T65" fmla="*/ 2147483647 h 516"/>
                <a:gd name="T66" fmla="*/ 2147483647 w 438"/>
                <a:gd name="T67" fmla="*/ 2147483647 h 516"/>
                <a:gd name="T68" fmla="*/ 2147483647 w 438"/>
                <a:gd name="T69" fmla="*/ 2147483647 h 516"/>
                <a:gd name="T70" fmla="*/ 2147483647 w 438"/>
                <a:gd name="T71" fmla="*/ 2147483647 h 516"/>
                <a:gd name="T72" fmla="*/ 2147483647 w 438"/>
                <a:gd name="T73" fmla="*/ 2147483647 h 516"/>
                <a:gd name="T74" fmla="*/ 2147483647 w 438"/>
                <a:gd name="T75" fmla="*/ 2147483647 h 516"/>
                <a:gd name="T76" fmla="*/ 2147483647 w 438"/>
                <a:gd name="T77" fmla="*/ 2147483647 h 516"/>
                <a:gd name="T78" fmla="*/ 2147483647 w 438"/>
                <a:gd name="T79" fmla="*/ 2147483647 h 516"/>
                <a:gd name="T80" fmla="*/ 2147483647 w 438"/>
                <a:gd name="T81" fmla="*/ 2147483647 h 516"/>
                <a:gd name="T82" fmla="*/ 2147483647 w 438"/>
                <a:gd name="T83" fmla="*/ 2147483647 h 516"/>
                <a:gd name="T84" fmla="*/ 2147483647 w 438"/>
                <a:gd name="T85" fmla="*/ 2147483647 h 516"/>
                <a:gd name="T86" fmla="*/ 2147483647 w 438"/>
                <a:gd name="T87" fmla="*/ 2147483647 h 516"/>
                <a:gd name="T88" fmla="*/ 2147483647 w 438"/>
                <a:gd name="T89" fmla="*/ 2147483647 h 51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438"/>
                <a:gd name="T136" fmla="*/ 0 h 516"/>
                <a:gd name="T137" fmla="*/ 438 w 438"/>
                <a:gd name="T138" fmla="*/ 516 h 51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438" h="516">
                  <a:moveTo>
                    <a:pt x="402" y="408"/>
                  </a:moveTo>
                  <a:lnTo>
                    <a:pt x="402" y="402"/>
                  </a:lnTo>
                  <a:lnTo>
                    <a:pt x="396" y="396"/>
                  </a:lnTo>
                  <a:lnTo>
                    <a:pt x="390" y="384"/>
                  </a:lnTo>
                  <a:lnTo>
                    <a:pt x="390" y="372"/>
                  </a:lnTo>
                  <a:lnTo>
                    <a:pt x="384" y="354"/>
                  </a:lnTo>
                  <a:lnTo>
                    <a:pt x="378" y="342"/>
                  </a:lnTo>
                  <a:lnTo>
                    <a:pt x="378" y="318"/>
                  </a:lnTo>
                  <a:lnTo>
                    <a:pt x="384" y="312"/>
                  </a:lnTo>
                  <a:lnTo>
                    <a:pt x="390" y="300"/>
                  </a:lnTo>
                  <a:lnTo>
                    <a:pt x="408" y="282"/>
                  </a:lnTo>
                  <a:lnTo>
                    <a:pt x="408" y="270"/>
                  </a:lnTo>
                  <a:lnTo>
                    <a:pt x="414" y="258"/>
                  </a:lnTo>
                  <a:lnTo>
                    <a:pt x="414" y="240"/>
                  </a:lnTo>
                  <a:lnTo>
                    <a:pt x="420" y="228"/>
                  </a:lnTo>
                  <a:lnTo>
                    <a:pt x="426" y="222"/>
                  </a:lnTo>
                  <a:lnTo>
                    <a:pt x="438" y="198"/>
                  </a:lnTo>
                  <a:lnTo>
                    <a:pt x="438" y="186"/>
                  </a:lnTo>
                  <a:lnTo>
                    <a:pt x="432" y="174"/>
                  </a:lnTo>
                  <a:lnTo>
                    <a:pt x="432" y="162"/>
                  </a:lnTo>
                  <a:lnTo>
                    <a:pt x="426" y="150"/>
                  </a:lnTo>
                  <a:lnTo>
                    <a:pt x="426" y="138"/>
                  </a:lnTo>
                  <a:lnTo>
                    <a:pt x="420" y="132"/>
                  </a:lnTo>
                  <a:lnTo>
                    <a:pt x="420" y="126"/>
                  </a:lnTo>
                  <a:lnTo>
                    <a:pt x="432" y="126"/>
                  </a:lnTo>
                  <a:lnTo>
                    <a:pt x="426" y="96"/>
                  </a:lnTo>
                  <a:lnTo>
                    <a:pt x="408" y="102"/>
                  </a:lnTo>
                  <a:lnTo>
                    <a:pt x="408" y="90"/>
                  </a:lnTo>
                  <a:lnTo>
                    <a:pt x="390" y="72"/>
                  </a:lnTo>
                  <a:lnTo>
                    <a:pt x="372" y="66"/>
                  </a:lnTo>
                  <a:lnTo>
                    <a:pt x="342" y="66"/>
                  </a:lnTo>
                  <a:lnTo>
                    <a:pt x="318" y="78"/>
                  </a:lnTo>
                  <a:lnTo>
                    <a:pt x="318" y="84"/>
                  </a:lnTo>
                  <a:lnTo>
                    <a:pt x="312" y="90"/>
                  </a:lnTo>
                  <a:lnTo>
                    <a:pt x="300" y="90"/>
                  </a:lnTo>
                  <a:lnTo>
                    <a:pt x="294" y="84"/>
                  </a:lnTo>
                  <a:lnTo>
                    <a:pt x="282" y="84"/>
                  </a:lnTo>
                  <a:lnTo>
                    <a:pt x="276" y="78"/>
                  </a:lnTo>
                  <a:lnTo>
                    <a:pt x="264" y="72"/>
                  </a:lnTo>
                  <a:lnTo>
                    <a:pt x="258" y="60"/>
                  </a:lnTo>
                  <a:lnTo>
                    <a:pt x="258" y="48"/>
                  </a:lnTo>
                  <a:lnTo>
                    <a:pt x="252" y="42"/>
                  </a:lnTo>
                  <a:lnTo>
                    <a:pt x="252" y="36"/>
                  </a:lnTo>
                  <a:lnTo>
                    <a:pt x="228" y="42"/>
                  </a:lnTo>
                  <a:lnTo>
                    <a:pt x="228" y="18"/>
                  </a:lnTo>
                  <a:lnTo>
                    <a:pt x="216" y="18"/>
                  </a:lnTo>
                  <a:lnTo>
                    <a:pt x="210" y="24"/>
                  </a:lnTo>
                  <a:lnTo>
                    <a:pt x="204" y="36"/>
                  </a:lnTo>
                  <a:lnTo>
                    <a:pt x="198" y="42"/>
                  </a:lnTo>
                  <a:lnTo>
                    <a:pt x="174" y="36"/>
                  </a:lnTo>
                  <a:lnTo>
                    <a:pt x="174" y="0"/>
                  </a:lnTo>
                  <a:lnTo>
                    <a:pt x="162" y="24"/>
                  </a:lnTo>
                  <a:lnTo>
                    <a:pt x="150" y="6"/>
                  </a:lnTo>
                  <a:lnTo>
                    <a:pt x="144" y="30"/>
                  </a:lnTo>
                  <a:lnTo>
                    <a:pt x="126" y="30"/>
                  </a:lnTo>
                  <a:lnTo>
                    <a:pt x="120" y="48"/>
                  </a:lnTo>
                  <a:lnTo>
                    <a:pt x="102" y="30"/>
                  </a:lnTo>
                  <a:lnTo>
                    <a:pt x="84" y="24"/>
                  </a:lnTo>
                  <a:lnTo>
                    <a:pt x="72" y="24"/>
                  </a:lnTo>
                  <a:lnTo>
                    <a:pt x="66" y="30"/>
                  </a:lnTo>
                  <a:lnTo>
                    <a:pt x="66" y="48"/>
                  </a:lnTo>
                  <a:lnTo>
                    <a:pt x="54" y="42"/>
                  </a:lnTo>
                  <a:lnTo>
                    <a:pt x="36" y="66"/>
                  </a:lnTo>
                  <a:lnTo>
                    <a:pt x="42" y="102"/>
                  </a:lnTo>
                  <a:lnTo>
                    <a:pt x="60" y="108"/>
                  </a:lnTo>
                  <a:lnTo>
                    <a:pt x="48" y="126"/>
                  </a:lnTo>
                  <a:lnTo>
                    <a:pt x="66" y="132"/>
                  </a:lnTo>
                  <a:lnTo>
                    <a:pt x="60" y="138"/>
                  </a:lnTo>
                  <a:lnTo>
                    <a:pt x="54" y="150"/>
                  </a:lnTo>
                  <a:lnTo>
                    <a:pt x="54" y="162"/>
                  </a:lnTo>
                  <a:lnTo>
                    <a:pt x="60" y="162"/>
                  </a:lnTo>
                  <a:lnTo>
                    <a:pt x="72" y="168"/>
                  </a:lnTo>
                  <a:lnTo>
                    <a:pt x="78" y="168"/>
                  </a:lnTo>
                  <a:lnTo>
                    <a:pt x="78" y="180"/>
                  </a:lnTo>
                  <a:lnTo>
                    <a:pt x="72" y="186"/>
                  </a:lnTo>
                  <a:lnTo>
                    <a:pt x="72" y="192"/>
                  </a:lnTo>
                  <a:lnTo>
                    <a:pt x="66" y="186"/>
                  </a:lnTo>
                  <a:lnTo>
                    <a:pt x="54" y="186"/>
                  </a:lnTo>
                  <a:lnTo>
                    <a:pt x="48" y="180"/>
                  </a:lnTo>
                  <a:lnTo>
                    <a:pt x="30" y="180"/>
                  </a:lnTo>
                  <a:lnTo>
                    <a:pt x="30" y="192"/>
                  </a:lnTo>
                  <a:lnTo>
                    <a:pt x="36" y="204"/>
                  </a:lnTo>
                  <a:lnTo>
                    <a:pt x="48" y="210"/>
                  </a:lnTo>
                  <a:lnTo>
                    <a:pt x="54" y="222"/>
                  </a:lnTo>
                  <a:lnTo>
                    <a:pt x="36" y="222"/>
                  </a:lnTo>
                  <a:lnTo>
                    <a:pt x="36" y="228"/>
                  </a:lnTo>
                  <a:lnTo>
                    <a:pt x="42" y="234"/>
                  </a:lnTo>
                  <a:lnTo>
                    <a:pt x="42" y="252"/>
                  </a:lnTo>
                  <a:lnTo>
                    <a:pt x="36" y="258"/>
                  </a:lnTo>
                  <a:lnTo>
                    <a:pt x="30" y="258"/>
                  </a:lnTo>
                  <a:lnTo>
                    <a:pt x="18" y="252"/>
                  </a:lnTo>
                  <a:lnTo>
                    <a:pt x="12" y="246"/>
                  </a:lnTo>
                  <a:lnTo>
                    <a:pt x="6" y="246"/>
                  </a:lnTo>
                  <a:lnTo>
                    <a:pt x="24" y="282"/>
                  </a:lnTo>
                  <a:lnTo>
                    <a:pt x="24" y="306"/>
                  </a:lnTo>
                  <a:lnTo>
                    <a:pt x="18" y="324"/>
                  </a:lnTo>
                  <a:lnTo>
                    <a:pt x="6" y="330"/>
                  </a:lnTo>
                  <a:lnTo>
                    <a:pt x="0" y="342"/>
                  </a:lnTo>
                  <a:lnTo>
                    <a:pt x="6" y="348"/>
                  </a:lnTo>
                  <a:lnTo>
                    <a:pt x="24" y="348"/>
                  </a:lnTo>
                  <a:lnTo>
                    <a:pt x="24" y="360"/>
                  </a:lnTo>
                  <a:lnTo>
                    <a:pt x="60" y="354"/>
                  </a:lnTo>
                  <a:lnTo>
                    <a:pt x="60" y="384"/>
                  </a:lnTo>
                  <a:lnTo>
                    <a:pt x="90" y="414"/>
                  </a:lnTo>
                  <a:lnTo>
                    <a:pt x="90" y="438"/>
                  </a:lnTo>
                  <a:lnTo>
                    <a:pt x="84" y="450"/>
                  </a:lnTo>
                  <a:lnTo>
                    <a:pt x="84" y="462"/>
                  </a:lnTo>
                  <a:lnTo>
                    <a:pt x="78" y="468"/>
                  </a:lnTo>
                  <a:lnTo>
                    <a:pt x="78" y="516"/>
                  </a:lnTo>
                  <a:lnTo>
                    <a:pt x="90" y="516"/>
                  </a:lnTo>
                  <a:lnTo>
                    <a:pt x="96" y="510"/>
                  </a:lnTo>
                  <a:lnTo>
                    <a:pt x="102" y="498"/>
                  </a:lnTo>
                  <a:lnTo>
                    <a:pt x="114" y="498"/>
                  </a:lnTo>
                  <a:lnTo>
                    <a:pt x="126" y="486"/>
                  </a:lnTo>
                  <a:lnTo>
                    <a:pt x="138" y="480"/>
                  </a:lnTo>
                  <a:lnTo>
                    <a:pt x="198" y="456"/>
                  </a:lnTo>
                  <a:lnTo>
                    <a:pt x="228" y="450"/>
                  </a:lnTo>
                  <a:lnTo>
                    <a:pt x="264" y="450"/>
                  </a:lnTo>
                  <a:lnTo>
                    <a:pt x="270" y="444"/>
                  </a:lnTo>
                  <a:lnTo>
                    <a:pt x="282" y="444"/>
                  </a:lnTo>
                  <a:lnTo>
                    <a:pt x="294" y="438"/>
                  </a:lnTo>
                  <a:lnTo>
                    <a:pt x="330" y="438"/>
                  </a:lnTo>
                  <a:lnTo>
                    <a:pt x="336" y="444"/>
                  </a:lnTo>
                  <a:lnTo>
                    <a:pt x="342" y="444"/>
                  </a:lnTo>
                  <a:lnTo>
                    <a:pt x="348" y="450"/>
                  </a:lnTo>
                  <a:lnTo>
                    <a:pt x="366" y="450"/>
                  </a:lnTo>
                  <a:lnTo>
                    <a:pt x="378" y="438"/>
                  </a:lnTo>
                  <a:lnTo>
                    <a:pt x="384" y="438"/>
                  </a:lnTo>
                  <a:lnTo>
                    <a:pt x="384" y="444"/>
                  </a:lnTo>
                  <a:lnTo>
                    <a:pt x="396" y="456"/>
                  </a:lnTo>
                  <a:lnTo>
                    <a:pt x="408" y="462"/>
                  </a:lnTo>
                  <a:lnTo>
                    <a:pt x="420" y="462"/>
                  </a:lnTo>
                  <a:lnTo>
                    <a:pt x="426" y="468"/>
                  </a:lnTo>
                  <a:lnTo>
                    <a:pt x="426" y="414"/>
                  </a:lnTo>
                  <a:lnTo>
                    <a:pt x="402" y="408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37" name="Costa Rica" descr="© INSCALE GmbH, 05.05.2010&#10;http://www.presentationload.com/">
              <a:extLst>
                <a:ext uri="{FF2B5EF4-FFF2-40B4-BE49-F238E27FC236}">
                  <a16:creationId xmlns:a16="http://schemas.microsoft.com/office/drawing/2014/main" id="{8995341E-6C4C-02F7-7088-B8DF1453AD1E}"/>
                </a:ext>
              </a:extLst>
            </p:cNvPr>
            <p:cNvSpPr>
              <a:spLocks/>
            </p:cNvSpPr>
            <p:nvPr/>
          </p:nvSpPr>
          <p:spPr bwMode="gray">
            <a:xfrm>
              <a:off x="1925855" y="2876049"/>
              <a:ext cx="90425" cy="87461"/>
            </a:xfrm>
            <a:custGeom>
              <a:avLst/>
              <a:gdLst>
                <a:gd name="T0" fmla="*/ 2147483647 w 240"/>
                <a:gd name="T1" fmla="*/ 2147483647 h 228"/>
                <a:gd name="T2" fmla="*/ 2147483647 w 240"/>
                <a:gd name="T3" fmla="*/ 2147483647 h 228"/>
                <a:gd name="T4" fmla="*/ 2147483647 w 240"/>
                <a:gd name="T5" fmla="*/ 2147483647 h 228"/>
                <a:gd name="T6" fmla="*/ 2147483647 w 240"/>
                <a:gd name="T7" fmla="*/ 2147483647 h 228"/>
                <a:gd name="T8" fmla="*/ 2147483647 w 240"/>
                <a:gd name="T9" fmla="*/ 2147483647 h 228"/>
                <a:gd name="T10" fmla="*/ 2147483647 w 240"/>
                <a:gd name="T11" fmla="*/ 2147483647 h 228"/>
                <a:gd name="T12" fmla="*/ 2147483647 w 240"/>
                <a:gd name="T13" fmla="*/ 2147483647 h 228"/>
                <a:gd name="T14" fmla="*/ 2147483647 w 240"/>
                <a:gd name="T15" fmla="*/ 2147483647 h 228"/>
                <a:gd name="T16" fmla="*/ 2147483647 w 240"/>
                <a:gd name="T17" fmla="*/ 2147483647 h 228"/>
                <a:gd name="T18" fmla="*/ 2147483647 w 240"/>
                <a:gd name="T19" fmla="*/ 2147483647 h 228"/>
                <a:gd name="T20" fmla="*/ 2147483647 w 240"/>
                <a:gd name="T21" fmla="*/ 2147483647 h 228"/>
                <a:gd name="T22" fmla="*/ 2147483647 w 240"/>
                <a:gd name="T23" fmla="*/ 2147483647 h 228"/>
                <a:gd name="T24" fmla="*/ 2147483647 w 240"/>
                <a:gd name="T25" fmla="*/ 2147483647 h 228"/>
                <a:gd name="T26" fmla="*/ 2147483647 w 240"/>
                <a:gd name="T27" fmla="*/ 2147483647 h 228"/>
                <a:gd name="T28" fmla="*/ 2147483647 w 240"/>
                <a:gd name="T29" fmla="*/ 2147483647 h 228"/>
                <a:gd name="T30" fmla="*/ 2147483647 w 240"/>
                <a:gd name="T31" fmla="*/ 0 h 228"/>
                <a:gd name="T32" fmla="*/ 2147483647 w 240"/>
                <a:gd name="T33" fmla="*/ 2147483647 h 228"/>
                <a:gd name="T34" fmla="*/ 2147483647 w 240"/>
                <a:gd name="T35" fmla="*/ 2147483647 h 228"/>
                <a:gd name="T36" fmla="*/ 0 w 240"/>
                <a:gd name="T37" fmla="*/ 2147483647 h 228"/>
                <a:gd name="T38" fmla="*/ 2147483647 w 240"/>
                <a:gd name="T39" fmla="*/ 2147483647 h 228"/>
                <a:gd name="T40" fmla="*/ 2147483647 w 240"/>
                <a:gd name="T41" fmla="*/ 2147483647 h 228"/>
                <a:gd name="T42" fmla="*/ 2147483647 w 240"/>
                <a:gd name="T43" fmla="*/ 2147483647 h 228"/>
                <a:gd name="T44" fmla="*/ 2147483647 w 240"/>
                <a:gd name="T45" fmla="*/ 2147483647 h 228"/>
                <a:gd name="T46" fmla="*/ 2147483647 w 240"/>
                <a:gd name="T47" fmla="*/ 2147483647 h 228"/>
                <a:gd name="T48" fmla="*/ 2147483647 w 240"/>
                <a:gd name="T49" fmla="*/ 2147483647 h 228"/>
                <a:gd name="T50" fmla="*/ 2147483647 w 240"/>
                <a:gd name="T51" fmla="*/ 2147483647 h 228"/>
                <a:gd name="T52" fmla="*/ 2147483647 w 240"/>
                <a:gd name="T53" fmla="*/ 2147483647 h 228"/>
                <a:gd name="T54" fmla="*/ 2147483647 w 240"/>
                <a:gd name="T55" fmla="*/ 2147483647 h 228"/>
                <a:gd name="T56" fmla="*/ 2147483647 w 240"/>
                <a:gd name="T57" fmla="*/ 2147483647 h 228"/>
                <a:gd name="T58" fmla="*/ 2147483647 w 240"/>
                <a:gd name="T59" fmla="*/ 2147483647 h 228"/>
                <a:gd name="T60" fmla="*/ 2147483647 w 240"/>
                <a:gd name="T61" fmla="*/ 2147483647 h 228"/>
                <a:gd name="T62" fmla="*/ 2147483647 w 240"/>
                <a:gd name="T63" fmla="*/ 2147483647 h 228"/>
                <a:gd name="T64" fmla="*/ 2147483647 w 240"/>
                <a:gd name="T65" fmla="*/ 2147483647 h 228"/>
                <a:gd name="T66" fmla="*/ 2147483647 w 240"/>
                <a:gd name="T67" fmla="*/ 2147483647 h 22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40"/>
                <a:gd name="T103" fmla="*/ 0 h 228"/>
                <a:gd name="T104" fmla="*/ 240 w 240"/>
                <a:gd name="T105" fmla="*/ 228 h 22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40" h="228">
                  <a:moveTo>
                    <a:pt x="210" y="198"/>
                  </a:moveTo>
                  <a:lnTo>
                    <a:pt x="216" y="198"/>
                  </a:lnTo>
                  <a:lnTo>
                    <a:pt x="234" y="180"/>
                  </a:lnTo>
                  <a:lnTo>
                    <a:pt x="228" y="174"/>
                  </a:lnTo>
                  <a:lnTo>
                    <a:pt x="210" y="174"/>
                  </a:lnTo>
                  <a:lnTo>
                    <a:pt x="210" y="168"/>
                  </a:lnTo>
                  <a:lnTo>
                    <a:pt x="204" y="162"/>
                  </a:lnTo>
                  <a:lnTo>
                    <a:pt x="204" y="144"/>
                  </a:lnTo>
                  <a:lnTo>
                    <a:pt x="210" y="138"/>
                  </a:lnTo>
                  <a:lnTo>
                    <a:pt x="222" y="138"/>
                  </a:lnTo>
                  <a:lnTo>
                    <a:pt x="228" y="132"/>
                  </a:lnTo>
                  <a:lnTo>
                    <a:pt x="240" y="132"/>
                  </a:lnTo>
                  <a:lnTo>
                    <a:pt x="228" y="126"/>
                  </a:lnTo>
                  <a:lnTo>
                    <a:pt x="210" y="108"/>
                  </a:lnTo>
                  <a:lnTo>
                    <a:pt x="198" y="84"/>
                  </a:lnTo>
                  <a:lnTo>
                    <a:pt x="192" y="78"/>
                  </a:lnTo>
                  <a:lnTo>
                    <a:pt x="186" y="66"/>
                  </a:lnTo>
                  <a:lnTo>
                    <a:pt x="180" y="60"/>
                  </a:lnTo>
                  <a:lnTo>
                    <a:pt x="174" y="36"/>
                  </a:lnTo>
                  <a:lnTo>
                    <a:pt x="138" y="36"/>
                  </a:lnTo>
                  <a:lnTo>
                    <a:pt x="126" y="24"/>
                  </a:lnTo>
                  <a:lnTo>
                    <a:pt x="126" y="18"/>
                  </a:lnTo>
                  <a:lnTo>
                    <a:pt x="120" y="18"/>
                  </a:lnTo>
                  <a:lnTo>
                    <a:pt x="114" y="12"/>
                  </a:lnTo>
                  <a:lnTo>
                    <a:pt x="84" y="12"/>
                  </a:lnTo>
                  <a:lnTo>
                    <a:pt x="84" y="18"/>
                  </a:lnTo>
                  <a:lnTo>
                    <a:pt x="78" y="18"/>
                  </a:lnTo>
                  <a:lnTo>
                    <a:pt x="72" y="12"/>
                  </a:lnTo>
                  <a:lnTo>
                    <a:pt x="60" y="6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6" y="30"/>
                  </a:lnTo>
                  <a:lnTo>
                    <a:pt x="18" y="42"/>
                  </a:lnTo>
                  <a:lnTo>
                    <a:pt x="24" y="42"/>
                  </a:lnTo>
                  <a:lnTo>
                    <a:pt x="24" y="48"/>
                  </a:lnTo>
                  <a:lnTo>
                    <a:pt x="6" y="66"/>
                  </a:lnTo>
                  <a:lnTo>
                    <a:pt x="0" y="78"/>
                  </a:lnTo>
                  <a:lnTo>
                    <a:pt x="6" y="90"/>
                  </a:lnTo>
                  <a:lnTo>
                    <a:pt x="18" y="102"/>
                  </a:lnTo>
                  <a:lnTo>
                    <a:pt x="30" y="108"/>
                  </a:lnTo>
                  <a:lnTo>
                    <a:pt x="42" y="108"/>
                  </a:lnTo>
                  <a:lnTo>
                    <a:pt x="60" y="126"/>
                  </a:lnTo>
                  <a:lnTo>
                    <a:pt x="72" y="126"/>
                  </a:lnTo>
                  <a:lnTo>
                    <a:pt x="72" y="102"/>
                  </a:lnTo>
                  <a:lnTo>
                    <a:pt x="66" y="96"/>
                  </a:lnTo>
                  <a:lnTo>
                    <a:pt x="54" y="90"/>
                  </a:lnTo>
                  <a:lnTo>
                    <a:pt x="42" y="78"/>
                  </a:lnTo>
                  <a:lnTo>
                    <a:pt x="42" y="72"/>
                  </a:lnTo>
                  <a:lnTo>
                    <a:pt x="48" y="72"/>
                  </a:lnTo>
                  <a:lnTo>
                    <a:pt x="60" y="78"/>
                  </a:lnTo>
                  <a:lnTo>
                    <a:pt x="66" y="84"/>
                  </a:lnTo>
                  <a:lnTo>
                    <a:pt x="90" y="96"/>
                  </a:lnTo>
                  <a:lnTo>
                    <a:pt x="96" y="102"/>
                  </a:lnTo>
                  <a:lnTo>
                    <a:pt x="96" y="132"/>
                  </a:lnTo>
                  <a:lnTo>
                    <a:pt x="114" y="132"/>
                  </a:lnTo>
                  <a:lnTo>
                    <a:pt x="126" y="138"/>
                  </a:lnTo>
                  <a:lnTo>
                    <a:pt x="138" y="138"/>
                  </a:lnTo>
                  <a:lnTo>
                    <a:pt x="156" y="180"/>
                  </a:lnTo>
                  <a:lnTo>
                    <a:pt x="150" y="186"/>
                  </a:lnTo>
                  <a:lnTo>
                    <a:pt x="150" y="198"/>
                  </a:lnTo>
                  <a:lnTo>
                    <a:pt x="168" y="216"/>
                  </a:lnTo>
                  <a:lnTo>
                    <a:pt x="180" y="222"/>
                  </a:lnTo>
                  <a:lnTo>
                    <a:pt x="192" y="222"/>
                  </a:lnTo>
                  <a:lnTo>
                    <a:pt x="174" y="198"/>
                  </a:lnTo>
                  <a:lnTo>
                    <a:pt x="204" y="228"/>
                  </a:lnTo>
                  <a:lnTo>
                    <a:pt x="210" y="222"/>
                  </a:lnTo>
                  <a:lnTo>
                    <a:pt x="210" y="198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38" name="Congo" descr="© INSCALE GmbH, 05.05.2010&#10;http://www.presentationload.com/">
              <a:extLst>
                <a:ext uri="{FF2B5EF4-FFF2-40B4-BE49-F238E27FC236}">
                  <a16:creationId xmlns:a16="http://schemas.microsoft.com/office/drawing/2014/main" id="{36C5A3A1-9016-F3F2-CB70-410A7B49C9AA}"/>
                </a:ext>
              </a:extLst>
            </p:cNvPr>
            <p:cNvSpPr>
              <a:spLocks/>
            </p:cNvSpPr>
            <p:nvPr/>
          </p:nvSpPr>
          <p:spPr bwMode="gray">
            <a:xfrm>
              <a:off x="4565961" y="3053935"/>
              <a:ext cx="511419" cy="575162"/>
            </a:xfrm>
            <a:custGeom>
              <a:avLst/>
              <a:gdLst>
                <a:gd name="T0" fmla="*/ 2147483647 w 1350"/>
                <a:gd name="T1" fmla="*/ 2147483647 h 1518"/>
                <a:gd name="T2" fmla="*/ 2147483647 w 1350"/>
                <a:gd name="T3" fmla="*/ 2147483647 h 1518"/>
                <a:gd name="T4" fmla="*/ 2147483647 w 1350"/>
                <a:gd name="T5" fmla="*/ 2147483647 h 1518"/>
                <a:gd name="T6" fmla="*/ 2147483647 w 1350"/>
                <a:gd name="T7" fmla="*/ 2147483647 h 1518"/>
                <a:gd name="T8" fmla="*/ 2147483647 w 1350"/>
                <a:gd name="T9" fmla="*/ 2147483647 h 1518"/>
                <a:gd name="T10" fmla="*/ 2147483647 w 1350"/>
                <a:gd name="T11" fmla="*/ 2147483647 h 1518"/>
                <a:gd name="T12" fmla="*/ 2147483647 w 1350"/>
                <a:gd name="T13" fmla="*/ 2147483647 h 1518"/>
                <a:gd name="T14" fmla="*/ 2147483647 w 1350"/>
                <a:gd name="T15" fmla="*/ 2147483647 h 1518"/>
                <a:gd name="T16" fmla="*/ 2147483647 w 1350"/>
                <a:gd name="T17" fmla="*/ 2147483647 h 1518"/>
                <a:gd name="T18" fmla="*/ 2147483647 w 1350"/>
                <a:gd name="T19" fmla="*/ 2147483647 h 1518"/>
                <a:gd name="T20" fmla="*/ 2147483647 w 1350"/>
                <a:gd name="T21" fmla="*/ 2147483647 h 1518"/>
                <a:gd name="T22" fmla="*/ 2147483647 w 1350"/>
                <a:gd name="T23" fmla="*/ 2147483647 h 1518"/>
                <a:gd name="T24" fmla="*/ 2147483647 w 1350"/>
                <a:gd name="T25" fmla="*/ 2147483647 h 1518"/>
                <a:gd name="T26" fmla="*/ 2147483647 w 1350"/>
                <a:gd name="T27" fmla="*/ 2147483647 h 1518"/>
                <a:gd name="T28" fmla="*/ 2147483647 w 1350"/>
                <a:gd name="T29" fmla="*/ 2147483647 h 1518"/>
                <a:gd name="T30" fmla="*/ 2147483647 w 1350"/>
                <a:gd name="T31" fmla="*/ 2147483647 h 1518"/>
                <a:gd name="T32" fmla="*/ 2147483647 w 1350"/>
                <a:gd name="T33" fmla="*/ 2147483647 h 1518"/>
                <a:gd name="T34" fmla="*/ 2147483647 w 1350"/>
                <a:gd name="T35" fmla="*/ 2147483647 h 1518"/>
                <a:gd name="T36" fmla="*/ 2147483647 w 1350"/>
                <a:gd name="T37" fmla="*/ 2147483647 h 1518"/>
                <a:gd name="T38" fmla="*/ 2147483647 w 1350"/>
                <a:gd name="T39" fmla="*/ 2147483647 h 1518"/>
                <a:gd name="T40" fmla="*/ 2147483647 w 1350"/>
                <a:gd name="T41" fmla="*/ 2147483647 h 1518"/>
                <a:gd name="T42" fmla="*/ 2147483647 w 1350"/>
                <a:gd name="T43" fmla="*/ 2147483647 h 1518"/>
                <a:gd name="T44" fmla="*/ 2147483647 w 1350"/>
                <a:gd name="T45" fmla="*/ 2147483647 h 1518"/>
                <a:gd name="T46" fmla="*/ 2147483647 w 1350"/>
                <a:gd name="T47" fmla="*/ 2147483647 h 1518"/>
                <a:gd name="T48" fmla="*/ 2147483647 w 1350"/>
                <a:gd name="T49" fmla="*/ 2147483647 h 1518"/>
                <a:gd name="T50" fmla="*/ 2147483647 w 1350"/>
                <a:gd name="T51" fmla="*/ 2147483647 h 1518"/>
                <a:gd name="T52" fmla="*/ 2147483647 w 1350"/>
                <a:gd name="T53" fmla="*/ 2147483647 h 1518"/>
                <a:gd name="T54" fmla="*/ 2147483647 w 1350"/>
                <a:gd name="T55" fmla="*/ 2147483647 h 1518"/>
                <a:gd name="T56" fmla="*/ 2147483647 w 1350"/>
                <a:gd name="T57" fmla="*/ 2147483647 h 1518"/>
                <a:gd name="T58" fmla="*/ 2147483647 w 1350"/>
                <a:gd name="T59" fmla="*/ 2147483647 h 1518"/>
                <a:gd name="T60" fmla="*/ 2147483647 w 1350"/>
                <a:gd name="T61" fmla="*/ 2147483647 h 1518"/>
                <a:gd name="T62" fmla="*/ 2147483647 w 1350"/>
                <a:gd name="T63" fmla="*/ 2147483647 h 1518"/>
                <a:gd name="T64" fmla="*/ 2147483647 w 1350"/>
                <a:gd name="T65" fmla="*/ 2147483647 h 1518"/>
                <a:gd name="T66" fmla="*/ 2147483647 w 1350"/>
                <a:gd name="T67" fmla="*/ 2147483647 h 1518"/>
                <a:gd name="T68" fmla="*/ 2147483647 w 1350"/>
                <a:gd name="T69" fmla="*/ 2147483647 h 1518"/>
                <a:gd name="T70" fmla="*/ 2147483647 w 1350"/>
                <a:gd name="T71" fmla="*/ 2147483647 h 1518"/>
                <a:gd name="T72" fmla="*/ 2147483647 w 1350"/>
                <a:gd name="T73" fmla="*/ 2147483647 h 1518"/>
                <a:gd name="T74" fmla="*/ 2147483647 w 1350"/>
                <a:gd name="T75" fmla="*/ 2147483647 h 1518"/>
                <a:gd name="T76" fmla="*/ 2147483647 w 1350"/>
                <a:gd name="T77" fmla="*/ 2147483647 h 1518"/>
                <a:gd name="T78" fmla="*/ 2147483647 w 1350"/>
                <a:gd name="T79" fmla="*/ 2147483647 h 1518"/>
                <a:gd name="T80" fmla="*/ 2147483647 w 1350"/>
                <a:gd name="T81" fmla="*/ 2147483647 h 1518"/>
                <a:gd name="T82" fmla="*/ 2147483647 w 1350"/>
                <a:gd name="T83" fmla="*/ 2147483647 h 1518"/>
                <a:gd name="T84" fmla="*/ 2147483647 w 1350"/>
                <a:gd name="T85" fmla="*/ 2147483647 h 1518"/>
                <a:gd name="T86" fmla="*/ 2147483647 w 1350"/>
                <a:gd name="T87" fmla="*/ 2147483647 h 1518"/>
                <a:gd name="T88" fmla="*/ 2147483647 w 1350"/>
                <a:gd name="T89" fmla="*/ 2147483647 h 1518"/>
                <a:gd name="T90" fmla="*/ 2147483647 w 1350"/>
                <a:gd name="T91" fmla="*/ 2147483647 h 1518"/>
                <a:gd name="T92" fmla="*/ 2147483647 w 1350"/>
                <a:gd name="T93" fmla="*/ 2147483647 h 1518"/>
                <a:gd name="T94" fmla="*/ 2147483647 w 1350"/>
                <a:gd name="T95" fmla="*/ 2147483647 h 1518"/>
                <a:gd name="T96" fmla="*/ 2147483647 w 1350"/>
                <a:gd name="T97" fmla="*/ 2147483647 h 1518"/>
                <a:gd name="T98" fmla="*/ 2147483647 w 1350"/>
                <a:gd name="T99" fmla="*/ 2147483647 h 1518"/>
                <a:gd name="T100" fmla="*/ 2147483647 w 1350"/>
                <a:gd name="T101" fmla="*/ 2147483647 h 1518"/>
                <a:gd name="T102" fmla="*/ 2147483647 w 1350"/>
                <a:gd name="T103" fmla="*/ 2147483647 h 1518"/>
                <a:gd name="T104" fmla="*/ 2147483647 w 1350"/>
                <a:gd name="T105" fmla="*/ 2147483647 h 1518"/>
                <a:gd name="T106" fmla="*/ 2147483647 w 1350"/>
                <a:gd name="T107" fmla="*/ 2147483647 h 1518"/>
                <a:gd name="T108" fmla="*/ 2147483647 w 1350"/>
                <a:gd name="T109" fmla="*/ 2147483647 h 1518"/>
                <a:gd name="T110" fmla="*/ 2147483647 w 1350"/>
                <a:gd name="T111" fmla="*/ 2147483647 h 1518"/>
                <a:gd name="T112" fmla="*/ 2147483647 w 1350"/>
                <a:gd name="T113" fmla="*/ 2147483647 h 1518"/>
                <a:gd name="T114" fmla="*/ 2147483647 w 1350"/>
                <a:gd name="T115" fmla="*/ 2147483647 h 1518"/>
                <a:gd name="T116" fmla="*/ 2147483647 w 1350"/>
                <a:gd name="T117" fmla="*/ 2147483647 h 1518"/>
                <a:gd name="T118" fmla="*/ 2147483647 w 1350"/>
                <a:gd name="T119" fmla="*/ 2147483647 h 1518"/>
                <a:gd name="T120" fmla="*/ 2147483647 w 1350"/>
                <a:gd name="T121" fmla="*/ 2147483647 h 1518"/>
                <a:gd name="T122" fmla="*/ 2147483647 w 1350"/>
                <a:gd name="T123" fmla="*/ 2147483647 h 1518"/>
                <a:gd name="T124" fmla="*/ 2147483647 w 1350"/>
                <a:gd name="T125" fmla="*/ 2147483647 h 1518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350"/>
                <a:gd name="T190" fmla="*/ 0 h 1518"/>
                <a:gd name="T191" fmla="*/ 1350 w 1350"/>
                <a:gd name="T192" fmla="*/ 1518 h 1518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350" h="1518">
                  <a:moveTo>
                    <a:pt x="1242" y="468"/>
                  </a:moveTo>
                  <a:lnTo>
                    <a:pt x="1242" y="438"/>
                  </a:lnTo>
                  <a:lnTo>
                    <a:pt x="1260" y="366"/>
                  </a:lnTo>
                  <a:lnTo>
                    <a:pt x="1278" y="354"/>
                  </a:lnTo>
                  <a:lnTo>
                    <a:pt x="1278" y="342"/>
                  </a:lnTo>
                  <a:lnTo>
                    <a:pt x="1302" y="330"/>
                  </a:lnTo>
                  <a:lnTo>
                    <a:pt x="1308" y="318"/>
                  </a:lnTo>
                  <a:lnTo>
                    <a:pt x="1320" y="312"/>
                  </a:lnTo>
                  <a:lnTo>
                    <a:pt x="1332" y="288"/>
                  </a:lnTo>
                  <a:lnTo>
                    <a:pt x="1344" y="276"/>
                  </a:lnTo>
                  <a:lnTo>
                    <a:pt x="1350" y="264"/>
                  </a:lnTo>
                  <a:lnTo>
                    <a:pt x="1350" y="252"/>
                  </a:lnTo>
                  <a:lnTo>
                    <a:pt x="1344" y="246"/>
                  </a:lnTo>
                  <a:lnTo>
                    <a:pt x="1332" y="240"/>
                  </a:lnTo>
                  <a:lnTo>
                    <a:pt x="1320" y="240"/>
                  </a:lnTo>
                  <a:lnTo>
                    <a:pt x="1314" y="234"/>
                  </a:lnTo>
                  <a:lnTo>
                    <a:pt x="1314" y="222"/>
                  </a:lnTo>
                  <a:lnTo>
                    <a:pt x="1320" y="210"/>
                  </a:lnTo>
                  <a:lnTo>
                    <a:pt x="1326" y="204"/>
                  </a:lnTo>
                  <a:lnTo>
                    <a:pt x="1326" y="198"/>
                  </a:lnTo>
                  <a:lnTo>
                    <a:pt x="1320" y="192"/>
                  </a:lnTo>
                  <a:lnTo>
                    <a:pt x="1308" y="186"/>
                  </a:lnTo>
                  <a:lnTo>
                    <a:pt x="1326" y="168"/>
                  </a:lnTo>
                  <a:lnTo>
                    <a:pt x="1320" y="144"/>
                  </a:lnTo>
                  <a:lnTo>
                    <a:pt x="1302" y="144"/>
                  </a:lnTo>
                  <a:lnTo>
                    <a:pt x="1296" y="120"/>
                  </a:lnTo>
                  <a:lnTo>
                    <a:pt x="1290" y="120"/>
                  </a:lnTo>
                  <a:lnTo>
                    <a:pt x="1284" y="114"/>
                  </a:lnTo>
                  <a:lnTo>
                    <a:pt x="1272" y="108"/>
                  </a:lnTo>
                  <a:lnTo>
                    <a:pt x="1260" y="96"/>
                  </a:lnTo>
                  <a:lnTo>
                    <a:pt x="1254" y="84"/>
                  </a:lnTo>
                  <a:lnTo>
                    <a:pt x="1248" y="66"/>
                  </a:lnTo>
                  <a:lnTo>
                    <a:pt x="1236" y="60"/>
                  </a:lnTo>
                  <a:lnTo>
                    <a:pt x="1230" y="54"/>
                  </a:lnTo>
                  <a:lnTo>
                    <a:pt x="1218" y="66"/>
                  </a:lnTo>
                  <a:lnTo>
                    <a:pt x="1218" y="72"/>
                  </a:lnTo>
                  <a:lnTo>
                    <a:pt x="1206" y="84"/>
                  </a:lnTo>
                  <a:lnTo>
                    <a:pt x="1200" y="84"/>
                  </a:lnTo>
                  <a:lnTo>
                    <a:pt x="1188" y="78"/>
                  </a:lnTo>
                  <a:lnTo>
                    <a:pt x="1188" y="72"/>
                  </a:lnTo>
                  <a:lnTo>
                    <a:pt x="1176" y="66"/>
                  </a:lnTo>
                  <a:lnTo>
                    <a:pt x="1164" y="66"/>
                  </a:lnTo>
                  <a:lnTo>
                    <a:pt x="1158" y="72"/>
                  </a:lnTo>
                  <a:lnTo>
                    <a:pt x="1152" y="84"/>
                  </a:lnTo>
                  <a:lnTo>
                    <a:pt x="1146" y="90"/>
                  </a:lnTo>
                  <a:lnTo>
                    <a:pt x="1098" y="66"/>
                  </a:lnTo>
                  <a:lnTo>
                    <a:pt x="1098" y="42"/>
                  </a:lnTo>
                  <a:lnTo>
                    <a:pt x="1068" y="18"/>
                  </a:lnTo>
                  <a:lnTo>
                    <a:pt x="1062" y="6"/>
                  </a:lnTo>
                  <a:lnTo>
                    <a:pt x="1044" y="24"/>
                  </a:lnTo>
                  <a:lnTo>
                    <a:pt x="1026" y="30"/>
                  </a:lnTo>
                  <a:lnTo>
                    <a:pt x="1002" y="30"/>
                  </a:lnTo>
                  <a:lnTo>
                    <a:pt x="990" y="18"/>
                  </a:lnTo>
                  <a:lnTo>
                    <a:pt x="990" y="12"/>
                  </a:lnTo>
                  <a:lnTo>
                    <a:pt x="954" y="18"/>
                  </a:lnTo>
                  <a:lnTo>
                    <a:pt x="942" y="6"/>
                  </a:lnTo>
                  <a:lnTo>
                    <a:pt x="942" y="0"/>
                  </a:lnTo>
                  <a:lnTo>
                    <a:pt x="936" y="0"/>
                  </a:lnTo>
                  <a:lnTo>
                    <a:pt x="918" y="18"/>
                  </a:lnTo>
                  <a:lnTo>
                    <a:pt x="918" y="30"/>
                  </a:lnTo>
                  <a:lnTo>
                    <a:pt x="906" y="30"/>
                  </a:lnTo>
                  <a:lnTo>
                    <a:pt x="900" y="36"/>
                  </a:lnTo>
                  <a:lnTo>
                    <a:pt x="876" y="36"/>
                  </a:lnTo>
                  <a:lnTo>
                    <a:pt x="864" y="24"/>
                  </a:lnTo>
                  <a:lnTo>
                    <a:pt x="840" y="42"/>
                  </a:lnTo>
                  <a:lnTo>
                    <a:pt x="822" y="42"/>
                  </a:lnTo>
                  <a:lnTo>
                    <a:pt x="810" y="54"/>
                  </a:lnTo>
                  <a:lnTo>
                    <a:pt x="798" y="60"/>
                  </a:lnTo>
                  <a:lnTo>
                    <a:pt x="792" y="66"/>
                  </a:lnTo>
                  <a:lnTo>
                    <a:pt x="786" y="66"/>
                  </a:lnTo>
                  <a:lnTo>
                    <a:pt x="762" y="42"/>
                  </a:lnTo>
                  <a:lnTo>
                    <a:pt x="756" y="54"/>
                  </a:lnTo>
                  <a:lnTo>
                    <a:pt x="738" y="72"/>
                  </a:lnTo>
                  <a:lnTo>
                    <a:pt x="738" y="84"/>
                  </a:lnTo>
                  <a:lnTo>
                    <a:pt x="732" y="90"/>
                  </a:lnTo>
                  <a:lnTo>
                    <a:pt x="726" y="102"/>
                  </a:lnTo>
                  <a:lnTo>
                    <a:pt x="720" y="108"/>
                  </a:lnTo>
                  <a:lnTo>
                    <a:pt x="708" y="102"/>
                  </a:lnTo>
                  <a:lnTo>
                    <a:pt x="702" y="96"/>
                  </a:lnTo>
                  <a:lnTo>
                    <a:pt x="690" y="90"/>
                  </a:lnTo>
                  <a:lnTo>
                    <a:pt x="642" y="90"/>
                  </a:lnTo>
                  <a:lnTo>
                    <a:pt x="630" y="84"/>
                  </a:lnTo>
                  <a:lnTo>
                    <a:pt x="624" y="78"/>
                  </a:lnTo>
                  <a:lnTo>
                    <a:pt x="582" y="78"/>
                  </a:lnTo>
                  <a:lnTo>
                    <a:pt x="582" y="48"/>
                  </a:lnTo>
                  <a:lnTo>
                    <a:pt x="576" y="42"/>
                  </a:lnTo>
                  <a:lnTo>
                    <a:pt x="558" y="42"/>
                  </a:lnTo>
                  <a:lnTo>
                    <a:pt x="558" y="30"/>
                  </a:lnTo>
                  <a:lnTo>
                    <a:pt x="546" y="24"/>
                  </a:lnTo>
                  <a:lnTo>
                    <a:pt x="534" y="24"/>
                  </a:lnTo>
                  <a:lnTo>
                    <a:pt x="516" y="18"/>
                  </a:lnTo>
                  <a:lnTo>
                    <a:pt x="504" y="18"/>
                  </a:lnTo>
                  <a:lnTo>
                    <a:pt x="492" y="24"/>
                  </a:lnTo>
                  <a:lnTo>
                    <a:pt x="486" y="30"/>
                  </a:lnTo>
                  <a:lnTo>
                    <a:pt x="486" y="36"/>
                  </a:lnTo>
                  <a:lnTo>
                    <a:pt x="480" y="48"/>
                  </a:lnTo>
                  <a:lnTo>
                    <a:pt x="480" y="54"/>
                  </a:lnTo>
                  <a:lnTo>
                    <a:pt x="474" y="66"/>
                  </a:lnTo>
                  <a:lnTo>
                    <a:pt x="462" y="78"/>
                  </a:lnTo>
                  <a:lnTo>
                    <a:pt x="456" y="78"/>
                  </a:lnTo>
                  <a:lnTo>
                    <a:pt x="444" y="90"/>
                  </a:lnTo>
                  <a:lnTo>
                    <a:pt x="444" y="102"/>
                  </a:lnTo>
                  <a:lnTo>
                    <a:pt x="450" y="102"/>
                  </a:lnTo>
                  <a:lnTo>
                    <a:pt x="450" y="120"/>
                  </a:lnTo>
                  <a:lnTo>
                    <a:pt x="438" y="138"/>
                  </a:lnTo>
                  <a:lnTo>
                    <a:pt x="450" y="150"/>
                  </a:lnTo>
                  <a:lnTo>
                    <a:pt x="450" y="186"/>
                  </a:lnTo>
                  <a:lnTo>
                    <a:pt x="444" y="198"/>
                  </a:lnTo>
                  <a:lnTo>
                    <a:pt x="438" y="216"/>
                  </a:lnTo>
                  <a:lnTo>
                    <a:pt x="426" y="228"/>
                  </a:lnTo>
                  <a:lnTo>
                    <a:pt x="414" y="252"/>
                  </a:lnTo>
                  <a:lnTo>
                    <a:pt x="408" y="258"/>
                  </a:lnTo>
                  <a:lnTo>
                    <a:pt x="408" y="288"/>
                  </a:lnTo>
                  <a:lnTo>
                    <a:pt x="414" y="300"/>
                  </a:lnTo>
                  <a:lnTo>
                    <a:pt x="414" y="324"/>
                  </a:lnTo>
                  <a:lnTo>
                    <a:pt x="396" y="360"/>
                  </a:lnTo>
                  <a:lnTo>
                    <a:pt x="396" y="372"/>
                  </a:lnTo>
                  <a:lnTo>
                    <a:pt x="402" y="378"/>
                  </a:lnTo>
                  <a:lnTo>
                    <a:pt x="408" y="390"/>
                  </a:lnTo>
                  <a:lnTo>
                    <a:pt x="408" y="414"/>
                  </a:lnTo>
                  <a:lnTo>
                    <a:pt x="402" y="426"/>
                  </a:lnTo>
                  <a:lnTo>
                    <a:pt x="390" y="432"/>
                  </a:lnTo>
                  <a:lnTo>
                    <a:pt x="390" y="486"/>
                  </a:lnTo>
                  <a:lnTo>
                    <a:pt x="384" y="492"/>
                  </a:lnTo>
                  <a:lnTo>
                    <a:pt x="372" y="498"/>
                  </a:lnTo>
                  <a:lnTo>
                    <a:pt x="366" y="510"/>
                  </a:lnTo>
                  <a:lnTo>
                    <a:pt x="318" y="534"/>
                  </a:lnTo>
                  <a:lnTo>
                    <a:pt x="312" y="540"/>
                  </a:lnTo>
                  <a:lnTo>
                    <a:pt x="306" y="552"/>
                  </a:lnTo>
                  <a:lnTo>
                    <a:pt x="306" y="588"/>
                  </a:lnTo>
                  <a:lnTo>
                    <a:pt x="282" y="612"/>
                  </a:lnTo>
                  <a:lnTo>
                    <a:pt x="276" y="612"/>
                  </a:lnTo>
                  <a:lnTo>
                    <a:pt x="282" y="714"/>
                  </a:lnTo>
                  <a:lnTo>
                    <a:pt x="252" y="756"/>
                  </a:lnTo>
                  <a:lnTo>
                    <a:pt x="246" y="762"/>
                  </a:lnTo>
                  <a:lnTo>
                    <a:pt x="228" y="762"/>
                  </a:lnTo>
                  <a:lnTo>
                    <a:pt x="216" y="774"/>
                  </a:lnTo>
                  <a:lnTo>
                    <a:pt x="210" y="786"/>
                  </a:lnTo>
                  <a:lnTo>
                    <a:pt x="192" y="804"/>
                  </a:lnTo>
                  <a:lnTo>
                    <a:pt x="186" y="816"/>
                  </a:lnTo>
                  <a:lnTo>
                    <a:pt x="180" y="822"/>
                  </a:lnTo>
                  <a:lnTo>
                    <a:pt x="168" y="828"/>
                  </a:lnTo>
                  <a:lnTo>
                    <a:pt x="150" y="828"/>
                  </a:lnTo>
                  <a:lnTo>
                    <a:pt x="144" y="822"/>
                  </a:lnTo>
                  <a:lnTo>
                    <a:pt x="150" y="810"/>
                  </a:lnTo>
                  <a:lnTo>
                    <a:pt x="150" y="780"/>
                  </a:lnTo>
                  <a:lnTo>
                    <a:pt x="144" y="780"/>
                  </a:lnTo>
                  <a:lnTo>
                    <a:pt x="126" y="798"/>
                  </a:lnTo>
                  <a:lnTo>
                    <a:pt x="102" y="792"/>
                  </a:lnTo>
                  <a:lnTo>
                    <a:pt x="102" y="810"/>
                  </a:lnTo>
                  <a:lnTo>
                    <a:pt x="96" y="822"/>
                  </a:lnTo>
                  <a:lnTo>
                    <a:pt x="90" y="828"/>
                  </a:lnTo>
                  <a:lnTo>
                    <a:pt x="78" y="828"/>
                  </a:lnTo>
                  <a:lnTo>
                    <a:pt x="72" y="822"/>
                  </a:lnTo>
                  <a:lnTo>
                    <a:pt x="72" y="816"/>
                  </a:lnTo>
                  <a:lnTo>
                    <a:pt x="66" y="810"/>
                  </a:lnTo>
                  <a:lnTo>
                    <a:pt x="66" y="804"/>
                  </a:lnTo>
                  <a:lnTo>
                    <a:pt x="54" y="804"/>
                  </a:lnTo>
                  <a:lnTo>
                    <a:pt x="48" y="816"/>
                  </a:lnTo>
                  <a:lnTo>
                    <a:pt x="12" y="846"/>
                  </a:lnTo>
                  <a:lnTo>
                    <a:pt x="18" y="858"/>
                  </a:lnTo>
                  <a:lnTo>
                    <a:pt x="18" y="864"/>
                  </a:lnTo>
                  <a:lnTo>
                    <a:pt x="24" y="876"/>
                  </a:lnTo>
                  <a:lnTo>
                    <a:pt x="24" y="882"/>
                  </a:lnTo>
                  <a:lnTo>
                    <a:pt x="18" y="888"/>
                  </a:lnTo>
                  <a:lnTo>
                    <a:pt x="6" y="894"/>
                  </a:lnTo>
                  <a:lnTo>
                    <a:pt x="0" y="900"/>
                  </a:lnTo>
                  <a:lnTo>
                    <a:pt x="6" y="906"/>
                  </a:lnTo>
                  <a:lnTo>
                    <a:pt x="6" y="912"/>
                  </a:lnTo>
                  <a:lnTo>
                    <a:pt x="18" y="918"/>
                  </a:lnTo>
                  <a:lnTo>
                    <a:pt x="18" y="924"/>
                  </a:lnTo>
                  <a:lnTo>
                    <a:pt x="54" y="906"/>
                  </a:lnTo>
                  <a:lnTo>
                    <a:pt x="78" y="912"/>
                  </a:lnTo>
                  <a:lnTo>
                    <a:pt x="84" y="906"/>
                  </a:lnTo>
                  <a:lnTo>
                    <a:pt x="96" y="912"/>
                  </a:lnTo>
                  <a:lnTo>
                    <a:pt x="120" y="906"/>
                  </a:lnTo>
                  <a:lnTo>
                    <a:pt x="132" y="912"/>
                  </a:lnTo>
                  <a:lnTo>
                    <a:pt x="162" y="912"/>
                  </a:lnTo>
                  <a:lnTo>
                    <a:pt x="174" y="906"/>
                  </a:lnTo>
                  <a:lnTo>
                    <a:pt x="186" y="906"/>
                  </a:lnTo>
                  <a:lnTo>
                    <a:pt x="198" y="912"/>
                  </a:lnTo>
                  <a:lnTo>
                    <a:pt x="228" y="912"/>
                  </a:lnTo>
                  <a:lnTo>
                    <a:pt x="246" y="906"/>
                  </a:lnTo>
                  <a:lnTo>
                    <a:pt x="270" y="906"/>
                  </a:lnTo>
                  <a:lnTo>
                    <a:pt x="276" y="900"/>
                  </a:lnTo>
                  <a:lnTo>
                    <a:pt x="294" y="900"/>
                  </a:lnTo>
                  <a:lnTo>
                    <a:pt x="300" y="906"/>
                  </a:lnTo>
                  <a:lnTo>
                    <a:pt x="306" y="918"/>
                  </a:lnTo>
                  <a:lnTo>
                    <a:pt x="318" y="930"/>
                  </a:lnTo>
                  <a:lnTo>
                    <a:pt x="318" y="972"/>
                  </a:lnTo>
                  <a:lnTo>
                    <a:pt x="336" y="990"/>
                  </a:lnTo>
                  <a:lnTo>
                    <a:pt x="336" y="1014"/>
                  </a:lnTo>
                  <a:lnTo>
                    <a:pt x="330" y="1020"/>
                  </a:lnTo>
                  <a:lnTo>
                    <a:pt x="330" y="1026"/>
                  </a:lnTo>
                  <a:lnTo>
                    <a:pt x="336" y="1032"/>
                  </a:lnTo>
                  <a:lnTo>
                    <a:pt x="342" y="1032"/>
                  </a:lnTo>
                  <a:lnTo>
                    <a:pt x="354" y="1044"/>
                  </a:lnTo>
                  <a:lnTo>
                    <a:pt x="354" y="1056"/>
                  </a:lnTo>
                  <a:lnTo>
                    <a:pt x="360" y="1062"/>
                  </a:lnTo>
                  <a:lnTo>
                    <a:pt x="372" y="1086"/>
                  </a:lnTo>
                  <a:lnTo>
                    <a:pt x="402" y="1086"/>
                  </a:lnTo>
                  <a:lnTo>
                    <a:pt x="414" y="1092"/>
                  </a:lnTo>
                  <a:lnTo>
                    <a:pt x="420" y="1080"/>
                  </a:lnTo>
                  <a:lnTo>
                    <a:pt x="444" y="1080"/>
                  </a:lnTo>
                  <a:lnTo>
                    <a:pt x="456" y="1074"/>
                  </a:lnTo>
                  <a:lnTo>
                    <a:pt x="462" y="1080"/>
                  </a:lnTo>
                  <a:lnTo>
                    <a:pt x="504" y="1074"/>
                  </a:lnTo>
                  <a:lnTo>
                    <a:pt x="504" y="1056"/>
                  </a:lnTo>
                  <a:lnTo>
                    <a:pt x="510" y="1050"/>
                  </a:lnTo>
                  <a:lnTo>
                    <a:pt x="510" y="1044"/>
                  </a:lnTo>
                  <a:lnTo>
                    <a:pt x="522" y="1044"/>
                  </a:lnTo>
                  <a:lnTo>
                    <a:pt x="522" y="1032"/>
                  </a:lnTo>
                  <a:lnTo>
                    <a:pt x="516" y="1020"/>
                  </a:lnTo>
                  <a:lnTo>
                    <a:pt x="510" y="1014"/>
                  </a:lnTo>
                  <a:lnTo>
                    <a:pt x="510" y="1008"/>
                  </a:lnTo>
                  <a:lnTo>
                    <a:pt x="516" y="1002"/>
                  </a:lnTo>
                  <a:lnTo>
                    <a:pt x="564" y="1002"/>
                  </a:lnTo>
                  <a:lnTo>
                    <a:pt x="564" y="996"/>
                  </a:lnTo>
                  <a:lnTo>
                    <a:pt x="576" y="996"/>
                  </a:lnTo>
                  <a:lnTo>
                    <a:pt x="588" y="1002"/>
                  </a:lnTo>
                  <a:lnTo>
                    <a:pt x="588" y="1026"/>
                  </a:lnTo>
                  <a:lnTo>
                    <a:pt x="678" y="1026"/>
                  </a:lnTo>
                  <a:lnTo>
                    <a:pt x="678" y="1050"/>
                  </a:lnTo>
                  <a:lnTo>
                    <a:pt x="666" y="1068"/>
                  </a:lnTo>
                  <a:lnTo>
                    <a:pt x="672" y="1086"/>
                  </a:lnTo>
                  <a:lnTo>
                    <a:pt x="684" y="1098"/>
                  </a:lnTo>
                  <a:lnTo>
                    <a:pt x="690" y="1110"/>
                  </a:lnTo>
                  <a:lnTo>
                    <a:pt x="690" y="1122"/>
                  </a:lnTo>
                  <a:lnTo>
                    <a:pt x="684" y="1134"/>
                  </a:lnTo>
                  <a:lnTo>
                    <a:pt x="678" y="1140"/>
                  </a:lnTo>
                  <a:lnTo>
                    <a:pt x="684" y="1164"/>
                  </a:lnTo>
                  <a:lnTo>
                    <a:pt x="684" y="1176"/>
                  </a:lnTo>
                  <a:lnTo>
                    <a:pt x="678" y="1182"/>
                  </a:lnTo>
                  <a:lnTo>
                    <a:pt x="678" y="1194"/>
                  </a:lnTo>
                  <a:lnTo>
                    <a:pt x="684" y="1212"/>
                  </a:lnTo>
                  <a:lnTo>
                    <a:pt x="696" y="1230"/>
                  </a:lnTo>
                  <a:lnTo>
                    <a:pt x="708" y="1254"/>
                  </a:lnTo>
                  <a:lnTo>
                    <a:pt x="714" y="1260"/>
                  </a:lnTo>
                  <a:lnTo>
                    <a:pt x="714" y="1278"/>
                  </a:lnTo>
                  <a:lnTo>
                    <a:pt x="708" y="1290"/>
                  </a:lnTo>
                  <a:lnTo>
                    <a:pt x="708" y="1302"/>
                  </a:lnTo>
                  <a:lnTo>
                    <a:pt x="702" y="1308"/>
                  </a:lnTo>
                  <a:lnTo>
                    <a:pt x="702" y="1332"/>
                  </a:lnTo>
                  <a:lnTo>
                    <a:pt x="708" y="1338"/>
                  </a:lnTo>
                  <a:lnTo>
                    <a:pt x="714" y="1338"/>
                  </a:lnTo>
                  <a:lnTo>
                    <a:pt x="720" y="1344"/>
                  </a:lnTo>
                  <a:lnTo>
                    <a:pt x="726" y="1326"/>
                  </a:lnTo>
                  <a:lnTo>
                    <a:pt x="756" y="1332"/>
                  </a:lnTo>
                  <a:lnTo>
                    <a:pt x="780" y="1326"/>
                  </a:lnTo>
                  <a:lnTo>
                    <a:pt x="780" y="1314"/>
                  </a:lnTo>
                  <a:lnTo>
                    <a:pt x="792" y="1314"/>
                  </a:lnTo>
                  <a:lnTo>
                    <a:pt x="804" y="1326"/>
                  </a:lnTo>
                  <a:lnTo>
                    <a:pt x="828" y="1326"/>
                  </a:lnTo>
                  <a:lnTo>
                    <a:pt x="834" y="1308"/>
                  </a:lnTo>
                  <a:lnTo>
                    <a:pt x="840" y="1320"/>
                  </a:lnTo>
                  <a:lnTo>
                    <a:pt x="858" y="1320"/>
                  </a:lnTo>
                  <a:lnTo>
                    <a:pt x="858" y="1350"/>
                  </a:lnTo>
                  <a:lnTo>
                    <a:pt x="864" y="1356"/>
                  </a:lnTo>
                  <a:lnTo>
                    <a:pt x="882" y="1356"/>
                  </a:lnTo>
                  <a:lnTo>
                    <a:pt x="882" y="1350"/>
                  </a:lnTo>
                  <a:lnTo>
                    <a:pt x="876" y="1344"/>
                  </a:lnTo>
                  <a:lnTo>
                    <a:pt x="918" y="1338"/>
                  </a:lnTo>
                  <a:lnTo>
                    <a:pt x="918" y="1356"/>
                  </a:lnTo>
                  <a:lnTo>
                    <a:pt x="924" y="1368"/>
                  </a:lnTo>
                  <a:lnTo>
                    <a:pt x="930" y="1374"/>
                  </a:lnTo>
                  <a:lnTo>
                    <a:pt x="948" y="1386"/>
                  </a:lnTo>
                  <a:lnTo>
                    <a:pt x="984" y="1392"/>
                  </a:lnTo>
                  <a:lnTo>
                    <a:pt x="1014" y="1398"/>
                  </a:lnTo>
                  <a:lnTo>
                    <a:pt x="1032" y="1398"/>
                  </a:lnTo>
                  <a:lnTo>
                    <a:pt x="1032" y="1392"/>
                  </a:lnTo>
                  <a:lnTo>
                    <a:pt x="1038" y="1386"/>
                  </a:lnTo>
                  <a:lnTo>
                    <a:pt x="1038" y="1368"/>
                  </a:lnTo>
                  <a:lnTo>
                    <a:pt x="1044" y="1362"/>
                  </a:lnTo>
                  <a:lnTo>
                    <a:pt x="1050" y="1362"/>
                  </a:lnTo>
                  <a:lnTo>
                    <a:pt x="1062" y="1374"/>
                  </a:lnTo>
                  <a:lnTo>
                    <a:pt x="1062" y="1386"/>
                  </a:lnTo>
                  <a:lnTo>
                    <a:pt x="1068" y="1392"/>
                  </a:lnTo>
                  <a:lnTo>
                    <a:pt x="1080" y="1392"/>
                  </a:lnTo>
                  <a:lnTo>
                    <a:pt x="1080" y="1404"/>
                  </a:lnTo>
                  <a:lnTo>
                    <a:pt x="1074" y="1404"/>
                  </a:lnTo>
                  <a:lnTo>
                    <a:pt x="1074" y="1416"/>
                  </a:lnTo>
                  <a:lnTo>
                    <a:pt x="1104" y="1416"/>
                  </a:lnTo>
                  <a:lnTo>
                    <a:pt x="1110" y="1422"/>
                  </a:lnTo>
                  <a:lnTo>
                    <a:pt x="1110" y="1434"/>
                  </a:lnTo>
                  <a:lnTo>
                    <a:pt x="1122" y="1434"/>
                  </a:lnTo>
                  <a:lnTo>
                    <a:pt x="1128" y="1428"/>
                  </a:lnTo>
                  <a:lnTo>
                    <a:pt x="1134" y="1428"/>
                  </a:lnTo>
                  <a:lnTo>
                    <a:pt x="1140" y="1434"/>
                  </a:lnTo>
                  <a:lnTo>
                    <a:pt x="1146" y="1446"/>
                  </a:lnTo>
                  <a:lnTo>
                    <a:pt x="1146" y="1452"/>
                  </a:lnTo>
                  <a:lnTo>
                    <a:pt x="1152" y="1464"/>
                  </a:lnTo>
                  <a:lnTo>
                    <a:pt x="1164" y="1464"/>
                  </a:lnTo>
                  <a:lnTo>
                    <a:pt x="1176" y="1476"/>
                  </a:lnTo>
                  <a:lnTo>
                    <a:pt x="1176" y="1488"/>
                  </a:lnTo>
                  <a:lnTo>
                    <a:pt x="1182" y="1500"/>
                  </a:lnTo>
                  <a:lnTo>
                    <a:pt x="1182" y="1512"/>
                  </a:lnTo>
                  <a:lnTo>
                    <a:pt x="1200" y="1512"/>
                  </a:lnTo>
                  <a:lnTo>
                    <a:pt x="1218" y="1500"/>
                  </a:lnTo>
                  <a:lnTo>
                    <a:pt x="1224" y="1512"/>
                  </a:lnTo>
                  <a:lnTo>
                    <a:pt x="1224" y="1518"/>
                  </a:lnTo>
                  <a:lnTo>
                    <a:pt x="1230" y="1518"/>
                  </a:lnTo>
                  <a:lnTo>
                    <a:pt x="1236" y="1500"/>
                  </a:lnTo>
                  <a:lnTo>
                    <a:pt x="1242" y="1464"/>
                  </a:lnTo>
                  <a:lnTo>
                    <a:pt x="1242" y="1416"/>
                  </a:lnTo>
                  <a:lnTo>
                    <a:pt x="1218" y="1416"/>
                  </a:lnTo>
                  <a:lnTo>
                    <a:pt x="1218" y="1434"/>
                  </a:lnTo>
                  <a:lnTo>
                    <a:pt x="1212" y="1440"/>
                  </a:lnTo>
                  <a:lnTo>
                    <a:pt x="1206" y="1440"/>
                  </a:lnTo>
                  <a:lnTo>
                    <a:pt x="1194" y="1434"/>
                  </a:lnTo>
                  <a:lnTo>
                    <a:pt x="1164" y="1404"/>
                  </a:lnTo>
                  <a:lnTo>
                    <a:pt x="1158" y="1404"/>
                  </a:lnTo>
                  <a:lnTo>
                    <a:pt x="1158" y="1398"/>
                  </a:lnTo>
                  <a:lnTo>
                    <a:pt x="1152" y="1398"/>
                  </a:lnTo>
                  <a:lnTo>
                    <a:pt x="1140" y="1386"/>
                  </a:lnTo>
                  <a:lnTo>
                    <a:pt x="1140" y="1362"/>
                  </a:lnTo>
                  <a:lnTo>
                    <a:pt x="1146" y="1350"/>
                  </a:lnTo>
                  <a:lnTo>
                    <a:pt x="1152" y="1332"/>
                  </a:lnTo>
                  <a:lnTo>
                    <a:pt x="1158" y="1320"/>
                  </a:lnTo>
                  <a:lnTo>
                    <a:pt x="1170" y="1308"/>
                  </a:lnTo>
                  <a:lnTo>
                    <a:pt x="1170" y="1254"/>
                  </a:lnTo>
                  <a:lnTo>
                    <a:pt x="1164" y="1236"/>
                  </a:lnTo>
                  <a:lnTo>
                    <a:pt x="1164" y="1212"/>
                  </a:lnTo>
                  <a:lnTo>
                    <a:pt x="1158" y="1206"/>
                  </a:lnTo>
                  <a:lnTo>
                    <a:pt x="1158" y="1200"/>
                  </a:lnTo>
                  <a:lnTo>
                    <a:pt x="1152" y="1194"/>
                  </a:lnTo>
                  <a:lnTo>
                    <a:pt x="1152" y="1188"/>
                  </a:lnTo>
                  <a:lnTo>
                    <a:pt x="1140" y="1176"/>
                  </a:lnTo>
                  <a:lnTo>
                    <a:pt x="1146" y="1176"/>
                  </a:lnTo>
                  <a:lnTo>
                    <a:pt x="1152" y="1170"/>
                  </a:lnTo>
                  <a:lnTo>
                    <a:pt x="1164" y="1164"/>
                  </a:lnTo>
                  <a:lnTo>
                    <a:pt x="1182" y="1146"/>
                  </a:lnTo>
                  <a:lnTo>
                    <a:pt x="1182" y="1116"/>
                  </a:lnTo>
                  <a:lnTo>
                    <a:pt x="1194" y="1116"/>
                  </a:lnTo>
                  <a:lnTo>
                    <a:pt x="1212" y="1110"/>
                  </a:lnTo>
                  <a:lnTo>
                    <a:pt x="1230" y="1110"/>
                  </a:lnTo>
                  <a:lnTo>
                    <a:pt x="1242" y="1104"/>
                  </a:lnTo>
                  <a:lnTo>
                    <a:pt x="1260" y="1104"/>
                  </a:lnTo>
                  <a:lnTo>
                    <a:pt x="1284" y="1092"/>
                  </a:lnTo>
                  <a:lnTo>
                    <a:pt x="1290" y="1092"/>
                  </a:lnTo>
                  <a:lnTo>
                    <a:pt x="1290" y="1086"/>
                  </a:lnTo>
                  <a:lnTo>
                    <a:pt x="1284" y="1074"/>
                  </a:lnTo>
                  <a:lnTo>
                    <a:pt x="1272" y="1062"/>
                  </a:lnTo>
                  <a:lnTo>
                    <a:pt x="1272" y="1014"/>
                  </a:lnTo>
                  <a:lnTo>
                    <a:pt x="1248" y="1014"/>
                  </a:lnTo>
                  <a:lnTo>
                    <a:pt x="1248" y="1008"/>
                  </a:lnTo>
                  <a:lnTo>
                    <a:pt x="1242" y="996"/>
                  </a:lnTo>
                  <a:lnTo>
                    <a:pt x="1242" y="978"/>
                  </a:lnTo>
                  <a:lnTo>
                    <a:pt x="1236" y="972"/>
                  </a:lnTo>
                  <a:lnTo>
                    <a:pt x="1224" y="966"/>
                  </a:lnTo>
                  <a:lnTo>
                    <a:pt x="1218" y="960"/>
                  </a:lnTo>
                  <a:lnTo>
                    <a:pt x="1206" y="936"/>
                  </a:lnTo>
                  <a:lnTo>
                    <a:pt x="1206" y="906"/>
                  </a:lnTo>
                  <a:lnTo>
                    <a:pt x="1212" y="900"/>
                  </a:lnTo>
                  <a:lnTo>
                    <a:pt x="1212" y="876"/>
                  </a:lnTo>
                  <a:lnTo>
                    <a:pt x="1200" y="864"/>
                  </a:lnTo>
                  <a:lnTo>
                    <a:pt x="1194" y="852"/>
                  </a:lnTo>
                  <a:lnTo>
                    <a:pt x="1194" y="804"/>
                  </a:lnTo>
                  <a:lnTo>
                    <a:pt x="1200" y="780"/>
                  </a:lnTo>
                  <a:lnTo>
                    <a:pt x="1200" y="750"/>
                  </a:lnTo>
                  <a:lnTo>
                    <a:pt x="1212" y="738"/>
                  </a:lnTo>
                  <a:lnTo>
                    <a:pt x="1218" y="744"/>
                  </a:lnTo>
                  <a:lnTo>
                    <a:pt x="1218" y="732"/>
                  </a:lnTo>
                  <a:lnTo>
                    <a:pt x="1224" y="726"/>
                  </a:lnTo>
                  <a:lnTo>
                    <a:pt x="1224" y="696"/>
                  </a:lnTo>
                  <a:lnTo>
                    <a:pt x="1218" y="690"/>
                  </a:lnTo>
                  <a:lnTo>
                    <a:pt x="1206" y="684"/>
                  </a:lnTo>
                  <a:lnTo>
                    <a:pt x="1200" y="678"/>
                  </a:lnTo>
                  <a:lnTo>
                    <a:pt x="1188" y="648"/>
                  </a:lnTo>
                  <a:lnTo>
                    <a:pt x="1182" y="642"/>
                  </a:lnTo>
                  <a:lnTo>
                    <a:pt x="1176" y="642"/>
                  </a:lnTo>
                  <a:lnTo>
                    <a:pt x="1176" y="636"/>
                  </a:lnTo>
                  <a:lnTo>
                    <a:pt x="1182" y="624"/>
                  </a:lnTo>
                  <a:lnTo>
                    <a:pt x="1194" y="618"/>
                  </a:lnTo>
                  <a:lnTo>
                    <a:pt x="1206" y="606"/>
                  </a:lnTo>
                  <a:lnTo>
                    <a:pt x="1206" y="594"/>
                  </a:lnTo>
                  <a:lnTo>
                    <a:pt x="1200" y="588"/>
                  </a:lnTo>
                  <a:lnTo>
                    <a:pt x="1194" y="576"/>
                  </a:lnTo>
                  <a:lnTo>
                    <a:pt x="1194" y="570"/>
                  </a:lnTo>
                  <a:lnTo>
                    <a:pt x="1200" y="564"/>
                  </a:lnTo>
                  <a:lnTo>
                    <a:pt x="1224" y="552"/>
                  </a:lnTo>
                  <a:lnTo>
                    <a:pt x="1230" y="546"/>
                  </a:lnTo>
                  <a:lnTo>
                    <a:pt x="1236" y="546"/>
                  </a:lnTo>
                  <a:lnTo>
                    <a:pt x="1242" y="468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39" name="Congo (Brazzaville)" descr="© INSCALE GmbH, 05.05.2010&#10;http://www.presentationload.com/">
              <a:extLst>
                <a:ext uri="{FF2B5EF4-FFF2-40B4-BE49-F238E27FC236}">
                  <a16:creationId xmlns:a16="http://schemas.microsoft.com/office/drawing/2014/main" id="{49C28916-6521-01D6-54B8-382A64F5461E}"/>
                </a:ext>
              </a:extLst>
            </p:cNvPr>
            <p:cNvSpPr>
              <a:spLocks/>
            </p:cNvSpPr>
            <p:nvPr/>
          </p:nvSpPr>
          <p:spPr bwMode="gray">
            <a:xfrm>
              <a:off x="4533349" y="3104336"/>
              <a:ext cx="203086" cy="265347"/>
            </a:xfrm>
            <a:custGeom>
              <a:avLst/>
              <a:gdLst>
                <a:gd name="T0" fmla="*/ 2147483647 w 534"/>
                <a:gd name="T1" fmla="*/ 2147483647 h 702"/>
                <a:gd name="T2" fmla="*/ 2147483647 w 534"/>
                <a:gd name="T3" fmla="*/ 2147483647 h 702"/>
                <a:gd name="T4" fmla="*/ 2147483647 w 534"/>
                <a:gd name="T5" fmla="*/ 2147483647 h 702"/>
                <a:gd name="T6" fmla="*/ 2147483647 w 534"/>
                <a:gd name="T7" fmla="*/ 2147483647 h 702"/>
                <a:gd name="T8" fmla="*/ 2147483647 w 534"/>
                <a:gd name="T9" fmla="*/ 2147483647 h 702"/>
                <a:gd name="T10" fmla="*/ 2147483647 w 534"/>
                <a:gd name="T11" fmla="*/ 2147483647 h 702"/>
                <a:gd name="T12" fmla="*/ 2147483647 w 534"/>
                <a:gd name="T13" fmla="*/ 2147483647 h 702"/>
                <a:gd name="T14" fmla="*/ 2147483647 w 534"/>
                <a:gd name="T15" fmla="*/ 2147483647 h 702"/>
                <a:gd name="T16" fmla="*/ 2147483647 w 534"/>
                <a:gd name="T17" fmla="*/ 2147483647 h 702"/>
                <a:gd name="T18" fmla="*/ 2147483647 w 534"/>
                <a:gd name="T19" fmla="*/ 2147483647 h 702"/>
                <a:gd name="T20" fmla="*/ 2147483647 w 534"/>
                <a:gd name="T21" fmla="*/ 2147483647 h 702"/>
                <a:gd name="T22" fmla="*/ 2147483647 w 534"/>
                <a:gd name="T23" fmla="*/ 2147483647 h 702"/>
                <a:gd name="T24" fmla="*/ 2147483647 w 534"/>
                <a:gd name="T25" fmla="*/ 2147483647 h 702"/>
                <a:gd name="T26" fmla="*/ 2147483647 w 534"/>
                <a:gd name="T27" fmla="*/ 2147483647 h 702"/>
                <a:gd name="T28" fmla="*/ 2147483647 w 534"/>
                <a:gd name="T29" fmla="*/ 2147483647 h 702"/>
                <a:gd name="T30" fmla="*/ 2147483647 w 534"/>
                <a:gd name="T31" fmla="*/ 2147483647 h 702"/>
                <a:gd name="T32" fmla="*/ 2147483647 w 534"/>
                <a:gd name="T33" fmla="*/ 2147483647 h 702"/>
                <a:gd name="T34" fmla="*/ 2147483647 w 534"/>
                <a:gd name="T35" fmla="*/ 2147483647 h 702"/>
                <a:gd name="T36" fmla="*/ 2147483647 w 534"/>
                <a:gd name="T37" fmla="*/ 2147483647 h 702"/>
                <a:gd name="T38" fmla="*/ 2147483647 w 534"/>
                <a:gd name="T39" fmla="*/ 2147483647 h 702"/>
                <a:gd name="T40" fmla="*/ 2147483647 w 534"/>
                <a:gd name="T41" fmla="*/ 2147483647 h 702"/>
                <a:gd name="T42" fmla="*/ 2147483647 w 534"/>
                <a:gd name="T43" fmla="*/ 2147483647 h 702"/>
                <a:gd name="T44" fmla="*/ 2147483647 w 534"/>
                <a:gd name="T45" fmla="*/ 2147483647 h 702"/>
                <a:gd name="T46" fmla="*/ 2147483647 w 534"/>
                <a:gd name="T47" fmla="*/ 2147483647 h 702"/>
                <a:gd name="T48" fmla="*/ 2147483647 w 534"/>
                <a:gd name="T49" fmla="*/ 2147483647 h 702"/>
                <a:gd name="T50" fmla="*/ 0 w 534"/>
                <a:gd name="T51" fmla="*/ 2147483647 h 702"/>
                <a:gd name="T52" fmla="*/ 2147483647 w 534"/>
                <a:gd name="T53" fmla="*/ 2147483647 h 702"/>
                <a:gd name="T54" fmla="*/ 2147483647 w 534"/>
                <a:gd name="T55" fmla="*/ 2147483647 h 702"/>
                <a:gd name="T56" fmla="*/ 2147483647 w 534"/>
                <a:gd name="T57" fmla="*/ 2147483647 h 702"/>
                <a:gd name="T58" fmla="*/ 2147483647 w 534"/>
                <a:gd name="T59" fmla="*/ 2147483647 h 702"/>
                <a:gd name="T60" fmla="*/ 2147483647 w 534"/>
                <a:gd name="T61" fmla="*/ 2147483647 h 702"/>
                <a:gd name="T62" fmla="*/ 2147483647 w 534"/>
                <a:gd name="T63" fmla="*/ 2147483647 h 702"/>
                <a:gd name="T64" fmla="*/ 2147483647 w 534"/>
                <a:gd name="T65" fmla="*/ 2147483647 h 702"/>
                <a:gd name="T66" fmla="*/ 2147483647 w 534"/>
                <a:gd name="T67" fmla="*/ 2147483647 h 702"/>
                <a:gd name="T68" fmla="*/ 2147483647 w 534"/>
                <a:gd name="T69" fmla="*/ 2147483647 h 702"/>
                <a:gd name="T70" fmla="*/ 2147483647 w 534"/>
                <a:gd name="T71" fmla="*/ 2147483647 h 702"/>
                <a:gd name="T72" fmla="*/ 2147483647 w 534"/>
                <a:gd name="T73" fmla="*/ 2147483647 h 702"/>
                <a:gd name="T74" fmla="*/ 2147483647 w 534"/>
                <a:gd name="T75" fmla="*/ 2147483647 h 702"/>
                <a:gd name="T76" fmla="*/ 2147483647 w 534"/>
                <a:gd name="T77" fmla="*/ 2147483647 h 702"/>
                <a:gd name="T78" fmla="*/ 2147483647 w 534"/>
                <a:gd name="T79" fmla="*/ 2147483647 h 702"/>
                <a:gd name="T80" fmla="*/ 2147483647 w 534"/>
                <a:gd name="T81" fmla="*/ 2147483647 h 702"/>
                <a:gd name="T82" fmla="*/ 2147483647 w 534"/>
                <a:gd name="T83" fmla="*/ 2147483647 h 702"/>
                <a:gd name="T84" fmla="*/ 2147483647 w 534"/>
                <a:gd name="T85" fmla="*/ 2147483647 h 702"/>
                <a:gd name="T86" fmla="*/ 2147483647 w 534"/>
                <a:gd name="T87" fmla="*/ 2147483647 h 702"/>
                <a:gd name="T88" fmla="*/ 2147483647 w 534"/>
                <a:gd name="T89" fmla="*/ 2147483647 h 702"/>
                <a:gd name="T90" fmla="*/ 2147483647 w 534"/>
                <a:gd name="T91" fmla="*/ 2147483647 h 702"/>
                <a:gd name="T92" fmla="*/ 2147483647 w 534"/>
                <a:gd name="T93" fmla="*/ 2147483647 h 702"/>
                <a:gd name="T94" fmla="*/ 2147483647 w 534"/>
                <a:gd name="T95" fmla="*/ 2147483647 h 702"/>
                <a:gd name="T96" fmla="*/ 2147483647 w 534"/>
                <a:gd name="T97" fmla="*/ 2147483647 h 702"/>
                <a:gd name="T98" fmla="*/ 2147483647 w 534"/>
                <a:gd name="T99" fmla="*/ 2147483647 h 702"/>
                <a:gd name="T100" fmla="*/ 2147483647 w 534"/>
                <a:gd name="T101" fmla="*/ 2147483647 h 702"/>
                <a:gd name="T102" fmla="*/ 2147483647 w 534"/>
                <a:gd name="T103" fmla="*/ 2147483647 h 702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534"/>
                <a:gd name="T157" fmla="*/ 0 h 702"/>
                <a:gd name="T158" fmla="*/ 534 w 534"/>
                <a:gd name="T159" fmla="*/ 702 h 702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534" h="702">
                  <a:moveTo>
                    <a:pt x="366" y="120"/>
                  </a:moveTo>
                  <a:lnTo>
                    <a:pt x="360" y="126"/>
                  </a:lnTo>
                  <a:lnTo>
                    <a:pt x="354" y="168"/>
                  </a:lnTo>
                  <a:lnTo>
                    <a:pt x="330" y="144"/>
                  </a:lnTo>
                  <a:lnTo>
                    <a:pt x="294" y="144"/>
                  </a:lnTo>
                  <a:lnTo>
                    <a:pt x="288" y="138"/>
                  </a:lnTo>
                  <a:lnTo>
                    <a:pt x="276" y="138"/>
                  </a:lnTo>
                  <a:lnTo>
                    <a:pt x="270" y="132"/>
                  </a:lnTo>
                  <a:lnTo>
                    <a:pt x="258" y="126"/>
                  </a:lnTo>
                  <a:lnTo>
                    <a:pt x="210" y="126"/>
                  </a:lnTo>
                  <a:lnTo>
                    <a:pt x="192" y="132"/>
                  </a:lnTo>
                  <a:lnTo>
                    <a:pt x="162" y="132"/>
                  </a:lnTo>
                  <a:lnTo>
                    <a:pt x="144" y="162"/>
                  </a:lnTo>
                  <a:lnTo>
                    <a:pt x="150" y="198"/>
                  </a:lnTo>
                  <a:lnTo>
                    <a:pt x="156" y="204"/>
                  </a:lnTo>
                  <a:lnTo>
                    <a:pt x="180" y="204"/>
                  </a:lnTo>
                  <a:lnTo>
                    <a:pt x="186" y="198"/>
                  </a:lnTo>
                  <a:lnTo>
                    <a:pt x="186" y="180"/>
                  </a:lnTo>
                  <a:lnTo>
                    <a:pt x="204" y="180"/>
                  </a:lnTo>
                  <a:lnTo>
                    <a:pt x="210" y="186"/>
                  </a:lnTo>
                  <a:lnTo>
                    <a:pt x="222" y="186"/>
                  </a:lnTo>
                  <a:lnTo>
                    <a:pt x="222" y="192"/>
                  </a:lnTo>
                  <a:lnTo>
                    <a:pt x="228" y="198"/>
                  </a:lnTo>
                  <a:lnTo>
                    <a:pt x="228" y="216"/>
                  </a:lnTo>
                  <a:lnTo>
                    <a:pt x="240" y="222"/>
                  </a:lnTo>
                  <a:lnTo>
                    <a:pt x="240" y="234"/>
                  </a:lnTo>
                  <a:lnTo>
                    <a:pt x="234" y="240"/>
                  </a:lnTo>
                  <a:lnTo>
                    <a:pt x="228" y="252"/>
                  </a:lnTo>
                  <a:lnTo>
                    <a:pt x="222" y="258"/>
                  </a:lnTo>
                  <a:lnTo>
                    <a:pt x="210" y="258"/>
                  </a:lnTo>
                  <a:lnTo>
                    <a:pt x="198" y="282"/>
                  </a:lnTo>
                  <a:lnTo>
                    <a:pt x="198" y="318"/>
                  </a:lnTo>
                  <a:lnTo>
                    <a:pt x="216" y="324"/>
                  </a:lnTo>
                  <a:lnTo>
                    <a:pt x="222" y="342"/>
                  </a:lnTo>
                  <a:lnTo>
                    <a:pt x="240" y="342"/>
                  </a:lnTo>
                  <a:lnTo>
                    <a:pt x="246" y="348"/>
                  </a:lnTo>
                  <a:lnTo>
                    <a:pt x="246" y="360"/>
                  </a:lnTo>
                  <a:lnTo>
                    <a:pt x="240" y="366"/>
                  </a:lnTo>
                  <a:lnTo>
                    <a:pt x="240" y="414"/>
                  </a:lnTo>
                  <a:lnTo>
                    <a:pt x="234" y="426"/>
                  </a:lnTo>
                  <a:lnTo>
                    <a:pt x="240" y="450"/>
                  </a:lnTo>
                  <a:lnTo>
                    <a:pt x="234" y="456"/>
                  </a:lnTo>
                  <a:lnTo>
                    <a:pt x="222" y="462"/>
                  </a:lnTo>
                  <a:lnTo>
                    <a:pt x="222" y="486"/>
                  </a:lnTo>
                  <a:lnTo>
                    <a:pt x="216" y="498"/>
                  </a:lnTo>
                  <a:lnTo>
                    <a:pt x="210" y="504"/>
                  </a:lnTo>
                  <a:lnTo>
                    <a:pt x="198" y="504"/>
                  </a:lnTo>
                  <a:lnTo>
                    <a:pt x="192" y="498"/>
                  </a:lnTo>
                  <a:lnTo>
                    <a:pt x="192" y="468"/>
                  </a:lnTo>
                  <a:lnTo>
                    <a:pt x="186" y="468"/>
                  </a:lnTo>
                  <a:lnTo>
                    <a:pt x="180" y="474"/>
                  </a:lnTo>
                  <a:lnTo>
                    <a:pt x="174" y="486"/>
                  </a:lnTo>
                  <a:lnTo>
                    <a:pt x="168" y="492"/>
                  </a:lnTo>
                  <a:lnTo>
                    <a:pt x="138" y="492"/>
                  </a:lnTo>
                  <a:lnTo>
                    <a:pt x="120" y="450"/>
                  </a:lnTo>
                  <a:lnTo>
                    <a:pt x="90" y="450"/>
                  </a:lnTo>
                  <a:lnTo>
                    <a:pt x="90" y="456"/>
                  </a:lnTo>
                  <a:lnTo>
                    <a:pt x="108" y="474"/>
                  </a:lnTo>
                  <a:lnTo>
                    <a:pt x="96" y="480"/>
                  </a:lnTo>
                  <a:lnTo>
                    <a:pt x="90" y="492"/>
                  </a:lnTo>
                  <a:lnTo>
                    <a:pt x="84" y="498"/>
                  </a:lnTo>
                  <a:lnTo>
                    <a:pt x="66" y="498"/>
                  </a:lnTo>
                  <a:lnTo>
                    <a:pt x="54" y="492"/>
                  </a:lnTo>
                  <a:lnTo>
                    <a:pt x="42" y="492"/>
                  </a:lnTo>
                  <a:lnTo>
                    <a:pt x="36" y="486"/>
                  </a:lnTo>
                  <a:lnTo>
                    <a:pt x="30" y="486"/>
                  </a:lnTo>
                  <a:lnTo>
                    <a:pt x="30" y="504"/>
                  </a:lnTo>
                  <a:lnTo>
                    <a:pt x="36" y="510"/>
                  </a:lnTo>
                  <a:lnTo>
                    <a:pt x="36" y="522"/>
                  </a:lnTo>
                  <a:lnTo>
                    <a:pt x="24" y="522"/>
                  </a:lnTo>
                  <a:lnTo>
                    <a:pt x="54" y="540"/>
                  </a:lnTo>
                  <a:lnTo>
                    <a:pt x="36" y="552"/>
                  </a:lnTo>
                  <a:lnTo>
                    <a:pt x="54" y="564"/>
                  </a:lnTo>
                  <a:lnTo>
                    <a:pt x="54" y="600"/>
                  </a:lnTo>
                  <a:lnTo>
                    <a:pt x="48" y="606"/>
                  </a:lnTo>
                  <a:lnTo>
                    <a:pt x="30" y="588"/>
                  </a:lnTo>
                  <a:lnTo>
                    <a:pt x="6" y="600"/>
                  </a:lnTo>
                  <a:lnTo>
                    <a:pt x="0" y="618"/>
                  </a:lnTo>
                  <a:lnTo>
                    <a:pt x="54" y="666"/>
                  </a:lnTo>
                  <a:lnTo>
                    <a:pt x="54" y="684"/>
                  </a:lnTo>
                  <a:lnTo>
                    <a:pt x="72" y="702"/>
                  </a:lnTo>
                  <a:lnTo>
                    <a:pt x="72" y="690"/>
                  </a:lnTo>
                  <a:lnTo>
                    <a:pt x="90" y="690"/>
                  </a:lnTo>
                  <a:lnTo>
                    <a:pt x="90" y="672"/>
                  </a:lnTo>
                  <a:lnTo>
                    <a:pt x="102" y="666"/>
                  </a:lnTo>
                  <a:lnTo>
                    <a:pt x="108" y="660"/>
                  </a:lnTo>
                  <a:lnTo>
                    <a:pt x="120" y="654"/>
                  </a:lnTo>
                  <a:lnTo>
                    <a:pt x="126" y="648"/>
                  </a:lnTo>
                  <a:lnTo>
                    <a:pt x="132" y="654"/>
                  </a:lnTo>
                  <a:lnTo>
                    <a:pt x="132" y="660"/>
                  </a:lnTo>
                  <a:lnTo>
                    <a:pt x="138" y="666"/>
                  </a:lnTo>
                  <a:lnTo>
                    <a:pt x="138" y="672"/>
                  </a:lnTo>
                  <a:lnTo>
                    <a:pt x="150" y="672"/>
                  </a:lnTo>
                  <a:lnTo>
                    <a:pt x="150" y="678"/>
                  </a:lnTo>
                  <a:lnTo>
                    <a:pt x="156" y="684"/>
                  </a:lnTo>
                  <a:lnTo>
                    <a:pt x="156" y="690"/>
                  </a:lnTo>
                  <a:lnTo>
                    <a:pt x="162" y="696"/>
                  </a:lnTo>
                  <a:lnTo>
                    <a:pt x="174" y="696"/>
                  </a:lnTo>
                  <a:lnTo>
                    <a:pt x="180" y="690"/>
                  </a:lnTo>
                  <a:lnTo>
                    <a:pt x="186" y="678"/>
                  </a:lnTo>
                  <a:lnTo>
                    <a:pt x="186" y="660"/>
                  </a:lnTo>
                  <a:lnTo>
                    <a:pt x="210" y="666"/>
                  </a:lnTo>
                  <a:lnTo>
                    <a:pt x="228" y="648"/>
                  </a:lnTo>
                  <a:lnTo>
                    <a:pt x="234" y="648"/>
                  </a:lnTo>
                  <a:lnTo>
                    <a:pt x="234" y="678"/>
                  </a:lnTo>
                  <a:lnTo>
                    <a:pt x="228" y="690"/>
                  </a:lnTo>
                  <a:lnTo>
                    <a:pt x="234" y="696"/>
                  </a:lnTo>
                  <a:lnTo>
                    <a:pt x="252" y="696"/>
                  </a:lnTo>
                  <a:lnTo>
                    <a:pt x="264" y="690"/>
                  </a:lnTo>
                  <a:lnTo>
                    <a:pt x="270" y="684"/>
                  </a:lnTo>
                  <a:lnTo>
                    <a:pt x="276" y="672"/>
                  </a:lnTo>
                  <a:lnTo>
                    <a:pt x="294" y="654"/>
                  </a:lnTo>
                  <a:lnTo>
                    <a:pt x="300" y="642"/>
                  </a:lnTo>
                  <a:lnTo>
                    <a:pt x="312" y="630"/>
                  </a:lnTo>
                  <a:lnTo>
                    <a:pt x="330" y="630"/>
                  </a:lnTo>
                  <a:lnTo>
                    <a:pt x="336" y="624"/>
                  </a:lnTo>
                  <a:lnTo>
                    <a:pt x="366" y="582"/>
                  </a:lnTo>
                  <a:lnTo>
                    <a:pt x="360" y="480"/>
                  </a:lnTo>
                  <a:lnTo>
                    <a:pt x="366" y="480"/>
                  </a:lnTo>
                  <a:lnTo>
                    <a:pt x="390" y="456"/>
                  </a:lnTo>
                  <a:lnTo>
                    <a:pt x="390" y="420"/>
                  </a:lnTo>
                  <a:lnTo>
                    <a:pt x="396" y="408"/>
                  </a:lnTo>
                  <a:lnTo>
                    <a:pt x="402" y="402"/>
                  </a:lnTo>
                  <a:lnTo>
                    <a:pt x="450" y="378"/>
                  </a:lnTo>
                  <a:lnTo>
                    <a:pt x="456" y="366"/>
                  </a:lnTo>
                  <a:lnTo>
                    <a:pt x="468" y="360"/>
                  </a:lnTo>
                  <a:lnTo>
                    <a:pt x="474" y="354"/>
                  </a:lnTo>
                  <a:lnTo>
                    <a:pt x="474" y="300"/>
                  </a:lnTo>
                  <a:lnTo>
                    <a:pt x="486" y="294"/>
                  </a:lnTo>
                  <a:lnTo>
                    <a:pt x="492" y="282"/>
                  </a:lnTo>
                  <a:lnTo>
                    <a:pt x="492" y="258"/>
                  </a:lnTo>
                  <a:lnTo>
                    <a:pt x="486" y="246"/>
                  </a:lnTo>
                  <a:lnTo>
                    <a:pt x="480" y="240"/>
                  </a:lnTo>
                  <a:lnTo>
                    <a:pt x="480" y="228"/>
                  </a:lnTo>
                  <a:lnTo>
                    <a:pt x="498" y="192"/>
                  </a:lnTo>
                  <a:lnTo>
                    <a:pt x="498" y="168"/>
                  </a:lnTo>
                  <a:lnTo>
                    <a:pt x="492" y="156"/>
                  </a:lnTo>
                  <a:lnTo>
                    <a:pt x="492" y="126"/>
                  </a:lnTo>
                  <a:lnTo>
                    <a:pt x="498" y="120"/>
                  </a:lnTo>
                  <a:lnTo>
                    <a:pt x="510" y="96"/>
                  </a:lnTo>
                  <a:lnTo>
                    <a:pt x="522" y="84"/>
                  </a:lnTo>
                  <a:lnTo>
                    <a:pt x="528" y="66"/>
                  </a:lnTo>
                  <a:lnTo>
                    <a:pt x="534" y="54"/>
                  </a:lnTo>
                  <a:lnTo>
                    <a:pt x="534" y="18"/>
                  </a:lnTo>
                  <a:lnTo>
                    <a:pt x="522" y="6"/>
                  </a:lnTo>
                  <a:lnTo>
                    <a:pt x="510" y="18"/>
                  </a:lnTo>
                  <a:lnTo>
                    <a:pt x="498" y="18"/>
                  </a:lnTo>
                  <a:lnTo>
                    <a:pt x="462" y="0"/>
                  </a:lnTo>
                  <a:lnTo>
                    <a:pt x="444" y="0"/>
                  </a:lnTo>
                  <a:lnTo>
                    <a:pt x="426" y="18"/>
                  </a:lnTo>
                  <a:lnTo>
                    <a:pt x="396" y="18"/>
                  </a:lnTo>
                  <a:lnTo>
                    <a:pt x="378" y="48"/>
                  </a:lnTo>
                  <a:lnTo>
                    <a:pt x="390" y="60"/>
                  </a:lnTo>
                  <a:lnTo>
                    <a:pt x="390" y="84"/>
                  </a:lnTo>
                  <a:lnTo>
                    <a:pt x="384" y="96"/>
                  </a:lnTo>
                  <a:lnTo>
                    <a:pt x="378" y="102"/>
                  </a:lnTo>
                  <a:lnTo>
                    <a:pt x="372" y="114"/>
                  </a:lnTo>
                  <a:lnTo>
                    <a:pt x="366" y="12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40" name="Colombia" descr="© INSCALE GmbH, 05.05.2010&#10;http://www.presentationload.com/">
              <a:extLst>
                <a:ext uri="{FF2B5EF4-FFF2-40B4-BE49-F238E27FC236}">
                  <a16:creationId xmlns:a16="http://schemas.microsoft.com/office/drawing/2014/main" id="{EC4FF2E3-DD34-BF3C-2F7A-6B55208C6905}"/>
                </a:ext>
              </a:extLst>
            </p:cNvPr>
            <p:cNvSpPr>
              <a:spLocks/>
            </p:cNvSpPr>
            <p:nvPr/>
          </p:nvSpPr>
          <p:spPr bwMode="gray">
            <a:xfrm>
              <a:off x="2100775" y="2837508"/>
              <a:ext cx="329086" cy="509938"/>
            </a:xfrm>
            <a:custGeom>
              <a:avLst/>
              <a:gdLst>
                <a:gd name="T0" fmla="*/ 2147483647 w 870"/>
                <a:gd name="T1" fmla="*/ 2147483647 h 1344"/>
                <a:gd name="T2" fmla="*/ 2147483647 w 870"/>
                <a:gd name="T3" fmla="*/ 2147483647 h 1344"/>
                <a:gd name="T4" fmla="*/ 2147483647 w 870"/>
                <a:gd name="T5" fmla="*/ 2147483647 h 1344"/>
                <a:gd name="T6" fmla="*/ 2147483647 w 870"/>
                <a:gd name="T7" fmla="*/ 2147483647 h 1344"/>
                <a:gd name="T8" fmla="*/ 2147483647 w 870"/>
                <a:gd name="T9" fmla="*/ 2147483647 h 1344"/>
                <a:gd name="T10" fmla="*/ 2147483647 w 870"/>
                <a:gd name="T11" fmla="*/ 2147483647 h 1344"/>
                <a:gd name="T12" fmla="*/ 2147483647 w 870"/>
                <a:gd name="T13" fmla="*/ 2147483647 h 1344"/>
                <a:gd name="T14" fmla="*/ 2147483647 w 870"/>
                <a:gd name="T15" fmla="*/ 2147483647 h 1344"/>
                <a:gd name="T16" fmla="*/ 2147483647 w 870"/>
                <a:gd name="T17" fmla="*/ 2147483647 h 1344"/>
                <a:gd name="T18" fmla="*/ 2147483647 w 870"/>
                <a:gd name="T19" fmla="*/ 2147483647 h 1344"/>
                <a:gd name="T20" fmla="*/ 2147483647 w 870"/>
                <a:gd name="T21" fmla="*/ 2147483647 h 1344"/>
                <a:gd name="T22" fmla="*/ 2147483647 w 870"/>
                <a:gd name="T23" fmla="*/ 2147483647 h 1344"/>
                <a:gd name="T24" fmla="*/ 2147483647 w 870"/>
                <a:gd name="T25" fmla="*/ 2147483647 h 1344"/>
                <a:gd name="T26" fmla="*/ 2147483647 w 870"/>
                <a:gd name="T27" fmla="*/ 2147483647 h 1344"/>
                <a:gd name="T28" fmla="*/ 2147483647 w 870"/>
                <a:gd name="T29" fmla="*/ 2147483647 h 1344"/>
                <a:gd name="T30" fmla="*/ 2147483647 w 870"/>
                <a:gd name="T31" fmla="*/ 2147483647 h 1344"/>
                <a:gd name="T32" fmla="*/ 2147483647 w 870"/>
                <a:gd name="T33" fmla="*/ 2147483647 h 1344"/>
                <a:gd name="T34" fmla="*/ 2147483647 w 870"/>
                <a:gd name="T35" fmla="*/ 2147483647 h 1344"/>
                <a:gd name="T36" fmla="*/ 2147483647 w 870"/>
                <a:gd name="T37" fmla="*/ 2147483647 h 1344"/>
                <a:gd name="T38" fmla="*/ 2147483647 w 870"/>
                <a:gd name="T39" fmla="*/ 2147483647 h 1344"/>
                <a:gd name="T40" fmla="*/ 2147483647 w 870"/>
                <a:gd name="T41" fmla="*/ 2147483647 h 1344"/>
                <a:gd name="T42" fmla="*/ 2147483647 w 870"/>
                <a:gd name="T43" fmla="*/ 2147483647 h 1344"/>
                <a:gd name="T44" fmla="*/ 2147483647 w 870"/>
                <a:gd name="T45" fmla="*/ 2147483647 h 1344"/>
                <a:gd name="T46" fmla="*/ 2147483647 w 870"/>
                <a:gd name="T47" fmla="*/ 2147483647 h 1344"/>
                <a:gd name="T48" fmla="*/ 2147483647 w 870"/>
                <a:gd name="T49" fmla="*/ 2147483647 h 1344"/>
                <a:gd name="T50" fmla="*/ 2147483647 w 870"/>
                <a:gd name="T51" fmla="*/ 2147483647 h 1344"/>
                <a:gd name="T52" fmla="*/ 2147483647 w 870"/>
                <a:gd name="T53" fmla="*/ 2147483647 h 1344"/>
                <a:gd name="T54" fmla="*/ 2147483647 w 870"/>
                <a:gd name="T55" fmla="*/ 2147483647 h 1344"/>
                <a:gd name="T56" fmla="*/ 2147483647 w 870"/>
                <a:gd name="T57" fmla="*/ 2147483647 h 1344"/>
                <a:gd name="T58" fmla="*/ 2147483647 w 870"/>
                <a:gd name="T59" fmla="*/ 2147483647 h 1344"/>
                <a:gd name="T60" fmla="*/ 2147483647 w 870"/>
                <a:gd name="T61" fmla="*/ 2147483647 h 1344"/>
                <a:gd name="T62" fmla="*/ 2147483647 w 870"/>
                <a:gd name="T63" fmla="*/ 2147483647 h 1344"/>
                <a:gd name="T64" fmla="*/ 2147483647 w 870"/>
                <a:gd name="T65" fmla="*/ 2147483647 h 1344"/>
                <a:gd name="T66" fmla="*/ 2147483647 w 870"/>
                <a:gd name="T67" fmla="*/ 2147483647 h 1344"/>
                <a:gd name="T68" fmla="*/ 2147483647 w 870"/>
                <a:gd name="T69" fmla="*/ 2147483647 h 1344"/>
                <a:gd name="T70" fmla="*/ 2147483647 w 870"/>
                <a:gd name="T71" fmla="*/ 2147483647 h 1344"/>
                <a:gd name="T72" fmla="*/ 2147483647 w 870"/>
                <a:gd name="T73" fmla="*/ 0 h 1344"/>
                <a:gd name="T74" fmla="*/ 2147483647 w 870"/>
                <a:gd name="T75" fmla="*/ 2147483647 h 1344"/>
                <a:gd name="T76" fmla="*/ 2147483647 w 870"/>
                <a:gd name="T77" fmla="*/ 2147483647 h 1344"/>
                <a:gd name="T78" fmla="*/ 2147483647 w 870"/>
                <a:gd name="T79" fmla="*/ 2147483647 h 1344"/>
                <a:gd name="T80" fmla="*/ 2147483647 w 870"/>
                <a:gd name="T81" fmla="*/ 2147483647 h 1344"/>
                <a:gd name="T82" fmla="*/ 2147483647 w 870"/>
                <a:gd name="T83" fmla="*/ 2147483647 h 1344"/>
                <a:gd name="T84" fmla="*/ 2147483647 w 870"/>
                <a:gd name="T85" fmla="*/ 2147483647 h 1344"/>
                <a:gd name="T86" fmla="*/ 2147483647 w 870"/>
                <a:gd name="T87" fmla="*/ 2147483647 h 1344"/>
                <a:gd name="T88" fmla="*/ 2147483647 w 870"/>
                <a:gd name="T89" fmla="*/ 2147483647 h 1344"/>
                <a:gd name="T90" fmla="*/ 2147483647 w 870"/>
                <a:gd name="T91" fmla="*/ 2147483647 h 1344"/>
                <a:gd name="T92" fmla="*/ 2147483647 w 870"/>
                <a:gd name="T93" fmla="*/ 2147483647 h 1344"/>
                <a:gd name="T94" fmla="*/ 2147483647 w 870"/>
                <a:gd name="T95" fmla="*/ 2147483647 h 1344"/>
                <a:gd name="T96" fmla="*/ 2147483647 w 870"/>
                <a:gd name="T97" fmla="*/ 2147483647 h 1344"/>
                <a:gd name="T98" fmla="*/ 2147483647 w 870"/>
                <a:gd name="T99" fmla="*/ 2147483647 h 1344"/>
                <a:gd name="T100" fmla="*/ 2147483647 w 870"/>
                <a:gd name="T101" fmla="*/ 2147483647 h 1344"/>
                <a:gd name="T102" fmla="*/ 2147483647 w 870"/>
                <a:gd name="T103" fmla="*/ 2147483647 h 1344"/>
                <a:gd name="T104" fmla="*/ 2147483647 w 870"/>
                <a:gd name="T105" fmla="*/ 2147483647 h 1344"/>
                <a:gd name="T106" fmla="*/ 2147483647 w 870"/>
                <a:gd name="T107" fmla="*/ 2147483647 h 134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870"/>
                <a:gd name="T163" fmla="*/ 0 h 1344"/>
                <a:gd name="T164" fmla="*/ 870 w 870"/>
                <a:gd name="T165" fmla="*/ 1344 h 1344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870" h="1344">
                  <a:moveTo>
                    <a:pt x="36" y="912"/>
                  </a:moveTo>
                  <a:lnTo>
                    <a:pt x="60" y="924"/>
                  </a:lnTo>
                  <a:lnTo>
                    <a:pt x="66" y="936"/>
                  </a:lnTo>
                  <a:lnTo>
                    <a:pt x="84" y="936"/>
                  </a:lnTo>
                  <a:lnTo>
                    <a:pt x="96" y="942"/>
                  </a:lnTo>
                  <a:lnTo>
                    <a:pt x="102" y="948"/>
                  </a:lnTo>
                  <a:lnTo>
                    <a:pt x="108" y="960"/>
                  </a:lnTo>
                  <a:lnTo>
                    <a:pt x="108" y="966"/>
                  </a:lnTo>
                  <a:lnTo>
                    <a:pt x="114" y="972"/>
                  </a:lnTo>
                  <a:lnTo>
                    <a:pt x="126" y="978"/>
                  </a:lnTo>
                  <a:lnTo>
                    <a:pt x="138" y="978"/>
                  </a:lnTo>
                  <a:lnTo>
                    <a:pt x="144" y="972"/>
                  </a:lnTo>
                  <a:lnTo>
                    <a:pt x="156" y="978"/>
                  </a:lnTo>
                  <a:lnTo>
                    <a:pt x="162" y="984"/>
                  </a:lnTo>
                  <a:lnTo>
                    <a:pt x="186" y="984"/>
                  </a:lnTo>
                  <a:lnTo>
                    <a:pt x="186" y="972"/>
                  </a:lnTo>
                  <a:lnTo>
                    <a:pt x="192" y="966"/>
                  </a:lnTo>
                  <a:lnTo>
                    <a:pt x="198" y="966"/>
                  </a:lnTo>
                  <a:lnTo>
                    <a:pt x="210" y="972"/>
                  </a:lnTo>
                  <a:lnTo>
                    <a:pt x="210" y="978"/>
                  </a:lnTo>
                  <a:lnTo>
                    <a:pt x="216" y="984"/>
                  </a:lnTo>
                  <a:lnTo>
                    <a:pt x="216" y="990"/>
                  </a:lnTo>
                  <a:lnTo>
                    <a:pt x="228" y="1002"/>
                  </a:lnTo>
                  <a:lnTo>
                    <a:pt x="264" y="1002"/>
                  </a:lnTo>
                  <a:lnTo>
                    <a:pt x="276" y="1008"/>
                  </a:lnTo>
                  <a:lnTo>
                    <a:pt x="282" y="1014"/>
                  </a:lnTo>
                  <a:lnTo>
                    <a:pt x="294" y="1020"/>
                  </a:lnTo>
                  <a:lnTo>
                    <a:pt x="312" y="1038"/>
                  </a:lnTo>
                  <a:lnTo>
                    <a:pt x="324" y="1044"/>
                  </a:lnTo>
                  <a:lnTo>
                    <a:pt x="330" y="1050"/>
                  </a:lnTo>
                  <a:lnTo>
                    <a:pt x="342" y="1086"/>
                  </a:lnTo>
                  <a:lnTo>
                    <a:pt x="360" y="1086"/>
                  </a:lnTo>
                  <a:lnTo>
                    <a:pt x="372" y="1104"/>
                  </a:lnTo>
                  <a:lnTo>
                    <a:pt x="384" y="1104"/>
                  </a:lnTo>
                  <a:lnTo>
                    <a:pt x="390" y="1110"/>
                  </a:lnTo>
                  <a:lnTo>
                    <a:pt x="390" y="1134"/>
                  </a:lnTo>
                  <a:lnTo>
                    <a:pt x="396" y="1140"/>
                  </a:lnTo>
                  <a:lnTo>
                    <a:pt x="396" y="1146"/>
                  </a:lnTo>
                  <a:lnTo>
                    <a:pt x="408" y="1146"/>
                  </a:lnTo>
                  <a:lnTo>
                    <a:pt x="420" y="1152"/>
                  </a:lnTo>
                  <a:lnTo>
                    <a:pt x="426" y="1158"/>
                  </a:lnTo>
                  <a:lnTo>
                    <a:pt x="426" y="1164"/>
                  </a:lnTo>
                  <a:lnTo>
                    <a:pt x="420" y="1170"/>
                  </a:lnTo>
                  <a:lnTo>
                    <a:pt x="420" y="1194"/>
                  </a:lnTo>
                  <a:lnTo>
                    <a:pt x="432" y="1200"/>
                  </a:lnTo>
                  <a:lnTo>
                    <a:pt x="456" y="1206"/>
                  </a:lnTo>
                  <a:lnTo>
                    <a:pt x="492" y="1206"/>
                  </a:lnTo>
                  <a:lnTo>
                    <a:pt x="492" y="1194"/>
                  </a:lnTo>
                  <a:lnTo>
                    <a:pt x="504" y="1182"/>
                  </a:lnTo>
                  <a:lnTo>
                    <a:pt x="528" y="1182"/>
                  </a:lnTo>
                  <a:lnTo>
                    <a:pt x="534" y="1188"/>
                  </a:lnTo>
                  <a:lnTo>
                    <a:pt x="540" y="1188"/>
                  </a:lnTo>
                  <a:lnTo>
                    <a:pt x="546" y="1194"/>
                  </a:lnTo>
                  <a:lnTo>
                    <a:pt x="558" y="1194"/>
                  </a:lnTo>
                  <a:lnTo>
                    <a:pt x="570" y="1188"/>
                  </a:lnTo>
                  <a:lnTo>
                    <a:pt x="576" y="1182"/>
                  </a:lnTo>
                  <a:lnTo>
                    <a:pt x="588" y="1182"/>
                  </a:lnTo>
                  <a:lnTo>
                    <a:pt x="588" y="1188"/>
                  </a:lnTo>
                  <a:lnTo>
                    <a:pt x="594" y="1200"/>
                  </a:lnTo>
                  <a:lnTo>
                    <a:pt x="600" y="1206"/>
                  </a:lnTo>
                  <a:lnTo>
                    <a:pt x="624" y="1206"/>
                  </a:lnTo>
                  <a:lnTo>
                    <a:pt x="636" y="1212"/>
                  </a:lnTo>
                  <a:lnTo>
                    <a:pt x="642" y="1218"/>
                  </a:lnTo>
                  <a:lnTo>
                    <a:pt x="642" y="1236"/>
                  </a:lnTo>
                  <a:lnTo>
                    <a:pt x="636" y="1248"/>
                  </a:lnTo>
                  <a:lnTo>
                    <a:pt x="630" y="1254"/>
                  </a:lnTo>
                  <a:lnTo>
                    <a:pt x="624" y="1254"/>
                  </a:lnTo>
                  <a:lnTo>
                    <a:pt x="618" y="1260"/>
                  </a:lnTo>
                  <a:lnTo>
                    <a:pt x="618" y="1266"/>
                  </a:lnTo>
                  <a:lnTo>
                    <a:pt x="606" y="1290"/>
                  </a:lnTo>
                  <a:lnTo>
                    <a:pt x="606" y="1308"/>
                  </a:lnTo>
                  <a:lnTo>
                    <a:pt x="612" y="1314"/>
                  </a:lnTo>
                  <a:lnTo>
                    <a:pt x="630" y="1314"/>
                  </a:lnTo>
                  <a:lnTo>
                    <a:pt x="642" y="1332"/>
                  </a:lnTo>
                  <a:lnTo>
                    <a:pt x="660" y="1344"/>
                  </a:lnTo>
                  <a:lnTo>
                    <a:pt x="660" y="1308"/>
                  </a:lnTo>
                  <a:lnTo>
                    <a:pt x="666" y="1236"/>
                  </a:lnTo>
                  <a:lnTo>
                    <a:pt x="684" y="1188"/>
                  </a:lnTo>
                  <a:lnTo>
                    <a:pt x="678" y="1140"/>
                  </a:lnTo>
                  <a:lnTo>
                    <a:pt x="690" y="1128"/>
                  </a:lnTo>
                  <a:lnTo>
                    <a:pt x="696" y="1116"/>
                  </a:lnTo>
                  <a:lnTo>
                    <a:pt x="696" y="1104"/>
                  </a:lnTo>
                  <a:lnTo>
                    <a:pt x="690" y="1092"/>
                  </a:lnTo>
                  <a:lnTo>
                    <a:pt x="678" y="1080"/>
                  </a:lnTo>
                  <a:lnTo>
                    <a:pt x="678" y="1074"/>
                  </a:lnTo>
                  <a:lnTo>
                    <a:pt x="672" y="1068"/>
                  </a:lnTo>
                  <a:lnTo>
                    <a:pt x="672" y="1044"/>
                  </a:lnTo>
                  <a:lnTo>
                    <a:pt x="666" y="1038"/>
                  </a:lnTo>
                  <a:lnTo>
                    <a:pt x="654" y="1032"/>
                  </a:lnTo>
                  <a:lnTo>
                    <a:pt x="642" y="1020"/>
                  </a:lnTo>
                  <a:lnTo>
                    <a:pt x="636" y="1020"/>
                  </a:lnTo>
                  <a:lnTo>
                    <a:pt x="642" y="954"/>
                  </a:lnTo>
                  <a:lnTo>
                    <a:pt x="672" y="948"/>
                  </a:lnTo>
                  <a:lnTo>
                    <a:pt x="678" y="954"/>
                  </a:lnTo>
                  <a:lnTo>
                    <a:pt x="708" y="954"/>
                  </a:lnTo>
                  <a:lnTo>
                    <a:pt x="714" y="948"/>
                  </a:lnTo>
                  <a:lnTo>
                    <a:pt x="714" y="942"/>
                  </a:lnTo>
                  <a:lnTo>
                    <a:pt x="708" y="936"/>
                  </a:lnTo>
                  <a:lnTo>
                    <a:pt x="708" y="930"/>
                  </a:lnTo>
                  <a:lnTo>
                    <a:pt x="696" y="918"/>
                  </a:lnTo>
                  <a:lnTo>
                    <a:pt x="684" y="924"/>
                  </a:lnTo>
                  <a:lnTo>
                    <a:pt x="660" y="912"/>
                  </a:lnTo>
                  <a:lnTo>
                    <a:pt x="660" y="900"/>
                  </a:lnTo>
                  <a:lnTo>
                    <a:pt x="654" y="888"/>
                  </a:lnTo>
                  <a:lnTo>
                    <a:pt x="654" y="876"/>
                  </a:lnTo>
                  <a:lnTo>
                    <a:pt x="660" y="864"/>
                  </a:lnTo>
                  <a:lnTo>
                    <a:pt x="666" y="858"/>
                  </a:lnTo>
                  <a:lnTo>
                    <a:pt x="684" y="858"/>
                  </a:lnTo>
                  <a:lnTo>
                    <a:pt x="696" y="870"/>
                  </a:lnTo>
                  <a:lnTo>
                    <a:pt x="762" y="864"/>
                  </a:lnTo>
                  <a:lnTo>
                    <a:pt x="762" y="846"/>
                  </a:lnTo>
                  <a:lnTo>
                    <a:pt x="768" y="840"/>
                  </a:lnTo>
                  <a:lnTo>
                    <a:pt x="774" y="840"/>
                  </a:lnTo>
                  <a:lnTo>
                    <a:pt x="798" y="864"/>
                  </a:lnTo>
                  <a:lnTo>
                    <a:pt x="828" y="834"/>
                  </a:lnTo>
                  <a:lnTo>
                    <a:pt x="834" y="834"/>
                  </a:lnTo>
                  <a:lnTo>
                    <a:pt x="834" y="846"/>
                  </a:lnTo>
                  <a:lnTo>
                    <a:pt x="840" y="852"/>
                  </a:lnTo>
                  <a:lnTo>
                    <a:pt x="840" y="864"/>
                  </a:lnTo>
                  <a:lnTo>
                    <a:pt x="846" y="876"/>
                  </a:lnTo>
                  <a:lnTo>
                    <a:pt x="846" y="906"/>
                  </a:lnTo>
                  <a:lnTo>
                    <a:pt x="870" y="906"/>
                  </a:lnTo>
                  <a:lnTo>
                    <a:pt x="864" y="900"/>
                  </a:lnTo>
                  <a:lnTo>
                    <a:pt x="864" y="882"/>
                  </a:lnTo>
                  <a:lnTo>
                    <a:pt x="858" y="870"/>
                  </a:lnTo>
                  <a:lnTo>
                    <a:pt x="858" y="852"/>
                  </a:lnTo>
                  <a:lnTo>
                    <a:pt x="852" y="846"/>
                  </a:lnTo>
                  <a:lnTo>
                    <a:pt x="852" y="828"/>
                  </a:lnTo>
                  <a:lnTo>
                    <a:pt x="846" y="822"/>
                  </a:lnTo>
                  <a:lnTo>
                    <a:pt x="846" y="798"/>
                  </a:lnTo>
                  <a:lnTo>
                    <a:pt x="834" y="798"/>
                  </a:lnTo>
                  <a:lnTo>
                    <a:pt x="822" y="786"/>
                  </a:lnTo>
                  <a:lnTo>
                    <a:pt x="798" y="774"/>
                  </a:lnTo>
                  <a:lnTo>
                    <a:pt x="804" y="774"/>
                  </a:lnTo>
                  <a:lnTo>
                    <a:pt x="834" y="744"/>
                  </a:lnTo>
                  <a:lnTo>
                    <a:pt x="840" y="732"/>
                  </a:lnTo>
                  <a:lnTo>
                    <a:pt x="840" y="726"/>
                  </a:lnTo>
                  <a:lnTo>
                    <a:pt x="834" y="714"/>
                  </a:lnTo>
                  <a:lnTo>
                    <a:pt x="822" y="708"/>
                  </a:lnTo>
                  <a:lnTo>
                    <a:pt x="816" y="696"/>
                  </a:lnTo>
                  <a:lnTo>
                    <a:pt x="816" y="672"/>
                  </a:lnTo>
                  <a:lnTo>
                    <a:pt x="804" y="672"/>
                  </a:lnTo>
                  <a:lnTo>
                    <a:pt x="798" y="666"/>
                  </a:lnTo>
                  <a:lnTo>
                    <a:pt x="798" y="654"/>
                  </a:lnTo>
                  <a:lnTo>
                    <a:pt x="804" y="642"/>
                  </a:lnTo>
                  <a:lnTo>
                    <a:pt x="804" y="612"/>
                  </a:lnTo>
                  <a:lnTo>
                    <a:pt x="798" y="600"/>
                  </a:lnTo>
                  <a:lnTo>
                    <a:pt x="798" y="576"/>
                  </a:lnTo>
                  <a:lnTo>
                    <a:pt x="810" y="564"/>
                  </a:lnTo>
                  <a:lnTo>
                    <a:pt x="816" y="564"/>
                  </a:lnTo>
                  <a:lnTo>
                    <a:pt x="822" y="558"/>
                  </a:lnTo>
                  <a:lnTo>
                    <a:pt x="822" y="534"/>
                  </a:lnTo>
                  <a:lnTo>
                    <a:pt x="840" y="516"/>
                  </a:lnTo>
                  <a:lnTo>
                    <a:pt x="840" y="504"/>
                  </a:lnTo>
                  <a:lnTo>
                    <a:pt x="834" y="498"/>
                  </a:lnTo>
                  <a:lnTo>
                    <a:pt x="816" y="498"/>
                  </a:lnTo>
                  <a:lnTo>
                    <a:pt x="804" y="504"/>
                  </a:lnTo>
                  <a:lnTo>
                    <a:pt x="798" y="510"/>
                  </a:lnTo>
                  <a:lnTo>
                    <a:pt x="774" y="504"/>
                  </a:lnTo>
                  <a:lnTo>
                    <a:pt x="768" y="510"/>
                  </a:lnTo>
                  <a:lnTo>
                    <a:pt x="744" y="510"/>
                  </a:lnTo>
                  <a:lnTo>
                    <a:pt x="738" y="504"/>
                  </a:lnTo>
                  <a:lnTo>
                    <a:pt x="720" y="504"/>
                  </a:lnTo>
                  <a:lnTo>
                    <a:pt x="720" y="510"/>
                  </a:lnTo>
                  <a:lnTo>
                    <a:pt x="696" y="510"/>
                  </a:lnTo>
                  <a:lnTo>
                    <a:pt x="672" y="486"/>
                  </a:lnTo>
                  <a:lnTo>
                    <a:pt x="666" y="468"/>
                  </a:lnTo>
                  <a:lnTo>
                    <a:pt x="660" y="456"/>
                  </a:lnTo>
                  <a:lnTo>
                    <a:pt x="654" y="450"/>
                  </a:lnTo>
                  <a:lnTo>
                    <a:pt x="654" y="444"/>
                  </a:lnTo>
                  <a:lnTo>
                    <a:pt x="630" y="444"/>
                  </a:lnTo>
                  <a:lnTo>
                    <a:pt x="618" y="438"/>
                  </a:lnTo>
                  <a:lnTo>
                    <a:pt x="612" y="432"/>
                  </a:lnTo>
                  <a:lnTo>
                    <a:pt x="600" y="432"/>
                  </a:lnTo>
                  <a:lnTo>
                    <a:pt x="600" y="438"/>
                  </a:lnTo>
                  <a:lnTo>
                    <a:pt x="594" y="444"/>
                  </a:lnTo>
                  <a:lnTo>
                    <a:pt x="582" y="444"/>
                  </a:lnTo>
                  <a:lnTo>
                    <a:pt x="570" y="438"/>
                  </a:lnTo>
                  <a:lnTo>
                    <a:pt x="564" y="438"/>
                  </a:lnTo>
                  <a:lnTo>
                    <a:pt x="552" y="432"/>
                  </a:lnTo>
                  <a:lnTo>
                    <a:pt x="540" y="432"/>
                  </a:lnTo>
                  <a:lnTo>
                    <a:pt x="534" y="438"/>
                  </a:lnTo>
                  <a:lnTo>
                    <a:pt x="510" y="438"/>
                  </a:lnTo>
                  <a:lnTo>
                    <a:pt x="504" y="432"/>
                  </a:lnTo>
                  <a:lnTo>
                    <a:pt x="498" y="420"/>
                  </a:lnTo>
                  <a:lnTo>
                    <a:pt x="498" y="408"/>
                  </a:lnTo>
                  <a:lnTo>
                    <a:pt x="486" y="408"/>
                  </a:lnTo>
                  <a:lnTo>
                    <a:pt x="486" y="366"/>
                  </a:lnTo>
                  <a:lnTo>
                    <a:pt x="498" y="342"/>
                  </a:lnTo>
                  <a:lnTo>
                    <a:pt x="498" y="330"/>
                  </a:lnTo>
                  <a:lnTo>
                    <a:pt x="492" y="324"/>
                  </a:lnTo>
                  <a:lnTo>
                    <a:pt x="480" y="318"/>
                  </a:lnTo>
                  <a:lnTo>
                    <a:pt x="474" y="312"/>
                  </a:lnTo>
                  <a:lnTo>
                    <a:pt x="474" y="276"/>
                  </a:lnTo>
                  <a:lnTo>
                    <a:pt x="468" y="264"/>
                  </a:lnTo>
                  <a:lnTo>
                    <a:pt x="456" y="252"/>
                  </a:lnTo>
                  <a:lnTo>
                    <a:pt x="450" y="252"/>
                  </a:lnTo>
                  <a:lnTo>
                    <a:pt x="438" y="264"/>
                  </a:lnTo>
                  <a:lnTo>
                    <a:pt x="438" y="270"/>
                  </a:lnTo>
                  <a:lnTo>
                    <a:pt x="432" y="264"/>
                  </a:lnTo>
                  <a:lnTo>
                    <a:pt x="432" y="252"/>
                  </a:lnTo>
                  <a:lnTo>
                    <a:pt x="438" y="240"/>
                  </a:lnTo>
                  <a:lnTo>
                    <a:pt x="462" y="216"/>
                  </a:lnTo>
                  <a:lnTo>
                    <a:pt x="462" y="192"/>
                  </a:lnTo>
                  <a:lnTo>
                    <a:pt x="468" y="186"/>
                  </a:lnTo>
                  <a:lnTo>
                    <a:pt x="468" y="168"/>
                  </a:lnTo>
                  <a:lnTo>
                    <a:pt x="480" y="132"/>
                  </a:lnTo>
                  <a:lnTo>
                    <a:pt x="504" y="108"/>
                  </a:lnTo>
                  <a:lnTo>
                    <a:pt x="522" y="102"/>
                  </a:lnTo>
                  <a:lnTo>
                    <a:pt x="534" y="90"/>
                  </a:lnTo>
                  <a:lnTo>
                    <a:pt x="540" y="78"/>
                  </a:lnTo>
                  <a:lnTo>
                    <a:pt x="540" y="72"/>
                  </a:lnTo>
                  <a:lnTo>
                    <a:pt x="546" y="66"/>
                  </a:lnTo>
                  <a:lnTo>
                    <a:pt x="558" y="66"/>
                  </a:lnTo>
                  <a:lnTo>
                    <a:pt x="564" y="60"/>
                  </a:lnTo>
                  <a:lnTo>
                    <a:pt x="570" y="60"/>
                  </a:lnTo>
                  <a:lnTo>
                    <a:pt x="576" y="54"/>
                  </a:lnTo>
                  <a:lnTo>
                    <a:pt x="582" y="54"/>
                  </a:lnTo>
                  <a:lnTo>
                    <a:pt x="600" y="36"/>
                  </a:lnTo>
                  <a:lnTo>
                    <a:pt x="600" y="12"/>
                  </a:lnTo>
                  <a:lnTo>
                    <a:pt x="594" y="6"/>
                  </a:lnTo>
                  <a:lnTo>
                    <a:pt x="582" y="0"/>
                  </a:lnTo>
                  <a:lnTo>
                    <a:pt x="570" y="6"/>
                  </a:lnTo>
                  <a:lnTo>
                    <a:pt x="546" y="6"/>
                  </a:lnTo>
                  <a:lnTo>
                    <a:pt x="540" y="12"/>
                  </a:lnTo>
                  <a:lnTo>
                    <a:pt x="534" y="12"/>
                  </a:lnTo>
                  <a:lnTo>
                    <a:pt x="522" y="24"/>
                  </a:lnTo>
                  <a:lnTo>
                    <a:pt x="522" y="36"/>
                  </a:lnTo>
                  <a:lnTo>
                    <a:pt x="516" y="48"/>
                  </a:lnTo>
                  <a:lnTo>
                    <a:pt x="504" y="60"/>
                  </a:lnTo>
                  <a:lnTo>
                    <a:pt x="492" y="60"/>
                  </a:lnTo>
                  <a:lnTo>
                    <a:pt x="480" y="54"/>
                  </a:lnTo>
                  <a:lnTo>
                    <a:pt x="474" y="54"/>
                  </a:lnTo>
                  <a:lnTo>
                    <a:pt x="444" y="84"/>
                  </a:lnTo>
                  <a:lnTo>
                    <a:pt x="444" y="90"/>
                  </a:lnTo>
                  <a:lnTo>
                    <a:pt x="408" y="102"/>
                  </a:lnTo>
                  <a:lnTo>
                    <a:pt x="402" y="96"/>
                  </a:lnTo>
                  <a:lnTo>
                    <a:pt x="390" y="90"/>
                  </a:lnTo>
                  <a:lnTo>
                    <a:pt x="384" y="90"/>
                  </a:lnTo>
                  <a:lnTo>
                    <a:pt x="378" y="102"/>
                  </a:lnTo>
                  <a:lnTo>
                    <a:pt x="378" y="120"/>
                  </a:lnTo>
                  <a:lnTo>
                    <a:pt x="372" y="132"/>
                  </a:lnTo>
                  <a:lnTo>
                    <a:pt x="366" y="138"/>
                  </a:lnTo>
                  <a:lnTo>
                    <a:pt x="354" y="138"/>
                  </a:lnTo>
                  <a:lnTo>
                    <a:pt x="354" y="132"/>
                  </a:lnTo>
                  <a:lnTo>
                    <a:pt x="360" y="126"/>
                  </a:lnTo>
                  <a:lnTo>
                    <a:pt x="354" y="120"/>
                  </a:lnTo>
                  <a:lnTo>
                    <a:pt x="342" y="120"/>
                  </a:lnTo>
                  <a:lnTo>
                    <a:pt x="330" y="126"/>
                  </a:lnTo>
                  <a:lnTo>
                    <a:pt x="318" y="126"/>
                  </a:lnTo>
                  <a:lnTo>
                    <a:pt x="312" y="132"/>
                  </a:lnTo>
                  <a:lnTo>
                    <a:pt x="306" y="132"/>
                  </a:lnTo>
                  <a:lnTo>
                    <a:pt x="300" y="144"/>
                  </a:lnTo>
                  <a:lnTo>
                    <a:pt x="288" y="150"/>
                  </a:lnTo>
                  <a:lnTo>
                    <a:pt x="282" y="162"/>
                  </a:lnTo>
                  <a:lnTo>
                    <a:pt x="276" y="168"/>
                  </a:lnTo>
                  <a:lnTo>
                    <a:pt x="276" y="186"/>
                  </a:lnTo>
                  <a:lnTo>
                    <a:pt x="282" y="192"/>
                  </a:lnTo>
                  <a:lnTo>
                    <a:pt x="264" y="222"/>
                  </a:lnTo>
                  <a:lnTo>
                    <a:pt x="276" y="246"/>
                  </a:lnTo>
                  <a:lnTo>
                    <a:pt x="252" y="246"/>
                  </a:lnTo>
                  <a:lnTo>
                    <a:pt x="240" y="252"/>
                  </a:lnTo>
                  <a:lnTo>
                    <a:pt x="228" y="264"/>
                  </a:lnTo>
                  <a:lnTo>
                    <a:pt x="228" y="276"/>
                  </a:lnTo>
                  <a:lnTo>
                    <a:pt x="222" y="288"/>
                  </a:lnTo>
                  <a:lnTo>
                    <a:pt x="216" y="294"/>
                  </a:lnTo>
                  <a:lnTo>
                    <a:pt x="204" y="294"/>
                  </a:lnTo>
                  <a:lnTo>
                    <a:pt x="198" y="300"/>
                  </a:lnTo>
                  <a:lnTo>
                    <a:pt x="192" y="300"/>
                  </a:lnTo>
                  <a:lnTo>
                    <a:pt x="174" y="306"/>
                  </a:lnTo>
                  <a:lnTo>
                    <a:pt x="186" y="330"/>
                  </a:lnTo>
                  <a:lnTo>
                    <a:pt x="186" y="366"/>
                  </a:lnTo>
                  <a:lnTo>
                    <a:pt x="168" y="366"/>
                  </a:lnTo>
                  <a:lnTo>
                    <a:pt x="168" y="360"/>
                  </a:lnTo>
                  <a:lnTo>
                    <a:pt x="174" y="354"/>
                  </a:lnTo>
                  <a:lnTo>
                    <a:pt x="174" y="342"/>
                  </a:lnTo>
                  <a:lnTo>
                    <a:pt x="144" y="312"/>
                  </a:lnTo>
                  <a:lnTo>
                    <a:pt x="138" y="312"/>
                  </a:lnTo>
                  <a:lnTo>
                    <a:pt x="132" y="318"/>
                  </a:lnTo>
                  <a:lnTo>
                    <a:pt x="132" y="336"/>
                  </a:lnTo>
                  <a:lnTo>
                    <a:pt x="138" y="348"/>
                  </a:lnTo>
                  <a:lnTo>
                    <a:pt x="150" y="354"/>
                  </a:lnTo>
                  <a:lnTo>
                    <a:pt x="150" y="366"/>
                  </a:lnTo>
                  <a:lnTo>
                    <a:pt x="138" y="390"/>
                  </a:lnTo>
                  <a:lnTo>
                    <a:pt x="132" y="396"/>
                  </a:lnTo>
                  <a:lnTo>
                    <a:pt x="120" y="390"/>
                  </a:lnTo>
                  <a:lnTo>
                    <a:pt x="114" y="384"/>
                  </a:lnTo>
                  <a:lnTo>
                    <a:pt x="102" y="414"/>
                  </a:lnTo>
                  <a:lnTo>
                    <a:pt x="114" y="438"/>
                  </a:lnTo>
                  <a:lnTo>
                    <a:pt x="114" y="450"/>
                  </a:lnTo>
                  <a:lnTo>
                    <a:pt x="126" y="462"/>
                  </a:lnTo>
                  <a:lnTo>
                    <a:pt x="132" y="474"/>
                  </a:lnTo>
                  <a:lnTo>
                    <a:pt x="132" y="480"/>
                  </a:lnTo>
                  <a:lnTo>
                    <a:pt x="120" y="492"/>
                  </a:lnTo>
                  <a:lnTo>
                    <a:pt x="114" y="492"/>
                  </a:lnTo>
                  <a:lnTo>
                    <a:pt x="132" y="516"/>
                  </a:lnTo>
                  <a:lnTo>
                    <a:pt x="138" y="552"/>
                  </a:lnTo>
                  <a:lnTo>
                    <a:pt x="114" y="558"/>
                  </a:lnTo>
                  <a:lnTo>
                    <a:pt x="132" y="576"/>
                  </a:lnTo>
                  <a:lnTo>
                    <a:pt x="132" y="636"/>
                  </a:lnTo>
                  <a:lnTo>
                    <a:pt x="120" y="642"/>
                  </a:lnTo>
                  <a:lnTo>
                    <a:pt x="114" y="654"/>
                  </a:lnTo>
                  <a:lnTo>
                    <a:pt x="114" y="678"/>
                  </a:lnTo>
                  <a:lnTo>
                    <a:pt x="138" y="702"/>
                  </a:lnTo>
                  <a:lnTo>
                    <a:pt x="138" y="720"/>
                  </a:lnTo>
                  <a:lnTo>
                    <a:pt x="132" y="732"/>
                  </a:lnTo>
                  <a:lnTo>
                    <a:pt x="120" y="738"/>
                  </a:lnTo>
                  <a:lnTo>
                    <a:pt x="114" y="750"/>
                  </a:lnTo>
                  <a:lnTo>
                    <a:pt x="102" y="756"/>
                  </a:lnTo>
                  <a:lnTo>
                    <a:pt x="96" y="762"/>
                  </a:lnTo>
                  <a:lnTo>
                    <a:pt x="114" y="774"/>
                  </a:lnTo>
                  <a:lnTo>
                    <a:pt x="84" y="798"/>
                  </a:lnTo>
                  <a:lnTo>
                    <a:pt x="66" y="798"/>
                  </a:lnTo>
                  <a:lnTo>
                    <a:pt x="54" y="804"/>
                  </a:lnTo>
                  <a:lnTo>
                    <a:pt x="36" y="810"/>
                  </a:lnTo>
                  <a:lnTo>
                    <a:pt x="30" y="822"/>
                  </a:lnTo>
                  <a:lnTo>
                    <a:pt x="30" y="846"/>
                  </a:lnTo>
                  <a:lnTo>
                    <a:pt x="36" y="852"/>
                  </a:lnTo>
                  <a:lnTo>
                    <a:pt x="36" y="858"/>
                  </a:lnTo>
                  <a:lnTo>
                    <a:pt x="6" y="858"/>
                  </a:lnTo>
                  <a:lnTo>
                    <a:pt x="0" y="864"/>
                  </a:lnTo>
                  <a:lnTo>
                    <a:pt x="0" y="876"/>
                  </a:lnTo>
                  <a:lnTo>
                    <a:pt x="6" y="888"/>
                  </a:lnTo>
                  <a:lnTo>
                    <a:pt x="18" y="894"/>
                  </a:lnTo>
                  <a:lnTo>
                    <a:pt x="24" y="906"/>
                  </a:lnTo>
                  <a:lnTo>
                    <a:pt x="36" y="91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41" name="Chile" descr="© INSCALE GmbH, 05.05.2010&#10;http://www.presentationload.com/">
              <a:extLst>
                <a:ext uri="{FF2B5EF4-FFF2-40B4-BE49-F238E27FC236}">
                  <a16:creationId xmlns:a16="http://schemas.microsoft.com/office/drawing/2014/main" id="{C13EF25F-F0F7-50BD-5102-2F5D8E87D75E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2366120" y="3756582"/>
              <a:ext cx="438782" cy="1148843"/>
            </a:xfrm>
            <a:custGeom>
              <a:avLst/>
              <a:gdLst>
                <a:gd name="T0" fmla="*/ 2147483647 w 1158"/>
                <a:gd name="T1" fmla="*/ 2147483647 h 3030"/>
                <a:gd name="T2" fmla="*/ 2147483647 w 1158"/>
                <a:gd name="T3" fmla="*/ 2147483647 h 3030"/>
                <a:gd name="T4" fmla="*/ 2147483647 w 1158"/>
                <a:gd name="T5" fmla="*/ 2147483647 h 3030"/>
                <a:gd name="T6" fmla="*/ 2147483647 w 1158"/>
                <a:gd name="T7" fmla="*/ 2147483647 h 3030"/>
                <a:gd name="T8" fmla="*/ 2147483647 w 1158"/>
                <a:gd name="T9" fmla="*/ 2147483647 h 3030"/>
                <a:gd name="T10" fmla="*/ 2147483647 w 1158"/>
                <a:gd name="T11" fmla="*/ 2147483647 h 3030"/>
                <a:gd name="T12" fmla="*/ 2147483647 w 1158"/>
                <a:gd name="T13" fmla="*/ 2147483647 h 3030"/>
                <a:gd name="T14" fmla="*/ 2147483647 w 1158"/>
                <a:gd name="T15" fmla="*/ 2147483647 h 3030"/>
                <a:gd name="T16" fmla="*/ 2147483647 w 1158"/>
                <a:gd name="T17" fmla="*/ 2147483647 h 3030"/>
                <a:gd name="T18" fmla="*/ 2147483647 w 1158"/>
                <a:gd name="T19" fmla="*/ 2147483647 h 3030"/>
                <a:gd name="T20" fmla="*/ 2147483647 w 1158"/>
                <a:gd name="T21" fmla="*/ 2147483647 h 3030"/>
                <a:gd name="T22" fmla="*/ 2147483647 w 1158"/>
                <a:gd name="T23" fmla="*/ 2147483647 h 3030"/>
                <a:gd name="T24" fmla="*/ 2147483647 w 1158"/>
                <a:gd name="T25" fmla="*/ 2147483647 h 3030"/>
                <a:gd name="T26" fmla="*/ 2147483647 w 1158"/>
                <a:gd name="T27" fmla="*/ 2147483647 h 3030"/>
                <a:gd name="T28" fmla="*/ 2147483647 w 1158"/>
                <a:gd name="T29" fmla="*/ 2147483647 h 3030"/>
                <a:gd name="T30" fmla="*/ 2147483647 w 1158"/>
                <a:gd name="T31" fmla="*/ 2147483647 h 3030"/>
                <a:gd name="T32" fmla="*/ 2147483647 w 1158"/>
                <a:gd name="T33" fmla="*/ 2147483647 h 3030"/>
                <a:gd name="T34" fmla="*/ 2147483647 w 1158"/>
                <a:gd name="T35" fmla="*/ 2147483647 h 3030"/>
                <a:gd name="T36" fmla="*/ 2147483647 w 1158"/>
                <a:gd name="T37" fmla="*/ 2147483647 h 3030"/>
                <a:gd name="T38" fmla="*/ 2147483647 w 1158"/>
                <a:gd name="T39" fmla="*/ 2147483647 h 3030"/>
                <a:gd name="T40" fmla="*/ 2147483647 w 1158"/>
                <a:gd name="T41" fmla="*/ 2147483647 h 3030"/>
                <a:gd name="T42" fmla="*/ 2147483647 w 1158"/>
                <a:gd name="T43" fmla="*/ 2147483647 h 3030"/>
                <a:gd name="T44" fmla="*/ 2147483647 w 1158"/>
                <a:gd name="T45" fmla="*/ 2147483647 h 3030"/>
                <a:gd name="T46" fmla="*/ 2147483647 w 1158"/>
                <a:gd name="T47" fmla="*/ 2147483647 h 3030"/>
                <a:gd name="T48" fmla="*/ 2147483647 w 1158"/>
                <a:gd name="T49" fmla="*/ 2147483647 h 3030"/>
                <a:gd name="T50" fmla="*/ 2147483647 w 1158"/>
                <a:gd name="T51" fmla="*/ 2147483647 h 3030"/>
                <a:gd name="T52" fmla="*/ 2147483647 w 1158"/>
                <a:gd name="T53" fmla="*/ 2147483647 h 3030"/>
                <a:gd name="T54" fmla="*/ 2147483647 w 1158"/>
                <a:gd name="T55" fmla="*/ 2147483647 h 3030"/>
                <a:gd name="T56" fmla="*/ 2147483647 w 1158"/>
                <a:gd name="T57" fmla="*/ 2147483647 h 3030"/>
                <a:gd name="T58" fmla="*/ 2147483647 w 1158"/>
                <a:gd name="T59" fmla="*/ 2147483647 h 3030"/>
                <a:gd name="T60" fmla="*/ 2147483647 w 1158"/>
                <a:gd name="T61" fmla="*/ 2147483647 h 3030"/>
                <a:gd name="T62" fmla="*/ 2147483647 w 1158"/>
                <a:gd name="T63" fmla="*/ 2147483647 h 3030"/>
                <a:gd name="T64" fmla="*/ 2147483647 w 1158"/>
                <a:gd name="T65" fmla="*/ 2147483647 h 3030"/>
                <a:gd name="T66" fmla="*/ 2147483647 w 1158"/>
                <a:gd name="T67" fmla="*/ 2147483647 h 3030"/>
                <a:gd name="T68" fmla="*/ 2147483647 w 1158"/>
                <a:gd name="T69" fmla="*/ 2147483647 h 3030"/>
                <a:gd name="T70" fmla="*/ 2147483647 w 1158"/>
                <a:gd name="T71" fmla="*/ 2147483647 h 3030"/>
                <a:gd name="T72" fmla="*/ 2147483647 w 1158"/>
                <a:gd name="T73" fmla="*/ 2147483647 h 3030"/>
                <a:gd name="T74" fmla="*/ 2147483647 w 1158"/>
                <a:gd name="T75" fmla="*/ 2147483647 h 3030"/>
                <a:gd name="T76" fmla="*/ 2147483647 w 1158"/>
                <a:gd name="T77" fmla="*/ 2147483647 h 3030"/>
                <a:gd name="T78" fmla="*/ 0 w 1158"/>
                <a:gd name="T79" fmla="*/ 2147483647 h 3030"/>
                <a:gd name="T80" fmla="*/ 2147483647 w 1158"/>
                <a:gd name="T81" fmla="*/ 2147483647 h 3030"/>
                <a:gd name="T82" fmla="*/ 2147483647 w 1158"/>
                <a:gd name="T83" fmla="*/ 2147483647 h 3030"/>
                <a:gd name="T84" fmla="*/ 2147483647 w 1158"/>
                <a:gd name="T85" fmla="*/ 2147483647 h 3030"/>
                <a:gd name="T86" fmla="*/ 2147483647 w 1158"/>
                <a:gd name="T87" fmla="*/ 2147483647 h 3030"/>
                <a:gd name="T88" fmla="*/ 2147483647 w 1158"/>
                <a:gd name="T89" fmla="*/ 2147483647 h 3030"/>
                <a:gd name="T90" fmla="*/ 2147483647 w 1158"/>
                <a:gd name="T91" fmla="*/ 2147483647 h 3030"/>
                <a:gd name="T92" fmla="*/ 2147483647 w 1158"/>
                <a:gd name="T93" fmla="*/ 2147483647 h 3030"/>
                <a:gd name="T94" fmla="*/ 2147483647 w 1158"/>
                <a:gd name="T95" fmla="*/ 2147483647 h 3030"/>
                <a:gd name="T96" fmla="*/ 2147483647 w 1158"/>
                <a:gd name="T97" fmla="*/ 2147483647 h 3030"/>
                <a:gd name="T98" fmla="*/ 2147483647 w 1158"/>
                <a:gd name="T99" fmla="*/ 2147483647 h 3030"/>
                <a:gd name="T100" fmla="*/ 2147483647 w 1158"/>
                <a:gd name="T101" fmla="*/ 2147483647 h 3030"/>
                <a:gd name="T102" fmla="*/ 2147483647 w 1158"/>
                <a:gd name="T103" fmla="*/ 2147483647 h 3030"/>
                <a:gd name="T104" fmla="*/ 2147483647 w 1158"/>
                <a:gd name="T105" fmla="*/ 2147483647 h 3030"/>
                <a:gd name="T106" fmla="*/ 2147483647 w 1158"/>
                <a:gd name="T107" fmla="*/ 2147483647 h 3030"/>
                <a:gd name="T108" fmla="*/ 2147483647 w 1158"/>
                <a:gd name="T109" fmla="*/ 2147483647 h 3030"/>
                <a:gd name="T110" fmla="*/ 2147483647 w 1158"/>
                <a:gd name="T111" fmla="*/ 2147483647 h 3030"/>
                <a:gd name="T112" fmla="*/ 2147483647 w 1158"/>
                <a:gd name="T113" fmla="*/ 2147483647 h 3030"/>
                <a:gd name="T114" fmla="*/ 2147483647 w 1158"/>
                <a:gd name="T115" fmla="*/ 2147483647 h 3030"/>
                <a:gd name="T116" fmla="*/ 2147483647 w 1158"/>
                <a:gd name="T117" fmla="*/ 2147483647 h 3030"/>
                <a:gd name="T118" fmla="*/ 2147483647 w 1158"/>
                <a:gd name="T119" fmla="*/ 2147483647 h 3030"/>
                <a:gd name="T120" fmla="*/ 2147483647 w 1158"/>
                <a:gd name="T121" fmla="*/ 2147483647 h 3030"/>
                <a:gd name="T122" fmla="*/ 2147483647 w 1158"/>
                <a:gd name="T123" fmla="*/ 2147483647 h 3030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158"/>
                <a:gd name="T187" fmla="*/ 0 h 3030"/>
                <a:gd name="T188" fmla="*/ 1158 w 1158"/>
                <a:gd name="T189" fmla="*/ 3030 h 3030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158" h="3030">
                  <a:moveTo>
                    <a:pt x="1014" y="2910"/>
                  </a:moveTo>
                  <a:lnTo>
                    <a:pt x="984" y="2898"/>
                  </a:lnTo>
                  <a:lnTo>
                    <a:pt x="966" y="2880"/>
                  </a:lnTo>
                  <a:lnTo>
                    <a:pt x="948" y="2874"/>
                  </a:lnTo>
                  <a:lnTo>
                    <a:pt x="942" y="2862"/>
                  </a:lnTo>
                  <a:lnTo>
                    <a:pt x="936" y="2856"/>
                  </a:lnTo>
                  <a:lnTo>
                    <a:pt x="936" y="2850"/>
                  </a:lnTo>
                  <a:lnTo>
                    <a:pt x="906" y="2850"/>
                  </a:lnTo>
                  <a:lnTo>
                    <a:pt x="912" y="2832"/>
                  </a:lnTo>
                  <a:lnTo>
                    <a:pt x="870" y="2796"/>
                  </a:lnTo>
                  <a:lnTo>
                    <a:pt x="840" y="2802"/>
                  </a:lnTo>
                  <a:lnTo>
                    <a:pt x="828" y="2796"/>
                  </a:lnTo>
                  <a:lnTo>
                    <a:pt x="816" y="2808"/>
                  </a:lnTo>
                  <a:lnTo>
                    <a:pt x="792" y="2814"/>
                  </a:lnTo>
                  <a:lnTo>
                    <a:pt x="798" y="2832"/>
                  </a:lnTo>
                  <a:lnTo>
                    <a:pt x="780" y="2832"/>
                  </a:lnTo>
                  <a:lnTo>
                    <a:pt x="780" y="2862"/>
                  </a:lnTo>
                  <a:lnTo>
                    <a:pt x="786" y="2868"/>
                  </a:lnTo>
                  <a:lnTo>
                    <a:pt x="798" y="2868"/>
                  </a:lnTo>
                  <a:lnTo>
                    <a:pt x="810" y="2862"/>
                  </a:lnTo>
                  <a:lnTo>
                    <a:pt x="816" y="2856"/>
                  </a:lnTo>
                  <a:lnTo>
                    <a:pt x="828" y="2850"/>
                  </a:lnTo>
                  <a:lnTo>
                    <a:pt x="834" y="2844"/>
                  </a:lnTo>
                  <a:lnTo>
                    <a:pt x="858" y="2856"/>
                  </a:lnTo>
                  <a:lnTo>
                    <a:pt x="858" y="2874"/>
                  </a:lnTo>
                  <a:lnTo>
                    <a:pt x="846" y="2880"/>
                  </a:lnTo>
                  <a:lnTo>
                    <a:pt x="828" y="2898"/>
                  </a:lnTo>
                  <a:lnTo>
                    <a:pt x="822" y="2898"/>
                  </a:lnTo>
                  <a:lnTo>
                    <a:pt x="828" y="2904"/>
                  </a:lnTo>
                  <a:lnTo>
                    <a:pt x="882" y="2922"/>
                  </a:lnTo>
                  <a:lnTo>
                    <a:pt x="912" y="2928"/>
                  </a:lnTo>
                  <a:lnTo>
                    <a:pt x="924" y="2934"/>
                  </a:lnTo>
                  <a:lnTo>
                    <a:pt x="906" y="2958"/>
                  </a:lnTo>
                  <a:lnTo>
                    <a:pt x="906" y="2952"/>
                  </a:lnTo>
                  <a:lnTo>
                    <a:pt x="894" y="2940"/>
                  </a:lnTo>
                  <a:lnTo>
                    <a:pt x="876" y="2940"/>
                  </a:lnTo>
                  <a:lnTo>
                    <a:pt x="870" y="2946"/>
                  </a:lnTo>
                  <a:lnTo>
                    <a:pt x="870" y="2952"/>
                  </a:lnTo>
                  <a:lnTo>
                    <a:pt x="852" y="2928"/>
                  </a:lnTo>
                  <a:lnTo>
                    <a:pt x="834" y="2934"/>
                  </a:lnTo>
                  <a:lnTo>
                    <a:pt x="846" y="2946"/>
                  </a:lnTo>
                  <a:lnTo>
                    <a:pt x="816" y="2940"/>
                  </a:lnTo>
                  <a:lnTo>
                    <a:pt x="822" y="2946"/>
                  </a:lnTo>
                  <a:lnTo>
                    <a:pt x="828" y="2958"/>
                  </a:lnTo>
                  <a:lnTo>
                    <a:pt x="834" y="2964"/>
                  </a:lnTo>
                  <a:lnTo>
                    <a:pt x="894" y="2964"/>
                  </a:lnTo>
                  <a:lnTo>
                    <a:pt x="906" y="2970"/>
                  </a:lnTo>
                  <a:lnTo>
                    <a:pt x="1050" y="2970"/>
                  </a:lnTo>
                  <a:lnTo>
                    <a:pt x="1074" y="2982"/>
                  </a:lnTo>
                  <a:lnTo>
                    <a:pt x="1080" y="2988"/>
                  </a:lnTo>
                  <a:lnTo>
                    <a:pt x="1086" y="2988"/>
                  </a:lnTo>
                  <a:lnTo>
                    <a:pt x="1122" y="2970"/>
                  </a:lnTo>
                  <a:lnTo>
                    <a:pt x="1140" y="2976"/>
                  </a:lnTo>
                  <a:lnTo>
                    <a:pt x="1152" y="2976"/>
                  </a:lnTo>
                  <a:lnTo>
                    <a:pt x="1158" y="2952"/>
                  </a:lnTo>
                  <a:lnTo>
                    <a:pt x="1140" y="2952"/>
                  </a:lnTo>
                  <a:lnTo>
                    <a:pt x="1086" y="2940"/>
                  </a:lnTo>
                  <a:lnTo>
                    <a:pt x="1014" y="2910"/>
                  </a:lnTo>
                  <a:close/>
                  <a:moveTo>
                    <a:pt x="990" y="2988"/>
                  </a:moveTo>
                  <a:lnTo>
                    <a:pt x="1014" y="3000"/>
                  </a:lnTo>
                  <a:lnTo>
                    <a:pt x="1068" y="3006"/>
                  </a:lnTo>
                  <a:lnTo>
                    <a:pt x="1038" y="2982"/>
                  </a:lnTo>
                  <a:lnTo>
                    <a:pt x="990" y="2988"/>
                  </a:lnTo>
                  <a:close/>
                  <a:moveTo>
                    <a:pt x="960" y="2994"/>
                  </a:moveTo>
                  <a:lnTo>
                    <a:pt x="966" y="2982"/>
                  </a:lnTo>
                  <a:lnTo>
                    <a:pt x="888" y="2982"/>
                  </a:lnTo>
                  <a:lnTo>
                    <a:pt x="906" y="3012"/>
                  </a:lnTo>
                  <a:lnTo>
                    <a:pt x="936" y="3018"/>
                  </a:lnTo>
                  <a:lnTo>
                    <a:pt x="930" y="3006"/>
                  </a:lnTo>
                  <a:lnTo>
                    <a:pt x="936" y="3000"/>
                  </a:lnTo>
                  <a:lnTo>
                    <a:pt x="948" y="3012"/>
                  </a:lnTo>
                  <a:lnTo>
                    <a:pt x="996" y="3012"/>
                  </a:lnTo>
                  <a:lnTo>
                    <a:pt x="1008" y="3030"/>
                  </a:lnTo>
                  <a:lnTo>
                    <a:pt x="1026" y="3030"/>
                  </a:lnTo>
                  <a:lnTo>
                    <a:pt x="996" y="3000"/>
                  </a:lnTo>
                  <a:lnTo>
                    <a:pt x="960" y="2994"/>
                  </a:lnTo>
                  <a:close/>
                  <a:moveTo>
                    <a:pt x="804" y="2946"/>
                  </a:moveTo>
                  <a:lnTo>
                    <a:pt x="744" y="2940"/>
                  </a:lnTo>
                  <a:lnTo>
                    <a:pt x="750" y="2958"/>
                  </a:lnTo>
                  <a:lnTo>
                    <a:pt x="792" y="2958"/>
                  </a:lnTo>
                  <a:lnTo>
                    <a:pt x="804" y="2976"/>
                  </a:lnTo>
                  <a:lnTo>
                    <a:pt x="864" y="3000"/>
                  </a:lnTo>
                  <a:lnTo>
                    <a:pt x="828" y="2970"/>
                  </a:lnTo>
                  <a:lnTo>
                    <a:pt x="804" y="2946"/>
                  </a:lnTo>
                  <a:close/>
                  <a:moveTo>
                    <a:pt x="804" y="2880"/>
                  </a:moveTo>
                  <a:lnTo>
                    <a:pt x="786" y="2898"/>
                  </a:lnTo>
                  <a:lnTo>
                    <a:pt x="792" y="2928"/>
                  </a:lnTo>
                  <a:lnTo>
                    <a:pt x="816" y="2922"/>
                  </a:lnTo>
                  <a:lnTo>
                    <a:pt x="804" y="2880"/>
                  </a:lnTo>
                  <a:close/>
                  <a:moveTo>
                    <a:pt x="774" y="2928"/>
                  </a:moveTo>
                  <a:lnTo>
                    <a:pt x="768" y="2910"/>
                  </a:lnTo>
                  <a:lnTo>
                    <a:pt x="720" y="2898"/>
                  </a:lnTo>
                  <a:lnTo>
                    <a:pt x="708" y="2916"/>
                  </a:lnTo>
                  <a:lnTo>
                    <a:pt x="708" y="2934"/>
                  </a:lnTo>
                  <a:lnTo>
                    <a:pt x="744" y="2922"/>
                  </a:lnTo>
                  <a:lnTo>
                    <a:pt x="774" y="2928"/>
                  </a:lnTo>
                  <a:close/>
                  <a:moveTo>
                    <a:pt x="612" y="2772"/>
                  </a:moveTo>
                  <a:lnTo>
                    <a:pt x="606" y="2766"/>
                  </a:lnTo>
                  <a:lnTo>
                    <a:pt x="594" y="2766"/>
                  </a:lnTo>
                  <a:lnTo>
                    <a:pt x="588" y="2760"/>
                  </a:lnTo>
                  <a:lnTo>
                    <a:pt x="570" y="2760"/>
                  </a:lnTo>
                  <a:lnTo>
                    <a:pt x="570" y="2766"/>
                  </a:lnTo>
                  <a:lnTo>
                    <a:pt x="564" y="2778"/>
                  </a:lnTo>
                  <a:lnTo>
                    <a:pt x="564" y="2808"/>
                  </a:lnTo>
                  <a:lnTo>
                    <a:pt x="570" y="2808"/>
                  </a:lnTo>
                  <a:lnTo>
                    <a:pt x="576" y="2802"/>
                  </a:lnTo>
                  <a:lnTo>
                    <a:pt x="588" y="2802"/>
                  </a:lnTo>
                  <a:lnTo>
                    <a:pt x="594" y="2796"/>
                  </a:lnTo>
                  <a:lnTo>
                    <a:pt x="600" y="2820"/>
                  </a:lnTo>
                  <a:lnTo>
                    <a:pt x="630" y="2808"/>
                  </a:lnTo>
                  <a:lnTo>
                    <a:pt x="612" y="2790"/>
                  </a:lnTo>
                  <a:lnTo>
                    <a:pt x="618" y="2772"/>
                  </a:lnTo>
                  <a:lnTo>
                    <a:pt x="612" y="2772"/>
                  </a:lnTo>
                  <a:close/>
                  <a:moveTo>
                    <a:pt x="552" y="2826"/>
                  </a:moveTo>
                  <a:lnTo>
                    <a:pt x="516" y="2808"/>
                  </a:lnTo>
                  <a:lnTo>
                    <a:pt x="546" y="2832"/>
                  </a:lnTo>
                  <a:lnTo>
                    <a:pt x="588" y="2844"/>
                  </a:lnTo>
                  <a:lnTo>
                    <a:pt x="606" y="2850"/>
                  </a:lnTo>
                  <a:lnTo>
                    <a:pt x="588" y="2832"/>
                  </a:lnTo>
                  <a:lnTo>
                    <a:pt x="552" y="2826"/>
                  </a:lnTo>
                  <a:close/>
                  <a:moveTo>
                    <a:pt x="552" y="2748"/>
                  </a:moveTo>
                  <a:lnTo>
                    <a:pt x="534" y="2730"/>
                  </a:lnTo>
                  <a:lnTo>
                    <a:pt x="528" y="2766"/>
                  </a:lnTo>
                  <a:lnTo>
                    <a:pt x="504" y="2772"/>
                  </a:lnTo>
                  <a:lnTo>
                    <a:pt x="546" y="2784"/>
                  </a:lnTo>
                  <a:lnTo>
                    <a:pt x="552" y="2748"/>
                  </a:lnTo>
                  <a:close/>
                  <a:moveTo>
                    <a:pt x="444" y="2736"/>
                  </a:moveTo>
                  <a:lnTo>
                    <a:pt x="480" y="2772"/>
                  </a:lnTo>
                  <a:lnTo>
                    <a:pt x="492" y="2760"/>
                  </a:lnTo>
                  <a:lnTo>
                    <a:pt x="462" y="2724"/>
                  </a:lnTo>
                  <a:lnTo>
                    <a:pt x="444" y="2736"/>
                  </a:lnTo>
                  <a:close/>
                  <a:moveTo>
                    <a:pt x="516" y="2724"/>
                  </a:moveTo>
                  <a:lnTo>
                    <a:pt x="504" y="2718"/>
                  </a:lnTo>
                  <a:lnTo>
                    <a:pt x="492" y="2730"/>
                  </a:lnTo>
                  <a:lnTo>
                    <a:pt x="504" y="2748"/>
                  </a:lnTo>
                  <a:lnTo>
                    <a:pt x="516" y="2724"/>
                  </a:lnTo>
                  <a:close/>
                  <a:moveTo>
                    <a:pt x="456" y="2706"/>
                  </a:moveTo>
                  <a:lnTo>
                    <a:pt x="462" y="2676"/>
                  </a:lnTo>
                  <a:lnTo>
                    <a:pt x="456" y="2640"/>
                  </a:lnTo>
                  <a:lnTo>
                    <a:pt x="438" y="2634"/>
                  </a:lnTo>
                  <a:lnTo>
                    <a:pt x="438" y="2652"/>
                  </a:lnTo>
                  <a:lnTo>
                    <a:pt x="408" y="2646"/>
                  </a:lnTo>
                  <a:lnTo>
                    <a:pt x="432" y="2682"/>
                  </a:lnTo>
                  <a:lnTo>
                    <a:pt x="426" y="2724"/>
                  </a:lnTo>
                  <a:lnTo>
                    <a:pt x="456" y="2706"/>
                  </a:lnTo>
                  <a:close/>
                  <a:moveTo>
                    <a:pt x="366" y="2622"/>
                  </a:moveTo>
                  <a:lnTo>
                    <a:pt x="384" y="2628"/>
                  </a:lnTo>
                  <a:lnTo>
                    <a:pt x="390" y="2658"/>
                  </a:lnTo>
                  <a:lnTo>
                    <a:pt x="396" y="2628"/>
                  </a:lnTo>
                  <a:lnTo>
                    <a:pt x="402" y="2604"/>
                  </a:lnTo>
                  <a:lnTo>
                    <a:pt x="372" y="2598"/>
                  </a:lnTo>
                  <a:lnTo>
                    <a:pt x="366" y="2622"/>
                  </a:lnTo>
                  <a:close/>
                  <a:moveTo>
                    <a:pt x="372" y="2586"/>
                  </a:moveTo>
                  <a:lnTo>
                    <a:pt x="378" y="2586"/>
                  </a:lnTo>
                  <a:lnTo>
                    <a:pt x="378" y="2580"/>
                  </a:lnTo>
                  <a:lnTo>
                    <a:pt x="384" y="2574"/>
                  </a:lnTo>
                  <a:lnTo>
                    <a:pt x="414" y="2598"/>
                  </a:lnTo>
                  <a:lnTo>
                    <a:pt x="414" y="2574"/>
                  </a:lnTo>
                  <a:lnTo>
                    <a:pt x="384" y="2544"/>
                  </a:lnTo>
                  <a:lnTo>
                    <a:pt x="378" y="2532"/>
                  </a:lnTo>
                  <a:lnTo>
                    <a:pt x="372" y="2526"/>
                  </a:lnTo>
                  <a:lnTo>
                    <a:pt x="360" y="2502"/>
                  </a:lnTo>
                  <a:lnTo>
                    <a:pt x="360" y="2490"/>
                  </a:lnTo>
                  <a:lnTo>
                    <a:pt x="342" y="2454"/>
                  </a:lnTo>
                  <a:lnTo>
                    <a:pt x="330" y="2448"/>
                  </a:lnTo>
                  <a:lnTo>
                    <a:pt x="324" y="2442"/>
                  </a:lnTo>
                  <a:lnTo>
                    <a:pt x="318" y="2442"/>
                  </a:lnTo>
                  <a:lnTo>
                    <a:pt x="312" y="2448"/>
                  </a:lnTo>
                  <a:lnTo>
                    <a:pt x="312" y="2454"/>
                  </a:lnTo>
                  <a:lnTo>
                    <a:pt x="294" y="2448"/>
                  </a:lnTo>
                  <a:lnTo>
                    <a:pt x="288" y="2454"/>
                  </a:lnTo>
                  <a:lnTo>
                    <a:pt x="288" y="2466"/>
                  </a:lnTo>
                  <a:lnTo>
                    <a:pt x="282" y="2472"/>
                  </a:lnTo>
                  <a:lnTo>
                    <a:pt x="282" y="2490"/>
                  </a:lnTo>
                  <a:lnTo>
                    <a:pt x="330" y="2490"/>
                  </a:lnTo>
                  <a:lnTo>
                    <a:pt x="312" y="2532"/>
                  </a:lnTo>
                  <a:lnTo>
                    <a:pt x="324" y="2532"/>
                  </a:lnTo>
                  <a:lnTo>
                    <a:pt x="348" y="2508"/>
                  </a:lnTo>
                  <a:lnTo>
                    <a:pt x="342" y="2532"/>
                  </a:lnTo>
                  <a:lnTo>
                    <a:pt x="342" y="2538"/>
                  </a:lnTo>
                  <a:lnTo>
                    <a:pt x="348" y="2544"/>
                  </a:lnTo>
                  <a:lnTo>
                    <a:pt x="366" y="2580"/>
                  </a:lnTo>
                  <a:lnTo>
                    <a:pt x="366" y="2586"/>
                  </a:lnTo>
                  <a:lnTo>
                    <a:pt x="372" y="2586"/>
                  </a:lnTo>
                  <a:close/>
                  <a:moveTo>
                    <a:pt x="246" y="2082"/>
                  </a:moveTo>
                  <a:lnTo>
                    <a:pt x="246" y="2034"/>
                  </a:lnTo>
                  <a:lnTo>
                    <a:pt x="216" y="2004"/>
                  </a:lnTo>
                  <a:lnTo>
                    <a:pt x="234" y="1992"/>
                  </a:lnTo>
                  <a:lnTo>
                    <a:pt x="210" y="1968"/>
                  </a:lnTo>
                  <a:lnTo>
                    <a:pt x="174" y="1956"/>
                  </a:lnTo>
                  <a:lnTo>
                    <a:pt x="174" y="1986"/>
                  </a:lnTo>
                  <a:lnTo>
                    <a:pt x="180" y="1998"/>
                  </a:lnTo>
                  <a:lnTo>
                    <a:pt x="180" y="2004"/>
                  </a:lnTo>
                  <a:lnTo>
                    <a:pt x="192" y="2016"/>
                  </a:lnTo>
                  <a:lnTo>
                    <a:pt x="198" y="2028"/>
                  </a:lnTo>
                  <a:lnTo>
                    <a:pt x="204" y="2034"/>
                  </a:lnTo>
                  <a:lnTo>
                    <a:pt x="204" y="2046"/>
                  </a:lnTo>
                  <a:lnTo>
                    <a:pt x="198" y="2064"/>
                  </a:lnTo>
                  <a:lnTo>
                    <a:pt x="246" y="2082"/>
                  </a:lnTo>
                  <a:close/>
                  <a:moveTo>
                    <a:pt x="246" y="2178"/>
                  </a:moveTo>
                  <a:lnTo>
                    <a:pt x="258" y="2190"/>
                  </a:lnTo>
                  <a:lnTo>
                    <a:pt x="282" y="2190"/>
                  </a:lnTo>
                  <a:lnTo>
                    <a:pt x="294" y="2172"/>
                  </a:lnTo>
                  <a:lnTo>
                    <a:pt x="264" y="2178"/>
                  </a:lnTo>
                  <a:lnTo>
                    <a:pt x="246" y="2178"/>
                  </a:lnTo>
                  <a:close/>
                  <a:moveTo>
                    <a:pt x="282" y="2220"/>
                  </a:moveTo>
                  <a:lnTo>
                    <a:pt x="282" y="2238"/>
                  </a:lnTo>
                  <a:lnTo>
                    <a:pt x="306" y="2256"/>
                  </a:lnTo>
                  <a:lnTo>
                    <a:pt x="306" y="2232"/>
                  </a:lnTo>
                  <a:lnTo>
                    <a:pt x="294" y="2208"/>
                  </a:lnTo>
                  <a:lnTo>
                    <a:pt x="258" y="2208"/>
                  </a:lnTo>
                  <a:lnTo>
                    <a:pt x="282" y="2220"/>
                  </a:lnTo>
                  <a:close/>
                  <a:moveTo>
                    <a:pt x="318" y="2190"/>
                  </a:moveTo>
                  <a:lnTo>
                    <a:pt x="324" y="2184"/>
                  </a:lnTo>
                  <a:lnTo>
                    <a:pt x="336" y="2178"/>
                  </a:lnTo>
                  <a:lnTo>
                    <a:pt x="348" y="2166"/>
                  </a:lnTo>
                  <a:lnTo>
                    <a:pt x="336" y="2154"/>
                  </a:lnTo>
                  <a:lnTo>
                    <a:pt x="324" y="2154"/>
                  </a:lnTo>
                  <a:lnTo>
                    <a:pt x="312" y="2160"/>
                  </a:lnTo>
                  <a:lnTo>
                    <a:pt x="306" y="2166"/>
                  </a:lnTo>
                  <a:lnTo>
                    <a:pt x="306" y="2184"/>
                  </a:lnTo>
                  <a:lnTo>
                    <a:pt x="312" y="2190"/>
                  </a:lnTo>
                  <a:lnTo>
                    <a:pt x="318" y="2190"/>
                  </a:lnTo>
                  <a:close/>
                  <a:moveTo>
                    <a:pt x="252" y="2112"/>
                  </a:moveTo>
                  <a:lnTo>
                    <a:pt x="240" y="2118"/>
                  </a:lnTo>
                  <a:lnTo>
                    <a:pt x="240" y="2136"/>
                  </a:lnTo>
                  <a:lnTo>
                    <a:pt x="252" y="2136"/>
                  </a:lnTo>
                  <a:lnTo>
                    <a:pt x="264" y="2124"/>
                  </a:lnTo>
                  <a:lnTo>
                    <a:pt x="264" y="2106"/>
                  </a:lnTo>
                  <a:lnTo>
                    <a:pt x="258" y="2106"/>
                  </a:lnTo>
                  <a:lnTo>
                    <a:pt x="252" y="2112"/>
                  </a:lnTo>
                  <a:close/>
                  <a:moveTo>
                    <a:pt x="234" y="2154"/>
                  </a:moveTo>
                  <a:lnTo>
                    <a:pt x="216" y="2154"/>
                  </a:lnTo>
                  <a:lnTo>
                    <a:pt x="228" y="2178"/>
                  </a:lnTo>
                  <a:lnTo>
                    <a:pt x="234" y="2154"/>
                  </a:lnTo>
                  <a:close/>
                  <a:moveTo>
                    <a:pt x="714" y="2874"/>
                  </a:moveTo>
                  <a:lnTo>
                    <a:pt x="726" y="2874"/>
                  </a:lnTo>
                  <a:lnTo>
                    <a:pt x="726" y="2886"/>
                  </a:lnTo>
                  <a:lnTo>
                    <a:pt x="768" y="2886"/>
                  </a:lnTo>
                  <a:lnTo>
                    <a:pt x="774" y="2880"/>
                  </a:lnTo>
                  <a:lnTo>
                    <a:pt x="774" y="2874"/>
                  </a:lnTo>
                  <a:lnTo>
                    <a:pt x="744" y="2844"/>
                  </a:lnTo>
                  <a:lnTo>
                    <a:pt x="744" y="2808"/>
                  </a:lnTo>
                  <a:lnTo>
                    <a:pt x="786" y="2802"/>
                  </a:lnTo>
                  <a:lnTo>
                    <a:pt x="780" y="2790"/>
                  </a:lnTo>
                  <a:lnTo>
                    <a:pt x="804" y="2790"/>
                  </a:lnTo>
                  <a:lnTo>
                    <a:pt x="816" y="2772"/>
                  </a:lnTo>
                  <a:lnTo>
                    <a:pt x="792" y="2754"/>
                  </a:lnTo>
                  <a:lnTo>
                    <a:pt x="696" y="2754"/>
                  </a:lnTo>
                  <a:lnTo>
                    <a:pt x="684" y="2760"/>
                  </a:lnTo>
                  <a:lnTo>
                    <a:pt x="672" y="2760"/>
                  </a:lnTo>
                  <a:lnTo>
                    <a:pt x="654" y="2742"/>
                  </a:lnTo>
                  <a:lnTo>
                    <a:pt x="618" y="2724"/>
                  </a:lnTo>
                  <a:lnTo>
                    <a:pt x="606" y="2706"/>
                  </a:lnTo>
                  <a:lnTo>
                    <a:pt x="588" y="2682"/>
                  </a:lnTo>
                  <a:lnTo>
                    <a:pt x="588" y="2658"/>
                  </a:lnTo>
                  <a:lnTo>
                    <a:pt x="576" y="2646"/>
                  </a:lnTo>
                  <a:lnTo>
                    <a:pt x="564" y="2640"/>
                  </a:lnTo>
                  <a:lnTo>
                    <a:pt x="546" y="2640"/>
                  </a:lnTo>
                  <a:lnTo>
                    <a:pt x="534" y="2652"/>
                  </a:lnTo>
                  <a:lnTo>
                    <a:pt x="528" y="2652"/>
                  </a:lnTo>
                  <a:lnTo>
                    <a:pt x="516" y="2646"/>
                  </a:lnTo>
                  <a:lnTo>
                    <a:pt x="510" y="2640"/>
                  </a:lnTo>
                  <a:lnTo>
                    <a:pt x="510" y="2628"/>
                  </a:lnTo>
                  <a:lnTo>
                    <a:pt x="504" y="2622"/>
                  </a:lnTo>
                  <a:lnTo>
                    <a:pt x="504" y="2616"/>
                  </a:lnTo>
                  <a:lnTo>
                    <a:pt x="474" y="2610"/>
                  </a:lnTo>
                  <a:lnTo>
                    <a:pt x="474" y="2574"/>
                  </a:lnTo>
                  <a:lnTo>
                    <a:pt x="468" y="2568"/>
                  </a:lnTo>
                  <a:lnTo>
                    <a:pt x="462" y="2556"/>
                  </a:lnTo>
                  <a:lnTo>
                    <a:pt x="462" y="2544"/>
                  </a:lnTo>
                  <a:lnTo>
                    <a:pt x="474" y="2538"/>
                  </a:lnTo>
                  <a:lnTo>
                    <a:pt x="474" y="2514"/>
                  </a:lnTo>
                  <a:lnTo>
                    <a:pt x="480" y="2514"/>
                  </a:lnTo>
                  <a:lnTo>
                    <a:pt x="486" y="2508"/>
                  </a:lnTo>
                  <a:lnTo>
                    <a:pt x="492" y="2508"/>
                  </a:lnTo>
                  <a:lnTo>
                    <a:pt x="498" y="2502"/>
                  </a:lnTo>
                  <a:lnTo>
                    <a:pt x="498" y="2496"/>
                  </a:lnTo>
                  <a:lnTo>
                    <a:pt x="474" y="2472"/>
                  </a:lnTo>
                  <a:lnTo>
                    <a:pt x="480" y="2466"/>
                  </a:lnTo>
                  <a:lnTo>
                    <a:pt x="492" y="2460"/>
                  </a:lnTo>
                  <a:lnTo>
                    <a:pt x="498" y="2460"/>
                  </a:lnTo>
                  <a:lnTo>
                    <a:pt x="498" y="2454"/>
                  </a:lnTo>
                  <a:lnTo>
                    <a:pt x="474" y="2430"/>
                  </a:lnTo>
                  <a:lnTo>
                    <a:pt x="468" y="2430"/>
                  </a:lnTo>
                  <a:lnTo>
                    <a:pt x="474" y="2388"/>
                  </a:lnTo>
                  <a:lnTo>
                    <a:pt x="486" y="2382"/>
                  </a:lnTo>
                  <a:lnTo>
                    <a:pt x="474" y="2358"/>
                  </a:lnTo>
                  <a:lnTo>
                    <a:pt x="480" y="2322"/>
                  </a:lnTo>
                  <a:lnTo>
                    <a:pt x="456" y="2298"/>
                  </a:lnTo>
                  <a:lnTo>
                    <a:pt x="462" y="2274"/>
                  </a:lnTo>
                  <a:lnTo>
                    <a:pt x="438" y="2256"/>
                  </a:lnTo>
                  <a:lnTo>
                    <a:pt x="450" y="2244"/>
                  </a:lnTo>
                  <a:lnTo>
                    <a:pt x="456" y="2232"/>
                  </a:lnTo>
                  <a:lnTo>
                    <a:pt x="462" y="2226"/>
                  </a:lnTo>
                  <a:lnTo>
                    <a:pt x="438" y="2202"/>
                  </a:lnTo>
                  <a:lnTo>
                    <a:pt x="426" y="2202"/>
                  </a:lnTo>
                  <a:lnTo>
                    <a:pt x="420" y="2196"/>
                  </a:lnTo>
                  <a:lnTo>
                    <a:pt x="408" y="2190"/>
                  </a:lnTo>
                  <a:lnTo>
                    <a:pt x="402" y="2190"/>
                  </a:lnTo>
                  <a:lnTo>
                    <a:pt x="396" y="2184"/>
                  </a:lnTo>
                  <a:lnTo>
                    <a:pt x="414" y="2184"/>
                  </a:lnTo>
                  <a:lnTo>
                    <a:pt x="426" y="2178"/>
                  </a:lnTo>
                  <a:lnTo>
                    <a:pt x="438" y="2178"/>
                  </a:lnTo>
                  <a:lnTo>
                    <a:pt x="444" y="2172"/>
                  </a:lnTo>
                  <a:lnTo>
                    <a:pt x="444" y="2166"/>
                  </a:lnTo>
                  <a:lnTo>
                    <a:pt x="432" y="2160"/>
                  </a:lnTo>
                  <a:lnTo>
                    <a:pt x="402" y="2160"/>
                  </a:lnTo>
                  <a:lnTo>
                    <a:pt x="390" y="2148"/>
                  </a:lnTo>
                  <a:lnTo>
                    <a:pt x="390" y="2118"/>
                  </a:lnTo>
                  <a:lnTo>
                    <a:pt x="384" y="2106"/>
                  </a:lnTo>
                  <a:lnTo>
                    <a:pt x="384" y="2100"/>
                  </a:lnTo>
                  <a:lnTo>
                    <a:pt x="378" y="2094"/>
                  </a:lnTo>
                  <a:lnTo>
                    <a:pt x="366" y="2088"/>
                  </a:lnTo>
                  <a:lnTo>
                    <a:pt x="360" y="2088"/>
                  </a:lnTo>
                  <a:lnTo>
                    <a:pt x="366" y="2058"/>
                  </a:lnTo>
                  <a:lnTo>
                    <a:pt x="342" y="2046"/>
                  </a:lnTo>
                  <a:lnTo>
                    <a:pt x="336" y="2040"/>
                  </a:lnTo>
                  <a:lnTo>
                    <a:pt x="336" y="2028"/>
                  </a:lnTo>
                  <a:lnTo>
                    <a:pt x="330" y="2016"/>
                  </a:lnTo>
                  <a:lnTo>
                    <a:pt x="330" y="1998"/>
                  </a:lnTo>
                  <a:lnTo>
                    <a:pt x="324" y="1986"/>
                  </a:lnTo>
                  <a:lnTo>
                    <a:pt x="324" y="1974"/>
                  </a:lnTo>
                  <a:lnTo>
                    <a:pt x="330" y="1968"/>
                  </a:lnTo>
                  <a:lnTo>
                    <a:pt x="342" y="1962"/>
                  </a:lnTo>
                  <a:lnTo>
                    <a:pt x="348" y="1962"/>
                  </a:lnTo>
                  <a:lnTo>
                    <a:pt x="336" y="1950"/>
                  </a:lnTo>
                  <a:lnTo>
                    <a:pt x="324" y="1944"/>
                  </a:lnTo>
                  <a:lnTo>
                    <a:pt x="306" y="1926"/>
                  </a:lnTo>
                  <a:lnTo>
                    <a:pt x="300" y="1914"/>
                  </a:lnTo>
                  <a:lnTo>
                    <a:pt x="300" y="1890"/>
                  </a:lnTo>
                  <a:lnTo>
                    <a:pt x="294" y="1878"/>
                  </a:lnTo>
                  <a:lnTo>
                    <a:pt x="288" y="1872"/>
                  </a:lnTo>
                  <a:lnTo>
                    <a:pt x="288" y="1842"/>
                  </a:lnTo>
                  <a:lnTo>
                    <a:pt x="294" y="1836"/>
                  </a:lnTo>
                  <a:lnTo>
                    <a:pt x="294" y="1824"/>
                  </a:lnTo>
                  <a:lnTo>
                    <a:pt x="276" y="1812"/>
                  </a:lnTo>
                  <a:lnTo>
                    <a:pt x="276" y="1806"/>
                  </a:lnTo>
                  <a:lnTo>
                    <a:pt x="282" y="1794"/>
                  </a:lnTo>
                  <a:lnTo>
                    <a:pt x="282" y="1788"/>
                  </a:lnTo>
                  <a:lnTo>
                    <a:pt x="264" y="1770"/>
                  </a:lnTo>
                  <a:lnTo>
                    <a:pt x="282" y="1758"/>
                  </a:lnTo>
                  <a:lnTo>
                    <a:pt x="270" y="1716"/>
                  </a:lnTo>
                  <a:lnTo>
                    <a:pt x="276" y="1716"/>
                  </a:lnTo>
                  <a:lnTo>
                    <a:pt x="282" y="1710"/>
                  </a:lnTo>
                  <a:lnTo>
                    <a:pt x="294" y="1704"/>
                  </a:lnTo>
                  <a:lnTo>
                    <a:pt x="300" y="1692"/>
                  </a:lnTo>
                  <a:lnTo>
                    <a:pt x="300" y="1686"/>
                  </a:lnTo>
                  <a:lnTo>
                    <a:pt x="282" y="1668"/>
                  </a:lnTo>
                  <a:lnTo>
                    <a:pt x="276" y="1668"/>
                  </a:lnTo>
                  <a:lnTo>
                    <a:pt x="276" y="1650"/>
                  </a:lnTo>
                  <a:lnTo>
                    <a:pt x="246" y="1626"/>
                  </a:lnTo>
                  <a:lnTo>
                    <a:pt x="246" y="1578"/>
                  </a:lnTo>
                  <a:lnTo>
                    <a:pt x="240" y="1566"/>
                  </a:lnTo>
                  <a:lnTo>
                    <a:pt x="234" y="1548"/>
                  </a:lnTo>
                  <a:lnTo>
                    <a:pt x="234" y="1536"/>
                  </a:lnTo>
                  <a:lnTo>
                    <a:pt x="228" y="1530"/>
                  </a:lnTo>
                  <a:lnTo>
                    <a:pt x="228" y="1524"/>
                  </a:lnTo>
                  <a:lnTo>
                    <a:pt x="252" y="1518"/>
                  </a:lnTo>
                  <a:lnTo>
                    <a:pt x="258" y="1500"/>
                  </a:lnTo>
                  <a:lnTo>
                    <a:pt x="258" y="1494"/>
                  </a:lnTo>
                  <a:lnTo>
                    <a:pt x="264" y="1482"/>
                  </a:lnTo>
                  <a:lnTo>
                    <a:pt x="264" y="1470"/>
                  </a:lnTo>
                  <a:lnTo>
                    <a:pt x="258" y="1464"/>
                  </a:lnTo>
                  <a:lnTo>
                    <a:pt x="252" y="1452"/>
                  </a:lnTo>
                  <a:lnTo>
                    <a:pt x="246" y="1446"/>
                  </a:lnTo>
                  <a:lnTo>
                    <a:pt x="240" y="1434"/>
                  </a:lnTo>
                  <a:lnTo>
                    <a:pt x="234" y="1428"/>
                  </a:lnTo>
                  <a:lnTo>
                    <a:pt x="246" y="1428"/>
                  </a:lnTo>
                  <a:lnTo>
                    <a:pt x="246" y="1398"/>
                  </a:lnTo>
                  <a:lnTo>
                    <a:pt x="252" y="1380"/>
                  </a:lnTo>
                  <a:lnTo>
                    <a:pt x="252" y="1356"/>
                  </a:lnTo>
                  <a:lnTo>
                    <a:pt x="270" y="1338"/>
                  </a:lnTo>
                  <a:lnTo>
                    <a:pt x="270" y="1332"/>
                  </a:lnTo>
                  <a:lnTo>
                    <a:pt x="264" y="1320"/>
                  </a:lnTo>
                  <a:lnTo>
                    <a:pt x="258" y="1314"/>
                  </a:lnTo>
                  <a:lnTo>
                    <a:pt x="252" y="1302"/>
                  </a:lnTo>
                  <a:lnTo>
                    <a:pt x="246" y="1260"/>
                  </a:lnTo>
                  <a:lnTo>
                    <a:pt x="222" y="1260"/>
                  </a:lnTo>
                  <a:lnTo>
                    <a:pt x="210" y="1248"/>
                  </a:lnTo>
                  <a:lnTo>
                    <a:pt x="210" y="1236"/>
                  </a:lnTo>
                  <a:lnTo>
                    <a:pt x="216" y="1230"/>
                  </a:lnTo>
                  <a:lnTo>
                    <a:pt x="210" y="1218"/>
                  </a:lnTo>
                  <a:lnTo>
                    <a:pt x="198" y="1188"/>
                  </a:lnTo>
                  <a:lnTo>
                    <a:pt x="180" y="1170"/>
                  </a:lnTo>
                  <a:lnTo>
                    <a:pt x="180" y="1164"/>
                  </a:lnTo>
                  <a:lnTo>
                    <a:pt x="186" y="1158"/>
                  </a:lnTo>
                  <a:lnTo>
                    <a:pt x="186" y="1146"/>
                  </a:lnTo>
                  <a:lnTo>
                    <a:pt x="168" y="1128"/>
                  </a:lnTo>
                  <a:lnTo>
                    <a:pt x="156" y="1122"/>
                  </a:lnTo>
                  <a:lnTo>
                    <a:pt x="156" y="1116"/>
                  </a:lnTo>
                  <a:lnTo>
                    <a:pt x="150" y="1110"/>
                  </a:lnTo>
                  <a:lnTo>
                    <a:pt x="150" y="1086"/>
                  </a:lnTo>
                  <a:lnTo>
                    <a:pt x="156" y="1086"/>
                  </a:lnTo>
                  <a:lnTo>
                    <a:pt x="168" y="1080"/>
                  </a:lnTo>
                  <a:lnTo>
                    <a:pt x="162" y="1026"/>
                  </a:lnTo>
                  <a:lnTo>
                    <a:pt x="186" y="1026"/>
                  </a:lnTo>
                  <a:lnTo>
                    <a:pt x="186" y="1020"/>
                  </a:lnTo>
                  <a:lnTo>
                    <a:pt x="180" y="1008"/>
                  </a:lnTo>
                  <a:lnTo>
                    <a:pt x="168" y="972"/>
                  </a:lnTo>
                  <a:lnTo>
                    <a:pt x="156" y="948"/>
                  </a:lnTo>
                  <a:lnTo>
                    <a:pt x="156" y="936"/>
                  </a:lnTo>
                  <a:lnTo>
                    <a:pt x="168" y="924"/>
                  </a:lnTo>
                  <a:lnTo>
                    <a:pt x="168" y="858"/>
                  </a:lnTo>
                  <a:lnTo>
                    <a:pt x="174" y="852"/>
                  </a:lnTo>
                  <a:lnTo>
                    <a:pt x="180" y="840"/>
                  </a:lnTo>
                  <a:lnTo>
                    <a:pt x="192" y="828"/>
                  </a:lnTo>
                  <a:lnTo>
                    <a:pt x="192" y="816"/>
                  </a:lnTo>
                  <a:lnTo>
                    <a:pt x="198" y="804"/>
                  </a:lnTo>
                  <a:lnTo>
                    <a:pt x="198" y="792"/>
                  </a:lnTo>
                  <a:lnTo>
                    <a:pt x="204" y="774"/>
                  </a:lnTo>
                  <a:lnTo>
                    <a:pt x="204" y="762"/>
                  </a:lnTo>
                  <a:lnTo>
                    <a:pt x="222" y="762"/>
                  </a:lnTo>
                  <a:lnTo>
                    <a:pt x="228" y="756"/>
                  </a:lnTo>
                  <a:lnTo>
                    <a:pt x="240" y="750"/>
                  </a:lnTo>
                  <a:lnTo>
                    <a:pt x="240" y="738"/>
                  </a:lnTo>
                  <a:lnTo>
                    <a:pt x="234" y="726"/>
                  </a:lnTo>
                  <a:lnTo>
                    <a:pt x="210" y="714"/>
                  </a:lnTo>
                  <a:lnTo>
                    <a:pt x="204" y="708"/>
                  </a:lnTo>
                  <a:lnTo>
                    <a:pt x="198" y="708"/>
                  </a:lnTo>
                  <a:lnTo>
                    <a:pt x="204" y="708"/>
                  </a:lnTo>
                  <a:lnTo>
                    <a:pt x="216" y="696"/>
                  </a:lnTo>
                  <a:lnTo>
                    <a:pt x="222" y="684"/>
                  </a:lnTo>
                  <a:lnTo>
                    <a:pt x="228" y="678"/>
                  </a:lnTo>
                  <a:lnTo>
                    <a:pt x="222" y="666"/>
                  </a:lnTo>
                  <a:lnTo>
                    <a:pt x="210" y="654"/>
                  </a:lnTo>
                  <a:lnTo>
                    <a:pt x="198" y="648"/>
                  </a:lnTo>
                  <a:lnTo>
                    <a:pt x="192" y="642"/>
                  </a:lnTo>
                  <a:lnTo>
                    <a:pt x="192" y="624"/>
                  </a:lnTo>
                  <a:lnTo>
                    <a:pt x="216" y="600"/>
                  </a:lnTo>
                  <a:lnTo>
                    <a:pt x="216" y="594"/>
                  </a:lnTo>
                  <a:lnTo>
                    <a:pt x="204" y="594"/>
                  </a:lnTo>
                  <a:lnTo>
                    <a:pt x="192" y="588"/>
                  </a:lnTo>
                  <a:lnTo>
                    <a:pt x="186" y="582"/>
                  </a:lnTo>
                  <a:lnTo>
                    <a:pt x="186" y="576"/>
                  </a:lnTo>
                  <a:lnTo>
                    <a:pt x="192" y="570"/>
                  </a:lnTo>
                  <a:lnTo>
                    <a:pt x="198" y="558"/>
                  </a:lnTo>
                  <a:lnTo>
                    <a:pt x="210" y="552"/>
                  </a:lnTo>
                  <a:lnTo>
                    <a:pt x="222" y="540"/>
                  </a:lnTo>
                  <a:lnTo>
                    <a:pt x="240" y="534"/>
                  </a:lnTo>
                  <a:lnTo>
                    <a:pt x="252" y="528"/>
                  </a:lnTo>
                  <a:lnTo>
                    <a:pt x="258" y="522"/>
                  </a:lnTo>
                  <a:lnTo>
                    <a:pt x="264" y="522"/>
                  </a:lnTo>
                  <a:lnTo>
                    <a:pt x="276" y="438"/>
                  </a:lnTo>
                  <a:lnTo>
                    <a:pt x="264" y="420"/>
                  </a:lnTo>
                  <a:lnTo>
                    <a:pt x="222" y="420"/>
                  </a:lnTo>
                  <a:lnTo>
                    <a:pt x="216" y="408"/>
                  </a:lnTo>
                  <a:lnTo>
                    <a:pt x="216" y="384"/>
                  </a:lnTo>
                  <a:lnTo>
                    <a:pt x="192" y="360"/>
                  </a:lnTo>
                  <a:lnTo>
                    <a:pt x="192" y="294"/>
                  </a:lnTo>
                  <a:lnTo>
                    <a:pt x="186" y="288"/>
                  </a:lnTo>
                  <a:lnTo>
                    <a:pt x="174" y="282"/>
                  </a:lnTo>
                  <a:lnTo>
                    <a:pt x="168" y="276"/>
                  </a:lnTo>
                  <a:lnTo>
                    <a:pt x="156" y="270"/>
                  </a:lnTo>
                  <a:lnTo>
                    <a:pt x="150" y="264"/>
                  </a:lnTo>
                  <a:lnTo>
                    <a:pt x="144" y="264"/>
                  </a:lnTo>
                  <a:lnTo>
                    <a:pt x="144" y="240"/>
                  </a:lnTo>
                  <a:lnTo>
                    <a:pt x="138" y="234"/>
                  </a:lnTo>
                  <a:lnTo>
                    <a:pt x="132" y="222"/>
                  </a:lnTo>
                  <a:lnTo>
                    <a:pt x="132" y="210"/>
                  </a:lnTo>
                  <a:lnTo>
                    <a:pt x="138" y="204"/>
                  </a:lnTo>
                  <a:lnTo>
                    <a:pt x="144" y="192"/>
                  </a:lnTo>
                  <a:lnTo>
                    <a:pt x="150" y="186"/>
                  </a:lnTo>
                  <a:lnTo>
                    <a:pt x="132" y="168"/>
                  </a:lnTo>
                  <a:lnTo>
                    <a:pt x="144" y="156"/>
                  </a:lnTo>
                  <a:lnTo>
                    <a:pt x="150" y="144"/>
                  </a:lnTo>
                  <a:lnTo>
                    <a:pt x="150" y="138"/>
                  </a:lnTo>
                  <a:lnTo>
                    <a:pt x="144" y="126"/>
                  </a:lnTo>
                  <a:lnTo>
                    <a:pt x="120" y="114"/>
                  </a:lnTo>
                  <a:lnTo>
                    <a:pt x="114" y="114"/>
                  </a:lnTo>
                  <a:lnTo>
                    <a:pt x="102" y="108"/>
                  </a:lnTo>
                  <a:lnTo>
                    <a:pt x="90" y="30"/>
                  </a:lnTo>
                  <a:lnTo>
                    <a:pt x="66" y="30"/>
                  </a:lnTo>
                  <a:lnTo>
                    <a:pt x="48" y="0"/>
                  </a:lnTo>
                  <a:lnTo>
                    <a:pt x="36" y="6"/>
                  </a:lnTo>
                  <a:lnTo>
                    <a:pt x="42" y="18"/>
                  </a:lnTo>
                  <a:lnTo>
                    <a:pt x="42" y="36"/>
                  </a:lnTo>
                  <a:lnTo>
                    <a:pt x="36" y="42"/>
                  </a:lnTo>
                  <a:lnTo>
                    <a:pt x="0" y="66"/>
                  </a:lnTo>
                  <a:lnTo>
                    <a:pt x="0" y="108"/>
                  </a:lnTo>
                  <a:lnTo>
                    <a:pt x="24" y="156"/>
                  </a:lnTo>
                  <a:lnTo>
                    <a:pt x="30" y="174"/>
                  </a:lnTo>
                  <a:lnTo>
                    <a:pt x="36" y="228"/>
                  </a:lnTo>
                  <a:lnTo>
                    <a:pt x="36" y="282"/>
                  </a:lnTo>
                  <a:lnTo>
                    <a:pt x="48" y="318"/>
                  </a:lnTo>
                  <a:lnTo>
                    <a:pt x="48" y="360"/>
                  </a:lnTo>
                  <a:lnTo>
                    <a:pt x="54" y="384"/>
                  </a:lnTo>
                  <a:lnTo>
                    <a:pt x="54" y="432"/>
                  </a:lnTo>
                  <a:lnTo>
                    <a:pt x="30" y="444"/>
                  </a:lnTo>
                  <a:lnTo>
                    <a:pt x="36" y="474"/>
                  </a:lnTo>
                  <a:lnTo>
                    <a:pt x="54" y="486"/>
                  </a:lnTo>
                  <a:lnTo>
                    <a:pt x="48" y="582"/>
                  </a:lnTo>
                  <a:lnTo>
                    <a:pt x="72" y="624"/>
                  </a:lnTo>
                  <a:lnTo>
                    <a:pt x="54" y="642"/>
                  </a:lnTo>
                  <a:lnTo>
                    <a:pt x="60" y="702"/>
                  </a:lnTo>
                  <a:lnTo>
                    <a:pt x="66" y="708"/>
                  </a:lnTo>
                  <a:lnTo>
                    <a:pt x="78" y="732"/>
                  </a:lnTo>
                  <a:lnTo>
                    <a:pt x="78" y="744"/>
                  </a:lnTo>
                  <a:lnTo>
                    <a:pt x="72" y="756"/>
                  </a:lnTo>
                  <a:lnTo>
                    <a:pt x="66" y="762"/>
                  </a:lnTo>
                  <a:lnTo>
                    <a:pt x="60" y="762"/>
                  </a:lnTo>
                  <a:lnTo>
                    <a:pt x="60" y="792"/>
                  </a:lnTo>
                  <a:lnTo>
                    <a:pt x="72" y="810"/>
                  </a:lnTo>
                  <a:lnTo>
                    <a:pt x="60" y="822"/>
                  </a:lnTo>
                  <a:lnTo>
                    <a:pt x="48" y="846"/>
                  </a:lnTo>
                  <a:lnTo>
                    <a:pt x="48" y="852"/>
                  </a:lnTo>
                  <a:lnTo>
                    <a:pt x="60" y="852"/>
                  </a:lnTo>
                  <a:lnTo>
                    <a:pt x="60" y="864"/>
                  </a:lnTo>
                  <a:lnTo>
                    <a:pt x="66" y="870"/>
                  </a:lnTo>
                  <a:lnTo>
                    <a:pt x="66" y="888"/>
                  </a:lnTo>
                  <a:lnTo>
                    <a:pt x="54" y="900"/>
                  </a:lnTo>
                  <a:lnTo>
                    <a:pt x="54" y="906"/>
                  </a:lnTo>
                  <a:lnTo>
                    <a:pt x="48" y="912"/>
                  </a:lnTo>
                  <a:lnTo>
                    <a:pt x="48" y="936"/>
                  </a:lnTo>
                  <a:lnTo>
                    <a:pt x="54" y="948"/>
                  </a:lnTo>
                  <a:lnTo>
                    <a:pt x="60" y="954"/>
                  </a:lnTo>
                  <a:lnTo>
                    <a:pt x="66" y="954"/>
                  </a:lnTo>
                  <a:lnTo>
                    <a:pt x="78" y="966"/>
                  </a:lnTo>
                  <a:lnTo>
                    <a:pt x="78" y="1020"/>
                  </a:lnTo>
                  <a:lnTo>
                    <a:pt x="60" y="1020"/>
                  </a:lnTo>
                  <a:lnTo>
                    <a:pt x="60" y="1044"/>
                  </a:lnTo>
                  <a:lnTo>
                    <a:pt x="66" y="1056"/>
                  </a:lnTo>
                  <a:lnTo>
                    <a:pt x="90" y="1128"/>
                  </a:lnTo>
                  <a:lnTo>
                    <a:pt x="96" y="1140"/>
                  </a:lnTo>
                  <a:lnTo>
                    <a:pt x="102" y="1146"/>
                  </a:lnTo>
                  <a:lnTo>
                    <a:pt x="102" y="1164"/>
                  </a:lnTo>
                  <a:lnTo>
                    <a:pt x="108" y="1170"/>
                  </a:lnTo>
                  <a:lnTo>
                    <a:pt x="114" y="1182"/>
                  </a:lnTo>
                  <a:lnTo>
                    <a:pt x="120" y="1188"/>
                  </a:lnTo>
                  <a:lnTo>
                    <a:pt x="120" y="1236"/>
                  </a:lnTo>
                  <a:lnTo>
                    <a:pt x="114" y="1266"/>
                  </a:lnTo>
                  <a:lnTo>
                    <a:pt x="138" y="1290"/>
                  </a:lnTo>
                  <a:lnTo>
                    <a:pt x="138" y="1296"/>
                  </a:lnTo>
                  <a:lnTo>
                    <a:pt x="132" y="1302"/>
                  </a:lnTo>
                  <a:lnTo>
                    <a:pt x="126" y="1314"/>
                  </a:lnTo>
                  <a:lnTo>
                    <a:pt x="126" y="1326"/>
                  </a:lnTo>
                  <a:lnTo>
                    <a:pt x="120" y="1338"/>
                  </a:lnTo>
                  <a:lnTo>
                    <a:pt x="120" y="1416"/>
                  </a:lnTo>
                  <a:lnTo>
                    <a:pt x="102" y="1452"/>
                  </a:lnTo>
                  <a:lnTo>
                    <a:pt x="114" y="1464"/>
                  </a:lnTo>
                  <a:lnTo>
                    <a:pt x="114" y="1470"/>
                  </a:lnTo>
                  <a:lnTo>
                    <a:pt x="108" y="1476"/>
                  </a:lnTo>
                  <a:lnTo>
                    <a:pt x="108" y="1536"/>
                  </a:lnTo>
                  <a:lnTo>
                    <a:pt x="102" y="1554"/>
                  </a:lnTo>
                  <a:lnTo>
                    <a:pt x="102" y="1578"/>
                  </a:lnTo>
                  <a:lnTo>
                    <a:pt x="84" y="1584"/>
                  </a:lnTo>
                  <a:lnTo>
                    <a:pt x="84" y="1608"/>
                  </a:lnTo>
                  <a:lnTo>
                    <a:pt x="108" y="1650"/>
                  </a:lnTo>
                  <a:lnTo>
                    <a:pt x="108" y="1692"/>
                  </a:lnTo>
                  <a:lnTo>
                    <a:pt x="114" y="1704"/>
                  </a:lnTo>
                  <a:lnTo>
                    <a:pt x="144" y="1734"/>
                  </a:lnTo>
                  <a:lnTo>
                    <a:pt x="156" y="1758"/>
                  </a:lnTo>
                  <a:lnTo>
                    <a:pt x="156" y="1800"/>
                  </a:lnTo>
                  <a:lnTo>
                    <a:pt x="150" y="1812"/>
                  </a:lnTo>
                  <a:lnTo>
                    <a:pt x="150" y="1824"/>
                  </a:lnTo>
                  <a:lnTo>
                    <a:pt x="162" y="1836"/>
                  </a:lnTo>
                  <a:lnTo>
                    <a:pt x="162" y="1896"/>
                  </a:lnTo>
                  <a:lnTo>
                    <a:pt x="168" y="1908"/>
                  </a:lnTo>
                  <a:lnTo>
                    <a:pt x="174" y="1914"/>
                  </a:lnTo>
                  <a:lnTo>
                    <a:pt x="186" y="1920"/>
                  </a:lnTo>
                  <a:lnTo>
                    <a:pt x="192" y="1926"/>
                  </a:lnTo>
                  <a:lnTo>
                    <a:pt x="198" y="1926"/>
                  </a:lnTo>
                  <a:lnTo>
                    <a:pt x="192" y="1944"/>
                  </a:lnTo>
                  <a:lnTo>
                    <a:pt x="234" y="1944"/>
                  </a:lnTo>
                  <a:lnTo>
                    <a:pt x="234" y="1914"/>
                  </a:lnTo>
                  <a:lnTo>
                    <a:pt x="246" y="1926"/>
                  </a:lnTo>
                  <a:lnTo>
                    <a:pt x="258" y="1932"/>
                  </a:lnTo>
                  <a:lnTo>
                    <a:pt x="270" y="1932"/>
                  </a:lnTo>
                  <a:lnTo>
                    <a:pt x="276" y="1926"/>
                  </a:lnTo>
                  <a:lnTo>
                    <a:pt x="276" y="1914"/>
                  </a:lnTo>
                  <a:lnTo>
                    <a:pt x="288" y="1932"/>
                  </a:lnTo>
                  <a:lnTo>
                    <a:pt x="282" y="1938"/>
                  </a:lnTo>
                  <a:lnTo>
                    <a:pt x="270" y="1944"/>
                  </a:lnTo>
                  <a:lnTo>
                    <a:pt x="264" y="1956"/>
                  </a:lnTo>
                  <a:lnTo>
                    <a:pt x="258" y="1962"/>
                  </a:lnTo>
                  <a:lnTo>
                    <a:pt x="258" y="1968"/>
                  </a:lnTo>
                  <a:lnTo>
                    <a:pt x="288" y="1968"/>
                  </a:lnTo>
                  <a:lnTo>
                    <a:pt x="294" y="1974"/>
                  </a:lnTo>
                  <a:lnTo>
                    <a:pt x="294" y="1992"/>
                  </a:lnTo>
                  <a:lnTo>
                    <a:pt x="270" y="1986"/>
                  </a:lnTo>
                  <a:lnTo>
                    <a:pt x="288" y="2010"/>
                  </a:lnTo>
                  <a:lnTo>
                    <a:pt x="276" y="2022"/>
                  </a:lnTo>
                  <a:lnTo>
                    <a:pt x="294" y="2046"/>
                  </a:lnTo>
                  <a:lnTo>
                    <a:pt x="276" y="2064"/>
                  </a:lnTo>
                  <a:lnTo>
                    <a:pt x="270" y="2076"/>
                  </a:lnTo>
                  <a:lnTo>
                    <a:pt x="270" y="2082"/>
                  </a:lnTo>
                  <a:lnTo>
                    <a:pt x="276" y="2088"/>
                  </a:lnTo>
                  <a:lnTo>
                    <a:pt x="282" y="2088"/>
                  </a:lnTo>
                  <a:lnTo>
                    <a:pt x="306" y="2100"/>
                  </a:lnTo>
                  <a:lnTo>
                    <a:pt x="318" y="2100"/>
                  </a:lnTo>
                  <a:lnTo>
                    <a:pt x="300" y="2118"/>
                  </a:lnTo>
                  <a:lnTo>
                    <a:pt x="300" y="2130"/>
                  </a:lnTo>
                  <a:lnTo>
                    <a:pt x="312" y="2136"/>
                  </a:lnTo>
                  <a:lnTo>
                    <a:pt x="318" y="2142"/>
                  </a:lnTo>
                  <a:lnTo>
                    <a:pt x="330" y="2148"/>
                  </a:lnTo>
                  <a:lnTo>
                    <a:pt x="354" y="2148"/>
                  </a:lnTo>
                  <a:lnTo>
                    <a:pt x="360" y="2184"/>
                  </a:lnTo>
                  <a:lnTo>
                    <a:pt x="354" y="2184"/>
                  </a:lnTo>
                  <a:lnTo>
                    <a:pt x="324" y="2214"/>
                  </a:lnTo>
                  <a:lnTo>
                    <a:pt x="324" y="2220"/>
                  </a:lnTo>
                  <a:lnTo>
                    <a:pt x="330" y="2226"/>
                  </a:lnTo>
                  <a:lnTo>
                    <a:pt x="354" y="2226"/>
                  </a:lnTo>
                  <a:lnTo>
                    <a:pt x="366" y="2232"/>
                  </a:lnTo>
                  <a:lnTo>
                    <a:pt x="378" y="2244"/>
                  </a:lnTo>
                  <a:lnTo>
                    <a:pt x="348" y="2244"/>
                  </a:lnTo>
                  <a:lnTo>
                    <a:pt x="342" y="2238"/>
                  </a:lnTo>
                  <a:lnTo>
                    <a:pt x="330" y="2238"/>
                  </a:lnTo>
                  <a:lnTo>
                    <a:pt x="324" y="2244"/>
                  </a:lnTo>
                  <a:lnTo>
                    <a:pt x="324" y="2250"/>
                  </a:lnTo>
                  <a:lnTo>
                    <a:pt x="354" y="2256"/>
                  </a:lnTo>
                  <a:lnTo>
                    <a:pt x="330" y="2268"/>
                  </a:lnTo>
                  <a:lnTo>
                    <a:pt x="336" y="2292"/>
                  </a:lnTo>
                  <a:lnTo>
                    <a:pt x="348" y="2292"/>
                  </a:lnTo>
                  <a:lnTo>
                    <a:pt x="348" y="2316"/>
                  </a:lnTo>
                  <a:lnTo>
                    <a:pt x="336" y="2328"/>
                  </a:lnTo>
                  <a:lnTo>
                    <a:pt x="336" y="2322"/>
                  </a:lnTo>
                  <a:lnTo>
                    <a:pt x="330" y="2316"/>
                  </a:lnTo>
                  <a:lnTo>
                    <a:pt x="324" y="2304"/>
                  </a:lnTo>
                  <a:lnTo>
                    <a:pt x="324" y="2298"/>
                  </a:lnTo>
                  <a:lnTo>
                    <a:pt x="288" y="2298"/>
                  </a:lnTo>
                  <a:lnTo>
                    <a:pt x="306" y="2292"/>
                  </a:lnTo>
                  <a:lnTo>
                    <a:pt x="282" y="2268"/>
                  </a:lnTo>
                  <a:lnTo>
                    <a:pt x="276" y="2268"/>
                  </a:lnTo>
                  <a:lnTo>
                    <a:pt x="276" y="2280"/>
                  </a:lnTo>
                  <a:lnTo>
                    <a:pt x="270" y="2268"/>
                  </a:lnTo>
                  <a:lnTo>
                    <a:pt x="228" y="2280"/>
                  </a:lnTo>
                  <a:lnTo>
                    <a:pt x="264" y="2286"/>
                  </a:lnTo>
                  <a:lnTo>
                    <a:pt x="258" y="2292"/>
                  </a:lnTo>
                  <a:lnTo>
                    <a:pt x="252" y="2304"/>
                  </a:lnTo>
                  <a:lnTo>
                    <a:pt x="246" y="2310"/>
                  </a:lnTo>
                  <a:lnTo>
                    <a:pt x="234" y="2316"/>
                  </a:lnTo>
                  <a:lnTo>
                    <a:pt x="228" y="2328"/>
                  </a:lnTo>
                  <a:lnTo>
                    <a:pt x="222" y="2334"/>
                  </a:lnTo>
                  <a:lnTo>
                    <a:pt x="222" y="2340"/>
                  </a:lnTo>
                  <a:lnTo>
                    <a:pt x="228" y="2346"/>
                  </a:lnTo>
                  <a:lnTo>
                    <a:pt x="240" y="2352"/>
                  </a:lnTo>
                  <a:lnTo>
                    <a:pt x="252" y="2352"/>
                  </a:lnTo>
                  <a:lnTo>
                    <a:pt x="252" y="2346"/>
                  </a:lnTo>
                  <a:lnTo>
                    <a:pt x="240" y="2334"/>
                  </a:lnTo>
                  <a:lnTo>
                    <a:pt x="264" y="2328"/>
                  </a:lnTo>
                  <a:lnTo>
                    <a:pt x="282" y="2346"/>
                  </a:lnTo>
                  <a:lnTo>
                    <a:pt x="324" y="2346"/>
                  </a:lnTo>
                  <a:lnTo>
                    <a:pt x="336" y="2352"/>
                  </a:lnTo>
                  <a:lnTo>
                    <a:pt x="342" y="2364"/>
                  </a:lnTo>
                  <a:lnTo>
                    <a:pt x="354" y="2370"/>
                  </a:lnTo>
                  <a:lnTo>
                    <a:pt x="354" y="2376"/>
                  </a:lnTo>
                  <a:lnTo>
                    <a:pt x="336" y="2394"/>
                  </a:lnTo>
                  <a:lnTo>
                    <a:pt x="342" y="2406"/>
                  </a:lnTo>
                  <a:lnTo>
                    <a:pt x="360" y="2406"/>
                  </a:lnTo>
                  <a:lnTo>
                    <a:pt x="360" y="2418"/>
                  </a:lnTo>
                  <a:lnTo>
                    <a:pt x="378" y="2424"/>
                  </a:lnTo>
                  <a:lnTo>
                    <a:pt x="384" y="2406"/>
                  </a:lnTo>
                  <a:lnTo>
                    <a:pt x="402" y="2424"/>
                  </a:lnTo>
                  <a:lnTo>
                    <a:pt x="408" y="2424"/>
                  </a:lnTo>
                  <a:lnTo>
                    <a:pt x="420" y="2430"/>
                  </a:lnTo>
                  <a:lnTo>
                    <a:pt x="426" y="2436"/>
                  </a:lnTo>
                  <a:lnTo>
                    <a:pt x="426" y="2448"/>
                  </a:lnTo>
                  <a:lnTo>
                    <a:pt x="414" y="2460"/>
                  </a:lnTo>
                  <a:lnTo>
                    <a:pt x="408" y="2454"/>
                  </a:lnTo>
                  <a:lnTo>
                    <a:pt x="396" y="2454"/>
                  </a:lnTo>
                  <a:lnTo>
                    <a:pt x="384" y="2448"/>
                  </a:lnTo>
                  <a:lnTo>
                    <a:pt x="378" y="2442"/>
                  </a:lnTo>
                  <a:lnTo>
                    <a:pt x="366" y="2442"/>
                  </a:lnTo>
                  <a:lnTo>
                    <a:pt x="366" y="2454"/>
                  </a:lnTo>
                  <a:lnTo>
                    <a:pt x="372" y="2460"/>
                  </a:lnTo>
                  <a:lnTo>
                    <a:pt x="378" y="2460"/>
                  </a:lnTo>
                  <a:lnTo>
                    <a:pt x="390" y="2472"/>
                  </a:lnTo>
                  <a:lnTo>
                    <a:pt x="402" y="2496"/>
                  </a:lnTo>
                  <a:lnTo>
                    <a:pt x="402" y="2508"/>
                  </a:lnTo>
                  <a:lnTo>
                    <a:pt x="384" y="2508"/>
                  </a:lnTo>
                  <a:lnTo>
                    <a:pt x="396" y="2526"/>
                  </a:lnTo>
                  <a:lnTo>
                    <a:pt x="414" y="2562"/>
                  </a:lnTo>
                  <a:lnTo>
                    <a:pt x="426" y="2520"/>
                  </a:lnTo>
                  <a:lnTo>
                    <a:pt x="426" y="2550"/>
                  </a:lnTo>
                  <a:lnTo>
                    <a:pt x="444" y="2574"/>
                  </a:lnTo>
                  <a:lnTo>
                    <a:pt x="420" y="2574"/>
                  </a:lnTo>
                  <a:lnTo>
                    <a:pt x="426" y="2592"/>
                  </a:lnTo>
                  <a:lnTo>
                    <a:pt x="450" y="2592"/>
                  </a:lnTo>
                  <a:lnTo>
                    <a:pt x="432" y="2604"/>
                  </a:lnTo>
                  <a:lnTo>
                    <a:pt x="462" y="2616"/>
                  </a:lnTo>
                  <a:lnTo>
                    <a:pt x="444" y="2628"/>
                  </a:lnTo>
                  <a:lnTo>
                    <a:pt x="474" y="2640"/>
                  </a:lnTo>
                  <a:lnTo>
                    <a:pt x="462" y="2652"/>
                  </a:lnTo>
                  <a:lnTo>
                    <a:pt x="480" y="2658"/>
                  </a:lnTo>
                  <a:lnTo>
                    <a:pt x="480" y="2652"/>
                  </a:lnTo>
                  <a:lnTo>
                    <a:pt x="486" y="2640"/>
                  </a:lnTo>
                  <a:lnTo>
                    <a:pt x="486" y="2634"/>
                  </a:lnTo>
                  <a:lnTo>
                    <a:pt x="492" y="2634"/>
                  </a:lnTo>
                  <a:lnTo>
                    <a:pt x="498" y="2640"/>
                  </a:lnTo>
                  <a:lnTo>
                    <a:pt x="504" y="2652"/>
                  </a:lnTo>
                  <a:lnTo>
                    <a:pt x="498" y="2658"/>
                  </a:lnTo>
                  <a:lnTo>
                    <a:pt x="498" y="2664"/>
                  </a:lnTo>
                  <a:lnTo>
                    <a:pt x="492" y="2664"/>
                  </a:lnTo>
                  <a:lnTo>
                    <a:pt x="480" y="2676"/>
                  </a:lnTo>
                  <a:lnTo>
                    <a:pt x="480" y="2682"/>
                  </a:lnTo>
                  <a:lnTo>
                    <a:pt x="486" y="2688"/>
                  </a:lnTo>
                  <a:lnTo>
                    <a:pt x="516" y="2688"/>
                  </a:lnTo>
                  <a:lnTo>
                    <a:pt x="516" y="2700"/>
                  </a:lnTo>
                  <a:lnTo>
                    <a:pt x="540" y="2724"/>
                  </a:lnTo>
                  <a:lnTo>
                    <a:pt x="552" y="2730"/>
                  </a:lnTo>
                  <a:lnTo>
                    <a:pt x="558" y="2736"/>
                  </a:lnTo>
                  <a:lnTo>
                    <a:pt x="558" y="2700"/>
                  </a:lnTo>
                  <a:lnTo>
                    <a:pt x="564" y="2700"/>
                  </a:lnTo>
                  <a:lnTo>
                    <a:pt x="570" y="2706"/>
                  </a:lnTo>
                  <a:lnTo>
                    <a:pt x="582" y="2712"/>
                  </a:lnTo>
                  <a:lnTo>
                    <a:pt x="600" y="2718"/>
                  </a:lnTo>
                  <a:lnTo>
                    <a:pt x="624" y="2742"/>
                  </a:lnTo>
                  <a:lnTo>
                    <a:pt x="618" y="2748"/>
                  </a:lnTo>
                  <a:lnTo>
                    <a:pt x="618" y="2754"/>
                  </a:lnTo>
                  <a:lnTo>
                    <a:pt x="612" y="2760"/>
                  </a:lnTo>
                  <a:lnTo>
                    <a:pt x="630" y="2766"/>
                  </a:lnTo>
                  <a:lnTo>
                    <a:pt x="630" y="2790"/>
                  </a:lnTo>
                  <a:lnTo>
                    <a:pt x="684" y="2790"/>
                  </a:lnTo>
                  <a:lnTo>
                    <a:pt x="696" y="2802"/>
                  </a:lnTo>
                  <a:lnTo>
                    <a:pt x="666" y="2802"/>
                  </a:lnTo>
                  <a:lnTo>
                    <a:pt x="654" y="2814"/>
                  </a:lnTo>
                  <a:lnTo>
                    <a:pt x="630" y="2814"/>
                  </a:lnTo>
                  <a:lnTo>
                    <a:pt x="618" y="2832"/>
                  </a:lnTo>
                  <a:lnTo>
                    <a:pt x="648" y="2832"/>
                  </a:lnTo>
                  <a:lnTo>
                    <a:pt x="636" y="2850"/>
                  </a:lnTo>
                  <a:lnTo>
                    <a:pt x="666" y="2844"/>
                  </a:lnTo>
                  <a:lnTo>
                    <a:pt x="666" y="2826"/>
                  </a:lnTo>
                  <a:lnTo>
                    <a:pt x="690" y="2838"/>
                  </a:lnTo>
                  <a:lnTo>
                    <a:pt x="696" y="2826"/>
                  </a:lnTo>
                  <a:lnTo>
                    <a:pt x="702" y="2820"/>
                  </a:lnTo>
                  <a:lnTo>
                    <a:pt x="714" y="2814"/>
                  </a:lnTo>
                  <a:lnTo>
                    <a:pt x="720" y="2808"/>
                  </a:lnTo>
                  <a:lnTo>
                    <a:pt x="732" y="2808"/>
                  </a:lnTo>
                  <a:lnTo>
                    <a:pt x="732" y="2820"/>
                  </a:lnTo>
                  <a:lnTo>
                    <a:pt x="726" y="2832"/>
                  </a:lnTo>
                  <a:lnTo>
                    <a:pt x="702" y="2856"/>
                  </a:lnTo>
                  <a:lnTo>
                    <a:pt x="696" y="2850"/>
                  </a:lnTo>
                  <a:lnTo>
                    <a:pt x="678" y="2850"/>
                  </a:lnTo>
                  <a:lnTo>
                    <a:pt x="678" y="2868"/>
                  </a:lnTo>
                  <a:lnTo>
                    <a:pt x="642" y="2868"/>
                  </a:lnTo>
                  <a:lnTo>
                    <a:pt x="630" y="2880"/>
                  </a:lnTo>
                  <a:lnTo>
                    <a:pt x="642" y="2886"/>
                  </a:lnTo>
                  <a:lnTo>
                    <a:pt x="648" y="2916"/>
                  </a:lnTo>
                  <a:lnTo>
                    <a:pt x="678" y="2898"/>
                  </a:lnTo>
                  <a:lnTo>
                    <a:pt x="684" y="2910"/>
                  </a:lnTo>
                  <a:lnTo>
                    <a:pt x="684" y="2916"/>
                  </a:lnTo>
                  <a:lnTo>
                    <a:pt x="690" y="2916"/>
                  </a:lnTo>
                  <a:lnTo>
                    <a:pt x="696" y="2910"/>
                  </a:lnTo>
                  <a:lnTo>
                    <a:pt x="702" y="2898"/>
                  </a:lnTo>
                  <a:lnTo>
                    <a:pt x="702" y="2892"/>
                  </a:lnTo>
                  <a:lnTo>
                    <a:pt x="708" y="2880"/>
                  </a:lnTo>
                  <a:lnTo>
                    <a:pt x="714" y="287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42" name="China" descr="© INSCALE GmbH, 05.05.2010&#10;http://www.presentationload.com/">
              <a:extLst>
                <a:ext uri="{FF2B5EF4-FFF2-40B4-BE49-F238E27FC236}">
                  <a16:creationId xmlns:a16="http://schemas.microsoft.com/office/drawing/2014/main" id="{3DF59036-F423-E0A5-755D-0C05E49CB1E4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6094286" y="1589345"/>
              <a:ext cx="1387500" cy="1071759"/>
            </a:xfrm>
            <a:custGeom>
              <a:avLst/>
              <a:gdLst>
                <a:gd name="T0" fmla="*/ 2147483647 w 3660"/>
                <a:gd name="T1" fmla="*/ 2147483647 h 2826"/>
                <a:gd name="T2" fmla="*/ 2147483647 w 3660"/>
                <a:gd name="T3" fmla="*/ 2147483647 h 2826"/>
                <a:gd name="T4" fmla="*/ 2147483647 w 3660"/>
                <a:gd name="T5" fmla="*/ 2147483647 h 2826"/>
                <a:gd name="T6" fmla="*/ 2147483647 w 3660"/>
                <a:gd name="T7" fmla="*/ 2147483647 h 2826"/>
                <a:gd name="T8" fmla="*/ 2147483647 w 3660"/>
                <a:gd name="T9" fmla="*/ 2147483647 h 2826"/>
                <a:gd name="T10" fmla="*/ 2147483647 w 3660"/>
                <a:gd name="T11" fmla="*/ 2147483647 h 2826"/>
                <a:gd name="T12" fmla="*/ 2147483647 w 3660"/>
                <a:gd name="T13" fmla="*/ 2147483647 h 2826"/>
                <a:gd name="T14" fmla="*/ 2147483647 w 3660"/>
                <a:gd name="T15" fmla="*/ 2147483647 h 2826"/>
                <a:gd name="T16" fmla="*/ 2147483647 w 3660"/>
                <a:gd name="T17" fmla="*/ 2147483647 h 2826"/>
                <a:gd name="T18" fmla="*/ 2147483647 w 3660"/>
                <a:gd name="T19" fmla="*/ 2147483647 h 2826"/>
                <a:gd name="T20" fmla="*/ 2147483647 w 3660"/>
                <a:gd name="T21" fmla="*/ 2147483647 h 2826"/>
                <a:gd name="T22" fmla="*/ 2147483647 w 3660"/>
                <a:gd name="T23" fmla="*/ 2147483647 h 2826"/>
                <a:gd name="T24" fmla="*/ 2147483647 w 3660"/>
                <a:gd name="T25" fmla="*/ 2147483647 h 2826"/>
                <a:gd name="T26" fmla="*/ 2147483647 w 3660"/>
                <a:gd name="T27" fmla="*/ 2147483647 h 2826"/>
                <a:gd name="T28" fmla="*/ 2147483647 w 3660"/>
                <a:gd name="T29" fmla="*/ 2147483647 h 2826"/>
                <a:gd name="T30" fmla="*/ 2147483647 w 3660"/>
                <a:gd name="T31" fmla="*/ 2147483647 h 2826"/>
                <a:gd name="T32" fmla="*/ 2147483647 w 3660"/>
                <a:gd name="T33" fmla="*/ 2147483647 h 2826"/>
                <a:gd name="T34" fmla="*/ 2147483647 w 3660"/>
                <a:gd name="T35" fmla="*/ 2147483647 h 2826"/>
                <a:gd name="T36" fmla="*/ 2147483647 w 3660"/>
                <a:gd name="T37" fmla="*/ 2147483647 h 2826"/>
                <a:gd name="T38" fmla="*/ 2147483647 w 3660"/>
                <a:gd name="T39" fmla="*/ 2147483647 h 2826"/>
                <a:gd name="T40" fmla="*/ 2147483647 w 3660"/>
                <a:gd name="T41" fmla="*/ 2147483647 h 2826"/>
                <a:gd name="T42" fmla="*/ 2147483647 w 3660"/>
                <a:gd name="T43" fmla="*/ 2147483647 h 2826"/>
                <a:gd name="T44" fmla="*/ 2147483647 w 3660"/>
                <a:gd name="T45" fmla="*/ 2147483647 h 2826"/>
                <a:gd name="T46" fmla="*/ 0 w 3660"/>
                <a:gd name="T47" fmla="*/ 2147483647 h 2826"/>
                <a:gd name="T48" fmla="*/ 2147483647 w 3660"/>
                <a:gd name="T49" fmla="*/ 2147483647 h 2826"/>
                <a:gd name="T50" fmla="*/ 2147483647 w 3660"/>
                <a:gd name="T51" fmla="*/ 2147483647 h 2826"/>
                <a:gd name="T52" fmla="*/ 2147483647 w 3660"/>
                <a:gd name="T53" fmla="*/ 2147483647 h 2826"/>
                <a:gd name="T54" fmla="*/ 2147483647 w 3660"/>
                <a:gd name="T55" fmla="*/ 2147483647 h 2826"/>
                <a:gd name="T56" fmla="*/ 2147483647 w 3660"/>
                <a:gd name="T57" fmla="*/ 2147483647 h 2826"/>
                <a:gd name="T58" fmla="*/ 2147483647 w 3660"/>
                <a:gd name="T59" fmla="*/ 2147483647 h 2826"/>
                <a:gd name="T60" fmla="*/ 2147483647 w 3660"/>
                <a:gd name="T61" fmla="*/ 2147483647 h 2826"/>
                <a:gd name="T62" fmla="*/ 2147483647 w 3660"/>
                <a:gd name="T63" fmla="*/ 2147483647 h 2826"/>
                <a:gd name="T64" fmla="*/ 2147483647 w 3660"/>
                <a:gd name="T65" fmla="*/ 2147483647 h 2826"/>
                <a:gd name="T66" fmla="*/ 2147483647 w 3660"/>
                <a:gd name="T67" fmla="*/ 2147483647 h 2826"/>
                <a:gd name="T68" fmla="*/ 2147483647 w 3660"/>
                <a:gd name="T69" fmla="*/ 2147483647 h 2826"/>
                <a:gd name="T70" fmla="*/ 2147483647 w 3660"/>
                <a:gd name="T71" fmla="*/ 2147483647 h 2826"/>
                <a:gd name="T72" fmla="*/ 2147483647 w 3660"/>
                <a:gd name="T73" fmla="*/ 2147483647 h 2826"/>
                <a:gd name="T74" fmla="*/ 2147483647 w 3660"/>
                <a:gd name="T75" fmla="*/ 2147483647 h 2826"/>
                <a:gd name="T76" fmla="*/ 2147483647 w 3660"/>
                <a:gd name="T77" fmla="*/ 2147483647 h 2826"/>
                <a:gd name="T78" fmla="*/ 2147483647 w 3660"/>
                <a:gd name="T79" fmla="*/ 2147483647 h 2826"/>
                <a:gd name="T80" fmla="*/ 2147483647 w 3660"/>
                <a:gd name="T81" fmla="*/ 2147483647 h 2826"/>
                <a:gd name="T82" fmla="*/ 2147483647 w 3660"/>
                <a:gd name="T83" fmla="*/ 2147483647 h 2826"/>
                <a:gd name="T84" fmla="*/ 2147483647 w 3660"/>
                <a:gd name="T85" fmla="*/ 2147483647 h 2826"/>
                <a:gd name="T86" fmla="*/ 2147483647 w 3660"/>
                <a:gd name="T87" fmla="*/ 2147483647 h 2826"/>
                <a:gd name="T88" fmla="*/ 2147483647 w 3660"/>
                <a:gd name="T89" fmla="*/ 2147483647 h 2826"/>
                <a:gd name="T90" fmla="*/ 2147483647 w 3660"/>
                <a:gd name="T91" fmla="*/ 2147483647 h 2826"/>
                <a:gd name="T92" fmla="*/ 2147483647 w 3660"/>
                <a:gd name="T93" fmla="*/ 2147483647 h 2826"/>
                <a:gd name="T94" fmla="*/ 2147483647 w 3660"/>
                <a:gd name="T95" fmla="*/ 2147483647 h 2826"/>
                <a:gd name="T96" fmla="*/ 2147483647 w 3660"/>
                <a:gd name="T97" fmla="*/ 2147483647 h 2826"/>
                <a:gd name="T98" fmla="*/ 2147483647 w 3660"/>
                <a:gd name="T99" fmla="*/ 2147483647 h 2826"/>
                <a:gd name="T100" fmla="*/ 2147483647 w 3660"/>
                <a:gd name="T101" fmla="*/ 2147483647 h 2826"/>
                <a:gd name="T102" fmla="*/ 2147483647 w 3660"/>
                <a:gd name="T103" fmla="*/ 2147483647 h 2826"/>
                <a:gd name="T104" fmla="*/ 2147483647 w 3660"/>
                <a:gd name="T105" fmla="*/ 2147483647 h 2826"/>
                <a:gd name="T106" fmla="*/ 2147483647 w 3660"/>
                <a:gd name="T107" fmla="*/ 2147483647 h 2826"/>
                <a:gd name="T108" fmla="*/ 2147483647 w 3660"/>
                <a:gd name="T109" fmla="*/ 2147483647 h 2826"/>
                <a:gd name="T110" fmla="*/ 2147483647 w 3660"/>
                <a:gd name="T111" fmla="*/ 2147483647 h 2826"/>
                <a:gd name="T112" fmla="*/ 2147483647 w 3660"/>
                <a:gd name="T113" fmla="*/ 2147483647 h 2826"/>
                <a:gd name="T114" fmla="*/ 2147483647 w 3660"/>
                <a:gd name="T115" fmla="*/ 2147483647 h 2826"/>
                <a:gd name="T116" fmla="*/ 2147483647 w 3660"/>
                <a:gd name="T117" fmla="*/ 2147483647 h 2826"/>
                <a:gd name="T118" fmla="*/ 2147483647 w 3660"/>
                <a:gd name="T119" fmla="*/ 2147483647 h 2826"/>
                <a:gd name="T120" fmla="*/ 2147483647 w 3660"/>
                <a:gd name="T121" fmla="*/ 2147483647 h 2826"/>
                <a:gd name="T122" fmla="*/ 2147483647 w 3660"/>
                <a:gd name="T123" fmla="*/ 2147483647 h 282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3660"/>
                <a:gd name="T187" fmla="*/ 0 h 2826"/>
                <a:gd name="T188" fmla="*/ 3660 w 3660"/>
                <a:gd name="T189" fmla="*/ 2826 h 282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3660" h="2826">
                  <a:moveTo>
                    <a:pt x="2862" y="2688"/>
                  </a:moveTo>
                  <a:lnTo>
                    <a:pt x="2850" y="2682"/>
                  </a:lnTo>
                  <a:lnTo>
                    <a:pt x="2772" y="2682"/>
                  </a:lnTo>
                  <a:lnTo>
                    <a:pt x="2766" y="2700"/>
                  </a:lnTo>
                  <a:lnTo>
                    <a:pt x="2748" y="2694"/>
                  </a:lnTo>
                  <a:lnTo>
                    <a:pt x="2736" y="2718"/>
                  </a:lnTo>
                  <a:lnTo>
                    <a:pt x="2730" y="2724"/>
                  </a:lnTo>
                  <a:lnTo>
                    <a:pt x="2712" y="2760"/>
                  </a:lnTo>
                  <a:lnTo>
                    <a:pt x="2718" y="2772"/>
                  </a:lnTo>
                  <a:lnTo>
                    <a:pt x="2724" y="2790"/>
                  </a:lnTo>
                  <a:lnTo>
                    <a:pt x="2754" y="2820"/>
                  </a:lnTo>
                  <a:lnTo>
                    <a:pt x="2766" y="2826"/>
                  </a:lnTo>
                  <a:lnTo>
                    <a:pt x="2772" y="2826"/>
                  </a:lnTo>
                  <a:lnTo>
                    <a:pt x="2802" y="2820"/>
                  </a:lnTo>
                  <a:lnTo>
                    <a:pt x="2820" y="2820"/>
                  </a:lnTo>
                  <a:lnTo>
                    <a:pt x="2844" y="2808"/>
                  </a:lnTo>
                  <a:lnTo>
                    <a:pt x="2850" y="2802"/>
                  </a:lnTo>
                  <a:lnTo>
                    <a:pt x="2850" y="2754"/>
                  </a:lnTo>
                  <a:lnTo>
                    <a:pt x="2856" y="2742"/>
                  </a:lnTo>
                  <a:lnTo>
                    <a:pt x="2862" y="2736"/>
                  </a:lnTo>
                  <a:lnTo>
                    <a:pt x="2868" y="2724"/>
                  </a:lnTo>
                  <a:lnTo>
                    <a:pt x="2868" y="2700"/>
                  </a:lnTo>
                  <a:lnTo>
                    <a:pt x="2862" y="2688"/>
                  </a:lnTo>
                  <a:close/>
                  <a:moveTo>
                    <a:pt x="3660" y="624"/>
                  </a:moveTo>
                  <a:lnTo>
                    <a:pt x="3654" y="600"/>
                  </a:lnTo>
                  <a:lnTo>
                    <a:pt x="3660" y="570"/>
                  </a:lnTo>
                  <a:lnTo>
                    <a:pt x="3642" y="564"/>
                  </a:lnTo>
                  <a:lnTo>
                    <a:pt x="3642" y="540"/>
                  </a:lnTo>
                  <a:lnTo>
                    <a:pt x="3630" y="528"/>
                  </a:lnTo>
                  <a:lnTo>
                    <a:pt x="3630" y="510"/>
                  </a:lnTo>
                  <a:lnTo>
                    <a:pt x="3618" y="492"/>
                  </a:lnTo>
                  <a:lnTo>
                    <a:pt x="3636" y="486"/>
                  </a:lnTo>
                  <a:lnTo>
                    <a:pt x="3636" y="456"/>
                  </a:lnTo>
                  <a:lnTo>
                    <a:pt x="3612" y="444"/>
                  </a:lnTo>
                  <a:lnTo>
                    <a:pt x="3612" y="426"/>
                  </a:lnTo>
                  <a:lnTo>
                    <a:pt x="3606" y="414"/>
                  </a:lnTo>
                  <a:lnTo>
                    <a:pt x="3594" y="408"/>
                  </a:lnTo>
                  <a:lnTo>
                    <a:pt x="3552" y="408"/>
                  </a:lnTo>
                  <a:lnTo>
                    <a:pt x="3546" y="432"/>
                  </a:lnTo>
                  <a:lnTo>
                    <a:pt x="3516" y="432"/>
                  </a:lnTo>
                  <a:lnTo>
                    <a:pt x="3504" y="438"/>
                  </a:lnTo>
                  <a:lnTo>
                    <a:pt x="3498" y="438"/>
                  </a:lnTo>
                  <a:lnTo>
                    <a:pt x="3492" y="444"/>
                  </a:lnTo>
                  <a:lnTo>
                    <a:pt x="3492" y="462"/>
                  </a:lnTo>
                  <a:lnTo>
                    <a:pt x="3462" y="456"/>
                  </a:lnTo>
                  <a:lnTo>
                    <a:pt x="3462" y="468"/>
                  </a:lnTo>
                  <a:lnTo>
                    <a:pt x="3444" y="468"/>
                  </a:lnTo>
                  <a:lnTo>
                    <a:pt x="3432" y="456"/>
                  </a:lnTo>
                  <a:lnTo>
                    <a:pt x="3408" y="462"/>
                  </a:lnTo>
                  <a:lnTo>
                    <a:pt x="3366" y="432"/>
                  </a:lnTo>
                  <a:lnTo>
                    <a:pt x="3366" y="420"/>
                  </a:lnTo>
                  <a:lnTo>
                    <a:pt x="3360" y="408"/>
                  </a:lnTo>
                  <a:lnTo>
                    <a:pt x="3360" y="402"/>
                  </a:lnTo>
                  <a:lnTo>
                    <a:pt x="3354" y="396"/>
                  </a:lnTo>
                  <a:lnTo>
                    <a:pt x="3336" y="396"/>
                  </a:lnTo>
                  <a:lnTo>
                    <a:pt x="3318" y="366"/>
                  </a:lnTo>
                  <a:lnTo>
                    <a:pt x="3276" y="366"/>
                  </a:lnTo>
                  <a:lnTo>
                    <a:pt x="3258" y="348"/>
                  </a:lnTo>
                  <a:lnTo>
                    <a:pt x="3246" y="342"/>
                  </a:lnTo>
                  <a:lnTo>
                    <a:pt x="3228" y="324"/>
                  </a:lnTo>
                  <a:lnTo>
                    <a:pt x="3216" y="324"/>
                  </a:lnTo>
                  <a:lnTo>
                    <a:pt x="3204" y="336"/>
                  </a:lnTo>
                  <a:lnTo>
                    <a:pt x="3192" y="330"/>
                  </a:lnTo>
                  <a:lnTo>
                    <a:pt x="3186" y="324"/>
                  </a:lnTo>
                  <a:lnTo>
                    <a:pt x="3174" y="318"/>
                  </a:lnTo>
                  <a:lnTo>
                    <a:pt x="3126" y="318"/>
                  </a:lnTo>
                  <a:lnTo>
                    <a:pt x="3114" y="312"/>
                  </a:lnTo>
                  <a:lnTo>
                    <a:pt x="3108" y="306"/>
                  </a:lnTo>
                  <a:lnTo>
                    <a:pt x="3084" y="294"/>
                  </a:lnTo>
                  <a:lnTo>
                    <a:pt x="3078" y="288"/>
                  </a:lnTo>
                  <a:lnTo>
                    <a:pt x="3072" y="288"/>
                  </a:lnTo>
                  <a:lnTo>
                    <a:pt x="3066" y="264"/>
                  </a:lnTo>
                  <a:lnTo>
                    <a:pt x="3054" y="264"/>
                  </a:lnTo>
                  <a:lnTo>
                    <a:pt x="3048" y="252"/>
                  </a:lnTo>
                  <a:lnTo>
                    <a:pt x="3030" y="234"/>
                  </a:lnTo>
                  <a:lnTo>
                    <a:pt x="3024" y="222"/>
                  </a:lnTo>
                  <a:lnTo>
                    <a:pt x="2976" y="198"/>
                  </a:lnTo>
                  <a:lnTo>
                    <a:pt x="2964" y="198"/>
                  </a:lnTo>
                  <a:lnTo>
                    <a:pt x="2952" y="168"/>
                  </a:lnTo>
                  <a:lnTo>
                    <a:pt x="2904" y="144"/>
                  </a:lnTo>
                  <a:lnTo>
                    <a:pt x="2898" y="114"/>
                  </a:lnTo>
                  <a:lnTo>
                    <a:pt x="2892" y="114"/>
                  </a:lnTo>
                  <a:lnTo>
                    <a:pt x="2886" y="108"/>
                  </a:lnTo>
                  <a:lnTo>
                    <a:pt x="2874" y="108"/>
                  </a:lnTo>
                  <a:lnTo>
                    <a:pt x="2862" y="96"/>
                  </a:lnTo>
                  <a:lnTo>
                    <a:pt x="2850" y="90"/>
                  </a:lnTo>
                  <a:lnTo>
                    <a:pt x="2838" y="78"/>
                  </a:lnTo>
                  <a:lnTo>
                    <a:pt x="2832" y="78"/>
                  </a:lnTo>
                  <a:lnTo>
                    <a:pt x="2832" y="66"/>
                  </a:lnTo>
                  <a:lnTo>
                    <a:pt x="2820" y="60"/>
                  </a:lnTo>
                  <a:lnTo>
                    <a:pt x="2814" y="54"/>
                  </a:lnTo>
                  <a:lnTo>
                    <a:pt x="2802" y="48"/>
                  </a:lnTo>
                  <a:lnTo>
                    <a:pt x="2796" y="42"/>
                  </a:lnTo>
                  <a:lnTo>
                    <a:pt x="2724" y="42"/>
                  </a:lnTo>
                  <a:lnTo>
                    <a:pt x="2688" y="18"/>
                  </a:lnTo>
                  <a:lnTo>
                    <a:pt x="2652" y="0"/>
                  </a:lnTo>
                  <a:lnTo>
                    <a:pt x="2598" y="12"/>
                  </a:lnTo>
                  <a:lnTo>
                    <a:pt x="2556" y="6"/>
                  </a:lnTo>
                  <a:lnTo>
                    <a:pt x="2550" y="18"/>
                  </a:lnTo>
                  <a:lnTo>
                    <a:pt x="2514" y="24"/>
                  </a:lnTo>
                  <a:lnTo>
                    <a:pt x="2472" y="66"/>
                  </a:lnTo>
                  <a:lnTo>
                    <a:pt x="2466" y="66"/>
                  </a:lnTo>
                  <a:lnTo>
                    <a:pt x="2466" y="78"/>
                  </a:lnTo>
                  <a:lnTo>
                    <a:pt x="2472" y="78"/>
                  </a:lnTo>
                  <a:lnTo>
                    <a:pt x="2490" y="84"/>
                  </a:lnTo>
                  <a:lnTo>
                    <a:pt x="2502" y="84"/>
                  </a:lnTo>
                  <a:lnTo>
                    <a:pt x="2508" y="90"/>
                  </a:lnTo>
                  <a:lnTo>
                    <a:pt x="2520" y="90"/>
                  </a:lnTo>
                  <a:lnTo>
                    <a:pt x="2532" y="102"/>
                  </a:lnTo>
                  <a:lnTo>
                    <a:pt x="2544" y="108"/>
                  </a:lnTo>
                  <a:lnTo>
                    <a:pt x="2550" y="114"/>
                  </a:lnTo>
                  <a:lnTo>
                    <a:pt x="2550" y="126"/>
                  </a:lnTo>
                  <a:lnTo>
                    <a:pt x="2532" y="144"/>
                  </a:lnTo>
                  <a:lnTo>
                    <a:pt x="2532" y="216"/>
                  </a:lnTo>
                  <a:lnTo>
                    <a:pt x="2538" y="258"/>
                  </a:lnTo>
                  <a:lnTo>
                    <a:pt x="2544" y="264"/>
                  </a:lnTo>
                  <a:lnTo>
                    <a:pt x="2556" y="264"/>
                  </a:lnTo>
                  <a:lnTo>
                    <a:pt x="2556" y="276"/>
                  </a:lnTo>
                  <a:lnTo>
                    <a:pt x="2550" y="282"/>
                  </a:lnTo>
                  <a:lnTo>
                    <a:pt x="2538" y="288"/>
                  </a:lnTo>
                  <a:lnTo>
                    <a:pt x="2514" y="288"/>
                  </a:lnTo>
                  <a:lnTo>
                    <a:pt x="2514" y="300"/>
                  </a:lnTo>
                  <a:lnTo>
                    <a:pt x="2496" y="318"/>
                  </a:lnTo>
                  <a:lnTo>
                    <a:pt x="2484" y="318"/>
                  </a:lnTo>
                  <a:lnTo>
                    <a:pt x="2478" y="312"/>
                  </a:lnTo>
                  <a:lnTo>
                    <a:pt x="2442" y="312"/>
                  </a:lnTo>
                  <a:lnTo>
                    <a:pt x="2406" y="288"/>
                  </a:lnTo>
                  <a:lnTo>
                    <a:pt x="2406" y="372"/>
                  </a:lnTo>
                  <a:lnTo>
                    <a:pt x="2412" y="384"/>
                  </a:lnTo>
                  <a:lnTo>
                    <a:pt x="2418" y="408"/>
                  </a:lnTo>
                  <a:lnTo>
                    <a:pt x="2424" y="420"/>
                  </a:lnTo>
                  <a:lnTo>
                    <a:pt x="2418" y="420"/>
                  </a:lnTo>
                  <a:lnTo>
                    <a:pt x="2418" y="438"/>
                  </a:lnTo>
                  <a:lnTo>
                    <a:pt x="2424" y="450"/>
                  </a:lnTo>
                  <a:lnTo>
                    <a:pt x="2436" y="456"/>
                  </a:lnTo>
                  <a:lnTo>
                    <a:pt x="2442" y="462"/>
                  </a:lnTo>
                  <a:lnTo>
                    <a:pt x="2460" y="462"/>
                  </a:lnTo>
                  <a:lnTo>
                    <a:pt x="2460" y="456"/>
                  </a:lnTo>
                  <a:lnTo>
                    <a:pt x="2454" y="456"/>
                  </a:lnTo>
                  <a:lnTo>
                    <a:pt x="2460" y="450"/>
                  </a:lnTo>
                  <a:lnTo>
                    <a:pt x="2514" y="450"/>
                  </a:lnTo>
                  <a:lnTo>
                    <a:pt x="2526" y="462"/>
                  </a:lnTo>
                  <a:lnTo>
                    <a:pt x="2538" y="468"/>
                  </a:lnTo>
                  <a:lnTo>
                    <a:pt x="2544" y="468"/>
                  </a:lnTo>
                  <a:lnTo>
                    <a:pt x="2550" y="462"/>
                  </a:lnTo>
                  <a:lnTo>
                    <a:pt x="2550" y="438"/>
                  </a:lnTo>
                  <a:lnTo>
                    <a:pt x="2616" y="438"/>
                  </a:lnTo>
                  <a:lnTo>
                    <a:pt x="2616" y="450"/>
                  </a:lnTo>
                  <a:lnTo>
                    <a:pt x="2622" y="456"/>
                  </a:lnTo>
                  <a:lnTo>
                    <a:pt x="2634" y="462"/>
                  </a:lnTo>
                  <a:lnTo>
                    <a:pt x="2652" y="462"/>
                  </a:lnTo>
                  <a:lnTo>
                    <a:pt x="2658" y="468"/>
                  </a:lnTo>
                  <a:lnTo>
                    <a:pt x="2670" y="474"/>
                  </a:lnTo>
                  <a:lnTo>
                    <a:pt x="2682" y="486"/>
                  </a:lnTo>
                  <a:lnTo>
                    <a:pt x="2706" y="498"/>
                  </a:lnTo>
                  <a:lnTo>
                    <a:pt x="2718" y="498"/>
                  </a:lnTo>
                  <a:lnTo>
                    <a:pt x="2724" y="510"/>
                  </a:lnTo>
                  <a:lnTo>
                    <a:pt x="2748" y="534"/>
                  </a:lnTo>
                  <a:lnTo>
                    <a:pt x="2748" y="540"/>
                  </a:lnTo>
                  <a:lnTo>
                    <a:pt x="2742" y="546"/>
                  </a:lnTo>
                  <a:lnTo>
                    <a:pt x="2706" y="546"/>
                  </a:lnTo>
                  <a:lnTo>
                    <a:pt x="2700" y="540"/>
                  </a:lnTo>
                  <a:lnTo>
                    <a:pt x="2688" y="534"/>
                  </a:lnTo>
                  <a:lnTo>
                    <a:pt x="2658" y="534"/>
                  </a:lnTo>
                  <a:lnTo>
                    <a:pt x="2652" y="540"/>
                  </a:lnTo>
                  <a:lnTo>
                    <a:pt x="2646" y="540"/>
                  </a:lnTo>
                  <a:lnTo>
                    <a:pt x="2628" y="558"/>
                  </a:lnTo>
                  <a:lnTo>
                    <a:pt x="2598" y="552"/>
                  </a:lnTo>
                  <a:lnTo>
                    <a:pt x="2598" y="570"/>
                  </a:lnTo>
                  <a:lnTo>
                    <a:pt x="2586" y="570"/>
                  </a:lnTo>
                  <a:lnTo>
                    <a:pt x="2550" y="588"/>
                  </a:lnTo>
                  <a:lnTo>
                    <a:pt x="2544" y="594"/>
                  </a:lnTo>
                  <a:lnTo>
                    <a:pt x="2550" y="606"/>
                  </a:lnTo>
                  <a:lnTo>
                    <a:pt x="2562" y="618"/>
                  </a:lnTo>
                  <a:lnTo>
                    <a:pt x="2538" y="642"/>
                  </a:lnTo>
                  <a:lnTo>
                    <a:pt x="2466" y="642"/>
                  </a:lnTo>
                  <a:lnTo>
                    <a:pt x="2466" y="666"/>
                  </a:lnTo>
                  <a:lnTo>
                    <a:pt x="2460" y="672"/>
                  </a:lnTo>
                  <a:lnTo>
                    <a:pt x="2454" y="684"/>
                  </a:lnTo>
                  <a:lnTo>
                    <a:pt x="2442" y="690"/>
                  </a:lnTo>
                  <a:lnTo>
                    <a:pt x="2424" y="690"/>
                  </a:lnTo>
                  <a:lnTo>
                    <a:pt x="2412" y="696"/>
                  </a:lnTo>
                  <a:lnTo>
                    <a:pt x="2388" y="696"/>
                  </a:lnTo>
                  <a:lnTo>
                    <a:pt x="2376" y="690"/>
                  </a:lnTo>
                  <a:lnTo>
                    <a:pt x="2370" y="684"/>
                  </a:lnTo>
                  <a:lnTo>
                    <a:pt x="2358" y="678"/>
                  </a:lnTo>
                  <a:lnTo>
                    <a:pt x="2352" y="672"/>
                  </a:lnTo>
                  <a:lnTo>
                    <a:pt x="2346" y="672"/>
                  </a:lnTo>
                  <a:lnTo>
                    <a:pt x="2340" y="666"/>
                  </a:lnTo>
                  <a:lnTo>
                    <a:pt x="2316" y="666"/>
                  </a:lnTo>
                  <a:lnTo>
                    <a:pt x="2304" y="672"/>
                  </a:lnTo>
                  <a:lnTo>
                    <a:pt x="2304" y="684"/>
                  </a:lnTo>
                  <a:lnTo>
                    <a:pt x="2298" y="696"/>
                  </a:lnTo>
                  <a:lnTo>
                    <a:pt x="2298" y="708"/>
                  </a:lnTo>
                  <a:lnTo>
                    <a:pt x="2304" y="720"/>
                  </a:lnTo>
                  <a:lnTo>
                    <a:pt x="2322" y="738"/>
                  </a:lnTo>
                  <a:lnTo>
                    <a:pt x="2334" y="744"/>
                  </a:lnTo>
                  <a:lnTo>
                    <a:pt x="2352" y="762"/>
                  </a:lnTo>
                  <a:lnTo>
                    <a:pt x="2364" y="768"/>
                  </a:lnTo>
                  <a:lnTo>
                    <a:pt x="2364" y="774"/>
                  </a:lnTo>
                  <a:lnTo>
                    <a:pt x="2358" y="780"/>
                  </a:lnTo>
                  <a:lnTo>
                    <a:pt x="2352" y="792"/>
                  </a:lnTo>
                  <a:lnTo>
                    <a:pt x="2340" y="804"/>
                  </a:lnTo>
                  <a:lnTo>
                    <a:pt x="2316" y="804"/>
                  </a:lnTo>
                  <a:lnTo>
                    <a:pt x="2316" y="810"/>
                  </a:lnTo>
                  <a:lnTo>
                    <a:pt x="2310" y="822"/>
                  </a:lnTo>
                  <a:lnTo>
                    <a:pt x="2310" y="828"/>
                  </a:lnTo>
                  <a:lnTo>
                    <a:pt x="2298" y="852"/>
                  </a:lnTo>
                  <a:lnTo>
                    <a:pt x="2286" y="858"/>
                  </a:lnTo>
                  <a:lnTo>
                    <a:pt x="2262" y="858"/>
                  </a:lnTo>
                  <a:lnTo>
                    <a:pt x="2244" y="882"/>
                  </a:lnTo>
                  <a:lnTo>
                    <a:pt x="2088" y="882"/>
                  </a:lnTo>
                  <a:lnTo>
                    <a:pt x="2070" y="894"/>
                  </a:lnTo>
                  <a:lnTo>
                    <a:pt x="2010" y="930"/>
                  </a:lnTo>
                  <a:lnTo>
                    <a:pt x="1992" y="942"/>
                  </a:lnTo>
                  <a:lnTo>
                    <a:pt x="1986" y="948"/>
                  </a:lnTo>
                  <a:lnTo>
                    <a:pt x="1968" y="948"/>
                  </a:lnTo>
                  <a:lnTo>
                    <a:pt x="1962" y="942"/>
                  </a:lnTo>
                  <a:lnTo>
                    <a:pt x="1956" y="942"/>
                  </a:lnTo>
                  <a:lnTo>
                    <a:pt x="1950" y="930"/>
                  </a:lnTo>
                  <a:lnTo>
                    <a:pt x="1950" y="924"/>
                  </a:lnTo>
                  <a:lnTo>
                    <a:pt x="1938" y="924"/>
                  </a:lnTo>
                  <a:lnTo>
                    <a:pt x="1926" y="930"/>
                  </a:lnTo>
                  <a:lnTo>
                    <a:pt x="1914" y="930"/>
                  </a:lnTo>
                  <a:lnTo>
                    <a:pt x="1908" y="936"/>
                  </a:lnTo>
                  <a:lnTo>
                    <a:pt x="1896" y="936"/>
                  </a:lnTo>
                  <a:lnTo>
                    <a:pt x="1890" y="930"/>
                  </a:lnTo>
                  <a:lnTo>
                    <a:pt x="1866" y="918"/>
                  </a:lnTo>
                  <a:lnTo>
                    <a:pt x="1848" y="912"/>
                  </a:lnTo>
                  <a:lnTo>
                    <a:pt x="1800" y="912"/>
                  </a:lnTo>
                  <a:lnTo>
                    <a:pt x="1776" y="906"/>
                  </a:lnTo>
                  <a:lnTo>
                    <a:pt x="1764" y="900"/>
                  </a:lnTo>
                  <a:lnTo>
                    <a:pt x="1758" y="888"/>
                  </a:lnTo>
                  <a:lnTo>
                    <a:pt x="1740" y="870"/>
                  </a:lnTo>
                  <a:lnTo>
                    <a:pt x="1728" y="870"/>
                  </a:lnTo>
                  <a:lnTo>
                    <a:pt x="1710" y="864"/>
                  </a:lnTo>
                  <a:lnTo>
                    <a:pt x="1656" y="864"/>
                  </a:lnTo>
                  <a:lnTo>
                    <a:pt x="1650" y="858"/>
                  </a:lnTo>
                  <a:lnTo>
                    <a:pt x="1644" y="858"/>
                  </a:lnTo>
                  <a:lnTo>
                    <a:pt x="1632" y="852"/>
                  </a:lnTo>
                  <a:lnTo>
                    <a:pt x="1620" y="852"/>
                  </a:lnTo>
                  <a:lnTo>
                    <a:pt x="1614" y="858"/>
                  </a:lnTo>
                  <a:lnTo>
                    <a:pt x="1602" y="864"/>
                  </a:lnTo>
                  <a:lnTo>
                    <a:pt x="1596" y="870"/>
                  </a:lnTo>
                  <a:lnTo>
                    <a:pt x="1560" y="864"/>
                  </a:lnTo>
                  <a:lnTo>
                    <a:pt x="1512" y="864"/>
                  </a:lnTo>
                  <a:lnTo>
                    <a:pt x="1458" y="858"/>
                  </a:lnTo>
                  <a:lnTo>
                    <a:pt x="1398" y="864"/>
                  </a:lnTo>
                  <a:lnTo>
                    <a:pt x="1386" y="858"/>
                  </a:lnTo>
                  <a:lnTo>
                    <a:pt x="1380" y="846"/>
                  </a:lnTo>
                  <a:lnTo>
                    <a:pt x="1368" y="840"/>
                  </a:lnTo>
                  <a:lnTo>
                    <a:pt x="1338" y="810"/>
                  </a:lnTo>
                  <a:lnTo>
                    <a:pt x="1332" y="798"/>
                  </a:lnTo>
                  <a:lnTo>
                    <a:pt x="1290" y="756"/>
                  </a:lnTo>
                  <a:lnTo>
                    <a:pt x="1278" y="732"/>
                  </a:lnTo>
                  <a:lnTo>
                    <a:pt x="1242" y="732"/>
                  </a:lnTo>
                  <a:lnTo>
                    <a:pt x="1236" y="726"/>
                  </a:lnTo>
                  <a:lnTo>
                    <a:pt x="1224" y="726"/>
                  </a:lnTo>
                  <a:lnTo>
                    <a:pt x="1200" y="714"/>
                  </a:lnTo>
                  <a:lnTo>
                    <a:pt x="1194" y="714"/>
                  </a:lnTo>
                  <a:lnTo>
                    <a:pt x="1188" y="708"/>
                  </a:lnTo>
                  <a:lnTo>
                    <a:pt x="1182" y="708"/>
                  </a:lnTo>
                  <a:lnTo>
                    <a:pt x="1176" y="696"/>
                  </a:lnTo>
                  <a:lnTo>
                    <a:pt x="1164" y="690"/>
                  </a:lnTo>
                  <a:lnTo>
                    <a:pt x="1158" y="690"/>
                  </a:lnTo>
                  <a:lnTo>
                    <a:pt x="1146" y="684"/>
                  </a:lnTo>
                  <a:lnTo>
                    <a:pt x="1140" y="684"/>
                  </a:lnTo>
                  <a:lnTo>
                    <a:pt x="1134" y="678"/>
                  </a:lnTo>
                  <a:lnTo>
                    <a:pt x="1038" y="678"/>
                  </a:lnTo>
                  <a:lnTo>
                    <a:pt x="1014" y="672"/>
                  </a:lnTo>
                  <a:lnTo>
                    <a:pt x="996" y="666"/>
                  </a:lnTo>
                  <a:lnTo>
                    <a:pt x="990" y="666"/>
                  </a:lnTo>
                  <a:lnTo>
                    <a:pt x="978" y="660"/>
                  </a:lnTo>
                  <a:lnTo>
                    <a:pt x="966" y="660"/>
                  </a:lnTo>
                  <a:lnTo>
                    <a:pt x="954" y="654"/>
                  </a:lnTo>
                  <a:lnTo>
                    <a:pt x="948" y="648"/>
                  </a:lnTo>
                  <a:lnTo>
                    <a:pt x="942" y="636"/>
                  </a:lnTo>
                  <a:lnTo>
                    <a:pt x="936" y="618"/>
                  </a:lnTo>
                  <a:lnTo>
                    <a:pt x="936" y="606"/>
                  </a:lnTo>
                  <a:lnTo>
                    <a:pt x="948" y="594"/>
                  </a:lnTo>
                  <a:lnTo>
                    <a:pt x="948" y="588"/>
                  </a:lnTo>
                  <a:lnTo>
                    <a:pt x="942" y="582"/>
                  </a:lnTo>
                  <a:lnTo>
                    <a:pt x="936" y="570"/>
                  </a:lnTo>
                  <a:lnTo>
                    <a:pt x="930" y="564"/>
                  </a:lnTo>
                  <a:lnTo>
                    <a:pt x="930" y="552"/>
                  </a:lnTo>
                  <a:lnTo>
                    <a:pt x="924" y="540"/>
                  </a:lnTo>
                  <a:lnTo>
                    <a:pt x="912" y="528"/>
                  </a:lnTo>
                  <a:lnTo>
                    <a:pt x="888" y="510"/>
                  </a:lnTo>
                  <a:lnTo>
                    <a:pt x="876" y="492"/>
                  </a:lnTo>
                  <a:lnTo>
                    <a:pt x="870" y="480"/>
                  </a:lnTo>
                  <a:lnTo>
                    <a:pt x="852" y="462"/>
                  </a:lnTo>
                  <a:lnTo>
                    <a:pt x="834" y="456"/>
                  </a:lnTo>
                  <a:lnTo>
                    <a:pt x="822" y="450"/>
                  </a:lnTo>
                  <a:lnTo>
                    <a:pt x="810" y="450"/>
                  </a:lnTo>
                  <a:lnTo>
                    <a:pt x="804" y="444"/>
                  </a:lnTo>
                  <a:lnTo>
                    <a:pt x="786" y="432"/>
                  </a:lnTo>
                  <a:lnTo>
                    <a:pt x="750" y="444"/>
                  </a:lnTo>
                  <a:lnTo>
                    <a:pt x="726" y="420"/>
                  </a:lnTo>
                  <a:lnTo>
                    <a:pt x="720" y="408"/>
                  </a:lnTo>
                  <a:lnTo>
                    <a:pt x="708" y="408"/>
                  </a:lnTo>
                  <a:lnTo>
                    <a:pt x="696" y="402"/>
                  </a:lnTo>
                  <a:lnTo>
                    <a:pt x="684" y="402"/>
                  </a:lnTo>
                  <a:lnTo>
                    <a:pt x="672" y="396"/>
                  </a:lnTo>
                  <a:lnTo>
                    <a:pt x="672" y="378"/>
                  </a:lnTo>
                  <a:lnTo>
                    <a:pt x="648" y="378"/>
                  </a:lnTo>
                  <a:lnTo>
                    <a:pt x="654" y="372"/>
                  </a:lnTo>
                  <a:lnTo>
                    <a:pt x="654" y="360"/>
                  </a:lnTo>
                  <a:lnTo>
                    <a:pt x="648" y="354"/>
                  </a:lnTo>
                  <a:lnTo>
                    <a:pt x="612" y="354"/>
                  </a:lnTo>
                  <a:lnTo>
                    <a:pt x="600" y="348"/>
                  </a:lnTo>
                  <a:lnTo>
                    <a:pt x="582" y="348"/>
                  </a:lnTo>
                  <a:lnTo>
                    <a:pt x="576" y="354"/>
                  </a:lnTo>
                  <a:lnTo>
                    <a:pt x="576" y="360"/>
                  </a:lnTo>
                  <a:lnTo>
                    <a:pt x="594" y="378"/>
                  </a:lnTo>
                  <a:lnTo>
                    <a:pt x="594" y="390"/>
                  </a:lnTo>
                  <a:lnTo>
                    <a:pt x="588" y="396"/>
                  </a:lnTo>
                  <a:lnTo>
                    <a:pt x="546" y="396"/>
                  </a:lnTo>
                  <a:lnTo>
                    <a:pt x="534" y="408"/>
                  </a:lnTo>
                  <a:lnTo>
                    <a:pt x="534" y="426"/>
                  </a:lnTo>
                  <a:lnTo>
                    <a:pt x="546" y="450"/>
                  </a:lnTo>
                  <a:lnTo>
                    <a:pt x="558" y="462"/>
                  </a:lnTo>
                  <a:lnTo>
                    <a:pt x="570" y="486"/>
                  </a:lnTo>
                  <a:lnTo>
                    <a:pt x="570" y="504"/>
                  </a:lnTo>
                  <a:lnTo>
                    <a:pt x="564" y="510"/>
                  </a:lnTo>
                  <a:lnTo>
                    <a:pt x="546" y="510"/>
                  </a:lnTo>
                  <a:lnTo>
                    <a:pt x="528" y="528"/>
                  </a:lnTo>
                  <a:lnTo>
                    <a:pt x="516" y="516"/>
                  </a:lnTo>
                  <a:lnTo>
                    <a:pt x="468" y="516"/>
                  </a:lnTo>
                  <a:lnTo>
                    <a:pt x="444" y="504"/>
                  </a:lnTo>
                  <a:lnTo>
                    <a:pt x="432" y="504"/>
                  </a:lnTo>
                  <a:lnTo>
                    <a:pt x="420" y="498"/>
                  </a:lnTo>
                  <a:lnTo>
                    <a:pt x="408" y="498"/>
                  </a:lnTo>
                  <a:lnTo>
                    <a:pt x="408" y="636"/>
                  </a:lnTo>
                  <a:lnTo>
                    <a:pt x="414" y="636"/>
                  </a:lnTo>
                  <a:lnTo>
                    <a:pt x="420" y="642"/>
                  </a:lnTo>
                  <a:lnTo>
                    <a:pt x="426" y="642"/>
                  </a:lnTo>
                  <a:lnTo>
                    <a:pt x="432" y="648"/>
                  </a:lnTo>
                  <a:lnTo>
                    <a:pt x="432" y="660"/>
                  </a:lnTo>
                  <a:lnTo>
                    <a:pt x="426" y="666"/>
                  </a:lnTo>
                  <a:lnTo>
                    <a:pt x="420" y="666"/>
                  </a:lnTo>
                  <a:lnTo>
                    <a:pt x="408" y="654"/>
                  </a:lnTo>
                  <a:lnTo>
                    <a:pt x="390" y="666"/>
                  </a:lnTo>
                  <a:lnTo>
                    <a:pt x="384" y="660"/>
                  </a:lnTo>
                  <a:lnTo>
                    <a:pt x="378" y="648"/>
                  </a:lnTo>
                  <a:lnTo>
                    <a:pt x="372" y="642"/>
                  </a:lnTo>
                  <a:lnTo>
                    <a:pt x="360" y="642"/>
                  </a:lnTo>
                  <a:lnTo>
                    <a:pt x="324" y="660"/>
                  </a:lnTo>
                  <a:lnTo>
                    <a:pt x="312" y="660"/>
                  </a:lnTo>
                  <a:lnTo>
                    <a:pt x="300" y="666"/>
                  </a:lnTo>
                  <a:lnTo>
                    <a:pt x="288" y="666"/>
                  </a:lnTo>
                  <a:lnTo>
                    <a:pt x="276" y="672"/>
                  </a:lnTo>
                  <a:lnTo>
                    <a:pt x="270" y="678"/>
                  </a:lnTo>
                  <a:lnTo>
                    <a:pt x="270" y="684"/>
                  </a:lnTo>
                  <a:lnTo>
                    <a:pt x="276" y="690"/>
                  </a:lnTo>
                  <a:lnTo>
                    <a:pt x="288" y="696"/>
                  </a:lnTo>
                  <a:lnTo>
                    <a:pt x="306" y="696"/>
                  </a:lnTo>
                  <a:lnTo>
                    <a:pt x="306" y="726"/>
                  </a:lnTo>
                  <a:lnTo>
                    <a:pt x="318" y="750"/>
                  </a:lnTo>
                  <a:lnTo>
                    <a:pt x="360" y="792"/>
                  </a:lnTo>
                  <a:lnTo>
                    <a:pt x="366" y="804"/>
                  </a:lnTo>
                  <a:lnTo>
                    <a:pt x="378" y="810"/>
                  </a:lnTo>
                  <a:lnTo>
                    <a:pt x="378" y="822"/>
                  </a:lnTo>
                  <a:lnTo>
                    <a:pt x="360" y="822"/>
                  </a:lnTo>
                  <a:lnTo>
                    <a:pt x="354" y="828"/>
                  </a:lnTo>
                  <a:lnTo>
                    <a:pt x="354" y="834"/>
                  </a:lnTo>
                  <a:lnTo>
                    <a:pt x="372" y="852"/>
                  </a:lnTo>
                  <a:lnTo>
                    <a:pt x="348" y="852"/>
                  </a:lnTo>
                  <a:lnTo>
                    <a:pt x="348" y="864"/>
                  </a:lnTo>
                  <a:lnTo>
                    <a:pt x="354" y="870"/>
                  </a:lnTo>
                  <a:lnTo>
                    <a:pt x="354" y="882"/>
                  </a:lnTo>
                  <a:lnTo>
                    <a:pt x="372" y="900"/>
                  </a:lnTo>
                  <a:lnTo>
                    <a:pt x="372" y="912"/>
                  </a:lnTo>
                  <a:lnTo>
                    <a:pt x="366" y="918"/>
                  </a:lnTo>
                  <a:lnTo>
                    <a:pt x="342" y="918"/>
                  </a:lnTo>
                  <a:lnTo>
                    <a:pt x="294" y="936"/>
                  </a:lnTo>
                  <a:lnTo>
                    <a:pt x="282" y="948"/>
                  </a:lnTo>
                  <a:lnTo>
                    <a:pt x="270" y="954"/>
                  </a:lnTo>
                  <a:lnTo>
                    <a:pt x="264" y="960"/>
                  </a:lnTo>
                  <a:lnTo>
                    <a:pt x="264" y="978"/>
                  </a:lnTo>
                  <a:lnTo>
                    <a:pt x="258" y="990"/>
                  </a:lnTo>
                  <a:lnTo>
                    <a:pt x="252" y="996"/>
                  </a:lnTo>
                  <a:lnTo>
                    <a:pt x="234" y="996"/>
                  </a:lnTo>
                  <a:lnTo>
                    <a:pt x="216" y="990"/>
                  </a:lnTo>
                  <a:lnTo>
                    <a:pt x="186" y="990"/>
                  </a:lnTo>
                  <a:lnTo>
                    <a:pt x="168" y="1008"/>
                  </a:lnTo>
                  <a:lnTo>
                    <a:pt x="162" y="1020"/>
                  </a:lnTo>
                  <a:lnTo>
                    <a:pt x="162" y="1044"/>
                  </a:lnTo>
                  <a:lnTo>
                    <a:pt x="156" y="1050"/>
                  </a:lnTo>
                  <a:lnTo>
                    <a:pt x="126" y="1044"/>
                  </a:lnTo>
                  <a:lnTo>
                    <a:pt x="114" y="1050"/>
                  </a:lnTo>
                  <a:lnTo>
                    <a:pt x="108" y="1044"/>
                  </a:lnTo>
                  <a:lnTo>
                    <a:pt x="102" y="1032"/>
                  </a:lnTo>
                  <a:lnTo>
                    <a:pt x="96" y="1026"/>
                  </a:lnTo>
                  <a:lnTo>
                    <a:pt x="84" y="1026"/>
                  </a:lnTo>
                  <a:lnTo>
                    <a:pt x="72" y="1038"/>
                  </a:lnTo>
                  <a:lnTo>
                    <a:pt x="48" y="1038"/>
                  </a:lnTo>
                  <a:lnTo>
                    <a:pt x="48" y="1056"/>
                  </a:lnTo>
                  <a:lnTo>
                    <a:pt x="36" y="1062"/>
                  </a:lnTo>
                  <a:lnTo>
                    <a:pt x="30" y="1068"/>
                  </a:lnTo>
                  <a:lnTo>
                    <a:pt x="18" y="1068"/>
                  </a:lnTo>
                  <a:lnTo>
                    <a:pt x="6" y="1074"/>
                  </a:lnTo>
                  <a:lnTo>
                    <a:pt x="0" y="1080"/>
                  </a:lnTo>
                  <a:lnTo>
                    <a:pt x="0" y="1086"/>
                  </a:lnTo>
                  <a:lnTo>
                    <a:pt x="12" y="1092"/>
                  </a:lnTo>
                  <a:lnTo>
                    <a:pt x="18" y="1104"/>
                  </a:lnTo>
                  <a:lnTo>
                    <a:pt x="18" y="1116"/>
                  </a:lnTo>
                  <a:lnTo>
                    <a:pt x="0" y="1116"/>
                  </a:lnTo>
                  <a:lnTo>
                    <a:pt x="0" y="1140"/>
                  </a:lnTo>
                  <a:lnTo>
                    <a:pt x="18" y="1140"/>
                  </a:lnTo>
                  <a:lnTo>
                    <a:pt x="18" y="1152"/>
                  </a:lnTo>
                  <a:lnTo>
                    <a:pt x="12" y="1164"/>
                  </a:lnTo>
                  <a:lnTo>
                    <a:pt x="12" y="1176"/>
                  </a:lnTo>
                  <a:lnTo>
                    <a:pt x="24" y="1188"/>
                  </a:lnTo>
                  <a:lnTo>
                    <a:pt x="36" y="1188"/>
                  </a:lnTo>
                  <a:lnTo>
                    <a:pt x="42" y="1182"/>
                  </a:lnTo>
                  <a:lnTo>
                    <a:pt x="66" y="1182"/>
                  </a:lnTo>
                  <a:lnTo>
                    <a:pt x="78" y="1188"/>
                  </a:lnTo>
                  <a:lnTo>
                    <a:pt x="84" y="1188"/>
                  </a:lnTo>
                  <a:lnTo>
                    <a:pt x="96" y="1194"/>
                  </a:lnTo>
                  <a:lnTo>
                    <a:pt x="102" y="1200"/>
                  </a:lnTo>
                  <a:lnTo>
                    <a:pt x="102" y="1242"/>
                  </a:lnTo>
                  <a:lnTo>
                    <a:pt x="114" y="1266"/>
                  </a:lnTo>
                  <a:lnTo>
                    <a:pt x="120" y="1272"/>
                  </a:lnTo>
                  <a:lnTo>
                    <a:pt x="126" y="1272"/>
                  </a:lnTo>
                  <a:lnTo>
                    <a:pt x="138" y="1284"/>
                  </a:lnTo>
                  <a:lnTo>
                    <a:pt x="132" y="1290"/>
                  </a:lnTo>
                  <a:lnTo>
                    <a:pt x="102" y="1290"/>
                  </a:lnTo>
                  <a:lnTo>
                    <a:pt x="96" y="1296"/>
                  </a:lnTo>
                  <a:lnTo>
                    <a:pt x="96" y="1308"/>
                  </a:lnTo>
                  <a:lnTo>
                    <a:pt x="108" y="1314"/>
                  </a:lnTo>
                  <a:lnTo>
                    <a:pt x="114" y="1320"/>
                  </a:lnTo>
                  <a:lnTo>
                    <a:pt x="162" y="1320"/>
                  </a:lnTo>
                  <a:lnTo>
                    <a:pt x="168" y="1332"/>
                  </a:lnTo>
                  <a:lnTo>
                    <a:pt x="180" y="1332"/>
                  </a:lnTo>
                  <a:lnTo>
                    <a:pt x="192" y="1338"/>
                  </a:lnTo>
                  <a:lnTo>
                    <a:pt x="204" y="1350"/>
                  </a:lnTo>
                  <a:lnTo>
                    <a:pt x="216" y="1374"/>
                  </a:lnTo>
                  <a:lnTo>
                    <a:pt x="216" y="1398"/>
                  </a:lnTo>
                  <a:lnTo>
                    <a:pt x="252" y="1410"/>
                  </a:lnTo>
                  <a:lnTo>
                    <a:pt x="264" y="1404"/>
                  </a:lnTo>
                  <a:lnTo>
                    <a:pt x="264" y="1410"/>
                  </a:lnTo>
                  <a:lnTo>
                    <a:pt x="270" y="1416"/>
                  </a:lnTo>
                  <a:lnTo>
                    <a:pt x="276" y="1428"/>
                  </a:lnTo>
                  <a:lnTo>
                    <a:pt x="288" y="1434"/>
                  </a:lnTo>
                  <a:lnTo>
                    <a:pt x="366" y="1434"/>
                  </a:lnTo>
                  <a:lnTo>
                    <a:pt x="378" y="1428"/>
                  </a:lnTo>
                  <a:lnTo>
                    <a:pt x="384" y="1416"/>
                  </a:lnTo>
                  <a:lnTo>
                    <a:pt x="402" y="1410"/>
                  </a:lnTo>
                  <a:lnTo>
                    <a:pt x="426" y="1398"/>
                  </a:lnTo>
                  <a:lnTo>
                    <a:pt x="438" y="1398"/>
                  </a:lnTo>
                  <a:lnTo>
                    <a:pt x="456" y="1410"/>
                  </a:lnTo>
                  <a:lnTo>
                    <a:pt x="480" y="1434"/>
                  </a:lnTo>
                  <a:lnTo>
                    <a:pt x="522" y="1434"/>
                  </a:lnTo>
                  <a:lnTo>
                    <a:pt x="522" y="1494"/>
                  </a:lnTo>
                  <a:lnTo>
                    <a:pt x="516" y="1500"/>
                  </a:lnTo>
                  <a:lnTo>
                    <a:pt x="498" y="1500"/>
                  </a:lnTo>
                  <a:lnTo>
                    <a:pt x="498" y="1506"/>
                  </a:lnTo>
                  <a:lnTo>
                    <a:pt x="504" y="1512"/>
                  </a:lnTo>
                  <a:lnTo>
                    <a:pt x="504" y="1536"/>
                  </a:lnTo>
                  <a:lnTo>
                    <a:pt x="498" y="1548"/>
                  </a:lnTo>
                  <a:lnTo>
                    <a:pt x="486" y="1554"/>
                  </a:lnTo>
                  <a:lnTo>
                    <a:pt x="456" y="1554"/>
                  </a:lnTo>
                  <a:lnTo>
                    <a:pt x="474" y="1578"/>
                  </a:lnTo>
                  <a:lnTo>
                    <a:pt x="456" y="1584"/>
                  </a:lnTo>
                  <a:lnTo>
                    <a:pt x="456" y="1608"/>
                  </a:lnTo>
                  <a:lnTo>
                    <a:pt x="480" y="1620"/>
                  </a:lnTo>
                  <a:lnTo>
                    <a:pt x="492" y="1620"/>
                  </a:lnTo>
                  <a:lnTo>
                    <a:pt x="498" y="1626"/>
                  </a:lnTo>
                  <a:lnTo>
                    <a:pt x="504" y="1638"/>
                  </a:lnTo>
                  <a:lnTo>
                    <a:pt x="522" y="1656"/>
                  </a:lnTo>
                  <a:lnTo>
                    <a:pt x="522" y="1668"/>
                  </a:lnTo>
                  <a:lnTo>
                    <a:pt x="510" y="1674"/>
                  </a:lnTo>
                  <a:lnTo>
                    <a:pt x="504" y="1680"/>
                  </a:lnTo>
                  <a:lnTo>
                    <a:pt x="498" y="1680"/>
                  </a:lnTo>
                  <a:lnTo>
                    <a:pt x="486" y="1698"/>
                  </a:lnTo>
                  <a:lnTo>
                    <a:pt x="474" y="1686"/>
                  </a:lnTo>
                  <a:lnTo>
                    <a:pt x="474" y="1668"/>
                  </a:lnTo>
                  <a:lnTo>
                    <a:pt x="462" y="1668"/>
                  </a:lnTo>
                  <a:lnTo>
                    <a:pt x="456" y="1674"/>
                  </a:lnTo>
                  <a:lnTo>
                    <a:pt x="450" y="1674"/>
                  </a:lnTo>
                  <a:lnTo>
                    <a:pt x="450" y="1692"/>
                  </a:lnTo>
                  <a:lnTo>
                    <a:pt x="456" y="1698"/>
                  </a:lnTo>
                  <a:lnTo>
                    <a:pt x="462" y="1710"/>
                  </a:lnTo>
                  <a:lnTo>
                    <a:pt x="474" y="1722"/>
                  </a:lnTo>
                  <a:lnTo>
                    <a:pt x="480" y="1722"/>
                  </a:lnTo>
                  <a:lnTo>
                    <a:pt x="480" y="1734"/>
                  </a:lnTo>
                  <a:lnTo>
                    <a:pt x="474" y="1740"/>
                  </a:lnTo>
                  <a:lnTo>
                    <a:pt x="474" y="1758"/>
                  </a:lnTo>
                  <a:lnTo>
                    <a:pt x="480" y="1764"/>
                  </a:lnTo>
                  <a:lnTo>
                    <a:pt x="510" y="1764"/>
                  </a:lnTo>
                  <a:lnTo>
                    <a:pt x="516" y="1776"/>
                  </a:lnTo>
                  <a:lnTo>
                    <a:pt x="528" y="1788"/>
                  </a:lnTo>
                  <a:lnTo>
                    <a:pt x="540" y="1794"/>
                  </a:lnTo>
                  <a:lnTo>
                    <a:pt x="552" y="1794"/>
                  </a:lnTo>
                  <a:lnTo>
                    <a:pt x="558" y="1800"/>
                  </a:lnTo>
                  <a:lnTo>
                    <a:pt x="564" y="1800"/>
                  </a:lnTo>
                  <a:lnTo>
                    <a:pt x="582" y="1818"/>
                  </a:lnTo>
                  <a:lnTo>
                    <a:pt x="600" y="1812"/>
                  </a:lnTo>
                  <a:lnTo>
                    <a:pt x="600" y="1830"/>
                  </a:lnTo>
                  <a:lnTo>
                    <a:pt x="612" y="1836"/>
                  </a:lnTo>
                  <a:lnTo>
                    <a:pt x="624" y="1836"/>
                  </a:lnTo>
                  <a:lnTo>
                    <a:pt x="666" y="1872"/>
                  </a:lnTo>
                  <a:lnTo>
                    <a:pt x="690" y="1854"/>
                  </a:lnTo>
                  <a:lnTo>
                    <a:pt x="696" y="1848"/>
                  </a:lnTo>
                  <a:lnTo>
                    <a:pt x="708" y="1842"/>
                  </a:lnTo>
                  <a:lnTo>
                    <a:pt x="720" y="1842"/>
                  </a:lnTo>
                  <a:lnTo>
                    <a:pt x="732" y="1848"/>
                  </a:lnTo>
                  <a:lnTo>
                    <a:pt x="744" y="1860"/>
                  </a:lnTo>
                  <a:lnTo>
                    <a:pt x="750" y="1872"/>
                  </a:lnTo>
                  <a:lnTo>
                    <a:pt x="762" y="1878"/>
                  </a:lnTo>
                  <a:lnTo>
                    <a:pt x="780" y="1896"/>
                  </a:lnTo>
                  <a:lnTo>
                    <a:pt x="822" y="1902"/>
                  </a:lnTo>
                  <a:lnTo>
                    <a:pt x="828" y="1914"/>
                  </a:lnTo>
                  <a:lnTo>
                    <a:pt x="834" y="1920"/>
                  </a:lnTo>
                  <a:lnTo>
                    <a:pt x="840" y="1932"/>
                  </a:lnTo>
                  <a:lnTo>
                    <a:pt x="846" y="1938"/>
                  </a:lnTo>
                  <a:lnTo>
                    <a:pt x="846" y="1950"/>
                  </a:lnTo>
                  <a:lnTo>
                    <a:pt x="858" y="1950"/>
                  </a:lnTo>
                  <a:lnTo>
                    <a:pt x="858" y="1944"/>
                  </a:lnTo>
                  <a:lnTo>
                    <a:pt x="864" y="1938"/>
                  </a:lnTo>
                  <a:lnTo>
                    <a:pt x="870" y="1926"/>
                  </a:lnTo>
                  <a:lnTo>
                    <a:pt x="882" y="1926"/>
                  </a:lnTo>
                  <a:lnTo>
                    <a:pt x="888" y="1932"/>
                  </a:lnTo>
                  <a:lnTo>
                    <a:pt x="894" y="1944"/>
                  </a:lnTo>
                  <a:lnTo>
                    <a:pt x="894" y="1962"/>
                  </a:lnTo>
                  <a:lnTo>
                    <a:pt x="924" y="1992"/>
                  </a:lnTo>
                  <a:lnTo>
                    <a:pt x="936" y="1998"/>
                  </a:lnTo>
                  <a:lnTo>
                    <a:pt x="942" y="1992"/>
                  </a:lnTo>
                  <a:lnTo>
                    <a:pt x="954" y="1986"/>
                  </a:lnTo>
                  <a:lnTo>
                    <a:pt x="960" y="1986"/>
                  </a:lnTo>
                  <a:lnTo>
                    <a:pt x="966" y="1992"/>
                  </a:lnTo>
                  <a:lnTo>
                    <a:pt x="966" y="1998"/>
                  </a:lnTo>
                  <a:lnTo>
                    <a:pt x="960" y="2004"/>
                  </a:lnTo>
                  <a:lnTo>
                    <a:pt x="960" y="2010"/>
                  </a:lnTo>
                  <a:lnTo>
                    <a:pt x="966" y="2010"/>
                  </a:lnTo>
                  <a:lnTo>
                    <a:pt x="972" y="2016"/>
                  </a:lnTo>
                  <a:lnTo>
                    <a:pt x="990" y="2022"/>
                  </a:lnTo>
                  <a:lnTo>
                    <a:pt x="1002" y="2022"/>
                  </a:lnTo>
                  <a:lnTo>
                    <a:pt x="1008" y="2016"/>
                  </a:lnTo>
                  <a:lnTo>
                    <a:pt x="1014" y="2016"/>
                  </a:lnTo>
                  <a:lnTo>
                    <a:pt x="1014" y="2034"/>
                  </a:lnTo>
                  <a:lnTo>
                    <a:pt x="1020" y="2040"/>
                  </a:lnTo>
                  <a:lnTo>
                    <a:pt x="1032" y="2040"/>
                  </a:lnTo>
                  <a:lnTo>
                    <a:pt x="1044" y="2028"/>
                  </a:lnTo>
                  <a:lnTo>
                    <a:pt x="1044" y="2022"/>
                  </a:lnTo>
                  <a:lnTo>
                    <a:pt x="1044" y="2034"/>
                  </a:lnTo>
                  <a:lnTo>
                    <a:pt x="1050" y="2040"/>
                  </a:lnTo>
                  <a:lnTo>
                    <a:pt x="1068" y="2040"/>
                  </a:lnTo>
                  <a:lnTo>
                    <a:pt x="1074" y="2034"/>
                  </a:lnTo>
                  <a:lnTo>
                    <a:pt x="1074" y="2028"/>
                  </a:lnTo>
                  <a:lnTo>
                    <a:pt x="1086" y="2034"/>
                  </a:lnTo>
                  <a:lnTo>
                    <a:pt x="1092" y="2040"/>
                  </a:lnTo>
                  <a:lnTo>
                    <a:pt x="1110" y="2046"/>
                  </a:lnTo>
                  <a:lnTo>
                    <a:pt x="1134" y="2058"/>
                  </a:lnTo>
                  <a:lnTo>
                    <a:pt x="1158" y="2058"/>
                  </a:lnTo>
                  <a:lnTo>
                    <a:pt x="1176" y="2040"/>
                  </a:lnTo>
                  <a:lnTo>
                    <a:pt x="1194" y="2034"/>
                  </a:lnTo>
                  <a:lnTo>
                    <a:pt x="1206" y="2028"/>
                  </a:lnTo>
                  <a:lnTo>
                    <a:pt x="1212" y="2028"/>
                  </a:lnTo>
                  <a:lnTo>
                    <a:pt x="1224" y="2034"/>
                  </a:lnTo>
                  <a:lnTo>
                    <a:pt x="1230" y="2040"/>
                  </a:lnTo>
                  <a:lnTo>
                    <a:pt x="1230" y="2088"/>
                  </a:lnTo>
                  <a:lnTo>
                    <a:pt x="1236" y="2094"/>
                  </a:lnTo>
                  <a:lnTo>
                    <a:pt x="1242" y="2094"/>
                  </a:lnTo>
                  <a:lnTo>
                    <a:pt x="1242" y="2088"/>
                  </a:lnTo>
                  <a:lnTo>
                    <a:pt x="1248" y="2082"/>
                  </a:lnTo>
                  <a:lnTo>
                    <a:pt x="1254" y="2070"/>
                  </a:lnTo>
                  <a:lnTo>
                    <a:pt x="1266" y="2052"/>
                  </a:lnTo>
                  <a:lnTo>
                    <a:pt x="1272" y="2040"/>
                  </a:lnTo>
                  <a:lnTo>
                    <a:pt x="1284" y="2028"/>
                  </a:lnTo>
                  <a:lnTo>
                    <a:pt x="1290" y="2016"/>
                  </a:lnTo>
                  <a:lnTo>
                    <a:pt x="1302" y="2016"/>
                  </a:lnTo>
                  <a:lnTo>
                    <a:pt x="1314" y="2022"/>
                  </a:lnTo>
                  <a:lnTo>
                    <a:pt x="1338" y="2022"/>
                  </a:lnTo>
                  <a:lnTo>
                    <a:pt x="1338" y="2046"/>
                  </a:lnTo>
                  <a:lnTo>
                    <a:pt x="1344" y="2046"/>
                  </a:lnTo>
                  <a:lnTo>
                    <a:pt x="1350" y="2040"/>
                  </a:lnTo>
                  <a:lnTo>
                    <a:pt x="1362" y="2034"/>
                  </a:lnTo>
                  <a:lnTo>
                    <a:pt x="1374" y="2034"/>
                  </a:lnTo>
                  <a:lnTo>
                    <a:pt x="1386" y="2028"/>
                  </a:lnTo>
                  <a:lnTo>
                    <a:pt x="1398" y="2028"/>
                  </a:lnTo>
                  <a:lnTo>
                    <a:pt x="1410" y="2034"/>
                  </a:lnTo>
                  <a:lnTo>
                    <a:pt x="1422" y="2046"/>
                  </a:lnTo>
                  <a:lnTo>
                    <a:pt x="1428" y="2058"/>
                  </a:lnTo>
                  <a:lnTo>
                    <a:pt x="1428" y="2064"/>
                  </a:lnTo>
                  <a:lnTo>
                    <a:pt x="1482" y="2064"/>
                  </a:lnTo>
                  <a:lnTo>
                    <a:pt x="1494" y="2052"/>
                  </a:lnTo>
                  <a:lnTo>
                    <a:pt x="1494" y="2034"/>
                  </a:lnTo>
                  <a:lnTo>
                    <a:pt x="1488" y="2022"/>
                  </a:lnTo>
                  <a:lnTo>
                    <a:pt x="1518" y="2022"/>
                  </a:lnTo>
                  <a:lnTo>
                    <a:pt x="1524" y="2016"/>
                  </a:lnTo>
                  <a:lnTo>
                    <a:pt x="1524" y="1992"/>
                  </a:lnTo>
                  <a:lnTo>
                    <a:pt x="1518" y="1986"/>
                  </a:lnTo>
                  <a:lnTo>
                    <a:pt x="1518" y="1980"/>
                  </a:lnTo>
                  <a:lnTo>
                    <a:pt x="1554" y="1980"/>
                  </a:lnTo>
                  <a:lnTo>
                    <a:pt x="1578" y="1956"/>
                  </a:lnTo>
                  <a:lnTo>
                    <a:pt x="1590" y="1950"/>
                  </a:lnTo>
                  <a:lnTo>
                    <a:pt x="1602" y="1938"/>
                  </a:lnTo>
                  <a:lnTo>
                    <a:pt x="1620" y="1938"/>
                  </a:lnTo>
                  <a:lnTo>
                    <a:pt x="1632" y="1944"/>
                  </a:lnTo>
                  <a:lnTo>
                    <a:pt x="1650" y="1956"/>
                  </a:lnTo>
                  <a:lnTo>
                    <a:pt x="1668" y="1956"/>
                  </a:lnTo>
                  <a:lnTo>
                    <a:pt x="1668" y="1932"/>
                  </a:lnTo>
                  <a:lnTo>
                    <a:pt x="1680" y="1920"/>
                  </a:lnTo>
                  <a:lnTo>
                    <a:pt x="1716" y="1938"/>
                  </a:lnTo>
                  <a:lnTo>
                    <a:pt x="1722" y="1944"/>
                  </a:lnTo>
                  <a:lnTo>
                    <a:pt x="1710" y="1956"/>
                  </a:lnTo>
                  <a:lnTo>
                    <a:pt x="1704" y="1956"/>
                  </a:lnTo>
                  <a:lnTo>
                    <a:pt x="1710" y="1962"/>
                  </a:lnTo>
                  <a:lnTo>
                    <a:pt x="1740" y="1962"/>
                  </a:lnTo>
                  <a:lnTo>
                    <a:pt x="1758" y="1992"/>
                  </a:lnTo>
                  <a:lnTo>
                    <a:pt x="1752" y="1992"/>
                  </a:lnTo>
                  <a:lnTo>
                    <a:pt x="1740" y="2004"/>
                  </a:lnTo>
                  <a:lnTo>
                    <a:pt x="1740" y="2010"/>
                  </a:lnTo>
                  <a:lnTo>
                    <a:pt x="1806" y="2010"/>
                  </a:lnTo>
                  <a:lnTo>
                    <a:pt x="1812" y="2016"/>
                  </a:lnTo>
                  <a:lnTo>
                    <a:pt x="1818" y="2016"/>
                  </a:lnTo>
                  <a:lnTo>
                    <a:pt x="1824" y="1998"/>
                  </a:lnTo>
                  <a:lnTo>
                    <a:pt x="1830" y="1998"/>
                  </a:lnTo>
                  <a:lnTo>
                    <a:pt x="1836" y="2004"/>
                  </a:lnTo>
                  <a:lnTo>
                    <a:pt x="1842" y="2016"/>
                  </a:lnTo>
                  <a:lnTo>
                    <a:pt x="1854" y="2022"/>
                  </a:lnTo>
                  <a:lnTo>
                    <a:pt x="1872" y="2058"/>
                  </a:lnTo>
                  <a:lnTo>
                    <a:pt x="1878" y="2064"/>
                  </a:lnTo>
                  <a:lnTo>
                    <a:pt x="1878" y="2070"/>
                  </a:lnTo>
                  <a:lnTo>
                    <a:pt x="1914" y="2070"/>
                  </a:lnTo>
                  <a:lnTo>
                    <a:pt x="1920" y="2076"/>
                  </a:lnTo>
                  <a:lnTo>
                    <a:pt x="1920" y="2106"/>
                  </a:lnTo>
                  <a:lnTo>
                    <a:pt x="1932" y="2130"/>
                  </a:lnTo>
                  <a:lnTo>
                    <a:pt x="1944" y="2190"/>
                  </a:lnTo>
                  <a:lnTo>
                    <a:pt x="1932" y="2190"/>
                  </a:lnTo>
                  <a:lnTo>
                    <a:pt x="1926" y="2196"/>
                  </a:lnTo>
                  <a:lnTo>
                    <a:pt x="1914" y="2196"/>
                  </a:lnTo>
                  <a:lnTo>
                    <a:pt x="1932" y="2214"/>
                  </a:lnTo>
                  <a:lnTo>
                    <a:pt x="1932" y="2220"/>
                  </a:lnTo>
                  <a:lnTo>
                    <a:pt x="1926" y="2232"/>
                  </a:lnTo>
                  <a:lnTo>
                    <a:pt x="1920" y="2238"/>
                  </a:lnTo>
                  <a:lnTo>
                    <a:pt x="1908" y="2238"/>
                  </a:lnTo>
                  <a:lnTo>
                    <a:pt x="1902" y="2232"/>
                  </a:lnTo>
                  <a:lnTo>
                    <a:pt x="1902" y="2268"/>
                  </a:lnTo>
                  <a:lnTo>
                    <a:pt x="1896" y="2274"/>
                  </a:lnTo>
                  <a:lnTo>
                    <a:pt x="1884" y="2274"/>
                  </a:lnTo>
                  <a:lnTo>
                    <a:pt x="1890" y="2304"/>
                  </a:lnTo>
                  <a:lnTo>
                    <a:pt x="1878" y="2304"/>
                  </a:lnTo>
                  <a:lnTo>
                    <a:pt x="1878" y="2322"/>
                  </a:lnTo>
                  <a:lnTo>
                    <a:pt x="1896" y="2340"/>
                  </a:lnTo>
                  <a:lnTo>
                    <a:pt x="1902" y="2352"/>
                  </a:lnTo>
                  <a:lnTo>
                    <a:pt x="1890" y="2370"/>
                  </a:lnTo>
                  <a:lnTo>
                    <a:pt x="1902" y="2364"/>
                  </a:lnTo>
                  <a:lnTo>
                    <a:pt x="1908" y="2358"/>
                  </a:lnTo>
                  <a:lnTo>
                    <a:pt x="1920" y="2358"/>
                  </a:lnTo>
                  <a:lnTo>
                    <a:pt x="1926" y="2352"/>
                  </a:lnTo>
                  <a:lnTo>
                    <a:pt x="1986" y="2352"/>
                  </a:lnTo>
                  <a:lnTo>
                    <a:pt x="1956" y="2376"/>
                  </a:lnTo>
                  <a:lnTo>
                    <a:pt x="1980" y="2394"/>
                  </a:lnTo>
                  <a:lnTo>
                    <a:pt x="1992" y="2436"/>
                  </a:lnTo>
                  <a:lnTo>
                    <a:pt x="2022" y="2436"/>
                  </a:lnTo>
                  <a:lnTo>
                    <a:pt x="2034" y="2442"/>
                  </a:lnTo>
                  <a:lnTo>
                    <a:pt x="2040" y="2448"/>
                  </a:lnTo>
                  <a:lnTo>
                    <a:pt x="2040" y="2454"/>
                  </a:lnTo>
                  <a:lnTo>
                    <a:pt x="2034" y="2460"/>
                  </a:lnTo>
                  <a:lnTo>
                    <a:pt x="2022" y="2460"/>
                  </a:lnTo>
                  <a:lnTo>
                    <a:pt x="2016" y="2466"/>
                  </a:lnTo>
                  <a:lnTo>
                    <a:pt x="2028" y="2478"/>
                  </a:lnTo>
                  <a:lnTo>
                    <a:pt x="2028" y="2490"/>
                  </a:lnTo>
                  <a:lnTo>
                    <a:pt x="2022" y="2496"/>
                  </a:lnTo>
                  <a:lnTo>
                    <a:pt x="2022" y="2502"/>
                  </a:lnTo>
                  <a:lnTo>
                    <a:pt x="2016" y="2514"/>
                  </a:lnTo>
                  <a:lnTo>
                    <a:pt x="2070" y="2520"/>
                  </a:lnTo>
                  <a:lnTo>
                    <a:pt x="2082" y="2550"/>
                  </a:lnTo>
                  <a:lnTo>
                    <a:pt x="2094" y="2550"/>
                  </a:lnTo>
                  <a:lnTo>
                    <a:pt x="2094" y="2568"/>
                  </a:lnTo>
                  <a:lnTo>
                    <a:pt x="2136" y="2568"/>
                  </a:lnTo>
                  <a:lnTo>
                    <a:pt x="2136" y="2562"/>
                  </a:lnTo>
                  <a:lnTo>
                    <a:pt x="2154" y="2544"/>
                  </a:lnTo>
                  <a:lnTo>
                    <a:pt x="2166" y="2544"/>
                  </a:lnTo>
                  <a:lnTo>
                    <a:pt x="2172" y="2550"/>
                  </a:lnTo>
                  <a:lnTo>
                    <a:pt x="2172" y="2592"/>
                  </a:lnTo>
                  <a:lnTo>
                    <a:pt x="2214" y="2592"/>
                  </a:lnTo>
                  <a:lnTo>
                    <a:pt x="2214" y="2556"/>
                  </a:lnTo>
                  <a:lnTo>
                    <a:pt x="2190" y="2532"/>
                  </a:lnTo>
                  <a:lnTo>
                    <a:pt x="2190" y="2490"/>
                  </a:lnTo>
                  <a:lnTo>
                    <a:pt x="2196" y="2484"/>
                  </a:lnTo>
                  <a:lnTo>
                    <a:pt x="2232" y="2490"/>
                  </a:lnTo>
                  <a:lnTo>
                    <a:pt x="2232" y="2472"/>
                  </a:lnTo>
                  <a:lnTo>
                    <a:pt x="2238" y="2460"/>
                  </a:lnTo>
                  <a:lnTo>
                    <a:pt x="2250" y="2460"/>
                  </a:lnTo>
                  <a:lnTo>
                    <a:pt x="2274" y="2484"/>
                  </a:lnTo>
                  <a:lnTo>
                    <a:pt x="2286" y="2484"/>
                  </a:lnTo>
                  <a:lnTo>
                    <a:pt x="2292" y="2478"/>
                  </a:lnTo>
                  <a:lnTo>
                    <a:pt x="2298" y="2466"/>
                  </a:lnTo>
                  <a:lnTo>
                    <a:pt x="2304" y="2460"/>
                  </a:lnTo>
                  <a:lnTo>
                    <a:pt x="2322" y="2478"/>
                  </a:lnTo>
                  <a:lnTo>
                    <a:pt x="2322" y="2460"/>
                  </a:lnTo>
                  <a:lnTo>
                    <a:pt x="2328" y="2460"/>
                  </a:lnTo>
                  <a:lnTo>
                    <a:pt x="2340" y="2478"/>
                  </a:lnTo>
                  <a:lnTo>
                    <a:pt x="2346" y="2484"/>
                  </a:lnTo>
                  <a:lnTo>
                    <a:pt x="2364" y="2484"/>
                  </a:lnTo>
                  <a:lnTo>
                    <a:pt x="2364" y="2472"/>
                  </a:lnTo>
                  <a:lnTo>
                    <a:pt x="2352" y="2460"/>
                  </a:lnTo>
                  <a:lnTo>
                    <a:pt x="2370" y="2460"/>
                  </a:lnTo>
                  <a:lnTo>
                    <a:pt x="2376" y="2466"/>
                  </a:lnTo>
                  <a:lnTo>
                    <a:pt x="2382" y="2460"/>
                  </a:lnTo>
                  <a:lnTo>
                    <a:pt x="2400" y="2460"/>
                  </a:lnTo>
                  <a:lnTo>
                    <a:pt x="2400" y="2454"/>
                  </a:lnTo>
                  <a:lnTo>
                    <a:pt x="2406" y="2442"/>
                  </a:lnTo>
                  <a:lnTo>
                    <a:pt x="2406" y="2430"/>
                  </a:lnTo>
                  <a:lnTo>
                    <a:pt x="2412" y="2424"/>
                  </a:lnTo>
                  <a:lnTo>
                    <a:pt x="2424" y="2418"/>
                  </a:lnTo>
                  <a:lnTo>
                    <a:pt x="2430" y="2412"/>
                  </a:lnTo>
                  <a:lnTo>
                    <a:pt x="2436" y="2412"/>
                  </a:lnTo>
                  <a:lnTo>
                    <a:pt x="2466" y="2448"/>
                  </a:lnTo>
                  <a:lnTo>
                    <a:pt x="2496" y="2442"/>
                  </a:lnTo>
                  <a:lnTo>
                    <a:pt x="2508" y="2454"/>
                  </a:lnTo>
                  <a:lnTo>
                    <a:pt x="2538" y="2454"/>
                  </a:lnTo>
                  <a:lnTo>
                    <a:pt x="2544" y="2460"/>
                  </a:lnTo>
                  <a:lnTo>
                    <a:pt x="2544" y="2466"/>
                  </a:lnTo>
                  <a:lnTo>
                    <a:pt x="2526" y="2484"/>
                  </a:lnTo>
                  <a:lnTo>
                    <a:pt x="2532" y="2502"/>
                  </a:lnTo>
                  <a:lnTo>
                    <a:pt x="2544" y="2508"/>
                  </a:lnTo>
                  <a:lnTo>
                    <a:pt x="2544" y="2526"/>
                  </a:lnTo>
                  <a:lnTo>
                    <a:pt x="2562" y="2526"/>
                  </a:lnTo>
                  <a:lnTo>
                    <a:pt x="2568" y="2532"/>
                  </a:lnTo>
                  <a:lnTo>
                    <a:pt x="2574" y="2544"/>
                  </a:lnTo>
                  <a:lnTo>
                    <a:pt x="2586" y="2550"/>
                  </a:lnTo>
                  <a:lnTo>
                    <a:pt x="2616" y="2550"/>
                  </a:lnTo>
                  <a:lnTo>
                    <a:pt x="2622" y="2556"/>
                  </a:lnTo>
                  <a:lnTo>
                    <a:pt x="2628" y="2556"/>
                  </a:lnTo>
                  <a:lnTo>
                    <a:pt x="2676" y="2526"/>
                  </a:lnTo>
                  <a:lnTo>
                    <a:pt x="2694" y="2538"/>
                  </a:lnTo>
                  <a:lnTo>
                    <a:pt x="2718" y="2538"/>
                  </a:lnTo>
                  <a:lnTo>
                    <a:pt x="2736" y="2544"/>
                  </a:lnTo>
                  <a:lnTo>
                    <a:pt x="2748" y="2544"/>
                  </a:lnTo>
                  <a:lnTo>
                    <a:pt x="2760" y="2550"/>
                  </a:lnTo>
                  <a:lnTo>
                    <a:pt x="2766" y="2556"/>
                  </a:lnTo>
                  <a:lnTo>
                    <a:pt x="2772" y="2568"/>
                  </a:lnTo>
                  <a:lnTo>
                    <a:pt x="2766" y="2580"/>
                  </a:lnTo>
                  <a:lnTo>
                    <a:pt x="2766" y="2604"/>
                  </a:lnTo>
                  <a:lnTo>
                    <a:pt x="2760" y="2616"/>
                  </a:lnTo>
                  <a:lnTo>
                    <a:pt x="2766" y="2628"/>
                  </a:lnTo>
                  <a:lnTo>
                    <a:pt x="2772" y="2634"/>
                  </a:lnTo>
                  <a:lnTo>
                    <a:pt x="2784" y="2640"/>
                  </a:lnTo>
                  <a:lnTo>
                    <a:pt x="2790" y="2652"/>
                  </a:lnTo>
                  <a:lnTo>
                    <a:pt x="2802" y="2658"/>
                  </a:lnTo>
                  <a:lnTo>
                    <a:pt x="2808" y="2664"/>
                  </a:lnTo>
                  <a:lnTo>
                    <a:pt x="2826" y="2664"/>
                  </a:lnTo>
                  <a:lnTo>
                    <a:pt x="2832" y="2640"/>
                  </a:lnTo>
                  <a:lnTo>
                    <a:pt x="2832" y="2634"/>
                  </a:lnTo>
                  <a:lnTo>
                    <a:pt x="2826" y="2628"/>
                  </a:lnTo>
                  <a:lnTo>
                    <a:pt x="2826" y="2586"/>
                  </a:lnTo>
                  <a:lnTo>
                    <a:pt x="2832" y="2568"/>
                  </a:lnTo>
                  <a:lnTo>
                    <a:pt x="2844" y="2556"/>
                  </a:lnTo>
                  <a:lnTo>
                    <a:pt x="2856" y="2550"/>
                  </a:lnTo>
                  <a:lnTo>
                    <a:pt x="2886" y="2550"/>
                  </a:lnTo>
                  <a:lnTo>
                    <a:pt x="2898" y="2544"/>
                  </a:lnTo>
                  <a:lnTo>
                    <a:pt x="2910" y="2544"/>
                  </a:lnTo>
                  <a:lnTo>
                    <a:pt x="2922" y="2538"/>
                  </a:lnTo>
                  <a:lnTo>
                    <a:pt x="2940" y="2538"/>
                  </a:lnTo>
                  <a:lnTo>
                    <a:pt x="2964" y="2532"/>
                  </a:lnTo>
                  <a:lnTo>
                    <a:pt x="2982" y="2526"/>
                  </a:lnTo>
                  <a:lnTo>
                    <a:pt x="3000" y="2508"/>
                  </a:lnTo>
                  <a:lnTo>
                    <a:pt x="3000" y="2466"/>
                  </a:lnTo>
                  <a:lnTo>
                    <a:pt x="3006" y="2454"/>
                  </a:lnTo>
                  <a:lnTo>
                    <a:pt x="3012" y="2448"/>
                  </a:lnTo>
                  <a:lnTo>
                    <a:pt x="3024" y="2460"/>
                  </a:lnTo>
                  <a:lnTo>
                    <a:pt x="3036" y="2484"/>
                  </a:lnTo>
                  <a:lnTo>
                    <a:pt x="3042" y="2490"/>
                  </a:lnTo>
                  <a:lnTo>
                    <a:pt x="3048" y="2490"/>
                  </a:lnTo>
                  <a:lnTo>
                    <a:pt x="3054" y="2484"/>
                  </a:lnTo>
                  <a:lnTo>
                    <a:pt x="3066" y="2478"/>
                  </a:lnTo>
                  <a:lnTo>
                    <a:pt x="3072" y="2466"/>
                  </a:lnTo>
                  <a:lnTo>
                    <a:pt x="3090" y="2448"/>
                  </a:lnTo>
                  <a:lnTo>
                    <a:pt x="3096" y="2436"/>
                  </a:lnTo>
                  <a:lnTo>
                    <a:pt x="3114" y="2454"/>
                  </a:lnTo>
                  <a:lnTo>
                    <a:pt x="3144" y="2442"/>
                  </a:lnTo>
                  <a:lnTo>
                    <a:pt x="3150" y="2442"/>
                  </a:lnTo>
                  <a:lnTo>
                    <a:pt x="3156" y="2448"/>
                  </a:lnTo>
                  <a:lnTo>
                    <a:pt x="3186" y="2448"/>
                  </a:lnTo>
                  <a:lnTo>
                    <a:pt x="3234" y="2424"/>
                  </a:lnTo>
                  <a:lnTo>
                    <a:pt x="3288" y="2370"/>
                  </a:lnTo>
                  <a:lnTo>
                    <a:pt x="3294" y="2358"/>
                  </a:lnTo>
                  <a:lnTo>
                    <a:pt x="3300" y="2352"/>
                  </a:lnTo>
                  <a:lnTo>
                    <a:pt x="3294" y="2340"/>
                  </a:lnTo>
                  <a:lnTo>
                    <a:pt x="3294" y="2334"/>
                  </a:lnTo>
                  <a:lnTo>
                    <a:pt x="3288" y="2322"/>
                  </a:lnTo>
                  <a:lnTo>
                    <a:pt x="3282" y="2316"/>
                  </a:lnTo>
                  <a:lnTo>
                    <a:pt x="3300" y="2316"/>
                  </a:lnTo>
                  <a:lnTo>
                    <a:pt x="3312" y="2286"/>
                  </a:lnTo>
                  <a:lnTo>
                    <a:pt x="3336" y="2286"/>
                  </a:lnTo>
                  <a:lnTo>
                    <a:pt x="3348" y="2250"/>
                  </a:lnTo>
                  <a:lnTo>
                    <a:pt x="3360" y="2250"/>
                  </a:lnTo>
                  <a:lnTo>
                    <a:pt x="3360" y="2208"/>
                  </a:lnTo>
                  <a:lnTo>
                    <a:pt x="3372" y="2208"/>
                  </a:lnTo>
                  <a:lnTo>
                    <a:pt x="3384" y="2196"/>
                  </a:lnTo>
                  <a:lnTo>
                    <a:pt x="3384" y="2172"/>
                  </a:lnTo>
                  <a:lnTo>
                    <a:pt x="3378" y="2160"/>
                  </a:lnTo>
                  <a:lnTo>
                    <a:pt x="3372" y="2154"/>
                  </a:lnTo>
                  <a:lnTo>
                    <a:pt x="3372" y="2142"/>
                  </a:lnTo>
                  <a:lnTo>
                    <a:pt x="3378" y="2136"/>
                  </a:lnTo>
                  <a:lnTo>
                    <a:pt x="3384" y="2136"/>
                  </a:lnTo>
                  <a:lnTo>
                    <a:pt x="3390" y="2130"/>
                  </a:lnTo>
                  <a:lnTo>
                    <a:pt x="3402" y="2124"/>
                  </a:lnTo>
                  <a:lnTo>
                    <a:pt x="3408" y="2118"/>
                  </a:lnTo>
                  <a:lnTo>
                    <a:pt x="3408" y="2094"/>
                  </a:lnTo>
                  <a:lnTo>
                    <a:pt x="3390" y="2076"/>
                  </a:lnTo>
                  <a:lnTo>
                    <a:pt x="3390" y="2064"/>
                  </a:lnTo>
                  <a:lnTo>
                    <a:pt x="3402" y="2058"/>
                  </a:lnTo>
                  <a:lnTo>
                    <a:pt x="3408" y="2052"/>
                  </a:lnTo>
                  <a:lnTo>
                    <a:pt x="3408" y="2016"/>
                  </a:lnTo>
                  <a:lnTo>
                    <a:pt x="3414" y="2016"/>
                  </a:lnTo>
                  <a:lnTo>
                    <a:pt x="3420" y="2010"/>
                  </a:lnTo>
                  <a:lnTo>
                    <a:pt x="3456" y="1992"/>
                  </a:lnTo>
                  <a:lnTo>
                    <a:pt x="3462" y="1980"/>
                  </a:lnTo>
                  <a:lnTo>
                    <a:pt x="3462" y="1962"/>
                  </a:lnTo>
                  <a:lnTo>
                    <a:pt x="3456" y="1956"/>
                  </a:lnTo>
                  <a:lnTo>
                    <a:pt x="3444" y="1956"/>
                  </a:lnTo>
                  <a:lnTo>
                    <a:pt x="3450" y="1956"/>
                  </a:lnTo>
                  <a:lnTo>
                    <a:pt x="3456" y="1950"/>
                  </a:lnTo>
                  <a:lnTo>
                    <a:pt x="3468" y="1950"/>
                  </a:lnTo>
                  <a:lnTo>
                    <a:pt x="3480" y="1944"/>
                  </a:lnTo>
                  <a:lnTo>
                    <a:pt x="3492" y="1932"/>
                  </a:lnTo>
                  <a:lnTo>
                    <a:pt x="3474" y="1914"/>
                  </a:lnTo>
                  <a:lnTo>
                    <a:pt x="3468" y="1914"/>
                  </a:lnTo>
                  <a:lnTo>
                    <a:pt x="3486" y="1896"/>
                  </a:lnTo>
                  <a:lnTo>
                    <a:pt x="3498" y="1872"/>
                  </a:lnTo>
                  <a:lnTo>
                    <a:pt x="3504" y="1866"/>
                  </a:lnTo>
                  <a:lnTo>
                    <a:pt x="3504" y="1854"/>
                  </a:lnTo>
                  <a:lnTo>
                    <a:pt x="3498" y="1848"/>
                  </a:lnTo>
                  <a:lnTo>
                    <a:pt x="3474" y="1842"/>
                  </a:lnTo>
                  <a:lnTo>
                    <a:pt x="3438" y="1848"/>
                  </a:lnTo>
                  <a:lnTo>
                    <a:pt x="3396" y="1854"/>
                  </a:lnTo>
                  <a:lnTo>
                    <a:pt x="3366" y="1860"/>
                  </a:lnTo>
                  <a:lnTo>
                    <a:pt x="3354" y="1866"/>
                  </a:lnTo>
                  <a:lnTo>
                    <a:pt x="3336" y="1848"/>
                  </a:lnTo>
                  <a:lnTo>
                    <a:pt x="3378" y="1848"/>
                  </a:lnTo>
                  <a:lnTo>
                    <a:pt x="3378" y="1836"/>
                  </a:lnTo>
                  <a:lnTo>
                    <a:pt x="3384" y="1824"/>
                  </a:lnTo>
                  <a:lnTo>
                    <a:pt x="3390" y="1818"/>
                  </a:lnTo>
                  <a:lnTo>
                    <a:pt x="3402" y="1812"/>
                  </a:lnTo>
                  <a:lnTo>
                    <a:pt x="3432" y="1812"/>
                  </a:lnTo>
                  <a:lnTo>
                    <a:pt x="3426" y="1800"/>
                  </a:lnTo>
                  <a:lnTo>
                    <a:pt x="3420" y="1794"/>
                  </a:lnTo>
                  <a:lnTo>
                    <a:pt x="3414" y="1782"/>
                  </a:lnTo>
                  <a:lnTo>
                    <a:pt x="3414" y="1776"/>
                  </a:lnTo>
                  <a:lnTo>
                    <a:pt x="3408" y="1770"/>
                  </a:lnTo>
                  <a:lnTo>
                    <a:pt x="3390" y="1770"/>
                  </a:lnTo>
                  <a:lnTo>
                    <a:pt x="3378" y="1764"/>
                  </a:lnTo>
                  <a:lnTo>
                    <a:pt x="3366" y="1764"/>
                  </a:lnTo>
                  <a:lnTo>
                    <a:pt x="3354" y="1746"/>
                  </a:lnTo>
                  <a:lnTo>
                    <a:pt x="3342" y="1746"/>
                  </a:lnTo>
                  <a:lnTo>
                    <a:pt x="3336" y="1734"/>
                  </a:lnTo>
                  <a:lnTo>
                    <a:pt x="3324" y="1728"/>
                  </a:lnTo>
                  <a:lnTo>
                    <a:pt x="3294" y="1728"/>
                  </a:lnTo>
                  <a:lnTo>
                    <a:pt x="3288" y="1734"/>
                  </a:lnTo>
                  <a:lnTo>
                    <a:pt x="3282" y="1734"/>
                  </a:lnTo>
                  <a:lnTo>
                    <a:pt x="3246" y="1686"/>
                  </a:lnTo>
                  <a:lnTo>
                    <a:pt x="3252" y="1698"/>
                  </a:lnTo>
                  <a:lnTo>
                    <a:pt x="3264" y="1704"/>
                  </a:lnTo>
                  <a:lnTo>
                    <a:pt x="3270" y="1710"/>
                  </a:lnTo>
                  <a:lnTo>
                    <a:pt x="3282" y="1716"/>
                  </a:lnTo>
                  <a:lnTo>
                    <a:pt x="3294" y="1716"/>
                  </a:lnTo>
                  <a:lnTo>
                    <a:pt x="3300" y="1710"/>
                  </a:lnTo>
                  <a:lnTo>
                    <a:pt x="3306" y="1710"/>
                  </a:lnTo>
                  <a:lnTo>
                    <a:pt x="3336" y="1716"/>
                  </a:lnTo>
                  <a:lnTo>
                    <a:pt x="3348" y="1734"/>
                  </a:lnTo>
                  <a:lnTo>
                    <a:pt x="3366" y="1728"/>
                  </a:lnTo>
                  <a:lnTo>
                    <a:pt x="3408" y="1740"/>
                  </a:lnTo>
                  <a:lnTo>
                    <a:pt x="3390" y="1716"/>
                  </a:lnTo>
                  <a:lnTo>
                    <a:pt x="3372" y="1710"/>
                  </a:lnTo>
                  <a:lnTo>
                    <a:pt x="3372" y="1692"/>
                  </a:lnTo>
                  <a:lnTo>
                    <a:pt x="3360" y="1680"/>
                  </a:lnTo>
                  <a:lnTo>
                    <a:pt x="3348" y="1674"/>
                  </a:lnTo>
                  <a:lnTo>
                    <a:pt x="3330" y="1674"/>
                  </a:lnTo>
                  <a:lnTo>
                    <a:pt x="3318" y="1662"/>
                  </a:lnTo>
                  <a:lnTo>
                    <a:pt x="3318" y="1650"/>
                  </a:lnTo>
                  <a:lnTo>
                    <a:pt x="3312" y="1644"/>
                  </a:lnTo>
                  <a:lnTo>
                    <a:pt x="3312" y="1632"/>
                  </a:lnTo>
                  <a:lnTo>
                    <a:pt x="3234" y="1530"/>
                  </a:lnTo>
                  <a:lnTo>
                    <a:pt x="3198" y="1524"/>
                  </a:lnTo>
                  <a:lnTo>
                    <a:pt x="3162" y="1494"/>
                  </a:lnTo>
                  <a:lnTo>
                    <a:pt x="3144" y="1500"/>
                  </a:lnTo>
                  <a:lnTo>
                    <a:pt x="3138" y="1488"/>
                  </a:lnTo>
                  <a:lnTo>
                    <a:pt x="3132" y="1482"/>
                  </a:lnTo>
                  <a:lnTo>
                    <a:pt x="3132" y="1470"/>
                  </a:lnTo>
                  <a:lnTo>
                    <a:pt x="3126" y="1464"/>
                  </a:lnTo>
                  <a:lnTo>
                    <a:pt x="3138" y="1452"/>
                  </a:lnTo>
                  <a:lnTo>
                    <a:pt x="3150" y="1446"/>
                  </a:lnTo>
                  <a:lnTo>
                    <a:pt x="3156" y="1434"/>
                  </a:lnTo>
                  <a:lnTo>
                    <a:pt x="3162" y="1428"/>
                  </a:lnTo>
                  <a:lnTo>
                    <a:pt x="3168" y="1416"/>
                  </a:lnTo>
                  <a:lnTo>
                    <a:pt x="3168" y="1410"/>
                  </a:lnTo>
                  <a:lnTo>
                    <a:pt x="3162" y="1398"/>
                  </a:lnTo>
                  <a:lnTo>
                    <a:pt x="3162" y="1392"/>
                  </a:lnTo>
                  <a:lnTo>
                    <a:pt x="3156" y="1380"/>
                  </a:lnTo>
                  <a:lnTo>
                    <a:pt x="3168" y="1386"/>
                  </a:lnTo>
                  <a:lnTo>
                    <a:pt x="3174" y="1392"/>
                  </a:lnTo>
                  <a:lnTo>
                    <a:pt x="3186" y="1398"/>
                  </a:lnTo>
                  <a:lnTo>
                    <a:pt x="3198" y="1386"/>
                  </a:lnTo>
                  <a:lnTo>
                    <a:pt x="3198" y="1368"/>
                  </a:lnTo>
                  <a:lnTo>
                    <a:pt x="3192" y="1356"/>
                  </a:lnTo>
                  <a:lnTo>
                    <a:pt x="3192" y="1344"/>
                  </a:lnTo>
                  <a:lnTo>
                    <a:pt x="3216" y="1344"/>
                  </a:lnTo>
                  <a:lnTo>
                    <a:pt x="3252" y="1320"/>
                  </a:lnTo>
                  <a:lnTo>
                    <a:pt x="3264" y="1320"/>
                  </a:lnTo>
                  <a:lnTo>
                    <a:pt x="3270" y="1326"/>
                  </a:lnTo>
                  <a:lnTo>
                    <a:pt x="3294" y="1326"/>
                  </a:lnTo>
                  <a:lnTo>
                    <a:pt x="3294" y="1320"/>
                  </a:lnTo>
                  <a:lnTo>
                    <a:pt x="3288" y="1314"/>
                  </a:lnTo>
                  <a:lnTo>
                    <a:pt x="3288" y="1308"/>
                  </a:lnTo>
                  <a:lnTo>
                    <a:pt x="3282" y="1302"/>
                  </a:lnTo>
                  <a:lnTo>
                    <a:pt x="3288" y="1278"/>
                  </a:lnTo>
                  <a:lnTo>
                    <a:pt x="3258" y="1278"/>
                  </a:lnTo>
                  <a:lnTo>
                    <a:pt x="3246" y="1266"/>
                  </a:lnTo>
                  <a:lnTo>
                    <a:pt x="3240" y="1278"/>
                  </a:lnTo>
                  <a:lnTo>
                    <a:pt x="3204" y="1278"/>
                  </a:lnTo>
                  <a:lnTo>
                    <a:pt x="3198" y="1272"/>
                  </a:lnTo>
                  <a:lnTo>
                    <a:pt x="3192" y="1260"/>
                  </a:lnTo>
                  <a:lnTo>
                    <a:pt x="3180" y="1254"/>
                  </a:lnTo>
                  <a:lnTo>
                    <a:pt x="3174" y="1248"/>
                  </a:lnTo>
                  <a:lnTo>
                    <a:pt x="3150" y="1248"/>
                  </a:lnTo>
                  <a:lnTo>
                    <a:pt x="3144" y="1260"/>
                  </a:lnTo>
                  <a:lnTo>
                    <a:pt x="3132" y="1266"/>
                  </a:lnTo>
                  <a:lnTo>
                    <a:pt x="3114" y="1284"/>
                  </a:lnTo>
                  <a:lnTo>
                    <a:pt x="3114" y="1296"/>
                  </a:lnTo>
                  <a:lnTo>
                    <a:pt x="3108" y="1302"/>
                  </a:lnTo>
                  <a:lnTo>
                    <a:pt x="3108" y="1308"/>
                  </a:lnTo>
                  <a:lnTo>
                    <a:pt x="3078" y="1308"/>
                  </a:lnTo>
                  <a:lnTo>
                    <a:pt x="3054" y="1296"/>
                  </a:lnTo>
                  <a:lnTo>
                    <a:pt x="3048" y="1290"/>
                  </a:lnTo>
                  <a:lnTo>
                    <a:pt x="3042" y="1278"/>
                  </a:lnTo>
                  <a:lnTo>
                    <a:pt x="3030" y="1242"/>
                  </a:lnTo>
                  <a:lnTo>
                    <a:pt x="3024" y="1230"/>
                  </a:lnTo>
                  <a:lnTo>
                    <a:pt x="3018" y="1224"/>
                  </a:lnTo>
                  <a:lnTo>
                    <a:pt x="3006" y="1224"/>
                  </a:lnTo>
                  <a:lnTo>
                    <a:pt x="3000" y="1230"/>
                  </a:lnTo>
                  <a:lnTo>
                    <a:pt x="3000" y="1242"/>
                  </a:lnTo>
                  <a:lnTo>
                    <a:pt x="2988" y="1224"/>
                  </a:lnTo>
                  <a:lnTo>
                    <a:pt x="2952" y="1224"/>
                  </a:lnTo>
                  <a:lnTo>
                    <a:pt x="2940" y="1218"/>
                  </a:lnTo>
                  <a:lnTo>
                    <a:pt x="2934" y="1212"/>
                  </a:lnTo>
                  <a:lnTo>
                    <a:pt x="2928" y="1200"/>
                  </a:lnTo>
                  <a:lnTo>
                    <a:pt x="2916" y="1194"/>
                  </a:lnTo>
                  <a:lnTo>
                    <a:pt x="2910" y="1182"/>
                  </a:lnTo>
                  <a:lnTo>
                    <a:pt x="2910" y="1140"/>
                  </a:lnTo>
                  <a:lnTo>
                    <a:pt x="2928" y="1140"/>
                  </a:lnTo>
                  <a:lnTo>
                    <a:pt x="2940" y="1152"/>
                  </a:lnTo>
                  <a:lnTo>
                    <a:pt x="2946" y="1152"/>
                  </a:lnTo>
                  <a:lnTo>
                    <a:pt x="2952" y="1146"/>
                  </a:lnTo>
                  <a:lnTo>
                    <a:pt x="2952" y="1140"/>
                  </a:lnTo>
                  <a:lnTo>
                    <a:pt x="2958" y="1134"/>
                  </a:lnTo>
                  <a:lnTo>
                    <a:pt x="2964" y="1134"/>
                  </a:lnTo>
                  <a:lnTo>
                    <a:pt x="2970" y="1140"/>
                  </a:lnTo>
                  <a:lnTo>
                    <a:pt x="2982" y="1140"/>
                  </a:lnTo>
                  <a:lnTo>
                    <a:pt x="2994" y="1134"/>
                  </a:lnTo>
                  <a:lnTo>
                    <a:pt x="3000" y="1128"/>
                  </a:lnTo>
                  <a:lnTo>
                    <a:pt x="3000" y="1116"/>
                  </a:lnTo>
                  <a:lnTo>
                    <a:pt x="2994" y="1110"/>
                  </a:lnTo>
                  <a:lnTo>
                    <a:pt x="2994" y="1086"/>
                  </a:lnTo>
                  <a:lnTo>
                    <a:pt x="3000" y="1074"/>
                  </a:lnTo>
                  <a:lnTo>
                    <a:pt x="3000" y="1068"/>
                  </a:lnTo>
                  <a:lnTo>
                    <a:pt x="3036" y="1068"/>
                  </a:lnTo>
                  <a:lnTo>
                    <a:pt x="3042" y="1062"/>
                  </a:lnTo>
                  <a:lnTo>
                    <a:pt x="3048" y="1050"/>
                  </a:lnTo>
                  <a:lnTo>
                    <a:pt x="3048" y="1038"/>
                  </a:lnTo>
                  <a:lnTo>
                    <a:pt x="3054" y="1032"/>
                  </a:lnTo>
                  <a:lnTo>
                    <a:pt x="3054" y="1026"/>
                  </a:lnTo>
                  <a:lnTo>
                    <a:pt x="3072" y="1014"/>
                  </a:lnTo>
                  <a:lnTo>
                    <a:pt x="3060" y="1002"/>
                  </a:lnTo>
                  <a:lnTo>
                    <a:pt x="3096" y="1014"/>
                  </a:lnTo>
                  <a:lnTo>
                    <a:pt x="3114" y="996"/>
                  </a:lnTo>
                  <a:lnTo>
                    <a:pt x="3126" y="1002"/>
                  </a:lnTo>
                  <a:lnTo>
                    <a:pt x="3132" y="1014"/>
                  </a:lnTo>
                  <a:lnTo>
                    <a:pt x="3144" y="1020"/>
                  </a:lnTo>
                  <a:lnTo>
                    <a:pt x="3156" y="1044"/>
                  </a:lnTo>
                  <a:lnTo>
                    <a:pt x="3156" y="1050"/>
                  </a:lnTo>
                  <a:lnTo>
                    <a:pt x="3144" y="1074"/>
                  </a:lnTo>
                  <a:lnTo>
                    <a:pt x="3126" y="1092"/>
                  </a:lnTo>
                  <a:lnTo>
                    <a:pt x="3126" y="1104"/>
                  </a:lnTo>
                  <a:lnTo>
                    <a:pt x="3132" y="1116"/>
                  </a:lnTo>
                  <a:lnTo>
                    <a:pt x="3144" y="1128"/>
                  </a:lnTo>
                  <a:lnTo>
                    <a:pt x="3150" y="1128"/>
                  </a:lnTo>
                  <a:lnTo>
                    <a:pt x="3162" y="1122"/>
                  </a:lnTo>
                  <a:lnTo>
                    <a:pt x="3168" y="1122"/>
                  </a:lnTo>
                  <a:lnTo>
                    <a:pt x="3162" y="1152"/>
                  </a:lnTo>
                  <a:lnTo>
                    <a:pt x="3144" y="1170"/>
                  </a:lnTo>
                  <a:lnTo>
                    <a:pt x="3144" y="1176"/>
                  </a:lnTo>
                  <a:lnTo>
                    <a:pt x="3150" y="1176"/>
                  </a:lnTo>
                  <a:lnTo>
                    <a:pt x="3162" y="1170"/>
                  </a:lnTo>
                  <a:lnTo>
                    <a:pt x="3168" y="1164"/>
                  </a:lnTo>
                  <a:lnTo>
                    <a:pt x="3180" y="1158"/>
                  </a:lnTo>
                  <a:lnTo>
                    <a:pt x="3186" y="1158"/>
                  </a:lnTo>
                  <a:lnTo>
                    <a:pt x="3198" y="1146"/>
                  </a:lnTo>
                  <a:lnTo>
                    <a:pt x="3198" y="1122"/>
                  </a:lnTo>
                  <a:lnTo>
                    <a:pt x="3204" y="1122"/>
                  </a:lnTo>
                  <a:lnTo>
                    <a:pt x="3210" y="1116"/>
                  </a:lnTo>
                  <a:lnTo>
                    <a:pt x="3258" y="1092"/>
                  </a:lnTo>
                  <a:lnTo>
                    <a:pt x="3264" y="1086"/>
                  </a:lnTo>
                  <a:lnTo>
                    <a:pt x="3306" y="1086"/>
                  </a:lnTo>
                  <a:lnTo>
                    <a:pt x="3312" y="1074"/>
                  </a:lnTo>
                  <a:lnTo>
                    <a:pt x="3312" y="1062"/>
                  </a:lnTo>
                  <a:lnTo>
                    <a:pt x="3318" y="1056"/>
                  </a:lnTo>
                  <a:lnTo>
                    <a:pt x="3324" y="1044"/>
                  </a:lnTo>
                  <a:lnTo>
                    <a:pt x="3360" y="1026"/>
                  </a:lnTo>
                  <a:lnTo>
                    <a:pt x="3372" y="1014"/>
                  </a:lnTo>
                  <a:lnTo>
                    <a:pt x="3390" y="978"/>
                  </a:lnTo>
                  <a:lnTo>
                    <a:pt x="3390" y="948"/>
                  </a:lnTo>
                  <a:lnTo>
                    <a:pt x="3396" y="942"/>
                  </a:lnTo>
                  <a:lnTo>
                    <a:pt x="3396" y="936"/>
                  </a:lnTo>
                  <a:lnTo>
                    <a:pt x="3408" y="936"/>
                  </a:lnTo>
                  <a:lnTo>
                    <a:pt x="3420" y="942"/>
                  </a:lnTo>
                  <a:lnTo>
                    <a:pt x="3432" y="954"/>
                  </a:lnTo>
                  <a:lnTo>
                    <a:pt x="3444" y="954"/>
                  </a:lnTo>
                  <a:lnTo>
                    <a:pt x="3456" y="960"/>
                  </a:lnTo>
                  <a:lnTo>
                    <a:pt x="3504" y="960"/>
                  </a:lnTo>
                  <a:lnTo>
                    <a:pt x="3504" y="948"/>
                  </a:lnTo>
                  <a:lnTo>
                    <a:pt x="3498" y="948"/>
                  </a:lnTo>
                  <a:lnTo>
                    <a:pt x="3474" y="924"/>
                  </a:lnTo>
                  <a:lnTo>
                    <a:pt x="3474" y="912"/>
                  </a:lnTo>
                  <a:lnTo>
                    <a:pt x="3480" y="906"/>
                  </a:lnTo>
                  <a:lnTo>
                    <a:pt x="3486" y="912"/>
                  </a:lnTo>
                  <a:lnTo>
                    <a:pt x="3510" y="912"/>
                  </a:lnTo>
                  <a:lnTo>
                    <a:pt x="3522" y="918"/>
                  </a:lnTo>
                  <a:lnTo>
                    <a:pt x="3534" y="912"/>
                  </a:lnTo>
                  <a:lnTo>
                    <a:pt x="3540" y="900"/>
                  </a:lnTo>
                  <a:lnTo>
                    <a:pt x="3540" y="894"/>
                  </a:lnTo>
                  <a:lnTo>
                    <a:pt x="3534" y="882"/>
                  </a:lnTo>
                  <a:lnTo>
                    <a:pt x="3558" y="882"/>
                  </a:lnTo>
                  <a:lnTo>
                    <a:pt x="3558" y="864"/>
                  </a:lnTo>
                  <a:lnTo>
                    <a:pt x="3552" y="852"/>
                  </a:lnTo>
                  <a:lnTo>
                    <a:pt x="3546" y="846"/>
                  </a:lnTo>
                  <a:lnTo>
                    <a:pt x="3546" y="840"/>
                  </a:lnTo>
                  <a:lnTo>
                    <a:pt x="3576" y="840"/>
                  </a:lnTo>
                  <a:lnTo>
                    <a:pt x="3594" y="864"/>
                  </a:lnTo>
                  <a:lnTo>
                    <a:pt x="3600" y="840"/>
                  </a:lnTo>
                  <a:lnTo>
                    <a:pt x="3630" y="846"/>
                  </a:lnTo>
                  <a:lnTo>
                    <a:pt x="3624" y="810"/>
                  </a:lnTo>
                  <a:lnTo>
                    <a:pt x="3618" y="798"/>
                  </a:lnTo>
                  <a:lnTo>
                    <a:pt x="3606" y="786"/>
                  </a:lnTo>
                  <a:lnTo>
                    <a:pt x="3606" y="774"/>
                  </a:lnTo>
                  <a:lnTo>
                    <a:pt x="3600" y="756"/>
                  </a:lnTo>
                  <a:lnTo>
                    <a:pt x="3588" y="744"/>
                  </a:lnTo>
                  <a:lnTo>
                    <a:pt x="3576" y="726"/>
                  </a:lnTo>
                  <a:lnTo>
                    <a:pt x="3564" y="720"/>
                  </a:lnTo>
                  <a:lnTo>
                    <a:pt x="3552" y="708"/>
                  </a:lnTo>
                  <a:lnTo>
                    <a:pt x="3546" y="708"/>
                  </a:lnTo>
                  <a:lnTo>
                    <a:pt x="3540" y="696"/>
                  </a:lnTo>
                  <a:lnTo>
                    <a:pt x="3540" y="684"/>
                  </a:lnTo>
                  <a:lnTo>
                    <a:pt x="3564" y="684"/>
                  </a:lnTo>
                  <a:lnTo>
                    <a:pt x="3564" y="672"/>
                  </a:lnTo>
                  <a:lnTo>
                    <a:pt x="3558" y="666"/>
                  </a:lnTo>
                  <a:lnTo>
                    <a:pt x="3564" y="660"/>
                  </a:lnTo>
                  <a:lnTo>
                    <a:pt x="3588" y="660"/>
                  </a:lnTo>
                  <a:lnTo>
                    <a:pt x="3600" y="666"/>
                  </a:lnTo>
                  <a:lnTo>
                    <a:pt x="3618" y="672"/>
                  </a:lnTo>
                  <a:lnTo>
                    <a:pt x="3630" y="672"/>
                  </a:lnTo>
                  <a:lnTo>
                    <a:pt x="3642" y="678"/>
                  </a:lnTo>
                  <a:lnTo>
                    <a:pt x="3648" y="678"/>
                  </a:lnTo>
                  <a:lnTo>
                    <a:pt x="3654" y="672"/>
                  </a:lnTo>
                  <a:lnTo>
                    <a:pt x="3654" y="660"/>
                  </a:lnTo>
                  <a:lnTo>
                    <a:pt x="3648" y="648"/>
                  </a:lnTo>
                  <a:lnTo>
                    <a:pt x="3648" y="630"/>
                  </a:lnTo>
                  <a:lnTo>
                    <a:pt x="3654" y="630"/>
                  </a:lnTo>
                  <a:lnTo>
                    <a:pt x="3660" y="62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43" name="Chad" descr="© INSCALE GmbH, 05.05.2010&#10;http://www.presentationload.com/">
              <a:extLst>
                <a:ext uri="{FF2B5EF4-FFF2-40B4-BE49-F238E27FC236}">
                  <a16:creationId xmlns:a16="http://schemas.microsoft.com/office/drawing/2014/main" id="{88F2744B-4C28-7E29-ABFB-75A02685B7D3}"/>
                </a:ext>
              </a:extLst>
            </p:cNvPr>
            <p:cNvSpPr>
              <a:spLocks/>
            </p:cNvSpPr>
            <p:nvPr/>
          </p:nvSpPr>
          <p:spPr bwMode="gray">
            <a:xfrm>
              <a:off x="4595608" y="2501007"/>
              <a:ext cx="281650" cy="489185"/>
            </a:xfrm>
            <a:custGeom>
              <a:avLst/>
              <a:gdLst>
                <a:gd name="T0" fmla="*/ 2147483647 w 744"/>
                <a:gd name="T1" fmla="*/ 2147483647 h 1290"/>
                <a:gd name="T2" fmla="*/ 2147483647 w 744"/>
                <a:gd name="T3" fmla="*/ 0 h 1290"/>
                <a:gd name="T4" fmla="*/ 2147483647 w 744"/>
                <a:gd name="T5" fmla="*/ 2147483647 h 1290"/>
                <a:gd name="T6" fmla="*/ 2147483647 w 744"/>
                <a:gd name="T7" fmla="*/ 2147483647 h 1290"/>
                <a:gd name="T8" fmla="*/ 2147483647 w 744"/>
                <a:gd name="T9" fmla="*/ 2147483647 h 1290"/>
                <a:gd name="T10" fmla="*/ 2147483647 w 744"/>
                <a:gd name="T11" fmla="*/ 2147483647 h 1290"/>
                <a:gd name="T12" fmla="*/ 2147483647 w 744"/>
                <a:gd name="T13" fmla="*/ 2147483647 h 1290"/>
                <a:gd name="T14" fmla="*/ 2147483647 w 744"/>
                <a:gd name="T15" fmla="*/ 2147483647 h 1290"/>
                <a:gd name="T16" fmla="*/ 2147483647 w 744"/>
                <a:gd name="T17" fmla="*/ 2147483647 h 1290"/>
                <a:gd name="T18" fmla="*/ 0 w 744"/>
                <a:gd name="T19" fmla="*/ 2147483647 h 1290"/>
                <a:gd name="T20" fmla="*/ 2147483647 w 744"/>
                <a:gd name="T21" fmla="*/ 2147483647 h 1290"/>
                <a:gd name="T22" fmla="*/ 2147483647 w 744"/>
                <a:gd name="T23" fmla="*/ 2147483647 h 1290"/>
                <a:gd name="T24" fmla="*/ 2147483647 w 744"/>
                <a:gd name="T25" fmla="*/ 2147483647 h 1290"/>
                <a:gd name="T26" fmla="*/ 2147483647 w 744"/>
                <a:gd name="T27" fmla="*/ 2147483647 h 1290"/>
                <a:gd name="T28" fmla="*/ 2147483647 w 744"/>
                <a:gd name="T29" fmla="*/ 2147483647 h 1290"/>
                <a:gd name="T30" fmla="*/ 2147483647 w 744"/>
                <a:gd name="T31" fmla="*/ 2147483647 h 1290"/>
                <a:gd name="T32" fmla="*/ 2147483647 w 744"/>
                <a:gd name="T33" fmla="*/ 2147483647 h 1290"/>
                <a:gd name="T34" fmla="*/ 2147483647 w 744"/>
                <a:gd name="T35" fmla="*/ 2147483647 h 1290"/>
                <a:gd name="T36" fmla="*/ 2147483647 w 744"/>
                <a:gd name="T37" fmla="*/ 2147483647 h 1290"/>
                <a:gd name="T38" fmla="*/ 2147483647 w 744"/>
                <a:gd name="T39" fmla="*/ 2147483647 h 1290"/>
                <a:gd name="T40" fmla="*/ 2147483647 w 744"/>
                <a:gd name="T41" fmla="*/ 2147483647 h 1290"/>
                <a:gd name="T42" fmla="*/ 2147483647 w 744"/>
                <a:gd name="T43" fmla="*/ 2147483647 h 1290"/>
                <a:gd name="T44" fmla="*/ 2147483647 w 744"/>
                <a:gd name="T45" fmla="*/ 2147483647 h 1290"/>
                <a:gd name="T46" fmla="*/ 2147483647 w 744"/>
                <a:gd name="T47" fmla="*/ 2147483647 h 1290"/>
                <a:gd name="T48" fmla="*/ 2147483647 w 744"/>
                <a:gd name="T49" fmla="*/ 2147483647 h 1290"/>
                <a:gd name="T50" fmla="*/ 2147483647 w 744"/>
                <a:gd name="T51" fmla="*/ 2147483647 h 1290"/>
                <a:gd name="T52" fmla="*/ 2147483647 w 744"/>
                <a:gd name="T53" fmla="*/ 2147483647 h 1290"/>
                <a:gd name="T54" fmla="*/ 2147483647 w 744"/>
                <a:gd name="T55" fmla="*/ 2147483647 h 1290"/>
                <a:gd name="T56" fmla="*/ 2147483647 w 744"/>
                <a:gd name="T57" fmla="*/ 2147483647 h 1290"/>
                <a:gd name="T58" fmla="*/ 2147483647 w 744"/>
                <a:gd name="T59" fmla="*/ 2147483647 h 1290"/>
                <a:gd name="T60" fmla="*/ 2147483647 w 744"/>
                <a:gd name="T61" fmla="*/ 2147483647 h 1290"/>
                <a:gd name="T62" fmla="*/ 2147483647 w 744"/>
                <a:gd name="T63" fmla="*/ 2147483647 h 1290"/>
                <a:gd name="T64" fmla="*/ 2147483647 w 744"/>
                <a:gd name="T65" fmla="*/ 2147483647 h 1290"/>
                <a:gd name="T66" fmla="*/ 2147483647 w 744"/>
                <a:gd name="T67" fmla="*/ 2147483647 h 1290"/>
                <a:gd name="T68" fmla="*/ 2147483647 w 744"/>
                <a:gd name="T69" fmla="*/ 2147483647 h 1290"/>
                <a:gd name="T70" fmla="*/ 2147483647 w 744"/>
                <a:gd name="T71" fmla="*/ 2147483647 h 1290"/>
                <a:gd name="T72" fmla="*/ 2147483647 w 744"/>
                <a:gd name="T73" fmla="*/ 2147483647 h 1290"/>
                <a:gd name="T74" fmla="*/ 2147483647 w 744"/>
                <a:gd name="T75" fmla="*/ 2147483647 h 1290"/>
                <a:gd name="T76" fmla="*/ 2147483647 w 744"/>
                <a:gd name="T77" fmla="*/ 2147483647 h 1290"/>
                <a:gd name="T78" fmla="*/ 2147483647 w 744"/>
                <a:gd name="T79" fmla="*/ 2147483647 h 1290"/>
                <a:gd name="T80" fmla="*/ 2147483647 w 744"/>
                <a:gd name="T81" fmla="*/ 2147483647 h 1290"/>
                <a:gd name="T82" fmla="*/ 2147483647 w 744"/>
                <a:gd name="T83" fmla="*/ 2147483647 h 1290"/>
                <a:gd name="T84" fmla="*/ 2147483647 w 744"/>
                <a:gd name="T85" fmla="*/ 2147483647 h 1290"/>
                <a:gd name="T86" fmla="*/ 2147483647 w 744"/>
                <a:gd name="T87" fmla="*/ 2147483647 h 1290"/>
                <a:gd name="T88" fmla="*/ 2147483647 w 744"/>
                <a:gd name="T89" fmla="*/ 2147483647 h 1290"/>
                <a:gd name="T90" fmla="*/ 2147483647 w 744"/>
                <a:gd name="T91" fmla="*/ 2147483647 h 1290"/>
                <a:gd name="T92" fmla="*/ 2147483647 w 744"/>
                <a:gd name="T93" fmla="*/ 2147483647 h 129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44"/>
                <a:gd name="T142" fmla="*/ 0 h 1290"/>
                <a:gd name="T143" fmla="*/ 744 w 744"/>
                <a:gd name="T144" fmla="*/ 1290 h 129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44" h="1290">
                  <a:moveTo>
                    <a:pt x="678" y="624"/>
                  </a:moveTo>
                  <a:lnTo>
                    <a:pt x="720" y="624"/>
                  </a:lnTo>
                  <a:lnTo>
                    <a:pt x="732" y="630"/>
                  </a:lnTo>
                  <a:lnTo>
                    <a:pt x="744" y="630"/>
                  </a:lnTo>
                  <a:lnTo>
                    <a:pt x="738" y="324"/>
                  </a:lnTo>
                  <a:lnTo>
                    <a:pt x="180" y="0"/>
                  </a:lnTo>
                  <a:lnTo>
                    <a:pt x="156" y="12"/>
                  </a:lnTo>
                  <a:lnTo>
                    <a:pt x="144" y="24"/>
                  </a:lnTo>
                  <a:lnTo>
                    <a:pt x="126" y="30"/>
                  </a:lnTo>
                  <a:lnTo>
                    <a:pt x="108" y="42"/>
                  </a:lnTo>
                  <a:lnTo>
                    <a:pt x="126" y="108"/>
                  </a:lnTo>
                  <a:lnTo>
                    <a:pt x="114" y="156"/>
                  </a:lnTo>
                  <a:lnTo>
                    <a:pt x="144" y="192"/>
                  </a:lnTo>
                  <a:lnTo>
                    <a:pt x="150" y="216"/>
                  </a:lnTo>
                  <a:lnTo>
                    <a:pt x="180" y="252"/>
                  </a:lnTo>
                  <a:lnTo>
                    <a:pt x="162" y="288"/>
                  </a:lnTo>
                  <a:lnTo>
                    <a:pt x="144" y="534"/>
                  </a:lnTo>
                  <a:lnTo>
                    <a:pt x="138" y="540"/>
                  </a:lnTo>
                  <a:lnTo>
                    <a:pt x="120" y="564"/>
                  </a:lnTo>
                  <a:lnTo>
                    <a:pt x="96" y="588"/>
                  </a:lnTo>
                  <a:lnTo>
                    <a:pt x="72" y="618"/>
                  </a:lnTo>
                  <a:lnTo>
                    <a:pt x="54" y="636"/>
                  </a:lnTo>
                  <a:lnTo>
                    <a:pt x="48" y="648"/>
                  </a:lnTo>
                  <a:lnTo>
                    <a:pt x="36" y="666"/>
                  </a:lnTo>
                  <a:lnTo>
                    <a:pt x="30" y="678"/>
                  </a:lnTo>
                  <a:lnTo>
                    <a:pt x="24" y="696"/>
                  </a:lnTo>
                  <a:lnTo>
                    <a:pt x="24" y="708"/>
                  </a:lnTo>
                  <a:lnTo>
                    <a:pt x="18" y="714"/>
                  </a:lnTo>
                  <a:lnTo>
                    <a:pt x="18" y="720"/>
                  </a:lnTo>
                  <a:lnTo>
                    <a:pt x="0" y="726"/>
                  </a:lnTo>
                  <a:lnTo>
                    <a:pt x="6" y="786"/>
                  </a:lnTo>
                  <a:lnTo>
                    <a:pt x="18" y="786"/>
                  </a:lnTo>
                  <a:lnTo>
                    <a:pt x="48" y="834"/>
                  </a:lnTo>
                  <a:lnTo>
                    <a:pt x="48" y="846"/>
                  </a:lnTo>
                  <a:lnTo>
                    <a:pt x="48" y="840"/>
                  </a:lnTo>
                  <a:lnTo>
                    <a:pt x="72" y="834"/>
                  </a:lnTo>
                  <a:lnTo>
                    <a:pt x="72" y="852"/>
                  </a:lnTo>
                  <a:lnTo>
                    <a:pt x="78" y="864"/>
                  </a:lnTo>
                  <a:lnTo>
                    <a:pt x="84" y="870"/>
                  </a:lnTo>
                  <a:lnTo>
                    <a:pt x="96" y="870"/>
                  </a:lnTo>
                  <a:lnTo>
                    <a:pt x="102" y="876"/>
                  </a:lnTo>
                  <a:lnTo>
                    <a:pt x="108" y="876"/>
                  </a:lnTo>
                  <a:lnTo>
                    <a:pt x="102" y="912"/>
                  </a:lnTo>
                  <a:lnTo>
                    <a:pt x="114" y="918"/>
                  </a:lnTo>
                  <a:lnTo>
                    <a:pt x="120" y="930"/>
                  </a:lnTo>
                  <a:lnTo>
                    <a:pt x="120" y="966"/>
                  </a:lnTo>
                  <a:lnTo>
                    <a:pt x="114" y="966"/>
                  </a:lnTo>
                  <a:lnTo>
                    <a:pt x="114" y="1002"/>
                  </a:lnTo>
                  <a:lnTo>
                    <a:pt x="120" y="1020"/>
                  </a:lnTo>
                  <a:lnTo>
                    <a:pt x="120" y="1038"/>
                  </a:lnTo>
                  <a:lnTo>
                    <a:pt x="126" y="1050"/>
                  </a:lnTo>
                  <a:lnTo>
                    <a:pt x="138" y="1056"/>
                  </a:lnTo>
                  <a:lnTo>
                    <a:pt x="144" y="1068"/>
                  </a:lnTo>
                  <a:lnTo>
                    <a:pt x="162" y="1086"/>
                  </a:lnTo>
                  <a:lnTo>
                    <a:pt x="66" y="1086"/>
                  </a:lnTo>
                  <a:lnTo>
                    <a:pt x="54" y="1092"/>
                  </a:lnTo>
                  <a:lnTo>
                    <a:pt x="48" y="1098"/>
                  </a:lnTo>
                  <a:lnTo>
                    <a:pt x="48" y="1110"/>
                  </a:lnTo>
                  <a:lnTo>
                    <a:pt x="60" y="1134"/>
                  </a:lnTo>
                  <a:lnTo>
                    <a:pt x="72" y="1146"/>
                  </a:lnTo>
                  <a:lnTo>
                    <a:pt x="78" y="1158"/>
                  </a:lnTo>
                  <a:lnTo>
                    <a:pt x="90" y="1170"/>
                  </a:lnTo>
                  <a:lnTo>
                    <a:pt x="108" y="1182"/>
                  </a:lnTo>
                  <a:lnTo>
                    <a:pt x="120" y="1188"/>
                  </a:lnTo>
                  <a:lnTo>
                    <a:pt x="132" y="1200"/>
                  </a:lnTo>
                  <a:lnTo>
                    <a:pt x="144" y="1224"/>
                  </a:lnTo>
                  <a:lnTo>
                    <a:pt x="144" y="1242"/>
                  </a:lnTo>
                  <a:lnTo>
                    <a:pt x="150" y="1254"/>
                  </a:lnTo>
                  <a:lnTo>
                    <a:pt x="156" y="1272"/>
                  </a:lnTo>
                  <a:lnTo>
                    <a:pt x="156" y="1284"/>
                  </a:lnTo>
                  <a:lnTo>
                    <a:pt x="162" y="1284"/>
                  </a:lnTo>
                  <a:lnTo>
                    <a:pt x="168" y="1290"/>
                  </a:lnTo>
                  <a:lnTo>
                    <a:pt x="186" y="1290"/>
                  </a:lnTo>
                  <a:lnTo>
                    <a:pt x="198" y="1284"/>
                  </a:lnTo>
                  <a:lnTo>
                    <a:pt x="216" y="1266"/>
                  </a:lnTo>
                  <a:lnTo>
                    <a:pt x="228" y="1260"/>
                  </a:lnTo>
                  <a:lnTo>
                    <a:pt x="234" y="1254"/>
                  </a:lnTo>
                  <a:lnTo>
                    <a:pt x="234" y="1278"/>
                  </a:lnTo>
                  <a:lnTo>
                    <a:pt x="240" y="1284"/>
                  </a:lnTo>
                  <a:lnTo>
                    <a:pt x="246" y="1284"/>
                  </a:lnTo>
                  <a:lnTo>
                    <a:pt x="258" y="1278"/>
                  </a:lnTo>
                  <a:lnTo>
                    <a:pt x="270" y="1266"/>
                  </a:lnTo>
                  <a:lnTo>
                    <a:pt x="276" y="1254"/>
                  </a:lnTo>
                  <a:lnTo>
                    <a:pt x="282" y="1248"/>
                  </a:lnTo>
                  <a:lnTo>
                    <a:pt x="372" y="1248"/>
                  </a:lnTo>
                  <a:lnTo>
                    <a:pt x="378" y="1242"/>
                  </a:lnTo>
                  <a:lnTo>
                    <a:pt x="384" y="1230"/>
                  </a:lnTo>
                  <a:lnTo>
                    <a:pt x="390" y="1224"/>
                  </a:lnTo>
                  <a:lnTo>
                    <a:pt x="396" y="1212"/>
                  </a:lnTo>
                  <a:lnTo>
                    <a:pt x="402" y="1206"/>
                  </a:lnTo>
                  <a:lnTo>
                    <a:pt x="402" y="1194"/>
                  </a:lnTo>
                  <a:lnTo>
                    <a:pt x="390" y="1182"/>
                  </a:lnTo>
                  <a:lnTo>
                    <a:pt x="384" y="1182"/>
                  </a:lnTo>
                  <a:lnTo>
                    <a:pt x="402" y="1170"/>
                  </a:lnTo>
                  <a:lnTo>
                    <a:pt x="420" y="1170"/>
                  </a:lnTo>
                  <a:lnTo>
                    <a:pt x="462" y="1164"/>
                  </a:lnTo>
                  <a:lnTo>
                    <a:pt x="510" y="1146"/>
                  </a:lnTo>
                  <a:lnTo>
                    <a:pt x="528" y="1134"/>
                  </a:lnTo>
                  <a:lnTo>
                    <a:pt x="552" y="1110"/>
                  </a:lnTo>
                  <a:lnTo>
                    <a:pt x="552" y="1092"/>
                  </a:lnTo>
                  <a:lnTo>
                    <a:pt x="588" y="1068"/>
                  </a:lnTo>
                  <a:lnTo>
                    <a:pt x="594" y="1038"/>
                  </a:lnTo>
                  <a:lnTo>
                    <a:pt x="648" y="1008"/>
                  </a:lnTo>
                  <a:lnTo>
                    <a:pt x="672" y="1008"/>
                  </a:lnTo>
                  <a:lnTo>
                    <a:pt x="672" y="996"/>
                  </a:lnTo>
                  <a:lnTo>
                    <a:pt x="684" y="996"/>
                  </a:lnTo>
                  <a:lnTo>
                    <a:pt x="684" y="990"/>
                  </a:lnTo>
                  <a:lnTo>
                    <a:pt x="678" y="984"/>
                  </a:lnTo>
                  <a:lnTo>
                    <a:pt x="666" y="966"/>
                  </a:lnTo>
                  <a:lnTo>
                    <a:pt x="654" y="960"/>
                  </a:lnTo>
                  <a:lnTo>
                    <a:pt x="648" y="960"/>
                  </a:lnTo>
                  <a:lnTo>
                    <a:pt x="642" y="936"/>
                  </a:lnTo>
                  <a:lnTo>
                    <a:pt x="660" y="930"/>
                  </a:lnTo>
                  <a:lnTo>
                    <a:pt x="642" y="918"/>
                  </a:lnTo>
                  <a:lnTo>
                    <a:pt x="642" y="876"/>
                  </a:lnTo>
                  <a:lnTo>
                    <a:pt x="636" y="870"/>
                  </a:lnTo>
                  <a:lnTo>
                    <a:pt x="624" y="870"/>
                  </a:lnTo>
                  <a:lnTo>
                    <a:pt x="618" y="876"/>
                  </a:lnTo>
                  <a:lnTo>
                    <a:pt x="606" y="876"/>
                  </a:lnTo>
                  <a:lnTo>
                    <a:pt x="600" y="870"/>
                  </a:lnTo>
                  <a:lnTo>
                    <a:pt x="600" y="852"/>
                  </a:lnTo>
                  <a:lnTo>
                    <a:pt x="606" y="840"/>
                  </a:lnTo>
                  <a:lnTo>
                    <a:pt x="618" y="834"/>
                  </a:lnTo>
                  <a:lnTo>
                    <a:pt x="630" y="822"/>
                  </a:lnTo>
                  <a:lnTo>
                    <a:pt x="630" y="810"/>
                  </a:lnTo>
                  <a:lnTo>
                    <a:pt x="618" y="786"/>
                  </a:lnTo>
                  <a:lnTo>
                    <a:pt x="612" y="780"/>
                  </a:lnTo>
                  <a:lnTo>
                    <a:pt x="630" y="762"/>
                  </a:lnTo>
                  <a:lnTo>
                    <a:pt x="648" y="750"/>
                  </a:lnTo>
                  <a:lnTo>
                    <a:pt x="642" y="732"/>
                  </a:lnTo>
                  <a:lnTo>
                    <a:pt x="636" y="708"/>
                  </a:lnTo>
                  <a:lnTo>
                    <a:pt x="648" y="708"/>
                  </a:lnTo>
                  <a:lnTo>
                    <a:pt x="648" y="690"/>
                  </a:lnTo>
                  <a:lnTo>
                    <a:pt x="660" y="678"/>
                  </a:lnTo>
                  <a:lnTo>
                    <a:pt x="672" y="672"/>
                  </a:lnTo>
                  <a:lnTo>
                    <a:pt x="678" y="666"/>
                  </a:lnTo>
                  <a:lnTo>
                    <a:pt x="678" y="660"/>
                  </a:lnTo>
                  <a:lnTo>
                    <a:pt x="672" y="654"/>
                  </a:lnTo>
                  <a:lnTo>
                    <a:pt x="672" y="642"/>
                  </a:lnTo>
                  <a:lnTo>
                    <a:pt x="666" y="636"/>
                  </a:lnTo>
                  <a:lnTo>
                    <a:pt x="678" y="62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44" name="Central African Republic" descr="© INSCALE GmbH, 05.05.2010&#10;http://www.presentationload.com/">
              <a:extLst>
                <a:ext uri="{FF2B5EF4-FFF2-40B4-BE49-F238E27FC236}">
                  <a16:creationId xmlns:a16="http://schemas.microsoft.com/office/drawing/2014/main" id="{18FB03D2-EDC9-ECDF-B59A-C756A1B5AA8E}"/>
                </a:ext>
              </a:extLst>
            </p:cNvPr>
            <p:cNvSpPr>
              <a:spLocks/>
            </p:cNvSpPr>
            <p:nvPr/>
          </p:nvSpPr>
          <p:spPr bwMode="gray">
            <a:xfrm>
              <a:off x="4622291" y="2883461"/>
              <a:ext cx="346876" cy="265347"/>
            </a:xfrm>
            <a:custGeom>
              <a:avLst/>
              <a:gdLst>
                <a:gd name="T0" fmla="*/ 2147483647 w 912"/>
                <a:gd name="T1" fmla="*/ 2147483647 h 702"/>
                <a:gd name="T2" fmla="*/ 2147483647 w 912"/>
                <a:gd name="T3" fmla="*/ 2147483647 h 702"/>
                <a:gd name="T4" fmla="*/ 2147483647 w 912"/>
                <a:gd name="T5" fmla="*/ 2147483647 h 702"/>
                <a:gd name="T6" fmla="*/ 2147483647 w 912"/>
                <a:gd name="T7" fmla="*/ 2147483647 h 702"/>
                <a:gd name="T8" fmla="*/ 2147483647 w 912"/>
                <a:gd name="T9" fmla="*/ 2147483647 h 702"/>
                <a:gd name="T10" fmla="*/ 2147483647 w 912"/>
                <a:gd name="T11" fmla="*/ 2147483647 h 702"/>
                <a:gd name="T12" fmla="*/ 2147483647 w 912"/>
                <a:gd name="T13" fmla="*/ 2147483647 h 702"/>
                <a:gd name="T14" fmla="*/ 2147483647 w 912"/>
                <a:gd name="T15" fmla="*/ 2147483647 h 702"/>
                <a:gd name="T16" fmla="*/ 2147483647 w 912"/>
                <a:gd name="T17" fmla="*/ 2147483647 h 702"/>
                <a:gd name="T18" fmla="*/ 2147483647 w 912"/>
                <a:gd name="T19" fmla="*/ 2147483647 h 702"/>
                <a:gd name="T20" fmla="*/ 2147483647 w 912"/>
                <a:gd name="T21" fmla="*/ 2147483647 h 702"/>
                <a:gd name="T22" fmla="*/ 2147483647 w 912"/>
                <a:gd name="T23" fmla="*/ 2147483647 h 702"/>
                <a:gd name="T24" fmla="*/ 2147483647 w 912"/>
                <a:gd name="T25" fmla="*/ 2147483647 h 702"/>
                <a:gd name="T26" fmla="*/ 2147483647 w 912"/>
                <a:gd name="T27" fmla="*/ 2147483647 h 702"/>
                <a:gd name="T28" fmla="*/ 2147483647 w 912"/>
                <a:gd name="T29" fmla="*/ 2147483647 h 702"/>
                <a:gd name="T30" fmla="*/ 2147483647 w 912"/>
                <a:gd name="T31" fmla="*/ 0 h 702"/>
                <a:gd name="T32" fmla="*/ 2147483647 w 912"/>
                <a:gd name="T33" fmla="*/ 2147483647 h 702"/>
                <a:gd name="T34" fmla="*/ 2147483647 w 912"/>
                <a:gd name="T35" fmla="*/ 2147483647 h 702"/>
                <a:gd name="T36" fmla="*/ 2147483647 w 912"/>
                <a:gd name="T37" fmla="*/ 2147483647 h 702"/>
                <a:gd name="T38" fmla="*/ 2147483647 w 912"/>
                <a:gd name="T39" fmla="*/ 2147483647 h 702"/>
                <a:gd name="T40" fmla="*/ 2147483647 w 912"/>
                <a:gd name="T41" fmla="*/ 2147483647 h 702"/>
                <a:gd name="T42" fmla="*/ 2147483647 w 912"/>
                <a:gd name="T43" fmla="*/ 2147483647 h 702"/>
                <a:gd name="T44" fmla="*/ 2147483647 w 912"/>
                <a:gd name="T45" fmla="*/ 2147483647 h 702"/>
                <a:gd name="T46" fmla="*/ 2147483647 w 912"/>
                <a:gd name="T47" fmla="*/ 2147483647 h 702"/>
                <a:gd name="T48" fmla="*/ 2147483647 w 912"/>
                <a:gd name="T49" fmla="*/ 2147483647 h 702"/>
                <a:gd name="T50" fmla="*/ 2147483647 w 912"/>
                <a:gd name="T51" fmla="*/ 2147483647 h 702"/>
                <a:gd name="T52" fmla="*/ 2147483647 w 912"/>
                <a:gd name="T53" fmla="*/ 2147483647 h 702"/>
                <a:gd name="T54" fmla="*/ 2147483647 w 912"/>
                <a:gd name="T55" fmla="*/ 2147483647 h 702"/>
                <a:gd name="T56" fmla="*/ 2147483647 w 912"/>
                <a:gd name="T57" fmla="*/ 2147483647 h 702"/>
                <a:gd name="T58" fmla="*/ 2147483647 w 912"/>
                <a:gd name="T59" fmla="*/ 2147483647 h 702"/>
                <a:gd name="T60" fmla="*/ 0 w 912"/>
                <a:gd name="T61" fmla="*/ 2147483647 h 702"/>
                <a:gd name="T62" fmla="*/ 2147483647 w 912"/>
                <a:gd name="T63" fmla="*/ 2147483647 h 702"/>
                <a:gd name="T64" fmla="*/ 2147483647 w 912"/>
                <a:gd name="T65" fmla="*/ 2147483647 h 702"/>
                <a:gd name="T66" fmla="*/ 2147483647 w 912"/>
                <a:gd name="T67" fmla="*/ 2147483647 h 702"/>
                <a:gd name="T68" fmla="*/ 2147483647 w 912"/>
                <a:gd name="T69" fmla="*/ 2147483647 h 702"/>
                <a:gd name="T70" fmla="*/ 2147483647 w 912"/>
                <a:gd name="T71" fmla="*/ 2147483647 h 702"/>
                <a:gd name="T72" fmla="*/ 2147483647 w 912"/>
                <a:gd name="T73" fmla="*/ 2147483647 h 702"/>
                <a:gd name="T74" fmla="*/ 2147483647 w 912"/>
                <a:gd name="T75" fmla="*/ 2147483647 h 702"/>
                <a:gd name="T76" fmla="*/ 2147483647 w 912"/>
                <a:gd name="T77" fmla="*/ 2147483647 h 702"/>
                <a:gd name="T78" fmla="*/ 2147483647 w 912"/>
                <a:gd name="T79" fmla="*/ 2147483647 h 702"/>
                <a:gd name="T80" fmla="*/ 2147483647 w 912"/>
                <a:gd name="T81" fmla="*/ 2147483647 h 702"/>
                <a:gd name="T82" fmla="*/ 2147483647 w 912"/>
                <a:gd name="T83" fmla="*/ 2147483647 h 702"/>
                <a:gd name="T84" fmla="*/ 2147483647 w 912"/>
                <a:gd name="T85" fmla="*/ 2147483647 h 702"/>
                <a:gd name="T86" fmla="*/ 2147483647 w 912"/>
                <a:gd name="T87" fmla="*/ 2147483647 h 702"/>
                <a:gd name="T88" fmla="*/ 2147483647 w 912"/>
                <a:gd name="T89" fmla="*/ 2147483647 h 702"/>
                <a:gd name="T90" fmla="*/ 2147483647 w 912"/>
                <a:gd name="T91" fmla="*/ 2147483647 h 702"/>
                <a:gd name="T92" fmla="*/ 2147483647 w 912"/>
                <a:gd name="T93" fmla="*/ 2147483647 h 702"/>
                <a:gd name="T94" fmla="*/ 2147483647 w 912"/>
                <a:gd name="T95" fmla="*/ 2147483647 h 702"/>
                <a:gd name="T96" fmla="*/ 2147483647 w 912"/>
                <a:gd name="T97" fmla="*/ 2147483647 h 702"/>
                <a:gd name="T98" fmla="*/ 2147483647 w 912"/>
                <a:gd name="T99" fmla="*/ 2147483647 h 702"/>
                <a:gd name="T100" fmla="*/ 2147483647 w 912"/>
                <a:gd name="T101" fmla="*/ 2147483647 h 702"/>
                <a:gd name="T102" fmla="*/ 2147483647 w 912"/>
                <a:gd name="T103" fmla="*/ 2147483647 h 702"/>
                <a:gd name="T104" fmla="*/ 2147483647 w 912"/>
                <a:gd name="T105" fmla="*/ 2147483647 h 702"/>
                <a:gd name="T106" fmla="*/ 2147483647 w 912"/>
                <a:gd name="T107" fmla="*/ 2147483647 h 702"/>
                <a:gd name="T108" fmla="*/ 2147483647 w 912"/>
                <a:gd name="T109" fmla="*/ 2147483647 h 702"/>
                <a:gd name="T110" fmla="*/ 2147483647 w 912"/>
                <a:gd name="T111" fmla="*/ 2147483647 h 702"/>
                <a:gd name="T112" fmla="*/ 2147483647 w 912"/>
                <a:gd name="T113" fmla="*/ 2147483647 h 702"/>
                <a:gd name="T114" fmla="*/ 2147483647 w 912"/>
                <a:gd name="T115" fmla="*/ 2147483647 h 702"/>
                <a:gd name="T116" fmla="*/ 2147483647 w 912"/>
                <a:gd name="T117" fmla="*/ 2147483647 h 702"/>
                <a:gd name="T118" fmla="*/ 2147483647 w 912"/>
                <a:gd name="T119" fmla="*/ 2147483647 h 702"/>
                <a:gd name="T120" fmla="*/ 2147483647 w 912"/>
                <a:gd name="T121" fmla="*/ 2147483647 h 70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912"/>
                <a:gd name="T184" fmla="*/ 0 h 702"/>
                <a:gd name="T185" fmla="*/ 912 w 912"/>
                <a:gd name="T186" fmla="*/ 702 h 702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912" h="702">
                  <a:moveTo>
                    <a:pt x="906" y="420"/>
                  </a:moveTo>
                  <a:lnTo>
                    <a:pt x="900" y="414"/>
                  </a:lnTo>
                  <a:lnTo>
                    <a:pt x="888" y="408"/>
                  </a:lnTo>
                  <a:lnTo>
                    <a:pt x="882" y="402"/>
                  </a:lnTo>
                  <a:lnTo>
                    <a:pt x="858" y="396"/>
                  </a:lnTo>
                  <a:lnTo>
                    <a:pt x="858" y="378"/>
                  </a:lnTo>
                  <a:lnTo>
                    <a:pt x="846" y="366"/>
                  </a:lnTo>
                  <a:lnTo>
                    <a:pt x="846" y="360"/>
                  </a:lnTo>
                  <a:lnTo>
                    <a:pt x="858" y="360"/>
                  </a:lnTo>
                  <a:lnTo>
                    <a:pt x="858" y="348"/>
                  </a:lnTo>
                  <a:lnTo>
                    <a:pt x="852" y="342"/>
                  </a:lnTo>
                  <a:lnTo>
                    <a:pt x="834" y="342"/>
                  </a:lnTo>
                  <a:lnTo>
                    <a:pt x="834" y="336"/>
                  </a:lnTo>
                  <a:lnTo>
                    <a:pt x="828" y="330"/>
                  </a:lnTo>
                  <a:lnTo>
                    <a:pt x="822" y="318"/>
                  </a:lnTo>
                  <a:lnTo>
                    <a:pt x="810" y="306"/>
                  </a:lnTo>
                  <a:lnTo>
                    <a:pt x="798" y="300"/>
                  </a:lnTo>
                  <a:lnTo>
                    <a:pt x="792" y="300"/>
                  </a:lnTo>
                  <a:lnTo>
                    <a:pt x="780" y="294"/>
                  </a:lnTo>
                  <a:lnTo>
                    <a:pt x="768" y="282"/>
                  </a:lnTo>
                  <a:lnTo>
                    <a:pt x="768" y="276"/>
                  </a:lnTo>
                  <a:lnTo>
                    <a:pt x="774" y="276"/>
                  </a:lnTo>
                  <a:lnTo>
                    <a:pt x="774" y="270"/>
                  </a:lnTo>
                  <a:lnTo>
                    <a:pt x="780" y="270"/>
                  </a:lnTo>
                  <a:lnTo>
                    <a:pt x="780" y="264"/>
                  </a:lnTo>
                  <a:lnTo>
                    <a:pt x="768" y="252"/>
                  </a:lnTo>
                  <a:lnTo>
                    <a:pt x="756" y="246"/>
                  </a:lnTo>
                  <a:lnTo>
                    <a:pt x="750" y="246"/>
                  </a:lnTo>
                  <a:lnTo>
                    <a:pt x="750" y="228"/>
                  </a:lnTo>
                  <a:lnTo>
                    <a:pt x="720" y="228"/>
                  </a:lnTo>
                  <a:lnTo>
                    <a:pt x="696" y="216"/>
                  </a:lnTo>
                  <a:lnTo>
                    <a:pt x="696" y="186"/>
                  </a:lnTo>
                  <a:lnTo>
                    <a:pt x="648" y="180"/>
                  </a:lnTo>
                  <a:lnTo>
                    <a:pt x="654" y="162"/>
                  </a:lnTo>
                  <a:lnTo>
                    <a:pt x="648" y="162"/>
                  </a:lnTo>
                  <a:lnTo>
                    <a:pt x="642" y="156"/>
                  </a:lnTo>
                  <a:lnTo>
                    <a:pt x="642" y="150"/>
                  </a:lnTo>
                  <a:lnTo>
                    <a:pt x="648" y="144"/>
                  </a:lnTo>
                  <a:lnTo>
                    <a:pt x="654" y="132"/>
                  </a:lnTo>
                  <a:lnTo>
                    <a:pt x="660" y="126"/>
                  </a:lnTo>
                  <a:lnTo>
                    <a:pt x="660" y="96"/>
                  </a:lnTo>
                  <a:lnTo>
                    <a:pt x="654" y="84"/>
                  </a:lnTo>
                  <a:lnTo>
                    <a:pt x="648" y="66"/>
                  </a:lnTo>
                  <a:lnTo>
                    <a:pt x="636" y="54"/>
                  </a:lnTo>
                  <a:lnTo>
                    <a:pt x="630" y="42"/>
                  </a:lnTo>
                  <a:lnTo>
                    <a:pt x="600" y="12"/>
                  </a:lnTo>
                  <a:lnTo>
                    <a:pt x="600" y="0"/>
                  </a:lnTo>
                  <a:lnTo>
                    <a:pt x="576" y="0"/>
                  </a:lnTo>
                  <a:lnTo>
                    <a:pt x="522" y="30"/>
                  </a:lnTo>
                  <a:lnTo>
                    <a:pt x="516" y="60"/>
                  </a:lnTo>
                  <a:lnTo>
                    <a:pt x="480" y="84"/>
                  </a:lnTo>
                  <a:lnTo>
                    <a:pt x="480" y="102"/>
                  </a:lnTo>
                  <a:lnTo>
                    <a:pt x="456" y="126"/>
                  </a:lnTo>
                  <a:lnTo>
                    <a:pt x="438" y="138"/>
                  </a:lnTo>
                  <a:lnTo>
                    <a:pt x="390" y="156"/>
                  </a:lnTo>
                  <a:lnTo>
                    <a:pt x="348" y="162"/>
                  </a:lnTo>
                  <a:lnTo>
                    <a:pt x="330" y="162"/>
                  </a:lnTo>
                  <a:lnTo>
                    <a:pt x="312" y="174"/>
                  </a:lnTo>
                  <a:lnTo>
                    <a:pt x="318" y="174"/>
                  </a:lnTo>
                  <a:lnTo>
                    <a:pt x="330" y="186"/>
                  </a:lnTo>
                  <a:lnTo>
                    <a:pt x="330" y="198"/>
                  </a:lnTo>
                  <a:lnTo>
                    <a:pt x="324" y="204"/>
                  </a:lnTo>
                  <a:lnTo>
                    <a:pt x="318" y="216"/>
                  </a:lnTo>
                  <a:lnTo>
                    <a:pt x="312" y="222"/>
                  </a:lnTo>
                  <a:lnTo>
                    <a:pt x="306" y="234"/>
                  </a:lnTo>
                  <a:lnTo>
                    <a:pt x="300" y="240"/>
                  </a:lnTo>
                  <a:lnTo>
                    <a:pt x="210" y="240"/>
                  </a:lnTo>
                  <a:lnTo>
                    <a:pt x="204" y="246"/>
                  </a:lnTo>
                  <a:lnTo>
                    <a:pt x="198" y="258"/>
                  </a:lnTo>
                  <a:lnTo>
                    <a:pt x="186" y="270"/>
                  </a:lnTo>
                  <a:lnTo>
                    <a:pt x="174" y="276"/>
                  </a:lnTo>
                  <a:lnTo>
                    <a:pt x="168" y="276"/>
                  </a:lnTo>
                  <a:lnTo>
                    <a:pt x="162" y="270"/>
                  </a:lnTo>
                  <a:lnTo>
                    <a:pt x="162" y="246"/>
                  </a:lnTo>
                  <a:lnTo>
                    <a:pt x="156" y="252"/>
                  </a:lnTo>
                  <a:lnTo>
                    <a:pt x="144" y="258"/>
                  </a:lnTo>
                  <a:lnTo>
                    <a:pt x="126" y="276"/>
                  </a:lnTo>
                  <a:lnTo>
                    <a:pt x="114" y="282"/>
                  </a:lnTo>
                  <a:lnTo>
                    <a:pt x="96" y="282"/>
                  </a:lnTo>
                  <a:lnTo>
                    <a:pt x="90" y="276"/>
                  </a:lnTo>
                  <a:lnTo>
                    <a:pt x="78" y="276"/>
                  </a:lnTo>
                  <a:lnTo>
                    <a:pt x="66" y="288"/>
                  </a:lnTo>
                  <a:lnTo>
                    <a:pt x="60" y="300"/>
                  </a:lnTo>
                  <a:lnTo>
                    <a:pt x="54" y="306"/>
                  </a:lnTo>
                  <a:lnTo>
                    <a:pt x="54" y="324"/>
                  </a:lnTo>
                  <a:lnTo>
                    <a:pt x="48" y="336"/>
                  </a:lnTo>
                  <a:lnTo>
                    <a:pt x="42" y="336"/>
                  </a:lnTo>
                  <a:lnTo>
                    <a:pt x="36" y="372"/>
                  </a:lnTo>
                  <a:lnTo>
                    <a:pt x="30" y="372"/>
                  </a:lnTo>
                  <a:lnTo>
                    <a:pt x="24" y="378"/>
                  </a:lnTo>
                  <a:lnTo>
                    <a:pt x="12" y="384"/>
                  </a:lnTo>
                  <a:lnTo>
                    <a:pt x="0" y="396"/>
                  </a:lnTo>
                  <a:lnTo>
                    <a:pt x="0" y="402"/>
                  </a:lnTo>
                  <a:lnTo>
                    <a:pt x="12" y="408"/>
                  </a:lnTo>
                  <a:lnTo>
                    <a:pt x="18" y="408"/>
                  </a:lnTo>
                  <a:lnTo>
                    <a:pt x="18" y="444"/>
                  </a:lnTo>
                  <a:lnTo>
                    <a:pt x="6" y="456"/>
                  </a:lnTo>
                  <a:lnTo>
                    <a:pt x="24" y="468"/>
                  </a:lnTo>
                  <a:lnTo>
                    <a:pt x="24" y="516"/>
                  </a:lnTo>
                  <a:lnTo>
                    <a:pt x="30" y="516"/>
                  </a:lnTo>
                  <a:lnTo>
                    <a:pt x="48" y="534"/>
                  </a:lnTo>
                  <a:lnTo>
                    <a:pt x="54" y="534"/>
                  </a:lnTo>
                  <a:lnTo>
                    <a:pt x="54" y="576"/>
                  </a:lnTo>
                  <a:lnTo>
                    <a:pt x="60" y="582"/>
                  </a:lnTo>
                  <a:lnTo>
                    <a:pt x="72" y="606"/>
                  </a:lnTo>
                  <a:lnTo>
                    <a:pt x="84" y="618"/>
                  </a:lnTo>
                  <a:lnTo>
                    <a:pt x="96" y="624"/>
                  </a:lnTo>
                  <a:lnTo>
                    <a:pt x="102" y="636"/>
                  </a:lnTo>
                  <a:lnTo>
                    <a:pt x="114" y="642"/>
                  </a:lnTo>
                  <a:lnTo>
                    <a:pt x="120" y="660"/>
                  </a:lnTo>
                  <a:lnTo>
                    <a:pt x="120" y="690"/>
                  </a:lnTo>
                  <a:lnTo>
                    <a:pt x="132" y="702"/>
                  </a:lnTo>
                  <a:lnTo>
                    <a:pt x="138" y="696"/>
                  </a:lnTo>
                  <a:lnTo>
                    <a:pt x="144" y="684"/>
                  </a:lnTo>
                  <a:lnTo>
                    <a:pt x="150" y="678"/>
                  </a:lnTo>
                  <a:lnTo>
                    <a:pt x="156" y="666"/>
                  </a:lnTo>
                  <a:lnTo>
                    <a:pt x="156" y="642"/>
                  </a:lnTo>
                  <a:lnTo>
                    <a:pt x="144" y="630"/>
                  </a:lnTo>
                  <a:lnTo>
                    <a:pt x="162" y="600"/>
                  </a:lnTo>
                  <a:lnTo>
                    <a:pt x="192" y="600"/>
                  </a:lnTo>
                  <a:lnTo>
                    <a:pt x="210" y="582"/>
                  </a:lnTo>
                  <a:lnTo>
                    <a:pt x="228" y="582"/>
                  </a:lnTo>
                  <a:lnTo>
                    <a:pt x="264" y="600"/>
                  </a:lnTo>
                  <a:lnTo>
                    <a:pt x="276" y="600"/>
                  </a:lnTo>
                  <a:lnTo>
                    <a:pt x="288" y="588"/>
                  </a:lnTo>
                  <a:lnTo>
                    <a:pt x="300" y="570"/>
                  </a:lnTo>
                  <a:lnTo>
                    <a:pt x="300" y="552"/>
                  </a:lnTo>
                  <a:lnTo>
                    <a:pt x="294" y="552"/>
                  </a:lnTo>
                  <a:lnTo>
                    <a:pt x="294" y="540"/>
                  </a:lnTo>
                  <a:lnTo>
                    <a:pt x="306" y="528"/>
                  </a:lnTo>
                  <a:lnTo>
                    <a:pt x="312" y="528"/>
                  </a:lnTo>
                  <a:lnTo>
                    <a:pt x="324" y="516"/>
                  </a:lnTo>
                  <a:lnTo>
                    <a:pt x="330" y="504"/>
                  </a:lnTo>
                  <a:lnTo>
                    <a:pt x="330" y="498"/>
                  </a:lnTo>
                  <a:lnTo>
                    <a:pt x="336" y="486"/>
                  </a:lnTo>
                  <a:lnTo>
                    <a:pt x="336" y="480"/>
                  </a:lnTo>
                  <a:lnTo>
                    <a:pt x="342" y="474"/>
                  </a:lnTo>
                  <a:lnTo>
                    <a:pt x="354" y="468"/>
                  </a:lnTo>
                  <a:lnTo>
                    <a:pt x="366" y="468"/>
                  </a:lnTo>
                  <a:lnTo>
                    <a:pt x="384" y="474"/>
                  </a:lnTo>
                  <a:lnTo>
                    <a:pt x="396" y="474"/>
                  </a:lnTo>
                  <a:lnTo>
                    <a:pt x="408" y="480"/>
                  </a:lnTo>
                  <a:lnTo>
                    <a:pt x="408" y="492"/>
                  </a:lnTo>
                  <a:lnTo>
                    <a:pt x="426" y="492"/>
                  </a:lnTo>
                  <a:lnTo>
                    <a:pt x="432" y="498"/>
                  </a:lnTo>
                  <a:lnTo>
                    <a:pt x="432" y="528"/>
                  </a:lnTo>
                  <a:lnTo>
                    <a:pt x="474" y="528"/>
                  </a:lnTo>
                  <a:lnTo>
                    <a:pt x="480" y="534"/>
                  </a:lnTo>
                  <a:lnTo>
                    <a:pt x="492" y="540"/>
                  </a:lnTo>
                  <a:lnTo>
                    <a:pt x="540" y="540"/>
                  </a:lnTo>
                  <a:lnTo>
                    <a:pt x="552" y="546"/>
                  </a:lnTo>
                  <a:lnTo>
                    <a:pt x="558" y="552"/>
                  </a:lnTo>
                  <a:lnTo>
                    <a:pt x="570" y="558"/>
                  </a:lnTo>
                  <a:lnTo>
                    <a:pt x="576" y="552"/>
                  </a:lnTo>
                  <a:lnTo>
                    <a:pt x="582" y="540"/>
                  </a:lnTo>
                  <a:lnTo>
                    <a:pt x="588" y="534"/>
                  </a:lnTo>
                  <a:lnTo>
                    <a:pt x="588" y="522"/>
                  </a:lnTo>
                  <a:lnTo>
                    <a:pt x="606" y="504"/>
                  </a:lnTo>
                  <a:lnTo>
                    <a:pt x="612" y="492"/>
                  </a:lnTo>
                  <a:lnTo>
                    <a:pt x="636" y="516"/>
                  </a:lnTo>
                  <a:lnTo>
                    <a:pt x="642" y="516"/>
                  </a:lnTo>
                  <a:lnTo>
                    <a:pt x="648" y="510"/>
                  </a:lnTo>
                  <a:lnTo>
                    <a:pt x="660" y="504"/>
                  </a:lnTo>
                  <a:lnTo>
                    <a:pt x="672" y="492"/>
                  </a:lnTo>
                  <a:lnTo>
                    <a:pt x="690" y="492"/>
                  </a:lnTo>
                  <a:lnTo>
                    <a:pt x="714" y="474"/>
                  </a:lnTo>
                  <a:lnTo>
                    <a:pt x="726" y="486"/>
                  </a:lnTo>
                  <a:lnTo>
                    <a:pt x="750" y="486"/>
                  </a:lnTo>
                  <a:lnTo>
                    <a:pt x="756" y="480"/>
                  </a:lnTo>
                  <a:lnTo>
                    <a:pt x="768" y="480"/>
                  </a:lnTo>
                  <a:lnTo>
                    <a:pt x="768" y="468"/>
                  </a:lnTo>
                  <a:lnTo>
                    <a:pt x="786" y="450"/>
                  </a:lnTo>
                  <a:lnTo>
                    <a:pt x="792" y="450"/>
                  </a:lnTo>
                  <a:lnTo>
                    <a:pt x="792" y="456"/>
                  </a:lnTo>
                  <a:lnTo>
                    <a:pt x="804" y="468"/>
                  </a:lnTo>
                  <a:lnTo>
                    <a:pt x="840" y="462"/>
                  </a:lnTo>
                  <a:lnTo>
                    <a:pt x="840" y="468"/>
                  </a:lnTo>
                  <a:lnTo>
                    <a:pt x="852" y="480"/>
                  </a:lnTo>
                  <a:lnTo>
                    <a:pt x="876" y="480"/>
                  </a:lnTo>
                  <a:lnTo>
                    <a:pt x="894" y="474"/>
                  </a:lnTo>
                  <a:lnTo>
                    <a:pt x="912" y="456"/>
                  </a:lnTo>
                  <a:lnTo>
                    <a:pt x="912" y="432"/>
                  </a:lnTo>
                  <a:lnTo>
                    <a:pt x="906" y="42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45" name="Canada" descr="© INSCALE GmbH, 05.05.2010&#10;http://www.presentationload.com/">
              <a:extLst>
                <a:ext uri="{FF2B5EF4-FFF2-40B4-BE49-F238E27FC236}">
                  <a16:creationId xmlns:a16="http://schemas.microsoft.com/office/drawing/2014/main" id="{16A27CE0-7B09-024D-9919-7C8EBA18F01F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1241000" y="843708"/>
              <a:ext cx="2112381" cy="1093995"/>
            </a:xfrm>
            <a:custGeom>
              <a:avLst/>
              <a:gdLst>
                <a:gd name="T0" fmla="*/ 2147483647 w 5574"/>
                <a:gd name="T1" fmla="*/ 2147483647 h 2886"/>
                <a:gd name="T2" fmla="*/ 2147483647 w 5574"/>
                <a:gd name="T3" fmla="*/ 2147483647 h 2886"/>
                <a:gd name="T4" fmla="*/ 2147483647 w 5574"/>
                <a:gd name="T5" fmla="*/ 2147483647 h 2886"/>
                <a:gd name="T6" fmla="*/ 2147483647 w 5574"/>
                <a:gd name="T7" fmla="*/ 2147483647 h 2886"/>
                <a:gd name="T8" fmla="*/ 2147483647 w 5574"/>
                <a:gd name="T9" fmla="*/ 2147483647 h 2886"/>
                <a:gd name="T10" fmla="*/ 2147483647 w 5574"/>
                <a:gd name="T11" fmla="*/ 2147483647 h 2886"/>
                <a:gd name="T12" fmla="*/ 2147483647 w 5574"/>
                <a:gd name="T13" fmla="*/ 2147483647 h 2886"/>
                <a:gd name="T14" fmla="*/ 2147483647 w 5574"/>
                <a:gd name="T15" fmla="*/ 2147483647 h 2886"/>
                <a:gd name="T16" fmla="*/ 2147483647 w 5574"/>
                <a:gd name="T17" fmla="*/ 2147483647 h 2886"/>
                <a:gd name="T18" fmla="*/ 2147483647 w 5574"/>
                <a:gd name="T19" fmla="*/ 2147483647 h 2886"/>
                <a:gd name="T20" fmla="*/ 2147483647 w 5574"/>
                <a:gd name="T21" fmla="*/ 2147483647 h 2886"/>
                <a:gd name="T22" fmla="*/ 2147483647 w 5574"/>
                <a:gd name="T23" fmla="*/ 2147483647 h 2886"/>
                <a:gd name="T24" fmla="*/ 2147483647 w 5574"/>
                <a:gd name="T25" fmla="*/ 2147483647 h 2886"/>
                <a:gd name="T26" fmla="*/ 2147483647 w 5574"/>
                <a:gd name="T27" fmla="*/ 2147483647 h 2886"/>
                <a:gd name="T28" fmla="*/ 2147483647 w 5574"/>
                <a:gd name="T29" fmla="*/ 2147483647 h 2886"/>
                <a:gd name="T30" fmla="*/ 2147483647 w 5574"/>
                <a:gd name="T31" fmla="*/ 2147483647 h 2886"/>
                <a:gd name="T32" fmla="*/ 2147483647 w 5574"/>
                <a:gd name="T33" fmla="*/ 2147483647 h 2886"/>
                <a:gd name="T34" fmla="*/ 2147483647 w 5574"/>
                <a:gd name="T35" fmla="*/ 2147483647 h 2886"/>
                <a:gd name="T36" fmla="*/ 2147483647 w 5574"/>
                <a:gd name="T37" fmla="*/ 2147483647 h 2886"/>
                <a:gd name="T38" fmla="*/ 2147483647 w 5574"/>
                <a:gd name="T39" fmla="*/ 2147483647 h 2886"/>
                <a:gd name="T40" fmla="*/ 2147483647 w 5574"/>
                <a:gd name="T41" fmla="*/ 2147483647 h 2886"/>
                <a:gd name="T42" fmla="*/ 2147483647 w 5574"/>
                <a:gd name="T43" fmla="*/ 2147483647 h 2886"/>
                <a:gd name="T44" fmla="*/ 2147483647 w 5574"/>
                <a:gd name="T45" fmla="*/ 2147483647 h 2886"/>
                <a:gd name="T46" fmla="*/ 2147483647 w 5574"/>
                <a:gd name="T47" fmla="*/ 2147483647 h 2886"/>
                <a:gd name="T48" fmla="*/ 2147483647 w 5574"/>
                <a:gd name="T49" fmla="*/ 2147483647 h 2886"/>
                <a:gd name="T50" fmla="*/ 2147483647 w 5574"/>
                <a:gd name="T51" fmla="*/ 2147483647 h 2886"/>
                <a:gd name="T52" fmla="*/ 2147483647 w 5574"/>
                <a:gd name="T53" fmla="*/ 2147483647 h 2886"/>
                <a:gd name="T54" fmla="*/ 2147483647 w 5574"/>
                <a:gd name="T55" fmla="*/ 2147483647 h 2886"/>
                <a:gd name="T56" fmla="*/ 2147483647 w 5574"/>
                <a:gd name="T57" fmla="*/ 2147483647 h 2886"/>
                <a:gd name="T58" fmla="*/ 2147483647 w 5574"/>
                <a:gd name="T59" fmla="*/ 2147483647 h 2886"/>
                <a:gd name="T60" fmla="*/ 2147483647 w 5574"/>
                <a:gd name="T61" fmla="*/ 2147483647 h 2886"/>
                <a:gd name="T62" fmla="*/ 2147483647 w 5574"/>
                <a:gd name="T63" fmla="*/ 2147483647 h 2886"/>
                <a:gd name="T64" fmla="*/ 2147483647 w 5574"/>
                <a:gd name="T65" fmla="*/ 2147483647 h 2886"/>
                <a:gd name="T66" fmla="*/ 2147483647 w 5574"/>
                <a:gd name="T67" fmla="*/ 2147483647 h 2886"/>
                <a:gd name="T68" fmla="*/ 2147483647 w 5574"/>
                <a:gd name="T69" fmla="*/ 2147483647 h 2886"/>
                <a:gd name="T70" fmla="*/ 2147483647 w 5574"/>
                <a:gd name="T71" fmla="*/ 2147483647 h 2886"/>
                <a:gd name="T72" fmla="*/ 2147483647 w 5574"/>
                <a:gd name="T73" fmla="*/ 2147483647 h 2886"/>
                <a:gd name="T74" fmla="*/ 2147483647 w 5574"/>
                <a:gd name="T75" fmla="*/ 2147483647 h 2886"/>
                <a:gd name="T76" fmla="*/ 2147483647 w 5574"/>
                <a:gd name="T77" fmla="*/ 2147483647 h 2886"/>
                <a:gd name="T78" fmla="*/ 2147483647 w 5574"/>
                <a:gd name="T79" fmla="*/ 2147483647 h 2886"/>
                <a:gd name="T80" fmla="*/ 2147483647 w 5574"/>
                <a:gd name="T81" fmla="*/ 2147483647 h 2886"/>
                <a:gd name="T82" fmla="*/ 2147483647 w 5574"/>
                <a:gd name="T83" fmla="*/ 2147483647 h 2886"/>
                <a:gd name="T84" fmla="*/ 2147483647 w 5574"/>
                <a:gd name="T85" fmla="*/ 2147483647 h 2886"/>
                <a:gd name="T86" fmla="*/ 2147483647 w 5574"/>
                <a:gd name="T87" fmla="*/ 2147483647 h 2886"/>
                <a:gd name="T88" fmla="*/ 2147483647 w 5574"/>
                <a:gd name="T89" fmla="*/ 2147483647 h 2886"/>
                <a:gd name="T90" fmla="*/ 2147483647 w 5574"/>
                <a:gd name="T91" fmla="*/ 2147483647 h 2886"/>
                <a:gd name="T92" fmla="*/ 2147483647 w 5574"/>
                <a:gd name="T93" fmla="*/ 2147483647 h 2886"/>
                <a:gd name="T94" fmla="*/ 2147483647 w 5574"/>
                <a:gd name="T95" fmla="*/ 2147483647 h 2886"/>
                <a:gd name="T96" fmla="*/ 2147483647 w 5574"/>
                <a:gd name="T97" fmla="*/ 2147483647 h 2886"/>
                <a:gd name="T98" fmla="*/ 2147483647 w 5574"/>
                <a:gd name="T99" fmla="*/ 2147483647 h 2886"/>
                <a:gd name="T100" fmla="*/ 2147483647 w 5574"/>
                <a:gd name="T101" fmla="*/ 2147483647 h 2886"/>
                <a:gd name="T102" fmla="*/ 2147483647 w 5574"/>
                <a:gd name="T103" fmla="*/ 2147483647 h 2886"/>
                <a:gd name="T104" fmla="*/ 2147483647 w 5574"/>
                <a:gd name="T105" fmla="*/ 2147483647 h 2886"/>
                <a:gd name="T106" fmla="*/ 2147483647 w 5574"/>
                <a:gd name="T107" fmla="*/ 2147483647 h 2886"/>
                <a:gd name="T108" fmla="*/ 2147483647 w 5574"/>
                <a:gd name="T109" fmla="*/ 2147483647 h 2886"/>
                <a:gd name="T110" fmla="*/ 2147483647 w 5574"/>
                <a:gd name="T111" fmla="*/ 2147483647 h 2886"/>
                <a:gd name="T112" fmla="*/ 2147483647 w 5574"/>
                <a:gd name="T113" fmla="*/ 2147483647 h 2886"/>
                <a:gd name="T114" fmla="*/ 2147483647 w 5574"/>
                <a:gd name="T115" fmla="*/ 2147483647 h 2886"/>
                <a:gd name="T116" fmla="*/ 2147483647 w 5574"/>
                <a:gd name="T117" fmla="*/ 2147483647 h 2886"/>
                <a:gd name="T118" fmla="*/ 2147483647 w 5574"/>
                <a:gd name="T119" fmla="*/ 2147483647 h 2886"/>
                <a:gd name="T120" fmla="*/ 2147483647 w 5574"/>
                <a:gd name="T121" fmla="*/ 2147483647 h 2886"/>
                <a:gd name="T122" fmla="*/ 2147483647 w 5574"/>
                <a:gd name="T123" fmla="*/ 2147483647 h 2886"/>
                <a:gd name="T124" fmla="*/ 2147483647 w 5574"/>
                <a:gd name="T125" fmla="*/ 2147483647 h 288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5574"/>
                <a:gd name="T190" fmla="*/ 0 h 2886"/>
                <a:gd name="T191" fmla="*/ 5574 w 5574"/>
                <a:gd name="T192" fmla="*/ 2886 h 288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5574" h="2886">
                  <a:moveTo>
                    <a:pt x="3114" y="252"/>
                  </a:moveTo>
                  <a:lnTo>
                    <a:pt x="3138" y="252"/>
                  </a:lnTo>
                  <a:lnTo>
                    <a:pt x="3150" y="258"/>
                  </a:lnTo>
                  <a:lnTo>
                    <a:pt x="3168" y="258"/>
                  </a:lnTo>
                  <a:lnTo>
                    <a:pt x="3174" y="252"/>
                  </a:lnTo>
                  <a:lnTo>
                    <a:pt x="3174" y="246"/>
                  </a:lnTo>
                  <a:lnTo>
                    <a:pt x="3168" y="234"/>
                  </a:lnTo>
                  <a:lnTo>
                    <a:pt x="3156" y="228"/>
                  </a:lnTo>
                  <a:lnTo>
                    <a:pt x="3108" y="228"/>
                  </a:lnTo>
                  <a:lnTo>
                    <a:pt x="3066" y="234"/>
                  </a:lnTo>
                  <a:lnTo>
                    <a:pt x="3036" y="246"/>
                  </a:lnTo>
                  <a:lnTo>
                    <a:pt x="3018" y="246"/>
                  </a:lnTo>
                  <a:lnTo>
                    <a:pt x="3060" y="246"/>
                  </a:lnTo>
                  <a:lnTo>
                    <a:pt x="3096" y="252"/>
                  </a:lnTo>
                  <a:lnTo>
                    <a:pt x="3114" y="252"/>
                  </a:lnTo>
                  <a:close/>
                  <a:moveTo>
                    <a:pt x="2988" y="318"/>
                  </a:moveTo>
                  <a:lnTo>
                    <a:pt x="3036" y="318"/>
                  </a:lnTo>
                  <a:lnTo>
                    <a:pt x="3048" y="312"/>
                  </a:lnTo>
                  <a:lnTo>
                    <a:pt x="3060" y="312"/>
                  </a:lnTo>
                  <a:lnTo>
                    <a:pt x="3072" y="300"/>
                  </a:lnTo>
                  <a:lnTo>
                    <a:pt x="3072" y="294"/>
                  </a:lnTo>
                  <a:lnTo>
                    <a:pt x="3066" y="282"/>
                  </a:lnTo>
                  <a:lnTo>
                    <a:pt x="3138" y="270"/>
                  </a:lnTo>
                  <a:lnTo>
                    <a:pt x="3120" y="264"/>
                  </a:lnTo>
                  <a:lnTo>
                    <a:pt x="3054" y="264"/>
                  </a:lnTo>
                  <a:lnTo>
                    <a:pt x="3042" y="276"/>
                  </a:lnTo>
                  <a:lnTo>
                    <a:pt x="3030" y="276"/>
                  </a:lnTo>
                  <a:lnTo>
                    <a:pt x="2994" y="270"/>
                  </a:lnTo>
                  <a:lnTo>
                    <a:pt x="2958" y="270"/>
                  </a:lnTo>
                  <a:lnTo>
                    <a:pt x="2940" y="282"/>
                  </a:lnTo>
                  <a:lnTo>
                    <a:pt x="2940" y="294"/>
                  </a:lnTo>
                  <a:lnTo>
                    <a:pt x="2946" y="300"/>
                  </a:lnTo>
                  <a:lnTo>
                    <a:pt x="2970" y="312"/>
                  </a:lnTo>
                  <a:lnTo>
                    <a:pt x="2976" y="318"/>
                  </a:lnTo>
                  <a:lnTo>
                    <a:pt x="2988" y="318"/>
                  </a:lnTo>
                  <a:close/>
                  <a:moveTo>
                    <a:pt x="2682" y="384"/>
                  </a:moveTo>
                  <a:lnTo>
                    <a:pt x="2628" y="408"/>
                  </a:lnTo>
                  <a:lnTo>
                    <a:pt x="2634" y="408"/>
                  </a:lnTo>
                  <a:lnTo>
                    <a:pt x="2646" y="414"/>
                  </a:lnTo>
                  <a:lnTo>
                    <a:pt x="2652" y="414"/>
                  </a:lnTo>
                  <a:lnTo>
                    <a:pt x="2658" y="420"/>
                  </a:lnTo>
                  <a:lnTo>
                    <a:pt x="2658" y="426"/>
                  </a:lnTo>
                  <a:lnTo>
                    <a:pt x="2622" y="426"/>
                  </a:lnTo>
                  <a:lnTo>
                    <a:pt x="2586" y="432"/>
                  </a:lnTo>
                  <a:lnTo>
                    <a:pt x="2556" y="438"/>
                  </a:lnTo>
                  <a:lnTo>
                    <a:pt x="2544" y="438"/>
                  </a:lnTo>
                  <a:lnTo>
                    <a:pt x="2520" y="456"/>
                  </a:lnTo>
                  <a:lnTo>
                    <a:pt x="2580" y="450"/>
                  </a:lnTo>
                  <a:lnTo>
                    <a:pt x="2586" y="450"/>
                  </a:lnTo>
                  <a:lnTo>
                    <a:pt x="2592" y="456"/>
                  </a:lnTo>
                  <a:lnTo>
                    <a:pt x="2610" y="456"/>
                  </a:lnTo>
                  <a:lnTo>
                    <a:pt x="2628" y="462"/>
                  </a:lnTo>
                  <a:lnTo>
                    <a:pt x="2658" y="462"/>
                  </a:lnTo>
                  <a:lnTo>
                    <a:pt x="2694" y="450"/>
                  </a:lnTo>
                  <a:lnTo>
                    <a:pt x="2730" y="444"/>
                  </a:lnTo>
                  <a:lnTo>
                    <a:pt x="2742" y="438"/>
                  </a:lnTo>
                  <a:lnTo>
                    <a:pt x="2742" y="450"/>
                  </a:lnTo>
                  <a:lnTo>
                    <a:pt x="2760" y="450"/>
                  </a:lnTo>
                  <a:lnTo>
                    <a:pt x="2796" y="444"/>
                  </a:lnTo>
                  <a:lnTo>
                    <a:pt x="2856" y="444"/>
                  </a:lnTo>
                  <a:lnTo>
                    <a:pt x="2850" y="444"/>
                  </a:lnTo>
                  <a:lnTo>
                    <a:pt x="2844" y="450"/>
                  </a:lnTo>
                  <a:lnTo>
                    <a:pt x="2832" y="450"/>
                  </a:lnTo>
                  <a:lnTo>
                    <a:pt x="2790" y="456"/>
                  </a:lnTo>
                  <a:lnTo>
                    <a:pt x="2730" y="468"/>
                  </a:lnTo>
                  <a:lnTo>
                    <a:pt x="2706" y="468"/>
                  </a:lnTo>
                  <a:lnTo>
                    <a:pt x="2688" y="474"/>
                  </a:lnTo>
                  <a:lnTo>
                    <a:pt x="2670" y="474"/>
                  </a:lnTo>
                  <a:lnTo>
                    <a:pt x="2652" y="480"/>
                  </a:lnTo>
                  <a:lnTo>
                    <a:pt x="2646" y="486"/>
                  </a:lnTo>
                  <a:lnTo>
                    <a:pt x="2640" y="486"/>
                  </a:lnTo>
                  <a:lnTo>
                    <a:pt x="2658" y="486"/>
                  </a:lnTo>
                  <a:lnTo>
                    <a:pt x="2694" y="492"/>
                  </a:lnTo>
                  <a:lnTo>
                    <a:pt x="2760" y="498"/>
                  </a:lnTo>
                  <a:lnTo>
                    <a:pt x="2808" y="492"/>
                  </a:lnTo>
                  <a:lnTo>
                    <a:pt x="2850" y="480"/>
                  </a:lnTo>
                  <a:lnTo>
                    <a:pt x="2874" y="474"/>
                  </a:lnTo>
                  <a:lnTo>
                    <a:pt x="2886" y="468"/>
                  </a:lnTo>
                  <a:lnTo>
                    <a:pt x="2958" y="450"/>
                  </a:lnTo>
                  <a:lnTo>
                    <a:pt x="3000" y="450"/>
                  </a:lnTo>
                  <a:lnTo>
                    <a:pt x="3054" y="444"/>
                  </a:lnTo>
                  <a:lnTo>
                    <a:pt x="3096" y="438"/>
                  </a:lnTo>
                  <a:lnTo>
                    <a:pt x="3120" y="432"/>
                  </a:lnTo>
                  <a:lnTo>
                    <a:pt x="3138" y="420"/>
                  </a:lnTo>
                  <a:lnTo>
                    <a:pt x="3156" y="414"/>
                  </a:lnTo>
                  <a:lnTo>
                    <a:pt x="3168" y="408"/>
                  </a:lnTo>
                  <a:lnTo>
                    <a:pt x="3168" y="396"/>
                  </a:lnTo>
                  <a:lnTo>
                    <a:pt x="3156" y="384"/>
                  </a:lnTo>
                  <a:lnTo>
                    <a:pt x="3144" y="378"/>
                  </a:lnTo>
                  <a:lnTo>
                    <a:pt x="3120" y="378"/>
                  </a:lnTo>
                  <a:lnTo>
                    <a:pt x="3114" y="384"/>
                  </a:lnTo>
                  <a:lnTo>
                    <a:pt x="3108" y="384"/>
                  </a:lnTo>
                  <a:lnTo>
                    <a:pt x="3108" y="396"/>
                  </a:lnTo>
                  <a:lnTo>
                    <a:pt x="3072" y="396"/>
                  </a:lnTo>
                  <a:lnTo>
                    <a:pt x="3078" y="390"/>
                  </a:lnTo>
                  <a:lnTo>
                    <a:pt x="3078" y="378"/>
                  </a:lnTo>
                  <a:lnTo>
                    <a:pt x="3102" y="354"/>
                  </a:lnTo>
                  <a:lnTo>
                    <a:pt x="3102" y="342"/>
                  </a:lnTo>
                  <a:lnTo>
                    <a:pt x="3096" y="342"/>
                  </a:lnTo>
                  <a:lnTo>
                    <a:pt x="3054" y="348"/>
                  </a:lnTo>
                  <a:lnTo>
                    <a:pt x="2988" y="372"/>
                  </a:lnTo>
                  <a:lnTo>
                    <a:pt x="2976" y="378"/>
                  </a:lnTo>
                  <a:lnTo>
                    <a:pt x="3024" y="378"/>
                  </a:lnTo>
                  <a:lnTo>
                    <a:pt x="3018" y="408"/>
                  </a:lnTo>
                  <a:lnTo>
                    <a:pt x="2898" y="420"/>
                  </a:lnTo>
                  <a:lnTo>
                    <a:pt x="2898" y="414"/>
                  </a:lnTo>
                  <a:lnTo>
                    <a:pt x="2892" y="408"/>
                  </a:lnTo>
                  <a:lnTo>
                    <a:pt x="2892" y="372"/>
                  </a:lnTo>
                  <a:lnTo>
                    <a:pt x="2886" y="366"/>
                  </a:lnTo>
                  <a:lnTo>
                    <a:pt x="2874" y="366"/>
                  </a:lnTo>
                  <a:lnTo>
                    <a:pt x="2856" y="360"/>
                  </a:lnTo>
                  <a:lnTo>
                    <a:pt x="2814" y="360"/>
                  </a:lnTo>
                  <a:lnTo>
                    <a:pt x="2682" y="384"/>
                  </a:lnTo>
                  <a:close/>
                  <a:moveTo>
                    <a:pt x="2832" y="342"/>
                  </a:moveTo>
                  <a:lnTo>
                    <a:pt x="2844" y="330"/>
                  </a:lnTo>
                  <a:lnTo>
                    <a:pt x="2844" y="318"/>
                  </a:lnTo>
                  <a:lnTo>
                    <a:pt x="2838" y="312"/>
                  </a:lnTo>
                  <a:lnTo>
                    <a:pt x="2814" y="312"/>
                  </a:lnTo>
                  <a:lnTo>
                    <a:pt x="2802" y="318"/>
                  </a:lnTo>
                  <a:lnTo>
                    <a:pt x="2796" y="324"/>
                  </a:lnTo>
                  <a:lnTo>
                    <a:pt x="2796" y="330"/>
                  </a:lnTo>
                  <a:lnTo>
                    <a:pt x="2802" y="336"/>
                  </a:lnTo>
                  <a:lnTo>
                    <a:pt x="2814" y="336"/>
                  </a:lnTo>
                  <a:lnTo>
                    <a:pt x="2820" y="342"/>
                  </a:lnTo>
                  <a:lnTo>
                    <a:pt x="2832" y="342"/>
                  </a:lnTo>
                  <a:close/>
                  <a:moveTo>
                    <a:pt x="3012" y="564"/>
                  </a:moveTo>
                  <a:lnTo>
                    <a:pt x="2988" y="540"/>
                  </a:lnTo>
                  <a:lnTo>
                    <a:pt x="2958" y="540"/>
                  </a:lnTo>
                  <a:lnTo>
                    <a:pt x="2952" y="534"/>
                  </a:lnTo>
                  <a:lnTo>
                    <a:pt x="2946" y="534"/>
                  </a:lnTo>
                  <a:lnTo>
                    <a:pt x="2934" y="528"/>
                  </a:lnTo>
                  <a:lnTo>
                    <a:pt x="2916" y="528"/>
                  </a:lnTo>
                  <a:lnTo>
                    <a:pt x="2898" y="534"/>
                  </a:lnTo>
                  <a:lnTo>
                    <a:pt x="2892" y="540"/>
                  </a:lnTo>
                  <a:lnTo>
                    <a:pt x="2892" y="552"/>
                  </a:lnTo>
                  <a:lnTo>
                    <a:pt x="2928" y="570"/>
                  </a:lnTo>
                  <a:lnTo>
                    <a:pt x="2934" y="576"/>
                  </a:lnTo>
                  <a:lnTo>
                    <a:pt x="2946" y="582"/>
                  </a:lnTo>
                  <a:lnTo>
                    <a:pt x="3012" y="564"/>
                  </a:lnTo>
                  <a:close/>
                  <a:moveTo>
                    <a:pt x="2460" y="414"/>
                  </a:moveTo>
                  <a:lnTo>
                    <a:pt x="2442" y="420"/>
                  </a:lnTo>
                  <a:lnTo>
                    <a:pt x="2430" y="426"/>
                  </a:lnTo>
                  <a:lnTo>
                    <a:pt x="2430" y="438"/>
                  </a:lnTo>
                  <a:lnTo>
                    <a:pt x="2442" y="438"/>
                  </a:lnTo>
                  <a:lnTo>
                    <a:pt x="2472" y="432"/>
                  </a:lnTo>
                  <a:lnTo>
                    <a:pt x="2490" y="426"/>
                  </a:lnTo>
                  <a:lnTo>
                    <a:pt x="2502" y="420"/>
                  </a:lnTo>
                  <a:lnTo>
                    <a:pt x="2502" y="414"/>
                  </a:lnTo>
                  <a:lnTo>
                    <a:pt x="2496" y="408"/>
                  </a:lnTo>
                  <a:lnTo>
                    <a:pt x="2484" y="408"/>
                  </a:lnTo>
                  <a:lnTo>
                    <a:pt x="2460" y="414"/>
                  </a:lnTo>
                  <a:close/>
                  <a:moveTo>
                    <a:pt x="2970" y="858"/>
                  </a:moveTo>
                  <a:lnTo>
                    <a:pt x="2988" y="858"/>
                  </a:lnTo>
                  <a:lnTo>
                    <a:pt x="3006" y="864"/>
                  </a:lnTo>
                  <a:lnTo>
                    <a:pt x="3018" y="870"/>
                  </a:lnTo>
                  <a:lnTo>
                    <a:pt x="3036" y="876"/>
                  </a:lnTo>
                  <a:lnTo>
                    <a:pt x="3060" y="882"/>
                  </a:lnTo>
                  <a:lnTo>
                    <a:pt x="3096" y="882"/>
                  </a:lnTo>
                  <a:lnTo>
                    <a:pt x="3126" y="876"/>
                  </a:lnTo>
                  <a:lnTo>
                    <a:pt x="3138" y="876"/>
                  </a:lnTo>
                  <a:lnTo>
                    <a:pt x="3120" y="810"/>
                  </a:lnTo>
                  <a:lnTo>
                    <a:pt x="3018" y="792"/>
                  </a:lnTo>
                  <a:lnTo>
                    <a:pt x="2988" y="828"/>
                  </a:lnTo>
                  <a:lnTo>
                    <a:pt x="2958" y="828"/>
                  </a:lnTo>
                  <a:lnTo>
                    <a:pt x="2952" y="834"/>
                  </a:lnTo>
                  <a:lnTo>
                    <a:pt x="2952" y="846"/>
                  </a:lnTo>
                  <a:lnTo>
                    <a:pt x="2958" y="852"/>
                  </a:lnTo>
                  <a:lnTo>
                    <a:pt x="2970" y="858"/>
                  </a:lnTo>
                  <a:close/>
                  <a:moveTo>
                    <a:pt x="168" y="2034"/>
                  </a:moveTo>
                  <a:lnTo>
                    <a:pt x="168" y="2040"/>
                  </a:lnTo>
                  <a:lnTo>
                    <a:pt x="174" y="2046"/>
                  </a:lnTo>
                  <a:lnTo>
                    <a:pt x="192" y="2046"/>
                  </a:lnTo>
                  <a:lnTo>
                    <a:pt x="186" y="2070"/>
                  </a:lnTo>
                  <a:lnTo>
                    <a:pt x="216" y="2052"/>
                  </a:lnTo>
                  <a:lnTo>
                    <a:pt x="216" y="2028"/>
                  </a:lnTo>
                  <a:lnTo>
                    <a:pt x="174" y="2028"/>
                  </a:lnTo>
                  <a:lnTo>
                    <a:pt x="168" y="2034"/>
                  </a:lnTo>
                  <a:close/>
                  <a:moveTo>
                    <a:pt x="252" y="2298"/>
                  </a:moveTo>
                  <a:lnTo>
                    <a:pt x="252" y="2292"/>
                  </a:lnTo>
                  <a:lnTo>
                    <a:pt x="246" y="2286"/>
                  </a:lnTo>
                  <a:lnTo>
                    <a:pt x="246" y="2268"/>
                  </a:lnTo>
                  <a:lnTo>
                    <a:pt x="252" y="2256"/>
                  </a:lnTo>
                  <a:lnTo>
                    <a:pt x="252" y="2238"/>
                  </a:lnTo>
                  <a:lnTo>
                    <a:pt x="246" y="2226"/>
                  </a:lnTo>
                  <a:lnTo>
                    <a:pt x="228" y="2226"/>
                  </a:lnTo>
                  <a:lnTo>
                    <a:pt x="216" y="2220"/>
                  </a:lnTo>
                  <a:lnTo>
                    <a:pt x="204" y="2220"/>
                  </a:lnTo>
                  <a:lnTo>
                    <a:pt x="192" y="2214"/>
                  </a:lnTo>
                  <a:lnTo>
                    <a:pt x="186" y="2208"/>
                  </a:lnTo>
                  <a:lnTo>
                    <a:pt x="174" y="2202"/>
                  </a:lnTo>
                  <a:lnTo>
                    <a:pt x="150" y="2178"/>
                  </a:lnTo>
                  <a:lnTo>
                    <a:pt x="138" y="2172"/>
                  </a:lnTo>
                  <a:lnTo>
                    <a:pt x="126" y="2172"/>
                  </a:lnTo>
                  <a:lnTo>
                    <a:pt x="102" y="2184"/>
                  </a:lnTo>
                  <a:lnTo>
                    <a:pt x="96" y="2196"/>
                  </a:lnTo>
                  <a:lnTo>
                    <a:pt x="96" y="2202"/>
                  </a:lnTo>
                  <a:lnTo>
                    <a:pt x="108" y="2208"/>
                  </a:lnTo>
                  <a:lnTo>
                    <a:pt x="114" y="2214"/>
                  </a:lnTo>
                  <a:lnTo>
                    <a:pt x="120" y="2214"/>
                  </a:lnTo>
                  <a:lnTo>
                    <a:pt x="132" y="2202"/>
                  </a:lnTo>
                  <a:lnTo>
                    <a:pt x="144" y="2208"/>
                  </a:lnTo>
                  <a:lnTo>
                    <a:pt x="132" y="2220"/>
                  </a:lnTo>
                  <a:lnTo>
                    <a:pt x="120" y="2220"/>
                  </a:lnTo>
                  <a:lnTo>
                    <a:pt x="114" y="2226"/>
                  </a:lnTo>
                  <a:lnTo>
                    <a:pt x="102" y="2232"/>
                  </a:lnTo>
                  <a:lnTo>
                    <a:pt x="102" y="2244"/>
                  </a:lnTo>
                  <a:lnTo>
                    <a:pt x="108" y="2250"/>
                  </a:lnTo>
                  <a:lnTo>
                    <a:pt x="126" y="2250"/>
                  </a:lnTo>
                  <a:lnTo>
                    <a:pt x="138" y="2244"/>
                  </a:lnTo>
                  <a:lnTo>
                    <a:pt x="132" y="2262"/>
                  </a:lnTo>
                  <a:lnTo>
                    <a:pt x="150" y="2262"/>
                  </a:lnTo>
                  <a:lnTo>
                    <a:pt x="132" y="2280"/>
                  </a:lnTo>
                  <a:lnTo>
                    <a:pt x="168" y="2274"/>
                  </a:lnTo>
                  <a:lnTo>
                    <a:pt x="156" y="2280"/>
                  </a:lnTo>
                  <a:lnTo>
                    <a:pt x="144" y="2292"/>
                  </a:lnTo>
                  <a:lnTo>
                    <a:pt x="138" y="2292"/>
                  </a:lnTo>
                  <a:lnTo>
                    <a:pt x="138" y="2298"/>
                  </a:lnTo>
                  <a:lnTo>
                    <a:pt x="150" y="2298"/>
                  </a:lnTo>
                  <a:lnTo>
                    <a:pt x="162" y="2286"/>
                  </a:lnTo>
                  <a:lnTo>
                    <a:pt x="168" y="2286"/>
                  </a:lnTo>
                  <a:lnTo>
                    <a:pt x="174" y="2292"/>
                  </a:lnTo>
                  <a:lnTo>
                    <a:pt x="174" y="2304"/>
                  </a:lnTo>
                  <a:lnTo>
                    <a:pt x="162" y="2316"/>
                  </a:lnTo>
                  <a:lnTo>
                    <a:pt x="162" y="2328"/>
                  </a:lnTo>
                  <a:lnTo>
                    <a:pt x="210" y="2328"/>
                  </a:lnTo>
                  <a:lnTo>
                    <a:pt x="228" y="2316"/>
                  </a:lnTo>
                  <a:lnTo>
                    <a:pt x="210" y="2340"/>
                  </a:lnTo>
                  <a:lnTo>
                    <a:pt x="192" y="2340"/>
                  </a:lnTo>
                  <a:lnTo>
                    <a:pt x="186" y="2346"/>
                  </a:lnTo>
                  <a:lnTo>
                    <a:pt x="186" y="2352"/>
                  </a:lnTo>
                  <a:lnTo>
                    <a:pt x="210" y="2364"/>
                  </a:lnTo>
                  <a:lnTo>
                    <a:pt x="216" y="2364"/>
                  </a:lnTo>
                  <a:lnTo>
                    <a:pt x="228" y="2370"/>
                  </a:lnTo>
                  <a:lnTo>
                    <a:pt x="234" y="2376"/>
                  </a:lnTo>
                  <a:lnTo>
                    <a:pt x="246" y="2376"/>
                  </a:lnTo>
                  <a:lnTo>
                    <a:pt x="258" y="2382"/>
                  </a:lnTo>
                  <a:lnTo>
                    <a:pt x="270" y="2376"/>
                  </a:lnTo>
                  <a:lnTo>
                    <a:pt x="288" y="2358"/>
                  </a:lnTo>
                  <a:lnTo>
                    <a:pt x="294" y="2346"/>
                  </a:lnTo>
                  <a:lnTo>
                    <a:pt x="294" y="2340"/>
                  </a:lnTo>
                  <a:lnTo>
                    <a:pt x="288" y="2334"/>
                  </a:lnTo>
                  <a:lnTo>
                    <a:pt x="282" y="2322"/>
                  </a:lnTo>
                  <a:lnTo>
                    <a:pt x="270" y="2316"/>
                  </a:lnTo>
                  <a:lnTo>
                    <a:pt x="264" y="2304"/>
                  </a:lnTo>
                  <a:lnTo>
                    <a:pt x="252" y="2298"/>
                  </a:lnTo>
                  <a:close/>
                  <a:moveTo>
                    <a:pt x="2304" y="372"/>
                  </a:moveTo>
                  <a:lnTo>
                    <a:pt x="2316" y="372"/>
                  </a:lnTo>
                  <a:lnTo>
                    <a:pt x="2328" y="366"/>
                  </a:lnTo>
                  <a:lnTo>
                    <a:pt x="2376" y="366"/>
                  </a:lnTo>
                  <a:lnTo>
                    <a:pt x="2388" y="378"/>
                  </a:lnTo>
                  <a:lnTo>
                    <a:pt x="2388" y="390"/>
                  </a:lnTo>
                  <a:lnTo>
                    <a:pt x="2424" y="390"/>
                  </a:lnTo>
                  <a:lnTo>
                    <a:pt x="2442" y="384"/>
                  </a:lnTo>
                  <a:lnTo>
                    <a:pt x="2454" y="384"/>
                  </a:lnTo>
                  <a:lnTo>
                    <a:pt x="2466" y="390"/>
                  </a:lnTo>
                  <a:lnTo>
                    <a:pt x="2472" y="396"/>
                  </a:lnTo>
                  <a:lnTo>
                    <a:pt x="2490" y="396"/>
                  </a:lnTo>
                  <a:lnTo>
                    <a:pt x="2514" y="384"/>
                  </a:lnTo>
                  <a:lnTo>
                    <a:pt x="2520" y="372"/>
                  </a:lnTo>
                  <a:lnTo>
                    <a:pt x="2520" y="354"/>
                  </a:lnTo>
                  <a:lnTo>
                    <a:pt x="2550" y="354"/>
                  </a:lnTo>
                  <a:lnTo>
                    <a:pt x="2616" y="336"/>
                  </a:lnTo>
                  <a:lnTo>
                    <a:pt x="2580" y="366"/>
                  </a:lnTo>
                  <a:lnTo>
                    <a:pt x="2634" y="378"/>
                  </a:lnTo>
                  <a:lnTo>
                    <a:pt x="2688" y="354"/>
                  </a:lnTo>
                  <a:lnTo>
                    <a:pt x="2784" y="312"/>
                  </a:lnTo>
                  <a:lnTo>
                    <a:pt x="2778" y="312"/>
                  </a:lnTo>
                  <a:lnTo>
                    <a:pt x="2772" y="306"/>
                  </a:lnTo>
                  <a:lnTo>
                    <a:pt x="2754" y="300"/>
                  </a:lnTo>
                  <a:lnTo>
                    <a:pt x="2736" y="300"/>
                  </a:lnTo>
                  <a:lnTo>
                    <a:pt x="2724" y="294"/>
                  </a:lnTo>
                  <a:lnTo>
                    <a:pt x="2706" y="288"/>
                  </a:lnTo>
                  <a:lnTo>
                    <a:pt x="2676" y="288"/>
                  </a:lnTo>
                  <a:lnTo>
                    <a:pt x="2646" y="282"/>
                  </a:lnTo>
                  <a:lnTo>
                    <a:pt x="2604" y="282"/>
                  </a:lnTo>
                  <a:lnTo>
                    <a:pt x="2526" y="294"/>
                  </a:lnTo>
                  <a:lnTo>
                    <a:pt x="2526" y="318"/>
                  </a:lnTo>
                  <a:lnTo>
                    <a:pt x="2406" y="324"/>
                  </a:lnTo>
                  <a:lnTo>
                    <a:pt x="2400" y="324"/>
                  </a:lnTo>
                  <a:lnTo>
                    <a:pt x="2394" y="318"/>
                  </a:lnTo>
                  <a:lnTo>
                    <a:pt x="2334" y="318"/>
                  </a:lnTo>
                  <a:lnTo>
                    <a:pt x="2322" y="324"/>
                  </a:lnTo>
                  <a:lnTo>
                    <a:pt x="2310" y="324"/>
                  </a:lnTo>
                  <a:lnTo>
                    <a:pt x="2304" y="330"/>
                  </a:lnTo>
                  <a:lnTo>
                    <a:pt x="2304" y="372"/>
                  </a:lnTo>
                  <a:close/>
                  <a:moveTo>
                    <a:pt x="150" y="1980"/>
                  </a:moveTo>
                  <a:lnTo>
                    <a:pt x="162" y="2004"/>
                  </a:lnTo>
                  <a:lnTo>
                    <a:pt x="174" y="2010"/>
                  </a:lnTo>
                  <a:lnTo>
                    <a:pt x="186" y="1980"/>
                  </a:lnTo>
                  <a:lnTo>
                    <a:pt x="180" y="1974"/>
                  </a:lnTo>
                  <a:lnTo>
                    <a:pt x="174" y="1974"/>
                  </a:lnTo>
                  <a:lnTo>
                    <a:pt x="162" y="1968"/>
                  </a:lnTo>
                  <a:lnTo>
                    <a:pt x="156" y="1968"/>
                  </a:lnTo>
                  <a:lnTo>
                    <a:pt x="150" y="1974"/>
                  </a:lnTo>
                  <a:lnTo>
                    <a:pt x="150" y="1980"/>
                  </a:lnTo>
                  <a:close/>
                  <a:moveTo>
                    <a:pt x="126" y="1932"/>
                  </a:moveTo>
                  <a:lnTo>
                    <a:pt x="120" y="1932"/>
                  </a:lnTo>
                  <a:lnTo>
                    <a:pt x="108" y="1938"/>
                  </a:lnTo>
                  <a:lnTo>
                    <a:pt x="96" y="1938"/>
                  </a:lnTo>
                  <a:lnTo>
                    <a:pt x="84" y="1944"/>
                  </a:lnTo>
                  <a:lnTo>
                    <a:pt x="78" y="1944"/>
                  </a:lnTo>
                  <a:lnTo>
                    <a:pt x="78" y="1950"/>
                  </a:lnTo>
                  <a:lnTo>
                    <a:pt x="72" y="1962"/>
                  </a:lnTo>
                  <a:lnTo>
                    <a:pt x="66" y="1968"/>
                  </a:lnTo>
                  <a:lnTo>
                    <a:pt x="48" y="1968"/>
                  </a:lnTo>
                  <a:lnTo>
                    <a:pt x="42" y="1962"/>
                  </a:lnTo>
                  <a:lnTo>
                    <a:pt x="48" y="1956"/>
                  </a:lnTo>
                  <a:lnTo>
                    <a:pt x="60" y="1956"/>
                  </a:lnTo>
                  <a:lnTo>
                    <a:pt x="66" y="1950"/>
                  </a:lnTo>
                  <a:lnTo>
                    <a:pt x="72" y="1950"/>
                  </a:lnTo>
                  <a:lnTo>
                    <a:pt x="78" y="1944"/>
                  </a:lnTo>
                  <a:lnTo>
                    <a:pt x="84" y="1944"/>
                  </a:lnTo>
                  <a:lnTo>
                    <a:pt x="78" y="1938"/>
                  </a:lnTo>
                  <a:lnTo>
                    <a:pt x="54" y="1938"/>
                  </a:lnTo>
                  <a:lnTo>
                    <a:pt x="48" y="1944"/>
                  </a:lnTo>
                  <a:lnTo>
                    <a:pt x="48" y="1932"/>
                  </a:lnTo>
                  <a:lnTo>
                    <a:pt x="36" y="1932"/>
                  </a:lnTo>
                  <a:lnTo>
                    <a:pt x="24" y="1944"/>
                  </a:lnTo>
                  <a:lnTo>
                    <a:pt x="6" y="1980"/>
                  </a:lnTo>
                  <a:lnTo>
                    <a:pt x="6" y="2004"/>
                  </a:lnTo>
                  <a:lnTo>
                    <a:pt x="12" y="2004"/>
                  </a:lnTo>
                  <a:lnTo>
                    <a:pt x="12" y="2010"/>
                  </a:lnTo>
                  <a:lnTo>
                    <a:pt x="18" y="2016"/>
                  </a:lnTo>
                  <a:lnTo>
                    <a:pt x="0" y="2022"/>
                  </a:lnTo>
                  <a:lnTo>
                    <a:pt x="12" y="2076"/>
                  </a:lnTo>
                  <a:lnTo>
                    <a:pt x="12" y="2082"/>
                  </a:lnTo>
                  <a:lnTo>
                    <a:pt x="6" y="2082"/>
                  </a:lnTo>
                  <a:lnTo>
                    <a:pt x="12" y="2088"/>
                  </a:lnTo>
                  <a:lnTo>
                    <a:pt x="12" y="2094"/>
                  </a:lnTo>
                  <a:lnTo>
                    <a:pt x="30" y="2094"/>
                  </a:lnTo>
                  <a:lnTo>
                    <a:pt x="30" y="2070"/>
                  </a:lnTo>
                  <a:lnTo>
                    <a:pt x="24" y="2058"/>
                  </a:lnTo>
                  <a:lnTo>
                    <a:pt x="24" y="2040"/>
                  </a:lnTo>
                  <a:lnTo>
                    <a:pt x="36" y="2028"/>
                  </a:lnTo>
                  <a:lnTo>
                    <a:pt x="42" y="2028"/>
                  </a:lnTo>
                  <a:lnTo>
                    <a:pt x="48" y="2016"/>
                  </a:lnTo>
                  <a:lnTo>
                    <a:pt x="54" y="2010"/>
                  </a:lnTo>
                  <a:lnTo>
                    <a:pt x="54" y="1986"/>
                  </a:lnTo>
                  <a:lnTo>
                    <a:pt x="84" y="1956"/>
                  </a:lnTo>
                  <a:lnTo>
                    <a:pt x="108" y="1944"/>
                  </a:lnTo>
                  <a:lnTo>
                    <a:pt x="114" y="1944"/>
                  </a:lnTo>
                  <a:lnTo>
                    <a:pt x="126" y="1938"/>
                  </a:lnTo>
                  <a:lnTo>
                    <a:pt x="126" y="1932"/>
                  </a:lnTo>
                  <a:close/>
                  <a:moveTo>
                    <a:pt x="1896" y="678"/>
                  </a:moveTo>
                  <a:lnTo>
                    <a:pt x="1896" y="690"/>
                  </a:lnTo>
                  <a:lnTo>
                    <a:pt x="1884" y="702"/>
                  </a:lnTo>
                  <a:lnTo>
                    <a:pt x="1884" y="714"/>
                  </a:lnTo>
                  <a:lnTo>
                    <a:pt x="1902" y="714"/>
                  </a:lnTo>
                  <a:lnTo>
                    <a:pt x="1926" y="708"/>
                  </a:lnTo>
                  <a:lnTo>
                    <a:pt x="1944" y="708"/>
                  </a:lnTo>
                  <a:lnTo>
                    <a:pt x="1980" y="696"/>
                  </a:lnTo>
                  <a:lnTo>
                    <a:pt x="1986" y="690"/>
                  </a:lnTo>
                  <a:lnTo>
                    <a:pt x="1992" y="690"/>
                  </a:lnTo>
                  <a:lnTo>
                    <a:pt x="2034" y="702"/>
                  </a:lnTo>
                  <a:lnTo>
                    <a:pt x="2112" y="642"/>
                  </a:lnTo>
                  <a:lnTo>
                    <a:pt x="2244" y="600"/>
                  </a:lnTo>
                  <a:lnTo>
                    <a:pt x="2370" y="564"/>
                  </a:lnTo>
                  <a:lnTo>
                    <a:pt x="2466" y="546"/>
                  </a:lnTo>
                  <a:lnTo>
                    <a:pt x="2454" y="540"/>
                  </a:lnTo>
                  <a:lnTo>
                    <a:pt x="2448" y="528"/>
                  </a:lnTo>
                  <a:lnTo>
                    <a:pt x="2436" y="522"/>
                  </a:lnTo>
                  <a:lnTo>
                    <a:pt x="2424" y="510"/>
                  </a:lnTo>
                  <a:lnTo>
                    <a:pt x="2412" y="504"/>
                  </a:lnTo>
                  <a:lnTo>
                    <a:pt x="2400" y="492"/>
                  </a:lnTo>
                  <a:lnTo>
                    <a:pt x="2352" y="492"/>
                  </a:lnTo>
                  <a:lnTo>
                    <a:pt x="2340" y="498"/>
                  </a:lnTo>
                  <a:lnTo>
                    <a:pt x="2328" y="498"/>
                  </a:lnTo>
                  <a:lnTo>
                    <a:pt x="2262" y="504"/>
                  </a:lnTo>
                  <a:lnTo>
                    <a:pt x="2226" y="480"/>
                  </a:lnTo>
                  <a:lnTo>
                    <a:pt x="2142" y="486"/>
                  </a:lnTo>
                  <a:lnTo>
                    <a:pt x="2094" y="504"/>
                  </a:lnTo>
                  <a:lnTo>
                    <a:pt x="2076" y="522"/>
                  </a:lnTo>
                  <a:lnTo>
                    <a:pt x="2064" y="552"/>
                  </a:lnTo>
                  <a:lnTo>
                    <a:pt x="2010" y="564"/>
                  </a:lnTo>
                  <a:lnTo>
                    <a:pt x="1944" y="588"/>
                  </a:lnTo>
                  <a:lnTo>
                    <a:pt x="1962" y="600"/>
                  </a:lnTo>
                  <a:lnTo>
                    <a:pt x="1842" y="654"/>
                  </a:lnTo>
                  <a:lnTo>
                    <a:pt x="1854" y="654"/>
                  </a:lnTo>
                  <a:lnTo>
                    <a:pt x="1890" y="672"/>
                  </a:lnTo>
                  <a:lnTo>
                    <a:pt x="1896" y="678"/>
                  </a:lnTo>
                  <a:close/>
                  <a:moveTo>
                    <a:pt x="198" y="1968"/>
                  </a:moveTo>
                  <a:lnTo>
                    <a:pt x="192" y="1992"/>
                  </a:lnTo>
                  <a:lnTo>
                    <a:pt x="192" y="2010"/>
                  </a:lnTo>
                  <a:lnTo>
                    <a:pt x="216" y="1998"/>
                  </a:lnTo>
                  <a:lnTo>
                    <a:pt x="198" y="1968"/>
                  </a:lnTo>
                  <a:close/>
                  <a:moveTo>
                    <a:pt x="4182" y="600"/>
                  </a:moveTo>
                  <a:lnTo>
                    <a:pt x="4194" y="606"/>
                  </a:lnTo>
                  <a:lnTo>
                    <a:pt x="4206" y="600"/>
                  </a:lnTo>
                  <a:lnTo>
                    <a:pt x="4218" y="600"/>
                  </a:lnTo>
                  <a:lnTo>
                    <a:pt x="4242" y="588"/>
                  </a:lnTo>
                  <a:lnTo>
                    <a:pt x="4308" y="588"/>
                  </a:lnTo>
                  <a:lnTo>
                    <a:pt x="4314" y="594"/>
                  </a:lnTo>
                  <a:lnTo>
                    <a:pt x="4350" y="594"/>
                  </a:lnTo>
                  <a:lnTo>
                    <a:pt x="4356" y="588"/>
                  </a:lnTo>
                  <a:lnTo>
                    <a:pt x="4356" y="582"/>
                  </a:lnTo>
                  <a:lnTo>
                    <a:pt x="4344" y="558"/>
                  </a:lnTo>
                  <a:lnTo>
                    <a:pt x="4338" y="552"/>
                  </a:lnTo>
                  <a:lnTo>
                    <a:pt x="4326" y="546"/>
                  </a:lnTo>
                  <a:lnTo>
                    <a:pt x="4230" y="546"/>
                  </a:lnTo>
                  <a:lnTo>
                    <a:pt x="4224" y="540"/>
                  </a:lnTo>
                  <a:lnTo>
                    <a:pt x="4212" y="540"/>
                  </a:lnTo>
                  <a:lnTo>
                    <a:pt x="4200" y="534"/>
                  </a:lnTo>
                  <a:lnTo>
                    <a:pt x="4188" y="534"/>
                  </a:lnTo>
                  <a:lnTo>
                    <a:pt x="4176" y="540"/>
                  </a:lnTo>
                  <a:lnTo>
                    <a:pt x="4158" y="558"/>
                  </a:lnTo>
                  <a:lnTo>
                    <a:pt x="4158" y="564"/>
                  </a:lnTo>
                  <a:lnTo>
                    <a:pt x="4176" y="576"/>
                  </a:lnTo>
                  <a:lnTo>
                    <a:pt x="4170" y="582"/>
                  </a:lnTo>
                  <a:lnTo>
                    <a:pt x="4170" y="594"/>
                  </a:lnTo>
                  <a:lnTo>
                    <a:pt x="4176" y="594"/>
                  </a:lnTo>
                  <a:lnTo>
                    <a:pt x="4182" y="600"/>
                  </a:lnTo>
                  <a:close/>
                  <a:moveTo>
                    <a:pt x="3708" y="516"/>
                  </a:moveTo>
                  <a:lnTo>
                    <a:pt x="3678" y="516"/>
                  </a:lnTo>
                  <a:lnTo>
                    <a:pt x="3624" y="510"/>
                  </a:lnTo>
                  <a:lnTo>
                    <a:pt x="3564" y="504"/>
                  </a:lnTo>
                  <a:lnTo>
                    <a:pt x="3468" y="504"/>
                  </a:lnTo>
                  <a:lnTo>
                    <a:pt x="3468" y="516"/>
                  </a:lnTo>
                  <a:lnTo>
                    <a:pt x="3462" y="522"/>
                  </a:lnTo>
                  <a:lnTo>
                    <a:pt x="3426" y="540"/>
                  </a:lnTo>
                  <a:lnTo>
                    <a:pt x="3396" y="546"/>
                  </a:lnTo>
                  <a:lnTo>
                    <a:pt x="3378" y="552"/>
                  </a:lnTo>
                  <a:lnTo>
                    <a:pt x="3372" y="552"/>
                  </a:lnTo>
                  <a:lnTo>
                    <a:pt x="3372" y="558"/>
                  </a:lnTo>
                  <a:lnTo>
                    <a:pt x="3384" y="570"/>
                  </a:lnTo>
                  <a:lnTo>
                    <a:pt x="3390" y="582"/>
                  </a:lnTo>
                  <a:lnTo>
                    <a:pt x="3390" y="594"/>
                  </a:lnTo>
                  <a:lnTo>
                    <a:pt x="3372" y="618"/>
                  </a:lnTo>
                  <a:lnTo>
                    <a:pt x="3402" y="636"/>
                  </a:lnTo>
                  <a:lnTo>
                    <a:pt x="3480" y="606"/>
                  </a:lnTo>
                  <a:lnTo>
                    <a:pt x="3474" y="600"/>
                  </a:lnTo>
                  <a:lnTo>
                    <a:pt x="3468" y="600"/>
                  </a:lnTo>
                  <a:lnTo>
                    <a:pt x="3468" y="594"/>
                  </a:lnTo>
                  <a:lnTo>
                    <a:pt x="3474" y="588"/>
                  </a:lnTo>
                  <a:lnTo>
                    <a:pt x="3486" y="582"/>
                  </a:lnTo>
                  <a:lnTo>
                    <a:pt x="3522" y="582"/>
                  </a:lnTo>
                  <a:lnTo>
                    <a:pt x="3546" y="594"/>
                  </a:lnTo>
                  <a:lnTo>
                    <a:pt x="3552" y="600"/>
                  </a:lnTo>
                  <a:lnTo>
                    <a:pt x="3606" y="594"/>
                  </a:lnTo>
                  <a:lnTo>
                    <a:pt x="3600" y="570"/>
                  </a:lnTo>
                  <a:lnTo>
                    <a:pt x="3630" y="570"/>
                  </a:lnTo>
                  <a:lnTo>
                    <a:pt x="3648" y="564"/>
                  </a:lnTo>
                  <a:lnTo>
                    <a:pt x="3666" y="564"/>
                  </a:lnTo>
                  <a:lnTo>
                    <a:pt x="3690" y="552"/>
                  </a:lnTo>
                  <a:lnTo>
                    <a:pt x="3696" y="546"/>
                  </a:lnTo>
                  <a:lnTo>
                    <a:pt x="3702" y="534"/>
                  </a:lnTo>
                  <a:lnTo>
                    <a:pt x="3714" y="522"/>
                  </a:lnTo>
                  <a:lnTo>
                    <a:pt x="3720" y="522"/>
                  </a:lnTo>
                  <a:lnTo>
                    <a:pt x="3714" y="516"/>
                  </a:lnTo>
                  <a:lnTo>
                    <a:pt x="3708" y="516"/>
                  </a:lnTo>
                  <a:close/>
                  <a:moveTo>
                    <a:pt x="3792" y="150"/>
                  </a:moveTo>
                  <a:lnTo>
                    <a:pt x="3738" y="156"/>
                  </a:lnTo>
                  <a:lnTo>
                    <a:pt x="3756" y="180"/>
                  </a:lnTo>
                  <a:lnTo>
                    <a:pt x="3792" y="150"/>
                  </a:lnTo>
                  <a:close/>
                  <a:moveTo>
                    <a:pt x="3612" y="480"/>
                  </a:moveTo>
                  <a:lnTo>
                    <a:pt x="3636" y="468"/>
                  </a:lnTo>
                  <a:lnTo>
                    <a:pt x="3642" y="456"/>
                  </a:lnTo>
                  <a:lnTo>
                    <a:pt x="3654" y="450"/>
                  </a:lnTo>
                  <a:lnTo>
                    <a:pt x="3660" y="438"/>
                  </a:lnTo>
                  <a:lnTo>
                    <a:pt x="3660" y="432"/>
                  </a:lnTo>
                  <a:lnTo>
                    <a:pt x="3654" y="426"/>
                  </a:lnTo>
                  <a:lnTo>
                    <a:pt x="3642" y="426"/>
                  </a:lnTo>
                  <a:lnTo>
                    <a:pt x="3630" y="420"/>
                  </a:lnTo>
                  <a:lnTo>
                    <a:pt x="3588" y="420"/>
                  </a:lnTo>
                  <a:lnTo>
                    <a:pt x="3570" y="426"/>
                  </a:lnTo>
                  <a:lnTo>
                    <a:pt x="3552" y="426"/>
                  </a:lnTo>
                  <a:lnTo>
                    <a:pt x="3534" y="438"/>
                  </a:lnTo>
                  <a:lnTo>
                    <a:pt x="3516" y="444"/>
                  </a:lnTo>
                  <a:lnTo>
                    <a:pt x="3504" y="450"/>
                  </a:lnTo>
                  <a:lnTo>
                    <a:pt x="3504" y="462"/>
                  </a:lnTo>
                  <a:lnTo>
                    <a:pt x="3528" y="468"/>
                  </a:lnTo>
                  <a:lnTo>
                    <a:pt x="3600" y="480"/>
                  </a:lnTo>
                  <a:lnTo>
                    <a:pt x="3612" y="480"/>
                  </a:lnTo>
                  <a:close/>
                  <a:moveTo>
                    <a:pt x="3954" y="180"/>
                  </a:moveTo>
                  <a:lnTo>
                    <a:pt x="3900" y="192"/>
                  </a:lnTo>
                  <a:lnTo>
                    <a:pt x="3936" y="210"/>
                  </a:lnTo>
                  <a:lnTo>
                    <a:pt x="3924" y="216"/>
                  </a:lnTo>
                  <a:lnTo>
                    <a:pt x="3918" y="222"/>
                  </a:lnTo>
                  <a:lnTo>
                    <a:pt x="3918" y="228"/>
                  </a:lnTo>
                  <a:lnTo>
                    <a:pt x="3924" y="234"/>
                  </a:lnTo>
                  <a:lnTo>
                    <a:pt x="3936" y="240"/>
                  </a:lnTo>
                  <a:lnTo>
                    <a:pt x="3966" y="240"/>
                  </a:lnTo>
                  <a:lnTo>
                    <a:pt x="3942" y="252"/>
                  </a:lnTo>
                  <a:lnTo>
                    <a:pt x="3954" y="252"/>
                  </a:lnTo>
                  <a:lnTo>
                    <a:pt x="4002" y="276"/>
                  </a:lnTo>
                  <a:lnTo>
                    <a:pt x="4014" y="276"/>
                  </a:lnTo>
                  <a:lnTo>
                    <a:pt x="4026" y="270"/>
                  </a:lnTo>
                  <a:lnTo>
                    <a:pt x="4032" y="264"/>
                  </a:lnTo>
                  <a:lnTo>
                    <a:pt x="4044" y="258"/>
                  </a:lnTo>
                  <a:lnTo>
                    <a:pt x="4050" y="252"/>
                  </a:lnTo>
                  <a:lnTo>
                    <a:pt x="4074" y="246"/>
                  </a:lnTo>
                  <a:lnTo>
                    <a:pt x="4086" y="258"/>
                  </a:lnTo>
                  <a:lnTo>
                    <a:pt x="4092" y="270"/>
                  </a:lnTo>
                  <a:lnTo>
                    <a:pt x="4098" y="276"/>
                  </a:lnTo>
                  <a:lnTo>
                    <a:pt x="4104" y="270"/>
                  </a:lnTo>
                  <a:lnTo>
                    <a:pt x="4116" y="270"/>
                  </a:lnTo>
                  <a:lnTo>
                    <a:pt x="4128" y="264"/>
                  </a:lnTo>
                  <a:lnTo>
                    <a:pt x="4134" y="258"/>
                  </a:lnTo>
                  <a:lnTo>
                    <a:pt x="4146" y="258"/>
                  </a:lnTo>
                  <a:lnTo>
                    <a:pt x="4152" y="252"/>
                  </a:lnTo>
                  <a:lnTo>
                    <a:pt x="4158" y="252"/>
                  </a:lnTo>
                  <a:lnTo>
                    <a:pt x="4170" y="246"/>
                  </a:lnTo>
                  <a:lnTo>
                    <a:pt x="4176" y="234"/>
                  </a:lnTo>
                  <a:lnTo>
                    <a:pt x="4182" y="228"/>
                  </a:lnTo>
                  <a:lnTo>
                    <a:pt x="4194" y="246"/>
                  </a:lnTo>
                  <a:lnTo>
                    <a:pt x="4218" y="222"/>
                  </a:lnTo>
                  <a:lnTo>
                    <a:pt x="4218" y="216"/>
                  </a:lnTo>
                  <a:lnTo>
                    <a:pt x="4236" y="210"/>
                  </a:lnTo>
                  <a:lnTo>
                    <a:pt x="4326" y="210"/>
                  </a:lnTo>
                  <a:lnTo>
                    <a:pt x="4332" y="204"/>
                  </a:lnTo>
                  <a:lnTo>
                    <a:pt x="4332" y="192"/>
                  </a:lnTo>
                  <a:lnTo>
                    <a:pt x="4266" y="186"/>
                  </a:lnTo>
                  <a:lnTo>
                    <a:pt x="4302" y="174"/>
                  </a:lnTo>
                  <a:lnTo>
                    <a:pt x="4302" y="132"/>
                  </a:lnTo>
                  <a:lnTo>
                    <a:pt x="4278" y="132"/>
                  </a:lnTo>
                  <a:lnTo>
                    <a:pt x="4266" y="138"/>
                  </a:lnTo>
                  <a:lnTo>
                    <a:pt x="4260" y="144"/>
                  </a:lnTo>
                  <a:lnTo>
                    <a:pt x="4248" y="150"/>
                  </a:lnTo>
                  <a:lnTo>
                    <a:pt x="4242" y="126"/>
                  </a:lnTo>
                  <a:lnTo>
                    <a:pt x="4194" y="132"/>
                  </a:lnTo>
                  <a:lnTo>
                    <a:pt x="4194" y="120"/>
                  </a:lnTo>
                  <a:lnTo>
                    <a:pt x="4176" y="84"/>
                  </a:lnTo>
                  <a:lnTo>
                    <a:pt x="4140" y="84"/>
                  </a:lnTo>
                  <a:lnTo>
                    <a:pt x="4122" y="90"/>
                  </a:lnTo>
                  <a:lnTo>
                    <a:pt x="4110" y="96"/>
                  </a:lnTo>
                  <a:lnTo>
                    <a:pt x="4104" y="102"/>
                  </a:lnTo>
                  <a:lnTo>
                    <a:pt x="4098" y="102"/>
                  </a:lnTo>
                  <a:lnTo>
                    <a:pt x="4020" y="108"/>
                  </a:lnTo>
                  <a:lnTo>
                    <a:pt x="4044" y="126"/>
                  </a:lnTo>
                  <a:lnTo>
                    <a:pt x="3996" y="126"/>
                  </a:lnTo>
                  <a:lnTo>
                    <a:pt x="3984" y="132"/>
                  </a:lnTo>
                  <a:lnTo>
                    <a:pt x="3972" y="132"/>
                  </a:lnTo>
                  <a:lnTo>
                    <a:pt x="3966" y="138"/>
                  </a:lnTo>
                  <a:lnTo>
                    <a:pt x="3984" y="156"/>
                  </a:lnTo>
                  <a:lnTo>
                    <a:pt x="3972" y="156"/>
                  </a:lnTo>
                  <a:lnTo>
                    <a:pt x="3936" y="150"/>
                  </a:lnTo>
                  <a:lnTo>
                    <a:pt x="3906" y="156"/>
                  </a:lnTo>
                  <a:lnTo>
                    <a:pt x="3888" y="168"/>
                  </a:lnTo>
                  <a:lnTo>
                    <a:pt x="3888" y="174"/>
                  </a:lnTo>
                  <a:lnTo>
                    <a:pt x="3894" y="180"/>
                  </a:lnTo>
                  <a:lnTo>
                    <a:pt x="3954" y="180"/>
                  </a:lnTo>
                  <a:close/>
                  <a:moveTo>
                    <a:pt x="3972" y="294"/>
                  </a:moveTo>
                  <a:lnTo>
                    <a:pt x="3954" y="300"/>
                  </a:lnTo>
                  <a:lnTo>
                    <a:pt x="3942" y="306"/>
                  </a:lnTo>
                  <a:lnTo>
                    <a:pt x="3936" y="312"/>
                  </a:lnTo>
                  <a:lnTo>
                    <a:pt x="3936" y="318"/>
                  </a:lnTo>
                  <a:lnTo>
                    <a:pt x="3966" y="324"/>
                  </a:lnTo>
                  <a:lnTo>
                    <a:pt x="3972" y="324"/>
                  </a:lnTo>
                  <a:lnTo>
                    <a:pt x="3990" y="306"/>
                  </a:lnTo>
                  <a:lnTo>
                    <a:pt x="3990" y="300"/>
                  </a:lnTo>
                  <a:lnTo>
                    <a:pt x="3984" y="294"/>
                  </a:lnTo>
                  <a:lnTo>
                    <a:pt x="3972" y="294"/>
                  </a:lnTo>
                  <a:close/>
                  <a:moveTo>
                    <a:pt x="3738" y="336"/>
                  </a:moveTo>
                  <a:lnTo>
                    <a:pt x="3726" y="336"/>
                  </a:lnTo>
                  <a:lnTo>
                    <a:pt x="3720" y="330"/>
                  </a:lnTo>
                  <a:lnTo>
                    <a:pt x="3672" y="330"/>
                  </a:lnTo>
                  <a:lnTo>
                    <a:pt x="3636" y="336"/>
                  </a:lnTo>
                  <a:lnTo>
                    <a:pt x="3624" y="342"/>
                  </a:lnTo>
                  <a:lnTo>
                    <a:pt x="3642" y="360"/>
                  </a:lnTo>
                  <a:lnTo>
                    <a:pt x="3654" y="360"/>
                  </a:lnTo>
                  <a:lnTo>
                    <a:pt x="3660" y="378"/>
                  </a:lnTo>
                  <a:lnTo>
                    <a:pt x="3768" y="378"/>
                  </a:lnTo>
                  <a:lnTo>
                    <a:pt x="3768" y="390"/>
                  </a:lnTo>
                  <a:lnTo>
                    <a:pt x="3762" y="396"/>
                  </a:lnTo>
                  <a:lnTo>
                    <a:pt x="3762" y="408"/>
                  </a:lnTo>
                  <a:lnTo>
                    <a:pt x="3708" y="450"/>
                  </a:lnTo>
                  <a:lnTo>
                    <a:pt x="3732" y="456"/>
                  </a:lnTo>
                  <a:lnTo>
                    <a:pt x="3720" y="468"/>
                  </a:lnTo>
                  <a:lnTo>
                    <a:pt x="3714" y="468"/>
                  </a:lnTo>
                  <a:lnTo>
                    <a:pt x="3708" y="474"/>
                  </a:lnTo>
                  <a:lnTo>
                    <a:pt x="3708" y="480"/>
                  </a:lnTo>
                  <a:lnTo>
                    <a:pt x="3726" y="480"/>
                  </a:lnTo>
                  <a:lnTo>
                    <a:pt x="3738" y="474"/>
                  </a:lnTo>
                  <a:lnTo>
                    <a:pt x="3744" y="474"/>
                  </a:lnTo>
                  <a:lnTo>
                    <a:pt x="3756" y="468"/>
                  </a:lnTo>
                  <a:lnTo>
                    <a:pt x="3756" y="480"/>
                  </a:lnTo>
                  <a:lnTo>
                    <a:pt x="3792" y="480"/>
                  </a:lnTo>
                  <a:lnTo>
                    <a:pt x="3810" y="474"/>
                  </a:lnTo>
                  <a:lnTo>
                    <a:pt x="3822" y="468"/>
                  </a:lnTo>
                  <a:lnTo>
                    <a:pt x="3840" y="468"/>
                  </a:lnTo>
                  <a:lnTo>
                    <a:pt x="3846" y="462"/>
                  </a:lnTo>
                  <a:lnTo>
                    <a:pt x="3852" y="462"/>
                  </a:lnTo>
                  <a:lnTo>
                    <a:pt x="3858" y="486"/>
                  </a:lnTo>
                  <a:lnTo>
                    <a:pt x="3924" y="480"/>
                  </a:lnTo>
                  <a:lnTo>
                    <a:pt x="4002" y="498"/>
                  </a:lnTo>
                  <a:lnTo>
                    <a:pt x="4098" y="486"/>
                  </a:lnTo>
                  <a:lnTo>
                    <a:pt x="4128" y="468"/>
                  </a:lnTo>
                  <a:lnTo>
                    <a:pt x="4122" y="474"/>
                  </a:lnTo>
                  <a:lnTo>
                    <a:pt x="4122" y="486"/>
                  </a:lnTo>
                  <a:lnTo>
                    <a:pt x="4260" y="486"/>
                  </a:lnTo>
                  <a:lnTo>
                    <a:pt x="4272" y="468"/>
                  </a:lnTo>
                  <a:lnTo>
                    <a:pt x="4338" y="438"/>
                  </a:lnTo>
                  <a:lnTo>
                    <a:pt x="4320" y="432"/>
                  </a:lnTo>
                  <a:lnTo>
                    <a:pt x="4320" y="420"/>
                  </a:lnTo>
                  <a:lnTo>
                    <a:pt x="4314" y="420"/>
                  </a:lnTo>
                  <a:lnTo>
                    <a:pt x="4308" y="414"/>
                  </a:lnTo>
                  <a:lnTo>
                    <a:pt x="4290" y="414"/>
                  </a:lnTo>
                  <a:lnTo>
                    <a:pt x="4278" y="408"/>
                  </a:lnTo>
                  <a:lnTo>
                    <a:pt x="4260" y="408"/>
                  </a:lnTo>
                  <a:lnTo>
                    <a:pt x="4242" y="402"/>
                  </a:lnTo>
                  <a:lnTo>
                    <a:pt x="4206" y="402"/>
                  </a:lnTo>
                  <a:lnTo>
                    <a:pt x="4164" y="414"/>
                  </a:lnTo>
                  <a:lnTo>
                    <a:pt x="4116" y="420"/>
                  </a:lnTo>
                  <a:lnTo>
                    <a:pt x="4074" y="426"/>
                  </a:lnTo>
                  <a:lnTo>
                    <a:pt x="4038" y="438"/>
                  </a:lnTo>
                  <a:lnTo>
                    <a:pt x="4026" y="438"/>
                  </a:lnTo>
                  <a:lnTo>
                    <a:pt x="4014" y="432"/>
                  </a:lnTo>
                  <a:lnTo>
                    <a:pt x="4008" y="426"/>
                  </a:lnTo>
                  <a:lnTo>
                    <a:pt x="3996" y="420"/>
                  </a:lnTo>
                  <a:lnTo>
                    <a:pt x="3984" y="420"/>
                  </a:lnTo>
                  <a:lnTo>
                    <a:pt x="3972" y="426"/>
                  </a:lnTo>
                  <a:lnTo>
                    <a:pt x="3960" y="426"/>
                  </a:lnTo>
                  <a:lnTo>
                    <a:pt x="3948" y="432"/>
                  </a:lnTo>
                  <a:lnTo>
                    <a:pt x="3942" y="438"/>
                  </a:lnTo>
                  <a:lnTo>
                    <a:pt x="3936" y="438"/>
                  </a:lnTo>
                  <a:lnTo>
                    <a:pt x="3912" y="414"/>
                  </a:lnTo>
                  <a:lnTo>
                    <a:pt x="3894" y="426"/>
                  </a:lnTo>
                  <a:lnTo>
                    <a:pt x="3864" y="420"/>
                  </a:lnTo>
                  <a:lnTo>
                    <a:pt x="3894" y="408"/>
                  </a:lnTo>
                  <a:lnTo>
                    <a:pt x="3876" y="396"/>
                  </a:lnTo>
                  <a:lnTo>
                    <a:pt x="3822" y="408"/>
                  </a:lnTo>
                  <a:lnTo>
                    <a:pt x="3858" y="396"/>
                  </a:lnTo>
                  <a:lnTo>
                    <a:pt x="3858" y="390"/>
                  </a:lnTo>
                  <a:lnTo>
                    <a:pt x="3924" y="384"/>
                  </a:lnTo>
                  <a:lnTo>
                    <a:pt x="3888" y="372"/>
                  </a:lnTo>
                  <a:lnTo>
                    <a:pt x="3870" y="372"/>
                  </a:lnTo>
                  <a:lnTo>
                    <a:pt x="3876" y="366"/>
                  </a:lnTo>
                  <a:lnTo>
                    <a:pt x="3876" y="360"/>
                  </a:lnTo>
                  <a:lnTo>
                    <a:pt x="3870" y="354"/>
                  </a:lnTo>
                  <a:lnTo>
                    <a:pt x="3840" y="354"/>
                  </a:lnTo>
                  <a:lnTo>
                    <a:pt x="3822" y="360"/>
                  </a:lnTo>
                  <a:lnTo>
                    <a:pt x="3804" y="360"/>
                  </a:lnTo>
                  <a:lnTo>
                    <a:pt x="3786" y="366"/>
                  </a:lnTo>
                  <a:lnTo>
                    <a:pt x="3774" y="354"/>
                  </a:lnTo>
                  <a:lnTo>
                    <a:pt x="3762" y="348"/>
                  </a:lnTo>
                  <a:lnTo>
                    <a:pt x="3756" y="342"/>
                  </a:lnTo>
                  <a:lnTo>
                    <a:pt x="3744" y="336"/>
                  </a:lnTo>
                  <a:lnTo>
                    <a:pt x="3738" y="336"/>
                  </a:lnTo>
                  <a:close/>
                  <a:moveTo>
                    <a:pt x="3264" y="420"/>
                  </a:moveTo>
                  <a:lnTo>
                    <a:pt x="3282" y="420"/>
                  </a:lnTo>
                  <a:lnTo>
                    <a:pt x="3300" y="426"/>
                  </a:lnTo>
                  <a:lnTo>
                    <a:pt x="3318" y="426"/>
                  </a:lnTo>
                  <a:lnTo>
                    <a:pt x="3330" y="432"/>
                  </a:lnTo>
                  <a:lnTo>
                    <a:pt x="3342" y="432"/>
                  </a:lnTo>
                  <a:lnTo>
                    <a:pt x="3330" y="444"/>
                  </a:lnTo>
                  <a:lnTo>
                    <a:pt x="3324" y="444"/>
                  </a:lnTo>
                  <a:lnTo>
                    <a:pt x="3324" y="456"/>
                  </a:lnTo>
                  <a:lnTo>
                    <a:pt x="3438" y="456"/>
                  </a:lnTo>
                  <a:lnTo>
                    <a:pt x="3462" y="444"/>
                  </a:lnTo>
                  <a:lnTo>
                    <a:pt x="3462" y="432"/>
                  </a:lnTo>
                  <a:lnTo>
                    <a:pt x="3468" y="426"/>
                  </a:lnTo>
                  <a:lnTo>
                    <a:pt x="3480" y="426"/>
                  </a:lnTo>
                  <a:lnTo>
                    <a:pt x="3492" y="420"/>
                  </a:lnTo>
                  <a:lnTo>
                    <a:pt x="3504" y="420"/>
                  </a:lnTo>
                  <a:lnTo>
                    <a:pt x="3510" y="414"/>
                  </a:lnTo>
                  <a:lnTo>
                    <a:pt x="3510" y="408"/>
                  </a:lnTo>
                  <a:lnTo>
                    <a:pt x="3522" y="396"/>
                  </a:lnTo>
                  <a:lnTo>
                    <a:pt x="3534" y="390"/>
                  </a:lnTo>
                  <a:lnTo>
                    <a:pt x="3540" y="384"/>
                  </a:lnTo>
                  <a:lnTo>
                    <a:pt x="3552" y="378"/>
                  </a:lnTo>
                  <a:lnTo>
                    <a:pt x="3552" y="372"/>
                  </a:lnTo>
                  <a:lnTo>
                    <a:pt x="3546" y="366"/>
                  </a:lnTo>
                  <a:lnTo>
                    <a:pt x="3534" y="360"/>
                  </a:lnTo>
                  <a:lnTo>
                    <a:pt x="3510" y="360"/>
                  </a:lnTo>
                  <a:lnTo>
                    <a:pt x="3504" y="366"/>
                  </a:lnTo>
                  <a:lnTo>
                    <a:pt x="3492" y="366"/>
                  </a:lnTo>
                  <a:lnTo>
                    <a:pt x="3486" y="360"/>
                  </a:lnTo>
                  <a:lnTo>
                    <a:pt x="3474" y="360"/>
                  </a:lnTo>
                  <a:lnTo>
                    <a:pt x="3462" y="354"/>
                  </a:lnTo>
                  <a:lnTo>
                    <a:pt x="3450" y="354"/>
                  </a:lnTo>
                  <a:lnTo>
                    <a:pt x="3432" y="348"/>
                  </a:lnTo>
                  <a:lnTo>
                    <a:pt x="3426" y="354"/>
                  </a:lnTo>
                  <a:lnTo>
                    <a:pt x="3420" y="354"/>
                  </a:lnTo>
                  <a:lnTo>
                    <a:pt x="3414" y="366"/>
                  </a:lnTo>
                  <a:lnTo>
                    <a:pt x="3414" y="396"/>
                  </a:lnTo>
                  <a:lnTo>
                    <a:pt x="3396" y="378"/>
                  </a:lnTo>
                  <a:lnTo>
                    <a:pt x="3384" y="372"/>
                  </a:lnTo>
                  <a:lnTo>
                    <a:pt x="3366" y="372"/>
                  </a:lnTo>
                  <a:lnTo>
                    <a:pt x="3354" y="384"/>
                  </a:lnTo>
                  <a:lnTo>
                    <a:pt x="3348" y="396"/>
                  </a:lnTo>
                  <a:lnTo>
                    <a:pt x="3330" y="414"/>
                  </a:lnTo>
                  <a:lnTo>
                    <a:pt x="3324" y="414"/>
                  </a:lnTo>
                  <a:lnTo>
                    <a:pt x="3300" y="366"/>
                  </a:lnTo>
                  <a:lnTo>
                    <a:pt x="3288" y="360"/>
                  </a:lnTo>
                  <a:lnTo>
                    <a:pt x="3258" y="360"/>
                  </a:lnTo>
                  <a:lnTo>
                    <a:pt x="3246" y="366"/>
                  </a:lnTo>
                  <a:lnTo>
                    <a:pt x="3240" y="372"/>
                  </a:lnTo>
                  <a:lnTo>
                    <a:pt x="3240" y="396"/>
                  </a:lnTo>
                  <a:lnTo>
                    <a:pt x="3246" y="408"/>
                  </a:lnTo>
                  <a:lnTo>
                    <a:pt x="3258" y="414"/>
                  </a:lnTo>
                  <a:lnTo>
                    <a:pt x="3264" y="420"/>
                  </a:lnTo>
                  <a:close/>
                  <a:moveTo>
                    <a:pt x="3720" y="288"/>
                  </a:moveTo>
                  <a:lnTo>
                    <a:pt x="3726" y="288"/>
                  </a:lnTo>
                  <a:lnTo>
                    <a:pt x="3732" y="294"/>
                  </a:lnTo>
                  <a:lnTo>
                    <a:pt x="3738" y="306"/>
                  </a:lnTo>
                  <a:lnTo>
                    <a:pt x="3768" y="306"/>
                  </a:lnTo>
                  <a:lnTo>
                    <a:pt x="3780" y="300"/>
                  </a:lnTo>
                  <a:lnTo>
                    <a:pt x="3834" y="300"/>
                  </a:lnTo>
                  <a:lnTo>
                    <a:pt x="3834" y="294"/>
                  </a:lnTo>
                  <a:lnTo>
                    <a:pt x="3828" y="294"/>
                  </a:lnTo>
                  <a:lnTo>
                    <a:pt x="3822" y="288"/>
                  </a:lnTo>
                  <a:lnTo>
                    <a:pt x="3810" y="288"/>
                  </a:lnTo>
                  <a:lnTo>
                    <a:pt x="3804" y="282"/>
                  </a:lnTo>
                  <a:lnTo>
                    <a:pt x="3792" y="282"/>
                  </a:lnTo>
                  <a:lnTo>
                    <a:pt x="3804" y="270"/>
                  </a:lnTo>
                  <a:lnTo>
                    <a:pt x="3816" y="264"/>
                  </a:lnTo>
                  <a:lnTo>
                    <a:pt x="3822" y="264"/>
                  </a:lnTo>
                  <a:lnTo>
                    <a:pt x="3828" y="258"/>
                  </a:lnTo>
                  <a:lnTo>
                    <a:pt x="3822" y="258"/>
                  </a:lnTo>
                  <a:lnTo>
                    <a:pt x="3810" y="252"/>
                  </a:lnTo>
                  <a:lnTo>
                    <a:pt x="3738" y="228"/>
                  </a:lnTo>
                  <a:lnTo>
                    <a:pt x="3732" y="228"/>
                  </a:lnTo>
                  <a:lnTo>
                    <a:pt x="3726" y="234"/>
                  </a:lnTo>
                  <a:lnTo>
                    <a:pt x="3714" y="240"/>
                  </a:lnTo>
                  <a:lnTo>
                    <a:pt x="3702" y="240"/>
                  </a:lnTo>
                  <a:lnTo>
                    <a:pt x="3690" y="252"/>
                  </a:lnTo>
                  <a:lnTo>
                    <a:pt x="3690" y="258"/>
                  </a:lnTo>
                  <a:lnTo>
                    <a:pt x="3696" y="264"/>
                  </a:lnTo>
                  <a:lnTo>
                    <a:pt x="3702" y="276"/>
                  </a:lnTo>
                  <a:lnTo>
                    <a:pt x="3714" y="282"/>
                  </a:lnTo>
                  <a:lnTo>
                    <a:pt x="3720" y="288"/>
                  </a:lnTo>
                  <a:close/>
                  <a:moveTo>
                    <a:pt x="3288" y="504"/>
                  </a:moveTo>
                  <a:lnTo>
                    <a:pt x="3270" y="504"/>
                  </a:lnTo>
                  <a:lnTo>
                    <a:pt x="3234" y="510"/>
                  </a:lnTo>
                  <a:lnTo>
                    <a:pt x="3186" y="516"/>
                  </a:lnTo>
                  <a:lnTo>
                    <a:pt x="3144" y="528"/>
                  </a:lnTo>
                  <a:lnTo>
                    <a:pt x="3132" y="534"/>
                  </a:lnTo>
                  <a:lnTo>
                    <a:pt x="3126" y="540"/>
                  </a:lnTo>
                  <a:lnTo>
                    <a:pt x="3132" y="540"/>
                  </a:lnTo>
                  <a:lnTo>
                    <a:pt x="3150" y="558"/>
                  </a:lnTo>
                  <a:lnTo>
                    <a:pt x="3156" y="570"/>
                  </a:lnTo>
                  <a:lnTo>
                    <a:pt x="3156" y="576"/>
                  </a:lnTo>
                  <a:lnTo>
                    <a:pt x="3138" y="582"/>
                  </a:lnTo>
                  <a:lnTo>
                    <a:pt x="3120" y="570"/>
                  </a:lnTo>
                  <a:lnTo>
                    <a:pt x="3090" y="564"/>
                  </a:lnTo>
                  <a:lnTo>
                    <a:pt x="3048" y="570"/>
                  </a:lnTo>
                  <a:lnTo>
                    <a:pt x="3066" y="606"/>
                  </a:lnTo>
                  <a:lnTo>
                    <a:pt x="3072" y="612"/>
                  </a:lnTo>
                  <a:lnTo>
                    <a:pt x="3084" y="618"/>
                  </a:lnTo>
                  <a:lnTo>
                    <a:pt x="3102" y="624"/>
                  </a:lnTo>
                  <a:lnTo>
                    <a:pt x="3114" y="630"/>
                  </a:lnTo>
                  <a:lnTo>
                    <a:pt x="3120" y="642"/>
                  </a:lnTo>
                  <a:lnTo>
                    <a:pt x="3120" y="654"/>
                  </a:lnTo>
                  <a:lnTo>
                    <a:pt x="3126" y="666"/>
                  </a:lnTo>
                  <a:lnTo>
                    <a:pt x="3126" y="678"/>
                  </a:lnTo>
                  <a:lnTo>
                    <a:pt x="3144" y="678"/>
                  </a:lnTo>
                  <a:lnTo>
                    <a:pt x="3228" y="666"/>
                  </a:lnTo>
                  <a:lnTo>
                    <a:pt x="3264" y="660"/>
                  </a:lnTo>
                  <a:lnTo>
                    <a:pt x="3276" y="654"/>
                  </a:lnTo>
                  <a:lnTo>
                    <a:pt x="3282" y="642"/>
                  </a:lnTo>
                  <a:lnTo>
                    <a:pt x="3288" y="624"/>
                  </a:lnTo>
                  <a:lnTo>
                    <a:pt x="3300" y="600"/>
                  </a:lnTo>
                  <a:lnTo>
                    <a:pt x="3300" y="588"/>
                  </a:lnTo>
                  <a:lnTo>
                    <a:pt x="3228" y="576"/>
                  </a:lnTo>
                  <a:lnTo>
                    <a:pt x="3240" y="570"/>
                  </a:lnTo>
                  <a:lnTo>
                    <a:pt x="3348" y="534"/>
                  </a:lnTo>
                  <a:lnTo>
                    <a:pt x="3360" y="528"/>
                  </a:lnTo>
                  <a:lnTo>
                    <a:pt x="3354" y="522"/>
                  </a:lnTo>
                  <a:lnTo>
                    <a:pt x="3342" y="516"/>
                  </a:lnTo>
                  <a:lnTo>
                    <a:pt x="3324" y="510"/>
                  </a:lnTo>
                  <a:lnTo>
                    <a:pt x="3312" y="510"/>
                  </a:lnTo>
                  <a:lnTo>
                    <a:pt x="3300" y="504"/>
                  </a:lnTo>
                  <a:lnTo>
                    <a:pt x="3288" y="504"/>
                  </a:lnTo>
                  <a:close/>
                  <a:moveTo>
                    <a:pt x="2898" y="744"/>
                  </a:moveTo>
                  <a:lnTo>
                    <a:pt x="2880" y="738"/>
                  </a:lnTo>
                  <a:lnTo>
                    <a:pt x="2796" y="738"/>
                  </a:lnTo>
                  <a:lnTo>
                    <a:pt x="2874" y="696"/>
                  </a:lnTo>
                  <a:lnTo>
                    <a:pt x="2880" y="684"/>
                  </a:lnTo>
                  <a:lnTo>
                    <a:pt x="2886" y="654"/>
                  </a:lnTo>
                  <a:lnTo>
                    <a:pt x="2898" y="624"/>
                  </a:lnTo>
                  <a:lnTo>
                    <a:pt x="2898" y="588"/>
                  </a:lnTo>
                  <a:lnTo>
                    <a:pt x="2880" y="570"/>
                  </a:lnTo>
                  <a:lnTo>
                    <a:pt x="2850" y="570"/>
                  </a:lnTo>
                  <a:lnTo>
                    <a:pt x="2814" y="576"/>
                  </a:lnTo>
                  <a:lnTo>
                    <a:pt x="2796" y="582"/>
                  </a:lnTo>
                  <a:lnTo>
                    <a:pt x="2784" y="588"/>
                  </a:lnTo>
                  <a:lnTo>
                    <a:pt x="2784" y="594"/>
                  </a:lnTo>
                  <a:lnTo>
                    <a:pt x="2766" y="612"/>
                  </a:lnTo>
                  <a:lnTo>
                    <a:pt x="2760" y="630"/>
                  </a:lnTo>
                  <a:lnTo>
                    <a:pt x="2736" y="654"/>
                  </a:lnTo>
                  <a:lnTo>
                    <a:pt x="2718" y="666"/>
                  </a:lnTo>
                  <a:lnTo>
                    <a:pt x="2706" y="672"/>
                  </a:lnTo>
                  <a:lnTo>
                    <a:pt x="2700" y="672"/>
                  </a:lnTo>
                  <a:lnTo>
                    <a:pt x="2694" y="666"/>
                  </a:lnTo>
                  <a:lnTo>
                    <a:pt x="2694" y="660"/>
                  </a:lnTo>
                  <a:lnTo>
                    <a:pt x="2700" y="654"/>
                  </a:lnTo>
                  <a:lnTo>
                    <a:pt x="2706" y="642"/>
                  </a:lnTo>
                  <a:lnTo>
                    <a:pt x="2712" y="636"/>
                  </a:lnTo>
                  <a:lnTo>
                    <a:pt x="2718" y="624"/>
                  </a:lnTo>
                  <a:lnTo>
                    <a:pt x="2718" y="612"/>
                  </a:lnTo>
                  <a:lnTo>
                    <a:pt x="2724" y="606"/>
                  </a:lnTo>
                  <a:lnTo>
                    <a:pt x="2724" y="600"/>
                  </a:lnTo>
                  <a:lnTo>
                    <a:pt x="2706" y="594"/>
                  </a:lnTo>
                  <a:lnTo>
                    <a:pt x="2676" y="588"/>
                  </a:lnTo>
                  <a:lnTo>
                    <a:pt x="2628" y="588"/>
                  </a:lnTo>
                  <a:lnTo>
                    <a:pt x="2622" y="606"/>
                  </a:lnTo>
                  <a:lnTo>
                    <a:pt x="2610" y="612"/>
                  </a:lnTo>
                  <a:lnTo>
                    <a:pt x="2586" y="618"/>
                  </a:lnTo>
                  <a:lnTo>
                    <a:pt x="2550" y="624"/>
                  </a:lnTo>
                  <a:lnTo>
                    <a:pt x="2508" y="630"/>
                  </a:lnTo>
                  <a:lnTo>
                    <a:pt x="2490" y="630"/>
                  </a:lnTo>
                  <a:lnTo>
                    <a:pt x="2496" y="624"/>
                  </a:lnTo>
                  <a:lnTo>
                    <a:pt x="2508" y="618"/>
                  </a:lnTo>
                  <a:lnTo>
                    <a:pt x="2520" y="618"/>
                  </a:lnTo>
                  <a:lnTo>
                    <a:pt x="2538" y="612"/>
                  </a:lnTo>
                  <a:lnTo>
                    <a:pt x="2550" y="606"/>
                  </a:lnTo>
                  <a:lnTo>
                    <a:pt x="2586" y="594"/>
                  </a:lnTo>
                  <a:lnTo>
                    <a:pt x="2598" y="588"/>
                  </a:lnTo>
                  <a:lnTo>
                    <a:pt x="2604" y="588"/>
                  </a:lnTo>
                  <a:lnTo>
                    <a:pt x="2604" y="582"/>
                  </a:lnTo>
                  <a:lnTo>
                    <a:pt x="2592" y="576"/>
                  </a:lnTo>
                  <a:lnTo>
                    <a:pt x="2556" y="576"/>
                  </a:lnTo>
                  <a:lnTo>
                    <a:pt x="2496" y="594"/>
                  </a:lnTo>
                  <a:lnTo>
                    <a:pt x="2460" y="600"/>
                  </a:lnTo>
                  <a:lnTo>
                    <a:pt x="2466" y="594"/>
                  </a:lnTo>
                  <a:lnTo>
                    <a:pt x="2478" y="588"/>
                  </a:lnTo>
                  <a:lnTo>
                    <a:pt x="2490" y="576"/>
                  </a:lnTo>
                  <a:lnTo>
                    <a:pt x="2502" y="570"/>
                  </a:lnTo>
                  <a:lnTo>
                    <a:pt x="2514" y="558"/>
                  </a:lnTo>
                  <a:lnTo>
                    <a:pt x="2508" y="558"/>
                  </a:lnTo>
                  <a:lnTo>
                    <a:pt x="2508" y="552"/>
                  </a:lnTo>
                  <a:lnTo>
                    <a:pt x="2496" y="552"/>
                  </a:lnTo>
                  <a:lnTo>
                    <a:pt x="2346" y="600"/>
                  </a:lnTo>
                  <a:lnTo>
                    <a:pt x="2328" y="600"/>
                  </a:lnTo>
                  <a:lnTo>
                    <a:pt x="2244" y="624"/>
                  </a:lnTo>
                  <a:lnTo>
                    <a:pt x="2250" y="642"/>
                  </a:lnTo>
                  <a:lnTo>
                    <a:pt x="2190" y="660"/>
                  </a:lnTo>
                  <a:lnTo>
                    <a:pt x="2172" y="678"/>
                  </a:lnTo>
                  <a:lnTo>
                    <a:pt x="2202" y="690"/>
                  </a:lnTo>
                  <a:lnTo>
                    <a:pt x="2208" y="684"/>
                  </a:lnTo>
                  <a:lnTo>
                    <a:pt x="2220" y="678"/>
                  </a:lnTo>
                  <a:lnTo>
                    <a:pt x="2238" y="678"/>
                  </a:lnTo>
                  <a:lnTo>
                    <a:pt x="2244" y="684"/>
                  </a:lnTo>
                  <a:lnTo>
                    <a:pt x="2244" y="690"/>
                  </a:lnTo>
                  <a:lnTo>
                    <a:pt x="2238" y="696"/>
                  </a:lnTo>
                  <a:lnTo>
                    <a:pt x="2226" y="696"/>
                  </a:lnTo>
                  <a:lnTo>
                    <a:pt x="2208" y="702"/>
                  </a:lnTo>
                  <a:lnTo>
                    <a:pt x="2196" y="702"/>
                  </a:lnTo>
                  <a:lnTo>
                    <a:pt x="2160" y="720"/>
                  </a:lnTo>
                  <a:lnTo>
                    <a:pt x="2166" y="732"/>
                  </a:lnTo>
                  <a:lnTo>
                    <a:pt x="2196" y="732"/>
                  </a:lnTo>
                  <a:lnTo>
                    <a:pt x="2238" y="738"/>
                  </a:lnTo>
                  <a:lnTo>
                    <a:pt x="2322" y="738"/>
                  </a:lnTo>
                  <a:lnTo>
                    <a:pt x="2352" y="744"/>
                  </a:lnTo>
                  <a:lnTo>
                    <a:pt x="2352" y="750"/>
                  </a:lnTo>
                  <a:lnTo>
                    <a:pt x="2322" y="762"/>
                  </a:lnTo>
                  <a:lnTo>
                    <a:pt x="2280" y="762"/>
                  </a:lnTo>
                  <a:lnTo>
                    <a:pt x="2172" y="774"/>
                  </a:lnTo>
                  <a:lnTo>
                    <a:pt x="2136" y="774"/>
                  </a:lnTo>
                  <a:lnTo>
                    <a:pt x="2112" y="786"/>
                  </a:lnTo>
                  <a:lnTo>
                    <a:pt x="2106" y="792"/>
                  </a:lnTo>
                  <a:lnTo>
                    <a:pt x="2118" y="804"/>
                  </a:lnTo>
                  <a:lnTo>
                    <a:pt x="2130" y="810"/>
                  </a:lnTo>
                  <a:lnTo>
                    <a:pt x="2148" y="810"/>
                  </a:lnTo>
                  <a:lnTo>
                    <a:pt x="2160" y="816"/>
                  </a:lnTo>
                  <a:lnTo>
                    <a:pt x="2178" y="822"/>
                  </a:lnTo>
                  <a:lnTo>
                    <a:pt x="2190" y="828"/>
                  </a:lnTo>
                  <a:lnTo>
                    <a:pt x="2190" y="834"/>
                  </a:lnTo>
                  <a:lnTo>
                    <a:pt x="2184" y="840"/>
                  </a:lnTo>
                  <a:lnTo>
                    <a:pt x="2172" y="840"/>
                  </a:lnTo>
                  <a:lnTo>
                    <a:pt x="2154" y="858"/>
                  </a:lnTo>
                  <a:lnTo>
                    <a:pt x="2166" y="870"/>
                  </a:lnTo>
                  <a:lnTo>
                    <a:pt x="2322" y="870"/>
                  </a:lnTo>
                  <a:lnTo>
                    <a:pt x="2370" y="864"/>
                  </a:lnTo>
                  <a:lnTo>
                    <a:pt x="2436" y="858"/>
                  </a:lnTo>
                  <a:lnTo>
                    <a:pt x="2508" y="846"/>
                  </a:lnTo>
                  <a:lnTo>
                    <a:pt x="2574" y="840"/>
                  </a:lnTo>
                  <a:lnTo>
                    <a:pt x="2616" y="828"/>
                  </a:lnTo>
                  <a:lnTo>
                    <a:pt x="2652" y="828"/>
                  </a:lnTo>
                  <a:lnTo>
                    <a:pt x="2736" y="864"/>
                  </a:lnTo>
                  <a:lnTo>
                    <a:pt x="2778" y="876"/>
                  </a:lnTo>
                  <a:lnTo>
                    <a:pt x="2796" y="876"/>
                  </a:lnTo>
                  <a:lnTo>
                    <a:pt x="2814" y="870"/>
                  </a:lnTo>
                  <a:lnTo>
                    <a:pt x="2832" y="852"/>
                  </a:lnTo>
                  <a:lnTo>
                    <a:pt x="2838" y="840"/>
                  </a:lnTo>
                  <a:lnTo>
                    <a:pt x="2844" y="834"/>
                  </a:lnTo>
                  <a:lnTo>
                    <a:pt x="2844" y="822"/>
                  </a:lnTo>
                  <a:lnTo>
                    <a:pt x="2766" y="822"/>
                  </a:lnTo>
                  <a:lnTo>
                    <a:pt x="2802" y="798"/>
                  </a:lnTo>
                  <a:lnTo>
                    <a:pt x="2850" y="798"/>
                  </a:lnTo>
                  <a:lnTo>
                    <a:pt x="2898" y="792"/>
                  </a:lnTo>
                  <a:lnTo>
                    <a:pt x="2910" y="786"/>
                  </a:lnTo>
                  <a:lnTo>
                    <a:pt x="2916" y="786"/>
                  </a:lnTo>
                  <a:lnTo>
                    <a:pt x="2922" y="780"/>
                  </a:lnTo>
                  <a:lnTo>
                    <a:pt x="2916" y="768"/>
                  </a:lnTo>
                  <a:lnTo>
                    <a:pt x="2898" y="750"/>
                  </a:lnTo>
                  <a:lnTo>
                    <a:pt x="2898" y="744"/>
                  </a:lnTo>
                  <a:close/>
                  <a:moveTo>
                    <a:pt x="2868" y="882"/>
                  </a:moveTo>
                  <a:lnTo>
                    <a:pt x="2886" y="882"/>
                  </a:lnTo>
                  <a:lnTo>
                    <a:pt x="2904" y="876"/>
                  </a:lnTo>
                  <a:lnTo>
                    <a:pt x="2910" y="870"/>
                  </a:lnTo>
                  <a:lnTo>
                    <a:pt x="2910" y="864"/>
                  </a:lnTo>
                  <a:lnTo>
                    <a:pt x="2904" y="858"/>
                  </a:lnTo>
                  <a:lnTo>
                    <a:pt x="2880" y="858"/>
                  </a:lnTo>
                  <a:lnTo>
                    <a:pt x="2868" y="870"/>
                  </a:lnTo>
                  <a:lnTo>
                    <a:pt x="2868" y="882"/>
                  </a:lnTo>
                  <a:close/>
                  <a:moveTo>
                    <a:pt x="3276" y="330"/>
                  </a:moveTo>
                  <a:lnTo>
                    <a:pt x="3288" y="330"/>
                  </a:lnTo>
                  <a:lnTo>
                    <a:pt x="3294" y="324"/>
                  </a:lnTo>
                  <a:lnTo>
                    <a:pt x="3300" y="312"/>
                  </a:lnTo>
                  <a:lnTo>
                    <a:pt x="3300" y="306"/>
                  </a:lnTo>
                  <a:lnTo>
                    <a:pt x="3294" y="294"/>
                  </a:lnTo>
                  <a:lnTo>
                    <a:pt x="3288" y="288"/>
                  </a:lnTo>
                  <a:lnTo>
                    <a:pt x="3276" y="288"/>
                  </a:lnTo>
                  <a:lnTo>
                    <a:pt x="3270" y="300"/>
                  </a:lnTo>
                  <a:lnTo>
                    <a:pt x="3264" y="306"/>
                  </a:lnTo>
                  <a:lnTo>
                    <a:pt x="3264" y="324"/>
                  </a:lnTo>
                  <a:lnTo>
                    <a:pt x="3270" y="330"/>
                  </a:lnTo>
                  <a:lnTo>
                    <a:pt x="3276" y="330"/>
                  </a:lnTo>
                  <a:close/>
                  <a:moveTo>
                    <a:pt x="3462" y="228"/>
                  </a:moveTo>
                  <a:lnTo>
                    <a:pt x="3450" y="240"/>
                  </a:lnTo>
                  <a:lnTo>
                    <a:pt x="3450" y="252"/>
                  </a:lnTo>
                  <a:lnTo>
                    <a:pt x="3456" y="258"/>
                  </a:lnTo>
                  <a:lnTo>
                    <a:pt x="3528" y="258"/>
                  </a:lnTo>
                  <a:lnTo>
                    <a:pt x="3546" y="276"/>
                  </a:lnTo>
                  <a:lnTo>
                    <a:pt x="3558" y="282"/>
                  </a:lnTo>
                  <a:lnTo>
                    <a:pt x="3588" y="282"/>
                  </a:lnTo>
                  <a:lnTo>
                    <a:pt x="3612" y="270"/>
                  </a:lnTo>
                  <a:lnTo>
                    <a:pt x="3618" y="264"/>
                  </a:lnTo>
                  <a:lnTo>
                    <a:pt x="3606" y="252"/>
                  </a:lnTo>
                  <a:lnTo>
                    <a:pt x="3636" y="246"/>
                  </a:lnTo>
                  <a:lnTo>
                    <a:pt x="3594" y="210"/>
                  </a:lnTo>
                  <a:lnTo>
                    <a:pt x="3552" y="216"/>
                  </a:lnTo>
                  <a:lnTo>
                    <a:pt x="3534" y="198"/>
                  </a:lnTo>
                  <a:lnTo>
                    <a:pt x="3450" y="198"/>
                  </a:lnTo>
                  <a:lnTo>
                    <a:pt x="3438" y="204"/>
                  </a:lnTo>
                  <a:lnTo>
                    <a:pt x="3426" y="204"/>
                  </a:lnTo>
                  <a:lnTo>
                    <a:pt x="3420" y="210"/>
                  </a:lnTo>
                  <a:lnTo>
                    <a:pt x="3438" y="228"/>
                  </a:lnTo>
                  <a:lnTo>
                    <a:pt x="3462" y="228"/>
                  </a:lnTo>
                  <a:close/>
                  <a:moveTo>
                    <a:pt x="3432" y="1302"/>
                  </a:moveTo>
                  <a:lnTo>
                    <a:pt x="3408" y="1326"/>
                  </a:lnTo>
                  <a:lnTo>
                    <a:pt x="3408" y="1344"/>
                  </a:lnTo>
                  <a:lnTo>
                    <a:pt x="3438" y="1344"/>
                  </a:lnTo>
                  <a:lnTo>
                    <a:pt x="3462" y="1332"/>
                  </a:lnTo>
                  <a:lnTo>
                    <a:pt x="3468" y="1332"/>
                  </a:lnTo>
                  <a:lnTo>
                    <a:pt x="3480" y="1326"/>
                  </a:lnTo>
                  <a:lnTo>
                    <a:pt x="3486" y="1326"/>
                  </a:lnTo>
                  <a:lnTo>
                    <a:pt x="3504" y="1308"/>
                  </a:lnTo>
                  <a:lnTo>
                    <a:pt x="3516" y="1290"/>
                  </a:lnTo>
                  <a:lnTo>
                    <a:pt x="3516" y="1266"/>
                  </a:lnTo>
                  <a:lnTo>
                    <a:pt x="3510" y="1260"/>
                  </a:lnTo>
                  <a:lnTo>
                    <a:pt x="3498" y="1260"/>
                  </a:lnTo>
                  <a:lnTo>
                    <a:pt x="3480" y="1266"/>
                  </a:lnTo>
                  <a:lnTo>
                    <a:pt x="3432" y="1302"/>
                  </a:lnTo>
                  <a:close/>
                  <a:moveTo>
                    <a:pt x="4416" y="1392"/>
                  </a:moveTo>
                  <a:lnTo>
                    <a:pt x="4428" y="1380"/>
                  </a:lnTo>
                  <a:lnTo>
                    <a:pt x="4428" y="1374"/>
                  </a:lnTo>
                  <a:lnTo>
                    <a:pt x="4386" y="1374"/>
                  </a:lnTo>
                  <a:lnTo>
                    <a:pt x="4386" y="1380"/>
                  </a:lnTo>
                  <a:lnTo>
                    <a:pt x="4404" y="1398"/>
                  </a:lnTo>
                  <a:lnTo>
                    <a:pt x="4416" y="1392"/>
                  </a:lnTo>
                  <a:close/>
                  <a:moveTo>
                    <a:pt x="3120" y="2034"/>
                  </a:moveTo>
                  <a:lnTo>
                    <a:pt x="3132" y="2034"/>
                  </a:lnTo>
                  <a:lnTo>
                    <a:pt x="3138" y="2028"/>
                  </a:lnTo>
                  <a:lnTo>
                    <a:pt x="3132" y="2022"/>
                  </a:lnTo>
                  <a:lnTo>
                    <a:pt x="3120" y="2016"/>
                  </a:lnTo>
                  <a:lnTo>
                    <a:pt x="3114" y="2010"/>
                  </a:lnTo>
                  <a:lnTo>
                    <a:pt x="3108" y="2010"/>
                  </a:lnTo>
                  <a:lnTo>
                    <a:pt x="3090" y="2016"/>
                  </a:lnTo>
                  <a:lnTo>
                    <a:pt x="3078" y="2022"/>
                  </a:lnTo>
                  <a:lnTo>
                    <a:pt x="3072" y="2022"/>
                  </a:lnTo>
                  <a:lnTo>
                    <a:pt x="3072" y="2028"/>
                  </a:lnTo>
                  <a:lnTo>
                    <a:pt x="3078" y="2034"/>
                  </a:lnTo>
                  <a:lnTo>
                    <a:pt x="3120" y="2034"/>
                  </a:lnTo>
                  <a:close/>
                  <a:moveTo>
                    <a:pt x="4758" y="996"/>
                  </a:moveTo>
                  <a:lnTo>
                    <a:pt x="4746" y="996"/>
                  </a:lnTo>
                  <a:lnTo>
                    <a:pt x="4734" y="984"/>
                  </a:lnTo>
                  <a:lnTo>
                    <a:pt x="4704" y="1008"/>
                  </a:lnTo>
                  <a:lnTo>
                    <a:pt x="4704" y="978"/>
                  </a:lnTo>
                  <a:lnTo>
                    <a:pt x="4662" y="978"/>
                  </a:lnTo>
                  <a:lnTo>
                    <a:pt x="4668" y="978"/>
                  </a:lnTo>
                  <a:lnTo>
                    <a:pt x="4674" y="972"/>
                  </a:lnTo>
                  <a:lnTo>
                    <a:pt x="4686" y="972"/>
                  </a:lnTo>
                  <a:lnTo>
                    <a:pt x="4698" y="966"/>
                  </a:lnTo>
                  <a:lnTo>
                    <a:pt x="4704" y="954"/>
                  </a:lnTo>
                  <a:lnTo>
                    <a:pt x="4704" y="948"/>
                  </a:lnTo>
                  <a:lnTo>
                    <a:pt x="4698" y="942"/>
                  </a:lnTo>
                  <a:lnTo>
                    <a:pt x="4680" y="942"/>
                  </a:lnTo>
                  <a:lnTo>
                    <a:pt x="4668" y="936"/>
                  </a:lnTo>
                  <a:lnTo>
                    <a:pt x="4650" y="936"/>
                  </a:lnTo>
                  <a:lnTo>
                    <a:pt x="4632" y="930"/>
                  </a:lnTo>
                  <a:lnTo>
                    <a:pt x="4620" y="930"/>
                  </a:lnTo>
                  <a:lnTo>
                    <a:pt x="4614" y="918"/>
                  </a:lnTo>
                  <a:lnTo>
                    <a:pt x="4566" y="912"/>
                  </a:lnTo>
                  <a:lnTo>
                    <a:pt x="4500" y="870"/>
                  </a:lnTo>
                  <a:lnTo>
                    <a:pt x="4566" y="864"/>
                  </a:lnTo>
                  <a:lnTo>
                    <a:pt x="4536" y="840"/>
                  </a:lnTo>
                  <a:lnTo>
                    <a:pt x="4542" y="840"/>
                  </a:lnTo>
                  <a:lnTo>
                    <a:pt x="4548" y="834"/>
                  </a:lnTo>
                  <a:lnTo>
                    <a:pt x="4584" y="834"/>
                  </a:lnTo>
                  <a:lnTo>
                    <a:pt x="4596" y="840"/>
                  </a:lnTo>
                  <a:lnTo>
                    <a:pt x="4638" y="840"/>
                  </a:lnTo>
                  <a:lnTo>
                    <a:pt x="4638" y="834"/>
                  </a:lnTo>
                  <a:lnTo>
                    <a:pt x="4632" y="828"/>
                  </a:lnTo>
                  <a:lnTo>
                    <a:pt x="4614" y="822"/>
                  </a:lnTo>
                  <a:lnTo>
                    <a:pt x="4596" y="822"/>
                  </a:lnTo>
                  <a:lnTo>
                    <a:pt x="4578" y="816"/>
                  </a:lnTo>
                  <a:lnTo>
                    <a:pt x="4518" y="816"/>
                  </a:lnTo>
                  <a:lnTo>
                    <a:pt x="4536" y="816"/>
                  </a:lnTo>
                  <a:lnTo>
                    <a:pt x="4620" y="804"/>
                  </a:lnTo>
                  <a:lnTo>
                    <a:pt x="4638" y="798"/>
                  </a:lnTo>
                  <a:lnTo>
                    <a:pt x="4638" y="792"/>
                  </a:lnTo>
                  <a:lnTo>
                    <a:pt x="4632" y="792"/>
                  </a:lnTo>
                  <a:lnTo>
                    <a:pt x="4626" y="786"/>
                  </a:lnTo>
                  <a:lnTo>
                    <a:pt x="4608" y="786"/>
                  </a:lnTo>
                  <a:lnTo>
                    <a:pt x="4500" y="798"/>
                  </a:lnTo>
                  <a:lnTo>
                    <a:pt x="4560" y="762"/>
                  </a:lnTo>
                  <a:lnTo>
                    <a:pt x="4620" y="762"/>
                  </a:lnTo>
                  <a:lnTo>
                    <a:pt x="4626" y="756"/>
                  </a:lnTo>
                  <a:lnTo>
                    <a:pt x="4620" y="750"/>
                  </a:lnTo>
                  <a:lnTo>
                    <a:pt x="4584" y="738"/>
                  </a:lnTo>
                  <a:lnTo>
                    <a:pt x="4572" y="732"/>
                  </a:lnTo>
                  <a:lnTo>
                    <a:pt x="4554" y="732"/>
                  </a:lnTo>
                  <a:lnTo>
                    <a:pt x="4518" y="750"/>
                  </a:lnTo>
                  <a:lnTo>
                    <a:pt x="4500" y="744"/>
                  </a:lnTo>
                  <a:lnTo>
                    <a:pt x="4458" y="774"/>
                  </a:lnTo>
                  <a:lnTo>
                    <a:pt x="4464" y="756"/>
                  </a:lnTo>
                  <a:lnTo>
                    <a:pt x="4440" y="774"/>
                  </a:lnTo>
                  <a:lnTo>
                    <a:pt x="4464" y="744"/>
                  </a:lnTo>
                  <a:lnTo>
                    <a:pt x="4500" y="744"/>
                  </a:lnTo>
                  <a:lnTo>
                    <a:pt x="4506" y="738"/>
                  </a:lnTo>
                  <a:lnTo>
                    <a:pt x="4518" y="714"/>
                  </a:lnTo>
                  <a:lnTo>
                    <a:pt x="4518" y="708"/>
                  </a:lnTo>
                  <a:lnTo>
                    <a:pt x="4512" y="702"/>
                  </a:lnTo>
                  <a:lnTo>
                    <a:pt x="4506" y="708"/>
                  </a:lnTo>
                  <a:lnTo>
                    <a:pt x="4494" y="714"/>
                  </a:lnTo>
                  <a:lnTo>
                    <a:pt x="4488" y="726"/>
                  </a:lnTo>
                  <a:lnTo>
                    <a:pt x="4452" y="726"/>
                  </a:lnTo>
                  <a:lnTo>
                    <a:pt x="4428" y="738"/>
                  </a:lnTo>
                  <a:lnTo>
                    <a:pt x="4452" y="708"/>
                  </a:lnTo>
                  <a:lnTo>
                    <a:pt x="4482" y="708"/>
                  </a:lnTo>
                  <a:lnTo>
                    <a:pt x="4494" y="702"/>
                  </a:lnTo>
                  <a:lnTo>
                    <a:pt x="4500" y="702"/>
                  </a:lnTo>
                  <a:lnTo>
                    <a:pt x="4506" y="696"/>
                  </a:lnTo>
                  <a:lnTo>
                    <a:pt x="4506" y="690"/>
                  </a:lnTo>
                  <a:lnTo>
                    <a:pt x="4500" y="684"/>
                  </a:lnTo>
                  <a:lnTo>
                    <a:pt x="4458" y="684"/>
                  </a:lnTo>
                  <a:lnTo>
                    <a:pt x="4446" y="690"/>
                  </a:lnTo>
                  <a:lnTo>
                    <a:pt x="4428" y="696"/>
                  </a:lnTo>
                  <a:lnTo>
                    <a:pt x="4422" y="702"/>
                  </a:lnTo>
                  <a:lnTo>
                    <a:pt x="4416" y="702"/>
                  </a:lnTo>
                  <a:lnTo>
                    <a:pt x="4404" y="684"/>
                  </a:lnTo>
                  <a:lnTo>
                    <a:pt x="4380" y="702"/>
                  </a:lnTo>
                  <a:lnTo>
                    <a:pt x="4398" y="672"/>
                  </a:lnTo>
                  <a:lnTo>
                    <a:pt x="4344" y="696"/>
                  </a:lnTo>
                  <a:lnTo>
                    <a:pt x="4344" y="672"/>
                  </a:lnTo>
                  <a:lnTo>
                    <a:pt x="4350" y="672"/>
                  </a:lnTo>
                  <a:lnTo>
                    <a:pt x="4356" y="666"/>
                  </a:lnTo>
                  <a:lnTo>
                    <a:pt x="4368" y="666"/>
                  </a:lnTo>
                  <a:lnTo>
                    <a:pt x="4386" y="660"/>
                  </a:lnTo>
                  <a:lnTo>
                    <a:pt x="4392" y="660"/>
                  </a:lnTo>
                  <a:lnTo>
                    <a:pt x="4398" y="654"/>
                  </a:lnTo>
                  <a:lnTo>
                    <a:pt x="4356" y="654"/>
                  </a:lnTo>
                  <a:lnTo>
                    <a:pt x="4338" y="660"/>
                  </a:lnTo>
                  <a:lnTo>
                    <a:pt x="4326" y="660"/>
                  </a:lnTo>
                  <a:lnTo>
                    <a:pt x="4320" y="648"/>
                  </a:lnTo>
                  <a:lnTo>
                    <a:pt x="4332" y="648"/>
                  </a:lnTo>
                  <a:lnTo>
                    <a:pt x="4356" y="636"/>
                  </a:lnTo>
                  <a:lnTo>
                    <a:pt x="4368" y="636"/>
                  </a:lnTo>
                  <a:lnTo>
                    <a:pt x="4380" y="630"/>
                  </a:lnTo>
                  <a:lnTo>
                    <a:pt x="4386" y="624"/>
                  </a:lnTo>
                  <a:lnTo>
                    <a:pt x="4368" y="618"/>
                  </a:lnTo>
                  <a:lnTo>
                    <a:pt x="4326" y="612"/>
                  </a:lnTo>
                  <a:lnTo>
                    <a:pt x="4290" y="612"/>
                  </a:lnTo>
                  <a:lnTo>
                    <a:pt x="4266" y="606"/>
                  </a:lnTo>
                  <a:lnTo>
                    <a:pt x="4236" y="606"/>
                  </a:lnTo>
                  <a:lnTo>
                    <a:pt x="4230" y="612"/>
                  </a:lnTo>
                  <a:lnTo>
                    <a:pt x="4230" y="618"/>
                  </a:lnTo>
                  <a:lnTo>
                    <a:pt x="4236" y="624"/>
                  </a:lnTo>
                  <a:lnTo>
                    <a:pt x="4242" y="636"/>
                  </a:lnTo>
                  <a:lnTo>
                    <a:pt x="4206" y="630"/>
                  </a:lnTo>
                  <a:lnTo>
                    <a:pt x="4212" y="660"/>
                  </a:lnTo>
                  <a:lnTo>
                    <a:pt x="4194" y="636"/>
                  </a:lnTo>
                  <a:lnTo>
                    <a:pt x="4152" y="660"/>
                  </a:lnTo>
                  <a:lnTo>
                    <a:pt x="4158" y="654"/>
                  </a:lnTo>
                  <a:lnTo>
                    <a:pt x="4158" y="636"/>
                  </a:lnTo>
                  <a:lnTo>
                    <a:pt x="4152" y="630"/>
                  </a:lnTo>
                  <a:lnTo>
                    <a:pt x="4140" y="630"/>
                  </a:lnTo>
                  <a:lnTo>
                    <a:pt x="4122" y="636"/>
                  </a:lnTo>
                  <a:lnTo>
                    <a:pt x="4110" y="642"/>
                  </a:lnTo>
                  <a:lnTo>
                    <a:pt x="4098" y="642"/>
                  </a:lnTo>
                  <a:lnTo>
                    <a:pt x="4086" y="648"/>
                  </a:lnTo>
                  <a:lnTo>
                    <a:pt x="4080" y="654"/>
                  </a:lnTo>
                  <a:lnTo>
                    <a:pt x="4074" y="654"/>
                  </a:lnTo>
                  <a:lnTo>
                    <a:pt x="4092" y="618"/>
                  </a:lnTo>
                  <a:lnTo>
                    <a:pt x="4110" y="618"/>
                  </a:lnTo>
                  <a:lnTo>
                    <a:pt x="4122" y="612"/>
                  </a:lnTo>
                  <a:lnTo>
                    <a:pt x="4134" y="612"/>
                  </a:lnTo>
                  <a:lnTo>
                    <a:pt x="4146" y="606"/>
                  </a:lnTo>
                  <a:lnTo>
                    <a:pt x="4152" y="600"/>
                  </a:lnTo>
                  <a:lnTo>
                    <a:pt x="4152" y="594"/>
                  </a:lnTo>
                  <a:lnTo>
                    <a:pt x="4146" y="582"/>
                  </a:lnTo>
                  <a:lnTo>
                    <a:pt x="4134" y="570"/>
                  </a:lnTo>
                  <a:lnTo>
                    <a:pt x="4152" y="552"/>
                  </a:lnTo>
                  <a:lnTo>
                    <a:pt x="4152" y="540"/>
                  </a:lnTo>
                  <a:lnTo>
                    <a:pt x="4050" y="540"/>
                  </a:lnTo>
                  <a:lnTo>
                    <a:pt x="4026" y="558"/>
                  </a:lnTo>
                  <a:lnTo>
                    <a:pt x="3942" y="558"/>
                  </a:lnTo>
                  <a:lnTo>
                    <a:pt x="3948" y="576"/>
                  </a:lnTo>
                  <a:lnTo>
                    <a:pt x="3978" y="588"/>
                  </a:lnTo>
                  <a:lnTo>
                    <a:pt x="3936" y="576"/>
                  </a:lnTo>
                  <a:lnTo>
                    <a:pt x="3948" y="600"/>
                  </a:lnTo>
                  <a:lnTo>
                    <a:pt x="3936" y="594"/>
                  </a:lnTo>
                  <a:lnTo>
                    <a:pt x="3930" y="594"/>
                  </a:lnTo>
                  <a:lnTo>
                    <a:pt x="3918" y="588"/>
                  </a:lnTo>
                  <a:lnTo>
                    <a:pt x="3894" y="588"/>
                  </a:lnTo>
                  <a:lnTo>
                    <a:pt x="3882" y="594"/>
                  </a:lnTo>
                  <a:lnTo>
                    <a:pt x="3876" y="606"/>
                  </a:lnTo>
                  <a:lnTo>
                    <a:pt x="3882" y="612"/>
                  </a:lnTo>
                  <a:lnTo>
                    <a:pt x="3888" y="624"/>
                  </a:lnTo>
                  <a:lnTo>
                    <a:pt x="3894" y="630"/>
                  </a:lnTo>
                  <a:lnTo>
                    <a:pt x="3900" y="660"/>
                  </a:lnTo>
                  <a:lnTo>
                    <a:pt x="3894" y="660"/>
                  </a:lnTo>
                  <a:lnTo>
                    <a:pt x="3888" y="654"/>
                  </a:lnTo>
                  <a:lnTo>
                    <a:pt x="3864" y="642"/>
                  </a:lnTo>
                  <a:lnTo>
                    <a:pt x="3852" y="642"/>
                  </a:lnTo>
                  <a:lnTo>
                    <a:pt x="3828" y="666"/>
                  </a:lnTo>
                  <a:lnTo>
                    <a:pt x="3828" y="678"/>
                  </a:lnTo>
                  <a:lnTo>
                    <a:pt x="3846" y="678"/>
                  </a:lnTo>
                  <a:lnTo>
                    <a:pt x="3858" y="690"/>
                  </a:lnTo>
                  <a:lnTo>
                    <a:pt x="3810" y="714"/>
                  </a:lnTo>
                  <a:lnTo>
                    <a:pt x="3750" y="720"/>
                  </a:lnTo>
                  <a:lnTo>
                    <a:pt x="3762" y="720"/>
                  </a:lnTo>
                  <a:lnTo>
                    <a:pt x="3798" y="702"/>
                  </a:lnTo>
                  <a:lnTo>
                    <a:pt x="3810" y="690"/>
                  </a:lnTo>
                  <a:lnTo>
                    <a:pt x="3810" y="684"/>
                  </a:lnTo>
                  <a:lnTo>
                    <a:pt x="3804" y="684"/>
                  </a:lnTo>
                  <a:lnTo>
                    <a:pt x="3792" y="672"/>
                  </a:lnTo>
                  <a:lnTo>
                    <a:pt x="3786" y="672"/>
                  </a:lnTo>
                  <a:lnTo>
                    <a:pt x="3786" y="660"/>
                  </a:lnTo>
                  <a:lnTo>
                    <a:pt x="3804" y="642"/>
                  </a:lnTo>
                  <a:lnTo>
                    <a:pt x="3816" y="636"/>
                  </a:lnTo>
                  <a:lnTo>
                    <a:pt x="3828" y="636"/>
                  </a:lnTo>
                  <a:lnTo>
                    <a:pt x="3828" y="606"/>
                  </a:lnTo>
                  <a:lnTo>
                    <a:pt x="3840" y="600"/>
                  </a:lnTo>
                  <a:lnTo>
                    <a:pt x="3858" y="582"/>
                  </a:lnTo>
                  <a:lnTo>
                    <a:pt x="3876" y="576"/>
                  </a:lnTo>
                  <a:lnTo>
                    <a:pt x="3882" y="570"/>
                  </a:lnTo>
                  <a:lnTo>
                    <a:pt x="3894" y="564"/>
                  </a:lnTo>
                  <a:lnTo>
                    <a:pt x="3906" y="564"/>
                  </a:lnTo>
                  <a:lnTo>
                    <a:pt x="3918" y="558"/>
                  </a:lnTo>
                  <a:lnTo>
                    <a:pt x="3936" y="552"/>
                  </a:lnTo>
                  <a:lnTo>
                    <a:pt x="3954" y="552"/>
                  </a:lnTo>
                  <a:lnTo>
                    <a:pt x="3966" y="546"/>
                  </a:lnTo>
                  <a:lnTo>
                    <a:pt x="3972" y="540"/>
                  </a:lnTo>
                  <a:lnTo>
                    <a:pt x="3942" y="534"/>
                  </a:lnTo>
                  <a:lnTo>
                    <a:pt x="3852" y="534"/>
                  </a:lnTo>
                  <a:lnTo>
                    <a:pt x="3822" y="540"/>
                  </a:lnTo>
                  <a:lnTo>
                    <a:pt x="3786" y="558"/>
                  </a:lnTo>
                  <a:lnTo>
                    <a:pt x="3744" y="576"/>
                  </a:lnTo>
                  <a:lnTo>
                    <a:pt x="3720" y="594"/>
                  </a:lnTo>
                  <a:lnTo>
                    <a:pt x="3708" y="600"/>
                  </a:lnTo>
                  <a:lnTo>
                    <a:pt x="3702" y="600"/>
                  </a:lnTo>
                  <a:lnTo>
                    <a:pt x="3696" y="606"/>
                  </a:lnTo>
                  <a:lnTo>
                    <a:pt x="3684" y="606"/>
                  </a:lnTo>
                  <a:lnTo>
                    <a:pt x="3660" y="618"/>
                  </a:lnTo>
                  <a:lnTo>
                    <a:pt x="3654" y="618"/>
                  </a:lnTo>
                  <a:lnTo>
                    <a:pt x="3642" y="624"/>
                  </a:lnTo>
                  <a:lnTo>
                    <a:pt x="3630" y="636"/>
                  </a:lnTo>
                  <a:lnTo>
                    <a:pt x="3618" y="642"/>
                  </a:lnTo>
                  <a:lnTo>
                    <a:pt x="3600" y="660"/>
                  </a:lnTo>
                  <a:lnTo>
                    <a:pt x="3588" y="666"/>
                  </a:lnTo>
                  <a:lnTo>
                    <a:pt x="3582" y="678"/>
                  </a:lnTo>
                  <a:lnTo>
                    <a:pt x="3582" y="684"/>
                  </a:lnTo>
                  <a:lnTo>
                    <a:pt x="3588" y="690"/>
                  </a:lnTo>
                  <a:lnTo>
                    <a:pt x="3612" y="690"/>
                  </a:lnTo>
                  <a:lnTo>
                    <a:pt x="3648" y="696"/>
                  </a:lnTo>
                  <a:lnTo>
                    <a:pt x="3672" y="696"/>
                  </a:lnTo>
                  <a:lnTo>
                    <a:pt x="3684" y="708"/>
                  </a:lnTo>
                  <a:lnTo>
                    <a:pt x="3666" y="714"/>
                  </a:lnTo>
                  <a:lnTo>
                    <a:pt x="3594" y="726"/>
                  </a:lnTo>
                  <a:lnTo>
                    <a:pt x="3570" y="732"/>
                  </a:lnTo>
                  <a:lnTo>
                    <a:pt x="3576" y="738"/>
                  </a:lnTo>
                  <a:lnTo>
                    <a:pt x="3594" y="750"/>
                  </a:lnTo>
                  <a:lnTo>
                    <a:pt x="3630" y="762"/>
                  </a:lnTo>
                  <a:lnTo>
                    <a:pt x="3642" y="768"/>
                  </a:lnTo>
                  <a:lnTo>
                    <a:pt x="3648" y="768"/>
                  </a:lnTo>
                  <a:lnTo>
                    <a:pt x="3690" y="750"/>
                  </a:lnTo>
                  <a:lnTo>
                    <a:pt x="3690" y="762"/>
                  </a:lnTo>
                  <a:lnTo>
                    <a:pt x="3702" y="774"/>
                  </a:lnTo>
                  <a:lnTo>
                    <a:pt x="3744" y="774"/>
                  </a:lnTo>
                  <a:lnTo>
                    <a:pt x="3786" y="780"/>
                  </a:lnTo>
                  <a:lnTo>
                    <a:pt x="3834" y="786"/>
                  </a:lnTo>
                  <a:lnTo>
                    <a:pt x="3876" y="792"/>
                  </a:lnTo>
                  <a:lnTo>
                    <a:pt x="3894" y="792"/>
                  </a:lnTo>
                  <a:lnTo>
                    <a:pt x="3900" y="786"/>
                  </a:lnTo>
                  <a:lnTo>
                    <a:pt x="3894" y="780"/>
                  </a:lnTo>
                  <a:lnTo>
                    <a:pt x="3882" y="774"/>
                  </a:lnTo>
                  <a:lnTo>
                    <a:pt x="3876" y="768"/>
                  </a:lnTo>
                  <a:lnTo>
                    <a:pt x="3894" y="768"/>
                  </a:lnTo>
                  <a:lnTo>
                    <a:pt x="3930" y="774"/>
                  </a:lnTo>
                  <a:lnTo>
                    <a:pt x="3966" y="774"/>
                  </a:lnTo>
                  <a:lnTo>
                    <a:pt x="3990" y="780"/>
                  </a:lnTo>
                  <a:lnTo>
                    <a:pt x="4002" y="780"/>
                  </a:lnTo>
                  <a:lnTo>
                    <a:pt x="4020" y="786"/>
                  </a:lnTo>
                  <a:lnTo>
                    <a:pt x="4032" y="792"/>
                  </a:lnTo>
                  <a:lnTo>
                    <a:pt x="4050" y="792"/>
                  </a:lnTo>
                  <a:lnTo>
                    <a:pt x="4062" y="786"/>
                  </a:lnTo>
                  <a:lnTo>
                    <a:pt x="4062" y="774"/>
                  </a:lnTo>
                  <a:lnTo>
                    <a:pt x="4056" y="768"/>
                  </a:lnTo>
                  <a:lnTo>
                    <a:pt x="4050" y="756"/>
                  </a:lnTo>
                  <a:lnTo>
                    <a:pt x="4044" y="750"/>
                  </a:lnTo>
                  <a:lnTo>
                    <a:pt x="4092" y="738"/>
                  </a:lnTo>
                  <a:lnTo>
                    <a:pt x="4092" y="744"/>
                  </a:lnTo>
                  <a:lnTo>
                    <a:pt x="4098" y="750"/>
                  </a:lnTo>
                  <a:lnTo>
                    <a:pt x="4104" y="762"/>
                  </a:lnTo>
                  <a:lnTo>
                    <a:pt x="4104" y="768"/>
                  </a:lnTo>
                  <a:lnTo>
                    <a:pt x="4110" y="774"/>
                  </a:lnTo>
                  <a:lnTo>
                    <a:pt x="4116" y="774"/>
                  </a:lnTo>
                  <a:lnTo>
                    <a:pt x="4122" y="780"/>
                  </a:lnTo>
                  <a:lnTo>
                    <a:pt x="4134" y="786"/>
                  </a:lnTo>
                  <a:lnTo>
                    <a:pt x="4140" y="792"/>
                  </a:lnTo>
                  <a:lnTo>
                    <a:pt x="4170" y="786"/>
                  </a:lnTo>
                  <a:lnTo>
                    <a:pt x="4170" y="792"/>
                  </a:lnTo>
                  <a:lnTo>
                    <a:pt x="4164" y="798"/>
                  </a:lnTo>
                  <a:lnTo>
                    <a:pt x="4164" y="816"/>
                  </a:lnTo>
                  <a:lnTo>
                    <a:pt x="4170" y="816"/>
                  </a:lnTo>
                  <a:lnTo>
                    <a:pt x="4182" y="822"/>
                  </a:lnTo>
                  <a:lnTo>
                    <a:pt x="4200" y="822"/>
                  </a:lnTo>
                  <a:lnTo>
                    <a:pt x="4206" y="828"/>
                  </a:lnTo>
                  <a:lnTo>
                    <a:pt x="4212" y="828"/>
                  </a:lnTo>
                  <a:lnTo>
                    <a:pt x="4194" y="846"/>
                  </a:lnTo>
                  <a:lnTo>
                    <a:pt x="4194" y="858"/>
                  </a:lnTo>
                  <a:lnTo>
                    <a:pt x="4230" y="858"/>
                  </a:lnTo>
                  <a:lnTo>
                    <a:pt x="4224" y="882"/>
                  </a:lnTo>
                  <a:lnTo>
                    <a:pt x="4236" y="882"/>
                  </a:lnTo>
                  <a:lnTo>
                    <a:pt x="4248" y="888"/>
                  </a:lnTo>
                  <a:lnTo>
                    <a:pt x="4254" y="888"/>
                  </a:lnTo>
                  <a:lnTo>
                    <a:pt x="4278" y="900"/>
                  </a:lnTo>
                  <a:lnTo>
                    <a:pt x="4278" y="924"/>
                  </a:lnTo>
                  <a:lnTo>
                    <a:pt x="4266" y="948"/>
                  </a:lnTo>
                  <a:lnTo>
                    <a:pt x="4254" y="966"/>
                  </a:lnTo>
                  <a:lnTo>
                    <a:pt x="4248" y="978"/>
                  </a:lnTo>
                  <a:lnTo>
                    <a:pt x="4236" y="990"/>
                  </a:lnTo>
                  <a:lnTo>
                    <a:pt x="4218" y="996"/>
                  </a:lnTo>
                  <a:lnTo>
                    <a:pt x="4182" y="1014"/>
                  </a:lnTo>
                  <a:lnTo>
                    <a:pt x="4140" y="1026"/>
                  </a:lnTo>
                  <a:lnTo>
                    <a:pt x="4092" y="1050"/>
                  </a:lnTo>
                  <a:lnTo>
                    <a:pt x="4098" y="1056"/>
                  </a:lnTo>
                  <a:lnTo>
                    <a:pt x="4110" y="1062"/>
                  </a:lnTo>
                  <a:lnTo>
                    <a:pt x="4122" y="1074"/>
                  </a:lnTo>
                  <a:lnTo>
                    <a:pt x="4122" y="1080"/>
                  </a:lnTo>
                  <a:lnTo>
                    <a:pt x="4116" y="1086"/>
                  </a:lnTo>
                  <a:lnTo>
                    <a:pt x="4080" y="1098"/>
                  </a:lnTo>
                  <a:lnTo>
                    <a:pt x="4062" y="1098"/>
                  </a:lnTo>
                  <a:lnTo>
                    <a:pt x="3984" y="1110"/>
                  </a:lnTo>
                  <a:lnTo>
                    <a:pt x="3978" y="1128"/>
                  </a:lnTo>
                  <a:lnTo>
                    <a:pt x="3960" y="1110"/>
                  </a:lnTo>
                  <a:lnTo>
                    <a:pt x="3954" y="1110"/>
                  </a:lnTo>
                  <a:lnTo>
                    <a:pt x="3948" y="1104"/>
                  </a:lnTo>
                  <a:lnTo>
                    <a:pt x="3930" y="1104"/>
                  </a:lnTo>
                  <a:lnTo>
                    <a:pt x="3918" y="1098"/>
                  </a:lnTo>
                  <a:lnTo>
                    <a:pt x="3900" y="1098"/>
                  </a:lnTo>
                  <a:lnTo>
                    <a:pt x="3888" y="1104"/>
                  </a:lnTo>
                  <a:lnTo>
                    <a:pt x="3882" y="1110"/>
                  </a:lnTo>
                  <a:lnTo>
                    <a:pt x="3882" y="1122"/>
                  </a:lnTo>
                  <a:lnTo>
                    <a:pt x="3870" y="1122"/>
                  </a:lnTo>
                  <a:lnTo>
                    <a:pt x="3858" y="1128"/>
                  </a:lnTo>
                  <a:lnTo>
                    <a:pt x="3840" y="1134"/>
                  </a:lnTo>
                  <a:lnTo>
                    <a:pt x="3828" y="1140"/>
                  </a:lnTo>
                  <a:lnTo>
                    <a:pt x="3822" y="1146"/>
                  </a:lnTo>
                  <a:lnTo>
                    <a:pt x="3816" y="1158"/>
                  </a:lnTo>
                  <a:lnTo>
                    <a:pt x="3816" y="1170"/>
                  </a:lnTo>
                  <a:lnTo>
                    <a:pt x="3822" y="1182"/>
                  </a:lnTo>
                  <a:lnTo>
                    <a:pt x="3834" y="1188"/>
                  </a:lnTo>
                  <a:lnTo>
                    <a:pt x="3864" y="1188"/>
                  </a:lnTo>
                  <a:lnTo>
                    <a:pt x="3876" y="1182"/>
                  </a:lnTo>
                  <a:lnTo>
                    <a:pt x="3894" y="1182"/>
                  </a:lnTo>
                  <a:lnTo>
                    <a:pt x="3906" y="1176"/>
                  </a:lnTo>
                  <a:lnTo>
                    <a:pt x="3924" y="1170"/>
                  </a:lnTo>
                  <a:lnTo>
                    <a:pt x="3936" y="1164"/>
                  </a:lnTo>
                  <a:lnTo>
                    <a:pt x="3966" y="1164"/>
                  </a:lnTo>
                  <a:lnTo>
                    <a:pt x="3978" y="1176"/>
                  </a:lnTo>
                  <a:lnTo>
                    <a:pt x="3996" y="1176"/>
                  </a:lnTo>
                  <a:lnTo>
                    <a:pt x="4002" y="1170"/>
                  </a:lnTo>
                  <a:lnTo>
                    <a:pt x="4002" y="1152"/>
                  </a:lnTo>
                  <a:lnTo>
                    <a:pt x="4026" y="1128"/>
                  </a:lnTo>
                  <a:lnTo>
                    <a:pt x="4014" y="1140"/>
                  </a:lnTo>
                  <a:lnTo>
                    <a:pt x="4014" y="1146"/>
                  </a:lnTo>
                  <a:lnTo>
                    <a:pt x="4020" y="1152"/>
                  </a:lnTo>
                  <a:lnTo>
                    <a:pt x="4086" y="1152"/>
                  </a:lnTo>
                  <a:lnTo>
                    <a:pt x="4080" y="1158"/>
                  </a:lnTo>
                  <a:lnTo>
                    <a:pt x="4068" y="1164"/>
                  </a:lnTo>
                  <a:lnTo>
                    <a:pt x="4062" y="1170"/>
                  </a:lnTo>
                  <a:lnTo>
                    <a:pt x="4062" y="1176"/>
                  </a:lnTo>
                  <a:lnTo>
                    <a:pt x="4068" y="1182"/>
                  </a:lnTo>
                  <a:lnTo>
                    <a:pt x="4080" y="1182"/>
                  </a:lnTo>
                  <a:lnTo>
                    <a:pt x="4086" y="1188"/>
                  </a:lnTo>
                  <a:lnTo>
                    <a:pt x="4098" y="1188"/>
                  </a:lnTo>
                  <a:lnTo>
                    <a:pt x="4086" y="1200"/>
                  </a:lnTo>
                  <a:lnTo>
                    <a:pt x="4086" y="1206"/>
                  </a:lnTo>
                  <a:lnTo>
                    <a:pt x="4092" y="1212"/>
                  </a:lnTo>
                  <a:lnTo>
                    <a:pt x="4116" y="1224"/>
                  </a:lnTo>
                  <a:lnTo>
                    <a:pt x="4146" y="1224"/>
                  </a:lnTo>
                  <a:lnTo>
                    <a:pt x="4098" y="1242"/>
                  </a:lnTo>
                  <a:lnTo>
                    <a:pt x="4098" y="1248"/>
                  </a:lnTo>
                  <a:lnTo>
                    <a:pt x="4110" y="1260"/>
                  </a:lnTo>
                  <a:lnTo>
                    <a:pt x="4110" y="1266"/>
                  </a:lnTo>
                  <a:lnTo>
                    <a:pt x="4116" y="1272"/>
                  </a:lnTo>
                  <a:lnTo>
                    <a:pt x="4122" y="1266"/>
                  </a:lnTo>
                  <a:lnTo>
                    <a:pt x="4128" y="1266"/>
                  </a:lnTo>
                  <a:lnTo>
                    <a:pt x="4140" y="1260"/>
                  </a:lnTo>
                  <a:lnTo>
                    <a:pt x="4146" y="1272"/>
                  </a:lnTo>
                  <a:lnTo>
                    <a:pt x="4158" y="1284"/>
                  </a:lnTo>
                  <a:lnTo>
                    <a:pt x="4182" y="1284"/>
                  </a:lnTo>
                  <a:lnTo>
                    <a:pt x="4194" y="1290"/>
                  </a:lnTo>
                  <a:lnTo>
                    <a:pt x="4206" y="1290"/>
                  </a:lnTo>
                  <a:lnTo>
                    <a:pt x="4206" y="1308"/>
                  </a:lnTo>
                  <a:lnTo>
                    <a:pt x="4212" y="1314"/>
                  </a:lnTo>
                  <a:lnTo>
                    <a:pt x="4224" y="1320"/>
                  </a:lnTo>
                  <a:lnTo>
                    <a:pt x="4272" y="1320"/>
                  </a:lnTo>
                  <a:lnTo>
                    <a:pt x="4290" y="1326"/>
                  </a:lnTo>
                  <a:lnTo>
                    <a:pt x="4350" y="1356"/>
                  </a:lnTo>
                  <a:lnTo>
                    <a:pt x="4356" y="1362"/>
                  </a:lnTo>
                  <a:lnTo>
                    <a:pt x="4362" y="1362"/>
                  </a:lnTo>
                  <a:lnTo>
                    <a:pt x="4362" y="1356"/>
                  </a:lnTo>
                  <a:lnTo>
                    <a:pt x="4368" y="1350"/>
                  </a:lnTo>
                  <a:lnTo>
                    <a:pt x="4368" y="1320"/>
                  </a:lnTo>
                  <a:lnTo>
                    <a:pt x="4362" y="1308"/>
                  </a:lnTo>
                  <a:lnTo>
                    <a:pt x="4350" y="1296"/>
                  </a:lnTo>
                  <a:lnTo>
                    <a:pt x="4338" y="1290"/>
                  </a:lnTo>
                  <a:lnTo>
                    <a:pt x="4320" y="1272"/>
                  </a:lnTo>
                  <a:lnTo>
                    <a:pt x="4314" y="1272"/>
                  </a:lnTo>
                  <a:lnTo>
                    <a:pt x="4308" y="1260"/>
                  </a:lnTo>
                  <a:lnTo>
                    <a:pt x="4302" y="1254"/>
                  </a:lnTo>
                  <a:lnTo>
                    <a:pt x="4290" y="1230"/>
                  </a:lnTo>
                  <a:lnTo>
                    <a:pt x="4290" y="1224"/>
                  </a:lnTo>
                  <a:lnTo>
                    <a:pt x="4308" y="1224"/>
                  </a:lnTo>
                  <a:lnTo>
                    <a:pt x="4314" y="1230"/>
                  </a:lnTo>
                  <a:lnTo>
                    <a:pt x="4326" y="1236"/>
                  </a:lnTo>
                  <a:lnTo>
                    <a:pt x="4332" y="1242"/>
                  </a:lnTo>
                  <a:lnTo>
                    <a:pt x="4332" y="1212"/>
                  </a:lnTo>
                  <a:lnTo>
                    <a:pt x="4332" y="1218"/>
                  </a:lnTo>
                  <a:lnTo>
                    <a:pt x="4344" y="1230"/>
                  </a:lnTo>
                  <a:lnTo>
                    <a:pt x="4350" y="1242"/>
                  </a:lnTo>
                  <a:lnTo>
                    <a:pt x="4362" y="1254"/>
                  </a:lnTo>
                  <a:lnTo>
                    <a:pt x="4374" y="1254"/>
                  </a:lnTo>
                  <a:lnTo>
                    <a:pt x="4386" y="1248"/>
                  </a:lnTo>
                  <a:lnTo>
                    <a:pt x="4398" y="1248"/>
                  </a:lnTo>
                  <a:lnTo>
                    <a:pt x="4398" y="1272"/>
                  </a:lnTo>
                  <a:lnTo>
                    <a:pt x="4404" y="1278"/>
                  </a:lnTo>
                  <a:lnTo>
                    <a:pt x="4416" y="1278"/>
                  </a:lnTo>
                  <a:lnTo>
                    <a:pt x="4428" y="1290"/>
                  </a:lnTo>
                  <a:lnTo>
                    <a:pt x="4452" y="1272"/>
                  </a:lnTo>
                  <a:lnTo>
                    <a:pt x="4464" y="1284"/>
                  </a:lnTo>
                  <a:lnTo>
                    <a:pt x="4470" y="1284"/>
                  </a:lnTo>
                  <a:lnTo>
                    <a:pt x="4476" y="1278"/>
                  </a:lnTo>
                  <a:lnTo>
                    <a:pt x="4476" y="1260"/>
                  </a:lnTo>
                  <a:lnTo>
                    <a:pt x="4470" y="1254"/>
                  </a:lnTo>
                  <a:lnTo>
                    <a:pt x="4488" y="1212"/>
                  </a:lnTo>
                  <a:lnTo>
                    <a:pt x="4488" y="1236"/>
                  </a:lnTo>
                  <a:lnTo>
                    <a:pt x="4500" y="1248"/>
                  </a:lnTo>
                  <a:lnTo>
                    <a:pt x="4512" y="1236"/>
                  </a:lnTo>
                  <a:lnTo>
                    <a:pt x="4518" y="1218"/>
                  </a:lnTo>
                  <a:lnTo>
                    <a:pt x="4518" y="1206"/>
                  </a:lnTo>
                  <a:lnTo>
                    <a:pt x="4494" y="1182"/>
                  </a:lnTo>
                  <a:lnTo>
                    <a:pt x="4518" y="1176"/>
                  </a:lnTo>
                  <a:lnTo>
                    <a:pt x="4500" y="1164"/>
                  </a:lnTo>
                  <a:lnTo>
                    <a:pt x="4500" y="1146"/>
                  </a:lnTo>
                  <a:lnTo>
                    <a:pt x="4470" y="1146"/>
                  </a:lnTo>
                  <a:lnTo>
                    <a:pt x="4470" y="1134"/>
                  </a:lnTo>
                  <a:lnTo>
                    <a:pt x="4446" y="1134"/>
                  </a:lnTo>
                  <a:lnTo>
                    <a:pt x="4446" y="1080"/>
                  </a:lnTo>
                  <a:lnTo>
                    <a:pt x="4416" y="1086"/>
                  </a:lnTo>
                  <a:lnTo>
                    <a:pt x="4410" y="1080"/>
                  </a:lnTo>
                  <a:lnTo>
                    <a:pt x="4410" y="1056"/>
                  </a:lnTo>
                  <a:lnTo>
                    <a:pt x="4416" y="1050"/>
                  </a:lnTo>
                  <a:lnTo>
                    <a:pt x="4428" y="1050"/>
                  </a:lnTo>
                  <a:lnTo>
                    <a:pt x="4434" y="1056"/>
                  </a:lnTo>
                  <a:lnTo>
                    <a:pt x="4446" y="1062"/>
                  </a:lnTo>
                  <a:lnTo>
                    <a:pt x="4452" y="1068"/>
                  </a:lnTo>
                  <a:lnTo>
                    <a:pt x="4458" y="1068"/>
                  </a:lnTo>
                  <a:lnTo>
                    <a:pt x="4464" y="1062"/>
                  </a:lnTo>
                  <a:lnTo>
                    <a:pt x="4464" y="1026"/>
                  </a:lnTo>
                  <a:lnTo>
                    <a:pt x="4488" y="1032"/>
                  </a:lnTo>
                  <a:lnTo>
                    <a:pt x="4524" y="1014"/>
                  </a:lnTo>
                  <a:lnTo>
                    <a:pt x="4524" y="1026"/>
                  </a:lnTo>
                  <a:lnTo>
                    <a:pt x="4530" y="1038"/>
                  </a:lnTo>
                  <a:lnTo>
                    <a:pt x="4530" y="1044"/>
                  </a:lnTo>
                  <a:lnTo>
                    <a:pt x="4536" y="1050"/>
                  </a:lnTo>
                  <a:lnTo>
                    <a:pt x="4548" y="1044"/>
                  </a:lnTo>
                  <a:lnTo>
                    <a:pt x="4566" y="1044"/>
                  </a:lnTo>
                  <a:lnTo>
                    <a:pt x="4554" y="1062"/>
                  </a:lnTo>
                  <a:lnTo>
                    <a:pt x="4578" y="1062"/>
                  </a:lnTo>
                  <a:lnTo>
                    <a:pt x="4566" y="1092"/>
                  </a:lnTo>
                  <a:lnTo>
                    <a:pt x="4566" y="1098"/>
                  </a:lnTo>
                  <a:lnTo>
                    <a:pt x="4584" y="1116"/>
                  </a:lnTo>
                  <a:lnTo>
                    <a:pt x="4590" y="1128"/>
                  </a:lnTo>
                  <a:lnTo>
                    <a:pt x="4614" y="1140"/>
                  </a:lnTo>
                  <a:lnTo>
                    <a:pt x="4626" y="1134"/>
                  </a:lnTo>
                  <a:lnTo>
                    <a:pt x="4638" y="1122"/>
                  </a:lnTo>
                  <a:lnTo>
                    <a:pt x="4656" y="1086"/>
                  </a:lnTo>
                  <a:lnTo>
                    <a:pt x="4656" y="1080"/>
                  </a:lnTo>
                  <a:lnTo>
                    <a:pt x="4662" y="1068"/>
                  </a:lnTo>
                  <a:lnTo>
                    <a:pt x="4668" y="1074"/>
                  </a:lnTo>
                  <a:lnTo>
                    <a:pt x="4680" y="1080"/>
                  </a:lnTo>
                  <a:lnTo>
                    <a:pt x="4692" y="1080"/>
                  </a:lnTo>
                  <a:lnTo>
                    <a:pt x="4698" y="1086"/>
                  </a:lnTo>
                  <a:lnTo>
                    <a:pt x="4710" y="1080"/>
                  </a:lnTo>
                  <a:lnTo>
                    <a:pt x="4722" y="1068"/>
                  </a:lnTo>
                  <a:lnTo>
                    <a:pt x="4728" y="1056"/>
                  </a:lnTo>
                  <a:lnTo>
                    <a:pt x="4728" y="1038"/>
                  </a:lnTo>
                  <a:lnTo>
                    <a:pt x="4794" y="1038"/>
                  </a:lnTo>
                  <a:lnTo>
                    <a:pt x="4806" y="1026"/>
                  </a:lnTo>
                  <a:lnTo>
                    <a:pt x="4812" y="1014"/>
                  </a:lnTo>
                  <a:lnTo>
                    <a:pt x="4800" y="1002"/>
                  </a:lnTo>
                  <a:lnTo>
                    <a:pt x="4788" y="996"/>
                  </a:lnTo>
                  <a:lnTo>
                    <a:pt x="4758" y="996"/>
                  </a:lnTo>
                  <a:close/>
                  <a:moveTo>
                    <a:pt x="4476" y="1308"/>
                  </a:moveTo>
                  <a:lnTo>
                    <a:pt x="4446" y="1308"/>
                  </a:lnTo>
                  <a:lnTo>
                    <a:pt x="4440" y="1326"/>
                  </a:lnTo>
                  <a:lnTo>
                    <a:pt x="4476" y="1320"/>
                  </a:lnTo>
                  <a:lnTo>
                    <a:pt x="4476" y="1308"/>
                  </a:lnTo>
                  <a:close/>
                  <a:moveTo>
                    <a:pt x="4140" y="1290"/>
                  </a:moveTo>
                  <a:lnTo>
                    <a:pt x="4134" y="1290"/>
                  </a:lnTo>
                  <a:lnTo>
                    <a:pt x="4128" y="1296"/>
                  </a:lnTo>
                  <a:lnTo>
                    <a:pt x="4128" y="1308"/>
                  </a:lnTo>
                  <a:lnTo>
                    <a:pt x="4134" y="1314"/>
                  </a:lnTo>
                  <a:lnTo>
                    <a:pt x="4158" y="1314"/>
                  </a:lnTo>
                  <a:lnTo>
                    <a:pt x="4164" y="1308"/>
                  </a:lnTo>
                  <a:lnTo>
                    <a:pt x="4164" y="1296"/>
                  </a:lnTo>
                  <a:lnTo>
                    <a:pt x="4158" y="1290"/>
                  </a:lnTo>
                  <a:lnTo>
                    <a:pt x="4140" y="1290"/>
                  </a:lnTo>
                  <a:close/>
                  <a:moveTo>
                    <a:pt x="3834" y="1242"/>
                  </a:moveTo>
                  <a:lnTo>
                    <a:pt x="3840" y="1236"/>
                  </a:lnTo>
                  <a:lnTo>
                    <a:pt x="3834" y="1230"/>
                  </a:lnTo>
                  <a:lnTo>
                    <a:pt x="3828" y="1230"/>
                  </a:lnTo>
                  <a:lnTo>
                    <a:pt x="3822" y="1224"/>
                  </a:lnTo>
                  <a:lnTo>
                    <a:pt x="3810" y="1224"/>
                  </a:lnTo>
                  <a:lnTo>
                    <a:pt x="3810" y="1236"/>
                  </a:lnTo>
                  <a:lnTo>
                    <a:pt x="3816" y="1242"/>
                  </a:lnTo>
                  <a:lnTo>
                    <a:pt x="3816" y="1248"/>
                  </a:lnTo>
                  <a:lnTo>
                    <a:pt x="3828" y="1248"/>
                  </a:lnTo>
                  <a:lnTo>
                    <a:pt x="3834" y="1242"/>
                  </a:lnTo>
                  <a:close/>
                  <a:moveTo>
                    <a:pt x="4206" y="1452"/>
                  </a:moveTo>
                  <a:lnTo>
                    <a:pt x="4170" y="1452"/>
                  </a:lnTo>
                  <a:lnTo>
                    <a:pt x="4206" y="1476"/>
                  </a:lnTo>
                  <a:lnTo>
                    <a:pt x="4218" y="1470"/>
                  </a:lnTo>
                  <a:lnTo>
                    <a:pt x="4218" y="1458"/>
                  </a:lnTo>
                  <a:lnTo>
                    <a:pt x="4212" y="1458"/>
                  </a:lnTo>
                  <a:lnTo>
                    <a:pt x="4206" y="1452"/>
                  </a:lnTo>
                  <a:close/>
                  <a:moveTo>
                    <a:pt x="4170" y="870"/>
                  </a:moveTo>
                  <a:lnTo>
                    <a:pt x="4152" y="870"/>
                  </a:lnTo>
                  <a:lnTo>
                    <a:pt x="4152" y="876"/>
                  </a:lnTo>
                  <a:lnTo>
                    <a:pt x="4158" y="882"/>
                  </a:lnTo>
                  <a:lnTo>
                    <a:pt x="4164" y="882"/>
                  </a:lnTo>
                  <a:lnTo>
                    <a:pt x="4170" y="888"/>
                  </a:lnTo>
                  <a:lnTo>
                    <a:pt x="4182" y="882"/>
                  </a:lnTo>
                  <a:lnTo>
                    <a:pt x="4188" y="882"/>
                  </a:lnTo>
                  <a:lnTo>
                    <a:pt x="4194" y="876"/>
                  </a:lnTo>
                  <a:lnTo>
                    <a:pt x="4188" y="870"/>
                  </a:lnTo>
                  <a:lnTo>
                    <a:pt x="4170" y="870"/>
                  </a:lnTo>
                  <a:close/>
                  <a:moveTo>
                    <a:pt x="4170" y="936"/>
                  </a:moveTo>
                  <a:lnTo>
                    <a:pt x="4236" y="936"/>
                  </a:lnTo>
                  <a:lnTo>
                    <a:pt x="4236" y="918"/>
                  </a:lnTo>
                  <a:lnTo>
                    <a:pt x="4188" y="918"/>
                  </a:lnTo>
                  <a:lnTo>
                    <a:pt x="4170" y="936"/>
                  </a:lnTo>
                  <a:close/>
                  <a:moveTo>
                    <a:pt x="5574" y="36"/>
                  </a:moveTo>
                  <a:lnTo>
                    <a:pt x="5490" y="36"/>
                  </a:lnTo>
                  <a:lnTo>
                    <a:pt x="5496" y="24"/>
                  </a:lnTo>
                  <a:lnTo>
                    <a:pt x="5490" y="24"/>
                  </a:lnTo>
                  <a:lnTo>
                    <a:pt x="5484" y="18"/>
                  </a:lnTo>
                  <a:lnTo>
                    <a:pt x="5448" y="18"/>
                  </a:lnTo>
                  <a:lnTo>
                    <a:pt x="5430" y="12"/>
                  </a:lnTo>
                  <a:lnTo>
                    <a:pt x="5400" y="12"/>
                  </a:lnTo>
                  <a:lnTo>
                    <a:pt x="5364" y="18"/>
                  </a:lnTo>
                  <a:lnTo>
                    <a:pt x="5334" y="30"/>
                  </a:lnTo>
                  <a:lnTo>
                    <a:pt x="5304" y="36"/>
                  </a:lnTo>
                  <a:lnTo>
                    <a:pt x="5292" y="36"/>
                  </a:lnTo>
                  <a:lnTo>
                    <a:pt x="5346" y="12"/>
                  </a:lnTo>
                  <a:lnTo>
                    <a:pt x="5274" y="18"/>
                  </a:lnTo>
                  <a:lnTo>
                    <a:pt x="5268" y="18"/>
                  </a:lnTo>
                  <a:lnTo>
                    <a:pt x="5262" y="12"/>
                  </a:lnTo>
                  <a:lnTo>
                    <a:pt x="5250" y="12"/>
                  </a:lnTo>
                  <a:lnTo>
                    <a:pt x="5226" y="0"/>
                  </a:lnTo>
                  <a:lnTo>
                    <a:pt x="5196" y="0"/>
                  </a:lnTo>
                  <a:lnTo>
                    <a:pt x="5190" y="6"/>
                  </a:lnTo>
                  <a:lnTo>
                    <a:pt x="5184" y="18"/>
                  </a:lnTo>
                  <a:lnTo>
                    <a:pt x="5178" y="18"/>
                  </a:lnTo>
                  <a:lnTo>
                    <a:pt x="5172" y="12"/>
                  </a:lnTo>
                  <a:lnTo>
                    <a:pt x="5160" y="6"/>
                  </a:lnTo>
                  <a:lnTo>
                    <a:pt x="5148" y="6"/>
                  </a:lnTo>
                  <a:lnTo>
                    <a:pt x="5136" y="0"/>
                  </a:lnTo>
                  <a:lnTo>
                    <a:pt x="5124" y="0"/>
                  </a:lnTo>
                  <a:lnTo>
                    <a:pt x="5112" y="6"/>
                  </a:lnTo>
                  <a:lnTo>
                    <a:pt x="5106" y="12"/>
                  </a:lnTo>
                  <a:lnTo>
                    <a:pt x="5094" y="18"/>
                  </a:lnTo>
                  <a:lnTo>
                    <a:pt x="5088" y="24"/>
                  </a:lnTo>
                  <a:lnTo>
                    <a:pt x="5046" y="12"/>
                  </a:lnTo>
                  <a:lnTo>
                    <a:pt x="4938" y="6"/>
                  </a:lnTo>
                  <a:lnTo>
                    <a:pt x="4968" y="36"/>
                  </a:lnTo>
                  <a:lnTo>
                    <a:pt x="4902" y="12"/>
                  </a:lnTo>
                  <a:lnTo>
                    <a:pt x="4842" y="24"/>
                  </a:lnTo>
                  <a:lnTo>
                    <a:pt x="4830" y="24"/>
                  </a:lnTo>
                  <a:lnTo>
                    <a:pt x="4812" y="18"/>
                  </a:lnTo>
                  <a:lnTo>
                    <a:pt x="4746" y="18"/>
                  </a:lnTo>
                  <a:lnTo>
                    <a:pt x="4710" y="24"/>
                  </a:lnTo>
                  <a:lnTo>
                    <a:pt x="4686" y="36"/>
                  </a:lnTo>
                  <a:lnTo>
                    <a:pt x="4674" y="36"/>
                  </a:lnTo>
                  <a:lnTo>
                    <a:pt x="4764" y="60"/>
                  </a:lnTo>
                  <a:lnTo>
                    <a:pt x="4674" y="48"/>
                  </a:lnTo>
                  <a:lnTo>
                    <a:pt x="4662" y="48"/>
                  </a:lnTo>
                  <a:lnTo>
                    <a:pt x="4590" y="36"/>
                  </a:lnTo>
                  <a:lnTo>
                    <a:pt x="4542" y="36"/>
                  </a:lnTo>
                  <a:lnTo>
                    <a:pt x="4530" y="48"/>
                  </a:lnTo>
                  <a:lnTo>
                    <a:pt x="4530" y="60"/>
                  </a:lnTo>
                  <a:lnTo>
                    <a:pt x="4512" y="60"/>
                  </a:lnTo>
                  <a:lnTo>
                    <a:pt x="4482" y="54"/>
                  </a:lnTo>
                  <a:lnTo>
                    <a:pt x="4392" y="54"/>
                  </a:lnTo>
                  <a:lnTo>
                    <a:pt x="4350" y="60"/>
                  </a:lnTo>
                  <a:lnTo>
                    <a:pt x="4302" y="66"/>
                  </a:lnTo>
                  <a:lnTo>
                    <a:pt x="4260" y="66"/>
                  </a:lnTo>
                  <a:lnTo>
                    <a:pt x="4242" y="72"/>
                  </a:lnTo>
                  <a:lnTo>
                    <a:pt x="4260" y="72"/>
                  </a:lnTo>
                  <a:lnTo>
                    <a:pt x="4266" y="78"/>
                  </a:lnTo>
                  <a:lnTo>
                    <a:pt x="4278" y="78"/>
                  </a:lnTo>
                  <a:lnTo>
                    <a:pt x="4362" y="84"/>
                  </a:lnTo>
                  <a:lnTo>
                    <a:pt x="4278" y="96"/>
                  </a:lnTo>
                  <a:lnTo>
                    <a:pt x="4284" y="96"/>
                  </a:lnTo>
                  <a:lnTo>
                    <a:pt x="4290" y="102"/>
                  </a:lnTo>
                  <a:lnTo>
                    <a:pt x="4314" y="114"/>
                  </a:lnTo>
                  <a:lnTo>
                    <a:pt x="4338" y="114"/>
                  </a:lnTo>
                  <a:lnTo>
                    <a:pt x="4356" y="108"/>
                  </a:lnTo>
                  <a:lnTo>
                    <a:pt x="4392" y="108"/>
                  </a:lnTo>
                  <a:lnTo>
                    <a:pt x="4398" y="102"/>
                  </a:lnTo>
                  <a:lnTo>
                    <a:pt x="4410" y="102"/>
                  </a:lnTo>
                  <a:lnTo>
                    <a:pt x="4416" y="96"/>
                  </a:lnTo>
                  <a:lnTo>
                    <a:pt x="4440" y="96"/>
                  </a:lnTo>
                  <a:lnTo>
                    <a:pt x="4458" y="90"/>
                  </a:lnTo>
                  <a:lnTo>
                    <a:pt x="4500" y="90"/>
                  </a:lnTo>
                  <a:lnTo>
                    <a:pt x="4518" y="96"/>
                  </a:lnTo>
                  <a:lnTo>
                    <a:pt x="4536" y="96"/>
                  </a:lnTo>
                  <a:lnTo>
                    <a:pt x="4548" y="102"/>
                  </a:lnTo>
                  <a:lnTo>
                    <a:pt x="4560" y="102"/>
                  </a:lnTo>
                  <a:lnTo>
                    <a:pt x="4494" y="102"/>
                  </a:lnTo>
                  <a:lnTo>
                    <a:pt x="4482" y="108"/>
                  </a:lnTo>
                  <a:lnTo>
                    <a:pt x="4458" y="108"/>
                  </a:lnTo>
                  <a:lnTo>
                    <a:pt x="4446" y="114"/>
                  </a:lnTo>
                  <a:lnTo>
                    <a:pt x="4434" y="114"/>
                  </a:lnTo>
                  <a:lnTo>
                    <a:pt x="4422" y="120"/>
                  </a:lnTo>
                  <a:lnTo>
                    <a:pt x="4410" y="120"/>
                  </a:lnTo>
                  <a:lnTo>
                    <a:pt x="4404" y="126"/>
                  </a:lnTo>
                  <a:lnTo>
                    <a:pt x="4398" y="126"/>
                  </a:lnTo>
                  <a:lnTo>
                    <a:pt x="4434" y="126"/>
                  </a:lnTo>
                  <a:lnTo>
                    <a:pt x="4452" y="132"/>
                  </a:lnTo>
                  <a:lnTo>
                    <a:pt x="4488" y="132"/>
                  </a:lnTo>
                  <a:lnTo>
                    <a:pt x="4500" y="126"/>
                  </a:lnTo>
                  <a:lnTo>
                    <a:pt x="4506" y="126"/>
                  </a:lnTo>
                  <a:lnTo>
                    <a:pt x="4512" y="120"/>
                  </a:lnTo>
                  <a:lnTo>
                    <a:pt x="4638" y="120"/>
                  </a:lnTo>
                  <a:lnTo>
                    <a:pt x="4656" y="114"/>
                  </a:lnTo>
                  <a:lnTo>
                    <a:pt x="4680" y="114"/>
                  </a:lnTo>
                  <a:lnTo>
                    <a:pt x="4698" y="108"/>
                  </a:lnTo>
                  <a:lnTo>
                    <a:pt x="4710" y="108"/>
                  </a:lnTo>
                  <a:lnTo>
                    <a:pt x="4722" y="96"/>
                  </a:lnTo>
                  <a:lnTo>
                    <a:pt x="4734" y="96"/>
                  </a:lnTo>
                  <a:lnTo>
                    <a:pt x="4752" y="90"/>
                  </a:lnTo>
                  <a:lnTo>
                    <a:pt x="4770" y="90"/>
                  </a:lnTo>
                  <a:lnTo>
                    <a:pt x="4782" y="84"/>
                  </a:lnTo>
                  <a:lnTo>
                    <a:pt x="4830" y="84"/>
                  </a:lnTo>
                  <a:lnTo>
                    <a:pt x="4746" y="114"/>
                  </a:lnTo>
                  <a:lnTo>
                    <a:pt x="4782" y="114"/>
                  </a:lnTo>
                  <a:lnTo>
                    <a:pt x="4734" y="126"/>
                  </a:lnTo>
                  <a:lnTo>
                    <a:pt x="4716" y="126"/>
                  </a:lnTo>
                  <a:lnTo>
                    <a:pt x="4674" y="132"/>
                  </a:lnTo>
                  <a:lnTo>
                    <a:pt x="4620" y="132"/>
                  </a:lnTo>
                  <a:lnTo>
                    <a:pt x="4566" y="138"/>
                  </a:lnTo>
                  <a:lnTo>
                    <a:pt x="4536" y="138"/>
                  </a:lnTo>
                  <a:lnTo>
                    <a:pt x="4524" y="150"/>
                  </a:lnTo>
                  <a:lnTo>
                    <a:pt x="4524" y="156"/>
                  </a:lnTo>
                  <a:lnTo>
                    <a:pt x="4602" y="174"/>
                  </a:lnTo>
                  <a:lnTo>
                    <a:pt x="4596" y="174"/>
                  </a:lnTo>
                  <a:lnTo>
                    <a:pt x="4590" y="180"/>
                  </a:lnTo>
                  <a:lnTo>
                    <a:pt x="4578" y="180"/>
                  </a:lnTo>
                  <a:lnTo>
                    <a:pt x="4566" y="186"/>
                  </a:lnTo>
                  <a:lnTo>
                    <a:pt x="4542" y="186"/>
                  </a:lnTo>
                  <a:lnTo>
                    <a:pt x="4518" y="174"/>
                  </a:lnTo>
                  <a:lnTo>
                    <a:pt x="4500" y="162"/>
                  </a:lnTo>
                  <a:lnTo>
                    <a:pt x="4476" y="150"/>
                  </a:lnTo>
                  <a:lnTo>
                    <a:pt x="4470" y="144"/>
                  </a:lnTo>
                  <a:lnTo>
                    <a:pt x="4356" y="144"/>
                  </a:lnTo>
                  <a:lnTo>
                    <a:pt x="4350" y="150"/>
                  </a:lnTo>
                  <a:lnTo>
                    <a:pt x="4344" y="162"/>
                  </a:lnTo>
                  <a:lnTo>
                    <a:pt x="4338" y="168"/>
                  </a:lnTo>
                  <a:lnTo>
                    <a:pt x="4368" y="186"/>
                  </a:lnTo>
                  <a:lnTo>
                    <a:pt x="4386" y="204"/>
                  </a:lnTo>
                  <a:lnTo>
                    <a:pt x="4410" y="216"/>
                  </a:lnTo>
                  <a:lnTo>
                    <a:pt x="4458" y="216"/>
                  </a:lnTo>
                  <a:lnTo>
                    <a:pt x="4476" y="210"/>
                  </a:lnTo>
                  <a:lnTo>
                    <a:pt x="4488" y="210"/>
                  </a:lnTo>
                  <a:lnTo>
                    <a:pt x="4476" y="216"/>
                  </a:lnTo>
                  <a:lnTo>
                    <a:pt x="4470" y="228"/>
                  </a:lnTo>
                  <a:lnTo>
                    <a:pt x="4398" y="228"/>
                  </a:lnTo>
                  <a:lnTo>
                    <a:pt x="4380" y="222"/>
                  </a:lnTo>
                  <a:lnTo>
                    <a:pt x="4350" y="222"/>
                  </a:lnTo>
                  <a:lnTo>
                    <a:pt x="4314" y="228"/>
                  </a:lnTo>
                  <a:lnTo>
                    <a:pt x="4272" y="234"/>
                  </a:lnTo>
                  <a:lnTo>
                    <a:pt x="4230" y="234"/>
                  </a:lnTo>
                  <a:lnTo>
                    <a:pt x="4218" y="240"/>
                  </a:lnTo>
                  <a:lnTo>
                    <a:pt x="4200" y="246"/>
                  </a:lnTo>
                  <a:lnTo>
                    <a:pt x="4188" y="258"/>
                  </a:lnTo>
                  <a:lnTo>
                    <a:pt x="4176" y="264"/>
                  </a:lnTo>
                  <a:lnTo>
                    <a:pt x="4170" y="270"/>
                  </a:lnTo>
                  <a:lnTo>
                    <a:pt x="4164" y="270"/>
                  </a:lnTo>
                  <a:lnTo>
                    <a:pt x="4236" y="258"/>
                  </a:lnTo>
                  <a:lnTo>
                    <a:pt x="4236" y="276"/>
                  </a:lnTo>
                  <a:lnTo>
                    <a:pt x="4296" y="258"/>
                  </a:lnTo>
                  <a:lnTo>
                    <a:pt x="4224" y="288"/>
                  </a:lnTo>
                  <a:lnTo>
                    <a:pt x="4230" y="288"/>
                  </a:lnTo>
                  <a:lnTo>
                    <a:pt x="4236" y="294"/>
                  </a:lnTo>
                  <a:lnTo>
                    <a:pt x="4248" y="300"/>
                  </a:lnTo>
                  <a:lnTo>
                    <a:pt x="4278" y="300"/>
                  </a:lnTo>
                  <a:lnTo>
                    <a:pt x="4314" y="288"/>
                  </a:lnTo>
                  <a:lnTo>
                    <a:pt x="4326" y="288"/>
                  </a:lnTo>
                  <a:lnTo>
                    <a:pt x="4344" y="282"/>
                  </a:lnTo>
                  <a:lnTo>
                    <a:pt x="4350" y="276"/>
                  </a:lnTo>
                  <a:lnTo>
                    <a:pt x="4356" y="276"/>
                  </a:lnTo>
                  <a:lnTo>
                    <a:pt x="4254" y="312"/>
                  </a:lnTo>
                  <a:lnTo>
                    <a:pt x="4188" y="312"/>
                  </a:lnTo>
                  <a:lnTo>
                    <a:pt x="4176" y="288"/>
                  </a:lnTo>
                  <a:lnTo>
                    <a:pt x="4164" y="288"/>
                  </a:lnTo>
                  <a:lnTo>
                    <a:pt x="4146" y="282"/>
                  </a:lnTo>
                  <a:lnTo>
                    <a:pt x="4110" y="282"/>
                  </a:lnTo>
                  <a:lnTo>
                    <a:pt x="4104" y="288"/>
                  </a:lnTo>
                  <a:lnTo>
                    <a:pt x="4104" y="300"/>
                  </a:lnTo>
                  <a:lnTo>
                    <a:pt x="4110" y="312"/>
                  </a:lnTo>
                  <a:lnTo>
                    <a:pt x="4110" y="318"/>
                  </a:lnTo>
                  <a:lnTo>
                    <a:pt x="4116" y="324"/>
                  </a:lnTo>
                  <a:lnTo>
                    <a:pt x="4092" y="324"/>
                  </a:lnTo>
                  <a:lnTo>
                    <a:pt x="4074" y="330"/>
                  </a:lnTo>
                  <a:lnTo>
                    <a:pt x="4032" y="330"/>
                  </a:lnTo>
                  <a:lnTo>
                    <a:pt x="4020" y="336"/>
                  </a:lnTo>
                  <a:lnTo>
                    <a:pt x="4002" y="342"/>
                  </a:lnTo>
                  <a:lnTo>
                    <a:pt x="3990" y="348"/>
                  </a:lnTo>
                  <a:lnTo>
                    <a:pt x="3972" y="354"/>
                  </a:lnTo>
                  <a:lnTo>
                    <a:pt x="3936" y="354"/>
                  </a:lnTo>
                  <a:lnTo>
                    <a:pt x="3924" y="360"/>
                  </a:lnTo>
                  <a:lnTo>
                    <a:pt x="3918" y="360"/>
                  </a:lnTo>
                  <a:lnTo>
                    <a:pt x="3924" y="360"/>
                  </a:lnTo>
                  <a:lnTo>
                    <a:pt x="3936" y="366"/>
                  </a:lnTo>
                  <a:lnTo>
                    <a:pt x="3978" y="366"/>
                  </a:lnTo>
                  <a:lnTo>
                    <a:pt x="3990" y="360"/>
                  </a:lnTo>
                  <a:lnTo>
                    <a:pt x="3996" y="354"/>
                  </a:lnTo>
                  <a:lnTo>
                    <a:pt x="3984" y="372"/>
                  </a:lnTo>
                  <a:lnTo>
                    <a:pt x="4020" y="366"/>
                  </a:lnTo>
                  <a:lnTo>
                    <a:pt x="4044" y="354"/>
                  </a:lnTo>
                  <a:lnTo>
                    <a:pt x="4044" y="372"/>
                  </a:lnTo>
                  <a:lnTo>
                    <a:pt x="4074" y="366"/>
                  </a:lnTo>
                  <a:lnTo>
                    <a:pt x="4098" y="366"/>
                  </a:lnTo>
                  <a:lnTo>
                    <a:pt x="4098" y="372"/>
                  </a:lnTo>
                  <a:lnTo>
                    <a:pt x="4104" y="378"/>
                  </a:lnTo>
                  <a:lnTo>
                    <a:pt x="4122" y="378"/>
                  </a:lnTo>
                  <a:lnTo>
                    <a:pt x="4146" y="366"/>
                  </a:lnTo>
                  <a:lnTo>
                    <a:pt x="4152" y="366"/>
                  </a:lnTo>
                  <a:lnTo>
                    <a:pt x="4164" y="360"/>
                  </a:lnTo>
                  <a:lnTo>
                    <a:pt x="4170" y="372"/>
                  </a:lnTo>
                  <a:lnTo>
                    <a:pt x="4200" y="354"/>
                  </a:lnTo>
                  <a:lnTo>
                    <a:pt x="4206" y="360"/>
                  </a:lnTo>
                  <a:lnTo>
                    <a:pt x="4212" y="372"/>
                  </a:lnTo>
                  <a:lnTo>
                    <a:pt x="4224" y="372"/>
                  </a:lnTo>
                  <a:lnTo>
                    <a:pt x="4236" y="366"/>
                  </a:lnTo>
                  <a:lnTo>
                    <a:pt x="4242" y="360"/>
                  </a:lnTo>
                  <a:lnTo>
                    <a:pt x="4248" y="360"/>
                  </a:lnTo>
                  <a:lnTo>
                    <a:pt x="4254" y="366"/>
                  </a:lnTo>
                  <a:lnTo>
                    <a:pt x="4266" y="372"/>
                  </a:lnTo>
                  <a:lnTo>
                    <a:pt x="4284" y="372"/>
                  </a:lnTo>
                  <a:lnTo>
                    <a:pt x="4290" y="366"/>
                  </a:lnTo>
                  <a:lnTo>
                    <a:pt x="4290" y="360"/>
                  </a:lnTo>
                  <a:lnTo>
                    <a:pt x="4284" y="354"/>
                  </a:lnTo>
                  <a:lnTo>
                    <a:pt x="4338" y="372"/>
                  </a:lnTo>
                  <a:lnTo>
                    <a:pt x="4344" y="378"/>
                  </a:lnTo>
                  <a:lnTo>
                    <a:pt x="4350" y="390"/>
                  </a:lnTo>
                  <a:lnTo>
                    <a:pt x="4374" y="390"/>
                  </a:lnTo>
                  <a:lnTo>
                    <a:pt x="4410" y="378"/>
                  </a:lnTo>
                  <a:lnTo>
                    <a:pt x="4440" y="372"/>
                  </a:lnTo>
                  <a:lnTo>
                    <a:pt x="4476" y="372"/>
                  </a:lnTo>
                  <a:lnTo>
                    <a:pt x="4494" y="366"/>
                  </a:lnTo>
                  <a:lnTo>
                    <a:pt x="4506" y="360"/>
                  </a:lnTo>
                  <a:lnTo>
                    <a:pt x="4524" y="342"/>
                  </a:lnTo>
                  <a:lnTo>
                    <a:pt x="4464" y="342"/>
                  </a:lnTo>
                  <a:lnTo>
                    <a:pt x="4470" y="336"/>
                  </a:lnTo>
                  <a:lnTo>
                    <a:pt x="4470" y="330"/>
                  </a:lnTo>
                  <a:lnTo>
                    <a:pt x="4416" y="330"/>
                  </a:lnTo>
                  <a:lnTo>
                    <a:pt x="4362" y="318"/>
                  </a:lnTo>
                  <a:lnTo>
                    <a:pt x="4380" y="300"/>
                  </a:lnTo>
                  <a:lnTo>
                    <a:pt x="4440" y="318"/>
                  </a:lnTo>
                  <a:lnTo>
                    <a:pt x="4452" y="318"/>
                  </a:lnTo>
                  <a:lnTo>
                    <a:pt x="4488" y="312"/>
                  </a:lnTo>
                  <a:lnTo>
                    <a:pt x="4566" y="312"/>
                  </a:lnTo>
                  <a:lnTo>
                    <a:pt x="4578" y="300"/>
                  </a:lnTo>
                  <a:lnTo>
                    <a:pt x="4578" y="288"/>
                  </a:lnTo>
                  <a:lnTo>
                    <a:pt x="4584" y="288"/>
                  </a:lnTo>
                  <a:lnTo>
                    <a:pt x="4590" y="282"/>
                  </a:lnTo>
                  <a:lnTo>
                    <a:pt x="4608" y="282"/>
                  </a:lnTo>
                  <a:lnTo>
                    <a:pt x="4626" y="276"/>
                  </a:lnTo>
                  <a:lnTo>
                    <a:pt x="4662" y="276"/>
                  </a:lnTo>
                  <a:lnTo>
                    <a:pt x="4680" y="270"/>
                  </a:lnTo>
                  <a:lnTo>
                    <a:pt x="4710" y="270"/>
                  </a:lnTo>
                  <a:lnTo>
                    <a:pt x="4722" y="264"/>
                  </a:lnTo>
                  <a:lnTo>
                    <a:pt x="4728" y="264"/>
                  </a:lnTo>
                  <a:lnTo>
                    <a:pt x="4704" y="246"/>
                  </a:lnTo>
                  <a:lnTo>
                    <a:pt x="4746" y="246"/>
                  </a:lnTo>
                  <a:lnTo>
                    <a:pt x="4770" y="240"/>
                  </a:lnTo>
                  <a:lnTo>
                    <a:pt x="4782" y="234"/>
                  </a:lnTo>
                  <a:lnTo>
                    <a:pt x="4776" y="228"/>
                  </a:lnTo>
                  <a:lnTo>
                    <a:pt x="4770" y="228"/>
                  </a:lnTo>
                  <a:lnTo>
                    <a:pt x="4758" y="222"/>
                  </a:lnTo>
                  <a:lnTo>
                    <a:pt x="4746" y="222"/>
                  </a:lnTo>
                  <a:lnTo>
                    <a:pt x="4734" y="216"/>
                  </a:lnTo>
                  <a:lnTo>
                    <a:pt x="4686" y="216"/>
                  </a:lnTo>
                  <a:lnTo>
                    <a:pt x="4674" y="210"/>
                  </a:lnTo>
                  <a:lnTo>
                    <a:pt x="4662" y="210"/>
                  </a:lnTo>
                  <a:lnTo>
                    <a:pt x="4662" y="204"/>
                  </a:lnTo>
                  <a:lnTo>
                    <a:pt x="4674" y="198"/>
                  </a:lnTo>
                  <a:lnTo>
                    <a:pt x="4686" y="198"/>
                  </a:lnTo>
                  <a:lnTo>
                    <a:pt x="4704" y="192"/>
                  </a:lnTo>
                  <a:lnTo>
                    <a:pt x="4716" y="186"/>
                  </a:lnTo>
                  <a:lnTo>
                    <a:pt x="4764" y="186"/>
                  </a:lnTo>
                  <a:lnTo>
                    <a:pt x="4782" y="192"/>
                  </a:lnTo>
                  <a:lnTo>
                    <a:pt x="4860" y="192"/>
                  </a:lnTo>
                  <a:lnTo>
                    <a:pt x="4878" y="186"/>
                  </a:lnTo>
                  <a:lnTo>
                    <a:pt x="4902" y="186"/>
                  </a:lnTo>
                  <a:lnTo>
                    <a:pt x="4896" y="180"/>
                  </a:lnTo>
                  <a:lnTo>
                    <a:pt x="4878" y="180"/>
                  </a:lnTo>
                  <a:lnTo>
                    <a:pt x="4866" y="174"/>
                  </a:lnTo>
                  <a:lnTo>
                    <a:pt x="4872" y="168"/>
                  </a:lnTo>
                  <a:lnTo>
                    <a:pt x="4902" y="162"/>
                  </a:lnTo>
                  <a:lnTo>
                    <a:pt x="4944" y="168"/>
                  </a:lnTo>
                  <a:lnTo>
                    <a:pt x="4974" y="174"/>
                  </a:lnTo>
                  <a:lnTo>
                    <a:pt x="4986" y="174"/>
                  </a:lnTo>
                  <a:lnTo>
                    <a:pt x="4992" y="168"/>
                  </a:lnTo>
                  <a:lnTo>
                    <a:pt x="4992" y="150"/>
                  </a:lnTo>
                  <a:lnTo>
                    <a:pt x="5070" y="156"/>
                  </a:lnTo>
                  <a:lnTo>
                    <a:pt x="5070" y="132"/>
                  </a:lnTo>
                  <a:lnTo>
                    <a:pt x="5082" y="132"/>
                  </a:lnTo>
                  <a:lnTo>
                    <a:pt x="5094" y="138"/>
                  </a:lnTo>
                  <a:lnTo>
                    <a:pt x="5112" y="138"/>
                  </a:lnTo>
                  <a:lnTo>
                    <a:pt x="5136" y="126"/>
                  </a:lnTo>
                  <a:lnTo>
                    <a:pt x="5148" y="126"/>
                  </a:lnTo>
                  <a:lnTo>
                    <a:pt x="5154" y="120"/>
                  </a:lnTo>
                  <a:lnTo>
                    <a:pt x="5172" y="120"/>
                  </a:lnTo>
                  <a:lnTo>
                    <a:pt x="5208" y="114"/>
                  </a:lnTo>
                  <a:lnTo>
                    <a:pt x="5256" y="102"/>
                  </a:lnTo>
                  <a:lnTo>
                    <a:pt x="5298" y="96"/>
                  </a:lnTo>
                  <a:lnTo>
                    <a:pt x="5322" y="90"/>
                  </a:lnTo>
                  <a:lnTo>
                    <a:pt x="5340" y="90"/>
                  </a:lnTo>
                  <a:lnTo>
                    <a:pt x="5346" y="84"/>
                  </a:lnTo>
                  <a:lnTo>
                    <a:pt x="5238" y="84"/>
                  </a:lnTo>
                  <a:lnTo>
                    <a:pt x="5214" y="96"/>
                  </a:lnTo>
                  <a:lnTo>
                    <a:pt x="5142" y="96"/>
                  </a:lnTo>
                  <a:lnTo>
                    <a:pt x="5226" y="90"/>
                  </a:lnTo>
                  <a:lnTo>
                    <a:pt x="5220" y="78"/>
                  </a:lnTo>
                  <a:lnTo>
                    <a:pt x="5268" y="84"/>
                  </a:lnTo>
                  <a:lnTo>
                    <a:pt x="5274" y="78"/>
                  </a:lnTo>
                  <a:lnTo>
                    <a:pt x="5286" y="72"/>
                  </a:lnTo>
                  <a:lnTo>
                    <a:pt x="5358" y="72"/>
                  </a:lnTo>
                  <a:lnTo>
                    <a:pt x="5406" y="66"/>
                  </a:lnTo>
                  <a:lnTo>
                    <a:pt x="5454" y="66"/>
                  </a:lnTo>
                  <a:lnTo>
                    <a:pt x="5484" y="60"/>
                  </a:lnTo>
                  <a:lnTo>
                    <a:pt x="5496" y="60"/>
                  </a:lnTo>
                  <a:lnTo>
                    <a:pt x="5514" y="54"/>
                  </a:lnTo>
                  <a:lnTo>
                    <a:pt x="5532" y="54"/>
                  </a:lnTo>
                  <a:lnTo>
                    <a:pt x="5550" y="48"/>
                  </a:lnTo>
                  <a:lnTo>
                    <a:pt x="5562" y="42"/>
                  </a:lnTo>
                  <a:lnTo>
                    <a:pt x="5574" y="42"/>
                  </a:lnTo>
                  <a:lnTo>
                    <a:pt x="5574" y="36"/>
                  </a:lnTo>
                  <a:close/>
                  <a:moveTo>
                    <a:pt x="4032" y="966"/>
                  </a:moveTo>
                  <a:lnTo>
                    <a:pt x="4086" y="966"/>
                  </a:lnTo>
                  <a:lnTo>
                    <a:pt x="4134" y="942"/>
                  </a:lnTo>
                  <a:lnTo>
                    <a:pt x="4140" y="930"/>
                  </a:lnTo>
                  <a:lnTo>
                    <a:pt x="4134" y="918"/>
                  </a:lnTo>
                  <a:lnTo>
                    <a:pt x="4134" y="912"/>
                  </a:lnTo>
                  <a:lnTo>
                    <a:pt x="4122" y="906"/>
                  </a:lnTo>
                  <a:lnTo>
                    <a:pt x="4074" y="906"/>
                  </a:lnTo>
                  <a:lnTo>
                    <a:pt x="4062" y="912"/>
                  </a:lnTo>
                  <a:lnTo>
                    <a:pt x="4050" y="912"/>
                  </a:lnTo>
                  <a:lnTo>
                    <a:pt x="4026" y="924"/>
                  </a:lnTo>
                  <a:lnTo>
                    <a:pt x="4014" y="936"/>
                  </a:lnTo>
                  <a:lnTo>
                    <a:pt x="4002" y="942"/>
                  </a:lnTo>
                  <a:lnTo>
                    <a:pt x="4002" y="954"/>
                  </a:lnTo>
                  <a:lnTo>
                    <a:pt x="4014" y="960"/>
                  </a:lnTo>
                  <a:lnTo>
                    <a:pt x="4032" y="966"/>
                  </a:lnTo>
                  <a:close/>
                  <a:moveTo>
                    <a:pt x="4014" y="840"/>
                  </a:moveTo>
                  <a:lnTo>
                    <a:pt x="4002" y="840"/>
                  </a:lnTo>
                  <a:lnTo>
                    <a:pt x="3990" y="846"/>
                  </a:lnTo>
                  <a:lnTo>
                    <a:pt x="3984" y="852"/>
                  </a:lnTo>
                  <a:lnTo>
                    <a:pt x="3972" y="852"/>
                  </a:lnTo>
                  <a:lnTo>
                    <a:pt x="3990" y="852"/>
                  </a:lnTo>
                  <a:lnTo>
                    <a:pt x="4008" y="846"/>
                  </a:lnTo>
                  <a:lnTo>
                    <a:pt x="4026" y="846"/>
                  </a:lnTo>
                  <a:lnTo>
                    <a:pt x="4044" y="840"/>
                  </a:lnTo>
                  <a:lnTo>
                    <a:pt x="4050" y="834"/>
                  </a:lnTo>
                  <a:lnTo>
                    <a:pt x="4056" y="834"/>
                  </a:lnTo>
                  <a:lnTo>
                    <a:pt x="4068" y="822"/>
                  </a:lnTo>
                  <a:lnTo>
                    <a:pt x="4050" y="822"/>
                  </a:lnTo>
                  <a:lnTo>
                    <a:pt x="4044" y="828"/>
                  </a:lnTo>
                  <a:lnTo>
                    <a:pt x="4032" y="828"/>
                  </a:lnTo>
                  <a:lnTo>
                    <a:pt x="4020" y="834"/>
                  </a:lnTo>
                  <a:lnTo>
                    <a:pt x="4014" y="840"/>
                  </a:lnTo>
                  <a:close/>
                  <a:moveTo>
                    <a:pt x="4122" y="822"/>
                  </a:moveTo>
                  <a:lnTo>
                    <a:pt x="4104" y="822"/>
                  </a:lnTo>
                  <a:lnTo>
                    <a:pt x="4098" y="828"/>
                  </a:lnTo>
                  <a:lnTo>
                    <a:pt x="4098" y="840"/>
                  </a:lnTo>
                  <a:lnTo>
                    <a:pt x="4104" y="846"/>
                  </a:lnTo>
                  <a:lnTo>
                    <a:pt x="4110" y="840"/>
                  </a:lnTo>
                  <a:lnTo>
                    <a:pt x="4116" y="840"/>
                  </a:lnTo>
                  <a:lnTo>
                    <a:pt x="4128" y="828"/>
                  </a:lnTo>
                  <a:lnTo>
                    <a:pt x="4122" y="822"/>
                  </a:lnTo>
                  <a:close/>
                  <a:moveTo>
                    <a:pt x="3528" y="1062"/>
                  </a:moveTo>
                  <a:lnTo>
                    <a:pt x="3522" y="1062"/>
                  </a:lnTo>
                  <a:lnTo>
                    <a:pt x="3504" y="1080"/>
                  </a:lnTo>
                  <a:lnTo>
                    <a:pt x="3504" y="1086"/>
                  </a:lnTo>
                  <a:lnTo>
                    <a:pt x="3510" y="1092"/>
                  </a:lnTo>
                  <a:lnTo>
                    <a:pt x="3528" y="1092"/>
                  </a:lnTo>
                  <a:lnTo>
                    <a:pt x="3534" y="1086"/>
                  </a:lnTo>
                  <a:lnTo>
                    <a:pt x="3540" y="1074"/>
                  </a:lnTo>
                  <a:lnTo>
                    <a:pt x="3540" y="1068"/>
                  </a:lnTo>
                  <a:lnTo>
                    <a:pt x="3534" y="1062"/>
                  </a:lnTo>
                  <a:lnTo>
                    <a:pt x="3528" y="1062"/>
                  </a:lnTo>
                  <a:close/>
                  <a:moveTo>
                    <a:pt x="3588" y="1062"/>
                  </a:moveTo>
                  <a:lnTo>
                    <a:pt x="3582" y="1062"/>
                  </a:lnTo>
                  <a:lnTo>
                    <a:pt x="3576" y="1068"/>
                  </a:lnTo>
                  <a:lnTo>
                    <a:pt x="3576" y="1080"/>
                  </a:lnTo>
                  <a:lnTo>
                    <a:pt x="3582" y="1086"/>
                  </a:lnTo>
                  <a:lnTo>
                    <a:pt x="3594" y="1086"/>
                  </a:lnTo>
                  <a:lnTo>
                    <a:pt x="3600" y="1080"/>
                  </a:lnTo>
                  <a:lnTo>
                    <a:pt x="3600" y="1068"/>
                  </a:lnTo>
                  <a:lnTo>
                    <a:pt x="3588" y="1062"/>
                  </a:lnTo>
                  <a:close/>
                  <a:moveTo>
                    <a:pt x="3756" y="1242"/>
                  </a:moveTo>
                  <a:lnTo>
                    <a:pt x="3744" y="1248"/>
                  </a:lnTo>
                  <a:lnTo>
                    <a:pt x="3744" y="1260"/>
                  </a:lnTo>
                  <a:lnTo>
                    <a:pt x="3750" y="1266"/>
                  </a:lnTo>
                  <a:lnTo>
                    <a:pt x="3762" y="1272"/>
                  </a:lnTo>
                  <a:lnTo>
                    <a:pt x="3768" y="1272"/>
                  </a:lnTo>
                  <a:lnTo>
                    <a:pt x="3786" y="1254"/>
                  </a:lnTo>
                  <a:lnTo>
                    <a:pt x="3786" y="1242"/>
                  </a:lnTo>
                  <a:lnTo>
                    <a:pt x="3780" y="1236"/>
                  </a:lnTo>
                  <a:lnTo>
                    <a:pt x="3768" y="1236"/>
                  </a:lnTo>
                  <a:lnTo>
                    <a:pt x="3756" y="1242"/>
                  </a:lnTo>
                  <a:close/>
                  <a:moveTo>
                    <a:pt x="3984" y="2532"/>
                  </a:moveTo>
                  <a:lnTo>
                    <a:pt x="3948" y="2520"/>
                  </a:lnTo>
                  <a:lnTo>
                    <a:pt x="3942" y="2514"/>
                  </a:lnTo>
                  <a:lnTo>
                    <a:pt x="3936" y="2514"/>
                  </a:lnTo>
                  <a:lnTo>
                    <a:pt x="3924" y="2526"/>
                  </a:lnTo>
                  <a:lnTo>
                    <a:pt x="3930" y="2532"/>
                  </a:lnTo>
                  <a:lnTo>
                    <a:pt x="3942" y="2538"/>
                  </a:lnTo>
                  <a:lnTo>
                    <a:pt x="3948" y="2544"/>
                  </a:lnTo>
                  <a:lnTo>
                    <a:pt x="3954" y="2544"/>
                  </a:lnTo>
                  <a:lnTo>
                    <a:pt x="3960" y="2550"/>
                  </a:lnTo>
                  <a:lnTo>
                    <a:pt x="3996" y="2550"/>
                  </a:lnTo>
                  <a:lnTo>
                    <a:pt x="4008" y="2556"/>
                  </a:lnTo>
                  <a:lnTo>
                    <a:pt x="4020" y="2556"/>
                  </a:lnTo>
                  <a:lnTo>
                    <a:pt x="4038" y="2538"/>
                  </a:lnTo>
                  <a:lnTo>
                    <a:pt x="4008" y="2538"/>
                  </a:lnTo>
                  <a:lnTo>
                    <a:pt x="3984" y="2532"/>
                  </a:lnTo>
                  <a:close/>
                  <a:moveTo>
                    <a:pt x="4098" y="2280"/>
                  </a:moveTo>
                  <a:lnTo>
                    <a:pt x="4092" y="2280"/>
                  </a:lnTo>
                  <a:lnTo>
                    <a:pt x="4086" y="2274"/>
                  </a:lnTo>
                  <a:lnTo>
                    <a:pt x="4050" y="2274"/>
                  </a:lnTo>
                  <a:lnTo>
                    <a:pt x="4032" y="2268"/>
                  </a:lnTo>
                  <a:lnTo>
                    <a:pt x="3996" y="2268"/>
                  </a:lnTo>
                  <a:lnTo>
                    <a:pt x="4002" y="2274"/>
                  </a:lnTo>
                  <a:lnTo>
                    <a:pt x="4008" y="2274"/>
                  </a:lnTo>
                  <a:lnTo>
                    <a:pt x="4014" y="2280"/>
                  </a:lnTo>
                  <a:lnTo>
                    <a:pt x="4026" y="2286"/>
                  </a:lnTo>
                  <a:lnTo>
                    <a:pt x="4032" y="2286"/>
                  </a:lnTo>
                  <a:lnTo>
                    <a:pt x="4032" y="2304"/>
                  </a:lnTo>
                  <a:lnTo>
                    <a:pt x="4044" y="2304"/>
                  </a:lnTo>
                  <a:lnTo>
                    <a:pt x="4080" y="2310"/>
                  </a:lnTo>
                  <a:lnTo>
                    <a:pt x="4128" y="2316"/>
                  </a:lnTo>
                  <a:lnTo>
                    <a:pt x="4164" y="2316"/>
                  </a:lnTo>
                  <a:lnTo>
                    <a:pt x="4170" y="2310"/>
                  </a:lnTo>
                  <a:lnTo>
                    <a:pt x="4170" y="2304"/>
                  </a:lnTo>
                  <a:lnTo>
                    <a:pt x="4164" y="2304"/>
                  </a:lnTo>
                  <a:lnTo>
                    <a:pt x="4152" y="2292"/>
                  </a:lnTo>
                  <a:lnTo>
                    <a:pt x="4128" y="2286"/>
                  </a:lnTo>
                  <a:lnTo>
                    <a:pt x="4098" y="2280"/>
                  </a:lnTo>
                  <a:close/>
                  <a:moveTo>
                    <a:pt x="4194" y="2550"/>
                  </a:moveTo>
                  <a:lnTo>
                    <a:pt x="4164" y="2550"/>
                  </a:lnTo>
                  <a:lnTo>
                    <a:pt x="4152" y="2556"/>
                  </a:lnTo>
                  <a:lnTo>
                    <a:pt x="4146" y="2562"/>
                  </a:lnTo>
                  <a:lnTo>
                    <a:pt x="4182" y="2526"/>
                  </a:lnTo>
                  <a:lnTo>
                    <a:pt x="4176" y="2520"/>
                  </a:lnTo>
                  <a:lnTo>
                    <a:pt x="4152" y="2520"/>
                  </a:lnTo>
                  <a:lnTo>
                    <a:pt x="4140" y="2526"/>
                  </a:lnTo>
                  <a:lnTo>
                    <a:pt x="4128" y="2538"/>
                  </a:lnTo>
                  <a:lnTo>
                    <a:pt x="4104" y="2574"/>
                  </a:lnTo>
                  <a:lnTo>
                    <a:pt x="4164" y="2568"/>
                  </a:lnTo>
                  <a:lnTo>
                    <a:pt x="4176" y="2568"/>
                  </a:lnTo>
                  <a:lnTo>
                    <a:pt x="4182" y="2562"/>
                  </a:lnTo>
                  <a:lnTo>
                    <a:pt x="4194" y="2562"/>
                  </a:lnTo>
                  <a:lnTo>
                    <a:pt x="4200" y="2556"/>
                  </a:lnTo>
                  <a:lnTo>
                    <a:pt x="4200" y="2550"/>
                  </a:lnTo>
                  <a:lnTo>
                    <a:pt x="4194" y="2550"/>
                  </a:lnTo>
                  <a:close/>
                  <a:moveTo>
                    <a:pt x="4590" y="1962"/>
                  </a:moveTo>
                  <a:lnTo>
                    <a:pt x="4578" y="1974"/>
                  </a:lnTo>
                  <a:lnTo>
                    <a:pt x="4578" y="1980"/>
                  </a:lnTo>
                  <a:lnTo>
                    <a:pt x="4572" y="1986"/>
                  </a:lnTo>
                  <a:lnTo>
                    <a:pt x="4566" y="1986"/>
                  </a:lnTo>
                  <a:lnTo>
                    <a:pt x="4554" y="1974"/>
                  </a:lnTo>
                  <a:lnTo>
                    <a:pt x="4554" y="1962"/>
                  </a:lnTo>
                  <a:lnTo>
                    <a:pt x="4566" y="1962"/>
                  </a:lnTo>
                  <a:lnTo>
                    <a:pt x="4572" y="1956"/>
                  </a:lnTo>
                  <a:lnTo>
                    <a:pt x="4566" y="1932"/>
                  </a:lnTo>
                  <a:lnTo>
                    <a:pt x="4536" y="1926"/>
                  </a:lnTo>
                  <a:lnTo>
                    <a:pt x="4530" y="1926"/>
                  </a:lnTo>
                  <a:lnTo>
                    <a:pt x="4524" y="1932"/>
                  </a:lnTo>
                  <a:lnTo>
                    <a:pt x="4512" y="1938"/>
                  </a:lnTo>
                  <a:lnTo>
                    <a:pt x="4494" y="1944"/>
                  </a:lnTo>
                  <a:lnTo>
                    <a:pt x="4470" y="1956"/>
                  </a:lnTo>
                  <a:lnTo>
                    <a:pt x="4464" y="1962"/>
                  </a:lnTo>
                  <a:lnTo>
                    <a:pt x="4458" y="1962"/>
                  </a:lnTo>
                  <a:lnTo>
                    <a:pt x="4446" y="1968"/>
                  </a:lnTo>
                  <a:lnTo>
                    <a:pt x="4434" y="1968"/>
                  </a:lnTo>
                  <a:lnTo>
                    <a:pt x="4416" y="1974"/>
                  </a:lnTo>
                  <a:lnTo>
                    <a:pt x="4404" y="1974"/>
                  </a:lnTo>
                  <a:lnTo>
                    <a:pt x="4374" y="1998"/>
                  </a:lnTo>
                  <a:lnTo>
                    <a:pt x="4386" y="1974"/>
                  </a:lnTo>
                  <a:lnTo>
                    <a:pt x="4362" y="1956"/>
                  </a:lnTo>
                  <a:lnTo>
                    <a:pt x="4398" y="1968"/>
                  </a:lnTo>
                  <a:lnTo>
                    <a:pt x="4410" y="1956"/>
                  </a:lnTo>
                  <a:lnTo>
                    <a:pt x="4440" y="1950"/>
                  </a:lnTo>
                  <a:lnTo>
                    <a:pt x="4440" y="1932"/>
                  </a:lnTo>
                  <a:lnTo>
                    <a:pt x="4494" y="1932"/>
                  </a:lnTo>
                  <a:lnTo>
                    <a:pt x="4518" y="1920"/>
                  </a:lnTo>
                  <a:lnTo>
                    <a:pt x="4524" y="1914"/>
                  </a:lnTo>
                  <a:lnTo>
                    <a:pt x="4536" y="1908"/>
                  </a:lnTo>
                  <a:lnTo>
                    <a:pt x="4608" y="1908"/>
                  </a:lnTo>
                  <a:lnTo>
                    <a:pt x="4602" y="1902"/>
                  </a:lnTo>
                  <a:lnTo>
                    <a:pt x="4596" y="1902"/>
                  </a:lnTo>
                  <a:lnTo>
                    <a:pt x="4584" y="1896"/>
                  </a:lnTo>
                  <a:lnTo>
                    <a:pt x="4578" y="1890"/>
                  </a:lnTo>
                  <a:lnTo>
                    <a:pt x="4578" y="1866"/>
                  </a:lnTo>
                  <a:lnTo>
                    <a:pt x="4572" y="1866"/>
                  </a:lnTo>
                  <a:lnTo>
                    <a:pt x="4566" y="1872"/>
                  </a:lnTo>
                  <a:lnTo>
                    <a:pt x="4542" y="1872"/>
                  </a:lnTo>
                  <a:lnTo>
                    <a:pt x="4530" y="1878"/>
                  </a:lnTo>
                  <a:lnTo>
                    <a:pt x="4518" y="1878"/>
                  </a:lnTo>
                  <a:lnTo>
                    <a:pt x="4518" y="1866"/>
                  </a:lnTo>
                  <a:lnTo>
                    <a:pt x="4512" y="1860"/>
                  </a:lnTo>
                  <a:lnTo>
                    <a:pt x="4452" y="1878"/>
                  </a:lnTo>
                  <a:lnTo>
                    <a:pt x="4458" y="1848"/>
                  </a:lnTo>
                  <a:lnTo>
                    <a:pt x="4410" y="1860"/>
                  </a:lnTo>
                  <a:lnTo>
                    <a:pt x="4416" y="1854"/>
                  </a:lnTo>
                  <a:lnTo>
                    <a:pt x="4422" y="1842"/>
                  </a:lnTo>
                  <a:lnTo>
                    <a:pt x="4440" y="1824"/>
                  </a:lnTo>
                  <a:lnTo>
                    <a:pt x="4446" y="1812"/>
                  </a:lnTo>
                  <a:lnTo>
                    <a:pt x="4446" y="1800"/>
                  </a:lnTo>
                  <a:lnTo>
                    <a:pt x="4434" y="1800"/>
                  </a:lnTo>
                  <a:lnTo>
                    <a:pt x="4422" y="1794"/>
                  </a:lnTo>
                  <a:lnTo>
                    <a:pt x="4398" y="1794"/>
                  </a:lnTo>
                  <a:lnTo>
                    <a:pt x="4404" y="1770"/>
                  </a:lnTo>
                  <a:lnTo>
                    <a:pt x="4368" y="1770"/>
                  </a:lnTo>
                  <a:lnTo>
                    <a:pt x="4380" y="1752"/>
                  </a:lnTo>
                  <a:lnTo>
                    <a:pt x="4356" y="1728"/>
                  </a:lnTo>
                  <a:lnTo>
                    <a:pt x="4368" y="1728"/>
                  </a:lnTo>
                  <a:lnTo>
                    <a:pt x="4380" y="1734"/>
                  </a:lnTo>
                  <a:lnTo>
                    <a:pt x="4404" y="1734"/>
                  </a:lnTo>
                  <a:lnTo>
                    <a:pt x="4410" y="1728"/>
                  </a:lnTo>
                  <a:lnTo>
                    <a:pt x="4422" y="1722"/>
                  </a:lnTo>
                  <a:lnTo>
                    <a:pt x="4434" y="1710"/>
                  </a:lnTo>
                  <a:lnTo>
                    <a:pt x="4440" y="1710"/>
                  </a:lnTo>
                  <a:lnTo>
                    <a:pt x="4398" y="1686"/>
                  </a:lnTo>
                  <a:lnTo>
                    <a:pt x="4446" y="1656"/>
                  </a:lnTo>
                  <a:lnTo>
                    <a:pt x="4398" y="1632"/>
                  </a:lnTo>
                  <a:lnTo>
                    <a:pt x="4350" y="1638"/>
                  </a:lnTo>
                  <a:lnTo>
                    <a:pt x="4404" y="1614"/>
                  </a:lnTo>
                  <a:lnTo>
                    <a:pt x="4368" y="1608"/>
                  </a:lnTo>
                  <a:lnTo>
                    <a:pt x="4410" y="1584"/>
                  </a:lnTo>
                  <a:lnTo>
                    <a:pt x="4404" y="1560"/>
                  </a:lnTo>
                  <a:lnTo>
                    <a:pt x="4374" y="1560"/>
                  </a:lnTo>
                  <a:lnTo>
                    <a:pt x="4380" y="1554"/>
                  </a:lnTo>
                  <a:lnTo>
                    <a:pt x="4392" y="1530"/>
                  </a:lnTo>
                  <a:lnTo>
                    <a:pt x="4374" y="1494"/>
                  </a:lnTo>
                  <a:lnTo>
                    <a:pt x="4362" y="1494"/>
                  </a:lnTo>
                  <a:lnTo>
                    <a:pt x="4374" y="1470"/>
                  </a:lnTo>
                  <a:lnTo>
                    <a:pt x="4362" y="1476"/>
                  </a:lnTo>
                  <a:lnTo>
                    <a:pt x="4356" y="1482"/>
                  </a:lnTo>
                  <a:lnTo>
                    <a:pt x="4344" y="1488"/>
                  </a:lnTo>
                  <a:lnTo>
                    <a:pt x="4332" y="1500"/>
                  </a:lnTo>
                  <a:lnTo>
                    <a:pt x="4332" y="1518"/>
                  </a:lnTo>
                  <a:lnTo>
                    <a:pt x="4302" y="1506"/>
                  </a:lnTo>
                  <a:lnTo>
                    <a:pt x="4308" y="1542"/>
                  </a:lnTo>
                  <a:lnTo>
                    <a:pt x="4284" y="1542"/>
                  </a:lnTo>
                  <a:lnTo>
                    <a:pt x="4272" y="1560"/>
                  </a:lnTo>
                  <a:lnTo>
                    <a:pt x="4278" y="1572"/>
                  </a:lnTo>
                  <a:lnTo>
                    <a:pt x="4254" y="1572"/>
                  </a:lnTo>
                  <a:lnTo>
                    <a:pt x="4230" y="1614"/>
                  </a:lnTo>
                  <a:lnTo>
                    <a:pt x="4218" y="1614"/>
                  </a:lnTo>
                  <a:lnTo>
                    <a:pt x="4236" y="1578"/>
                  </a:lnTo>
                  <a:lnTo>
                    <a:pt x="4224" y="1566"/>
                  </a:lnTo>
                  <a:lnTo>
                    <a:pt x="4212" y="1566"/>
                  </a:lnTo>
                  <a:lnTo>
                    <a:pt x="4194" y="1584"/>
                  </a:lnTo>
                  <a:lnTo>
                    <a:pt x="4182" y="1590"/>
                  </a:lnTo>
                  <a:lnTo>
                    <a:pt x="4176" y="1596"/>
                  </a:lnTo>
                  <a:lnTo>
                    <a:pt x="4164" y="1602"/>
                  </a:lnTo>
                  <a:lnTo>
                    <a:pt x="4158" y="1608"/>
                  </a:lnTo>
                  <a:lnTo>
                    <a:pt x="4146" y="1614"/>
                  </a:lnTo>
                  <a:lnTo>
                    <a:pt x="4140" y="1620"/>
                  </a:lnTo>
                  <a:lnTo>
                    <a:pt x="4116" y="1632"/>
                  </a:lnTo>
                  <a:lnTo>
                    <a:pt x="4110" y="1638"/>
                  </a:lnTo>
                  <a:lnTo>
                    <a:pt x="4116" y="1614"/>
                  </a:lnTo>
                  <a:lnTo>
                    <a:pt x="4116" y="1596"/>
                  </a:lnTo>
                  <a:lnTo>
                    <a:pt x="4080" y="1632"/>
                  </a:lnTo>
                  <a:lnTo>
                    <a:pt x="4014" y="1644"/>
                  </a:lnTo>
                  <a:lnTo>
                    <a:pt x="4074" y="1626"/>
                  </a:lnTo>
                  <a:lnTo>
                    <a:pt x="4080" y="1620"/>
                  </a:lnTo>
                  <a:lnTo>
                    <a:pt x="4092" y="1596"/>
                  </a:lnTo>
                  <a:lnTo>
                    <a:pt x="4098" y="1590"/>
                  </a:lnTo>
                  <a:lnTo>
                    <a:pt x="4098" y="1578"/>
                  </a:lnTo>
                  <a:lnTo>
                    <a:pt x="4092" y="1572"/>
                  </a:lnTo>
                  <a:lnTo>
                    <a:pt x="4050" y="1572"/>
                  </a:lnTo>
                  <a:lnTo>
                    <a:pt x="4038" y="1578"/>
                  </a:lnTo>
                  <a:lnTo>
                    <a:pt x="4032" y="1578"/>
                  </a:lnTo>
                  <a:lnTo>
                    <a:pt x="4020" y="1584"/>
                  </a:lnTo>
                  <a:lnTo>
                    <a:pt x="4002" y="1584"/>
                  </a:lnTo>
                  <a:lnTo>
                    <a:pt x="4002" y="1578"/>
                  </a:lnTo>
                  <a:lnTo>
                    <a:pt x="4008" y="1572"/>
                  </a:lnTo>
                  <a:lnTo>
                    <a:pt x="4020" y="1566"/>
                  </a:lnTo>
                  <a:lnTo>
                    <a:pt x="4026" y="1560"/>
                  </a:lnTo>
                  <a:lnTo>
                    <a:pt x="4032" y="1560"/>
                  </a:lnTo>
                  <a:lnTo>
                    <a:pt x="4032" y="1572"/>
                  </a:lnTo>
                  <a:lnTo>
                    <a:pt x="4050" y="1560"/>
                  </a:lnTo>
                  <a:lnTo>
                    <a:pt x="4044" y="1536"/>
                  </a:lnTo>
                  <a:lnTo>
                    <a:pt x="4050" y="1530"/>
                  </a:lnTo>
                  <a:lnTo>
                    <a:pt x="4062" y="1524"/>
                  </a:lnTo>
                  <a:lnTo>
                    <a:pt x="4074" y="1512"/>
                  </a:lnTo>
                  <a:lnTo>
                    <a:pt x="4074" y="1506"/>
                  </a:lnTo>
                  <a:lnTo>
                    <a:pt x="4068" y="1500"/>
                  </a:lnTo>
                  <a:lnTo>
                    <a:pt x="4056" y="1494"/>
                  </a:lnTo>
                  <a:lnTo>
                    <a:pt x="4044" y="1494"/>
                  </a:lnTo>
                  <a:lnTo>
                    <a:pt x="4032" y="1488"/>
                  </a:lnTo>
                  <a:lnTo>
                    <a:pt x="4014" y="1488"/>
                  </a:lnTo>
                  <a:lnTo>
                    <a:pt x="4044" y="1488"/>
                  </a:lnTo>
                  <a:lnTo>
                    <a:pt x="4056" y="1482"/>
                  </a:lnTo>
                  <a:lnTo>
                    <a:pt x="4074" y="1482"/>
                  </a:lnTo>
                  <a:lnTo>
                    <a:pt x="4086" y="1470"/>
                  </a:lnTo>
                  <a:lnTo>
                    <a:pt x="4098" y="1446"/>
                  </a:lnTo>
                  <a:lnTo>
                    <a:pt x="4104" y="1440"/>
                  </a:lnTo>
                  <a:lnTo>
                    <a:pt x="4110" y="1440"/>
                  </a:lnTo>
                  <a:lnTo>
                    <a:pt x="4122" y="1434"/>
                  </a:lnTo>
                  <a:lnTo>
                    <a:pt x="4128" y="1434"/>
                  </a:lnTo>
                  <a:lnTo>
                    <a:pt x="4134" y="1428"/>
                  </a:lnTo>
                  <a:lnTo>
                    <a:pt x="4122" y="1416"/>
                  </a:lnTo>
                  <a:lnTo>
                    <a:pt x="4110" y="1422"/>
                  </a:lnTo>
                  <a:lnTo>
                    <a:pt x="4098" y="1434"/>
                  </a:lnTo>
                  <a:lnTo>
                    <a:pt x="4092" y="1404"/>
                  </a:lnTo>
                  <a:lnTo>
                    <a:pt x="4068" y="1404"/>
                  </a:lnTo>
                  <a:lnTo>
                    <a:pt x="4050" y="1410"/>
                  </a:lnTo>
                  <a:lnTo>
                    <a:pt x="4026" y="1410"/>
                  </a:lnTo>
                  <a:lnTo>
                    <a:pt x="4020" y="1404"/>
                  </a:lnTo>
                  <a:lnTo>
                    <a:pt x="4020" y="1386"/>
                  </a:lnTo>
                  <a:lnTo>
                    <a:pt x="4038" y="1368"/>
                  </a:lnTo>
                  <a:lnTo>
                    <a:pt x="4032" y="1362"/>
                  </a:lnTo>
                  <a:lnTo>
                    <a:pt x="4014" y="1362"/>
                  </a:lnTo>
                  <a:lnTo>
                    <a:pt x="4008" y="1368"/>
                  </a:lnTo>
                  <a:lnTo>
                    <a:pt x="4020" y="1344"/>
                  </a:lnTo>
                  <a:lnTo>
                    <a:pt x="3984" y="1350"/>
                  </a:lnTo>
                  <a:lnTo>
                    <a:pt x="3984" y="1326"/>
                  </a:lnTo>
                  <a:lnTo>
                    <a:pt x="3978" y="1314"/>
                  </a:lnTo>
                  <a:lnTo>
                    <a:pt x="3972" y="1308"/>
                  </a:lnTo>
                  <a:lnTo>
                    <a:pt x="3948" y="1308"/>
                  </a:lnTo>
                  <a:lnTo>
                    <a:pt x="3930" y="1314"/>
                  </a:lnTo>
                  <a:lnTo>
                    <a:pt x="3906" y="1326"/>
                  </a:lnTo>
                  <a:lnTo>
                    <a:pt x="3900" y="1332"/>
                  </a:lnTo>
                  <a:lnTo>
                    <a:pt x="3894" y="1332"/>
                  </a:lnTo>
                  <a:lnTo>
                    <a:pt x="3888" y="1326"/>
                  </a:lnTo>
                  <a:lnTo>
                    <a:pt x="3876" y="1320"/>
                  </a:lnTo>
                  <a:lnTo>
                    <a:pt x="3864" y="1320"/>
                  </a:lnTo>
                  <a:lnTo>
                    <a:pt x="3852" y="1326"/>
                  </a:lnTo>
                  <a:lnTo>
                    <a:pt x="3846" y="1326"/>
                  </a:lnTo>
                  <a:lnTo>
                    <a:pt x="3834" y="1332"/>
                  </a:lnTo>
                  <a:lnTo>
                    <a:pt x="3822" y="1326"/>
                  </a:lnTo>
                  <a:lnTo>
                    <a:pt x="3762" y="1302"/>
                  </a:lnTo>
                  <a:lnTo>
                    <a:pt x="3738" y="1302"/>
                  </a:lnTo>
                  <a:lnTo>
                    <a:pt x="3714" y="1314"/>
                  </a:lnTo>
                  <a:lnTo>
                    <a:pt x="3708" y="1326"/>
                  </a:lnTo>
                  <a:lnTo>
                    <a:pt x="3702" y="1326"/>
                  </a:lnTo>
                  <a:lnTo>
                    <a:pt x="3684" y="1344"/>
                  </a:lnTo>
                  <a:lnTo>
                    <a:pt x="3684" y="1350"/>
                  </a:lnTo>
                  <a:lnTo>
                    <a:pt x="3696" y="1356"/>
                  </a:lnTo>
                  <a:lnTo>
                    <a:pt x="3702" y="1362"/>
                  </a:lnTo>
                  <a:lnTo>
                    <a:pt x="3708" y="1374"/>
                  </a:lnTo>
                  <a:lnTo>
                    <a:pt x="3708" y="1380"/>
                  </a:lnTo>
                  <a:lnTo>
                    <a:pt x="3702" y="1386"/>
                  </a:lnTo>
                  <a:lnTo>
                    <a:pt x="3690" y="1392"/>
                  </a:lnTo>
                  <a:lnTo>
                    <a:pt x="3672" y="1410"/>
                  </a:lnTo>
                  <a:lnTo>
                    <a:pt x="3660" y="1416"/>
                  </a:lnTo>
                  <a:lnTo>
                    <a:pt x="3636" y="1422"/>
                  </a:lnTo>
                  <a:lnTo>
                    <a:pt x="3660" y="1440"/>
                  </a:lnTo>
                  <a:lnTo>
                    <a:pt x="3654" y="1446"/>
                  </a:lnTo>
                  <a:lnTo>
                    <a:pt x="3642" y="1446"/>
                  </a:lnTo>
                  <a:lnTo>
                    <a:pt x="3636" y="1452"/>
                  </a:lnTo>
                  <a:lnTo>
                    <a:pt x="3636" y="1470"/>
                  </a:lnTo>
                  <a:lnTo>
                    <a:pt x="3642" y="1482"/>
                  </a:lnTo>
                  <a:lnTo>
                    <a:pt x="3642" y="1488"/>
                  </a:lnTo>
                  <a:lnTo>
                    <a:pt x="3636" y="1500"/>
                  </a:lnTo>
                  <a:lnTo>
                    <a:pt x="3624" y="1506"/>
                  </a:lnTo>
                  <a:lnTo>
                    <a:pt x="3618" y="1512"/>
                  </a:lnTo>
                  <a:lnTo>
                    <a:pt x="3606" y="1512"/>
                  </a:lnTo>
                  <a:lnTo>
                    <a:pt x="3582" y="1524"/>
                  </a:lnTo>
                  <a:lnTo>
                    <a:pt x="3576" y="1536"/>
                  </a:lnTo>
                  <a:lnTo>
                    <a:pt x="3576" y="1548"/>
                  </a:lnTo>
                  <a:lnTo>
                    <a:pt x="3570" y="1548"/>
                  </a:lnTo>
                  <a:lnTo>
                    <a:pt x="3564" y="1554"/>
                  </a:lnTo>
                  <a:lnTo>
                    <a:pt x="3552" y="1554"/>
                  </a:lnTo>
                  <a:lnTo>
                    <a:pt x="3540" y="1560"/>
                  </a:lnTo>
                  <a:lnTo>
                    <a:pt x="3534" y="1566"/>
                  </a:lnTo>
                  <a:lnTo>
                    <a:pt x="3522" y="1572"/>
                  </a:lnTo>
                  <a:lnTo>
                    <a:pt x="3504" y="1590"/>
                  </a:lnTo>
                  <a:lnTo>
                    <a:pt x="3510" y="1596"/>
                  </a:lnTo>
                  <a:lnTo>
                    <a:pt x="3522" y="1602"/>
                  </a:lnTo>
                  <a:lnTo>
                    <a:pt x="3534" y="1614"/>
                  </a:lnTo>
                  <a:lnTo>
                    <a:pt x="3552" y="1620"/>
                  </a:lnTo>
                  <a:lnTo>
                    <a:pt x="3558" y="1632"/>
                  </a:lnTo>
                  <a:lnTo>
                    <a:pt x="3564" y="1638"/>
                  </a:lnTo>
                  <a:lnTo>
                    <a:pt x="3564" y="1662"/>
                  </a:lnTo>
                  <a:lnTo>
                    <a:pt x="3558" y="1698"/>
                  </a:lnTo>
                  <a:lnTo>
                    <a:pt x="3540" y="1746"/>
                  </a:lnTo>
                  <a:lnTo>
                    <a:pt x="3510" y="1776"/>
                  </a:lnTo>
                  <a:lnTo>
                    <a:pt x="3468" y="1800"/>
                  </a:lnTo>
                  <a:lnTo>
                    <a:pt x="3426" y="1830"/>
                  </a:lnTo>
                  <a:lnTo>
                    <a:pt x="3390" y="1854"/>
                  </a:lnTo>
                  <a:lnTo>
                    <a:pt x="3366" y="1860"/>
                  </a:lnTo>
                  <a:lnTo>
                    <a:pt x="3336" y="1860"/>
                  </a:lnTo>
                  <a:lnTo>
                    <a:pt x="3300" y="1866"/>
                  </a:lnTo>
                  <a:lnTo>
                    <a:pt x="3276" y="1872"/>
                  </a:lnTo>
                  <a:lnTo>
                    <a:pt x="3258" y="1878"/>
                  </a:lnTo>
                  <a:lnTo>
                    <a:pt x="3258" y="1902"/>
                  </a:lnTo>
                  <a:lnTo>
                    <a:pt x="3264" y="1914"/>
                  </a:lnTo>
                  <a:lnTo>
                    <a:pt x="3264" y="1926"/>
                  </a:lnTo>
                  <a:lnTo>
                    <a:pt x="3270" y="1938"/>
                  </a:lnTo>
                  <a:lnTo>
                    <a:pt x="3270" y="1950"/>
                  </a:lnTo>
                  <a:lnTo>
                    <a:pt x="3252" y="1968"/>
                  </a:lnTo>
                  <a:lnTo>
                    <a:pt x="3234" y="2004"/>
                  </a:lnTo>
                  <a:lnTo>
                    <a:pt x="3234" y="2076"/>
                  </a:lnTo>
                  <a:lnTo>
                    <a:pt x="3210" y="2088"/>
                  </a:lnTo>
                  <a:lnTo>
                    <a:pt x="3204" y="2094"/>
                  </a:lnTo>
                  <a:lnTo>
                    <a:pt x="3180" y="2106"/>
                  </a:lnTo>
                  <a:lnTo>
                    <a:pt x="3180" y="2142"/>
                  </a:lnTo>
                  <a:lnTo>
                    <a:pt x="3156" y="2166"/>
                  </a:lnTo>
                  <a:lnTo>
                    <a:pt x="3156" y="2154"/>
                  </a:lnTo>
                  <a:lnTo>
                    <a:pt x="3162" y="2148"/>
                  </a:lnTo>
                  <a:lnTo>
                    <a:pt x="3162" y="2142"/>
                  </a:lnTo>
                  <a:lnTo>
                    <a:pt x="3156" y="2130"/>
                  </a:lnTo>
                  <a:lnTo>
                    <a:pt x="3138" y="2130"/>
                  </a:lnTo>
                  <a:lnTo>
                    <a:pt x="3126" y="2136"/>
                  </a:lnTo>
                  <a:lnTo>
                    <a:pt x="3108" y="2154"/>
                  </a:lnTo>
                  <a:lnTo>
                    <a:pt x="3108" y="2166"/>
                  </a:lnTo>
                  <a:lnTo>
                    <a:pt x="3114" y="2178"/>
                  </a:lnTo>
                  <a:lnTo>
                    <a:pt x="3114" y="2190"/>
                  </a:lnTo>
                  <a:lnTo>
                    <a:pt x="3108" y="2196"/>
                  </a:lnTo>
                  <a:lnTo>
                    <a:pt x="3108" y="2178"/>
                  </a:lnTo>
                  <a:lnTo>
                    <a:pt x="3102" y="2166"/>
                  </a:lnTo>
                  <a:lnTo>
                    <a:pt x="3090" y="2154"/>
                  </a:lnTo>
                  <a:lnTo>
                    <a:pt x="3078" y="2154"/>
                  </a:lnTo>
                  <a:lnTo>
                    <a:pt x="3066" y="2160"/>
                  </a:lnTo>
                  <a:lnTo>
                    <a:pt x="3042" y="2160"/>
                  </a:lnTo>
                  <a:lnTo>
                    <a:pt x="3036" y="2166"/>
                  </a:lnTo>
                  <a:lnTo>
                    <a:pt x="3030" y="2166"/>
                  </a:lnTo>
                  <a:lnTo>
                    <a:pt x="3042" y="2160"/>
                  </a:lnTo>
                  <a:lnTo>
                    <a:pt x="3060" y="2142"/>
                  </a:lnTo>
                  <a:lnTo>
                    <a:pt x="3072" y="2136"/>
                  </a:lnTo>
                  <a:lnTo>
                    <a:pt x="3078" y="2124"/>
                  </a:lnTo>
                  <a:lnTo>
                    <a:pt x="3078" y="2118"/>
                  </a:lnTo>
                  <a:lnTo>
                    <a:pt x="3072" y="2106"/>
                  </a:lnTo>
                  <a:lnTo>
                    <a:pt x="3060" y="2100"/>
                  </a:lnTo>
                  <a:lnTo>
                    <a:pt x="3048" y="2088"/>
                  </a:lnTo>
                  <a:lnTo>
                    <a:pt x="3030" y="2088"/>
                  </a:lnTo>
                  <a:lnTo>
                    <a:pt x="3024" y="2082"/>
                  </a:lnTo>
                  <a:lnTo>
                    <a:pt x="3018" y="2082"/>
                  </a:lnTo>
                  <a:lnTo>
                    <a:pt x="3024" y="2082"/>
                  </a:lnTo>
                  <a:lnTo>
                    <a:pt x="3042" y="2064"/>
                  </a:lnTo>
                  <a:lnTo>
                    <a:pt x="3042" y="2058"/>
                  </a:lnTo>
                  <a:lnTo>
                    <a:pt x="3030" y="2034"/>
                  </a:lnTo>
                  <a:lnTo>
                    <a:pt x="3030" y="2028"/>
                  </a:lnTo>
                  <a:lnTo>
                    <a:pt x="3024" y="2016"/>
                  </a:lnTo>
                  <a:lnTo>
                    <a:pt x="3060" y="1992"/>
                  </a:lnTo>
                  <a:lnTo>
                    <a:pt x="3060" y="1968"/>
                  </a:lnTo>
                  <a:lnTo>
                    <a:pt x="3084" y="1956"/>
                  </a:lnTo>
                  <a:lnTo>
                    <a:pt x="3084" y="1914"/>
                  </a:lnTo>
                  <a:lnTo>
                    <a:pt x="3090" y="1914"/>
                  </a:lnTo>
                  <a:lnTo>
                    <a:pt x="3102" y="1902"/>
                  </a:lnTo>
                  <a:lnTo>
                    <a:pt x="3114" y="1896"/>
                  </a:lnTo>
                  <a:lnTo>
                    <a:pt x="3132" y="1878"/>
                  </a:lnTo>
                  <a:lnTo>
                    <a:pt x="3126" y="1866"/>
                  </a:lnTo>
                  <a:lnTo>
                    <a:pt x="3120" y="1860"/>
                  </a:lnTo>
                  <a:lnTo>
                    <a:pt x="3084" y="1848"/>
                  </a:lnTo>
                  <a:lnTo>
                    <a:pt x="2976" y="1848"/>
                  </a:lnTo>
                  <a:lnTo>
                    <a:pt x="2940" y="1860"/>
                  </a:lnTo>
                  <a:lnTo>
                    <a:pt x="2946" y="1848"/>
                  </a:lnTo>
                  <a:lnTo>
                    <a:pt x="2952" y="1842"/>
                  </a:lnTo>
                  <a:lnTo>
                    <a:pt x="2952" y="1830"/>
                  </a:lnTo>
                  <a:lnTo>
                    <a:pt x="2958" y="1824"/>
                  </a:lnTo>
                  <a:lnTo>
                    <a:pt x="2952" y="1818"/>
                  </a:lnTo>
                  <a:lnTo>
                    <a:pt x="2940" y="1812"/>
                  </a:lnTo>
                  <a:lnTo>
                    <a:pt x="2928" y="1812"/>
                  </a:lnTo>
                  <a:lnTo>
                    <a:pt x="2892" y="1800"/>
                  </a:lnTo>
                  <a:lnTo>
                    <a:pt x="2874" y="1800"/>
                  </a:lnTo>
                  <a:lnTo>
                    <a:pt x="2868" y="1794"/>
                  </a:lnTo>
                  <a:lnTo>
                    <a:pt x="2862" y="1794"/>
                  </a:lnTo>
                  <a:lnTo>
                    <a:pt x="2862" y="1770"/>
                  </a:lnTo>
                  <a:lnTo>
                    <a:pt x="2856" y="1752"/>
                  </a:lnTo>
                  <a:lnTo>
                    <a:pt x="2844" y="1740"/>
                  </a:lnTo>
                  <a:lnTo>
                    <a:pt x="2790" y="1722"/>
                  </a:lnTo>
                  <a:lnTo>
                    <a:pt x="2778" y="1722"/>
                  </a:lnTo>
                  <a:lnTo>
                    <a:pt x="2778" y="1716"/>
                  </a:lnTo>
                  <a:lnTo>
                    <a:pt x="2766" y="1704"/>
                  </a:lnTo>
                  <a:lnTo>
                    <a:pt x="2754" y="1704"/>
                  </a:lnTo>
                  <a:lnTo>
                    <a:pt x="2736" y="1698"/>
                  </a:lnTo>
                  <a:lnTo>
                    <a:pt x="2694" y="1698"/>
                  </a:lnTo>
                  <a:lnTo>
                    <a:pt x="2646" y="1704"/>
                  </a:lnTo>
                  <a:lnTo>
                    <a:pt x="2610" y="1716"/>
                  </a:lnTo>
                  <a:lnTo>
                    <a:pt x="2592" y="1716"/>
                  </a:lnTo>
                  <a:lnTo>
                    <a:pt x="2598" y="1716"/>
                  </a:lnTo>
                  <a:lnTo>
                    <a:pt x="2604" y="1710"/>
                  </a:lnTo>
                  <a:lnTo>
                    <a:pt x="2616" y="1710"/>
                  </a:lnTo>
                  <a:lnTo>
                    <a:pt x="2628" y="1704"/>
                  </a:lnTo>
                  <a:lnTo>
                    <a:pt x="2634" y="1692"/>
                  </a:lnTo>
                  <a:lnTo>
                    <a:pt x="2640" y="1686"/>
                  </a:lnTo>
                  <a:lnTo>
                    <a:pt x="2646" y="1662"/>
                  </a:lnTo>
                  <a:lnTo>
                    <a:pt x="2658" y="1632"/>
                  </a:lnTo>
                  <a:lnTo>
                    <a:pt x="2664" y="1602"/>
                  </a:lnTo>
                  <a:lnTo>
                    <a:pt x="2670" y="1590"/>
                  </a:lnTo>
                  <a:lnTo>
                    <a:pt x="2658" y="1590"/>
                  </a:lnTo>
                  <a:lnTo>
                    <a:pt x="2646" y="1584"/>
                  </a:lnTo>
                  <a:lnTo>
                    <a:pt x="2616" y="1584"/>
                  </a:lnTo>
                  <a:lnTo>
                    <a:pt x="2610" y="1590"/>
                  </a:lnTo>
                  <a:lnTo>
                    <a:pt x="2598" y="1596"/>
                  </a:lnTo>
                  <a:lnTo>
                    <a:pt x="2592" y="1602"/>
                  </a:lnTo>
                  <a:lnTo>
                    <a:pt x="2580" y="1608"/>
                  </a:lnTo>
                  <a:lnTo>
                    <a:pt x="2598" y="1578"/>
                  </a:lnTo>
                  <a:lnTo>
                    <a:pt x="2592" y="1560"/>
                  </a:lnTo>
                  <a:lnTo>
                    <a:pt x="2610" y="1542"/>
                  </a:lnTo>
                  <a:lnTo>
                    <a:pt x="2616" y="1530"/>
                  </a:lnTo>
                  <a:lnTo>
                    <a:pt x="2640" y="1506"/>
                  </a:lnTo>
                  <a:lnTo>
                    <a:pt x="2646" y="1494"/>
                  </a:lnTo>
                  <a:lnTo>
                    <a:pt x="2664" y="1476"/>
                  </a:lnTo>
                  <a:lnTo>
                    <a:pt x="2694" y="1452"/>
                  </a:lnTo>
                  <a:lnTo>
                    <a:pt x="2730" y="1428"/>
                  </a:lnTo>
                  <a:lnTo>
                    <a:pt x="2754" y="1410"/>
                  </a:lnTo>
                  <a:lnTo>
                    <a:pt x="2766" y="1404"/>
                  </a:lnTo>
                  <a:lnTo>
                    <a:pt x="2760" y="1392"/>
                  </a:lnTo>
                  <a:lnTo>
                    <a:pt x="2826" y="1368"/>
                  </a:lnTo>
                  <a:lnTo>
                    <a:pt x="2826" y="1350"/>
                  </a:lnTo>
                  <a:lnTo>
                    <a:pt x="2868" y="1344"/>
                  </a:lnTo>
                  <a:lnTo>
                    <a:pt x="2868" y="1326"/>
                  </a:lnTo>
                  <a:lnTo>
                    <a:pt x="2898" y="1320"/>
                  </a:lnTo>
                  <a:lnTo>
                    <a:pt x="2952" y="1284"/>
                  </a:lnTo>
                  <a:lnTo>
                    <a:pt x="3006" y="1284"/>
                  </a:lnTo>
                  <a:lnTo>
                    <a:pt x="3042" y="1278"/>
                  </a:lnTo>
                  <a:lnTo>
                    <a:pt x="3060" y="1266"/>
                  </a:lnTo>
                  <a:lnTo>
                    <a:pt x="3060" y="1254"/>
                  </a:lnTo>
                  <a:lnTo>
                    <a:pt x="3030" y="1224"/>
                  </a:lnTo>
                  <a:lnTo>
                    <a:pt x="2970" y="1230"/>
                  </a:lnTo>
                  <a:lnTo>
                    <a:pt x="2982" y="1218"/>
                  </a:lnTo>
                  <a:lnTo>
                    <a:pt x="2928" y="1194"/>
                  </a:lnTo>
                  <a:lnTo>
                    <a:pt x="2952" y="1188"/>
                  </a:lnTo>
                  <a:lnTo>
                    <a:pt x="3036" y="1212"/>
                  </a:lnTo>
                  <a:lnTo>
                    <a:pt x="3054" y="1230"/>
                  </a:lnTo>
                  <a:lnTo>
                    <a:pt x="3066" y="1236"/>
                  </a:lnTo>
                  <a:lnTo>
                    <a:pt x="3096" y="1236"/>
                  </a:lnTo>
                  <a:lnTo>
                    <a:pt x="3108" y="1230"/>
                  </a:lnTo>
                  <a:lnTo>
                    <a:pt x="3114" y="1218"/>
                  </a:lnTo>
                  <a:lnTo>
                    <a:pt x="3126" y="1206"/>
                  </a:lnTo>
                  <a:lnTo>
                    <a:pt x="3132" y="1194"/>
                  </a:lnTo>
                  <a:lnTo>
                    <a:pt x="3144" y="1188"/>
                  </a:lnTo>
                  <a:lnTo>
                    <a:pt x="3150" y="1182"/>
                  </a:lnTo>
                  <a:lnTo>
                    <a:pt x="3156" y="1182"/>
                  </a:lnTo>
                  <a:lnTo>
                    <a:pt x="3180" y="1194"/>
                  </a:lnTo>
                  <a:lnTo>
                    <a:pt x="3198" y="1200"/>
                  </a:lnTo>
                  <a:lnTo>
                    <a:pt x="3210" y="1200"/>
                  </a:lnTo>
                  <a:lnTo>
                    <a:pt x="3246" y="1182"/>
                  </a:lnTo>
                  <a:lnTo>
                    <a:pt x="3282" y="1170"/>
                  </a:lnTo>
                  <a:lnTo>
                    <a:pt x="3318" y="1152"/>
                  </a:lnTo>
                  <a:lnTo>
                    <a:pt x="3336" y="1146"/>
                  </a:lnTo>
                  <a:lnTo>
                    <a:pt x="3360" y="1134"/>
                  </a:lnTo>
                  <a:lnTo>
                    <a:pt x="3372" y="1122"/>
                  </a:lnTo>
                  <a:lnTo>
                    <a:pt x="3366" y="1116"/>
                  </a:lnTo>
                  <a:lnTo>
                    <a:pt x="3342" y="1110"/>
                  </a:lnTo>
                  <a:lnTo>
                    <a:pt x="3264" y="1110"/>
                  </a:lnTo>
                  <a:lnTo>
                    <a:pt x="3258" y="1086"/>
                  </a:lnTo>
                  <a:lnTo>
                    <a:pt x="3174" y="1056"/>
                  </a:lnTo>
                  <a:lnTo>
                    <a:pt x="3186" y="1056"/>
                  </a:lnTo>
                  <a:lnTo>
                    <a:pt x="3216" y="1050"/>
                  </a:lnTo>
                  <a:lnTo>
                    <a:pt x="3252" y="1050"/>
                  </a:lnTo>
                  <a:lnTo>
                    <a:pt x="3282" y="1056"/>
                  </a:lnTo>
                  <a:lnTo>
                    <a:pt x="3294" y="1062"/>
                  </a:lnTo>
                  <a:lnTo>
                    <a:pt x="3306" y="1074"/>
                  </a:lnTo>
                  <a:lnTo>
                    <a:pt x="3324" y="1086"/>
                  </a:lnTo>
                  <a:lnTo>
                    <a:pt x="3336" y="1098"/>
                  </a:lnTo>
                  <a:lnTo>
                    <a:pt x="3348" y="1104"/>
                  </a:lnTo>
                  <a:lnTo>
                    <a:pt x="3372" y="1098"/>
                  </a:lnTo>
                  <a:lnTo>
                    <a:pt x="3408" y="1080"/>
                  </a:lnTo>
                  <a:lnTo>
                    <a:pt x="3444" y="1068"/>
                  </a:lnTo>
                  <a:lnTo>
                    <a:pt x="3474" y="1050"/>
                  </a:lnTo>
                  <a:lnTo>
                    <a:pt x="3486" y="1044"/>
                  </a:lnTo>
                  <a:lnTo>
                    <a:pt x="3462" y="1032"/>
                  </a:lnTo>
                  <a:lnTo>
                    <a:pt x="3468" y="1026"/>
                  </a:lnTo>
                  <a:lnTo>
                    <a:pt x="3492" y="1014"/>
                  </a:lnTo>
                  <a:lnTo>
                    <a:pt x="3522" y="1014"/>
                  </a:lnTo>
                  <a:lnTo>
                    <a:pt x="3528" y="1020"/>
                  </a:lnTo>
                  <a:lnTo>
                    <a:pt x="3534" y="1032"/>
                  </a:lnTo>
                  <a:lnTo>
                    <a:pt x="3540" y="1038"/>
                  </a:lnTo>
                  <a:lnTo>
                    <a:pt x="3570" y="1050"/>
                  </a:lnTo>
                  <a:lnTo>
                    <a:pt x="3576" y="1026"/>
                  </a:lnTo>
                  <a:lnTo>
                    <a:pt x="3594" y="1044"/>
                  </a:lnTo>
                  <a:lnTo>
                    <a:pt x="3600" y="1038"/>
                  </a:lnTo>
                  <a:lnTo>
                    <a:pt x="3600" y="1026"/>
                  </a:lnTo>
                  <a:lnTo>
                    <a:pt x="3594" y="1014"/>
                  </a:lnTo>
                  <a:lnTo>
                    <a:pt x="3582" y="1002"/>
                  </a:lnTo>
                  <a:lnTo>
                    <a:pt x="3564" y="990"/>
                  </a:lnTo>
                  <a:lnTo>
                    <a:pt x="3606" y="984"/>
                  </a:lnTo>
                  <a:lnTo>
                    <a:pt x="3606" y="990"/>
                  </a:lnTo>
                  <a:lnTo>
                    <a:pt x="3612" y="996"/>
                  </a:lnTo>
                  <a:lnTo>
                    <a:pt x="3612" y="1008"/>
                  </a:lnTo>
                  <a:lnTo>
                    <a:pt x="3624" y="1032"/>
                  </a:lnTo>
                  <a:lnTo>
                    <a:pt x="3630" y="1038"/>
                  </a:lnTo>
                  <a:lnTo>
                    <a:pt x="3636" y="1038"/>
                  </a:lnTo>
                  <a:lnTo>
                    <a:pt x="3654" y="1032"/>
                  </a:lnTo>
                  <a:lnTo>
                    <a:pt x="3690" y="1026"/>
                  </a:lnTo>
                  <a:lnTo>
                    <a:pt x="3732" y="1008"/>
                  </a:lnTo>
                  <a:lnTo>
                    <a:pt x="3768" y="990"/>
                  </a:lnTo>
                  <a:lnTo>
                    <a:pt x="3798" y="972"/>
                  </a:lnTo>
                  <a:lnTo>
                    <a:pt x="3798" y="960"/>
                  </a:lnTo>
                  <a:lnTo>
                    <a:pt x="3786" y="942"/>
                  </a:lnTo>
                  <a:lnTo>
                    <a:pt x="3780" y="930"/>
                  </a:lnTo>
                  <a:lnTo>
                    <a:pt x="3774" y="912"/>
                  </a:lnTo>
                  <a:lnTo>
                    <a:pt x="3774" y="900"/>
                  </a:lnTo>
                  <a:lnTo>
                    <a:pt x="3780" y="894"/>
                  </a:lnTo>
                  <a:lnTo>
                    <a:pt x="3792" y="894"/>
                  </a:lnTo>
                  <a:lnTo>
                    <a:pt x="3804" y="888"/>
                  </a:lnTo>
                  <a:lnTo>
                    <a:pt x="3822" y="888"/>
                  </a:lnTo>
                  <a:lnTo>
                    <a:pt x="3840" y="882"/>
                  </a:lnTo>
                  <a:lnTo>
                    <a:pt x="3858" y="882"/>
                  </a:lnTo>
                  <a:lnTo>
                    <a:pt x="3864" y="876"/>
                  </a:lnTo>
                  <a:lnTo>
                    <a:pt x="3870" y="876"/>
                  </a:lnTo>
                  <a:lnTo>
                    <a:pt x="3870" y="858"/>
                  </a:lnTo>
                  <a:lnTo>
                    <a:pt x="3864" y="846"/>
                  </a:lnTo>
                  <a:lnTo>
                    <a:pt x="3864" y="840"/>
                  </a:lnTo>
                  <a:lnTo>
                    <a:pt x="3858" y="828"/>
                  </a:lnTo>
                  <a:lnTo>
                    <a:pt x="3840" y="804"/>
                  </a:lnTo>
                  <a:lnTo>
                    <a:pt x="3822" y="798"/>
                  </a:lnTo>
                  <a:lnTo>
                    <a:pt x="3786" y="792"/>
                  </a:lnTo>
                  <a:lnTo>
                    <a:pt x="3744" y="792"/>
                  </a:lnTo>
                  <a:lnTo>
                    <a:pt x="3708" y="804"/>
                  </a:lnTo>
                  <a:lnTo>
                    <a:pt x="3690" y="822"/>
                  </a:lnTo>
                  <a:lnTo>
                    <a:pt x="3690" y="840"/>
                  </a:lnTo>
                  <a:lnTo>
                    <a:pt x="3696" y="840"/>
                  </a:lnTo>
                  <a:lnTo>
                    <a:pt x="3702" y="846"/>
                  </a:lnTo>
                  <a:lnTo>
                    <a:pt x="3666" y="870"/>
                  </a:lnTo>
                  <a:lnTo>
                    <a:pt x="3642" y="870"/>
                  </a:lnTo>
                  <a:lnTo>
                    <a:pt x="3576" y="918"/>
                  </a:lnTo>
                  <a:lnTo>
                    <a:pt x="3552" y="930"/>
                  </a:lnTo>
                  <a:lnTo>
                    <a:pt x="3546" y="936"/>
                  </a:lnTo>
                  <a:lnTo>
                    <a:pt x="3540" y="948"/>
                  </a:lnTo>
                  <a:lnTo>
                    <a:pt x="3522" y="966"/>
                  </a:lnTo>
                  <a:lnTo>
                    <a:pt x="3492" y="966"/>
                  </a:lnTo>
                  <a:lnTo>
                    <a:pt x="3456" y="984"/>
                  </a:lnTo>
                  <a:lnTo>
                    <a:pt x="3456" y="972"/>
                  </a:lnTo>
                  <a:lnTo>
                    <a:pt x="3450" y="954"/>
                  </a:lnTo>
                  <a:lnTo>
                    <a:pt x="3450" y="918"/>
                  </a:lnTo>
                  <a:lnTo>
                    <a:pt x="3456" y="912"/>
                  </a:lnTo>
                  <a:lnTo>
                    <a:pt x="3480" y="900"/>
                  </a:lnTo>
                  <a:lnTo>
                    <a:pt x="3498" y="900"/>
                  </a:lnTo>
                  <a:lnTo>
                    <a:pt x="3510" y="894"/>
                  </a:lnTo>
                  <a:lnTo>
                    <a:pt x="3516" y="882"/>
                  </a:lnTo>
                  <a:lnTo>
                    <a:pt x="3516" y="870"/>
                  </a:lnTo>
                  <a:lnTo>
                    <a:pt x="3510" y="852"/>
                  </a:lnTo>
                  <a:lnTo>
                    <a:pt x="3504" y="846"/>
                  </a:lnTo>
                  <a:lnTo>
                    <a:pt x="3498" y="834"/>
                  </a:lnTo>
                  <a:lnTo>
                    <a:pt x="3486" y="834"/>
                  </a:lnTo>
                  <a:lnTo>
                    <a:pt x="3450" y="852"/>
                  </a:lnTo>
                  <a:lnTo>
                    <a:pt x="3432" y="858"/>
                  </a:lnTo>
                  <a:lnTo>
                    <a:pt x="3420" y="864"/>
                  </a:lnTo>
                  <a:lnTo>
                    <a:pt x="3414" y="870"/>
                  </a:lnTo>
                  <a:lnTo>
                    <a:pt x="3408" y="870"/>
                  </a:lnTo>
                  <a:lnTo>
                    <a:pt x="3378" y="900"/>
                  </a:lnTo>
                  <a:lnTo>
                    <a:pt x="3372" y="888"/>
                  </a:lnTo>
                  <a:lnTo>
                    <a:pt x="3396" y="858"/>
                  </a:lnTo>
                  <a:lnTo>
                    <a:pt x="3396" y="840"/>
                  </a:lnTo>
                  <a:lnTo>
                    <a:pt x="3438" y="822"/>
                  </a:lnTo>
                  <a:lnTo>
                    <a:pt x="3402" y="816"/>
                  </a:lnTo>
                  <a:lnTo>
                    <a:pt x="3408" y="804"/>
                  </a:lnTo>
                  <a:lnTo>
                    <a:pt x="3360" y="816"/>
                  </a:lnTo>
                  <a:lnTo>
                    <a:pt x="3336" y="804"/>
                  </a:lnTo>
                  <a:lnTo>
                    <a:pt x="3378" y="792"/>
                  </a:lnTo>
                  <a:lnTo>
                    <a:pt x="3378" y="774"/>
                  </a:lnTo>
                  <a:lnTo>
                    <a:pt x="3390" y="774"/>
                  </a:lnTo>
                  <a:lnTo>
                    <a:pt x="3396" y="780"/>
                  </a:lnTo>
                  <a:lnTo>
                    <a:pt x="3420" y="780"/>
                  </a:lnTo>
                  <a:lnTo>
                    <a:pt x="3426" y="774"/>
                  </a:lnTo>
                  <a:lnTo>
                    <a:pt x="3426" y="762"/>
                  </a:lnTo>
                  <a:lnTo>
                    <a:pt x="3420" y="756"/>
                  </a:lnTo>
                  <a:lnTo>
                    <a:pt x="3408" y="756"/>
                  </a:lnTo>
                  <a:lnTo>
                    <a:pt x="3396" y="744"/>
                  </a:lnTo>
                  <a:lnTo>
                    <a:pt x="3396" y="738"/>
                  </a:lnTo>
                  <a:lnTo>
                    <a:pt x="3420" y="690"/>
                  </a:lnTo>
                  <a:lnTo>
                    <a:pt x="3426" y="684"/>
                  </a:lnTo>
                  <a:lnTo>
                    <a:pt x="3426" y="672"/>
                  </a:lnTo>
                  <a:lnTo>
                    <a:pt x="3420" y="666"/>
                  </a:lnTo>
                  <a:lnTo>
                    <a:pt x="3414" y="666"/>
                  </a:lnTo>
                  <a:lnTo>
                    <a:pt x="3372" y="648"/>
                  </a:lnTo>
                  <a:lnTo>
                    <a:pt x="3348" y="660"/>
                  </a:lnTo>
                  <a:lnTo>
                    <a:pt x="3336" y="660"/>
                  </a:lnTo>
                  <a:lnTo>
                    <a:pt x="3318" y="666"/>
                  </a:lnTo>
                  <a:lnTo>
                    <a:pt x="3312" y="666"/>
                  </a:lnTo>
                  <a:lnTo>
                    <a:pt x="3306" y="672"/>
                  </a:lnTo>
                  <a:lnTo>
                    <a:pt x="3306" y="690"/>
                  </a:lnTo>
                  <a:lnTo>
                    <a:pt x="3240" y="690"/>
                  </a:lnTo>
                  <a:lnTo>
                    <a:pt x="3228" y="696"/>
                  </a:lnTo>
                  <a:lnTo>
                    <a:pt x="3222" y="702"/>
                  </a:lnTo>
                  <a:lnTo>
                    <a:pt x="3210" y="708"/>
                  </a:lnTo>
                  <a:lnTo>
                    <a:pt x="3198" y="720"/>
                  </a:lnTo>
                  <a:lnTo>
                    <a:pt x="3204" y="726"/>
                  </a:lnTo>
                  <a:lnTo>
                    <a:pt x="3216" y="732"/>
                  </a:lnTo>
                  <a:lnTo>
                    <a:pt x="3228" y="732"/>
                  </a:lnTo>
                  <a:lnTo>
                    <a:pt x="3234" y="738"/>
                  </a:lnTo>
                  <a:lnTo>
                    <a:pt x="3228" y="738"/>
                  </a:lnTo>
                  <a:lnTo>
                    <a:pt x="3222" y="744"/>
                  </a:lnTo>
                  <a:lnTo>
                    <a:pt x="3204" y="744"/>
                  </a:lnTo>
                  <a:lnTo>
                    <a:pt x="3180" y="756"/>
                  </a:lnTo>
                  <a:lnTo>
                    <a:pt x="3168" y="768"/>
                  </a:lnTo>
                  <a:lnTo>
                    <a:pt x="3168" y="774"/>
                  </a:lnTo>
                  <a:lnTo>
                    <a:pt x="3174" y="786"/>
                  </a:lnTo>
                  <a:lnTo>
                    <a:pt x="3186" y="798"/>
                  </a:lnTo>
                  <a:lnTo>
                    <a:pt x="3198" y="804"/>
                  </a:lnTo>
                  <a:lnTo>
                    <a:pt x="3204" y="810"/>
                  </a:lnTo>
                  <a:lnTo>
                    <a:pt x="3210" y="810"/>
                  </a:lnTo>
                  <a:lnTo>
                    <a:pt x="3234" y="798"/>
                  </a:lnTo>
                  <a:lnTo>
                    <a:pt x="3234" y="822"/>
                  </a:lnTo>
                  <a:lnTo>
                    <a:pt x="3240" y="828"/>
                  </a:lnTo>
                  <a:lnTo>
                    <a:pt x="3246" y="828"/>
                  </a:lnTo>
                  <a:lnTo>
                    <a:pt x="3258" y="822"/>
                  </a:lnTo>
                  <a:lnTo>
                    <a:pt x="3282" y="822"/>
                  </a:lnTo>
                  <a:lnTo>
                    <a:pt x="3276" y="828"/>
                  </a:lnTo>
                  <a:lnTo>
                    <a:pt x="3252" y="840"/>
                  </a:lnTo>
                  <a:lnTo>
                    <a:pt x="3246" y="840"/>
                  </a:lnTo>
                  <a:lnTo>
                    <a:pt x="3228" y="828"/>
                  </a:lnTo>
                  <a:lnTo>
                    <a:pt x="3222" y="846"/>
                  </a:lnTo>
                  <a:lnTo>
                    <a:pt x="3204" y="846"/>
                  </a:lnTo>
                  <a:lnTo>
                    <a:pt x="3192" y="852"/>
                  </a:lnTo>
                  <a:lnTo>
                    <a:pt x="3186" y="852"/>
                  </a:lnTo>
                  <a:lnTo>
                    <a:pt x="3180" y="858"/>
                  </a:lnTo>
                  <a:lnTo>
                    <a:pt x="3204" y="858"/>
                  </a:lnTo>
                  <a:lnTo>
                    <a:pt x="3228" y="846"/>
                  </a:lnTo>
                  <a:lnTo>
                    <a:pt x="3240" y="846"/>
                  </a:lnTo>
                  <a:lnTo>
                    <a:pt x="3240" y="852"/>
                  </a:lnTo>
                  <a:lnTo>
                    <a:pt x="3228" y="870"/>
                  </a:lnTo>
                  <a:lnTo>
                    <a:pt x="3210" y="882"/>
                  </a:lnTo>
                  <a:lnTo>
                    <a:pt x="3198" y="888"/>
                  </a:lnTo>
                  <a:lnTo>
                    <a:pt x="3180" y="894"/>
                  </a:lnTo>
                  <a:lnTo>
                    <a:pt x="3168" y="900"/>
                  </a:lnTo>
                  <a:lnTo>
                    <a:pt x="3162" y="906"/>
                  </a:lnTo>
                  <a:lnTo>
                    <a:pt x="3138" y="918"/>
                  </a:lnTo>
                  <a:lnTo>
                    <a:pt x="3132" y="924"/>
                  </a:lnTo>
                  <a:lnTo>
                    <a:pt x="3120" y="918"/>
                  </a:lnTo>
                  <a:lnTo>
                    <a:pt x="3114" y="918"/>
                  </a:lnTo>
                  <a:lnTo>
                    <a:pt x="3102" y="912"/>
                  </a:lnTo>
                  <a:lnTo>
                    <a:pt x="3090" y="912"/>
                  </a:lnTo>
                  <a:lnTo>
                    <a:pt x="3072" y="930"/>
                  </a:lnTo>
                  <a:lnTo>
                    <a:pt x="3060" y="936"/>
                  </a:lnTo>
                  <a:lnTo>
                    <a:pt x="3054" y="948"/>
                  </a:lnTo>
                  <a:lnTo>
                    <a:pt x="3054" y="972"/>
                  </a:lnTo>
                  <a:lnTo>
                    <a:pt x="3048" y="978"/>
                  </a:lnTo>
                  <a:lnTo>
                    <a:pt x="3042" y="966"/>
                  </a:lnTo>
                  <a:lnTo>
                    <a:pt x="3030" y="966"/>
                  </a:lnTo>
                  <a:lnTo>
                    <a:pt x="3018" y="960"/>
                  </a:lnTo>
                  <a:lnTo>
                    <a:pt x="3012" y="960"/>
                  </a:lnTo>
                  <a:lnTo>
                    <a:pt x="3006" y="954"/>
                  </a:lnTo>
                  <a:lnTo>
                    <a:pt x="3030" y="930"/>
                  </a:lnTo>
                  <a:lnTo>
                    <a:pt x="3042" y="924"/>
                  </a:lnTo>
                  <a:lnTo>
                    <a:pt x="3060" y="906"/>
                  </a:lnTo>
                  <a:lnTo>
                    <a:pt x="3072" y="900"/>
                  </a:lnTo>
                  <a:lnTo>
                    <a:pt x="3036" y="900"/>
                  </a:lnTo>
                  <a:lnTo>
                    <a:pt x="3030" y="888"/>
                  </a:lnTo>
                  <a:lnTo>
                    <a:pt x="3018" y="882"/>
                  </a:lnTo>
                  <a:lnTo>
                    <a:pt x="2994" y="882"/>
                  </a:lnTo>
                  <a:lnTo>
                    <a:pt x="2988" y="888"/>
                  </a:lnTo>
                  <a:lnTo>
                    <a:pt x="2946" y="888"/>
                  </a:lnTo>
                  <a:lnTo>
                    <a:pt x="2946" y="894"/>
                  </a:lnTo>
                  <a:lnTo>
                    <a:pt x="2940" y="906"/>
                  </a:lnTo>
                  <a:lnTo>
                    <a:pt x="2940" y="918"/>
                  </a:lnTo>
                  <a:lnTo>
                    <a:pt x="2946" y="918"/>
                  </a:lnTo>
                  <a:lnTo>
                    <a:pt x="2952" y="924"/>
                  </a:lnTo>
                  <a:lnTo>
                    <a:pt x="2964" y="924"/>
                  </a:lnTo>
                  <a:lnTo>
                    <a:pt x="2976" y="936"/>
                  </a:lnTo>
                  <a:lnTo>
                    <a:pt x="2982" y="936"/>
                  </a:lnTo>
                  <a:lnTo>
                    <a:pt x="2976" y="942"/>
                  </a:lnTo>
                  <a:lnTo>
                    <a:pt x="2958" y="942"/>
                  </a:lnTo>
                  <a:lnTo>
                    <a:pt x="2952" y="936"/>
                  </a:lnTo>
                  <a:lnTo>
                    <a:pt x="2940" y="930"/>
                  </a:lnTo>
                  <a:lnTo>
                    <a:pt x="2934" y="924"/>
                  </a:lnTo>
                  <a:lnTo>
                    <a:pt x="2916" y="912"/>
                  </a:lnTo>
                  <a:lnTo>
                    <a:pt x="2910" y="942"/>
                  </a:lnTo>
                  <a:lnTo>
                    <a:pt x="2904" y="942"/>
                  </a:lnTo>
                  <a:lnTo>
                    <a:pt x="2898" y="948"/>
                  </a:lnTo>
                  <a:lnTo>
                    <a:pt x="2862" y="948"/>
                  </a:lnTo>
                  <a:lnTo>
                    <a:pt x="2844" y="942"/>
                  </a:lnTo>
                  <a:lnTo>
                    <a:pt x="2826" y="942"/>
                  </a:lnTo>
                  <a:lnTo>
                    <a:pt x="2808" y="936"/>
                  </a:lnTo>
                  <a:lnTo>
                    <a:pt x="2718" y="936"/>
                  </a:lnTo>
                  <a:lnTo>
                    <a:pt x="2706" y="930"/>
                  </a:lnTo>
                  <a:lnTo>
                    <a:pt x="2700" y="918"/>
                  </a:lnTo>
                  <a:lnTo>
                    <a:pt x="2688" y="912"/>
                  </a:lnTo>
                  <a:lnTo>
                    <a:pt x="2628" y="918"/>
                  </a:lnTo>
                  <a:lnTo>
                    <a:pt x="2622" y="912"/>
                  </a:lnTo>
                  <a:lnTo>
                    <a:pt x="2616" y="900"/>
                  </a:lnTo>
                  <a:lnTo>
                    <a:pt x="2604" y="894"/>
                  </a:lnTo>
                  <a:lnTo>
                    <a:pt x="2598" y="894"/>
                  </a:lnTo>
                  <a:lnTo>
                    <a:pt x="2586" y="888"/>
                  </a:lnTo>
                  <a:lnTo>
                    <a:pt x="2568" y="888"/>
                  </a:lnTo>
                  <a:lnTo>
                    <a:pt x="2556" y="894"/>
                  </a:lnTo>
                  <a:lnTo>
                    <a:pt x="2538" y="900"/>
                  </a:lnTo>
                  <a:lnTo>
                    <a:pt x="2532" y="906"/>
                  </a:lnTo>
                  <a:lnTo>
                    <a:pt x="2526" y="906"/>
                  </a:lnTo>
                  <a:lnTo>
                    <a:pt x="2526" y="912"/>
                  </a:lnTo>
                  <a:lnTo>
                    <a:pt x="2484" y="912"/>
                  </a:lnTo>
                  <a:lnTo>
                    <a:pt x="2472" y="906"/>
                  </a:lnTo>
                  <a:lnTo>
                    <a:pt x="2442" y="906"/>
                  </a:lnTo>
                  <a:lnTo>
                    <a:pt x="2430" y="918"/>
                  </a:lnTo>
                  <a:lnTo>
                    <a:pt x="2430" y="930"/>
                  </a:lnTo>
                  <a:lnTo>
                    <a:pt x="2418" y="954"/>
                  </a:lnTo>
                  <a:lnTo>
                    <a:pt x="2412" y="960"/>
                  </a:lnTo>
                  <a:lnTo>
                    <a:pt x="2412" y="966"/>
                  </a:lnTo>
                  <a:lnTo>
                    <a:pt x="2400" y="996"/>
                  </a:lnTo>
                  <a:lnTo>
                    <a:pt x="2364" y="996"/>
                  </a:lnTo>
                  <a:lnTo>
                    <a:pt x="2358" y="1026"/>
                  </a:lnTo>
                  <a:lnTo>
                    <a:pt x="2334" y="978"/>
                  </a:lnTo>
                  <a:lnTo>
                    <a:pt x="2340" y="978"/>
                  </a:lnTo>
                  <a:lnTo>
                    <a:pt x="2352" y="984"/>
                  </a:lnTo>
                  <a:lnTo>
                    <a:pt x="2376" y="984"/>
                  </a:lnTo>
                  <a:lnTo>
                    <a:pt x="2388" y="972"/>
                  </a:lnTo>
                  <a:lnTo>
                    <a:pt x="2358" y="942"/>
                  </a:lnTo>
                  <a:lnTo>
                    <a:pt x="2340" y="942"/>
                  </a:lnTo>
                  <a:lnTo>
                    <a:pt x="2328" y="936"/>
                  </a:lnTo>
                  <a:lnTo>
                    <a:pt x="2316" y="936"/>
                  </a:lnTo>
                  <a:lnTo>
                    <a:pt x="2322" y="918"/>
                  </a:lnTo>
                  <a:lnTo>
                    <a:pt x="2304" y="924"/>
                  </a:lnTo>
                  <a:lnTo>
                    <a:pt x="2262" y="930"/>
                  </a:lnTo>
                  <a:lnTo>
                    <a:pt x="2208" y="936"/>
                  </a:lnTo>
                  <a:lnTo>
                    <a:pt x="2160" y="942"/>
                  </a:lnTo>
                  <a:lnTo>
                    <a:pt x="2112" y="942"/>
                  </a:lnTo>
                  <a:lnTo>
                    <a:pt x="2064" y="936"/>
                  </a:lnTo>
                  <a:lnTo>
                    <a:pt x="2034" y="930"/>
                  </a:lnTo>
                  <a:lnTo>
                    <a:pt x="2028" y="924"/>
                  </a:lnTo>
                  <a:lnTo>
                    <a:pt x="2052" y="918"/>
                  </a:lnTo>
                  <a:lnTo>
                    <a:pt x="2082" y="918"/>
                  </a:lnTo>
                  <a:lnTo>
                    <a:pt x="2118" y="912"/>
                  </a:lnTo>
                  <a:lnTo>
                    <a:pt x="2142" y="900"/>
                  </a:lnTo>
                  <a:lnTo>
                    <a:pt x="2142" y="888"/>
                  </a:lnTo>
                  <a:lnTo>
                    <a:pt x="2112" y="864"/>
                  </a:lnTo>
                  <a:lnTo>
                    <a:pt x="2082" y="852"/>
                  </a:lnTo>
                  <a:lnTo>
                    <a:pt x="2004" y="852"/>
                  </a:lnTo>
                  <a:lnTo>
                    <a:pt x="1968" y="840"/>
                  </a:lnTo>
                  <a:lnTo>
                    <a:pt x="1944" y="834"/>
                  </a:lnTo>
                  <a:lnTo>
                    <a:pt x="1938" y="828"/>
                  </a:lnTo>
                  <a:lnTo>
                    <a:pt x="1908" y="828"/>
                  </a:lnTo>
                  <a:lnTo>
                    <a:pt x="1896" y="822"/>
                  </a:lnTo>
                  <a:lnTo>
                    <a:pt x="1866" y="804"/>
                  </a:lnTo>
                  <a:lnTo>
                    <a:pt x="1836" y="792"/>
                  </a:lnTo>
                  <a:lnTo>
                    <a:pt x="1812" y="786"/>
                  </a:lnTo>
                  <a:lnTo>
                    <a:pt x="1800" y="792"/>
                  </a:lnTo>
                  <a:lnTo>
                    <a:pt x="1782" y="798"/>
                  </a:lnTo>
                  <a:lnTo>
                    <a:pt x="1770" y="804"/>
                  </a:lnTo>
                  <a:lnTo>
                    <a:pt x="1758" y="816"/>
                  </a:lnTo>
                  <a:lnTo>
                    <a:pt x="1734" y="828"/>
                  </a:lnTo>
                  <a:lnTo>
                    <a:pt x="1680" y="828"/>
                  </a:lnTo>
                  <a:lnTo>
                    <a:pt x="1710" y="810"/>
                  </a:lnTo>
                  <a:lnTo>
                    <a:pt x="1710" y="798"/>
                  </a:lnTo>
                  <a:lnTo>
                    <a:pt x="1734" y="768"/>
                  </a:lnTo>
                  <a:lnTo>
                    <a:pt x="1728" y="768"/>
                  </a:lnTo>
                  <a:lnTo>
                    <a:pt x="1722" y="774"/>
                  </a:lnTo>
                  <a:lnTo>
                    <a:pt x="1674" y="798"/>
                  </a:lnTo>
                  <a:lnTo>
                    <a:pt x="1650" y="822"/>
                  </a:lnTo>
                  <a:lnTo>
                    <a:pt x="1638" y="828"/>
                  </a:lnTo>
                  <a:lnTo>
                    <a:pt x="1620" y="834"/>
                  </a:lnTo>
                  <a:lnTo>
                    <a:pt x="1608" y="828"/>
                  </a:lnTo>
                  <a:lnTo>
                    <a:pt x="1602" y="816"/>
                  </a:lnTo>
                  <a:lnTo>
                    <a:pt x="1602" y="798"/>
                  </a:lnTo>
                  <a:lnTo>
                    <a:pt x="1614" y="774"/>
                  </a:lnTo>
                  <a:lnTo>
                    <a:pt x="1614" y="762"/>
                  </a:lnTo>
                  <a:lnTo>
                    <a:pt x="1608" y="750"/>
                  </a:lnTo>
                  <a:lnTo>
                    <a:pt x="1596" y="744"/>
                  </a:lnTo>
                  <a:lnTo>
                    <a:pt x="1590" y="738"/>
                  </a:lnTo>
                  <a:lnTo>
                    <a:pt x="1578" y="738"/>
                  </a:lnTo>
                  <a:lnTo>
                    <a:pt x="1572" y="744"/>
                  </a:lnTo>
                  <a:lnTo>
                    <a:pt x="1572" y="750"/>
                  </a:lnTo>
                  <a:lnTo>
                    <a:pt x="1578" y="762"/>
                  </a:lnTo>
                  <a:lnTo>
                    <a:pt x="1584" y="768"/>
                  </a:lnTo>
                  <a:lnTo>
                    <a:pt x="1542" y="768"/>
                  </a:lnTo>
                  <a:lnTo>
                    <a:pt x="1530" y="774"/>
                  </a:lnTo>
                  <a:lnTo>
                    <a:pt x="1512" y="780"/>
                  </a:lnTo>
                  <a:lnTo>
                    <a:pt x="1494" y="798"/>
                  </a:lnTo>
                  <a:lnTo>
                    <a:pt x="1446" y="798"/>
                  </a:lnTo>
                  <a:lnTo>
                    <a:pt x="1428" y="804"/>
                  </a:lnTo>
                  <a:lnTo>
                    <a:pt x="1416" y="804"/>
                  </a:lnTo>
                  <a:lnTo>
                    <a:pt x="1398" y="810"/>
                  </a:lnTo>
                  <a:lnTo>
                    <a:pt x="1380" y="810"/>
                  </a:lnTo>
                  <a:lnTo>
                    <a:pt x="1374" y="816"/>
                  </a:lnTo>
                  <a:lnTo>
                    <a:pt x="1368" y="816"/>
                  </a:lnTo>
                  <a:lnTo>
                    <a:pt x="1356" y="822"/>
                  </a:lnTo>
                  <a:lnTo>
                    <a:pt x="1350" y="828"/>
                  </a:lnTo>
                  <a:lnTo>
                    <a:pt x="1338" y="834"/>
                  </a:lnTo>
                  <a:lnTo>
                    <a:pt x="1314" y="816"/>
                  </a:lnTo>
                  <a:lnTo>
                    <a:pt x="1302" y="822"/>
                  </a:lnTo>
                  <a:lnTo>
                    <a:pt x="1296" y="828"/>
                  </a:lnTo>
                  <a:lnTo>
                    <a:pt x="1272" y="840"/>
                  </a:lnTo>
                  <a:lnTo>
                    <a:pt x="1260" y="840"/>
                  </a:lnTo>
                  <a:lnTo>
                    <a:pt x="1254" y="846"/>
                  </a:lnTo>
                  <a:lnTo>
                    <a:pt x="1242" y="846"/>
                  </a:lnTo>
                  <a:lnTo>
                    <a:pt x="1230" y="852"/>
                  </a:lnTo>
                  <a:lnTo>
                    <a:pt x="1224" y="858"/>
                  </a:lnTo>
                  <a:lnTo>
                    <a:pt x="1212" y="864"/>
                  </a:lnTo>
                  <a:lnTo>
                    <a:pt x="1176" y="864"/>
                  </a:lnTo>
                  <a:lnTo>
                    <a:pt x="1188" y="858"/>
                  </a:lnTo>
                  <a:lnTo>
                    <a:pt x="1194" y="846"/>
                  </a:lnTo>
                  <a:lnTo>
                    <a:pt x="1212" y="840"/>
                  </a:lnTo>
                  <a:lnTo>
                    <a:pt x="1236" y="828"/>
                  </a:lnTo>
                  <a:lnTo>
                    <a:pt x="1254" y="828"/>
                  </a:lnTo>
                  <a:lnTo>
                    <a:pt x="1266" y="822"/>
                  </a:lnTo>
                  <a:lnTo>
                    <a:pt x="1284" y="816"/>
                  </a:lnTo>
                  <a:lnTo>
                    <a:pt x="1290" y="810"/>
                  </a:lnTo>
                  <a:lnTo>
                    <a:pt x="1362" y="810"/>
                  </a:lnTo>
                  <a:lnTo>
                    <a:pt x="1386" y="798"/>
                  </a:lnTo>
                  <a:lnTo>
                    <a:pt x="1422" y="792"/>
                  </a:lnTo>
                  <a:lnTo>
                    <a:pt x="1458" y="780"/>
                  </a:lnTo>
                  <a:lnTo>
                    <a:pt x="1470" y="780"/>
                  </a:lnTo>
                  <a:lnTo>
                    <a:pt x="1476" y="774"/>
                  </a:lnTo>
                  <a:lnTo>
                    <a:pt x="1482" y="774"/>
                  </a:lnTo>
                  <a:lnTo>
                    <a:pt x="1476" y="768"/>
                  </a:lnTo>
                  <a:lnTo>
                    <a:pt x="1410" y="768"/>
                  </a:lnTo>
                  <a:lnTo>
                    <a:pt x="1398" y="774"/>
                  </a:lnTo>
                  <a:lnTo>
                    <a:pt x="1392" y="774"/>
                  </a:lnTo>
                  <a:lnTo>
                    <a:pt x="1380" y="780"/>
                  </a:lnTo>
                  <a:lnTo>
                    <a:pt x="1374" y="786"/>
                  </a:lnTo>
                  <a:lnTo>
                    <a:pt x="1368" y="786"/>
                  </a:lnTo>
                  <a:lnTo>
                    <a:pt x="1362" y="792"/>
                  </a:lnTo>
                  <a:lnTo>
                    <a:pt x="1278" y="792"/>
                  </a:lnTo>
                  <a:lnTo>
                    <a:pt x="1254" y="804"/>
                  </a:lnTo>
                  <a:lnTo>
                    <a:pt x="1248" y="810"/>
                  </a:lnTo>
                  <a:lnTo>
                    <a:pt x="1236" y="816"/>
                  </a:lnTo>
                  <a:lnTo>
                    <a:pt x="1230" y="822"/>
                  </a:lnTo>
                  <a:lnTo>
                    <a:pt x="1212" y="822"/>
                  </a:lnTo>
                  <a:lnTo>
                    <a:pt x="1158" y="846"/>
                  </a:lnTo>
                  <a:lnTo>
                    <a:pt x="1140" y="846"/>
                  </a:lnTo>
                  <a:lnTo>
                    <a:pt x="1128" y="858"/>
                  </a:lnTo>
                  <a:lnTo>
                    <a:pt x="1122" y="870"/>
                  </a:lnTo>
                  <a:lnTo>
                    <a:pt x="1122" y="876"/>
                  </a:lnTo>
                  <a:lnTo>
                    <a:pt x="1116" y="876"/>
                  </a:lnTo>
                  <a:lnTo>
                    <a:pt x="1110" y="870"/>
                  </a:lnTo>
                  <a:lnTo>
                    <a:pt x="1110" y="846"/>
                  </a:lnTo>
                  <a:lnTo>
                    <a:pt x="1116" y="846"/>
                  </a:lnTo>
                  <a:lnTo>
                    <a:pt x="1152" y="834"/>
                  </a:lnTo>
                  <a:lnTo>
                    <a:pt x="1176" y="822"/>
                  </a:lnTo>
                  <a:lnTo>
                    <a:pt x="1194" y="816"/>
                  </a:lnTo>
                  <a:lnTo>
                    <a:pt x="1188" y="810"/>
                  </a:lnTo>
                  <a:lnTo>
                    <a:pt x="1176" y="810"/>
                  </a:lnTo>
                  <a:lnTo>
                    <a:pt x="1164" y="804"/>
                  </a:lnTo>
                  <a:lnTo>
                    <a:pt x="1140" y="804"/>
                  </a:lnTo>
                  <a:lnTo>
                    <a:pt x="1122" y="822"/>
                  </a:lnTo>
                  <a:lnTo>
                    <a:pt x="1110" y="828"/>
                  </a:lnTo>
                  <a:lnTo>
                    <a:pt x="1092" y="828"/>
                  </a:lnTo>
                  <a:lnTo>
                    <a:pt x="1080" y="834"/>
                  </a:lnTo>
                  <a:lnTo>
                    <a:pt x="1068" y="834"/>
                  </a:lnTo>
                  <a:lnTo>
                    <a:pt x="1068" y="840"/>
                  </a:lnTo>
                  <a:lnTo>
                    <a:pt x="1062" y="846"/>
                  </a:lnTo>
                  <a:lnTo>
                    <a:pt x="1062" y="876"/>
                  </a:lnTo>
                  <a:lnTo>
                    <a:pt x="1038" y="858"/>
                  </a:lnTo>
                  <a:lnTo>
                    <a:pt x="972" y="852"/>
                  </a:lnTo>
                  <a:lnTo>
                    <a:pt x="960" y="846"/>
                  </a:lnTo>
                  <a:lnTo>
                    <a:pt x="948" y="834"/>
                  </a:lnTo>
                  <a:lnTo>
                    <a:pt x="936" y="834"/>
                  </a:lnTo>
                  <a:lnTo>
                    <a:pt x="936" y="828"/>
                  </a:lnTo>
                  <a:lnTo>
                    <a:pt x="942" y="822"/>
                  </a:lnTo>
                  <a:lnTo>
                    <a:pt x="942" y="810"/>
                  </a:lnTo>
                  <a:lnTo>
                    <a:pt x="948" y="804"/>
                  </a:lnTo>
                  <a:lnTo>
                    <a:pt x="834" y="804"/>
                  </a:lnTo>
                  <a:lnTo>
                    <a:pt x="852" y="804"/>
                  </a:lnTo>
                  <a:lnTo>
                    <a:pt x="78" y="1440"/>
                  </a:lnTo>
                  <a:lnTo>
                    <a:pt x="72" y="1446"/>
                  </a:lnTo>
                  <a:lnTo>
                    <a:pt x="60" y="1452"/>
                  </a:lnTo>
                  <a:lnTo>
                    <a:pt x="54" y="1464"/>
                  </a:lnTo>
                  <a:lnTo>
                    <a:pt x="54" y="1476"/>
                  </a:lnTo>
                  <a:lnTo>
                    <a:pt x="108" y="1476"/>
                  </a:lnTo>
                  <a:lnTo>
                    <a:pt x="120" y="1464"/>
                  </a:lnTo>
                  <a:lnTo>
                    <a:pt x="156" y="1464"/>
                  </a:lnTo>
                  <a:lnTo>
                    <a:pt x="132" y="1488"/>
                  </a:lnTo>
                  <a:lnTo>
                    <a:pt x="132" y="1494"/>
                  </a:lnTo>
                  <a:lnTo>
                    <a:pt x="138" y="1506"/>
                  </a:lnTo>
                  <a:lnTo>
                    <a:pt x="138" y="1524"/>
                  </a:lnTo>
                  <a:lnTo>
                    <a:pt x="144" y="1530"/>
                  </a:lnTo>
                  <a:lnTo>
                    <a:pt x="156" y="1536"/>
                  </a:lnTo>
                  <a:lnTo>
                    <a:pt x="162" y="1542"/>
                  </a:lnTo>
                  <a:lnTo>
                    <a:pt x="144" y="1560"/>
                  </a:lnTo>
                  <a:lnTo>
                    <a:pt x="144" y="1572"/>
                  </a:lnTo>
                  <a:lnTo>
                    <a:pt x="150" y="1572"/>
                  </a:lnTo>
                  <a:lnTo>
                    <a:pt x="156" y="1566"/>
                  </a:lnTo>
                  <a:lnTo>
                    <a:pt x="168" y="1560"/>
                  </a:lnTo>
                  <a:lnTo>
                    <a:pt x="174" y="1554"/>
                  </a:lnTo>
                  <a:lnTo>
                    <a:pt x="180" y="1554"/>
                  </a:lnTo>
                  <a:lnTo>
                    <a:pt x="186" y="1548"/>
                  </a:lnTo>
                  <a:lnTo>
                    <a:pt x="198" y="1548"/>
                  </a:lnTo>
                  <a:lnTo>
                    <a:pt x="210" y="1542"/>
                  </a:lnTo>
                  <a:lnTo>
                    <a:pt x="222" y="1542"/>
                  </a:lnTo>
                  <a:lnTo>
                    <a:pt x="234" y="1536"/>
                  </a:lnTo>
                  <a:lnTo>
                    <a:pt x="240" y="1530"/>
                  </a:lnTo>
                  <a:lnTo>
                    <a:pt x="258" y="1530"/>
                  </a:lnTo>
                  <a:lnTo>
                    <a:pt x="258" y="1518"/>
                  </a:lnTo>
                  <a:lnTo>
                    <a:pt x="264" y="1518"/>
                  </a:lnTo>
                  <a:lnTo>
                    <a:pt x="270" y="1512"/>
                  </a:lnTo>
                  <a:lnTo>
                    <a:pt x="282" y="1512"/>
                  </a:lnTo>
                  <a:lnTo>
                    <a:pt x="300" y="1506"/>
                  </a:lnTo>
                  <a:lnTo>
                    <a:pt x="312" y="1506"/>
                  </a:lnTo>
                  <a:lnTo>
                    <a:pt x="330" y="1512"/>
                  </a:lnTo>
                  <a:lnTo>
                    <a:pt x="336" y="1518"/>
                  </a:lnTo>
                  <a:lnTo>
                    <a:pt x="330" y="1524"/>
                  </a:lnTo>
                  <a:lnTo>
                    <a:pt x="324" y="1524"/>
                  </a:lnTo>
                  <a:lnTo>
                    <a:pt x="318" y="1530"/>
                  </a:lnTo>
                  <a:lnTo>
                    <a:pt x="318" y="1560"/>
                  </a:lnTo>
                  <a:lnTo>
                    <a:pt x="306" y="1572"/>
                  </a:lnTo>
                  <a:lnTo>
                    <a:pt x="324" y="1590"/>
                  </a:lnTo>
                  <a:lnTo>
                    <a:pt x="330" y="1602"/>
                  </a:lnTo>
                  <a:lnTo>
                    <a:pt x="330" y="1620"/>
                  </a:lnTo>
                  <a:lnTo>
                    <a:pt x="312" y="1656"/>
                  </a:lnTo>
                  <a:lnTo>
                    <a:pt x="312" y="1698"/>
                  </a:lnTo>
                  <a:lnTo>
                    <a:pt x="306" y="1704"/>
                  </a:lnTo>
                  <a:lnTo>
                    <a:pt x="300" y="1716"/>
                  </a:lnTo>
                  <a:lnTo>
                    <a:pt x="300" y="1728"/>
                  </a:lnTo>
                  <a:lnTo>
                    <a:pt x="294" y="1740"/>
                  </a:lnTo>
                  <a:lnTo>
                    <a:pt x="294" y="1746"/>
                  </a:lnTo>
                  <a:lnTo>
                    <a:pt x="300" y="1752"/>
                  </a:lnTo>
                  <a:lnTo>
                    <a:pt x="312" y="1758"/>
                  </a:lnTo>
                  <a:lnTo>
                    <a:pt x="318" y="1764"/>
                  </a:lnTo>
                  <a:lnTo>
                    <a:pt x="324" y="1764"/>
                  </a:lnTo>
                  <a:lnTo>
                    <a:pt x="330" y="1770"/>
                  </a:lnTo>
                  <a:lnTo>
                    <a:pt x="330" y="1776"/>
                  </a:lnTo>
                  <a:lnTo>
                    <a:pt x="348" y="1776"/>
                  </a:lnTo>
                  <a:lnTo>
                    <a:pt x="354" y="1782"/>
                  </a:lnTo>
                  <a:lnTo>
                    <a:pt x="354" y="1794"/>
                  </a:lnTo>
                  <a:lnTo>
                    <a:pt x="342" y="1800"/>
                  </a:lnTo>
                  <a:lnTo>
                    <a:pt x="330" y="1812"/>
                  </a:lnTo>
                  <a:lnTo>
                    <a:pt x="318" y="1818"/>
                  </a:lnTo>
                  <a:lnTo>
                    <a:pt x="318" y="1830"/>
                  </a:lnTo>
                  <a:lnTo>
                    <a:pt x="312" y="1842"/>
                  </a:lnTo>
                  <a:lnTo>
                    <a:pt x="294" y="1860"/>
                  </a:lnTo>
                  <a:lnTo>
                    <a:pt x="282" y="1866"/>
                  </a:lnTo>
                  <a:lnTo>
                    <a:pt x="270" y="1878"/>
                  </a:lnTo>
                  <a:lnTo>
                    <a:pt x="252" y="1884"/>
                  </a:lnTo>
                  <a:lnTo>
                    <a:pt x="234" y="1896"/>
                  </a:lnTo>
                  <a:lnTo>
                    <a:pt x="228" y="1902"/>
                  </a:lnTo>
                  <a:lnTo>
                    <a:pt x="222" y="1914"/>
                  </a:lnTo>
                  <a:lnTo>
                    <a:pt x="222" y="1926"/>
                  </a:lnTo>
                  <a:lnTo>
                    <a:pt x="216" y="1932"/>
                  </a:lnTo>
                  <a:lnTo>
                    <a:pt x="216" y="1944"/>
                  </a:lnTo>
                  <a:lnTo>
                    <a:pt x="204" y="1956"/>
                  </a:lnTo>
                  <a:lnTo>
                    <a:pt x="210" y="1962"/>
                  </a:lnTo>
                  <a:lnTo>
                    <a:pt x="216" y="1962"/>
                  </a:lnTo>
                  <a:lnTo>
                    <a:pt x="216" y="1974"/>
                  </a:lnTo>
                  <a:lnTo>
                    <a:pt x="228" y="1986"/>
                  </a:lnTo>
                  <a:lnTo>
                    <a:pt x="240" y="1980"/>
                  </a:lnTo>
                  <a:lnTo>
                    <a:pt x="246" y="1968"/>
                  </a:lnTo>
                  <a:lnTo>
                    <a:pt x="258" y="1962"/>
                  </a:lnTo>
                  <a:lnTo>
                    <a:pt x="276" y="1956"/>
                  </a:lnTo>
                  <a:lnTo>
                    <a:pt x="294" y="1938"/>
                  </a:lnTo>
                  <a:lnTo>
                    <a:pt x="306" y="1938"/>
                  </a:lnTo>
                  <a:lnTo>
                    <a:pt x="306" y="1944"/>
                  </a:lnTo>
                  <a:lnTo>
                    <a:pt x="300" y="1950"/>
                  </a:lnTo>
                  <a:lnTo>
                    <a:pt x="288" y="1956"/>
                  </a:lnTo>
                  <a:lnTo>
                    <a:pt x="282" y="1956"/>
                  </a:lnTo>
                  <a:lnTo>
                    <a:pt x="276" y="1962"/>
                  </a:lnTo>
                  <a:lnTo>
                    <a:pt x="276" y="1974"/>
                  </a:lnTo>
                  <a:lnTo>
                    <a:pt x="282" y="1986"/>
                  </a:lnTo>
                  <a:lnTo>
                    <a:pt x="294" y="1998"/>
                  </a:lnTo>
                  <a:lnTo>
                    <a:pt x="252" y="1992"/>
                  </a:lnTo>
                  <a:lnTo>
                    <a:pt x="246" y="1998"/>
                  </a:lnTo>
                  <a:lnTo>
                    <a:pt x="240" y="2010"/>
                  </a:lnTo>
                  <a:lnTo>
                    <a:pt x="234" y="2016"/>
                  </a:lnTo>
                  <a:lnTo>
                    <a:pt x="228" y="2028"/>
                  </a:lnTo>
                  <a:lnTo>
                    <a:pt x="228" y="2034"/>
                  </a:lnTo>
                  <a:lnTo>
                    <a:pt x="234" y="2034"/>
                  </a:lnTo>
                  <a:lnTo>
                    <a:pt x="240" y="2040"/>
                  </a:lnTo>
                  <a:lnTo>
                    <a:pt x="252" y="2040"/>
                  </a:lnTo>
                  <a:lnTo>
                    <a:pt x="258" y="2046"/>
                  </a:lnTo>
                  <a:lnTo>
                    <a:pt x="252" y="2052"/>
                  </a:lnTo>
                  <a:lnTo>
                    <a:pt x="252" y="2058"/>
                  </a:lnTo>
                  <a:lnTo>
                    <a:pt x="246" y="2070"/>
                  </a:lnTo>
                  <a:lnTo>
                    <a:pt x="246" y="2076"/>
                  </a:lnTo>
                  <a:lnTo>
                    <a:pt x="252" y="2070"/>
                  </a:lnTo>
                  <a:lnTo>
                    <a:pt x="288" y="2052"/>
                  </a:lnTo>
                  <a:lnTo>
                    <a:pt x="306" y="2034"/>
                  </a:lnTo>
                  <a:lnTo>
                    <a:pt x="318" y="2028"/>
                  </a:lnTo>
                  <a:lnTo>
                    <a:pt x="318" y="2040"/>
                  </a:lnTo>
                  <a:lnTo>
                    <a:pt x="288" y="2058"/>
                  </a:lnTo>
                  <a:lnTo>
                    <a:pt x="312" y="2064"/>
                  </a:lnTo>
                  <a:lnTo>
                    <a:pt x="312" y="2076"/>
                  </a:lnTo>
                  <a:lnTo>
                    <a:pt x="294" y="2094"/>
                  </a:lnTo>
                  <a:lnTo>
                    <a:pt x="276" y="2076"/>
                  </a:lnTo>
                  <a:lnTo>
                    <a:pt x="270" y="2076"/>
                  </a:lnTo>
                  <a:lnTo>
                    <a:pt x="264" y="2082"/>
                  </a:lnTo>
                  <a:lnTo>
                    <a:pt x="240" y="2094"/>
                  </a:lnTo>
                  <a:lnTo>
                    <a:pt x="228" y="2094"/>
                  </a:lnTo>
                  <a:lnTo>
                    <a:pt x="216" y="2106"/>
                  </a:lnTo>
                  <a:lnTo>
                    <a:pt x="210" y="2118"/>
                  </a:lnTo>
                  <a:lnTo>
                    <a:pt x="204" y="2124"/>
                  </a:lnTo>
                  <a:lnTo>
                    <a:pt x="210" y="2118"/>
                  </a:lnTo>
                  <a:lnTo>
                    <a:pt x="222" y="2118"/>
                  </a:lnTo>
                  <a:lnTo>
                    <a:pt x="228" y="2112"/>
                  </a:lnTo>
                  <a:lnTo>
                    <a:pt x="276" y="2112"/>
                  </a:lnTo>
                  <a:lnTo>
                    <a:pt x="270" y="2112"/>
                  </a:lnTo>
                  <a:lnTo>
                    <a:pt x="264" y="2118"/>
                  </a:lnTo>
                  <a:lnTo>
                    <a:pt x="252" y="2118"/>
                  </a:lnTo>
                  <a:lnTo>
                    <a:pt x="240" y="2124"/>
                  </a:lnTo>
                  <a:lnTo>
                    <a:pt x="228" y="2124"/>
                  </a:lnTo>
                  <a:lnTo>
                    <a:pt x="216" y="2130"/>
                  </a:lnTo>
                  <a:lnTo>
                    <a:pt x="210" y="2130"/>
                  </a:lnTo>
                  <a:lnTo>
                    <a:pt x="210" y="2148"/>
                  </a:lnTo>
                  <a:lnTo>
                    <a:pt x="204" y="2148"/>
                  </a:lnTo>
                  <a:lnTo>
                    <a:pt x="198" y="2142"/>
                  </a:lnTo>
                  <a:lnTo>
                    <a:pt x="174" y="2142"/>
                  </a:lnTo>
                  <a:lnTo>
                    <a:pt x="174" y="2154"/>
                  </a:lnTo>
                  <a:lnTo>
                    <a:pt x="180" y="2166"/>
                  </a:lnTo>
                  <a:lnTo>
                    <a:pt x="192" y="2172"/>
                  </a:lnTo>
                  <a:lnTo>
                    <a:pt x="198" y="2178"/>
                  </a:lnTo>
                  <a:lnTo>
                    <a:pt x="246" y="2160"/>
                  </a:lnTo>
                  <a:lnTo>
                    <a:pt x="264" y="2184"/>
                  </a:lnTo>
                  <a:lnTo>
                    <a:pt x="300" y="2166"/>
                  </a:lnTo>
                  <a:lnTo>
                    <a:pt x="294" y="2172"/>
                  </a:lnTo>
                  <a:lnTo>
                    <a:pt x="288" y="2184"/>
                  </a:lnTo>
                  <a:lnTo>
                    <a:pt x="276" y="2190"/>
                  </a:lnTo>
                  <a:lnTo>
                    <a:pt x="270" y="2196"/>
                  </a:lnTo>
                  <a:lnTo>
                    <a:pt x="264" y="2208"/>
                  </a:lnTo>
                  <a:lnTo>
                    <a:pt x="264" y="2214"/>
                  </a:lnTo>
                  <a:lnTo>
                    <a:pt x="276" y="2214"/>
                  </a:lnTo>
                  <a:lnTo>
                    <a:pt x="282" y="2208"/>
                  </a:lnTo>
                  <a:lnTo>
                    <a:pt x="300" y="2202"/>
                  </a:lnTo>
                  <a:lnTo>
                    <a:pt x="318" y="2184"/>
                  </a:lnTo>
                  <a:lnTo>
                    <a:pt x="330" y="2178"/>
                  </a:lnTo>
                  <a:lnTo>
                    <a:pt x="306" y="2202"/>
                  </a:lnTo>
                  <a:lnTo>
                    <a:pt x="300" y="2214"/>
                  </a:lnTo>
                  <a:lnTo>
                    <a:pt x="294" y="2220"/>
                  </a:lnTo>
                  <a:lnTo>
                    <a:pt x="300" y="2220"/>
                  </a:lnTo>
                  <a:lnTo>
                    <a:pt x="312" y="2214"/>
                  </a:lnTo>
                  <a:lnTo>
                    <a:pt x="324" y="2214"/>
                  </a:lnTo>
                  <a:lnTo>
                    <a:pt x="318" y="2220"/>
                  </a:lnTo>
                  <a:lnTo>
                    <a:pt x="306" y="2226"/>
                  </a:lnTo>
                  <a:lnTo>
                    <a:pt x="300" y="2238"/>
                  </a:lnTo>
                  <a:lnTo>
                    <a:pt x="282" y="2256"/>
                  </a:lnTo>
                  <a:lnTo>
                    <a:pt x="288" y="2262"/>
                  </a:lnTo>
                  <a:lnTo>
                    <a:pt x="294" y="2262"/>
                  </a:lnTo>
                  <a:lnTo>
                    <a:pt x="342" y="2238"/>
                  </a:lnTo>
                  <a:lnTo>
                    <a:pt x="348" y="2232"/>
                  </a:lnTo>
                  <a:lnTo>
                    <a:pt x="324" y="2256"/>
                  </a:lnTo>
                  <a:lnTo>
                    <a:pt x="318" y="2268"/>
                  </a:lnTo>
                  <a:lnTo>
                    <a:pt x="318" y="2274"/>
                  </a:lnTo>
                  <a:lnTo>
                    <a:pt x="330" y="2280"/>
                  </a:lnTo>
                  <a:lnTo>
                    <a:pt x="342" y="2280"/>
                  </a:lnTo>
                  <a:lnTo>
                    <a:pt x="354" y="2292"/>
                  </a:lnTo>
                  <a:lnTo>
                    <a:pt x="354" y="2298"/>
                  </a:lnTo>
                  <a:lnTo>
                    <a:pt x="348" y="2304"/>
                  </a:lnTo>
                  <a:lnTo>
                    <a:pt x="348" y="2340"/>
                  </a:lnTo>
                  <a:lnTo>
                    <a:pt x="2058" y="2340"/>
                  </a:lnTo>
                  <a:lnTo>
                    <a:pt x="2064" y="2328"/>
                  </a:lnTo>
                  <a:lnTo>
                    <a:pt x="2064" y="2322"/>
                  </a:lnTo>
                  <a:lnTo>
                    <a:pt x="2070" y="2310"/>
                  </a:lnTo>
                  <a:lnTo>
                    <a:pt x="2076" y="2304"/>
                  </a:lnTo>
                  <a:lnTo>
                    <a:pt x="2088" y="2298"/>
                  </a:lnTo>
                  <a:lnTo>
                    <a:pt x="2100" y="2310"/>
                  </a:lnTo>
                  <a:lnTo>
                    <a:pt x="2088" y="2322"/>
                  </a:lnTo>
                  <a:lnTo>
                    <a:pt x="2082" y="2334"/>
                  </a:lnTo>
                  <a:lnTo>
                    <a:pt x="2082" y="2346"/>
                  </a:lnTo>
                  <a:lnTo>
                    <a:pt x="2094" y="2352"/>
                  </a:lnTo>
                  <a:lnTo>
                    <a:pt x="2112" y="2358"/>
                  </a:lnTo>
                  <a:lnTo>
                    <a:pt x="2124" y="2358"/>
                  </a:lnTo>
                  <a:lnTo>
                    <a:pt x="2142" y="2376"/>
                  </a:lnTo>
                  <a:lnTo>
                    <a:pt x="2154" y="2376"/>
                  </a:lnTo>
                  <a:lnTo>
                    <a:pt x="2154" y="2370"/>
                  </a:lnTo>
                  <a:lnTo>
                    <a:pt x="2166" y="2358"/>
                  </a:lnTo>
                  <a:lnTo>
                    <a:pt x="2178" y="2358"/>
                  </a:lnTo>
                  <a:lnTo>
                    <a:pt x="2190" y="2364"/>
                  </a:lnTo>
                  <a:lnTo>
                    <a:pt x="2202" y="2376"/>
                  </a:lnTo>
                  <a:lnTo>
                    <a:pt x="2202" y="2382"/>
                  </a:lnTo>
                  <a:lnTo>
                    <a:pt x="2208" y="2388"/>
                  </a:lnTo>
                  <a:lnTo>
                    <a:pt x="2238" y="2388"/>
                  </a:lnTo>
                  <a:lnTo>
                    <a:pt x="2256" y="2406"/>
                  </a:lnTo>
                  <a:lnTo>
                    <a:pt x="2268" y="2406"/>
                  </a:lnTo>
                  <a:lnTo>
                    <a:pt x="2280" y="2394"/>
                  </a:lnTo>
                  <a:lnTo>
                    <a:pt x="2292" y="2388"/>
                  </a:lnTo>
                  <a:lnTo>
                    <a:pt x="2298" y="2382"/>
                  </a:lnTo>
                  <a:lnTo>
                    <a:pt x="2298" y="2400"/>
                  </a:lnTo>
                  <a:lnTo>
                    <a:pt x="2346" y="2394"/>
                  </a:lnTo>
                  <a:lnTo>
                    <a:pt x="2346" y="2400"/>
                  </a:lnTo>
                  <a:lnTo>
                    <a:pt x="2352" y="2400"/>
                  </a:lnTo>
                  <a:lnTo>
                    <a:pt x="2364" y="2406"/>
                  </a:lnTo>
                  <a:lnTo>
                    <a:pt x="2382" y="2406"/>
                  </a:lnTo>
                  <a:lnTo>
                    <a:pt x="2394" y="2394"/>
                  </a:lnTo>
                  <a:lnTo>
                    <a:pt x="2406" y="2388"/>
                  </a:lnTo>
                  <a:lnTo>
                    <a:pt x="2412" y="2376"/>
                  </a:lnTo>
                  <a:lnTo>
                    <a:pt x="2412" y="2370"/>
                  </a:lnTo>
                  <a:lnTo>
                    <a:pt x="2430" y="2370"/>
                  </a:lnTo>
                  <a:lnTo>
                    <a:pt x="2436" y="2376"/>
                  </a:lnTo>
                  <a:lnTo>
                    <a:pt x="2442" y="2376"/>
                  </a:lnTo>
                  <a:lnTo>
                    <a:pt x="2454" y="2364"/>
                  </a:lnTo>
                  <a:lnTo>
                    <a:pt x="2460" y="2352"/>
                  </a:lnTo>
                  <a:lnTo>
                    <a:pt x="2466" y="2346"/>
                  </a:lnTo>
                  <a:lnTo>
                    <a:pt x="2472" y="2346"/>
                  </a:lnTo>
                  <a:lnTo>
                    <a:pt x="2472" y="2352"/>
                  </a:lnTo>
                  <a:lnTo>
                    <a:pt x="2478" y="2358"/>
                  </a:lnTo>
                  <a:lnTo>
                    <a:pt x="2502" y="2352"/>
                  </a:lnTo>
                  <a:lnTo>
                    <a:pt x="2496" y="2346"/>
                  </a:lnTo>
                  <a:lnTo>
                    <a:pt x="2496" y="2334"/>
                  </a:lnTo>
                  <a:lnTo>
                    <a:pt x="2502" y="2328"/>
                  </a:lnTo>
                  <a:lnTo>
                    <a:pt x="2514" y="2322"/>
                  </a:lnTo>
                  <a:lnTo>
                    <a:pt x="2532" y="2340"/>
                  </a:lnTo>
                  <a:lnTo>
                    <a:pt x="2556" y="2340"/>
                  </a:lnTo>
                  <a:lnTo>
                    <a:pt x="2562" y="2346"/>
                  </a:lnTo>
                  <a:lnTo>
                    <a:pt x="2580" y="2346"/>
                  </a:lnTo>
                  <a:lnTo>
                    <a:pt x="2604" y="2358"/>
                  </a:lnTo>
                  <a:lnTo>
                    <a:pt x="2604" y="2370"/>
                  </a:lnTo>
                  <a:lnTo>
                    <a:pt x="2598" y="2382"/>
                  </a:lnTo>
                  <a:lnTo>
                    <a:pt x="2598" y="2388"/>
                  </a:lnTo>
                  <a:lnTo>
                    <a:pt x="2592" y="2400"/>
                  </a:lnTo>
                  <a:lnTo>
                    <a:pt x="2604" y="2412"/>
                  </a:lnTo>
                  <a:lnTo>
                    <a:pt x="2592" y="2436"/>
                  </a:lnTo>
                  <a:lnTo>
                    <a:pt x="2598" y="2436"/>
                  </a:lnTo>
                  <a:lnTo>
                    <a:pt x="2604" y="2430"/>
                  </a:lnTo>
                  <a:lnTo>
                    <a:pt x="2616" y="2424"/>
                  </a:lnTo>
                  <a:lnTo>
                    <a:pt x="2634" y="2418"/>
                  </a:lnTo>
                  <a:lnTo>
                    <a:pt x="2646" y="2412"/>
                  </a:lnTo>
                  <a:lnTo>
                    <a:pt x="2670" y="2412"/>
                  </a:lnTo>
                  <a:lnTo>
                    <a:pt x="2670" y="2424"/>
                  </a:lnTo>
                  <a:lnTo>
                    <a:pt x="2658" y="2430"/>
                  </a:lnTo>
                  <a:lnTo>
                    <a:pt x="2652" y="2436"/>
                  </a:lnTo>
                  <a:lnTo>
                    <a:pt x="2646" y="2436"/>
                  </a:lnTo>
                  <a:lnTo>
                    <a:pt x="2640" y="2442"/>
                  </a:lnTo>
                  <a:lnTo>
                    <a:pt x="2646" y="2448"/>
                  </a:lnTo>
                  <a:lnTo>
                    <a:pt x="2652" y="2448"/>
                  </a:lnTo>
                  <a:lnTo>
                    <a:pt x="2664" y="2460"/>
                  </a:lnTo>
                  <a:lnTo>
                    <a:pt x="2640" y="2484"/>
                  </a:lnTo>
                  <a:lnTo>
                    <a:pt x="2640" y="2490"/>
                  </a:lnTo>
                  <a:lnTo>
                    <a:pt x="2652" y="2490"/>
                  </a:lnTo>
                  <a:lnTo>
                    <a:pt x="2652" y="2502"/>
                  </a:lnTo>
                  <a:lnTo>
                    <a:pt x="2640" y="2514"/>
                  </a:lnTo>
                  <a:lnTo>
                    <a:pt x="2640" y="2526"/>
                  </a:lnTo>
                  <a:lnTo>
                    <a:pt x="2658" y="2526"/>
                  </a:lnTo>
                  <a:lnTo>
                    <a:pt x="2652" y="2544"/>
                  </a:lnTo>
                  <a:lnTo>
                    <a:pt x="2658" y="2544"/>
                  </a:lnTo>
                  <a:lnTo>
                    <a:pt x="2670" y="2550"/>
                  </a:lnTo>
                  <a:lnTo>
                    <a:pt x="2754" y="2550"/>
                  </a:lnTo>
                  <a:lnTo>
                    <a:pt x="2766" y="2556"/>
                  </a:lnTo>
                  <a:lnTo>
                    <a:pt x="2784" y="2568"/>
                  </a:lnTo>
                  <a:lnTo>
                    <a:pt x="2838" y="2568"/>
                  </a:lnTo>
                  <a:lnTo>
                    <a:pt x="2850" y="2574"/>
                  </a:lnTo>
                  <a:lnTo>
                    <a:pt x="2856" y="2580"/>
                  </a:lnTo>
                  <a:lnTo>
                    <a:pt x="2856" y="2610"/>
                  </a:lnTo>
                  <a:lnTo>
                    <a:pt x="2874" y="2610"/>
                  </a:lnTo>
                  <a:lnTo>
                    <a:pt x="2874" y="2628"/>
                  </a:lnTo>
                  <a:lnTo>
                    <a:pt x="2862" y="2640"/>
                  </a:lnTo>
                  <a:lnTo>
                    <a:pt x="2862" y="2652"/>
                  </a:lnTo>
                  <a:lnTo>
                    <a:pt x="2874" y="2664"/>
                  </a:lnTo>
                  <a:lnTo>
                    <a:pt x="2880" y="2664"/>
                  </a:lnTo>
                  <a:lnTo>
                    <a:pt x="2856" y="2658"/>
                  </a:lnTo>
                  <a:lnTo>
                    <a:pt x="2856" y="2670"/>
                  </a:lnTo>
                  <a:lnTo>
                    <a:pt x="2850" y="2676"/>
                  </a:lnTo>
                  <a:lnTo>
                    <a:pt x="2844" y="2688"/>
                  </a:lnTo>
                  <a:lnTo>
                    <a:pt x="2838" y="2694"/>
                  </a:lnTo>
                  <a:lnTo>
                    <a:pt x="2832" y="2688"/>
                  </a:lnTo>
                  <a:lnTo>
                    <a:pt x="2820" y="2682"/>
                  </a:lnTo>
                  <a:lnTo>
                    <a:pt x="2802" y="2670"/>
                  </a:lnTo>
                  <a:lnTo>
                    <a:pt x="2790" y="2664"/>
                  </a:lnTo>
                  <a:lnTo>
                    <a:pt x="2784" y="2652"/>
                  </a:lnTo>
                  <a:lnTo>
                    <a:pt x="2784" y="2628"/>
                  </a:lnTo>
                  <a:lnTo>
                    <a:pt x="2766" y="2622"/>
                  </a:lnTo>
                  <a:lnTo>
                    <a:pt x="2772" y="2640"/>
                  </a:lnTo>
                  <a:lnTo>
                    <a:pt x="2772" y="2646"/>
                  </a:lnTo>
                  <a:lnTo>
                    <a:pt x="2778" y="2652"/>
                  </a:lnTo>
                  <a:lnTo>
                    <a:pt x="2778" y="2664"/>
                  </a:lnTo>
                  <a:lnTo>
                    <a:pt x="2772" y="2676"/>
                  </a:lnTo>
                  <a:lnTo>
                    <a:pt x="2760" y="2688"/>
                  </a:lnTo>
                  <a:lnTo>
                    <a:pt x="2754" y="2700"/>
                  </a:lnTo>
                  <a:lnTo>
                    <a:pt x="2736" y="2706"/>
                  </a:lnTo>
                  <a:lnTo>
                    <a:pt x="2718" y="2724"/>
                  </a:lnTo>
                  <a:lnTo>
                    <a:pt x="2712" y="2742"/>
                  </a:lnTo>
                  <a:lnTo>
                    <a:pt x="2700" y="2760"/>
                  </a:lnTo>
                  <a:lnTo>
                    <a:pt x="2694" y="2778"/>
                  </a:lnTo>
                  <a:lnTo>
                    <a:pt x="2688" y="2784"/>
                  </a:lnTo>
                  <a:lnTo>
                    <a:pt x="2664" y="2796"/>
                  </a:lnTo>
                  <a:lnTo>
                    <a:pt x="2652" y="2796"/>
                  </a:lnTo>
                  <a:lnTo>
                    <a:pt x="2646" y="2790"/>
                  </a:lnTo>
                  <a:lnTo>
                    <a:pt x="2640" y="2802"/>
                  </a:lnTo>
                  <a:lnTo>
                    <a:pt x="2634" y="2808"/>
                  </a:lnTo>
                  <a:lnTo>
                    <a:pt x="2634" y="2832"/>
                  </a:lnTo>
                  <a:lnTo>
                    <a:pt x="2628" y="2838"/>
                  </a:lnTo>
                  <a:lnTo>
                    <a:pt x="2622" y="2838"/>
                  </a:lnTo>
                  <a:lnTo>
                    <a:pt x="2586" y="2856"/>
                  </a:lnTo>
                  <a:lnTo>
                    <a:pt x="2562" y="2880"/>
                  </a:lnTo>
                  <a:lnTo>
                    <a:pt x="2562" y="2886"/>
                  </a:lnTo>
                  <a:lnTo>
                    <a:pt x="2568" y="2886"/>
                  </a:lnTo>
                  <a:lnTo>
                    <a:pt x="2580" y="2880"/>
                  </a:lnTo>
                  <a:lnTo>
                    <a:pt x="2592" y="2880"/>
                  </a:lnTo>
                  <a:lnTo>
                    <a:pt x="2598" y="2886"/>
                  </a:lnTo>
                  <a:lnTo>
                    <a:pt x="2610" y="2880"/>
                  </a:lnTo>
                  <a:lnTo>
                    <a:pt x="2616" y="2868"/>
                  </a:lnTo>
                  <a:lnTo>
                    <a:pt x="2628" y="2862"/>
                  </a:lnTo>
                  <a:lnTo>
                    <a:pt x="2658" y="2862"/>
                  </a:lnTo>
                  <a:lnTo>
                    <a:pt x="2658" y="2856"/>
                  </a:lnTo>
                  <a:lnTo>
                    <a:pt x="2664" y="2844"/>
                  </a:lnTo>
                  <a:lnTo>
                    <a:pt x="2676" y="2838"/>
                  </a:lnTo>
                  <a:lnTo>
                    <a:pt x="2682" y="2832"/>
                  </a:lnTo>
                  <a:lnTo>
                    <a:pt x="2754" y="2832"/>
                  </a:lnTo>
                  <a:lnTo>
                    <a:pt x="2766" y="2838"/>
                  </a:lnTo>
                  <a:lnTo>
                    <a:pt x="2790" y="2820"/>
                  </a:lnTo>
                  <a:lnTo>
                    <a:pt x="2856" y="2820"/>
                  </a:lnTo>
                  <a:lnTo>
                    <a:pt x="2862" y="2814"/>
                  </a:lnTo>
                  <a:lnTo>
                    <a:pt x="2862" y="2790"/>
                  </a:lnTo>
                  <a:lnTo>
                    <a:pt x="2844" y="2796"/>
                  </a:lnTo>
                  <a:lnTo>
                    <a:pt x="2832" y="2796"/>
                  </a:lnTo>
                  <a:lnTo>
                    <a:pt x="2826" y="2790"/>
                  </a:lnTo>
                  <a:lnTo>
                    <a:pt x="2826" y="2784"/>
                  </a:lnTo>
                  <a:lnTo>
                    <a:pt x="2832" y="2772"/>
                  </a:lnTo>
                  <a:lnTo>
                    <a:pt x="2850" y="2754"/>
                  </a:lnTo>
                  <a:lnTo>
                    <a:pt x="2868" y="2742"/>
                  </a:lnTo>
                  <a:lnTo>
                    <a:pt x="2880" y="2736"/>
                  </a:lnTo>
                  <a:lnTo>
                    <a:pt x="2910" y="2736"/>
                  </a:lnTo>
                  <a:lnTo>
                    <a:pt x="2928" y="2730"/>
                  </a:lnTo>
                  <a:lnTo>
                    <a:pt x="2952" y="2730"/>
                  </a:lnTo>
                  <a:lnTo>
                    <a:pt x="2964" y="2724"/>
                  </a:lnTo>
                  <a:lnTo>
                    <a:pt x="2970" y="2724"/>
                  </a:lnTo>
                  <a:lnTo>
                    <a:pt x="2976" y="2718"/>
                  </a:lnTo>
                  <a:lnTo>
                    <a:pt x="2982" y="2718"/>
                  </a:lnTo>
                  <a:lnTo>
                    <a:pt x="2994" y="2724"/>
                  </a:lnTo>
                  <a:lnTo>
                    <a:pt x="3000" y="2724"/>
                  </a:lnTo>
                  <a:lnTo>
                    <a:pt x="3012" y="2730"/>
                  </a:lnTo>
                  <a:lnTo>
                    <a:pt x="3018" y="2736"/>
                  </a:lnTo>
                  <a:lnTo>
                    <a:pt x="3024" y="2736"/>
                  </a:lnTo>
                  <a:lnTo>
                    <a:pt x="3030" y="2730"/>
                  </a:lnTo>
                  <a:lnTo>
                    <a:pt x="3030" y="2712"/>
                  </a:lnTo>
                  <a:lnTo>
                    <a:pt x="3036" y="2706"/>
                  </a:lnTo>
                  <a:lnTo>
                    <a:pt x="3048" y="2700"/>
                  </a:lnTo>
                  <a:lnTo>
                    <a:pt x="3060" y="2700"/>
                  </a:lnTo>
                  <a:lnTo>
                    <a:pt x="3066" y="2706"/>
                  </a:lnTo>
                  <a:lnTo>
                    <a:pt x="3072" y="2706"/>
                  </a:lnTo>
                  <a:lnTo>
                    <a:pt x="3072" y="2700"/>
                  </a:lnTo>
                  <a:lnTo>
                    <a:pt x="3102" y="2700"/>
                  </a:lnTo>
                  <a:lnTo>
                    <a:pt x="3114" y="2688"/>
                  </a:lnTo>
                  <a:lnTo>
                    <a:pt x="3126" y="2682"/>
                  </a:lnTo>
                  <a:lnTo>
                    <a:pt x="3150" y="2658"/>
                  </a:lnTo>
                  <a:lnTo>
                    <a:pt x="3162" y="2652"/>
                  </a:lnTo>
                  <a:lnTo>
                    <a:pt x="3174" y="2640"/>
                  </a:lnTo>
                  <a:lnTo>
                    <a:pt x="3408" y="2640"/>
                  </a:lnTo>
                  <a:lnTo>
                    <a:pt x="3408" y="2634"/>
                  </a:lnTo>
                  <a:lnTo>
                    <a:pt x="3420" y="2622"/>
                  </a:lnTo>
                  <a:lnTo>
                    <a:pt x="3438" y="2622"/>
                  </a:lnTo>
                  <a:lnTo>
                    <a:pt x="3450" y="2616"/>
                  </a:lnTo>
                  <a:lnTo>
                    <a:pt x="3456" y="2616"/>
                  </a:lnTo>
                  <a:lnTo>
                    <a:pt x="3456" y="2610"/>
                  </a:lnTo>
                  <a:lnTo>
                    <a:pt x="3468" y="2598"/>
                  </a:lnTo>
                  <a:lnTo>
                    <a:pt x="3480" y="2592"/>
                  </a:lnTo>
                  <a:lnTo>
                    <a:pt x="3486" y="2586"/>
                  </a:lnTo>
                  <a:lnTo>
                    <a:pt x="3498" y="2586"/>
                  </a:lnTo>
                  <a:lnTo>
                    <a:pt x="3504" y="2592"/>
                  </a:lnTo>
                  <a:lnTo>
                    <a:pt x="3510" y="2592"/>
                  </a:lnTo>
                  <a:lnTo>
                    <a:pt x="3510" y="2568"/>
                  </a:lnTo>
                  <a:lnTo>
                    <a:pt x="3516" y="2556"/>
                  </a:lnTo>
                  <a:lnTo>
                    <a:pt x="3528" y="2544"/>
                  </a:lnTo>
                  <a:lnTo>
                    <a:pt x="3534" y="2544"/>
                  </a:lnTo>
                  <a:lnTo>
                    <a:pt x="3546" y="2532"/>
                  </a:lnTo>
                  <a:lnTo>
                    <a:pt x="3546" y="2508"/>
                  </a:lnTo>
                  <a:lnTo>
                    <a:pt x="3588" y="2484"/>
                  </a:lnTo>
                  <a:lnTo>
                    <a:pt x="3594" y="2472"/>
                  </a:lnTo>
                  <a:lnTo>
                    <a:pt x="3618" y="2448"/>
                  </a:lnTo>
                  <a:lnTo>
                    <a:pt x="3630" y="2448"/>
                  </a:lnTo>
                  <a:lnTo>
                    <a:pt x="3636" y="2454"/>
                  </a:lnTo>
                  <a:lnTo>
                    <a:pt x="3636" y="2460"/>
                  </a:lnTo>
                  <a:lnTo>
                    <a:pt x="3642" y="2466"/>
                  </a:lnTo>
                  <a:lnTo>
                    <a:pt x="3654" y="2466"/>
                  </a:lnTo>
                  <a:lnTo>
                    <a:pt x="3666" y="2460"/>
                  </a:lnTo>
                  <a:lnTo>
                    <a:pt x="3702" y="2460"/>
                  </a:lnTo>
                  <a:lnTo>
                    <a:pt x="3708" y="2466"/>
                  </a:lnTo>
                  <a:lnTo>
                    <a:pt x="3708" y="2472"/>
                  </a:lnTo>
                  <a:lnTo>
                    <a:pt x="3702" y="2496"/>
                  </a:lnTo>
                  <a:lnTo>
                    <a:pt x="3690" y="2520"/>
                  </a:lnTo>
                  <a:lnTo>
                    <a:pt x="3678" y="2550"/>
                  </a:lnTo>
                  <a:lnTo>
                    <a:pt x="3666" y="2574"/>
                  </a:lnTo>
                  <a:lnTo>
                    <a:pt x="3666" y="2586"/>
                  </a:lnTo>
                  <a:lnTo>
                    <a:pt x="3672" y="2592"/>
                  </a:lnTo>
                  <a:lnTo>
                    <a:pt x="3678" y="2592"/>
                  </a:lnTo>
                  <a:lnTo>
                    <a:pt x="3684" y="2598"/>
                  </a:lnTo>
                  <a:lnTo>
                    <a:pt x="3672" y="2610"/>
                  </a:lnTo>
                  <a:lnTo>
                    <a:pt x="3666" y="2622"/>
                  </a:lnTo>
                  <a:lnTo>
                    <a:pt x="3666" y="2628"/>
                  </a:lnTo>
                  <a:lnTo>
                    <a:pt x="3690" y="2628"/>
                  </a:lnTo>
                  <a:lnTo>
                    <a:pt x="3690" y="2634"/>
                  </a:lnTo>
                  <a:lnTo>
                    <a:pt x="3696" y="2640"/>
                  </a:lnTo>
                  <a:lnTo>
                    <a:pt x="3714" y="2640"/>
                  </a:lnTo>
                  <a:lnTo>
                    <a:pt x="3750" y="2622"/>
                  </a:lnTo>
                  <a:lnTo>
                    <a:pt x="3768" y="2604"/>
                  </a:lnTo>
                  <a:lnTo>
                    <a:pt x="3780" y="2622"/>
                  </a:lnTo>
                  <a:lnTo>
                    <a:pt x="3786" y="2622"/>
                  </a:lnTo>
                  <a:lnTo>
                    <a:pt x="3792" y="2616"/>
                  </a:lnTo>
                  <a:lnTo>
                    <a:pt x="3816" y="2604"/>
                  </a:lnTo>
                  <a:lnTo>
                    <a:pt x="3828" y="2604"/>
                  </a:lnTo>
                  <a:lnTo>
                    <a:pt x="3840" y="2592"/>
                  </a:lnTo>
                  <a:lnTo>
                    <a:pt x="3852" y="2592"/>
                  </a:lnTo>
                  <a:lnTo>
                    <a:pt x="3864" y="2580"/>
                  </a:lnTo>
                  <a:lnTo>
                    <a:pt x="3870" y="2580"/>
                  </a:lnTo>
                  <a:lnTo>
                    <a:pt x="3888" y="2586"/>
                  </a:lnTo>
                  <a:lnTo>
                    <a:pt x="3846" y="2616"/>
                  </a:lnTo>
                  <a:lnTo>
                    <a:pt x="3936" y="2610"/>
                  </a:lnTo>
                  <a:lnTo>
                    <a:pt x="3918" y="2610"/>
                  </a:lnTo>
                  <a:lnTo>
                    <a:pt x="3906" y="2616"/>
                  </a:lnTo>
                  <a:lnTo>
                    <a:pt x="3894" y="2616"/>
                  </a:lnTo>
                  <a:lnTo>
                    <a:pt x="3888" y="2622"/>
                  </a:lnTo>
                  <a:lnTo>
                    <a:pt x="3888" y="2634"/>
                  </a:lnTo>
                  <a:lnTo>
                    <a:pt x="3882" y="2640"/>
                  </a:lnTo>
                  <a:lnTo>
                    <a:pt x="3876" y="2640"/>
                  </a:lnTo>
                  <a:lnTo>
                    <a:pt x="3870" y="2634"/>
                  </a:lnTo>
                  <a:lnTo>
                    <a:pt x="3864" y="2634"/>
                  </a:lnTo>
                  <a:lnTo>
                    <a:pt x="3852" y="2628"/>
                  </a:lnTo>
                  <a:lnTo>
                    <a:pt x="3846" y="2628"/>
                  </a:lnTo>
                  <a:lnTo>
                    <a:pt x="3828" y="2634"/>
                  </a:lnTo>
                  <a:lnTo>
                    <a:pt x="3738" y="2688"/>
                  </a:lnTo>
                  <a:lnTo>
                    <a:pt x="3726" y="2700"/>
                  </a:lnTo>
                  <a:lnTo>
                    <a:pt x="3720" y="2712"/>
                  </a:lnTo>
                  <a:lnTo>
                    <a:pt x="3720" y="2748"/>
                  </a:lnTo>
                  <a:lnTo>
                    <a:pt x="3726" y="2748"/>
                  </a:lnTo>
                  <a:lnTo>
                    <a:pt x="3732" y="2742"/>
                  </a:lnTo>
                  <a:lnTo>
                    <a:pt x="3738" y="2742"/>
                  </a:lnTo>
                  <a:lnTo>
                    <a:pt x="3738" y="2754"/>
                  </a:lnTo>
                  <a:lnTo>
                    <a:pt x="3744" y="2760"/>
                  </a:lnTo>
                  <a:lnTo>
                    <a:pt x="3756" y="2760"/>
                  </a:lnTo>
                  <a:lnTo>
                    <a:pt x="3762" y="2754"/>
                  </a:lnTo>
                  <a:lnTo>
                    <a:pt x="3768" y="2742"/>
                  </a:lnTo>
                  <a:lnTo>
                    <a:pt x="3774" y="2736"/>
                  </a:lnTo>
                  <a:lnTo>
                    <a:pt x="3786" y="2736"/>
                  </a:lnTo>
                  <a:lnTo>
                    <a:pt x="3804" y="2730"/>
                  </a:lnTo>
                  <a:lnTo>
                    <a:pt x="3816" y="2724"/>
                  </a:lnTo>
                  <a:lnTo>
                    <a:pt x="3834" y="2718"/>
                  </a:lnTo>
                  <a:lnTo>
                    <a:pt x="3846" y="2706"/>
                  </a:lnTo>
                  <a:lnTo>
                    <a:pt x="3852" y="2694"/>
                  </a:lnTo>
                  <a:lnTo>
                    <a:pt x="3870" y="2676"/>
                  </a:lnTo>
                  <a:lnTo>
                    <a:pt x="3876" y="2664"/>
                  </a:lnTo>
                  <a:lnTo>
                    <a:pt x="3876" y="2670"/>
                  </a:lnTo>
                  <a:lnTo>
                    <a:pt x="3882" y="2682"/>
                  </a:lnTo>
                  <a:lnTo>
                    <a:pt x="3888" y="2688"/>
                  </a:lnTo>
                  <a:lnTo>
                    <a:pt x="3894" y="2688"/>
                  </a:lnTo>
                  <a:lnTo>
                    <a:pt x="3930" y="2676"/>
                  </a:lnTo>
                  <a:lnTo>
                    <a:pt x="3954" y="2664"/>
                  </a:lnTo>
                  <a:lnTo>
                    <a:pt x="3972" y="2658"/>
                  </a:lnTo>
                  <a:lnTo>
                    <a:pt x="3984" y="2652"/>
                  </a:lnTo>
                  <a:lnTo>
                    <a:pt x="4008" y="2646"/>
                  </a:lnTo>
                  <a:lnTo>
                    <a:pt x="4068" y="2634"/>
                  </a:lnTo>
                  <a:lnTo>
                    <a:pt x="4080" y="2628"/>
                  </a:lnTo>
                  <a:lnTo>
                    <a:pt x="4068" y="2616"/>
                  </a:lnTo>
                  <a:lnTo>
                    <a:pt x="4074" y="2598"/>
                  </a:lnTo>
                  <a:lnTo>
                    <a:pt x="4038" y="2604"/>
                  </a:lnTo>
                  <a:lnTo>
                    <a:pt x="4038" y="2580"/>
                  </a:lnTo>
                  <a:lnTo>
                    <a:pt x="4026" y="2586"/>
                  </a:lnTo>
                  <a:lnTo>
                    <a:pt x="4020" y="2586"/>
                  </a:lnTo>
                  <a:lnTo>
                    <a:pt x="4008" y="2592"/>
                  </a:lnTo>
                  <a:lnTo>
                    <a:pt x="4002" y="2598"/>
                  </a:lnTo>
                  <a:lnTo>
                    <a:pt x="3990" y="2598"/>
                  </a:lnTo>
                  <a:lnTo>
                    <a:pt x="3990" y="2580"/>
                  </a:lnTo>
                  <a:lnTo>
                    <a:pt x="3930" y="2580"/>
                  </a:lnTo>
                  <a:lnTo>
                    <a:pt x="3924" y="2574"/>
                  </a:lnTo>
                  <a:lnTo>
                    <a:pt x="3924" y="2568"/>
                  </a:lnTo>
                  <a:lnTo>
                    <a:pt x="3918" y="2562"/>
                  </a:lnTo>
                  <a:lnTo>
                    <a:pt x="3918" y="2556"/>
                  </a:lnTo>
                  <a:lnTo>
                    <a:pt x="3930" y="2556"/>
                  </a:lnTo>
                  <a:lnTo>
                    <a:pt x="3918" y="2544"/>
                  </a:lnTo>
                  <a:lnTo>
                    <a:pt x="3888" y="2544"/>
                  </a:lnTo>
                  <a:lnTo>
                    <a:pt x="3882" y="2532"/>
                  </a:lnTo>
                  <a:lnTo>
                    <a:pt x="3882" y="2526"/>
                  </a:lnTo>
                  <a:lnTo>
                    <a:pt x="3876" y="2514"/>
                  </a:lnTo>
                  <a:lnTo>
                    <a:pt x="3876" y="2502"/>
                  </a:lnTo>
                  <a:lnTo>
                    <a:pt x="3894" y="2484"/>
                  </a:lnTo>
                  <a:lnTo>
                    <a:pt x="3870" y="2484"/>
                  </a:lnTo>
                  <a:lnTo>
                    <a:pt x="3876" y="2478"/>
                  </a:lnTo>
                  <a:lnTo>
                    <a:pt x="3888" y="2472"/>
                  </a:lnTo>
                  <a:lnTo>
                    <a:pt x="3894" y="2460"/>
                  </a:lnTo>
                  <a:lnTo>
                    <a:pt x="3906" y="2454"/>
                  </a:lnTo>
                  <a:lnTo>
                    <a:pt x="3918" y="2442"/>
                  </a:lnTo>
                  <a:lnTo>
                    <a:pt x="3924" y="2430"/>
                  </a:lnTo>
                  <a:lnTo>
                    <a:pt x="3936" y="2424"/>
                  </a:lnTo>
                  <a:lnTo>
                    <a:pt x="3942" y="2412"/>
                  </a:lnTo>
                  <a:lnTo>
                    <a:pt x="3948" y="2406"/>
                  </a:lnTo>
                  <a:lnTo>
                    <a:pt x="3936" y="2400"/>
                  </a:lnTo>
                  <a:lnTo>
                    <a:pt x="3912" y="2430"/>
                  </a:lnTo>
                  <a:lnTo>
                    <a:pt x="3894" y="2418"/>
                  </a:lnTo>
                  <a:lnTo>
                    <a:pt x="3864" y="2436"/>
                  </a:lnTo>
                  <a:lnTo>
                    <a:pt x="3858" y="2418"/>
                  </a:lnTo>
                  <a:lnTo>
                    <a:pt x="3828" y="2406"/>
                  </a:lnTo>
                  <a:lnTo>
                    <a:pt x="3810" y="2412"/>
                  </a:lnTo>
                  <a:lnTo>
                    <a:pt x="3864" y="2394"/>
                  </a:lnTo>
                  <a:lnTo>
                    <a:pt x="3870" y="2400"/>
                  </a:lnTo>
                  <a:lnTo>
                    <a:pt x="3882" y="2406"/>
                  </a:lnTo>
                  <a:lnTo>
                    <a:pt x="3900" y="2406"/>
                  </a:lnTo>
                  <a:lnTo>
                    <a:pt x="3918" y="2388"/>
                  </a:lnTo>
                  <a:lnTo>
                    <a:pt x="3930" y="2382"/>
                  </a:lnTo>
                  <a:lnTo>
                    <a:pt x="3936" y="2376"/>
                  </a:lnTo>
                  <a:lnTo>
                    <a:pt x="3978" y="2376"/>
                  </a:lnTo>
                  <a:lnTo>
                    <a:pt x="3978" y="2364"/>
                  </a:lnTo>
                  <a:lnTo>
                    <a:pt x="3972" y="2358"/>
                  </a:lnTo>
                  <a:lnTo>
                    <a:pt x="3966" y="2346"/>
                  </a:lnTo>
                  <a:lnTo>
                    <a:pt x="3990" y="2346"/>
                  </a:lnTo>
                  <a:lnTo>
                    <a:pt x="3978" y="2334"/>
                  </a:lnTo>
                  <a:lnTo>
                    <a:pt x="3972" y="2322"/>
                  </a:lnTo>
                  <a:lnTo>
                    <a:pt x="3960" y="2316"/>
                  </a:lnTo>
                  <a:lnTo>
                    <a:pt x="3942" y="2310"/>
                  </a:lnTo>
                  <a:lnTo>
                    <a:pt x="3918" y="2310"/>
                  </a:lnTo>
                  <a:lnTo>
                    <a:pt x="3852" y="2316"/>
                  </a:lnTo>
                  <a:lnTo>
                    <a:pt x="3792" y="2334"/>
                  </a:lnTo>
                  <a:lnTo>
                    <a:pt x="3744" y="2352"/>
                  </a:lnTo>
                  <a:lnTo>
                    <a:pt x="3684" y="2376"/>
                  </a:lnTo>
                  <a:lnTo>
                    <a:pt x="3660" y="2388"/>
                  </a:lnTo>
                  <a:lnTo>
                    <a:pt x="3642" y="2400"/>
                  </a:lnTo>
                  <a:lnTo>
                    <a:pt x="3624" y="2418"/>
                  </a:lnTo>
                  <a:lnTo>
                    <a:pt x="3606" y="2430"/>
                  </a:lnTo>
                  <a:lnTo>
                    <a:pt x="3594" y="2442"/>
                  </a:lnTo>
                  <a:lnTo>
                    <a:pt x="3576" y="2454"/>
                  </a:lnTo>
                  <a:lnTo>
                    <a:pt x="3564" y="2466"/>
                  </a:lnTo>
                  <a:lnTo>
                    <a:pt x="3528" y="2484"/>
                  </a:lnTo>
                  <a:lnTo>
                    <a:pt x="3516" y="2484"/>
                  </a:lnTo>
                  <a:lnTo>
                    <a:pt x="3498" y="2490"/>
                  </a:lnTo>
                  <a:lnTo>
                    <a:pt x="3486" y="2490"/>
                  </a:lnTo>
                  <a:lnTo>
                    <a:pt x="3492" y="2490"/>
                  </a:lnTo>
                  <a:lnTo>
                    <a:pt x="3498" y="2484"/>
                  </a:lnTo>
                  <a:lnTo>
                    <a:pt x="3510" y="2478"/>
                  </a:lnTo>
                  <a:lnTo>
                    <a:pt x="3522" y="2466"/>
                  </a:lnTo>
                  <a:lnTo>
                    <a:pt x="3540" y="2460"/>
                  </a:lnTo>
                  <a:lnTo>
                    <a:pt x="3552" y="2448"/>
                  </a:lnTo>
                  <a:lnTo>
                    <a:pt x="3576" y="2436"/>
                  </a:lnTo>
                  <a:lnTo>
                    <a:pt x="3600" y="2412"/>
                  </a:lnTo>
                  <a:lnTo>
                    <a:pt x="3606" y="2400"/>
                  </a:lnTo>
                  <a:lnTo>
                    <a:pt x="3582" y="2388"/>
                  </a:lnTo>
                  <a:lnTo>
                    <a:pt x="3588" y="2388"/>
                  </a:lnTo>
                  <a:lnTo>
                    <a:pt x="3594" y="2394"/>
                  </a:lnTo>
                  <a:lnTo>
                    <a:pt x="3624" y="2394"/>
                  </a:lnTo>
                  <a:lnTo>
                    <a:pt x="3642" y="2382"/>
                  </a:lnTo>
                  <a:lnTo>
                    <a:pt x="3702" y="2334"/>
                  </a:lnTo>
                  <a:lnTo>
                    <a:pt x="3750" y="2310"/>
                  </a:lnTo>
                  <a:lnTo>
                    <a:pt x="3768" y="2304"/>
                  </a:lnTo>
                  <a:lnTo>
                    <a:pt x="3804" y="2304"/>
                  </a:lnTo>
                  <a:lnTo>
                    <a:pt x="3852" y="2256"/>
                  </a:lnTo>
                  <a:lnTo>
                    <a:pt x="3870" y="2244"/>
                  </a:lnTo>
                  <a:lnTo>
                    <a:pt x="3888" y="2238"/>
                  </a:lnTo>
                  <a:lnTo>
                    <a:pt x="3936" y="2232"/>
                  </a:lnTo>
                  <a:lnTo>
                    <a:pt x="3990" y="2232"/>
                  </a:lnTo>
                  <a:lnTo>
                    <a:pt x="4044" y="2226"/>
                  </a:lnTo>
                  <a:lnTo>
                    <a:pt x="4074" y="2226"/>
                  </a:lnTo>
                  <a:lnTo>
                    <a:pt x="4104" y="2232"/>
                  </a:lnTo>
                  <a:lnTo>
                    <a:pt x="4176" y="2244"/>
                  </a:lnTo>
                  <a:lnTo>
                    <a:pt x="4200" y="2250"/>
                  </a:lnTo>
                  <a:lnTo>
                    <a:pt x="4212" y="2244"/>
                  </a:lnTo>
                  <a:lnTo>
                    <a:pt x="4248" y="2232"/>
                  </a:lnTo>
                  <a:lnTo>
                    <a:pt x="4260" y="2226"/>
                  </a:lnTo>
                  <a:lnTo>
                    <a:pt x="4278" y="2226"/>
                  </a:lnTo>
                  <a:lnTo>
                    <a:pt x="4296" y="2220"/>
                  </a:lnTo>
                  <a:lnTo>
                    <a:pt x="4320" y="2214"/>
                  </a:lnTo>
                  <a:lnTo>
                    <a:pt x="4338" y="2208"/>
                  </a:lnTo>
                  <a:lnTo>
                    <a:pt x="4374" y="2172"/>
                  </a:lnTo>
                  <a:lnTo>
                    <a:pt x="4392" y="2166"/>
                  </a:lnTo>
                  <a:lnTo>
                    <a:pt x="4404" y="2154"/>
                  </a:lnTo>
                  <a:lnTo>
                    <a:pt x="4410" y="2154"/>
                  </a:lnTo>
                  <a:lnTo>
                    <a:pt x="4422" y="2148"/>
                  </a:lnTo>
                  <a:lnTo>
                    <a:pt x="4452" y="2148"/>
                  </a:lnTo>
                  <a:lnTo>
                    <a:pt x="4458" y="2142"/>
                  </a:lnTo>
                  <a:lnTo>
                    <a:pt x="4470" y="2136"/>
                  </a:lnTo>
                  <a:lnTo>
                    <a:pt x="4476" y="2130"/>
                  </a:lnTo>
                  <a:lnTo>
                    <a:pt x="4494" y="2130"/>
                  </a:lnTo>
                  <a:lnTo>
                    <a:pt x="4500" y="2136"/>
                  </a:lnTo>
                  <a:lnTo>
                    <a:pt x="4518" y="2136"/>
                  </a:lnTo>
                  <a:lnTo>
                    <a:pt x="4530" y="2130"/>
                  </a:lnTo>
                  <a:lnTo>
                    <a:pt x="4536" y="2130"/>
                  </a:lnTo>
                  <a:lnTo>
                    <a:pt x="4542" y="2124"/>
                  </a:lnTo>
                  <a:lnTo>
                    <a:pt x="4596" y="2106"/>
                  </a:lnTo>
                  <a:lnTo>
                    <a:pt x="4620" y="2094"/>
                  </a:lnTo>
                  <a:lnTo>
                    <a:pt x="4620" y="2088"/>
                  </a:lnTo>
                  <a:lnTo>
                    <a:pt x="4614" y="2076"/>
                  </a:lnTo>
                  <a:lnTo>
                    <a:pt x="4602" y="2070"/>
                  </a:lnTo>
                  <a:lnTo>
                    <a:pt x="4584" y="2052"/>
                  </a:lnTo>
                  <a:lnTo>
                    <a:pt x="4578" y="2052"/>
                  </a:lnTo>
                  <a:lnTo>
                    <a:pt x="4602" y="2052"/>
                  </a:lnTo>
                  <a:lnTo>
                    <a:pt x="4614" y="2046"/>
                  </a:lnTo>
                  <a:lnTo>
                    <a:pt x="4614" y="2028"/>
                  </a:lnTo>
                  <a:lnTo>
                    <a:pt x="4608" y="2022"/>
                  </a:lnTo>
                  <a:lnTo>
                    <a:pt x="4608" y="2010"/>
                  </a:lnTo>
                  <a:lnTo>
                    <a:pt x="4632" y="2010"/>
                  </a:lnTo>
                  <a:lnTo>
                    <a:pt x="4644" y="1998"/>
                  </a:lnTo>
                  <a:lnTo>
                    <a:pt x="4644" y="1992"/>
                  </a:lnTo>
                  <a:lnTo>
                    <a:pt x="4632" y="1980"/>
                  </a:lnTo>
                  <a:lnTo>
                    <a:pt x="4626" y="1968"/>
                  </a:lnTo>
                  <a:lnTo>
                    <a:pt x="4608" y="1962"/>
                  </a:lnTo>
                  <a:lnTo>
                    <a:pt x="4602" y="1956"/>
                  </a:lnTo>
                  <a:lnTo>
                    <a:pt x="4590" y="196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46" name="Cameroon" descr="© INSCALE GmbH, 05.05.2010&#10;http://www.presentationload.com/">
              <a:extLst>
                <a:ext uri="{FF2B5EF4-FFF2-40B4-BE49-F238E27FC236}">
                  <a16:creationId xmlns:a16="http://schemas.microsoft.com/office/drawing/2014/main" id="{6058FF7F-FAFB-2E87-019F-D694E972563E}"/>
                </a:ext>
              </a:extLst>
            </p:cNvPr>
            <p:cNvSpPr>
              <a:spLocks/>
            </p:cNvSpPr>
            <p:nvPr/>
          </p:nvSpPr>
          <p:spPr bwMode="gray">
            <a:xfrm>
              <a:off x="4465160" y="2816755"/>
              <a:ext cx="207532" cy="351324"/>
            </a:xfrm>
            <a:custGeom>
              <a:avLst/>
              <a:gdLst>
                <a:gd name="T0" fmla="*/ 2147483647 w 546"/>
                <a:gd name="T1" fmla="*/ 0 h 924"/>
                <a:gd name="T2" fmla="*/ 2147483647 w 546"/>
                <a:gd name="T3" fmla="*/ 2147483647 h 924"/>
                <a:gd name="T4" fmla="*/ 2147483647 w 546"/>
                <a:gd name="T5" fmla="*/ 2147483647 h 924"/>
                <a:gd name="T6" fmla="*/ 2147483647 w 546"/>
                <a:gd name="T7" fmla="*/ 2147483647 h 924"/>
                <a:gd name="T8" fmla="*/ 2147483647 w 546"/>
                <a:gd name="T9" fmla="*/ 2147483647 h 924"/>
                <a:gd name="T10" fmla="*/ 2147483647 w 546"/>
                <a:gd name="T11" fmla="*/ 2147483647 h 924"/>
                <a:gd name="T12" fmla="*/ 2147483647 w 546"/>
                <a:gd name="T13" fmla="*/ 2147483647 h 924"/>
                <a:gd name="T14" fmla="*/ 2147483647 w 546"/>
                <a:gd name="T15" fmla="*/ 2147483647 h 924"/>
                <a:gd name="T16" fmla="*/ 2147483647 w 546"/>
                <a:gd name="T17" fmla="*/ 2147483647 h 924"/>
                <a:gd name="T18" fmla="*/ 2147483647 w 546"/>
                <a:gd name="T19" fmla="*/ 2147483647 h 924"/>
                <a:gd name="T20" fmla="*/ 2147483647 w 546"/>
                <a:gd name="T21" fmla="*/ 2147483647 h 924"/>
                <a:gd name="T22" fmla="*/ 2147483647 w 546"/>
                <a:gd name="T23" fmla="*/ 2147483647 h 924"/>
                <a:gd name="T24" fmla="*/ 2147483647 w 546"/>
                <a:gd name="T25" fmla="*/ 2147483647 h 924"/>
                <a:gd name="T26" fmla="*/ 2147483647 w 546"/>
                <a:gd name="T27" fmla="*/ 2147483647 h 924"/>
                <a:gd name="T28" fmla="*/ 2147483647 w 546"/>
                <a:gd name="T29" fmla="*/ 2147483647 h 924"/>
                <a:gd name="T30" fmla="*/ 2147483647 w 546"/>
                <a:gd name="T31" fmla="*/ 2147483647 h 924"/>
                <a:gd name="T32" fmla="*/ 2147483647 w 546"/>
                <a:gd name="T33" fmla="*/ 2147483647 h 924"/>
                <a:gd name="T34" fmla="*/ 2147483647 w 546"/>
                <a:gd name="T35" fmla="*/ 2147483647 h 924"/>
                <a:gd name="T36" fmla="*/ 2147483647 w 546"/>
                <a:gd name="T37" fmla="*/ 2147483647 h 924"/>
                <a:gd name="T38" fmla="*/ 2147483647 w 546"/>
                <a:gd name="T39" fmla="*/ 2147483647 h 924"/>
                <a:gd name="T40" fmla="*/ 2147483647 w 546"/>
                <a:gd name="T41" fmla="*/ 2147483647 h 924"/>
                <a:gd name="T42" fmla="*/ 2147483647 w 546"/>
                <a:gd name="T43" fmla="*/ 2147483647 h 924"/>
                <a:gd name="T44" fmla="*/ 2147483647 w 546"/>
                <a:gd name="T45" fmla="*/ 2147483647 h 924"/>
                <a:gd name="T46" fmla="*/ 2147483647 w 546"/>
                <a:gd name="T47" fmla="*/ 2147483647 h 924"/>
                <a:gd name="T48" fmla="*/ 2147483647 w 546"/>
                <a:gd name="T49" fmla="*/ 2147483647 h 924"/>
                <a:gd name="T50" fmla="*/ 2147483647 w 546"/>
                <a:gd name="T51" fmla="*/ 2147483647 h 924"/>
                <a:gd name="T52" fmla="*/ 2147483647 w 546"/>
                <a:gd name="T53" fmla="*/ 2147483647 h 924"/>
                <a:gd name="T54" fmla="*/ 2147483647 w 546"/>
                <a:gd name="T55" fmla="*/ 2147483647 h 924"/>
                <a:gd name="T56" fmla="*/ 2147483647 w 546"/>
                <a:gd name="T57" fmla="*/ 2147483647 h 924"/>
                <a:gd name="T58" fmla="*/ 2147483647 w 546"/>
                <a:gd name="T59" fmla="*/ 2147483647 h 924"/>
                <a:gd name="T60" fmla="*/ 2147483647 w 546"/>
                <a:gd name="T61" fmla="*/ 2147483647 h 924"/>
                <a:gd name="T62" fmla="*/ 2147483647 w 546"/>
                <a:gd name="T63" fmla="*/ 2147483647 h 924"/>
                <a:gd name="T64" fmla="*/ 2147483647 w 546"/>
                <a:gd name="T65" fmla="*/ 2147483647 h 924"/>
                <a:gd name="T66" fmla="*/ 2147483647 w 546"/>
                <a:gd name="T67" fmla="*/ 2147483647 h 924"/>
                <a:gd name="T68" fmla="*/ 2147483647 w 546"/>
                <a:gd name="T69" fmla="*/ 2147483647 h 924"/>
                <a:gd name="T70" fmla="*/ 2147483647 w 546"/>
                <a:gd name="T71" fmla="*/ 2147483647 h 924"/>
                <a:gd name="T72" fmla="*/ 2147483647 w 546"/>
                <a:gd name="T73" fmla="*/ 2147483647 h 924"/>
                <a:gd name="T74" fmla="*/ 2147483647 w 546"/>
                <a:gd name="T75" fmla="*/ 2147483647 h 924"/>
                <a:gd name="T76" fmla="*/ 2147483647 w 546"/>
                <a:gd name="T77" fmla="*/ 2147483647 h 924"/>
                <a:gd name="T78" fmla="*/ 2147483647 w 546"/>
                <a:gd name="T79" fmla="*/ 2147483647 h 924"/>
                <a:gd name="T80" fmla="*/ 2147483647 w 546"/>
                <a:gd name="T81" fmla="*/ 2147483647 h 924"/>
                <a:gd name="T82" fmla="*/ 2147483647 w 546"/>
                <a:gd name="T83" fmla="*/ 2147483647 h 924"/>
                <a:gd name="T84" fmla="*/ 2147483647 w 546"/>
                <a:gd name="T85" fmla="*/ 2147483647 h 924"/>
                <a:gd name="T86" fmla="*/ 2147483647 w 546"/>
                <a:gd name="T87" fmla="*/ 2147483647 h 924"/>
                <a:gd name="T88" fmla="*/ 2147483647 w 546"/>
                <a:gd name="T89" fmla="*/ 2147483647 h 924"/>
                <a:gd name="T90" fmla="*/ 2147483647 w 546"/>
                <a:gd name="T91" fmla="*/ 2147483647 h 924"/>
                <a:gd name="T92" fmla="*/ 2147483647 w 546"/>
                <a:gd name="T93" fmla="*/ 2147483647 h 924"/>
                <a:gd name="T94" fmla="*/ 2147483647 w 546"/>
                <a:gd name="T95" fmla="*/ 2147483647 h 924"/>
                <a:gd name="T96" fmla="*/ 2147483647 w 546"/>
                <a:gd name="T97" fmla="*/ 2147483647 h 924"/>
                <a:gd name="T98" fmla="*/ 2147483647 w 546"/>
                <a:gd name="T99" fmla="*/ 2147483647 h 924"/>
                <a:gd name="T100" fmla="*/ 2147483647 w 546"/>
                <a:gd name="T101" fmla="*/ 2147483647 h 924"/>
                <a:gd name="T102" fmla="*/ 2147483647 w 546"/>
                <a:gd name="T103" fmla="*/ 2147483647 h 924"/>
                <a:gd name="T104" fmla="*/ 2147483647 w 546"/>
                <a:gd name="T105" fmla="*/ 2147483647 h 924"/>
                <a:gd name="T106" fmla="*/ 2147483647 w 546"/>
                <a:gd name="T107" fmla="*/ 2147483647 h 924"/>
                <a:gd name="T108" fmla="*/ 2147483647 w 546"/>
                <a:gd name="T109" fmla="*/ 2147483647 h 924"/>
                <a:gd name="T110" fmla="*/ 2147483647 w 546"/>
                <a:gd name="T111" fmla="*/ 2147483647 h 924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546"/>
                <a:gd name="T169" fmla="*/ 0 h 924"/>
                <a:gd name="T170" fmla="*/ 546 w 546"/>
                <a:gd name="T171" fmla="*/ 924 h 924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546" h="924">
                  <a:moveTo>
                    <a:pt x="420" y="30"/>
                  </a:moveTo>
                  <a:lnTo>
                    <a:pt x="414" y="18"/>
                  </a:lnTo>
                  <a:lnTo>
                    <a:pt x="414" y="0"/>
                  </a:lnTo>
                  <a:lnTo>
                    <a:pt x="390" y="6"/>
                  </a:lnTo>
                  <a:lnTo>
                    <a:pt x="390" y="54"/>
                  </a:lnTo>
                  <a:lnTo>
                    <a:pt x="396" y="60"/>
                  </a:lnTo>
                  <a:lnTo>
                    <a:pt x="396" y="66"/>
                  </a:lnTo>
                  <a:lnTo>
                    <a:pt x="426" y="66"/>
                  </a:lnTo>
                  <a:lnTo>
                    <a:pt x="426" y="96"/>
                  </a:lnTo>
                  <a:lnTo>
                    <a:pt x="420" y="102"/>
                  </a:lnTo>
                  <a:lnTo>
                    <a:pt x="420" y="108"/>
                  </a:lnTo>
                  <a:lnTo>
                    <a:pt x="426" y="114"/>
                  </a:lnTo>
                  <a:lnTo>
                    <a:pt x="426" y="126"/>
                  </a:lnTo>
                  <a:lnTo>
                    <a:pt x="408" y="144"/>
                  </a:lnTo>
                  <a:lnTo>
                    <a:pt x="396" y="150"/>
                  </a:lnTo>
                  <a:lnTo>
                    <a:pt x="384" y="150"/>
                  </a:lnTo>
                  <a:lnTo>
                    <a:pt x="384" y="156"/>
                  </a:lnTo>
                  <a:lnTo>
                    <a:pt x="378" y="162"/>
                  </a:lnTo>
                  <a:lnTo>
                    <a:pt x="378" y="168"/>
                  </a:lnTo>
                  <a:lnTo>
                    <a:pt x="372" y="174"/>
                  </a:lnTo>
                  <a:lnTo>
                    <a:pt x="372" y="180"/>
                  </a:lnTo>
                  <a:lnTo>
                    <a:pt x="360" y="192"/>
                  </a:lnTo>
                  <a:lnTo>
                    <a:pt x="354" y="204"/>
                  </a:lnTo>
                  <a:lnTo>
                    <a:pt x="348" y="234"/>
                  </a:lnTo>
                  <a:lnTo>
                    <a:pt x="342" y="240"/>
                  </a:lnTo>
                  <a:lnTo>
                    <a:pt x="342" y="270"/>
                  </a:lnTo>
                  <a:lnTo>
                    <a:pt x="336" y="288"/>
                  </a:lnTo>
                  <a:lnTo>
                    <a:pt x="330" y="294"/>
                  </a:lnTo>
                  <a:lnTo>
                    <a:pt x="312" y="294"/>
                  </a:lnTo>
                  <a:lnTo>
                    <a:pt x="312" y="324"/>
                  </a:lnTo>
                  <a:lnTo>
                    <a:pt x="306" y="342"/>
                  </a:lnTo>
                  <a:lnTo>
                    <a:pt x="306" y="354"/>
                  </a:lnTo>
                  <a:lnTo>
                    <a:pt x="300" y="360"/>
                  </a:lnTo>
                  <a:lnTo>
                    <a:pt x="288" y="366"/>
                  </a:lnTo>
                  <a:lnTo>
                    <a:pt x="282" y="372"/>
                  </a:lnTo>
                  <a:lnTo>
                    <a:pt x="270" y="378"/>
                  </a:lnTo>
                  <a:lnTo>
                    <a:pt x="258" y="426"/>
                  </a:lnTo>
                  <a:lnTo>
                    <a:pt x="234" y="456"/>
                  </a:lnTo>
                  <a:lnTo>
                    <a:pt x="234" y="486"/>
                  </a:lnTo>
                  <a:lnTo>
                    <a:pt x="228" y="492"/>
                  </a:lnTo>
                  <a:lnTo>
                    <a:pt x="216" y="498"/>
                  </a:lnTo>
                  <a:lnTo>
                    <a:pt x="210" y="510"/>
                  </a:lnTo>
                  <a:lnTo>
                    <a:pt x="210" y="522"/>
                  </a:lnTo>
                  <a:lnTo>
                    <a:pt x="192" y="540"/>
                  </a:lnTo>
                  <a:lnTo>
                    <a:pt x="186" y="540"/>
                  </a:lnTo>
                  <a:lnTo>
                    <a:pt x="180" y="534"/>
                  </a:lnTo>
                  <a:lnTo>
                    <a:pt x="174" y="522"/>
                  </a:lnTo>
                  <a:lnTo>
                    <a:pt x="174" y="516"/>
                  </a:lnTo>
                  <a:lnTo>
                    <a:pt x="168" y="504"/>
                  </a:lnTo>
                  <a:lnTo>
                    <a:pt x="156" y="492"/>
                  </a:lnTo>
                  <a:lnTo>
                    <a:pt x="150" y="480"/>
                  </a:lnTo>
                  <a:lnTo>
                    <a:pt x="138" y="480"/>
                  </a:lnTo>
                  <a:lnTo>
                    <a:pt x="144" y="486"/>
                  </a:lnTo>
                  <a:lnTo>
                    <a:pt x="144" y="498"/>
                  </a:lnTo>
                  <a:lnTo>
                    <a:pt x="138" y="504"/>
                  </a:lnTo>
                  <a:lnTo>
                    <a:pt x="132" y="504"/>
                  </a:lnTo>
                  <a:lnTo>
                    <a:pt x="120" y="498"/>
                  </a:lnTo>
                  <a:lnTo>
                    <a:pt x="114" y="492"/>
                  </a:lnTo>
                  <a:lnTo>
                    <a:pt x="108" y="492"/>
                  </a:lnTo>
                  <a:lnTo>
                    <a:pt x="102" y="498"/>
                  </a:lnTo>
                  <a:lnTo>
                    <a:pt x="90" y="522"/>
                  </a:lnTo>
                  <a:lnTo>
                    <a:pt x="84" y="528"/>
                  </a:lnTo>
                  <a:lnTo>
                    <a:pt x="84" y="534"/>
                  </a:lnTo>
                  <a:lnTo>
                    <a:pt x="18" y="588"/>
                  </a:lnTo>
                  <a:lnTo>
                    <a:pt x="18" y="642"/>
                  </a:lnTo>
                  <a:lnTo>
                    <a:pt x="12" y="654"/>
                  </a:lnTo>
                  <a:lnTo>
                    <a:pt x="12" y="666"/>
                  </a:lnTo>
                  <a:lnTo>
                    <a:pt x="6" y="672"/>
                  </a:lnTo>
                  <a:lnTo>
                    <a:pt x="6" y="678"/>
                  </a:lnTo>
                  <a:lnTo>
                    <a:pt x="0" y="690"/>
                  </a:lnTo>
                  <a:lnTo>
                    <a:pt x="24" y="684"/>
                  </a:lnTo>
                  <a:lnTo>
                    <a:pt x="24" y="708"/>
                  </a:lnTo>
                  <a:lnTo>
                    <a:pt x="36" y="732"/>
                  </a:lnTo>
                  <a:lnTo>
                    <a:pt x="60" y="744"/>
                  </a:lnTo>
                  <a:lnTo>
                    <a:pt x="66" y="750"/>
                  </a:lnTo>
                  <a:lnTo>
                    <a:pt x="84" y="726"/>
                  </a:lnTo>
                  <a:lnTo>
                    <a:pt x="66" y="756"/>
                  </a:lnTo>
                  <a:lnTo>
                    <a:pt x="84" y="786"/>
                  </a:lnTo>
                  <a:lnTo>
                    <a:pt x="102" y="792"/>
                  </a:lnTo>
                  <a:lnTo>
                    <a:pt x="102" y="840"/>
                  </a:lnTo>
                  <a:lnTo>
                    <a:pt x="90" y="840"/>
                  </a:lnTo>
                  <a:lnTo>
                    <a:pt x="90" y="870"/>
                  </a:lnTo>
                  <a:lnTo>
                    <a:pt x="102" y="882"/>
                  </a:lnTo>
                  <a:lnTo>
                    <a:pt x="198" y="882"/>
                  </a:lnTo>
                  <a:lnTo>
                    <a:pt x="216" y="864"/>
                  </a:lnTo>
                  <a:lnTo>
                    <a:pt x="228" y="882"/>
                  </a:lnTo>
                  <a:lnTo>
                    <a:pt x="258" y="882"/>
                  </a:lnTo>
                  <a:lnTo>
                    <a:pt x="270" y="870"/>
                  </a:lnTo>
                  <a:lnTo>
                    <a:pt x="276" y="870"/>
                  </a:lnTo>
                  <a:lnTo>
                    <a:pt x="288" y="876"/>
                  </a:lnTo>
                  <a:lnTo>
                    <a:pt x="294" y="876"/>
                  </a:lnTo>
                  <a:lnTo>
                    <a:pt x="342" y="870"/>
                  </a:lnTo>
                  <a:lnTo>
                    <a:pt x="342" y="888"/>
                  </a:lnTo>
                  <a:lnTo>
                    <a:pt x="372" y="888"/>
                  </a:lnTo>
                  <a:lnTo>
                    <a:pt x="390" y="882"/>
                  </a:lnTo>
                  <a:lnTo>
                    <a:pt x="438" y="882"/>
                  </a:lnTo>
                  <a:lnTo>
                    <a:pt x="450" y="888"/>
                  </a:lnTo>
                  <a:lnTo>
                    <a:pt x="456" y="894"/>
                  </a:lnTo>
                  <a:lnTo>
                    <a:pt x="468" y="894"/>
                  </a:lnTo>
                  <a:lnTo>
                    <a:pt x="474" y="900"/>
                  </a:lnTo>
                  <a:lnTo>
                    <a:pt x="510" y="900"/>
                  </a:lnTo>
                  <a:lnTo>
                    <a:pt x="534" y="924"/>
                  </a:lnTo>
                  <a:lnTo>
                    <a:pt x="540" y="882"/>
                  </a:lnTo>
                  <a:lnTo>
                    <a:pt x="546" y="876"/>
                  </a:lnTo>
                  <a:lnTo>
                    <a:pt x="534" y="864"/>
                  </a:lnTo>
                  <a:lnTo>
                    <a:pt x="534" y="834"/>
                  </a:lnTo>
                  <a:lnTo>
                    <a:pt x="528" y="816"/>
                  </a:lnTo>
                  <a:lnTo>
                    <a:pt x="516" y="810"/>
                  </a:lnTo>
                  <a:lnTo>
                    <a:pt x="510" y="798"/>
                  </a:lnTo>
                  <a:lnTo>
                    <a:pt x="498" y="792"/>
                  </a:lnTo>
                  <a:lnTo>
                    <a:pt x="486" y="780"/>
                  </a:lnTo>
                  <a:lnTo>
                    <a:pt x="474" y="756"/>
                  </a:lnTo>
                  <a:lnTo>
                    <a:pt x="468" y="750"/>
                  </a:lnTo>
                  <a:lnTo>
                    <a:pt x="468" y="708"/>
                  </a:lnTo>
                  <a:lnTo>
                    <a:pt x="462" y="708"/>
                  </a:lnTo>
                  <a:lnTo>
                    <a:pt x="444" y="690"/>
                  </a:lnTo>
                  <a:lnTo>
                    <a:pt x="438" y="690"/>
                  </a:lnTo>
                  <a:lnTo>
                    <a:pt x="438" y="642"/>
                  </a:lnTo>
                  <a:lnTo>
                    <a:pt x="420" y="630"/>
                  </a:lnTo>
                  <a:lnTo>
                    <a:pt x="432" y="618"/>
                  </a:lnTo>
                  <a:lnTo>
                    <a:pt x="432" y="582"/>
                  </a:lnTo>
                  <a:lnTo>
                    <a:pt x="426" y="582"/>
                  </a:lnTo>
                  <a:lnTo>
                    <a:pt x="414" y="576"/>
                  </a:lnTo>
                  <a:lnTo>
                    <a:pt x="414" y="570"/>
                  </a:lnTo>
                  <a:lnTo>
                    <a:pt x="426" y="558"/>
                  </a:lnTo>
                  <a:lnTo>
                    <a:pt x="438" y="552"/>
                  </a:lnTo>
                  <a:lnTo>
                    <a:pt x="444" y="546"/>
                  </a:lnTo>
                  <a:lnTo>
                    <a:pt x="450" y="546"/>
                  </a:lnTo>
                  <a:lnTo>
                    <a:pt x="456" y="510"/>
                  </a:lnTo>
                  <a:lnTo>
                    <a:pt x="462" y="510"/>
                  </a:lnTo>
                  <a:lnTo>
                    <a:pt x="468" y="498"/>
                  </a:lnTo>
                  <a:lnTo>
                    <a:pt x="468" y="480"/>
                  </a:lnTo>
                  <a:lnTo>
                    <a:pt x="474" y="474"/>
                  </a:lnTo>
                  <a:lnTo>
                    <a:pt x="480" y="462"/>
                  </a:lnTo>
                  <a:lnTo>
                    <a:pt x="492" y="450"/>
                  </a:lnTo>
                  <a:lnTo>
                    <a:pt x="498" y="450"/>
                  </a:lnTo>
                  <a:lnTo>
                    <a:pt x="498" y="438"/>
                  </a:lnTo>
                  <a:lnTo>
                    <a:pt x="492" y="420"/>
                  </a:lnTo>
                  <a:lnTo>
                    <a:pt x="486" y="408"/>
                  </a:lnTo>
                  <a:lnTo>
                    <a:pt x="486" y="390"/>
                  </a:lnTo>
                  <a:lnTo>
                    <a:pt x="474" y="366"/>
                  </a:lnTo>
                  <a:lnTo>
                    <a:pt x="462" y="354"/>
                  </a:lnTo>
                  <a:lnTo>
                    <a:pt x="450" y="348"/>
                  </a:lnTo>
                  <a:lnTo>
                    <a:pt x="432" y="336"/>
                  </a:lnTo>
                  <a:lnTo>
                    <a:pt x="420" y="324"/>
                  </a:lnTo>
                  <a:lnTo>
                    <a:pt x="414" y="312"/>
                  </a:lnTo>
                  <a:lnTo>
                    <a:pt x="402" y="300"/>
                  </a:lnTo>
                  <a:lnTo>
                    <a:pt x="390" y="276"/>
                  </a:lnTo>
                  <a:lnTo>
                    <a:pt x="390" y="264"/>
                  </a:lnTo>
                  <a:lnTo>
                    <a:pt x="396" y="258"/>
                  </a:lnTo>
                  <a:lnTo>
                    <a:pt x="408" y="252"/>
                  </a:lnTo>
                  <a:lnTo>
                    <a:pt x="504" y="252"/>
                  </a:lnTo>
                  <a:lnTo>
                    <a:pt x="486" y="234"/>
                  </a:lnTo>
                  <a:lnTo>
                    <a:pt x="480" y="222"/>
                  </a:lnTo>
                  <a:lnTo>
                    <a:pt x="468" y="216"/>
                  </a:lnTo>
                  <a:lnTo>
                    <a:pt x="462" y="204"/>
                  </a:lnTo>
                  <a:lnTo>
                    <a:pt x="462" y="186"/>
                  </a:lnTo>
                  <a:lnTo>
                    <a:pt x="456" y="168"/>
                  </a:lnTo>
                  <a:lnTo>
                    <a:pt x="456" y="132"/>
                  </a:lnTo>
                  <a:lnTo>
                    <a:pt x="462" y="132"/>
                  </a:lnTo>
                  <a:lnTo>
                    <a:pt x="462" y="96"/>
                  </a:lnTo>
                  <a:lnTo>
                    <a:pt x="456" y="84"/>
                  </a:lnTo>
                  <a:lnTo>
                    <a:pt x="444" y="78"/>
                  </a:lnTo>
                  <a:lnTo>
                    <a:pt x="450" y="42"/>
                  </a:lnTo>
                  <a:lnTo>
                    <a:pt x="444" y="42"/>
                  </a:lnTo>
                  <a:lnTo>
                    <a:pt x="438" y="36"/>
                  </a:lnTo>
                  <a:lnTo>
                    <a:pt x="426" y="36"/>
                  </a:lnTo>
                  <a:lnTo>
                    <a:pt x="420" y="3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47" name="Cambodia" descr="© INSCALE GmbH, 05.05.2010&#10;http://www.presentationload.com/">
              <a:extLst>
                <a:ext uri="{FF2B5EF4-FFF2-40B4-BE49-F238E27FC236}">
                  <a16:creationId xmlns:a16="http://schemas.microsoft.com/office/drawing/2014/main" id="{2DF0B561-32D3-BAC1-E063-7D79B516299F}"/>
                </a:ext>
              </a:extLst>
            </p:cNvPr>
            <p:cNvSpPr>
              <a:spLocks/>
            </p:cNvSpPr>
            <p:nvPr/>
          </p:nvSpPr>
          <p:spPr bwMode="gray">
            <a:xfrm>
              <a:off x="6979264" y="2773765"/>
              <a:ext cx="143790" cy="127485"/>
            </a:xfrm>
            <a:custGeom>
              <a:avLst/>
              <a:gdLst>
                <a:gd name="T0" fmla="*/ 2147483647 w 378"/>
                <a:gd name="T1" fmla="*/ 2147483647 h 336"/>
                <a:gd name="T2" fmla="*/ 2147483647 w 378"/>
                <a:gd name="T3" fmla="*/ 2147483647 h 336"/>
                <a:gd name="T4" fmla="*/ 2147483647 w 378"/>
                <a:gd name="T5" fmla="*/ 2147483647 h 336"/>
                <a:gd name="T6" fmla="*/ 2147483647 w 378"/>
                <a:gd name="T7" fmla="*/ 2147483647 h 336"/>
                <a:gd name="T8" fmla="*/ 2147483647 w 378"/>
                <a:gd name="T9" fmla="*/ 2147483647 h 336"/>
                <a:gd name="T10" fmla="*/ 2147483647 w 378"/>
                <a:gd name="T11" fmla="*/ 2147483647 h 336"/>
                <a:gd name="T12" fmla="*/ 2147483647 w 378"/>
                <a:gd name="T13" fmla="*/ 2147483647 h 336"/>
                <a:gd name="T14" fmla="*/ 2147483647 w 378"/>
                <a:gd name="T15" fmla="*/ 2147483647 h 336"/>
                <a:gd name="T16" fmla="*/ 2147483647 w 378"/>
                <a:gd name="T17" fmla="*/ 2147483647 h 336"/>
                <a:gd name="T18" fmla="*/ 2147483647 w 378"/>
                <a:gd name="T19" fmla="*/ 2147483647 h 336"/>
                <a:gd name="T20" fmla="*/ 2147483647 w 378"/>
                <a:gd name="T21" fmla="*/ 2147483647 h 336"/>
                <a:gd name="T22" fmla="*/ 2147483647 w 378"/>
                <a:gd name="T23" fmla="*/ 2147483647 h 336"/>
                <a:gd name="T24" fmla="*/ 2147483647 w 378"/>
                <a:gd name="T25" fmla="*/ 2147483647 h 336"/>
                <a:gd name="T26" fmla="*/ 2147483647 w 378"/>
                <a:gd name="T27" fmla="*/ 2147483647 h 336"/>
                <a:gd name="T28" fmla="*/ 0 w 378"/>
                <a:gd name="T29" fmla="*/ 2147483647 h 336"/>
                <a:gd name="T30" fmla="*/ 2147483647 w 378"/>
                <a:gd name="T31" fmla="*/ 2147483647 h 336"/>
                <a:gd name="T32" fmla="*/ 2147483647 w 378"/>
                <a:gd name="T33" fmla="*/ 2147483647 h 336"/>
                <a:gd name="T34" fmla="*/ 2147483647 w 378"/>
                <a:gd name="T35" fmla="*/ 2147483647 h 336"/>
                <a:gd name="T36" fmla="*/ 2147483647 w 378"/>
                <a:gd name="T37" fmla="*/ 2147483647 h 336"/>
                <a:gd name="T38" fmla="*/ 2147483647 w 378"/>
                <a:gd name="T39" fmla="*/ 2147483647 h 336"/>
                <a:gd name="T40" fmla="*/ 2147483647 w 378"/>
                <a:gd name="T41" fmla="*/ 2147483647 h 336"/>
                <a:gd name="T42" fmla="*/ 2147483647 w 378"/>
                <a:gd name="T43" fmla="*/ 2147483647 h 336"/>
                <a:gd name="T44" fmla="*/ 2147483647 w 378"/>
                <a:gd name="T45" fmla="*/ 2147483647 h 336"/>
                <a:gd name="T46" fmla="*/ 2147483647 w 378"/>
                <a:gd name="T47" fmla="*/ 2147483647 h 336"/>
                <a:gd name="T48" fmla="*/ 2147483647 w 378"/>
                <a:gd name="T49" fmla="*/ 2147483647 h 336"/>
                <a:gd name="T50" fmla="*/ 2147483647 w 378"/>
                <a:gd name="T51" fmla="*/ 2147483647 h 336"/>
                <a:gd name="T52" fmla="*/ 2147483647 w 378"/>
                <a:gd name="T53" fmla="*/ 2147483647 h 336"/>
                <a:gd name="T54" fmla="*/ 2147483647 w 378"/>
                <a:gd name="T55" fmla="*/ 2147483647 h 336"/>
                <a:gd name="T56" fmla="*/ 2147483647 w 378"/>
                <a:gd name="T57" fmla="*/ 2147483647 h 336"/>
                <a:gd name="T58" fmla="*/ 2147483647 w 378"/>
                <a:gd name="T59" fmla="*/ 2147483647 h 336"/>
                <a:gd name="T60" fmla="*/ 2147483647 w 378"/>
                <a:gd name="T61" fmla="*/ 2147483647 h 336"/>
                <a:gd name="T62" fmla="*/ 2147483647 w 378"/>
                <a:gd name="T63" fmla="*/ 2147483647 h 336"/>
                <a:gd name="T64" fmla="*/ 2147483647 w 378"/>
                <a:gd name="T65" fmla="*/ 2147483647 h 336"/>
                <a:gd name="T66" fmla="*/ 2147483647 w 378"/>
                <a:gd name="T67" fmla="*/ 2147483647 h 336"/>
                <a:gd name="T68" fmla="*/ 2147483647 w 378"/>
                <a:gd name="T69" fmla="*/ 2147483647 h 336"/>
                <a:gd name="T70" fmla="*/ 2147483647 w 378"/>
                <a:gd name="T71" fmla="*/ 2147483647 h 336"/>
                <a:gd name="T72" fmla="*/ 2147483647 w 378"/>
                <a:gd name="T73" fmla="*/ 2147483647 h 336"/>
                <a:gd name="T74" fmla="*/ 2147483647 w 378"/>
                <a:gd name="T75" fmla="*/ 2147483647 h 336"/>
                <a:gd name="T76" fmla="*/ 2147483647 w 378"/>
                <a:gd name="T77" fmla="*/ 2147483647 h 336"/>
                <a:gd name="T78" fmla="*/ 2147483647 w 378"/>
                <a:gd name="T79" fmla="*/ 2147483647 h 336"/>
                <a:gd name="T80" fmla="*/ 2147483647 w 378"/>
                <a:gd name="T81" fmla="*/ 2147483647 h 336"/>
                <a:gd name="T82" fmla="*/ 2147483647 w 378"/>
                <a:gd name="T83" fmla="*/ 2147483647 h 336"/>
                <a:gd name="T84" fmla="*/ 2147483647 w 378"/>
                <a:gd name="T85" fmla="*/ 2147483647 h 336"/>
                <a:gd name="T86" fmla="*/ 2147483647 w 378"/>
                <a:gd name="T87" fmla="*/ 2147483647 h 336"/>
                <a:gd name="T88" fmla="*/ 2147483647 w 378"/>
                <a:gd name="T89" fmla="*/ 2147483647 h 336"/>
                <a:gd name="T90" fmla="*/ 2147483647 w 378"/>
                <a:gd name="T91" fmla="*/ 2147483647 h 336"/>
                <a:gd name="T92" fmla="*/ 2147483647 w 378"/>
                <a:gd name="T93" fmla="*/ 2147483647 h 336"/>
                <a:gd name="T94" fmla="*/ 2147483647 w 378"/>
                <a:gd name="T95" fmla="*/ 0 h 3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378"/>
                <a:gd name="T145" fmla="*/ 0 h 336"/>
                <a:gd name="T146" fmla="*/ 378 w 378"/>
                <a:gd name="T147" fmla="*/ 336 h 3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378" h="336">
                  <a:moveTo>
                    <a:pt x="324" y="0"/>
                  </a:moveTo>
                  <a:lnTo>
                    <a:pt x="312" y="12"/>
                  </a:lnTo>
                  <a:lnTo>
                    <a:pt x="276" y="0"/>
                  </a:lnTo>
                  <a:lnTo>
                    <a:pt x="264" y="12"/>
                  </a:lnTo>
                  <a:lnTo>
                    <a:pt x="246" y="24"/>
                  </a:lnTo>
                  <a:lnTo>
                    <a:pt x="258" y="36"/>
                  </a:lnTo>
                  <a:lnTo>
                    <a:pt x="258" y="48"/>
                  </a:lnTo>
                  <a:lnTo>
                    <a:pt x="252" y="54"/>
                  </a:lnTo>
                  <a:lnTo>
                    <a:pt x="240" y="54"/>
                  </a:lnTo>
                  <a:lnTo>
                    <a:pt x="228" y="42"/>
                  </a:lnTo>
                  <a:lnTo>
                    <a:pt x="228" y="36"/>
                  </a:lnTo>
                  <a:lnTo>
                    <a:pt x="222" y="36"/>
                  </a:lnTo>
                  <a:lnTo>
                    <a:pt x="216" y="30"/>
                  </a:lnTo>
                  <a:lnTo>
                    <a:pt x="192" y="30"/>
                  </a:lnTo>
                  <a:lnTo>
                    <a:pt x="192" y="18"/>
                  </a:lnTo>
                  <a:lnTo>
                    <a:pt x="186" y="18"/>
                  </a:lnTo>
                  <a:lnTo>
                    <a:pt x="186" y="24"/>
                  </a:lnTo>
                  <a:lnTo>
                    <a:pt x="180" y="18"/>
                  </a:lnTo>
                  <a:lnTo>
                    <a:pt x="168" y="12"/>
                  </a:lnTo>
                  <a:lnTo>
                    <a:pt x="138" y="12"/>
                  </a:lnTo>
                  <a:lnTo>
                    <a:pt x="126" y="18"/>
                  </a:lnTo>
                  <a:lnTo>
                    <a:pt x="114" y="18"/>
                  </a:lnTo>
                  <a:lnTo>
                    <a:pt x="108" y="12"/>
                  </a:lnTo>
                  <a:lnTo>
                    <a:pt x="72" y="12"/>
                  </a:lnTo>
                  <a:lnTo>
                    <a:pt x="54" y="18"/>
                  </a:lnTo>
                  <a:lnTo>
                    <a:pt x="42" y="24"/>
                  </a:lnTo>
                  <a:lnTo>
                    <a:pt x="36" y="30"/>
                  </a:lnTo>
                  <a:lnTo>
                    <a:pt x="30" y="42"/>
                  </a:lnTo>
                  <a:lnTo>
                    <a:pt x="30" y="48"/>
                  </a:lnTo>
                  <a:lnTo>
                    <a:pt x="0" y="78"/>
                  </a:lnTo>
                  <a:lnTo>
                    <a:pt x="6" y="114"/>
                  </a:lnTo>
                  <a:lnTo>
                    <a:pt x="18" y="126"/>
                  </a:lnTo>
                  <a:lnTo>
                    <a:pt x="18" y="156"/>
                  </a:lnTo>
                  <a:lnTo>
                    <a:pt x="30" y="168"/>
                  </a:lnTo>
                  <a:lnTo>
                    <a:pt x="30" y="198"/>
                  </a:lnTo>
                  <a:lnTo>
                    <a:pt x="42" y="210"/>
                  </a:lnTo>
                  <a:lnTo>
                    <a:pt x="48" y="222"/>
                  </a:lnTo>
                  <a:lnTo>
                    <a:pt x="54" y="228"/>
                  </a:lnTo>
                  <a:lnTo>
                    <a:pt x="54" y="234"/>
                  </a:lnTo>
                  <a:lnTo>
                    <a:pt x="42" y="246"/>
                  </a:lnTo>
                  <a:lnTo>
                    <a:pt x="54" y="270"/>
                  </a:lnTo>
                  <a:lnTo>
                    <a:pt x="60" y="276"/>
                  </a:lnTo>
                  <a:lnTo>
                    <a:pt x="72" y="282"/>
                  </a:lnTo>
                  <a:lnTo>
                    <a:pt x="78" y="282"/>
                  </a:lnTo>
                  <a:lnTo>
                    <a:pt x="90" y="270"/>
                  </a:lnTo>
                  <a:lnTo>
                    <a:pt x="90" y="264"/>
                  </a:lnTo>
                  <a:lnTo>
                    <a:pt x="90" y="288"/>
                  </a:lnTo>
                  <a:lnTo>
                    <a:pt x="96" y="300"/>
                  </a:lnTo>
                  <a:lnTo>
                    <a:pt x="102" y="306"/>
                  </a:lnTo>
                  <a:lnTo>
                    <a:pt x="114" y="306"/>
                  </a:lnTo>
                  <a:lnTo>
                    <a:pt x="120" y="300"/>
                  </a:lnTo>
                  <a:lnTo>
                    <a:pt x="132" y="300"/>
                  </a:lnTo>
                  <a:lnTo>
                    <a:pt x="138" y="306"/>
                  </a:lnTo>
                  <a:lnTo>
                    <a:pt x="138" y="312"/>
                  </a:lnTo>
                  <a:lnTo>
                    <a:pt x="150" y="336"/>
                  </a:lnTo>
                  <a:lnTo>
                    <a:pt x="168" y="336"/>
                  </a:lnTo>
                  <a:lnTo>
                    <a:pt x="180" y="324"/>
                  </a:lnTo>
                  <a:lnTo>
                    <a:pt x="192" y="318"/>
                  </a:lnTo>
                  <a:lnTo>
                    <a:pt x="210" y="318"/>
                  </a:lnTo>
                  <a:lnTo>
                    <a:pt x="222" y="312"/>
                  </a:lnTo>
                  <a:lnTo>
                    <a:pt x="222" y="306"/>
                  </a:lnTo>
                  <a:lnTo>
                    <a:pt x="216" y="300"/>
                  </a:lnTo>
                  <a:lnTo>
                    <a:pt x="210" y="300"/>
                  </a:lnTo>
                  <a:lnTo>
                    <a:pt x="204" y="294"/>
                  </a:lnTo>
                  <a:lnTo>
                    <a:pt x="240" y="294"/>
                  </a:lnTo>
                  <a:lnTo>
                    <a:pt x="240" y="288"/>
                  </a:lnTo>
                  <a:lnTo>
                    <a:pt x="246" y="282"/>
                  </a:lnTo>
                  <a:lnTo>
                    <a:pt x="258" y="282"/>
                  </a:lnTo>
                  <a:lnTo>
                    <a:pt x="270" y="288"/>
                  </a:lnTo>
                  <a:lnTo>
                    <a:pt x="276" y="294"/>
                  </a:lnTo>
                  <a:lnTo>
                    <a:pt x="288" y="300"/>
                  </a:lnTo>
                  <a:lnTo>
                    <a:pt x="294" y="306"/>
                  </a:lnTo>
                  <a:lnTo>
                    <a:pt x="294" y="294"/>
                  </a:lnTo>
                  <a:lnTo>
                    <a:pt x="276" y="276"/>
                  </a:lnTo>
                  <a:lnTo>
                    <a:pt x="264" y="252"/>
                  </a:lnTo>
                  <a:lnTo>
                    <a:pt x="264" y="228"/>
                  </a:lnTo>
                  <a:lnTo>
                    <a:pt x="306" y="228"/>
                  </a:lnTo>
                  <a:lnTo>
                    <a:pt x="306" y="204"/>
                  </a:lnTo>
                  <a:lnTo>
                    <a:pt x="336" y="204"/>
                  </a:lnTo>
                  <a:lnTo>
                    <a:pt x="336" y="186"/>
                  </a:lnTo>
                  <a:lnTo>
                    <a:pt x="342" y="180"/>
                  </a:lnTo>
                  <a:lnTo>
                    <a:pt x="360" y="180"/>
                  </a:lnTo>
                  <a:lnTo>
                    <a:pt x="372" y="186"/>
                  </a:lnTo>
                  <a:lnTo>
                    <a:pt x="372" y="156"/>
                  </a:lnTo>
                  <a:lnTo>
                    <a:pt x="366" y="150"/>
                  </a:lnTo>
                  <a:lnTo>
                    <a:pt x="366" y="120"/>
                  </a:lnTo>
                  <a:lnTo>
                    <a:pt x="360" y="114"/>
                  </a:lnTo>
                  <a:lnTo>
                    <a:pt x="360" y="102"/>
                  </a:lnTo>
                  <a:lnTo>
                    <a:pt x="366" y="102"/>
                  </a:lnTo>
                  <a:lnTo>
                    <a:pt x="378" y="90"/>
                  </a:lnTo>
                  <a:lnTo>
                    <a:pt x="378" y="84"/>
                  </a:lnTo>
                  <a:lnTo>
                    <a:pt x="366" y="60"/>
                  </a:lnTo>
                  <a:lnTo>
                    <a:pt x="354" y="48"/>
                  </a:lnTo>
                  <a:lnTo>
                    <a:pt x="348" y="48"/>
                  </a:lnTo>
                  <a:lnTo>
                    <a:pt x="348" y="6"/>
                  </a:lnTo>
                  <a:lnTo>
                    <a:pt x="324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48" name="Burundi" descr="© INSCALE GmbH, 05.05.2010&#10;http://www.presentationload.com/">
              <a:extLst>
                <a:ext uri="{FF2B5EF4-FFF2-40B4-BE49-F238E27FC236}">
                  <a16:creationId xmlns:a16="http://schemas.microsoft.com/office/drawing/2014/main" id="{35954EEE-F81E-4C8D-FF56-454E6B850B6E}"/>
                </a:ext>
              </a:extLst>
            </p:cNvPr>
            <p:cNvSpPr>
              <a:spLocks/>
            </p:cNvSpPr>
            <p:nvPr/>
          </p:nvSpPr>
          <p:spPr bwMode="gray">
            <a:xfrm>
              <a:off x="5016603" y="3292597"/>
              <a:ext cx="50401" cy="63743"/>
            </a:xfrm>
            <a:custGeom>
              <a:avLst/>
              <a:gdLst>
                <a:gd name="T0" fmla="*/ 2147483647 w 132"/>
                <a:gd name="T1" fmla="*/ 2147483647 h 168"/>
                <a:gd name="T2" fmla="*/ 2147483647 w 132"/>
                <a:gd name="T3" fmla="*/ 2147483647 h 168"/>
                <a:gd name="T4" fmla="*/ 2147483647 w 132"/>
                <a:gd name="T5" fmla="*/ 2147483647 h 168"/>
                <a:gd name="T6" fmla="*/ 2147483647 w 132"/>
                <a:gd name="T7" fmla="*/ 2147483647 h 168"/>
                <a:gd name="T8" fmla="*/ 2147483647 w 132"/>
                <a:gd name="T9" fmla="*/ 2147483647 h 168"/>
                <a:gd name="T10" fmla="*/ 2147483647 w 132"/>
                <a:gd name="T11" fmla="*/ 2147483647 h 168"/>
                <a:gd name="T12" fmla="*/ 2147483647 w 132"/>
                <a:gd name="T13" fmla="*/ 2147483647 h 168"/>
                <a:gd name="T14" fmla="*/ 2147483647 w 132"/>
                <a:gd name="T15" fmla="*/ 2147483647 h 168"/>
                <a:gd name="T16" fmla="*/ 2147483647 w 132"/>
                <a:gd name="T17" fmla="*/ 2147483647 h 168"/>
                <a:gd name="T18" fmla="*/ 2147483647 w 132"/>
                <a:gd name="T19" fmla="*/ 2147483647 h 168"/>
                <a:gd name="T20" fmla="*/ 2147483647 w 132"/>
                <a:gd name="T21" fmla="*/ 2147483647 h 168"/>
                <a:gd name="T22" fmla="*/ 2147483647 w 132"/>
                <a:gd name="T23" fmla="*/ 2147483647 h 168"/>
                <a:gd name="T24" fmla="*/ 2147483647 w 132"/>
                <a:gd name="T25" fmla="*/ 2147483647 h 168"/>
                <a:gd name="T26" fmla="*/ 2147483647 w 132"/>
                <a:gd name="T27" fmla="*/ 2147483647 h 168"/>
                <a:gd name="T28" fmla="*/ 2147483647 w 132"/>
                <a:gd name="T29" fmla="*/ 2147483647 h 168"/>
                <a:gd name="T30" fmla="*/ 2147483647 w 132"/>
                <a:gd name="T31" fmla="*/ 2147483647 h 168"/>
                <a:gd name="T32" fmla="*/ 2147483647 w 132"/>
                <a:gd name="T33" fmla="*/ 2147483647 h 168"/>
                <a:gd name="T34" fmla="*/ 2147483647 w 132"/>
                <a:gd name="T35" fmla="*/ 2147483647 h 168"/>
                <a:gd name="T36" fmla="*/ 2147483647 w 132"/>
                <a:gd name="T37" fmla="*/ 2147483647 h 168"/>
                <a:gd name="T38" fmla="*/ 2147483647 w 132"/>
                <a:gd name="T39" fmla="*/ 2147483647 h 168"/>
                <a:gd name="T40" fmla="*/ 2147483647 w 132"/>
                <a:gd name="T41" fmla="*/ 2147483647 h 168"/>
                <a:gd name="T42" fmla="*/ 2147483647 w 132"/>
                <a:gd name="T43" fmla="*/ 2147483647 h 168"/>
                <a:gd name="T44" fmla="*/ 2147483647 w 132"/>
                <a:gd name="T45" fmla="*/ 2147483647 h 168"/>
                <a:gd name="T46" fmla="*/ 2147483647 w 132"/>
                <a:gd name="T47" fmla="*/ 0 h 168"/>
                <a:gd name="T48" fmla="*/ 2147483647 w 132"/>
                <a:gd name="T49" fmla="*/ 0 h 168"/>
                <a:gd name="T50" fmla="*/ 2147483647 w 132"/>
                <a:gd name="T51" fmla="*/ 0 h 168"/>
                <a:gd name="T52" fmla="*/ 2147483647 w 132"/>
                <a:gd name="T53" fmla="*/ 2147483647 h 168"/>
                <a:gd name="T54" fmla="*/ 2147483647 w 132"/>
                <a:gd name="T55" fmla="*/ 2147483647 h 168"/>
                <a:gd name="T56" fmla="*/ 2147483647 w 132"/>
                <a:gd name="T57" fmla="*/ 2147483647 h 168"/>
                <a:gd name="T58" fmla="*/ 2147483647 w 132"/>
                <a:gd name="T59" fmla="*/ 2147483647 h 168"/>
                <a:gd name="T60" fmla="*/ 2147483647 w 132"/>
                <a:gd name="T61" fmla="*/ 2147483647 h 168"/>
                <a:gd name="T62" fmla="*/ 2147483647 w 132"/>
                <a:gd name="T63" fmla="*/ 2147483647 h 168"/>
                <a:gd name="T64" fmla="*/ 0 w 132"/>
                <a:gd name="T65" fmla="*/ 2147483647 h 168"/>
                <a:gd name="T66" fmla="*/ 2147483647 w 132"/>
                <a:gd name="T67" fmla="*/ 2147483647 h 168"/>
                <a:gd name="T68" fmla="*/ 2147483647 w 132"/>
                <a:gd name="T69" fmla="*/ 2147483647 h 168"/>
                <a:gd name="T70" fmla="*/ 2147483647 w 132"/>
                <a:gd name="T71" fmla="*/ 2147483647 h 168"/>
                <a:gd name="T72" fmla="*/ 2147483647 w 132"/>
                <a:gd name="T73" fmla="*/ 2147483647 h 168"/>
                <a:gd name="T74" fmla="*/ 2147483647 w 132"/>
                <a:gd name="T75" fmla="*/ 2147483647 h 16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32"/>
                <a:gd name="T115" fmla="*/ 0 h 168"/>
                <a:gd name="T116" fmla="*/ 132 w 132"/>
                <a:gd name="T117" fmla="*/ 168 h 16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32" h="168">
                  <a:moveTo>
                    <a:pt x="36" y="72"/>
                  </a:moveTo>
                  <a:lnTo>
                    <a:pt x="36" y="96"/>
                  </a:lnTo>
                  <a:lnTo>
                    <a:pt x="30" y="102"/>
                  </a:lnTo>
                  <a:lnTo>
                    <a:pt x="30" y="138"/>
                  </a:lnTo>
                  <a:lnTo>
                    <a:pt x="36" y="156"/>
                  </a:lnTo>
                  <a:lnTo>
                    <a:pt x="42" y="168"/>
                  </a:lnTo>
                  <a:lnTo>
                    <a:pt x="54" y="168"/>
                  </a:lnTo>
                  <a:lnTo>
                    <a:pt x="60" y="162"/>
                  </a:lnTo>
                  <a:lnTo>
                    <a:pt x="72" y="156"/>
                  </a:lnTo>
                  <a:lnTo>
                    <a:pt x="84" y="144"/>
                  </a:lnTo>
                  <a:lnTo>
                    <a:pt x="90" y="132"/>
                  </a:lnTo>
                  <a:lnTo>
                    <a:pt x="90" y="114"/>
                  </a:lnTo>
                  <a:lnTo>
                    <a:pt x="96" y="102"/>
                  </a:lnTo>
                  <a:lnTo>
                    <a:pt x="114" y="84"/>
                  </a:lnTo>
                  <a:lnTo>
                    <a:pt x="126" y="84"/>
                  </a:lnTo>
                  <a:lnTo>
                    <a:pt x="120" y="72"/>
                  </a:lnTo>
                  <a:lnTo>
                    <a:pt x="132" y="66"/>
                  </a:lnTo>
                  <a:lnTo>
                    <a:pt x="132" y="48"/>
                  </a:lnTo>
                  <a:lnTo>
                    <a:pt x="114" y="48"/>
                  </a:lnTo>
                  <a:lnTo>
                    <a:pt x="108" y="42"/>
                  </a:lnTo>
                  <a:lnTo>
                    <a:pt x="102" y="42"/>
                  </a:lnTo>
                  <a:lnTo>
                    <a:pt x="102" y="24"/>
                  </a:lnTo>
                  <a:lnTo>
                    <a:pt x="108" y="12"/>
                  </a:lnTo>
                  <a:lnTo>
                    <a:pt x="108" y="0"/>
                  </a:lnTo>
                  <a:lnTo>
                    <a:pt x="120" y="0"/>
                  </a:lnTo>
                  <a:lnTo>
                    <a:pt x="66" y="0"/>
                  </a:lnTo>
                  <a:lnTo>
                    <a:pt x="60" y="24"/>
                  </a:lnTo>
                  <a:lnTo>
                    <a:pt x="48" y="30"/>
                  </a:lnTo>
                  <a:lnTo>
                    <a:pt x="42" y="36"/>
                  </a:lnTo>
                  <a:lnTo>
                    <a:pt x="30" y="36"/>
                  </a:lnTo>
                  <a:lnTo>
                    <a:pt x="24" y="30"/>
                  </a:lnTo>
                  <a:lnTo>
                    <a:pt x="18" y="18"/>
                  </a:lnTo>
                  <a:lnTo>
                    <a:pt x="0" y="18"/>
                  </a:lnTo>
                  <a:lnTo>
                    <a:pt x="12" y="48"/>
                  </a:lnTo>
                  <a:lnTo>
                    <a:pt x="18" y="54"/>
                  </a:lnTo>
                  <a:lnTo>
                    <a:pt x="30" y="60"/>
                  </a:lnTo>
                  <a:lnTo>
                    <a:pt x="36" y="66"/>
                  </a:lnTo>
                  <a:lnTo>
                    <a:pt x="36" y="7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49" name="Burkina Faso" descr="© INSCALE GmbH, 05.05.2010&#10;http://www.presentationload.com/">
              <a:extLst>
                <a:ext uri="{FF2B5EF4-FFF2-40B4-BE49-F238E27FC236}">
                  <a16:creationId xmlns:a16="http://schemas.microsoft.com/office/drawing/2014/main" id="{A8F7D7BA-4FBE-BFBB-F4B8-87231AFBC847}"/>
                </a:ext>
              </a:extLst>
            </p:cNvPr>
            <p:cNvSpPr>
              <a:spLocks/>
            </p:cNvSpPr>
            <p:nvPr/>
          </p:nvSpPr>
          <p:spPr bwMode="gray">
            <a:xfrm>
              <a:off x="4085673" y="2758941"/>
              <a:ext cx="216427" cy="170474"/>
            </a:xfrm>
            <a:custGeom>
              <a:avLst/>
              <a:gdLst>
                <a:gd name="T0" fmla="*/ 2147483647 w 570"/>
                <a:gd name="T1" fmla="*/ 2147483647 h 450"/>
                <a:gd name="T2" fmla="*/ 2147483647 w 570"/>
                <a:gd name="T3" fmla="*/ 2147483647 h 450"/>
                <a:gd name="T4" fmla="*/ 2147483647 w 570"/>
                <a:gd name="T5" fmla="*/ 2147483647 h 450"/>
                <a:gd name="T6" fmla="*/ 2147483647 w 570"/>
                <a:gd name="T7" fmla="*/ 2147483647 h 450"/>
                <a:gd name="T8" fmla="*/ 2147483647 w 570"/>
                <a:gd name="T9" fmla="*/ 2147483647 h 450"/>
                <a:gd name="T10" fmla="*/ 2147483647 w 570"/>
                <a:gd name="T11" fmla="*/ 2147483647 h 450"/>
                <a:gd name="T12" fmla="*/ 2147483647 w 570"/>
                <a:gd name="T13" fmla="*/ 2147483647 h 450"/>
                <a:gd name="T14" fmla="*/ 2147483647 w 570"/>
                <a:gd name="T15" fmla="*/ 2147483647 h 450"/>
                <a:gd name="T16" fmla="*/ 2147483647 w 570"/>
                <a:gd name="T17" fmla="*/ 2147483647 h 450"/>
                <a:gd name="T18" fmla="*/ 2147483647 w 570"/>
                <a:gd name="T19" fmla="*/ 2147483647 h 450"/>
                <a:gd name="T20" fmla="*/ 2147483647 w 570"/>
                <a:gd name="T21" fmla="*/ 2147483647 h 450"/>
                <a:gd name="T22" fmla="*/ 2147483647 w 570"/>
                <a:gd name="T23" fmla="*/ 2147483647 h 450"/>
                <a:gd name="T24" fmla="*/ 2147483647 w 570"/>
                <a:gd name="T25" fmla="*/ 2147483647 h 450"/>
                <a:gd name="T26" fmla="*/ 2147483647 w 570"/>
                <a:gd name="T27" fmla="*/ 2147483647 h 450"/>
                <a:gd name="T28" fmla="*/ 2147483647 w 570"/>
                <a:gd name="T29" fmla="*/ 2147483647 h 450"/>
                <a:gd name="T30" fmla="*/ 2147483647 w 570"/>
                <a:gd name="T31" fmla="*/ 2147483647 h 450"/>
                <a:gd name="T32" fmla="*/ 2147483647 w 570"/>
                <a:gd name="T33" fmla="*/ 2147483647 h 450"/>
                <a:gd name="T34" fmla="*/ 2147483647 w 570"/>
                <a:gd name="T35" fmla="*/ 2147483647 h 450"/>
                <a:gd name="T36" fmla="*/ 2147483647 w 570"/>
                <a:gd name="T37" fmla="*/ 2147483647 h 450"/>
                <a:gd name="T38" fmla="*/ 2147483647 w 570"/>
                <a:gd name="T39" fmla="*/ 2147483647 h 450"/>
                <a:gd name="T40" fmla="*/ 2147483647 w 570"/>
                <a:gd name="T41" fmla="*/ 2147483647 h 450"/>
                <a:gd name="T42" fmla="*/ 2147483647 w 570"/>
                <a:gd name="T43" fmla="*/ 2147483647 h 450"/>
                <a:gd name="T44" fmla="*/ 2147483647 w 570"/>
                <a:gd name="T45" fmla="*/ 2147483647 h 450"/>
                <a:gd name="T46" fmla="*/ 2147483647 w 570"/>
                <a:gd name="T47" fmla="*/ 2147483647 h 450"/>
                <a:gd name="T48" fmla="*/ 2147483647 w 570"/>
                <a:gd name="T49" fmla="*/ 2147483647 h 450"/>
                <a:gd name="T50" fmla="*/ 2147483647 w 570"/>
                <a:gd name="T51" fmla="*/ 2147483647 h 450"/>
                <a:gd name="T52" fmla="*/ 2147483647 w 570"/>
                <a:gd name="T53" fmla="*/ 2147483647 h 450"/>
                <a:gd name="T54" fmla="*/ 2147483647 w 570"/>
                <a:gd name="T55" fmla="*/ 2147483647 h 450"/>
                <a:gd name="T56" fmla="*/ 2147483647 w 570"/>
                <a:gd name="T57" fmla="*/ 2147483647 h 450"/>
                <a:gd name="T58" fmla="*/ 2147483647 w 570"/>
                <a:gd name="T59" fmla="*/ 2147483647 h 450"/>
                <a:gd name="T60" fmla="*/ 2147483647 w 570"/>
                <a:gd name="T61" fmla="*/ 2147483647 h 450"/>
                <a:gd name="T62" fmla="*/ 2147483647 w 570"/>
                <a:gd name="T63" fmla="*/ 2147483647 h 450"/>
                <a:gd name="T64" fmla="*/ 2147483647 w 570"/>
                <a:gd name="T65" fmla="*/ 2147483647 h 450"/>
                <a:gd name="T66" fmla="*/ 2147483647 w 570"/>
                <a:gd name="T67" fmla="*/ 0 h 450"/>
                <a:gd name="T68" fmla="*/ 2147483647 w 570"/>
                <a:gd name="T69" fmla="*/ 2147483647 h 450"/>
                <a:gd name="T70" fmla="*/ 2147483647 w 570"/>
                <a:gd name="T71" fmla="*/ 2147483647 h 450"/>
                <a:gd name="T72" fmla="*/ 2147483647 w 570"/>
                <a:gd name="T73" fmla="*/ 2147483647 h 450"/>
                <a:gd name="T74" fmla="*/ 2147483647 w 570"/>
                <a:gd name="T75" fmla="*/ 2147483647 h 450"/>
                <a:gd name="T76" fmla="*/ 2147483647 w 570"/>
                <a:gd name="T77" fmla="*/ 2147483647 h 450"/>
                <a:gd name="T78" fmla="*/ 2147483647 w 570"/>
                <a:gd name="T79" fmla="*/ 2147483647 h 450"/>
                <a:gd name="T80" fmla="*/ 2147483647 w 570"/>
                <a:gd name="T81" fmla="*/ 2147483647 h 450"/>
                <a:gd name="T82" fmla="*/ 2147483647 w 570"/>
                <a:gd name="T83" fmla="*/ 2147483647 h 450"/>
                <a:gd name="T84" fmla="*/ 2147483647 w 570"/>
                <a:gd name="T85" fmla="*/ 2147483647 h 450"/>
                <a:gd name="T86" fmla="*/ 2147483647 w 570"/>
                <a:gd name="T87" fmla="*/ 2147483647 h 450"/>
                <a:gd name="T88" fmla="*/ 2147483647 w 570"/>
                <a:gd name="T89" fmla="*/ 2147483647 h 450"/>
                <a:gd name="T90" fmla="*/ 2147483647 w 570"/>
                <a:gd name="T91" fmla="*/ 2147483647 h 450"/>
                <a:gd name="T92" fmla="*/ 2147483647 w 570"/>
                <a:gd name="T93" fmla="*/ 2147483647 h 450"/>
                <a:gd name="T94" fmla="*/ 2147483647 w 570"/>
                <a:gd name="T95" fmla="*/ 2147483647 h 450"/>
                <a:gd name="T96" fmla="*/ 2147483647 w 570"/>
                <a:gd name="T97" fmla="*/ 2147483647 h 450"/>
                <a:gd name="T98" fmla="*/ 2147483647 w 570"/>
                <a:gd name="T99" fmla="*/ 2147483647 h 450"/>
                <a:gd name="T100" fmla="*/ 2147483647 w 570"/>
                <a:gd name="T101" fmla="*/ 2147483647 h 450"/>
                <a:gd name="T102" fmla="*/ 2147483647 w 570"/>
                <a:gd name="T103" fmla="*/ 2147483647 h 45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570"/>
                <a:gd name="T157" fmla="*/ 0 h 450"/>
                <a:gd name="T158" fmla="*/ 570 w 570"/>
                <a:gd name="T159" fmla="*/ 450 h 450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570" h="450">
                  <a:moveTo>
                    <a:pt x="0" y="312"/>
                  </a:moveTo>
                  <a:lnTo>
                    <a:pt x="6" y="366"/>
                  </a:lnTo>
                  <a:lnTo>
                    <a:pt x="6" y="390"/>
                  </a:lnTo>
                  <a:lnTo>
                    <a:pt x="30" y="384"/>
                  </a:lnTo>
                  <a:lnTo>
                    <a:pt x="30" y="390"/>
                  </a:lnTo>
                  <a:lnTo>
                    <a:pt x="36" y="396"/>
                  </a:lnTo>
                  <a:lnTo>
                    <a:pt x="36" y="408"/>
                  </a:lnTo>
                  <a:lnTo>
                    <a:pt x="42" y="420"/>
                  </a:lnTo>
                  <a:lnTo>
                    <a:pt x="54" y="426"/>
                  </a:lnTo>
                  <a:lnTo>
                    <a:pt x="60" y="432"/>
                  </a:lnTo>
                  <a:lnTo>
                    <a:pt x="72" y="432"/>
                  </a:lnTo>
                  <a:lnTo>
                    <a:pt x="78" y="438"/>
                  </a:lnTo>
                  <a:lnTo>
                    <a:pt x="90" y="438"/>
                  </a:lnTo>
                  <a:lnTo>
                    <a:pt x="96" y="432"/>
                  </a:lnTo>
                  <a:lnTo>
                    <a:pt x="96" y="426"/>
                  </a:lnTo>
                  <a:lnTo>
                    <a:pt x="120" y="414"/>
                  </a:lnTo>
                  <a:lnTo>
                    <a:pt x="150" y="414"/>
                  </a:lnTo>
                  <a:lnTo>
                    <a:pt x="168" y="420"/>
                  </a:lnTo>
                  <a:lnTo>
                    <a:pt x="186" y="438"/>
                  </a:lnTo>
                  <a:lnTo>
                    <a:pt x="186" y="450"/>
                  </a:lnTo>
                  <a:lnTo>
                    <a:pt x="204" y="444"/>
                  </a:lnTo>
                  <a:lnTo>
                    <a:pt x="198" y="450"/>
                  </a:lnTo>
                  <a:lnTo>
                    <a:pt x="198" y="396"/>
                  </a:lnTo>
                  <a:lnTo>
                    <a:pt x="192" y="366"/>
                  </a:lnTo>
                  <a:lnTo>
                    <a:pt x="186" y="366"/>
                  </a:lnTo>
                  <a:lnTo>
                    <a:pt x="186" y="348"/>
                  </a:lnTo>
                  <a:lnTo>
                    <a:pt x="192" y="336"/>
                  </a:lnTo>
                  <a:lnTo>
                    <a:pt x="198" y="330"/>
                  </a:lnTo>
                  <a:lnTo>
                    <a:pt x="354" y="330"/>
                  </a:lnTo>
                  <a:lnTo>
                    <a:pt x="378" y="318"/>
                  </a:lnTo>
                  <a:lnTo>
                    <a:pt x="396" y="324"/>
                  </a:lnTo>
                  <a:lnTo>
                    <a:pt x="414" y="324"/>
                  </a:lnTo>
                  <a:lnTo>
                    <a:pt x="438" y="330"/>
                  </a:lnTo>
                  <a:lnTo>
                    <a:pt x="456" y="330"/>
                  </a:lnTo>
                  <a:lnTo>
                    <a:pt x="462" y="318"/>
                  </a:lnTo>
                  <a:lnTo>
                    <a:pt x="474" y="318"/>
                  </a:lnTo>
                  <a:lnTo>
                    <a:pt x="480" y="306"/>
                  </a:lnTo>
                  <a:lnTo>
                    <a:pt x="498" y="288"/>
                  </a:lnTo>
                  <a:lnTo>
                    <a:pt x="528" y="288"/>
                  </a:lnTo>
                  <a:lnTo>
                    <a:pt x="534" y="294"/>
                  </a:lnTo>
                  <a:lnTo>
                    <a:pt x="534" y="282"/>
                  </a:lnTo>
                  <a:lnTo>
                    <a:pt x="540" y="282"/>
                  </a:lnTo>
                  <a:lnTo>
                    <a:pt x="546" y="276"/>
                  </a:lnTo>
                  <a:lnTo>
                    <a:pt x="558" y="276"/>
                  </a:lnTo>
                  <a:lnTo>
                    <a:pt x="564" y="258"/>
                  </a:lnTo>
                  <a:lnTo>
                    <a:pt x="570" y="252"/>
                  </a:lnTo>
                  <a:lnTo>
                    <a:pt x="564" y="252"/>
                  </a:lnTo>
                  <a:lnTo>
                    <a:pt x="540" y="216"/>
                  </a:lnTo>
                  <a:lnTo>
                    <a:pt x="564" y="210"/>
                  </a:lnTo>
                  <a:lnTo>
                    <a:pt x="558" y="198"/>
                  </a:lnTo>
                  <a:lnTo>
                    <a:pt x="546" y="186"/>
                  </a:lnTo>
                  <a:lnTo>
                    <a:pt x="534" y="186"/>
                  </a:lnTo>
                  <a:lnTo>
                    <a:pt x="522" y="198"/>
                  </a:lnTo>
                  <a:lnTo>
                    <a:pt x="504" y="198"/>
                  </a:lnTo>
                  <a:lnTo>
                    <a:pt x="498" y="186"/>
                  </a:lnTo>
                  <a:lnTo>
                    <a:pt x="486" y="180"/>
                  </a:lnTo>
                  <a:lnTo>
                    <a:pt x="462" y="156"/>
                  </a:lnTo>
                  <a:lnTo>
                    <a:pt x="462" y="150"/>
                  </a:lnTo>
                  <a:lnTo>
                    <a:pt x="480" y="132"/>
                  </a:lnTo>
                  <a:lnTo>
                    <a:pt x="468" y="132"/>
                  </a:lnTo>
                  <a:lnTo>
                    <a:pt x="468" y="114"/>
                  </a:lnTo>
                  <a:lnTo>
                    <a:pt x="444" y="114"/>
                  </a:lnTo>
                  <a:lnTo>
                    <a:pt x="432" y="108"/>
                  </a:lnTo>
                  <a:lnTo>
                    <a:pt x="420" y="84"/>
                  </a:lnTo>
                  <a:lnTo>
                    <a:pt x="420" y="60"/>
                  </a:lnTo>
                  <a:lnTo>
                    <a:pt x="414" y="48"/>
                  </a:lnTo>
                  <a:lnTo>
                    <a:pt x="414" y="12"/>
                  </a:lnTo>
                  <a:lnTo>
                    <a:pt x="390" y="0"/>
                  </a:lnTo>
                  <a:lnTo>
                    <a:pt x="342" y="0"/>
                  </a:lnTo>
                  <a:lnTo>
                    <a:pt x="324" y="18"/>
                  </a:lnTo>
                  <a:lnTo>
                    <a:pt x="300" y="18"/>
                  </a:lnTo>
                  <a:lnTo>
                    <a:pt x="282" y="42"/>
                  </a:lnTo>
                  <a:lnTo>
                    <a:pt x="258" y="42"/>
                  </a:lnTo>
                  <a:lnTo>
                    <a:pt x="258" y="60"/>
                  </a:lnTo>
                  <a:lnTo>
                    <a:pt x="252" y="66"/>
                  </a:lnTo>
                  <a:lnTo>
                    <a:pt x="252" y="72"/>
                  </a:lnTo>
                  <a:lnTo>
                    <a:pt x="240" y="72"/>
                  </a:lnTo>
                  <a:lnTo>
                    <a:pt x="228" y="60"/>
                  </a:lnTo>
                  <a:lnTo>
                    <a:pt x="222" y="60"/>
                  </a:lnTo>
                  <a:lnTo>
                    <a:pt x="216" y="66"/>
                  </a:lnTo>
                  <a:lnTo>
                    <a:pt x="210" y="78"/>
                  </a:lnTo>
                  <a:lnTo>
                    <a:pt x="198" y="84"/>
                  </a:lnTo>
                  <a:lnTo>
                    <a:pt x="192" y="96"/>
                  </a:lnTo>
                  <a:lnTo>
                    <a:pt x="186" y="102"/>
                  </a:lnTo>
                  <a:lnTo>
                    <a:pt x="186" y="108"/>
                  </a:lnTo>
                  <a:lnTo>
                    <a:pt x="168" y="108"/>
                  </a:lnTo>
                  <a:lnTo>
                    <a:pt x="168" y="144"/>
                  </a:lnTo>
                  <a:lnTo>
                    <a:pt x="144" y="150"/>
                  </a:lnTo>
                  <a:lnTo>
                    <a:pt x="114" y="120"/>
                  </a:lnTo>
                  <a:lnTo>
                    <a:pt x="96" y="150"/>
                  </a:lnTo>
                  <a:lnTo>
                    <a:pt x="102" y="156"/>
                  </a:lnTo>
                  <a:lnTo>
                    <a:pt x="102" y="186"/>
                  </a:lnTo>
                  <a:lnTo>
                    <a:pt x="84" y="186"/>
                  </a:lnTo>
                  <a:lnTo>
                    <a:pt x="84" y="216"/>
                  </a:lnTo>
                  <a:lnTo>
                    <a:pt x="78" y="222"/>
                  </a:lnTo>
                  <a:lnTo>
                    <a:pt x="72" y="222"/>
                  </a:lnTo>
                  <a:lnTo>
                    <a:pt x="78" y="228"/>
                  </a:lnTo>
                  <a:lnTo>
                    <a:pt x="78" y="240"/>
                  </a:lnTo>
                  <a:lnTo>
                    <a:pt x="42" y="240"/>
                  </a:lnTo>
                  <a:lnTo>
                    <a:pt x="36" y="246"/>
                  </a:lnTo>
                  <a:lnTo>
                    <a:pt x="30" y="246"/>
                  </a:lnTo>
                  <a:lnTo>
                    <a:pt x="12" y="258"/>
                  </a:lnTo>
                  <a:lnTo>
                    <a:pt x="36" y="288"/>
                  </a:lnTo>
                  <a:lnTo>
                    <a:pt x="24" y="312"/>
                  </a:lnTo>
                  <a:lnTo>
                    <a:pt x="0" y="31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50" name="Bulgaria" descr="© INSCALE GmbH, 05.05.2010&#10;http://www.presentationload.com/">
              <a:extLst>
                <a:ext uri="{FF2B5EF4-FFF2-40B4-BE49-F238E27FC236}">
                  <a16:creationId xmlns:a16="http://schemas.microsoft.com/office/drawing/2014/main" id="{47B6C688-F1A1-CF7A-B612-C5DDE11979BC}"/>
                </a:ext>
              </a:extLst>
            </p:cNvPr>
            <p:cNvSpPr>
              <a:spLocks/>
            </p:cNvSpPr>
            <p:nvPr/>
          </p:nvSpPr>
          <p:spPr bwMode="gray">
            <a:xfrm>
              <a:off x="4807587" y="1870997"/>
              <a:ext cx="149720" cy="85978"/>
            </a:xfrm>
            <a:custGeom>
              <a:avLst/>
              <a:gdLst>
                <a:gd name="T0" fmla="*/ 2147483647 w 396"/>
                <a:gd name="T1" fmla="*/ 2147483647 h 228"/>
                <a:gd name="T2" fmla="*/ 2147483647 w 396"/>
                <a:gd name="T3" fmla="*/ 2147483647 h 228"/>
                <a:gd name="T4" fmla="*/ 2147483647 w 396"/>
                <a:gd name="T5" fmla="*/ 2147483647 h 228"/>
                <a:gd name="T6" fmla="*/ 2147483647 w 396"/>
                <a:gd name="T7" fmla="*/ 2147483647 h 228"/>
                <a:gd name="T8" fmla="*/ 2147483647 w 396"/>
                <a:gd name="T9" fmla="*/ 2147483647 h 228"/>
                <a:gd name="T10" fmla="*/ 2147483647 w 396"/>
                <a:gd name="T11" fmla="*/ 2147483647 h 228"/>
                <a:gd name="T12" fmla="*/ 2147483647 w 396"/>
                <a:gd name="T13" fmla="*/ 2147483647 h 228"/>
                <a:gd name="T14" fmla="*/ 2147483647 w 396"/>
                <a:gd name="T15" fmla="*/ 0 h 228"/>
                <a:gd name="T16" fmla="*/ 2147483647 w 396"/>
                <a:gd name="T17" fmla="*/ 2147483647 h 228"/>
                <a:gd name="T18" fmla="*/ 2147483647 w 396"/>
                <a:gd name="T19" fmla="*/ 2147483647 h 228"/>
                <a:gd name="T20" fmla="*/ 2147483647 w 396"/>
                <a:gd name="T21" fmla="*/ 2147483647 h 228"/>
                <a:gd name="T22" fmla="*/ 2147483647 w 396"/>
                <a:gd name="T23" fmla="*/ 2147483647 h 228"/>
                <a:gd name="T24" fmla="*/ 2147483647 w 396"/>
                <a:gd name="T25" fmla="*/ 2147483647 h 228"/>
                <a:gd name="T26" fmla="*/ 2147483647 w 396"/>
                <a:gd name="T27" fmla="*/ 2147483647 h 228"/>
                <a:gd name="T28" fmla="*/ 2147483647 w 396"/>
                <a:gd name="T29" fmla="*/ 2147483647 h 228"/>
                <a:gd name="T30" fmla="*/ 2147483647 w 396"/>
                <a:gd name="T31" fmla="*/ 2147483647 h 228"/>
                <a:gd name="T32" fmla="*/ 2147483647 w 396"/>
                <a:gd name="T33" fmla="*/ 2147483647 h 228"/>
                <a:gd name="T34" fmla="*/ 2147483647 w 396"/>
                <a:gd name="T35" fmla="*/ 2147483647 h 228"/>
                <a:gd name="T36" fmla="*/ 2147483647 w 396"/>
                <a:gd name="T37" fmla="*/ 2147483647 h 228"/>
                <a:gd name="T38" fmla="*/ 2147483647 w 396"/>
                <a:gd name="T39" fmla="*/ 2147483647 h 228"/>
                <a:gd name="T40" fmla="*/ 2147483647 w 396"/>
                <a:gd name="T41" fmla="*/ 2147483647 h 228"/>
                <a:gd name="T42" fmla="*/ 2147483647 w 396"/>
                <a:gd name="T43" fmla="*/ 0 h 228"/>
                <a:gd name="T44" fmla="*/ 0 w 396"/>
                <a:gd name="T45" fmla="*/ 2147483647 h 228"/>
                <a:gd name="T46" fmla="*/ 2147483647 w 396"/>
                <a:gd name="T47" fmla="*/ 2147483647 h 228"/>
                <a:gd name="T48" fmla="*/ 2147483647 w 396"/>
                <a:gd name="T49" fmla="*/ 2147483647 h 228"/>
                <a:gd name="T50" fmla="*/ 2147483647 w 396"/>
                <a:gd name="T51" fmla="*/ 2147483647 h 228"/>
                <a:gd name="T52" fmla="*/ 2147483647 w 396"/>
                <a:gd name="T53" fmla="*/ 2147483647 h 228"/>
                <a:gd name="T54" fmla="*/ 2147483647 w 396"/>
                <a:gd name="T55" fmla="*/ 2147483647 h 228"/>
                <a:gd name="T56" fmla="*/ 0 w 396"/>
                <a:gd name="T57" fmla="*/ 2147483647 h 228"/>
                <a:gd name="T58" fmla="*/ 2147483647 w 396"/>
                <a:gd name="T59" fmla="*/ 2147483647 h 228"/>
                <a:gd name="T60" fmla="*/ 2147483647 w 396"/>
                <a:gd name="T61" fmla="*/ 2147483647 h 228"/>
                <a:gd name="T62" fmla="*/ 2147483647 w 396"/>
                <a:gd name="T63" fmla="*/ 2147483647 h 228"/>
                <a:gd name="T64" fmla="*/ 2147483647 w 396"/>
                <a:gd name="T65" fmla="*/ 2147483647 h 228"/>
                <a:gd name="T66" fmla="*/ 2147483647 w 396"/>
                <a:gd name="T67" fmla="*/ 2147483647 h 228"/>
                <a:gd name="T68" fmla="*/ 2147483647 w 396"/>
                <a:gd name="T69" fmla="*/ 2147483647 h 228"/>
                <a:gd name="T70" fmla="*/ 2147483647 w 396"/>
                <a:gd name="T71" fmla="*/ 2147483647 h 228"/>
                <a:gd name="T72" fmla="*/ 2147483647 w 396"/>
                <a:gd name="T73" fmla="*/ 2147483647 h 228"/>
                <a:gd name="T74" fmla="*/ 2147483647 w 396"/>
                <a:gd name="T75" fmla="*/ 2147483647 h 228"/>
                <a:gd name="T76" fmla="*/ 2147483647 w 396"/>
                <a:gd name="T77" fmla="*/ 2147483647 h 228"/>
                <a:gd name="T78" fmla="*/ 2147483647 w 396"/>
                <a:gd name="T79" fmla="*/ 2147483647 h 228"/>
                <a:gd name="T80" fmla="*/ 2147483647 w 396"/>
                <a:gd name="T81" fmla="*/ 2147483647 h 228"/>
                <a:gd name="T82" fmla="*/ 2147483647 w 396"/>
                <a:gd name="T83" fmla="*/ 2147483647 h 228"/>
                <a:gd name="T84" fmla="*/ 2147483647 w 396"/>
                <a:gd name="T85" fmla="*/ 2147483647 h 228"/>
                <a:gd name="T86" fmla="*/ 2147483647 w 396"/>
                <a:gd name="T87" fmla="*/ 2147483647 h 228"/>
                <a:gd name="T88" fmla="*/ 2147483647 w 396"/>
                <a:gd name="T89" fmla="*/ 2147483647 h 228"/>
                <a:gd name="T90" fmla="*/ 2147483647 w 396"/>
                <a:gd name="T91" fmla="*/ 2147483647 h 228"/>
                <a:gd name="T92" fmla="*/ 2147483647 w 396"/>
                <a:gd name="T93" fmla="*/ 2147483647 h 228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396"/>
                <a:gd name="T142" fmla="*/ 0 h 228"/>
                <a:gd name="T143" fmla="*/ 396 w 396"/>
                <a:gd name="T144" fmla="*/ 228 h 228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396" h="228">
                  <a:moveTo>
                    <a:pt x="372" y="168"/>
                  </a:moveTo>
                  <a:lnTo>
                    <a:pt x="336" y="126"/>
                  </a:lnTo>
                  <a:lnTo>
                    <a:pt x="354" y="108"/>
                  </a:lnTo>
                  <a:lnTo>
                    <a:pt x="354" y="78"/>
                  </a:lnTo>
                  <a:lnTo>
                    <a:pt x="360" y="72"/>
                  </a:lnTo>
                  <a:lnTo>
                    <a:pt x="372" y="66"/>
                  </a:lnTo>
                  <a:lnTo>
                    <a:pt x="396" y="66"/>
                  </a:lnTo>
                  <a:lnTo>
                    <a:pt x="396" y="48"/>
                  </a:lnTo>
                  <a:lnTo>
                    <a:pt x="390" y="36"/>
                  </a:lnTo>
                  <a:lnTo>
                    <a:pt x="372" y="36"/>
                  </a:lnTo>
                  <a:lnTo>
                    <a:pt x="348" y="12"/>
                  </a:lnTo>
                  <a:lnTo>
                    <a:pt x="324" y="12"/>
                  </a:lnTo>
                  <a:lnTo>
                    <a:pt x="312" y="6"/>
                  </a:lnTo>
                  <a:lnTo>
                    <a:pt x="300" y="6"/>
                  </a:lnTo>
                  <a:lnTo>
                    <a:pt x="288" y="0"/>
                  </a:lnTo>
                  <a:lnTo>
                    <a:pt x="282" y="0"/>
                  </a:lnTo>
                  <a:lnTo>
                    <a:pt x="282" y="12"/>
                  </a:lnTo>
                  <a:lnTo>
                    <a:pt x="252" y="6"/>
                  </a:lnTo>
                  <a:lnTo>
                    <a:pt x="252" y="12"/>
                  </a:lnTo>
                  <a:lnTo>
                    <a:pt x="246" y="12"/>
                  </a:lnTo>
                  <a:lnTo>
                    <a:pt x="234" y="18"/>
                  </a:lnTo>
                  <a:lnTo>
                    <a:pt x="228" y="18"/>
                  </a:lnTo>
                  <a:lnTo>
                    <a:pt x="222" y="24"/>
                  </a:lnTo>
                  <a:lnTo>
                    <a:pt x="222" y="36"/>
                  </a:lnTo>
                  <a:lnTo>
                    <a:pt x="216" y="42"/>
                  </a:lnTo>
                  <a:lnTo>
                    <a:pt x="198" y="42"/>
                  </a:lnTo>
                  <a:lnTo>
                    <a:pt x="186" y="36"/>
                  </a:lnTo>
                  <a:lnTo>
                    <a:pt x="180" y="30"/>
                  </a:lnTo>
                  <a:lnTo>
                    <a:pt x="156" y="30"/>
                  </a:lnTo>
                  <a:lnTo>
                    <a:pt x="138" y="24"/>
                  </a:lnTo>
                  <a:lnTo>
                    <a:pt x="138" y="30"/>
                  </a:lnTo>
                  <a:lnTo>
                    <a:pt x="132" y="36"/>
                  </a:lnTo>
                  <a:lnTo>
                    <a:pt x="108" y="36"/>
                  </a:lnTo>
                  <a:lnTo>
                    <a:pt x="102" y="30"/>
                  </a:lnTo>
                  <a:lnTo>
                    <a:pt x="90" y="30"/>
                  </a:lnTo>
                  <a:lnTo>
                    <a:pt x="66" y="18"/>
                  </a:lnTo>
                  <a:lnTo>
                    <a:pt x="54" y="30"/>
                  </a:lnTo>
                  <a:lnTo>
                    <a:pt x="36" y="30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36" y="12"/>
                  </a:lnTo>
                  <a:lnTo>
                    <a:pt x="42" y="6"/>
                  </a:lnTo>
                  <a:lnTo>
                    <a:pt x="36" y="0"/>
                  </a:lnTo>
                  <a:lnTo>
                    <a:pt x="12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42"/>
                  </a:lnTo>
                  <a:lnTo>
                    <a:pt x="18" y="48"/>
                  </a:lnTo>
                  <a:lnTo>
                    <a:pt x="12" y="60"/>
                  </a:lnTo>
                  <a:lnTo>
                    <a:pt x="30" y="66"/>
                  </a:lnTo>
                  <a:lnTo>
                    <a:pt x="36" y="72"/>
                  </a:lnTo>
                  <a:lnTo>
                    <a:pt x="36" y="96"/>
                  </a:lnTo>
                  <a:lnTo>
                    <a:pt x="30" y="102"/>
                  </a:lnTo>
                  <a:lnTo>
                    <a:pt x="6" y="102"/>
                  </a:lnTo>
                  <a:lnTo>
                    <a:pt x="6" y="108"/>
                  </a:lnTo>
                  <a:lnTo>
                    <a:pt x="12" y="114"/>
                  </a:lnTo>
                  <a:lnTo>
                    <a:pt x="12" y="138"/>
                  </a:lnTo>
                  <a:lnTo>
                    <a:pt x="0" y="138"/>
                  </a:lnTo>
                  <a:lnTo>
                    <a:pt x="12" y="156"/>
                  </a:lnTo>
                  <a:lnTo>
                    <a:pt x="18" y="156"/>
                  </a:lnTo>
                  <a:lnTo>
                    <a:pt x="18" y="168"/>
                  </a:lnTo>
                  <a:lnTo>
                    <a:pt x="36" y="180"/>
                  </a:lnTo>
                  <a:lnTo>
                    <a:pt x="42" y="186"/>
                  </a:lnTo>
                  <a:lnTo>
                    <a:pt x="48" y="198"/>
                  </a:lnTo>
                  <a:lnTo>
                    <a:pt x="48" y="210"/>
                  </a:lnTo>
                  <a:lnTo>
                    <a:pt x="42" y="222"/>
                  </a:lnTo>
                  <a:lnTo>
                    <a:pt x="48" y="222"/>
                  </a:lnTo>
                  <a:lnTo>
                    <a:pt x="54" y="228"/>
                  </a:lnTo>
                  <a:lnTo>
                    <a:pt x="66" y="228"/>
                  </a:lnTo>
                  <a:lnTo>
                    <a:pt x="78" y="222"/>
                  </a:lnTo>
                  <a:lnTo>
                    <a:pt x="84" y="216"/>
                  </a:lnTo>
                  <a:lnTo>
                    <a:pt x="108" y="222"/>
                  </a:lnTo>
                  <a:lnTo>
                    <a:pt x="114" y="204"/>
                  </a:lnTo>
                  <a:lnTo>
                    <a:pt x="144" y="198"/>
                  </a:lnTo>
                  <a:lnTo>
                    <a:pt x="144" y="204"/>
                  </a:lnTo>
                  <a:lnTo>
                    <a:pt x="162" y="222"/>
                  </a:lnTo>
                  <a:lnTo>
                    <a:pt x="174" y="222"/>
                  </a:lnTo>
                  <a:lnTo>
                    <a:pt x="180" y="216"/>
                  </a:lnTo>
                  <a:lnTo>
                    <a:pt x="192" y="228"/>
                  </a:lnTo>
                  <a:lnTo>
                    <a:pt x="204" y="228"/>
                  </a:lnTo>
                  <a:lnTo>
                    <a:pt x="216" y="216"/>
                  </a:lnTo>
                  <a:lnTo>
                    <a:pt x="228" y="228"/>
                  </a:lnTo>
                  <a:lnTo>
                    <a:pt x="246" y="228"/>
                  </a:lnTo>
                  <a:lnTo>
                    <a:pt x="252" y="222"/>
                  </a:lnTo>
                  <a:lnTo>
                    <a:pt x="252" y="204"/>
                  </a:lnTo>
                  <a:lnTo>
                    <a:pt x="246" y="198"/>
                  </a:lnTo>
                  <a:lnTo>
                    <a:pt x="264" y="192"/>
                  </a:lnTo>
                  <a:lnTo>
                    <a:pt x="282" y="168"/>
                  </a:lnTo>
                  <a:lnTo>
                    <a:pt x="312" y="174"/>
                  </a:lnTo>
                  <a:lnTo>
                    <a:pt x="324" y="156"/>
                  </a:lnTo>
                  <a:lnTo>
                    <a:pt x="336" y="174"/>
                  </a:lnTo>
                  <a:lnTo>
                    <a:pt x="348" y="174"/>
                  </a:lnTo>
                  <a:lnTo>
                    <a:pt x="360" y="180"/>
                  </a:lnTo>
                  <a:lnTo>
                    <a:pt x="372" y="180"/>
                  </a:lnTo>
                  <a:lnTo>
                    <a:pt x="372" y="168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51" name="Brazil" descr="© INSCALE GmbH, 05.05.2010&#10;http://www.presentationload.com/">
              <a:extLst>
                <a:ext uri="{FF2B5EF4-FFF2-40B4-BE49-F238E27FC236}">
                  <a16:creationId xmlns:a16="http://schemas.microsoft.com/office/drawing/2014/main" id="{6F8DF418-4C63-9F8E-E038-71D7AA071E00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2243083" y="3056900"/>
              <a:ext cx="1055450" cy="1193315"/>
            </a:xfrm>
            <a:custGeom>
              <a:avLst/>
              <a:gdLst>
                <a:gd name="T0" fmla="*/ 2147483647 w 2784"/>
                <a:gd name="T1" fmla="*/ 2147483647 h 3150"/>
                <a:gd name="T2" fmla="*/ 2147483647 w 2784"/>
                <a:gd name="T3" fmla="*/ 2147483647 h 3150"/>
                <a:gd name="T4" fmla="*/ 2147483647 w 2784"/>
                <a:gd name="T5" fmla="*/ 2147483647 h 3150"/>
                <a:gd name="T6" fmla="*/ 2147483647 w 2784"/>
                <a:gd name="T7" fmla="*/ 2147483647 h 3150"/>
                <a:gd name="T8" fmla="*/ 2147483647 w 2784"/>
                <a:gd name="T9" fmla="*/ 2147483647 h 3150"/>
                <a:gd name="T10" fmla="*/ 2147483647 w 2784"/>
                <a:gd name="T11" fmla="*/ 2147483647 h 3150"/>
                <a:gd name="T12" fmla="*/ 2147483647 w 2784"/>
                <a:gd name="T13" fmla="*/ 2147483647 h 3150"/>
                <a:gd name="T14" fmla="*/ 2147483647 w 2784"/>
                <a:gd name="T15" fmla="*/ 2147483647 h 3150"/>
                <a:gd name="T16" fmla="*/ 2147483647 w 2784"/>
                <a:gd name="T17" fmla="*/ 2147483647 h 3150"/>
                <a:gd name="T18" fmla="*/ 2147483647 w 2784"/>
                <a:gd name="T19" fmla="*/ 2147483647 h 3150"/>
                <a:gd name="T20" fmla="*/ 2147483647 w 2784"/>
                <a:gd name="T21" fmla="*/ 2147483647 h 3150"/>
                <a:gd name="T22" fmla="*/ 2147483647 w 2784"/>
                <a:gd name="T23" fmla="*/ 2147483647 h 3150"/>
                <a:gd name="T24" fmla="*/ 2147483647 w 2784"/>
                <a:gd name="T25" fmla="*/ 2147483647 h 3150"/>
                <a:gd name="T26" fmla="*/ 2147483647 w 2784"/>
                <a:gd name="T27" fmla="*/ 2147483647 h 3150"/>
                <a:gd name="T28" fmla="*/ 2147483647 w 2784"/>
                <a:gd name="T29" fmla="*/ 2147483647 h 3150"/>
                <a:gd name="T30" fmla="*/ 2147483647 w 2784"/>
                <a:gd name="T31" fmla="*/ 2147483647 h 3150"/>
                <a:gd name="T32" fmla="*/ 2147483647 w 2784"/>
                <a:gd name="T33" fmla="*/ 2147483647 h 3150"/>
                <a:gd name="T34" fmla="*/ 2147483647 w 2784"/>
                <a:gd name="T35" fmla="*/ 2147483647 h 3150"/>
                <a:gd name="T36" fmla="*/ 2147483647 w 2784"/>
                <a:gd name="T37" fmla="*/ 2147483647 h 3150"/>
                <a:gd name="T38" fmla="*/ 2147483647 w 2784"/>
                <a:gd name="T39" fmla="*/ 2147483647 h 3150"/>
                <a:gd name="T40" fmla="*/ 2147483647 w 2784"/>
                <a:gd name="T41" fmla="*/ 2147483647 h 3150"/>
                <a:gd name="T42" fmla="*/ 2147483647 w 2784"/>
                <a:gd name="T43" fmla="*/ 2147483647 h 3150"/>
                <a:gd name="T44" fmla="*/ 2147483647 w 2784"/>
                <a:gd name="T45" fmla="*/ 2147483647 h 3150"/>
                <a:gd name="T46" fmla="*/ 2147483647 w 2784"/>
                <a:gd name="T47" fmla="*/ 2147483647 h 3150"/>
                <a:gd name="T48" fmla="*/ 2147483647 w 2784"/>
                <a:gd name="T49" fmla="*/ 2147483647 h 3150"/>
                <a:gd name="T50" fmla="*/ 2147483647 w 2784"/>
                <a:gd name="T51" fmla="*/ 2147483647 h 3150"/>
                <a:gd name="T52" fmla="*/ 2147483647 w 2784"/>
                <a:gd name="T53" fmla="*/ 2147483647 h 3150"/>
                <a:gd name="T54" fmla="*/ 2147483647 w 2784"/>
                <a:gd name="T55" fmla="*/ 2147483647 h 3150"/>
                <a:gd name="T56" fmla="*/ 2147483647 w 2784"/>
                <a:gd name="T57" fmla="*/ 2147483647 h 3150"/>
                <a:gd name="T58" fmla="*/ 2147483647 w 2784"/>
                <a:gd name="T59" fmla="*/ 2147483647 h 3150"/>
                <a:gd name="T60" fmla="*/ 2147483647 w 2784"/>
                <a:gd name="T61" fmla="*/ 2147483647 h 3150"/>
                <a:gd name="T62" fmla="*/ 2147483647 w 2784"/>
                <a:gd name="T63" fmla="*/ 2147483647 h 3150"/>
                <a:gd name="T64" fmla="*/ 2147483647 w 2784"/>
                <a:gd name="T65" fmla="*/ 2147483647 h 3150"/>
                <a:gd name="T66" fmla="*/ 2147483647 w 2784"/>
                <a:gd name="T67" fmla="*/ 2147483647 h 3150"/>
                <a:gd name="T68" fmla="*/ 2147483647 w 2784"/>
                <a:gd name="T69" fmla="*/ 2147483647 h 3150"/>
                <a:gd name="T70" fmla="*/ 2147483647 w 2784"/>
                <a:gd name="T71" fmla="*/ 2147483647 h 3150"/>
                <a:gd name="T72" fmla="*/ 2147483647 w 2784"/>
                <a:gd name="T73" fmla="*/ 2147483647 h 3150"/>
                <a:gd name="T74" fmla="*/ 2147483647 w 2784"/>
                <a:gd name="T75" fmla="*/ 2147483647 h 3150"/>
                <a:gd name="T76" fmla="*/ 2147483647 w 2784"/>
                <a:gd name="T77" fmla="*/ 2147483647 h 3150"/>
                <a:gd name="T78" fmla="*/ 2147483647 w 2784"/>
                <a:gd name="T79" fmla="*/ 2147483647 h 3150"/>
                <a:gd name="T80" fmla="*/ 2147483647 w 2784"/>
                <a:gd name="T81" fmla="*/ 2147483647 h 3150"/>
                <a:gd name="T82" fmla="*/ 2147483647 w 2784"/>
                <a:gd name="T83" fmla="*/ 2147483647 h 3150"/>
                <a:gd name="T84" fmla="*/ 2147483647 w 2784"/>
                <a:gd name="T85" fmla="*/ 2147483647 h 3150"/>
                <a:gd name="T86" fmla="*/ 2147483647 w 2784"/>
                <a:gd name="T87" fmla="*/ 2147483647 h 3150"/>
                <a:gd name="T88" fmla="*/ 2147483647 w 2784"/>
                <a:gd name="T89" fmla="*/ 2147483647 h 3150"/>
                <a:gd name="T90" fmla="*/ 2147483647 w 2784"/>
                <a:gd name="T91" fmla="*/ 2147483647 h 3150"/>
                <a:gd name="T92" fmla="*/ 2147483647 w 2784"/>
                <a:gd name="T93" fmla="*/ 2147483647 h 3150"/>
                <a:gd name="T94" fmla="*/ 2147483647 w 2784"/>
                <a:gd name="T95" fmla="*/ 2147483647 h 3150"/>
                <a:gd name="T96" fmla="*/ 2147483647 w 2784"/>
                <a:gd name="T97" fmla="*/ 2147483647 h 3150"/>
                <a:gd name="T98" fmla="*/ 2147483647 w 2784"/>
                <a:gd name="T99" fmla="*/ 2147483647 h 3150"/>
                <a:gd name="T100" fmla="*/ 2147483647 w 2784"/>
                <a:gd name="T101" fmla="*/ 2147483647 h 3150"/>
                <a:gd name="T102" fmla="*/ 2147483647 w 2784"/>
                <a:gd name="T103" fmla="*/ 2147483647 h 3150"/>
                <a:gd name="T104" fmla="*/ 2147483647 w 2784"/>
                <a:gd name="T105" fmla="*/ 2147483647 h 3150"/>
                <a:gd name="T106" fmla="*/ 2147483647 w 2784"/>
                <a:gd name="T107" fmla="*/ 2147483647 h 3150"/>
                <a:gd name="T108" fmla="*/ 2147483647 w 2784"/>
                <a:gd name="T109" fmla="*/ 2147483647 h 3150"/>
                <a:gd name="T110" fmla="*/ 2147483647 w 2784"/>
                <a:gd name="T111" fmla="*/ 2147483647 h 3150"/>
                <a:gd name="T112" fmla="*/ 2147483647 w 2784"/>
                <a:gd name="T113" fmla="*/ 2147483647 h 3150"/>
                <a:gd name="T114" fmla="*/ 2147483647 w 2784"/>
                <a:gd name="T115" fmla="*/ 2147483647 h 3150"/>
                <a:gd name="T116" fmla="*/ 2147483647 w 2784"/>
                <a:gd name="T117" fmla="*/ 2147483647 h 3150"/>
                <a:gd name="T118" fmla="*/ 2147483647 w 2784"/>
                <a:gd name="T119" fmla="*/ 2147483647 h 315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2784"/>
                <a:gd name="T181" fmla="*/ 0 h 3150"/>
                <a:gd name="T182" fmla="*/ 2784 w 2784"/>
                <a:gd name="T183" fmla="*/ 3150 h 315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2784" h="3150">
                  <a:moveTo>
                    <a:pt x="1716" y="450"/>
                  </a:moveTo>
                  <a:lnTo>
                    <a:pt x="1710" y="450"/>
                  </a:lnTo>
                  <a:lnTo>
                    <a:pt x="1698" y="444"/>
                  </a:lnTo>
                  <a:lnTo>
                    <a:pt x="1680" y="444"/>
                  </a:lnTo>
                  <a:lnTo>
                    <a:pt x="1662" y="438"/>
                  </a:lnTo>
                  <a:lnTo>
                    <a:pt x="1650" y="438"/>
                  </a:lnTo>
                  <a:lnTo>
                    <a:pt x="1644" y="444"/>
                  </a:lnTo>
                  <a:lnTo>
                    <a:pt x="1644" y="450"/>
                  </a:lnTo>
                  <a:lnTo>
                    <a:pt x="1650" y="462"/>
                  </a:lnTo>
                  <a:lnTo>
                    <a:pt x="1650" y="468"/>
                  </a:lnTo>
                  <a:lnTo>
                    <a:pt x="1656" y="480"/>
                  </a:lnTo>
                  <a:lnTo>
                    <a:pt x="1638" y="480"/>
                  </a:lnTo>
                  <a:lnTo>
                    <a:pt x="1638" y="504"/>
                  </a:lnTo>
                  <a:lnTo>
                    <a:pt x="1656" y="516"/>
                  </a:lnTo>
                  <a:lnTo>
                    <a:pt x="1644" y="528"/>
                  </a:lnTo>
                  <a:lnTo>
                    <a:pt x="1644" y="540"/>
                  </a:lnTo>
                  <a:lnTo>
                    <a:pt x="1656" y="564"/>
                  </a:lnTo>
                  <a:lnTo>
                    <a:pt x="1668" y="570"/>
                  </a:lnTo>
                  <a:lnTo>
                    <a:pt x="1674" y="576"/>
                  </a:lnTo>
                  <a:lnTo>
                    <a:pt x="1686" y="576"/>
                  </a:lnTo>
                  <a:lnTo>
                    <a:pt x="1698" y="570"/>
                  </a:lnTo>
                  <a:lnTo>
                    <a:pt x="1710" y="570"/>
                  </a:lnTo>
                  <a:lnTo>
                    <a:pt x="1716" y="564"/>
                  </a:lnTo>
                  <a:lnTo>
                    <a:pt x="1716" y="558"/>
                  </a:lnTo>
                  <a:lnTo>
                    <a:pt x="1728" y="558"/>
                  </a:lnTo>
                  <a:lnTo>
                    <a:pt x="1740" y="552"/>
                  </a:lnTo>
                  <a:lnTo>
                    <a:pt x="1758" y="552"/>
                  </a:lnTo>
                  <a:lnTo>
                    <a:pt x="1770" y="546"/>
                  </a:lnTo>
                  <a:lnTo>
                    <a:pt x="1776" y="534"/>
                  </a:lnTo>
                  <a:lnTo>
                    <a:pt x="1788" y="492"/>
                  </a:lnTo>
                  <a:lnTo>
                    <a:pt x="1794" y="480"/>
                  </a:lnTo>
                  <a:lnTo>
                    <a:pt x="1794" y="474"/>
                  </a:lnTo>
                  <a:lnTo>
                    <a:pt x="1800" y="462"/>
                  </a:lnTo>
                  <a:lnTo>
                    <a:pt x="1800" y="444"/>
                  </a:lnTo>
                  <a:lnTo>
                    <a:pt x="1794" y="438"/>
                  </a:lnTo>
                  <a:lnTo>
                    <a:pt x="1752" y="438"/>
                  </a:lnTo>
                  <a:lnTo>
                    <a:pt x="1740" y="444"/>
                  </a:lnTo>
                  <a:lnTo>
                    <a:pt x="1734" y="444"/>
                  </a:lnTo>
                  <a:lnTo>
                    <a:pt x="1722" y="450"/>
                  </a:lnTo>
                  <a:lnTo>
                    <a:pt x="1716" y="450"/>
                  </a:lnTo>
                  <a:close/>
                  <a:moveTo>
                    <a:pt x="1716" y="438"/>
                  </a:moveTo>
                  <a:lnTo>
                    <a:pt x="1740" y="432"/>
                  </a:lnTo>
                  <a:lnTo>
                    <a:pt x="1722" y="414"/>
                  </a:lnTo>
                  <a:lnTo>
                    <a:pt x="1698" y="438"/>
                  </a:lnTo>
                  <a:lnTo>
                    <a:pt x="1716" y="438"/>
                  </a:lnTo>
                  <a:close/>
                  <a:moveTo>
                    <a:pt x="1686" y="408"/>
                  </a:moveTo>
                  <a:lnTo>
                    <a:pt x="1662" y="408"/>
                  </a:lnTo>
                  <a:lnTo>
                    <a:pt x="1662" y="426"/>
                  </a:lnTo>
                  <a:lnTo>
                    <a:pt x="1698" y="426"/>
                  </a:lnTo>
                  <a:lnTo>
                    <a:pt x="1716" y="402"/>
                  </a:lnTo>
                  <a:lnTo>
                    <a:pt x="1698" y="384"/>
                  </a:lnTo>
                  <a:lnTo>
                    <a:pt x="1686" y="408"/>
                  </a:lnTo>
                  <a:close/>
                  <a:moveTo>
                    <a:pt x="1572" y="492"/>
                  </a:moveTo>
                  <a:lnTo>
                    <a:pt x="1572" y="510"/>
                  </a:lnTo>
                  <a:lnTo>
                    <a:pt x="1554" y="546"/>
                  </a:lnTo>
                  <a:lnTo>
                    <a:pt x="1584" y="528"/>
                  </a:lnTo>
                  <a:lnTo>
                    <a:pt x="1590" y="516"/>
                  </a:lnTo>
                  <a:lnTo>
                    <a:pt x="1596" y="510"/>
                  </a:lnTo>
                  <a:lnTo>
                    <a:pt x="1608" y="486"/>
                  </a:lnTo>
                  <a:lnTo>
                    <a:pt x="1608" y="480"/>
                  </a:lnTo>
                  <a:lnTo>
                    <a:pt x="1602" y="474"/>
                  </a:lnTo>
                  <a:lnTo>
                    <a:pt x="1596" y="474"/>
                  </a:lnTo>
                  <a:lnTo>
                    <a:pt x="1584" y="480"/>
                  </a:lnTo>
                  <a:lnTo>
                    <a:pt x="1572" y="492"/>
                  </a:lnTo>
                  <a:close/>
                  <a:moveTo>
                    <a:pt x="1632" y="426"/>
                  </a:moveTo>
                  <a:lnTo>
                    <a:pt x="1608" y="450"/>
                  </a:lnTo>
                  <a:lnTo>
                    <a:pt x="1626" y="456"/>
                  </a:lnTo>
                  <a:lnTo>
                    <a:pt x="1644" y="432"/>
                  </a:lnTo>
                  <a:lnTo>
                    <a:pt x="1632" y="426"/>
                  </a:lnTo>
                  <a:close/>
                  <a:moveTo>
                    <a:pt x="2778" y="1002"/>
                  </a:moveTo>
                  <a:lnTo>
                    <a:pt x="2778" y="984"/>
                  </a:lnTo>
                  <a:lnTo>
                    <a:pt x="2772" y="972"/>
                  </a:lnTo>
                  <a:lnTo>
                    <a:pt x="2760" y="954"/>
                  </a:lnTo>
                  <a:lnTo>
                    <a:pt x="2754" y="936"/>
                  </a:lnTo>
                  <a:lnTo>
                    <a:pt x="2754" y="870"/>
                  </a:lnTo>
                  <a:lnTo>
                    <a:pt x="2724" y="840"/>
                  </a:lnTo>
                  <a:lnTo>
                    <a:pt x="2694" y="834"/>
                  </a:lnTo>
                  <a:lnTo>
                    <a:pt x="2646" y="840"/>
                  </a:lnTo>
                  <a:lnTo>
                    <a:pt x="2628" y="822"/>
                  </a:lnTo>
                  <a:lnTo>
                    <a:pt x="2610" y="822"/>
                  </a:lnTo>
                  <a:lnTo>
                    <a:pt x="2592" y="798"/>
                  </a:lnTo>
                  <a:lnTo>
                    <a:pt x="2568" y="798"/>
                  </a:lnTo>
                  <a:lnTo>
                    <a:pt x="2538" y="768"/>
                  </a:lnTo>
                  <a:lnTo>
                    <a:pt x="2526" y="750"/>
                  </a:lnTo>
                  <a:lnTo>
                    <a:pt x="2490" y="714"/>
                  </a:lnTo>
                  <a:lnTo>
                    <a:pt x="2418" y="666"/>
                  </a:lnTo>
                  <a:lnTo>
                    <a:pt x="2394" y="660"/>
                  </a:lnTo>
                  <a:lnTo>
                    <a:pt x="2316" y="660"/>
                  </a:lnTo>
                  <a:lnTo>
                    <a:pt x="2316" y="672"/>
                  </a:lnTo>
                  <a:lnTo>
                    <a:pt x="2310" y="672"/>
                  </a:lnTo>
                  <a:lnTo>
                    <a:pt x="2298" y="660"/>
                  </a:lnTo>
                  <a:lnTo>
                    <a:pt x="2286" y="654"/>
                  </a:lnTo>
                  <a:lnTo>
                    <a:pt x="2274" y="654"/>
                  </a:lnTo>
                  <a:lnTo>
                    <a:pt x="2262" y="648"/>
                  </a:lnTo>
                  <a:lnTo>
                    <a:pt x="2232" y="648"/>
                  </a:lnTo>
                  <a:lnTo>
                    <a:pt x="2226" y="642"/>
                  </a:lnTo>
                  <a:lnTo>
                    <a:pt x="2214" y="636"/>
                  </a:lnTo>
                  <a:lnTo>
                    <a:pt x="2196" y="630"/>
                  </a:lnTo>
                  <a:lnTo>
                    <a:pt x="2184" y="624"/>
                  </a:lnTo>
                  <a:lnTo>
                    <a:pt x="2166" y="618"/>
                  </a:lnTo>
                  <a:lnTo>
                    <a:pt x="2154" y="618"/>
                  </a:lnTo>
                  <a:lnTo>
                    <a:pt x="2142" y="624"/>
                  </a:lnTo>
                  <a:lnTo>
                    <a:pt x="2112" y="654"/>
                  </a:lnTo>
                  <a:lnTo>
                    <a:pt x="2106" y="666"/>
                  </a:lnTo>
                  <a:lnTo>
                    <a:pt x="2088" y="642"/>
                  </a:lnTo>
                  <a:lnTo>
                    <a:pt x="2088" y="678"/>
                  </a:lnTo>
                  <a:lnTo>
                    <a:pt x="2058" y="702"/>
                  </a:lnTo>
                  <a:lnTo>
                    <a:pt x="2076" y="636"/>
                  </a:lnTo>
                  <a:lnTo>
                    <a:pt x="2082" y="636"/>
                  </a:lnTo>
                  <a:lnTo>
                    <a:pt x="2094" y="624"/>
                  </a:lnTo>
                  <a:lnTo>
                    <a:pt x="2094" y="606"/>
                  </a:lnTo>
                  <a:lnTo>
                    <a:pt x="2088" y="600"/>
                  </a:lnTo>
                  <a:lnTo>
                    <a:pt x="2082" y="600"/>
                  </a:lnTo>
                  <a:lnTo>
                    <a:pt x="2064" y="618"/>
                  </a:lnTo>
                  <a:lnTo>
                    <a:pt x="2076" y="582"/>
                  </a:lnTo>
                  <a:lnTo>
                    <a:pt x="2070" y="582"/>
                  </a:lnTo>
                  <a:lnTo>
                    <a:pt x="2064" y="576"/>
                  </a:lnTo>
                  <a:lnTo>
                    <a:pt x="2064" y="570"/>
                  </a:lnTo>
                  <a:lnTo>
                    <a:pt x="2040" y="546"/>
                  </a:lnTo>
                  <a:lnTo>
                    <a:pt x="2034" y="546"/>
                  </a:lnTo>
                  <a:lnTo>
                    <a:pt x="2022" y="564"/>
                  </a:lnTo>
                  <a:lnTo>
                    <a:pt x="2016" y="552"/>
                  </a:lnTo>
                  <a:lnTo>
                    <a:pt x="2004" y="546"/>
                  </a:lnTo>
                  <a:lnTo>
                    <a:pt x="1998" y="534"/>
                  </a:lnTo>
                  <a:lnTo>
                    <a:pt x="1986" y="528"/>
                  </a:lnTo>
                  <a:lnTo>
                    <a:pt x="1980" y="522"/>
                  </a:lnTo>
                  <a:lnTo>
                    <a:pt x="1968" y="516"/>
                  </a:lnTo>
                  <a:lnTo>
                    <a:pt x="1944" y="516"/>
                  </a:lnTo>
                  <a:lnTo>
                    <a:pt x="1932" y="510"/>
                  </a:lnTo>
                  <a:lnTo>
                    <a:pt x="1926" y="510"/>
                  </a:lnTo>
                  <a:lnTo>
                    <a:pt x="1914" y="498"/>
                  </a:lnTo>
                  <a:lnTo>
                    <a:pt x="1902" y="492"/>
                  </a:lnTo>
                  <a:lnTo>
                    <a:pt x="1896" y="480"/>
                  </a:lnTo>
                  <a:lnTo>
                    <a:pt x="1884" y="474"/>
                  </a:lnTo>
                  <a:lnTo>
                    <a:pt x="1878" y="486"/>
                  </a:lnTo>
                  <a:lnTo>
                    <a:pt x="1824" y="486"/>
                  </a:lnTo>
                  <a:lnTo>
                    <a:pt x="1812" y="498"/>
                  </a:lnTo>
                  <a:lnTo>
                    <a:pt x="1806" y="510"/>
                  </a:lnTo>
                  <a:lnTo>
                    <a:pt x="1806" y="522"/>
                  </a:lnTo>
                  <a:lnTo>
                    <a:pt x="1800" y="528"/>
                  </a:lnTo>
                  <a:lnTo>
                    <a:pt x="1800" y="534"/>
                  </a:lnTo>
                  <a:lnTo>
                    <a:pt x="1812" y="552"/>
                  </a:lnTo>
                  <a:lnTo>
                    <a:pt x="1776" y="552"/>
                  </a:lnTo>
                  <a:lnTo>
                    <a:pt x="1770" y="564"/>
                  </a:lnTo>
                  <a:lnTo>
                    <a:pt x="1758" y="576"/>
                  </a:lnTo>
                  <a:lnTo>
                    <a:pt x="1752" y="588"/>
                  </a:lnTo>
                  <a:lnTo>
                    <a:pt x="1752" y="594"/>
                  </a:lnTo>
                  <a:lnTo>
                    <a:pt x="1746" y="600"/>
                  </a:lnTo>
                  <a:lnTo>
                    <a:pt x="1746" y="612"/>
                  </a:lnTo>
                  <a:lnTo>
                    <a:pt x="1740" y="624"/>
                  </a:lnTo>
                  <a:lnTo>
                    <a:pt x="1728" y="636"/>
                  </a:lnTo>
                  <a:lnTo>
                    <a:pt x="1722" y="636"/>
                  </a:lnTo>
                  <a:lnTo>
                    <a:pt x="1728" y="630"/>
                  </a:lnTo>
                  <a:lnTo>
                    <a:pt x="1728" y="618"/>
                  </a:lnTo>
                  <a:lnTo>
                    <a:pt x="1734" y="606"/>
                  </a:lnTo>
                  <a:lnTo>
                    <a:pt x="1734" y="600"/>
                  </a:lnTo>
                  <a:lnTo>
                    <a:pt x="1740" y="588"/>
                  </a:lnTo>
                  <a:lnTo>
                    <a:pt x="1740" y="582"/>
                  </a:lnTo>
                  <a:lnTo>
                    <a:pt x="1734" y="576"/>
                  </a:lnTo>
                  <a:lnTo>
                    <a:pt x="1728" y="576"/>
                  </a:lnTo>
                  <a:lnTo>
                    <a:pt x="1722" y="582"/>
                  </a:lnTo>
                  <a:lnTo>
                    <a:pt x="1716" y="582"/>
                  </a:lnTo>
                  <a:lnTo>
                    <a:pt x="1704" y="594"/>
                  </a:lnTo>
                  <a:lnTo>
                    <a:pt x="1692" y="588"/>
                  </a:lnTo>
                  <a:lnTo>
                    <a:pt x="1656" y="588"/>
                  </a:lnTo>
                  <a:lnTo>
                    <a:pt x="1644" y="582"/>
                  </a:lnTo>
                  <a:lnTo>
                    <a:pt x="1632" y="570"/>
                  </a:lnTo>
                  <a:lnTo>
                    <a:pt x="1632" y="522"/>
                  </a:lnTo>
                  <a:lnTo>
                    <a:pt x="1626" y="516"/>
                  </a:lnTo>
                  <a:lnTo>
                    <a:pt x="1626" y="504"/>
                  </a:lnTo>
                  <a:lnTo>
                    <a:pt x="1620" y="504"/>
                  </a:lnTo>
                  <a:lnTo>
                    <a:pt x="1614" y="510"/>
                  </a:lnTo>
                  <a:lnTo>
                    <a:pt x="1602" y="516"/>
                  </a:lnTo>
                  <a:lnTo>
                    <a:pt x="1596" y="522"/>
                  </a:lnTo>
                  <a:lnTo>
                    <a:pt x="1590" y="534"/>
                  </a:lnTo>
                  <a:lnTo>
                    <a:pt x="1584" y="540"/>
                  </a:lnTo>
                  <a:lnTo>
                    <a:pt x="1560" y="552"/>
                  </a:lnTo>
                  <a:lnTo>
                    <a:pt x="1554" y="558"/>
                  </a:lnTo>
                  <a:lnTo>
                    <a:pt x="1512" y="558"/>
                  </a:lnTo>
                  <a:lnTo>
                    <a:pt x="1500" y="552"/>
                  </a:lnTo>
                  <a:lnTo>
                    <a:pt x="1542" y="540"/>
                  </a:lnTo>
                  <a:lnTo>
                    <a:pt x="1548" y="528"/>
                  </a:lnTo>
                  <a:lnTo>
                    <a:pt x="1566" y="510"/>
                  </a:lnTo>
                  <a:lnTo>
                    <a:pt x="1566" y="492"/>
                  </a:lnTo>
                  <a:lnTo>
                    <a:pt x="1572" y="486"/>
                  </a:lnTo>
                  <a:lnTo>
                    <a:pt x="1590" y="450"/>
                  </a:lnTo>
                  <a:lnTo>
                    <a:pt x="1626" y="414"/>
                  </a:lnTo>
                  <a:lnTo>
                    <a:pt x="1638" y="408"/>
                  </a:lnTo>
                  <a:lnTo>
                    <a:pt x="1656" y="390"/>
                  </a:lnTo>
                  <a:lnTo>
                    <a:pt x="1656" y="378"/>
                  </a:lnTo>
                  <a:lnTo>
                    <a:pt x="1662" y="366"/>
                  </a:lnTo>
                  <a:lnTo>
                    <a:pt x="1674" y="354"/>
                  </a:lnTo>
                  <a:lnTo>
                    <a:pt x="1686" y="348"/>
                  </a:lnTo>
                  <a:lnTo>
                    <a:pt x="1692" y="342"/>
                  </a:lnTo>
                  <a:lnTo>
                    <a:pt x="1704" y="336"/>
                  </a:lnTo>
                  <a:lnTo>
                    <a:pt x="1680" y="330"/>
                  </a:lnTo>
                  <a:lnTo>
                    <a:pt x="1698" y="312"/>
                  </a:lnTo>
                  <a:lnTo>
                    <a:pt x="1698" y="294"/>
                  </a:lnTo>
                  <a:lnTo>
                    <a:pt x="1692" y="288"/>
                  </a:lnTo>
                  <a:lnTo>
                    <a:pt x="1680" y="282"/>
                  </a:lnTo>
                  <a:lnTo>
                    <a:pt x="1662" y="282"/>
                  </a:lnTo>
                  <a:lnTo>
                    <a:pt x="1650" y="276"/>
                  </a:lnTo>
                  <a:lnTo>
                    <a:pt x="1644" y="270"/>
                  </a:lnTo>
                  <a:lnTo>
                    <a:pt x="1638" y="252"/>
                  </a:lnTo>
                  <a:lnTo>
                    <a:pt x="1632" y="216"/>
                  </a:lnTo>
                  <a:lnTo>
                    <a:pt x="1626" y="168"/>
                  </a:lnTo>
                  <a:lnTo>
                    <a:pt x="1620" y="138"/>
                  </a:lnTo>
                  <a:lnTo>
                    <a:pt x="1614" y="114"/>
                  </a:lnTo>
                  <a:lnTo>
                    <a:pt x="1608" y="96"/>
                  </a:lnTo>
                  <a:lnTo>
                    <a:pt x="1602" y="84"/>
                  </a:lnTo>
                  <a:lnTo>
                    <a:pt x="1590" y="78"/>
                  </a:lnTo>
                  <a:lnTo>
                    <a:pt x="1584" y="78"/>
                  </a:lnTo>
                  <a:lnTo>
                    <a:pt x="1584" y="90"/>
                  </a:lnTo>
                  <a:lnTo>
                    <a:pt x="1590" y="96"/>
                  </a:lnTo>
                  <a:lnTo>
                    <a:pt x="1590" y="108"/>
                  </a:lnTo>
                  <a:lnTo>
                    <a:pt x="1572" y="108"/>
                  </a:lnTo>
                  <a:lnTo>
                    <a:pt x="1572" y="102"/>
                  </a:lnTo>
                  <a:lnTo>
                    <a:pt x="1566" y="108"/>
                  </a:lnTo>
                  <a:lnTo>
                    <a:pt x="1560" y="120"/>
                  </a:lnTo>
                  <a:lnTo>
                    <a:pt x="1560" y="126"/>
                  </a:lnTo>
                  <a:lnTo>
                    <a:pt x="1554" y="132"/>
                  </a:lnTo>
                  <a:lnTo>
                    <a:pt x="1548" y="144"/>
                  </a:lnTo>
                  <a:lnTo>
                    <a:pt x="1536" y="156"/>
                  </a:lnTo>
                  <a:lnTo>
                    <a:pt x="1518" y="192"/>
                  </a:lnTo>
                  <a:lnTo>
                    <a:pt x="1518" y="210"/>
                  </a:lnTo>
                  <a:lnTo>
                    <a:pt x="1494" y="246"/>
                  </a:lnTo>
                  <a:lnTo>
                    <a:pt x="1488" y="246"/>
                  </a:lnTo>
                  <a:lnTo>
                    <a:pt x="1482" y="252"/>
                  </a:lnTo>
                  <a:lnTo>
                    <a:pt x="1464" y="252"/>
                  </a:lnTo>
                  <a:lnTo>
                    <a:pt x="1452" y="240"/>
                  </a:lnTo>
                  <a:lnTo>
                    <a:pt x="1446" y="246"/>
                  </a:lnTo>
                  <a:lnTo>
                    <a:pt x="1434" y="246"/>
                  </a:lnTo>
                  <a:lnTo>
                    <a:pt x="1428" y="240"/>
                  </a:lnTo>
                  <a:lnTo>
                    <a:pt x="1416" y="240"/>
                  </a:lnTo>
                  <a:lnTo>
                    <a:pt x="1410" y="246"/>
                  </a:lnTo>
                  <a:lnTo>
                    <a:pt x="1410" y="252"/>
                  </a:lnTo>
                  <a:lnTo>
                    <a:pt x="1404" y="258"/>
                  </a:lnTo>
                  <a:lnTo>
                    <a:pt x="1380" y="258"/>
                  </a:lnTo>
                  <a:lnTo>
                    <a:pt x="1368" y="246"/>
                  </a:lnTo>
                  <a:lnTo>
                    <a:pt x="1368" y="240"/>
                  </a:lnTo>
                  <a:lnTo>
                    <a:pt x="1350" y="234"/>
                  </a:lnTo>
                  <a:lnTo>
                    <a:pt x="1344" y="228"/>
                  </a:lnTo>
                  <a:lnTo>
                    <a:pt x="1338" y="216"/>
                  </a:lnTo>
                  <a:lnTo>
                    <a:pt x="1332" y="216"/>
                  </a:lnTo>
                  <a:lnTo>
                    <a:pt x="1320" y="222"/>
                  </a:lnTo>
                  <a:lnTo>
                    <a:pt x="1314" y="228"/>
                  </a:lnTo>
                  <a:lnTo>
                    <a:pt x="1302" y="234"/>
                  </a:lnTo>
                  <a:lnTo>
                    <a:pt x="1278" y="234"/>
                  </a:lnTo>
                  <a:lnTo>
                    <a:pt x="1278" y="222"/>
                  </a:lnTo>
                  <a:lnTo>
                    <a:pt x="1272" y="222"/>
                  </a:lnTo>
                  <a:lnTo>
                    <a:pt x="1260" y="228"/>
                  </a:lnTo>
                  <a:lnTo>
                    <a:pt x="1260" y="252"/>
                  </a:lnTo>
                  <a:lnTo>
                    <a:pt x="1272" y="264"/>
                  </a:lnTo>
                  <a:lnTo>
                    <a:pt x="1272" y="270"/>
                  </a:lnTo>
                  <a:lnTo>
                    <a:pt x="1278" y="276"/>
                  </a:lnTo>
                  <a:lnTo>
                    <a:pt x="1272" y="282"/>
                  </a:lnTo>
                  <a:lnTo>
                    <a:pt x="1254" y="282"/>
                  </a:lnTo>
                  <a:lnTo>
                    <a:pt x="1230" y="270"/>
                  </a:lnTo>
                  <a:lnTo>
                    <a:pt x="1224" y="270"/>
                  </a:lnTo>
                  <a:lnTo>
                    <a:pt x="1212" y="264"/>
                  </a:lnTo>
                  <a:lnTo>
                    <a:pt x="1212" y="270"/>
                  </a:lnTo>
                  <a:lnTo>
                    <a:pt x="1206" y="276"/>
                  </a:lnTo>
                  <a:lnTo>
                    <a:pt x="1200" y="276"/>
                  </a:lnTo>
                  <a:lnTo>
                    <a:pt x="1188" y="264"/>
                  </a:lnTo>
                  <a:lnTo>
                    <a:pt x="1176" y="264"/>
                  </a:lnTo>
                  <a:lnTo>
                    <a:pt x="1158" y="282"/>
                  </a:lnTo>
                  <a:lnTo>
                    <a:pt x="1158" y="288"/>
                  </a:lnTo>
                  <a:lnTo>
                    <a:pt x="1128" y="288"/>
                  </a:lnTo>
                  <a:lnTo>
                    <a:pt x="1122" y="300"/>
                  </a:lnTo>
                  <a:lnTo>
                    <a:pt x="1104" y="300"/>
                  </a:lnTo>
                  <a:lnTo>
                    <a:pt x="1092" y="312"/>
                  </a:lnTo>
                  <a:lnTo>
                    <a:pt x="1092" y="324"/>
                  </a:lnTo>
                  <a:lnTo>
                    <a:pt x="1086" y="330"/>
                  </a:lnTo>
                  <a:lnTo>
                    <a:pt x="1050" y="330"/>
                  </a:lnTo>
                  <a:lnTo>
                    <a:pt x="1044" y="318"/>
                  </a:lnTo>
                  <a:lnTo>
                    <a:pt x="1032" y="318"/>
                  </a:lnTo>
                  <a:lnTo>
                    <a:pt x="1002" y="282"/>
                  </a:lnTo>
                  <a:lnTo>
                    <a:pt x="1002" y="252"/>
                  </a:lnTo>
                  <a:lnTo>
                    <a:pt x="978" y="228"/>
                  </a:lnTo>
                  <a:lnTo>
                    <a:pt x="972" y="216"/>
                  </a:lnTo>
                  <a:lnTo>
                    <a:pt x="972" y="210"/>
                  </a:lnTo>
                  <a:lnTo>
                    <a:pt x="978" y="198"/>
                  </a:lnTo>
                  <a:lnTo>
                    <a:pt x="978" y="192"/>
                  </a:lnTo>
                  <a:lnTo>
                    <a:pt x="984" y="180"/>
                  </a:lnTo>
                  <a:lnTo>
                    <a:pt x="996" y="138"/>
                  </a:lnTo>
                  <a:lnTo>
                    <a:pt x="1008" y="126"/>
                  </a:lnTo>
                  <a:lnTo>
                    <a:pt x="1014" y="114"/>
                  </a:lnTo>
                  <a:lnTo>
                    <a:pt x="1014" y="102"/>
                  </a:lnTo>
                  <a:lnTo>
                    <a:pt x="1008" y="102"/>
                  </a:lnTo>
                  <a:lnTo>
                    <a:pt x="1002" y="96"/>
                  </a:lnTo>
                  <a:lnTo>
                    <a:pt x="1002" y="66"/>
                  </a:lnTo>
                  <a:lnTo>
                    <a:pt x="996" y="66"/>
                  </a:lnTo>
                  <a:lnTo>
                    <a:pt x="984" y="72"/>
                  </a:lnTo>
                  <a:lnTo>
                    <a:pt x="978" y="72"/>
                  </a:lnTo>
                  <a:lnTo>
                    <a:pt x="972" y="66"/>
                  </a:lnTo>
                  <a:lnTo>
                    <a:pt x="972" y="60"/>
                  </a:lnTo>
                  <a:lnTo>
                    <a:pt x="978" y="54"/>
                  </a:lnTo>
                  <a:lnTo>
                    <a:pt x="984" y="42"/>
                  </a:lnTo>
                  <a:lnTo>
                    <a:pt x="984" y="24"/>
                  </a:lnTo>
                  <a:lnTo>
                    <a:pt x="978" y="12"/>
                  </a:lnTo>
                  <a:lnTo>
                    <a:pt x="966" y="0"/>
                  </a:lnTo>
                  <a:lnTo>
                    <a:pt x="960" y="12"/>
                  </a:lnTo>
                  <a:lnTo>
                    <a:pt x="936" y="6"/>
                  </a:lnTo>
                  <a:lnTo>
                    <a:pt x="936" y="42"/>
                  </a:lnTo>
                  <a:lnTo>
                    <a:pt x="930" y="48"/>
                  </a:lnTo>
                  <a:lnTo>
                    <a:pt x="918" y="48"/>
                  </a:lnTo>
                  <a:lnTo>
                    <a:pt x="918" y="60"/>
                  </a:lnTo>
                  <a:lnTo>
                    <a:pt x="894" y="60"/>
                  </a:lnTo>
                  <a:lnTo>
                    <a:pt x="882" y="66"/>
                  </a:lnTo>
                  <a:lnTo>
                    <a:pt x="858" y="90"/>
                  </a:lnTo>
                  <a:lnTo>
                    <a:pt x="846" y="96"/>
                  </a:lnTo>
                  <a:lnTo>
                    <a:pt x="828" y="96"/>
                  </a:lnTo>
                  <a:lnTo>
                    <a:pt x="822" y="90"/>
                  </a:lnTo>
                  <a:lnTo>
                    <a:pt x="804" y="90"/>
                  </a:lnTo>
                  <a:lnTo>
                    <a:pt x="798" y="96"/>
                  </a:lnTo>
                  <a:lnTo>
                    <a:pt x="798" y="108"/>
                  </a:lnTo>
                  <a:lnTo>
                    <a:pt x="792" y="120"/>
                  </a:lnTo>
                  <a:lnTo>
                    <a:pt x="792" y="138"/>
                  </a:lnTo>
                  <a:lnTo>
                    <a:pt x="786" y="144"/>
                  </a:lnTo>
                  <a:lnTo>
                    <a:pt x="774" y="138"/>
                  </a:lnTo>
                  <a:lnTo>
                    <a:pt x="762" y="126"/>
                  </a:lnTo>
                  <a:lnTo>
                    <a:pt x="756" y="114"/>
                  </a:lnTo>
                  <a:lnTo>
                    <a:pt x="750" y="108"/>
                  </a:lnTo>
                  <a:lnTo>
                    <a:pt x="738" y="108"/>
                  </a:lnTo>
                  <a:lnTo>
                    <a:pt x="732" y="114"/>
                  </a:lnTo>
                  <a:lnTo>
                    <a:pt x="720" y="108"/>
                  </a:lnTo>
                  <a:lnTo>
                    <a:pt x="708" y="114"/>
                  </a:lnTo>
                  <a:lnTo>
                    <a:pt x="696" y="114"/>
                  </a:lnTo>
                  <a:lnTo>
                    <a:pt x="696" y="96"/>
                  </a:lnTo>
                  <a:lnTo>
                    <a:pt x="690" y="90"/>
                  </a:lnTo>
                  <a:lnTo>
                    <a:pt x="648" y="90"/>
                  </a:lnTo>
                  <a:lnTo>
                    <a:pt x="648" y="84"/>
                  </a:lnTo>
                  <a:lnTo>
                    <a:pt x="642" y="78"/>
                  </a:lnTo>
                  <a:lnTo>
                    <a:pt x="642" y="108"/>
                  </a:lnTo>
                  <a:lnTo>
                    <a:pt x="660" y="126"/>
                  </a:lnTo>
                  <a:lnTo>
                    <a:pt x="672" y="132"/>
                  </a:lnTo>
                  <a:lnTo>
                    <a:pt x="678" y="138"/>
                  </a:lnTo>
                  <a:lnTo>
                    <a:pt x="678" y="168"/>
                  </a:lnTo>
                  <a:lnTo>
                    <a:pt x="672" y="174"/>
                  </a:lnTo>
                  <a:lnTo>
                    <a:pt x="684" y="186"/>
                  </a:lnTo>
                  <a:lnTo>
                    <a:pt x="690" y="198"/>
                  </a:lnTo>
                  <a:lnTo>
                    <a:pt x="690" y="228"/>
                  </a:lnTo>
                  <a:lnTo>
                    <a:pt x="738" y="234"/>
                  </a:lnTo>
                  <a:lnTo>
                    <a:pt x="744" y="240"/>
                  </a:lnTo>
                  <a:lnTo>
                    <a:pt x="744" y="246"/>
                  </a:lnTo>
                  <a:lnTo>
                    <a:pt x="738" y="258"/>
                  </a:lnTo>
                  <a:lnTo>
                    <a:pt x="732" y="264"/>
                  </a:lnTo>
                  <a:lnTo>
                    <a:pt x="690" y="264"/>
                  </a:lnTo>
                  <a:lnTo>
                    <a:pt x="690" y="294"/>
                  </a:lnTo>
                  <a:lnTo>
                    <a:pt x="684" y="306"/>
                  </a:lnTo>
                  <a:lnTo>
                    <a:pt x="648" y="324"/>
                  </a:lnTo>
                  <a:lnTo>
                    <a:pt x="642" y="330"/>
                  </a:lnTo>
                  <a:lnTo>
                    <a:pt x="624" y="330"/>
                  </a:lnTo>
                  <a:lnTo>
                    <a:pt x="612" y="342"/>
                  </a:lnTo>
                  <a:lnTo>
                    <a:pt x="600" y="366"/>
                  </a:lnTo>
                  <a:lnTo>
                    <a:pt x="588" y="378"/>
                  </a:lnTo>
                  <a:lnTo>
                    <a:pt x="582" y="378"/>
                  </a:lnTo>
                  <a:lnTo>
                    <a:pt x="582" y="354"/>
                  </a:lnTo>
                  <a:lnTo>
                    <a:pt x="576" y="348"/>
                  </a:lnTo>
                  <a:lnTo>
                    <a:pt x="570" y="354"/>
                  </a:lnTo>
                  <a:lnTo>
                    <a:pt x="558" y="360"/>
                  </a:lnTo>
                  <a:lnTo>
                    <a:pt x="552" y="366"/>
                  </a:lnTo>
                  <a:lnTo>
                    <a:pt x="540" y="372"/>
                  </a:lnTo>
                  <a:lnTo>
                    <a:pt x="534" y="372"/>
                  </a:lnTo>
                  <a:lnTo>
                    <a:pt x="522" y="366"/>
                  </a:lnTo>
                  <a:lnTo>
                    <a:pt x="516" y="366"/>
                  </a:lnTo>
                  <a:lnTo>
                    <a:pt x="504" y="354"/>
                  </a:lnTo>
                  <a:lnTo>
                    <a:pt x="504" y="348"/>
                  </a:lnTo>
                  <a:lnTo>
                    <a:pt x="498" y="336"/>
                  </a:lnTo>
                  <a:lnTo>
                    <a:pt x="492" y="330"/>
                  </a:lnTo>
                  <a:lnTo>
                    <a:pt x="468" y="330"/>
                  </a:lnTo>
                  <a:lnTo>
                    <a:pt x="468" y="300"/>
                  </a:lnTo>
                  <a:lnTo>
                    <a:pt x="462" y="288"/>
                  </a:lnTo>
                  <a:lnTo>
                    <a:pt x="462" y="276"/>
                  </a:lnTo>
                  <a:lnTo>
                    <a:pt x="456" y="270"/>
                  </a:lnTo>
                  <a:lnTo>
                    <a:pt x="456" y="258"/>
                  </a:lnTo>
                  <a:lnTo>
                    <a:pt x="450" y="258"/>
                  </a:lnTo>
                  <a:lnTo>
                    <a:pt x="420" y="288"/>
                  </a:lnTo>
                  <a:lnTo>
                    <a:pt x="396" y="264"/>
                  </a:lnTo>
                  <a:lnTo>
                    <a:pt x="390" y="264"/>
                  </a:lnTo>
                  <a:lnTo>
                    <a:pt x="384" y="270"/>
                  </a:lnTo>
                  <a:lnTo>
                    <a:pt x="384" y="288"/>
                  </a:lnTo>
                  <a:lnTo>
                    <a:pt x="318" y="294"/>
                  </a:lnTo>
                  <a:lnTo>
                    <a:pt x="306" y="282"/>
                  </a:lnTo>
                  <a:lnTo>
                    <a:pt x="288" y="282"/>
                  </a:lnTo>
                  <a:lnTo>
                    <a:pt x="282" y="288"/>
                  </a:lnTo>
                  <a:lnTo>
                    <a:pt x="276" y="300"/>
                  </a:lnTo>
                  <a:lnTo>
                    <a:pt x="276" y="312"/>
                  </a:lnTo>
                  <a:lnTo>
                    <a:pt x="282" y="324"/>
                  </a:lnTo>
                  <a:lnTo>
                    <a:pt x="282" y="336"/>
                  </a:lnTo>
                  <a:lnTo>
                    <a:pt x="306" y="348"/>
                  </a:lnTo>
                  <a:lnTo>
                    <a:pt x="318" y="342"/>
                  </a:lnTo>
                  <a:lnTo>
                    <a:pt x="330" y="354"/>
                  </a:lnTo>
                  <a:lnTo>
                    <a:pt x="330" y="360"/>
                  </a:lnTo>
                  <a:lnTo>
                    <a:pt x="336" y="366"/>
                  </a:lnTo>
                  <a:lnTo>
                    <a:pt x="336" y="372"/>
                  </a:lnTo>
                  <a:lnTo>
                    <a:pt x="330" y="378"/>
                  </a:lnTo>
                  <a:lnTo>
                    <a:pt x="300" y="378"/>
                  </a:lnTo>
                  <a:lnTo>
                    <a:pt x="294" y="372"/>
                  </a:lnTo>
                  <a:lnTo>
                    <a:pt x="264" y="378"/>
                  </a:lnTo>
                  <a:lnTo>
                    <a:pt x="258" y="444"/>
                  </a:lnTo>
                  <a:lnTo>
                    <a:pt x="264" y="444"/>
                  </a:lnTo>
                  <a:lnTo>
                    <a:pt x="276" y="456"/>
                  </a:lnTo>
                  <a:lnTo>
                    <a:pt x="288" y="462"/>
                  </a:lnTo>
                  <a:lnTo>
                    <a:pt x="294" y="468"/>
                  </a:lnTo>
                  <a:lnTo>
                    <a:pt x="294" y="492"/>
                  </a:lnTo>
                  <a:lnTo>
                    <a:pt x="300" y="498"/>
                  </a:lnTo>
                  <a:lnTo>
                    <a:pt x="300" y="504"/>
                  </a:lnTo>
                  <a:lnTo>
                    <a:pt x="312" y="516"/>
                  </a:lnTo>
                  <a:lnTo>
                    <a:pt x="318" y="528"/>
                  </a:lnTo>
                  <a:lnTo>
                    <a:pt x="318" y="540"/>
                  </a:lnTo>
                  <a:lnTo>
                    <a:pt x="312" y="552"/>
                  </a:lnTo>
                  <a:lnTo>
                    <a:pt x="300" y="564"/>
                  </a:lnTo>
                  <a:lnTo>
                    <a:pt x="306" y="612"/>
                  </a:lnTo>
                  <a:lnTo>
                    <a:pt x="288" y="660"/>
                  </a:lnTo>
                  <a:lnTo>
                    <a:pt x="282" y="732"/>
                  </a:lnTo>
                  <a:lnTo>
                    <a:pt x="282" y="762"/>
                  </a:lnTo>
                  <a:lnTo>
                    <a:pt x="276" y="774"/>
                  </a:lnTo>
                  <a:lnTo>
                    <a:pt x="270" y="780"/>
                  </a:lnTo>
                  <a:lnTo>
                    <a:pt x="252" y="780"/>
                  </a:lnTo>
                  <a:lnTo>
                    <a:pt x="252" y="774"/>
                  </a:lnTo>
                  <a:lnTo>
                    <a:pt x="240" y="762"/>
                  </a:lnTo>
                  <a:lnTo>
                    <a:pt x="222" y="762"/>
                  </a:lnTo>
                  <a:lnTo>
                    <a:pt x="216" y="768"/>
                  </a:lnTo>
                  <a:lnTo>
                    <a:pt x="210" y="780"/>
                  </a:lnTo>
                  <a:lnTo>
                    <a:pt x="204" y="786"/>
                  </a:lnTo>
                  <a:lnTo>
                    <a:pt x="174" y="780"/>
                  </a:lnTo>
                  <a:lnTo>
                    <a:pt x="168" y="792"/>
                  </a:lnTo>
                  <a:lnTo>
                    <a:pt x="138" y="792"/>
                  </a:lnTo>
                  <a:lnTo>
                    <a:pt x="126" y="798"/>
                  </a:lnTo>
                  <a:lnTo>
                    <a:pt x="120" y="804"/>
                  </a:lnTo>
                  <a:lnTo>
                    <a:pt x="108" y="810"/>
                  </a:lnTo>
                  <a:lnTo>
                    <a:pt x="96" y="822"/>
                  </a:lnTo>
                  <a:lnTo>
                    <a:pt x="96" y="828"/>
                  </a:lnTo>
                  <a:lnTo>
                    <a:pt x="90" y="834"/>
                  </a:lnTo>
                  <a:lnTo>
                    <a:pt x="90" y="840"/>
                  </a:lnTo>
                  <a:lnTo>
                    <a:pt x="66" y="840"/>
                  </a:lnTo>
                  <a:lnTo>
                    <a:pt x="66" y="894"/>
                  </a:lnTo>
                  <a:lnTo>
                    <a:pt x="48" y="912"/>
                  </a:lnTo>
                  <a:lnTo>
                    <a:pt x="48" y="924"/>
                  </a:lnTo>
                  <a:lnTo>
                    <a:pt x="54" y="930"/>
                  </a:lnTo>
                  <a:lnTo>
                    <a:pt x="54" y="948"/>
                  </a:lnTo>
                  <a:lnTo>
                    <a:pt x="60" y="954"/>
                  </a:lnTo>
                  <a:lnTo>
                    <a:pt x="54" y="954"/>
                  </a:lnTo>
                  <a:lnTo>
                    <a:pt x="48" y="948"/>
                  </a:lnTo>
                  <a:lnTo>
                    <a:pt x="18" y="978"/>
                  </a:lnTo>
                  <a:lnTo>
                    <a:pt x="12" y="990"/>
                  </a:lnTo>
                  <a:lnTo>
                    <a:pt x="12" y="1014"/>
                  </a:lnTo>
                  <a:lnTo>
                    <a:pt x="18" y="1020"/>
                  </a:lnTo>
                  <a:lnTo>
                    <a:pt x="6" y="1026"/>
                  </a:lnTo>
                  <a:lnTo>
                    <a:pt x="0" y="1032"/>
                  </a:lnTo>
                  <a:lnTo>
                    <a:pt x="0" y="1044"/>
                  </a:lnTo>
                  <a:lnTo>
                    <a:pt x="6" y="1050"/>
                  </a:lnTo>
                  <a:lnTo>
                    <a:pt x="18" y="1056"/>
                  </a:lnTo>
                  <a:lnTo>
                    <a:pt x="24" y="1080"/>
                  </a:lnTo>
                  <a:lnTo>
                    <a:pt x="24" y="1086"/>
                  </a:lnTo>
                  <a:lnTo>
                    <a:pt x="30" y="1092"/>
                  </a:lnTo>
                  <a:lnTo>
                    <a:pt x="42" y="1116"/>
                  </a:lnTo>
                  <a:lnTo>
                    <a:pt x="54" y="1128"/>
                  </a:lnTo>
                  <a:lnTo>
                    <a:pt x="66" y="1134"/>
                  </a:lnTo>
                  <a:lnTo>
                    <a:pt x="90" y="1158"/>
                  </a:lnTo>
                  <a:lnTo>
                    <a:pt x="84" y="1164"/>
                  </a:lnTo>
                  <a:lnTo>
                    <a:pt x="78" y="1176"/>
                  </a:lnTo>
                  <a:lnTo>
                    <a:pt x="66" y="1182"/>
                  </a:lnTo>
                  <a:lnTo>
                    <a:pt x="60" y="1188"/>
                  </a:lnTo>
                  <a:lnTo>
                    <a:pt x="102" y="1188"/>
                  </a:lnTo>
                  <a:lnTo>
                    <a:pt x="114" y="1194"/>
                  </a:lnTo>
                  <a:lnTo>
                    <a:pt x="120" y="1194"/>
                  </a:lnTo>
                  <a:lnTo>
                    <a:pt x="126" y="1200"/>
                  </a:lnTo>
                  <a:lnTo>
                    <a:pt x="126" y="1212"/>
                  </a:lnTo>
                  <a:lnTo>
                    <a:pt x="132" y="1224"/>
                  </a:lnTo>
                  <a:lnTo>
                    <a:pt x="138" y="1230"/>
                  </a:lnTo>
                  <a:lnTo>
                    <a:pt x="138" y="1236"/>
                  </a:lnTo>
                  <a:lnTo>
                    <a:pt x="198" y="1230"/>
                  </a:lnTo>
                  <a:lnTo>
                    <a:pt x="252" y="1182"/>
                  </a:lnTo>
                  <a:lnTo>
                    <a:pt x="252" y="1194"/>
                  </a:lnTo>
                  <a:lnTo>
                    <a:pt x="258" y="1206"/>
                  </a:lnTo>
                  <a:lnTo>
                    <a:pt x="258" y="1224"/>
                  </a:lnTo>
                  <a:lnTo>
                    <a:pt x="252" y="1230"/>
                  </a:lnTo>
                  <a:lnTo>
                    <a:pt x="252" y="1242"/>
                  </a:lnTo>
                  <a:lnTo>
                    <a:pt x="246" y="1254"/>
                  </a:lnTo>
                  <a:lnTo>
                    <a:pt x="246" y="1266"/>
                  </a:lnTo>
                  <a:lnTo>
                    <a:pt x="252" y="1284"/>
                  </a:lnTo>
                  <a:lnTo>
                    <a:pt x="252" y="1314"/>
                  </a:lnTo>
                  <a:lnTo>
                    <a:pt x="264" y="1308"/>
                  </a:lnTo>
                  <a:lnTo>
                    <a:pt x="264" y="1314"/>
                  </a:lnTo>
                  <a:lnTo>
                    <a:pt x="270" y="1320"/>
                  </a:lnTo>
                  <a:lnTo>
                    <a:pt x="282" y="1320"/>
                  </a:lnTo>
                  <a:lnTo>
                    <a:pt x="282" y="1314"/>
                  </a:lnTo>
                  <a:lnTo>
                    <a:pt x="288" y="1314"/>
                  </a:lnTo>
                  <a:lnTo>
                    <a:pt x="294" y="1308"/>
                  </a:lnTo>
                  <a:lnTo>
                    <a:pt x="324" y="1308"/>
                  </a:lnTo>
                  <a:lnTo>
                    <a:pt x="336" y="1314"/>
                  </a:lnTo>
                  <a:lnTo>
                    <a:pt x="366" y="1314"/>
                  </a:lnTo>
                  <a:lnTo>
                    <a:pt x="372" y="1320"/>
                  </a:lnTo>
                  <a:lnTo>
                    <a:pt x="372" y="1326"/>
                  </a:lnTo>
                  <a:lnTo>
                    <a:pt x="390" y="1326"/>
                  </a:lnTo>
                  <a:lnTo>
                    <a:pt x="414" y="1314"/>
                  </a:lnTo>
                  <a:lnTo>
                    <a:pt x="420" y="1308"/>
                  </a:lnTo>
                  <a:lnTo>
                    <a:pt x="432" y="1290"/>
                  </a:lnTo>
                  <a:lnTo>
                    <a:pt x="468" y="1290"/>
                  </a:lnTo>
                  <a:lnTo>
                    <a:pt x="474" y="1260"/>
                  </a:lnTo>
                  <a:lnTo>
                    <a:pt x="510" y="1260"/>
                  </a:lnTo>
                  <a:lnTo>
                    <a:pt x="510" y="1254"/>
                  </a:lnTo>
                  <a:lnTo>
                    <a:pt x="516" y="1248"/>
                  </a:lnTo>
                  <a:lnTo>
                    <a:pt x="522" y="1236"/>
                  </a:lnTo>
                  <a:lnTo>
                    <a:pt x="528" y="1230"/>
                  </a:lnTo>
                  <a:lnTo>
                    <a:pt x="540" y="1224"/>
                  </a:lnTo>
                  <a:lnTo>
                    <a:pt x="576" y="1224"/>
                  </a:lnTo>
                  <a:lnTo>
                    <a:pt x="588" y="1212"/>
                  </a:lnTo>
                  <a:lnTo>
                    <a:pt x="600" y="1224"/>
                  </a:lnTo>
                  <a:lnTo>
                    <a:pt x="606" y="1224"/>
                  </a:lnTo>
                  <a:lnTo>
                    <a:pt x="606" y="1218"/>
                  </a:lnTo>
                  <a:lnTo>
                    <a:pt x="618" y="1212"/>
                  </a:lnTo>
                  <a:lnTo>
                    <a:pt x="630" y="1212"/>
                  </a:lnTo>
                  <a:lnTo>
                    <a:pt x="630" y="1242"/>
                  </a:lnTo>
                  <a:lnTo>
                    <a:pt x="624" y="1248"/>
                  </a:lnTo>
                  <a:lnTo>
                    <a:pt x="624" y="1254"/>
                  </a:lnTo>
                  <a:lnTo>
                    <a:pt x="618" y="1260"/>
                  </a:lnTo>
                  <a:lnTo>
                    <a:pt x="618" y="1290"/>
                  </a:lnTo>
                  <a:lnTo>
                    <a:pt x="624" y="1296"/>
                  </a:lnTo>
                  <a:lnTo>
                    <a:pt x="630" y="1308"/>
                  </a:lnTo>
                  <a:lnTo>
                    <a:pt x="630" y="1326"/>
                  </a:lnTo>
                  <a:lnTo>
                    <a:pt x="624" y="1332"/>
                  </a:lnTo>
                  <a:lnTo>
                    <a:pt x="624" y="1344"/>
                  </a:lnTo>
                  <a:lnTo>
                    <a:pt x="636" y="1356"/>
                  </a:lnTo>
                  <a:lnTo>
                    <a:pt x="648" y="1362"/>
                  </a:lnTo>
                  <a:lnTo>
                    <a:pt x="654" y="1368"/>
                  </a:lnTo>
                  <a:lnTo>
                    <a:pt x="660" y="1398"/>
                  </a:lnTo>
                  <a:lnTo>
                    <a:pt x="684" y="1398"/>
                  </a:lnTo>
                  <a:lnTo>
                    <a:pt x="690" y="1404"/>
                  </a:lnTo>
                  <a:lnTo>
                    <a:pt x="690" y="1410"/>
                  </a:lnTo>
                  <a:lnTo>
                    <a:pt x="696" y="1422"/>
                  </a:lnTo>
                  <a:lnTo>
                    <a:pt x="696" y="1428"/>
                  </a:lnTo>
                  <a:lnTo>
                    <a:pt x="702" y="1434"/>
                  </a:lnTo>
                  <a:lnTo>
                    <a:pt x="714" y="1440"/>
                  </a:lnTo>
                  <a:lnTo>
                    <a:pt x="744" y="1440"/>
                  </a:lnTo>
                  <a:lnTo>
                    <a:pt x="750" y="1434"/>
                  </a:lnTo>
                  <a:lnTo>
                    <a:pt x="756" y="1446"/>
                  </a:lnTo>
                  <a:lnTo>
                    <a:pt x="768" y="1452"/>
                  </a:lnTo>
                  <a:lnTo>
                    <a:pt x="780" y="1452"/>
                  </a:lnTo>
                  <a:lnTo>
                    <a:pt x="786" y="1446"/>
                  </a:lnTo>
                  <a:lnTo>
                    <a:pt x="798" y="1446"/>
                  </a:lnTo>
                  <a:lnTo>
                    <a:pt x="798" y="1452"/>
                  </a:lnTo>
                  <a:lnTo>
                    <a:pt x="804" y="1464"/>
                  </a:lnTo>
                  <a:lnTo>
                    <a:pt x="816" y="1470"/>
                  </a:lnTo>
                  <a:lnTo>
                    <a:pt x="828" y="1482"/>
                  </a:lnTo>
                  <a:lnTo>
                    <a:pt x="840" y="1488"/>
                  </a:lnTo>
                  <a:lnTo>
                    <a:pt x="864" y="1488"/>
                  </a:lnTo>
                  <a:lnTo>
                    <a:pt x="864" y="1494"/>
                  </a:lnTo>
                  <a:lnTo>
                    <a:pt x="876" y="1506"/>
                  </a:lnTo>
                  <a:lnTo>
                    <a:pt x="888" y="1512"/>
                  </a:lnTo>
                  <a:lnTo>
                    <a:pt x="894" y="1518"/>
                  </a:lnTo>
                  <a:lnTo>
                    <a:pt x="954" y="1518"/>
                  </a:lnTo>
                  <a:lnTo>
                    <a:pt x="978" y="1530"/>
                  </a:lnTo>
                  <a:lnTo>
                    <a:pt x="984" y="1542"/>
                  </a:lnTo>
                  <a:lnTo>
                    <a:pt x="990" y="1548"/>
                  </a:lnTo>
                  <a:lnTo>
                    <a:pt x="990" y="1578"/>
                  </a:lnTo>
                  <a:lnTo>
                    <a:pt x="996" y="1590"/>
                  </a:lnTo>
                  <a:lnTo>
                    <a:pt x="1002" y="1596"/>
                  </a:lnTo>
                  <a:lnTo>
                    <a:pt x="1008" y="1608"/>
                  </a:lnTo>
                  <a:lnTo>
                    <a:pt x="1008" y="1638"/>
                  </a:lnTo>
                  <a:lnTo>
                    <a:pt x="990" y="1638"/>
                  </a:lnTo>
                  <a:lnTo>
                    <a:pt x="990" y="1644"/>
                  </a:lnTo>
                  <a:lnTo>
                    <a:pt x="996" y="1650"/>
                  </a:lnTo>
                  <a:lnTo>
                    <a:pt x="1002" y="1662"/>
                  </a:lnTo>
                  <a:lnTo>
                    <a:pt x="1014" y="1668"/>
                  </a:lnTo>
                  <a:lnTo>
                    <a:pt x="1020" y="1674"/>
                  </a:lnTo>
                  <a:lnTo>
                    <a:pt x="1014" y="1686"/>
                  </a:lnTo>
                  <a:lnTo>
                    <a:pt x="1014" y="1728"/>
                  </a:lnTo>
                  <a:lnTo>
                    <a:pt x="1020" y="1734"/>
                  </a:lnTo>
                  <a:lnTo>
                    <a:pt x="1050" y="1740"/>
                  </a:lnTo>
                  <a:lnTo>
                    <a:pt x="1098" y="1746"/>
                  </a:lnTo>
                  <a:lnTo>
                    <a:pt x="1158" y="1746"/>
                  </a:lnTo>
                  <a:lnTo>
                    <a:pt x="1158" y="1752"/>
                  </a:lnTo>
                  <a:lnTo>
                    <a:pt x="1152" y="1758"/>
                  </a:lnTo>
                  <a:lnTo>
                    <a:pt x="1152" y="1770"/>
                  </a:lnTo>
                  <a:lnTo>
                    <a:pt x="1146" y="1788"/>
                  </a:lnTo>
                  <a:lnTo>
                    <a:pt x="1146" y="1800"/>
                  </a:lnTo>
                  <a:lnTo>
                    <a:pt x="1152" y="1812"/>
                  </a:lnTo>
                  <a:lnTo>
                    <a:pt x="1164" y="1818"/>
                  </a:lnTo>
                  <a:lnTo>
                    <a:pt x="1170" y="1824"/>
                  </a:lnTo>
                  <a:lnTo>
                    <a:pt x="1194" y="1836"/>
                  </a:lnTo>
                  <a:lnTo>
                    <a:pt x="1206" y="1848"/>
                  </a:lnTo>
                  <a:lnTo>
                    <a:pt x="1212" y="1860"/>
                  </a:lnTo>
                  <a:lnTo>
                    <a:pt x="1224" y="1896"/>
                  </a:lnTo>
                  <a:lnTo>
                    <a:pt x="1224" y="1908"/>
                  </a:lnTo>
                  <a:lnTo>
                    <a:pt x="1218" y="1920"/>
                  </a:lnTo>
                  <a:lnTo>
                    <a:pt x="1218" y="1944"/>
                  </a:lnTo>
                  <a:lnTo>
                    <a:pt x="1212" y="1950"/>
                  </a:lnTo>
                  <a:lnTo>
                    <a:pt x="1212" y="1956"/>
                  </a:lnTo>
                  <a:lnTo>
                    <a:pt x="1218" y="1968"/>
                  </a:lnTo>
                  <a:lnTo>
                    <a:pt x="1212" y="1980"/>
                  </a:lnTo>
                  <a:lnTo>
                    <a:pt x="1206" y="1986"/>
                  </a:lnTo>
                  <a:lnTo>
                    <a:pt x="1200" y="1998"/>
                  </a:lnTo>
                  <a:lnTo>
                    <a:pt x="1200" y="2022"/>
                  </a:lnTo>
                  <a:lnTo>
                    <a:pt x="1206" y="2028"/>
                  </a:lnTo>
                  <a:lnTo>
                    <a:pt x="1218" y="2034"/>
                  </a:lnTo>
                  <a:lnTo>
                    <a:pt x="1212" y="2040"/>
                  </a:lnTo>
                  <a:lnTo>
                    <a:pt x="1200" y="2046"/>
                  </a:lnTo>
                  <a:lnTo>
                    <a:pt x="1194" y="2052"/>
                  </a:lnTo>
                  <a:lnTo>
                    <a:pt x="1194" y="2064"/>
                  </a:lnTo>
                  <a:lnTo>
                    <a:pt x="1200" y="2070"/>
                  </a:lnTo>
                  <a:lnTo>
                    <a:pt x="1212" y="2076"/>
                  </a:lnTo>
                  <a:lnTo>
                    <a:pt x="1212" y="2112"/>
                  </a:lnTo>
                  <a:lnTo>
                    <a:pt x="1224" y="2112"/>
                  </a:lnTo>
                  <a:lnTo>
                    <a:pt x="1224" y="2130"/>
                  </a:lnTo>
                  <a:lnTo>
                    <a:pt x="1218" y="2142"/>
                  </a:lnTo>
                  <a:lnTo>
                    <a:pt x="1218" y="2184"/>
                  </a:lnTo>
                  <a:lnTo>
                    <a:pt x="1224" y="2196"/>
                  </a:lnTo>
                  <a:lnTo>
                    <a:pt x="1230" y="2202"/>
                  </a:lnTo>
                  <a:lnTo>
                    <a:pt x="1266" y="2214"/>
                  </a:lnTo>
                  <a:lnTo>
                    <a:pt x="1308" y="2220"/>
                  </a:lnTo>
                  <a:lnTo>
                    <a:pt x="1380" y="2220"/>
                  </a:lnTo>
                  <a:lnTo>
                    <a:pt x="1392" y="2226"/>
                  </a:lnTo>
                  <a:lnTo>
                    <a:pt x="1398" y="2232"/>
                  </a:lnTo>
                  <a:lnTo>
                    <a:pt x="1398" y="2256"/>
                  </a:lnTo>
                  <a:lnTo>
                    <a:pt x="1404" y="2274"/>
                  </a:lnTo>
                  <a:lnTo>
                    <a:pt x="1404" y="2298"/>
                  </a:lnTo>
                  <a:lnTo>
                    <a:pt x="1410" y="2316"/>
                  </a:lnTo>
                  <a:lnTo>
                    <a:pt x="1410" y="2334"/>
                  </a:lnTo>
                  <a:lnTo>
                    <a:pt x="1422" y="2358"/>
                  </a:lnTo>
                  <a:lnTo>
                    <a:pt x="1434" y="2364"/>
                  </a:lnTo>
                  <a:lnTo>
                    <a:pt x="1446" y="2364"/>
                  </a:lnTo>
                  <a:lnTo>
                    <a:pt x="1464" y="2346"/>
                  </a:lnTo>
                  <a:lnTo>
                    <a:pt x="1476" y="2346"/>
                  </a:lnTo>
                  <a:lnTo>
                    <a:pt x="1488" y="2352"/>
                  </a:lnTo>
                  <a:lnTo>
                    <a:pt x="1500" y="2364"/>
                  </a:lnTo>
                  <a:lnTo>
                    <a:pt x="1506" y="2376"/>
                  </a:lnTo>
                  <a:lnTo>
                    <a:pt x="1506" y="2394"/>
                  </a:lnTo>
                  <a:lnTo>
                    <a:pt x="1500" y="2412"/>
                  </a:lnTo>
                  <a:lnTo>
                    <a:pt x="1500" y="2442"/>
                  </a:lnTo>
                  <a:lnTo>
                    <a:pt x="1494" y="2448"/>
                  </a:lnTo>
                  <a:lnTo>
                    <a:pt x="1494" y="2454"/>
                  </a:lnTo>
                  <a:lnTo>
                    <a:pt x="1488" y="2466"/>
                  </a:lnTo>
                  <a:lnTo>
                    <a:pt x="1488" y="2478"/>
                  </a:lnTo>
                  <a:lnTo>
                    <a:pt x="1494" y="2496"/>
                  </a:lnTo>
                  <a:lnTo>
                    <a:pt x="1506" y="2490"/>
                  </a:lnTo>
                  <a:lnTo>
                    <a:pt x="1512" y="2484"/>
                  </a:lnTo>
                  <a:lnTo>
                    <a:pt x="1530" y="2484"/>
                  </a:lnTo>
                  <a:lnTo>
                    <a:pt x="1536" y="2490"/>
                  </a:lnTo>
                  <a:lnTo>
                    <a:pt x="1548" y="2514"/>
                  </a:lnTo>
                  <a:lnTo>
                    <a:pt x="1548" y="2526"/>
                  </a:lnTo>
                  <a:lnTo>
                    <a:pt x="1554" y="2526"/>
                  </a:lnTo>
                  <a:lnTo>
                    <a:pt x="1560" y="2532"/>
                  </a:lnTo>
                  <a:lnTo>
                    <a:pt x="1560" y="2562"/>
                  </a:lnTo>
                  <a:lnTo>
                    <a:pt x="1566" y="2580"/>
                  </a:lnTo>
                  <a:lnTo>
                    <a:pt x="1566" y="2616"/>
                  </a:lnTo>
                  <a:lnTo>
                    <a:pt x="1512" y="2634"/>
                  </a:lnTo>
                  <a:lnTo>
                    <a:pt x="1506" y="2640"/>
                  </a:lnTo>
                  <a:lnTo>
                    <a:pt x="1500" y="2652"/>
                  </a:lnTo>
                  <a:lnTo>
                    <a:pt x="1500" y="2670"/>
                  </a:lnTo>
                  <a:lnTo>
                    <a:pt x="1464" y="2670"/>
                  </a:lnTo>
                  <a:lnTo>
                    <a:pt x="1464" y="2688"/>
                  </a:lnTo>
                  <a:lnTo>
                    <a:pt x="1458" y="2694"/>
                  </a:lnTo>
                  <a:lnTo>
                    <a:pt x="1452" y="2718"/>
                  </a:lnTo>
                  <a:lnTo>
                    <a:pt x="1428" y="2724"/>
                  </a:lnTo>
                  <a:lnTo>
                    <a:pt x="1428" y="2736"/>
                  </a:lnTo>
                  <a:lnTo>
                    <a:pt x="1422" y="2748"/>
                  </a:lnTo>
                  <a:lnTo>
                    <a:pt x="1422" y="2760"/>
                  </a:lnTo>
                  <a:lnTo>
                    <a:pt x="1404" y="2778"/>
                  </a:lnTo>
                  <a:lnTo>
                    <a:pt x="1392" y="2778"/>
                  </a:lnTo>
                  <a:lnTo>
                    <a:pt x="1392" y="2802"/>
                  </a:lnTo>
                  <a:lnTo>
                    <a:pt x="1386" y="2808"/>
                  </a:lnTo>
                  <a:lnTo>
                    <a:pt x="1380" y="2820"/>
                  </a:lnTo>
                  <a:lnTo>
                    <a:pt x="1374" y="2826"/>
                  </a:lnTo>
                  <a:lnTo>
                    <a:pt x="1356" y="2826"/>
                  </a:lnTo>
                  <a:lnTo>
                    <a:pt x="1350" y="2832"/>
                  </a:lnTo>
                  <a:lnTo>
                    <a:pt x="1350" y="2844"/>
                  </a:lnTo>
                  <a:lnTo>
                    <a:pt x="1344" y="2856"/>
                  </a:lnTo>
                  <a:lnTo>
                    <a:pt x="1344" y="2868"/>
                  </a:lnTo>
                  <a:lnTo>
                    <a:pt x="1368" y="2868"/>
                  </a:lnTo>
                  <a:lnTo>
                    <a:pt x="1374" y="2862"/>
                  </a:lnTo>
                  <a:lnTo>
                    <a:pt x="1386" y="2856"/>
                  </a:lnTo>
                  <a:lnTo>
                    <a:pt x="1398" y="2856"/>
                  </a:lnTo>
                  <a:lnTo>
                    <a:pt x="1404" y="2862"/>
                  </a:lnTo>
                  <a:lnTo>
                    <a:pt x="1428" y="2874"/>
                  </a:lnTo>
                  <a:lnTo>
                    <a:pt x="1434" y="2886"/>
                  </a:lnTo>
                  <a:lnTo>
                    <a:pt x="1446" y="2892"/>
                  </a:lnTo>
                  <a:lnTo>
                    <a:pt x="1452" y="2898"/>
                  </a:lnTo>
                  <a:lnTo>
                    <a:pt x="1458" y="2910"/>
                  </a:lnTo>
                  <a:lnTo>
                    <a:pt x="1470" y="2922"/>
                  </a:lnTo>
                  <a:lnTo>
                    <a:pt x="1470" y="2934"/>
                  </a:lnTo>
                  <a:lnTo>
                    <a:pt x="1482" y="2934"/>
                  </a:lnTo>
                  <a:lnTo>
                    <a:pt x="1482" y="2928"/>
                  </a:lnTo>
                  <a:lnTo>
                    <a:pt x="1494" y="2916"/>
                  </a:lnTo>
                  <a:lnTo>
                    <a:pt x="1500" y="2916"/>
                  </a:lnTo>
                  <a:lnTo>
                    <a:pt x="1512" y="2922"/>
                  </a:lnTo>
                  <a:lnTo>
                    <a:pt x="1518" y="2934"/>
                  </a:lnTo>
                  <a:lnTo>
                    <a:pt x="1536" y="2952"/>
                  </a:lnTo>
                  <a:lnTo>
                    <a:pt x="1554" y="2952"/>
                  </a:lnTo>
                  <a:lnTo>
                    <a:pt x="1572" y="2970"/>
                  </a:lnTo>
                  <a:lnTo>
                    <a:pt x="1578" y="2970"/>
                  </a:lnTo>
                  <a:lnTo>
                    <a:pt x="1578" y="2982"/>
                  </a:lnTo>
                  <a:lnTo>
                    <a:pt x="1584" y="2988"/>
                  </a:lnTo>
                  <a:lnTo>
                    <a:pt x="1596" y="2994"/>
                  </a:lnTo>
                  <a:lnTo>
                    <a:pt x="1614" y="3000"/>
                  </a:lnTo>
                  <a:lnTo>
                    <a:pt x="1626" y="3000"/>
                  </a:lnTo>
                  <a:lnTo>
                    <a:pt x="1632" y="3012"/>
                  </a:lnTo>
                  <a:lnTo>
                    <a:pt x="1638" y="3018"/>
                  </a:lnTo>
                  <a:lnTo>
                    <a:pt x="1644" y="3030"/>
                  </a:lnTo>
                  <a:lnTo>
                    <a:pt x="1662" y="3048"/>
                  </a:lnTo>
                  <a:lnTo>
                    <a:pt x="1668" y="3048"/>
                  </a:lnTo>
                  <a:lnTo>
                    <a:pt x="1680" y="3054"/>
                  </a:lnTo>
                  <a:lnTo>
                    <a:pt x="1686" y="3054"/>
                  </a:lnTo>
                  <a:lnTo>
                    <a:pt x="1686" y="3066"/>
                  </a:lnTo>
                  <a:lnTo>
                    <a:pt x="1674" y="3090"/>
                  </a:lnTo>
                  <a:lnTo>
                    <a:pt x="1668" y="3096"/>
                  </a:lnTo>
                  <a:lnTo>
                    <a:pt x="1668" y="3120"/>
                  </a:lnTo>
                  <a:lnTo>
                    <a:pt x="1674" y="3120"/>
                  </a:lnTo>
                  <a:lnTo>
                    <a:pt x="1674" y="3150"/>
                  </a:lnTo>
                  <a:lnTo>
                    <a:pt x="1692" y="3150"/>
                  </a:lnTo>
                  <a:lnTo>
                    <a:pt x="1692" y="3144"/>
                  </a:lnTo>
                  <a:lnTo>
                    <a:pt x="1698" y="3132"/>
                  </a:lnTo>
                  <a:lnTo>
                    <a:pt x="1710" y="3126"/>
                  </a:lnTo>
                  <a:lnTo>
                    <a:pt x="1716" y="3114"/>
                  </a:lnTo>
                  <a:lnTo>
                    <a:pt x="1728" y="3102"/>
                  </a:lnTo>
                  <a:lnTo>
                    <a:pt x="1734" y="3090"/>
                  </a:lnTo>
                  <a:lnTo>
                    <a:pt x="1734" y="3060"/>
                  </a:lnTo>
                  <a:lnTo>
                    <a:pt x="1728" y="3054"/>
                  </a:lnTo>
                  <a:lnTo>
                    <a:pt x="1728" y="3048"/>
                  </a:lnTo>
                  <a:lnTo>
                    <a:pt x="1746" y="3018"/>
                  </a:lnTo>
                  <a:lnTo>
                    <a:pt x="1734" y="3012"/>
                  </a:lnTo>
                  <a:lnTo>
                    <a:pt x="1728" y="3000"/>
                  </a:lnTo>
                  <a:lnTo>
                    <a:pt x="1728" y="2988"/>
                  </a:lnTo>
                  <a:lnTo>
                    <a:pt x="1740" y="2976"/>
                  </a:lnTo>
                  <a:lnTo>
                    <a:pt x="1746" y="2976"/>
                  </a:lnTo>
                  <a:lnTo>
                    <a:pt x="1746" y="2952"/>
                  </a:lnTo>
                  <a:lnTo>
                    <a:pt x="1764" y="2952"/>
                  </a:lnTo>
                  <a:lnTo>
                    <a:pt x="1776" y="2940"/>
                  </a:lnTo>
                  <a:lnTo>
                    <a:pt x="1776" y="2904"/>
                  </a:lnTo>
                  <a:lnTo>
                    <a:pt x="1782" y="2898"/>
                  </a:lnTo>
                  <a:lnTo>
                    <a:pt x="1788" y="2886"/>
                  </a:lnTo>
                  <a:lnTo>
                    <a:pt x="1800" y="2874"/>
                  </a:lnTo>
                  <a:lnTo>
                    <a:pt x="1812" y="2868"/>
                  </a:lnTo>
                  <a:lnTo>
                    <a:pt x="1818" y="2862"/>
                  </a:lnTo>
                  <a:lnTo>
                    <a:pt x="1824" y="2862"/>
                  </a:lnTo>
                  <a:lnTo>
                    <a:pt x="1824" y="2898"/>
                  </a:lnTo>
                  <a:lnTo>
                    <a:pt x="1818" y="2904"/>
                  </a:lnTo>
                  <a:lnTo>
                    <a:pt x="1818" y="2910"/>
                  </a:lnTo>
                  <a:lnTo>
                    <a:pt x="1812" y="2916"/>
                  </a:lnTo>
                  <a:lnTo>
                    <a:pt x="1812" y="2934"/>
                  </a:lnTo>
                  <a:lnTo>
                    <a:pt x="1800" y="2940"/>
                  </a:lnTo>
                  <a:lnTo>
                    <a:pt x="1800" y="2952"/>
                  </a:lnTo>
                  <a:lnTo>
                    <a:pt x="1776" y="2982"/>
                  </a:lnTo>
                  <a:lnTo>
                    <a:pt x="1746" y="3006"/>
                  </a:lnTo>
                  <a:lnTo>
                    <a:pt x="1752" y="3012"/>
                  </a:lnTo>
                  <a:lnTo>
                    <a:pt x="1770" y="3012"/>
                  </a:lnTo>
                  <a:lnTo>
                    <a:pt x="1770" y="2994"/>
                  </a:lnTo>
                  <a:lnTo>
                    <a:pt x="1776" y="2988"/>
                  </a:lnTo>
                  <a:lnTo>
                    <a:pt x="1788" y="2988"/>
                  </a:lnTo>
                  <a:lnTo>
                    <a:pt x="1794" y="2982"/>
                  </a:lnTo>
                  <a:lnTo>
                    <a:pt x="1800" y="2982"/>
                  </a:lnTo>
                  <a:lnTo>
                    <a:pt x="1812" y="2964"/>
                  </a:lnTo>
                  <a:lnTo>
                    <a:pt x="1824" y="2940"/>
                  </a:lnTo>
                  <a:lnTo>
                    <a:pt x="1848" y="2880"/>
                  </a:lnTo>
                  <a:lnTo>
                    <a:pt x="1860" y="2832"/>
                  </a:lnTo>
                  <a:lnTo>
                    <a:pt x="1872" y="2808"/>
                  </a:lnTo>
                  <a:lnTo>
                    <a:pt x="1878" y="2790"/>
                  </a:lnTo>
                  <a:lnTo>
                    <a:pt x="1884" y="2778"/>
                  </a:lnTo>
                  <a:lnTo>
                    <a:pt x="1896" y="2772"/>
                  </a:lnTo>
                  <a:lnTo>
                    <a:pt x="1902" y="2760"/>
                  </a:lnTo>
                  <a:lnTo>
                    <a:pt x="1926" y="2736"/>
                  </a:lnTo>
                  <a:lnTo>
                    <a:pt x="1926" y="2724"/>
                  </a:lnTo>
                  <a:lnTo>
                    <a:pt x="1920" y="2718"/>
                  </a:lnTo>
                  <a:lnTo>
                    <a:pt x="1938" y="2706"/>
                  </a:lnTo>
                  <a:lnTo>
                    <a:pt x="1932" y="2670"/>
                  </a:lnTo>
                  <a:lnTo>
                    <a:pt x="1938" y="2646"/>
                  </a:lnTo>
                  <a:lnTo>
                    <a:pt x="1926" y="2640"/>
                  </a:lnTo>
                  <a:lnTo>
                    <a:pt x="1932" y="2634"/>
                  </a:lnTo>
                  <a:lnTo>
                    <a:pt x="1938" y="2622"/>
                  </a:lnTo>
                  <a:lnTo>
                    <a:pt x="1938" y="2610"/>
                  </a:lnTo>
                  <a:lnTo>
                    <a:pt x="1932" y="2604"/>
                  </a:lnTo>
                  <a:lnTo>
                    <a:pt x="1920" y="2598"/>
                  </a:lnTo>
                  <a:lnTo>
                    <a:pt x="1914" y="2592"/>
                  </a:lnTo>
                  <a:lnTo>
                    <a:pt x="1914" y="2556"/>
                  </a:lnTo>
                  <a:lnTo>
                    <a:pt x="1896" y="2544"/>
                  </a:lnTo>
                  <a:lnTo>
                    <a:pt x="1920" y="2544"/>
                  </a:lnTo>
                  <a:lnTo>
                    <a:pt x="1914" y="2520"/>
                  </a:lnTo>
                  <a:lnTo>
                    <a:pt x="1902" y="2508"/>
                  </a:lnTo>
                  <a:lnTo>
                    <a:pt x="1908" y="2508"/>
                  </a:lnTo>
                  <a:lnTo>
                    <a:pt x="1920" y="2502"/>
                  </a:lnTo>
                  <a:lnTo>
                    <a:pt x="1920" y="2490"/>
                  </a:lnTo>
                  <a:lnTo>
                    <a:pt x="1914" y="2490"/>
                  </a:lnTo>
                  <a:lnTo>
                    <a:pt x="1902" y="2484"/>
                  </a:lnTo>
                  <a:lnTo>
                    <a:pt x="1896" y="2478"/>
                  </a:lnTo>
                  <a:lnTo>
                    <a:pt x="1920" y="2460"/>
                  </a:lnTo>
                  <a:lnTo>
                    <a:pt x="1932" y="2472"/>
                  </a:lnTo>
                  <a:lnTo>
                    <a:pt x="1944" y="2478"/>
                  </a:lnTo>
                  <a:lnTo>
                    <a:pt x="1950" y="2478"/>
                  </a:lnTo>
                  <a:lnTo>
                    <a:pt x="1950" y="2448"/>
                  </a:lnTo>
                  <a:lnTo>
                    <a:pt x="1962" y="2424"/>
                  </a:lnTo>
                  <a:lnTo>
                    <a:pt x="1974" y="2418"/>
                  </a:lnTo>
                  <a:lnTo>
                    <a:pt x="1980" y="2418"/>
                  </a:lnTo>
                  <a:lnTo>
                    <a:pt x="2004" y="2406"/>
                  </a:lnTo>
                  <a:lnTo>
                    <a:pt x="2010" y="2394"/>
                  </a:lnTo>
                  <a:lnTo>
                    <a:pt x="2010" y="2382"/>
                  </a:lnTo>
                  <a:lnTo>
                    <a:pt x="2016" y="2376"/>
                  </a:lnTo>
                  <a:lnTo>
                    <a:pt x="2028" y="2376"/>
                  </a:lnTo>
                  <a:lnTo>
                    <a:pt x="2034" y="2370"/>
                  </a:lnTo>
                  <a:lnTo>
                    <a:pt x="2046" y="2370"/>
                  </a:lnTo>
                  <a:lnTo>
                    <a:pt x="2046" y="2358"/>
                  </a:lnTo>
                  <a:lnTo>
                    <a:pt x="2070" y="2358"/>
                  </a:lnTo>
                  <a:lnTo>
                    <a:pt x="2070" y="2340"/>
                  </a:lnTo>
                  <a:lnTo>
                    <a:pt x="2118" y="2340"/>
                  </a:lnTo>
                  <a:lnTo>
                    <a:pt x="2124" y="2358"/>
                  </a:lnTo>
                  <a:lnTo>
                    <a:pt x="2136" y="2352"/>
                  </a:lnTo>
                  <a:lnTo>
                    <a:pt x="2118" y="2334"/>
                  </a:lnTo>
                  <a:lnTo>
                    <a:pt x="2136" y="2316"/>
                  </a:lnTo>
                  <a:lnTo>
                    <a:pt x="2142" y="2316"/>
                  </a:lnTo>
                  <a:lnTo>
                    <a:pt x="2154" y="2310"/>
                  </a:lnTo>
                  <a:lnTo>
                    <a:pt x="2178" y="2310"/>
                  </a:lnTo>
                  <a:lnTo>
                    <a:pt x="2160" y="2292"/>
                  </a:lnTo>
                  <a:lnTo>
                    <a:pt x="2172" y="2286"/>
                  </a:lnTo>
                  <a:lnTo>
                    <a:pt x="2178" y="2280"/>
                  </a:lnTo>
                  <a:lnTo>
                    <a:pt x="2190" y="2280"/>
                  </a:lnTo>
                  <a:lnTo>
                    <a:pt x="2190" y="2304"/>
                  </a:lnTo>
                  <a:lnTo>
                    <a:pt x="2196" y="2304"/>
                  </a:lnTo>
                  <a:lnTo>
                    <a:pt x="2196" y="2298"/>
                  </a:lnTo>
                  <a:lnTo>
                    <a:pt x="2202" y="2286"/>
                  </a:lnTo>
                  <a:lnTo>
                    <a:pt x="2208" y="2280"/>
                  </a:lnTo>
                  <a:lnTo>
                    <a:pt x="2244" y="2286"/>
                  </a:lnTo>
                  <a:lnTo>
                    <a:pt x="2244" y="2280"/>
                  </a:lnTo>
                  <a:lnTo>
                    <a:pt x="2250" y="2274"/>
                  </a:lnTo>
                  <a:lnTo>
                    <a:pt x="2250" y="2268"/>
                  </a:lnTo>
                  <a:lnTo>
                    <a:pt x="2256" y="2262"/>
                  </a:lnTo>
                  <a:lnTo>
                    <a:pt x="2268" y="2256"/>
                  </a:lnTo>
                  <a:lnTo>
                    <a:pt x="2274" y="2256"/>
                  </a:lnTo>
                  <a:lnTo>
                    <a:pt x="2280" y="2262"/>
                  </a:lnTo>
                  <a:lnTo>
                    <a:pt x="2280" y="2286"/>
                  </a:lnTo>
                  <a:lnTo>
                    <a:pt x="2346" y="2280"/>
                  </a:lnTo>
                  <a:lnTo>
                    <a:pt x="2352" y="2262"/>
                  </a:lnTo>
                  <a:lnTo>
                    <a:pt x="2346" y="2250"/>
                  </a:lnTo>
                  <a:lnTo>
                    <a:pt x="2352" y="2244"/>
                  </a:lnTo>
                  <a:lnTo>
                    <a:pt x="2358" y="2232"/>
                  </a:lnTo>
                  <a:lnTo>
                    <a:pt x="2370" y="2220"/>
                  </a:lnTo>
                  <a:lnTo>
                    <a:pt x="2406" y="2202"/>
                  </a:lnTo>
                  <a:lnTo>
                    <a:pt x="2418" y="2202"/>
                  </a:lnTo>
                  <a:lnTo>
                    <a:pt x="2412" y="2190"/>
                  </a:lnTo>
                  <a:lnTo>
                    <a:pt x="2412" y="2112"/>
                  </a:lnTo>
                  <a:lnTo>
                    <a:pt x="2442" y="2082"/>
                  </a:lnTo>
                  <a:lnTo>
                    <a:pt x="2442" y="2058"/>
                  </a:lnTo>
                  <a:lnTo>
                    <a:pt x="2460" y="2052"/>
                  </a:lnTo>
                  <a:lnTo>
                    <a:pt x="2460" y="2022"/>
                  </a:lnTo>
                  <a:lnTo>
                    <a:pt x="2466" y="2022"/>
                  </a:lnTo>
                  <a:lnTo>
                    <a:pt x="2472" y="2016"/>
                  </a:lnTo>
                  <a:lnTo>
                    <a:pt x="2478" y="2016"/>
                  </a:lnTo>
                  <a:lnTo>
                    <a:pt x="2478" y="2010"/>
                  </a:lnTo>
                  <a:lnTo>
                    <a:pt x="2484" y="2004"/>
                  </a:lnTo>
                  <a:lnTo>
                    <a:pt x="2484" y="1956"/>
                  </a:lnTo>
                  <a:lnTo>
                    <a:pt x="2478" y="1944"/>
                  </a:lnTo>
                  <a:lnTo>
                    <a:pt x="2478" y="1926"/>
                  </a:lnTo>
                  <a:lnTo>
                    <a:pt x="2472" y="1908"/>
                  </a:lnTo>
                  <a:lnTo>
                    <a:pt x="2484" y="1884"/>
                  </a:lnTo>
                  <a:lnTo>
                    <a:pt x="2514" y="1854"/>
                  </a:lnTo>
                  <a:lnTo>
                    <a:pt x="2514" y="1848"/>
                  </a:lnTo>
                  <a:lnTo>
                    <a:pt x="2508" y="1836"/>
                  </a:lnTo>
                  <a:lnTo>
                    <a:pt x="2508" y="1830"/>
                  </a:lnTo>
                  <a:lnTo>
                    <a:pt x="2502" y="1818"/>
                  </a:lnTo>
                  <a:lnTo>
                    <a:pt x="2508" y="1764"/>
                  </a:lnTo>
                  <a:lnTo>
                    <a:pt x="2508" y="1758"/>
                  </a:lnTo>
                  <a:lnTo>
                    <a:pt x="2514" y="1752"/>
                  </a:lnTo>
                  <a:lnTo>
                    <a:pt x="2514" y="1722"/>
                  </a:lnTo>
                  <a:lnTo>
                    <a:pt x="2520" y="1710"/>
                  </a:lnTo>
                  <a:lnTo>
                    <a:pt x="2520" y="1680"/>
                  </a:lnTo>
                  <a:lnTo>
                    <a:pt x="2508" y="1644"/>
                  </a:lnTo>
                  <a:lnTo>
                    <a:pt x="2502" y="1608"/>
                  </a:lnTo>
                  <a:lnTo>
                    <a:pt x="2502" y="1596"/>
                  </a:lnTo>
                  <a:lnTo>
                    <a:pt x="2508" y="1560"/>
                  </a:lnTo>
                  <a:lnTo>
                    <a:pt x="2508" y="1548"/>
                  </a:lnTo>
                  <a:lnTo>
                    <a:pt x="2502" y="1536"/>
                  </a:lnTo>
                  <a:lnTo>
                    <a:pt x="2502" y="1500"/>
                  </a:lnTo>
                  <a:lnTo>
                    <a:pt x="2508" y="1488"/>
                  </a:lnTo>
                  <a:lnTo>
                    <a:pt x="2520" y="1476"/>
                  </a:lnTo>
                  <a:lnTo>
                    <a:pt x="2508" y="1458"/>
                  </a:lnTo>
                  <a:lnTo>
                    <a:pt x="2520" y="1446"/>
                  </a:lnTo>
                  <a:lnTo>
                    <a:pt x="2532" y="1446"/>
                  </a:lnTo>
                  <a:lnTo>
                    <a:pt x="2532" y="1452"/>
                  </a:lnTo>
                  <a:lnTo>
                    <a:pt x="2538" y="1464"/>
                  </a:lnTo>
                  <a:lnTo>
                    <a:pt x="2544" y="1470"/>
                  </a:lnTo>
                  <a:lnTo>
                    <a:pt x="2556" y="1464"/>
                  </a:lnTo>
                  <a:lnTo>
                    <a:pt x="2562" y="1452"/>
                  </a:lnTo>
                  <a:lnTo>
                    <a:pt x="2574" y="1446"/>
                  </a:lnTo>
                  <a:lnTo>
                    <a:pt x="2580" y="1434"/>
                  </a:lnTo>
                  <a:lnTo>
                    <a:pt x="2586" y="1428"/>
                  </a:lnTo>
                  <a:lnTo>
                    <a:pt x="2592" y="1416"/>
                  </a:lnTo>
                  <a:lnTo>
                    <a:pt x="2592" y="1404"/>
                  </a:lnTo>
                  <a:lnTo>
                    <a:pt x="2598" y="1386"/>
                  </a:lnTo>
                  <a:lnTo>
                    <a:pt x="2598" y="1374"/>
                  </a:lnTo>
                  <a:lnTo>
                    <a:pt x="2604" y="1356"/>
                  </a:lnTo>
                  <a:lnTo>
                    <a:pt x="2604" y="1344"/>
                  </a:lnTo>
                  <a:lnTo>
                    <a:pt x="2610" y="1338"/>
                  </a:lnTo>
                  <a:lnTo>
                    <a:pt x="2616" y="1338"/>
                  </a:lnTo>
                  <a:lnTo>
                    <a:pt x="2628" y="1326"/>
                  </a:lnTo>
                  <a:lnTo>
                    <a:pt x="2634" y="1314"/>
                  </a:lnTo>
                  <a:lnTo>
                    <a:pt x="2640" y="1308"/>
                  </a:lnTo>
                  <a:lnTo>
                    <a:pt x="2640" y="1296"/>
                  </a:lnTo>
                  <a:lnTo>
                    <a:pt x="2652" y="1290"/>
                  </a:lnTo>
                  <a:lnTo>
                    <a:pt x="2658" y="1284"/>
                  </a:lnTo>
                  <a:lnTo>
                    <a:pt x="2670" y="1284"/>
                  </a:lnTo>
                  <a:lnTo>
                    <a:pt x="2682" y="1272"/>
                  </a:lnTo>
                  <a:lnTo>
                    <a:pt x="2682" y="1254"/>
                  </a:lnTo>
                  <a:lnTo>
                    <a:pt x="2688" y="1254"/>
                  </a:lnTo>
                  <a:lnTo>
                    <a:pt x="2724" y="1218"/>
                  </a:lnTo>
                  <a:lnTo>
                    <a:pt x="2736" y="1188"/>
                  </a:lnTo>
                  <a:lnTo>
                    <a:pt x="2754" y="1158"/>
                  </a:lnTo>
                  <a:lnTo>
                    <a:pt x="2760" y="1134"/>
                  </a:lnTo>
                  <a:lnTo>
                    <a:pt x="2766" y="1122"/>
                  </a:lnTo>
                  <a:lnTo>
                    <a:pt x="2772" y="1116"/>
                  </a:lnTo>
                  <a:lnTo>
                    <a:pt x="2778" y="1104"/>
                  </a:lnTo>
                  <a:lnTo>
                    <a:pt x="2784" y="1098"/>
                  </a:lnTo>
                  <a:lnTo>
                    <a:pt x="2784" y="1080"/>
                  </a:lnTo>
                  <a:lnTo>
                    <a:pt x="2778" y="1068"/>
                  </a:lnTo>
                  <a:lnTo>
                    <a:pt x="2778" y="100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52" name="Botswana" descr="© INSCALE GmbH, 05.05.2010&#10;http://www.presentationload.com/">
              <a:extLst>
                <a:ext uri="{FF2B5EF4-FFF2-40B4-BE49-F238E27FC236}">
                  <a16:creationId xmlns:a16="http://schemas.microsoft.com/office/drawing/2014/main" id="{BB3B3DD4-8043-2A15-0E85-9F63AE2A70EB}"/>
                </a:ext>
              </a:extLst>
            </p:cNvPr>
            <p:cNvSpPr>
              <a:spLocks/>
            </p:cNvSpPr>
            <p:nvPr/>
          </p:nvSpPr>
          <p:spPr bwMode="gray">
            <a:xfrm>
              <a:off x="4766081" y="3761029"/>
              <a:ext cx="246074" cy="277205"/>
            </a:xfrm>
            <a:custGeom>
              <a:avLst/>
              <a:gdLst>
                <a:gd name="T0" fmla="*/ 2147483647 w 648"/>
                <a:gd name="T1" fmla="*/ 2147483647 h 732"/>
                <a:gd name="T2" fmla="*/ 2147483647 w 648"/>
                <a:gd name="T3" fmla="*/ 2147483647 h 732"/>
                <a:gd name="T4" fmla="*/ 2147483647 w 648"/>
                <a:gd name="T5" fmla="*/ 2147483647 h 732"/>
                <a:gd name="T6" fmla="*/ 2147483647 w 648"/>
                <a:gd name="T7" fmla="*/ 2147483647 h 732"/>
                <a:gd name="T8" fmla="*/ 2147483647 w 648"/>
                <a:gd name="T9" fmla="*/ 2147483647 h 732"/>
                <a:gd name="T10" fmla="*/ 2147483647 w 648"/>
                <a:gd name="T11" fmla="*/ 2147483647 h 732"/>
                <a:gd name="T12" fmla="*/ 2147483647 w 648"/>
                <a:gd name="T13" fmla="*/ 2147483647 h 732"/>
                <a:gd name="T14" fmla="*/ 2147483647 w 648"/>
                <a:gd name="T15" fmla="*/ 2147483647 h 732"/>
                <a:gd name="T16" fmla="*/ 2147483647 w 648"/>
                <a:gd name="T17" fmla="*/ 2147483647 h 732"/>
                <a:gd name="T18" fmla="*/ 2147483647 w 648"/>
                <a:gd name="T19" fmla="*/ 2147483647 h 732"/>
                <a:gd name="T20" fmla="*/ 2147483647 w 648"/>
                <a:gd name="T21" fmla="*/ 2147483647 h 732"/>
                <a:gd name="T22" fmla="*/ 2147483647 w 648"/>
                <a:gd name="T23" fmla="*/ 2147483647 h 732"/>
                <a:gd name="T24" fmla="*/ 2147483647 w 648"/>
                <a:gd name="T25" fmla="*/ 2147483647 h 732"/>
                <a:gd name="T26" fmla="*/ 2147483647 w 648"/>
                <a:gd name="T27" fmla="*/ 2147483647 h 732"/>
                <a:gd name="T28" fmla="*/ 2147483647 w 648"/>
                <a:gd name="T29" fmla="*/ 2147483647 h 732"/>
                <a:gd name="T30" fmla="*/ 2147483647 w 648"/>
                <a:gd name="T31" fmla="*/ 2147483647 h 732"/>
                <a:gd name="T32" fmla="*/ 2147483647 w 648"/>
                <a:gd name="T33" fmla="*/ 2147483647 h 732"/>
                <a:gd name="T34" fmla="*/ 2147483647 w 648"/>
                <a:gd name="T35" fmla="*/ 2147483647 h 732"/>
                <a:gd name="T36" fmla="*/ 2147483647 w 648"/>
                <a:gd name="T37" fmla="*/ 2147483647 h 732"/>
                <a:gd name="T38" fmla="*/ 2147483647 w 648"/>
                <a:gd name="T39" fmla="*/ 2147483647 h 732"/>
                <a:gd name="T40" fmla="*/ 2147483647 w 648"/>
                <a:gd name="T41" fmla="*/ 2147483647 h 732"/>
                <a:gd name="T42" fmla="*/ 2147483647 w 648"/>
                <a:gd name="T43" fmla="*/ 2147483647 h 732"/>
                <a:gd name="T44" fmla="*/ 2147483647 w 648"/>
                <a:gd name="T45" fmla="*/ 2147483647 h 732"/>
                <a:gd name="T46" fmla="*/ 2147483647 w 648"/>
                <a:gd name="T47" fmla="*/ 2147483647 h 732"/>
                <a:gd name="T48" fmla="*/ 2147483647 w 648"/>
                <a:gd name="T49" fmla="*/ 2147483647 h 732"/>
                <a:gd name="T50" fmla="*/ 2147483647 w 648"/>
                <a:gd name="T51" fmla="*/ 2147483647 h 732"/>
                <a:gd name="T52" fmla="*/ 2147483647 w 648"/>
                <a:gd name="T53" fmla="*/ 2147483647 h 732"/>
                <a:gd name="T54" fmla="*/ 2147483647 w 648"/>
                <a:gd name="T55" fmla="*/ 2147483647 h 732"/>
                <a:gd name="T56" fmla="*/ 2147483647 w 648"/>
                <a:gd name="T57" fmla="*/ 2147483647 h 732"/>
                <a:gd name="T58" fmla="*/ 2147483647 w 648"/>
                <a:gd name="T59" fmla="*/ 2147483647 h 732"/>
                <a:gd name="T60" fmla="*/ 2147483647 w 648"/>
                <a:gd name="T61" fmla="*/ 2147483647 h 732"/>
                <a:gd name="T62" fmla="*/ 2147483647 w 648"/>
                <a:gd name="T63" fmla="*/ 2147483647 h 732"/>
                <a:gd name="T64" fmla="*/ 2147483647 w 648"/>
                <a:gd name="T65" fmla="*/ 2147483647 h 732"/>
                <a:gd name="T66" fmla="*/ 2147483647 w 648"/>
                <a:gd name="T67" fmla="*/ 2147483647 h 732"/>
                <a:gd name="T68" fmla="*/ 2147483647 w 648"/>
                <a:gd name="T69" fmla="*/ 2147483647 h 732"/>
                <a:gd name="T70" fmla="*/ 2147483647 w 648"/>
                <a:gd name="T71" fmla="*/ 2147483647 h 732"/>
                <a:gd name="T72" fmla="*/ 2147483647 w 648"/>
                <a:gd name="T73" fmla="*/ 2147483647 h 732"/>
                <a:gd name="T74" fmla="*/ 2147483647 w 648"/>
                <a:gd name="T75" fmla="*/ 2147483647 h 732"/>
                <a:gd name="T76" fmla="*/ 2147483647 w 648"/>
                <a:gd name="T77" fmla="*/ 2147483647 h 732"/>
                <a:gd name="T78" fmla="*/ 2147483647 w 648"/>
                <a:gd name="T79" fmla="*/ 2147483647 h 732"/>
                <a:gd name="T80" fmla="*/ 2147483647 w 648"/>
                <a:gd name="T81" fmla="*/ 2147483647 h 732"/>
                <a:gd name="T82" fmla="*/ 2147483647 w 648"/>
                <a:gd name="T83" fmla="*/ 2147483647 h 732"/>
                <a:gd name="T84" fmla="*/ 2147483647 w 648"/>
                <a:gd name="T85" fmla="*/ 2147483647 h 732"/>
                <a:gd name="T86" fmla="*/ 2147483647 w 648"/>
                <a:gd name="T87" fmla="*/ 2147483647 h 732"/>
                <a:gd name="T88" fmla="*/ 2147483647 w 648"/>
                <a:gd name="T89" fmla="*/ 2147483647 h 732"/>
                <a:gd name="T90" fmla="*/ 2147483647 w 648"/>
                <a:gd name="T91" fmla="*/ 2147483647 h 732"/>
                <a:gd name="T92" fmla="*/ 2147483647 w 648"/>
                <a:gd name="T93" fmla="*/ 2147483647 h 732"/>
                <a:gd name="T94" fmla="*/ 2147483647 w 648"/>
                <a:gd name="T95" fmla="*/ 0 h 732"/>
                <a:gd name="T96" fmla="*/ 2147483647 w 648"/>
                <a:gd name="T97" fmla="*/ 2147483647 h 732"/>
                <a:gd name="T98" fmla="*/ 2147483647 w 648"/>
                <a:gd name="T99" fmla="*/ 2147483647 h 732"/>
                <a:gd name="T100" fmla="*/ 2147483647 w 648"/>
                <a:gd name="T101" fmla="*/ 2147483647 h 732"/>
                <a:gd name="T102" fmla="*/ 2147483647 w 648"/>
                <a:gd name="T103" fmla="*/ 2147483647 h 732"/>
                <a:gd name="T104" fmla="*/ 2147483647 w 648"/>
                <a:gd name="T105" fmla="*/ 2147483647 h 732"/>
                <a:gd name="T106" fmla="*/ 2147483647 w 648"/>
                <a:gd name="T107" fmla="*/ 2147483647 h 732"/>
                <a:gd name="T108" fmla="*/ 2147483647 w 648"/>
                <a:gd name="T109" fmla="*/ 2147483647 h 732"/>
                <a:gd name="T110" fmla="*/ 2147483647 w 648"/>
                <a:gd name="T111" fmla="*/ 2147483647 h 732"/>
                <a:gd name="T112" fmla="*/ 2147483647 w 648"/>
                <a:gd name="T113" fmla="*/ 2147483647 h 732"/>
                <a:gd name="T114" fmla="*/ 0 w 648"/>
                <a:gd name="T115" fmla="*/ 2147483647 h 73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648"/>
                <a:gd name="T175" fmla="*/ 0 h 732"/>
                <a:gd name="T176" fmla="*/ 648 w 648"/>
                <a:gd name="T177" fmla="*/ 732 h 732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648" h="732">
                  <a:moveTo>
                    <a:pt x="0" y="570"/>
                  </a:moveTo>
                  <a:lnTo>
                    <a:pt x="12" y="576"/>
                  </a:lnTo>
                  <a:lnTo>
                    <a:pt x="18" y="582"/>
                  </a:lnTo>
                  <a:lnTo>
                    <a:pt x="30" y="588"/>
                  </a:lnTo>
                  <a:lnTo>
                    <a:pt x="36" y="594"/>
                  </a:lnTo>
                  <a:lnTo>
                    <a:pt x="42" y="612"/>
                  </a:lnTo>
                  <a:lnTo>
                    <a:pt x="48" y="624"/>
                  </a:lnTo>
                  <a:lnTo>
                    <a:pt x="48" y="642"/>
                  </a:lnTo>
                  <a:lnTo>
                    <a:pt x="54" y="648"/>
                  </a:lnTo>
                  <a:lnTo>
                    <a:pt x="54" y="672"/>
                  </a:lnTo>
                  <a:lnTo>
                    <a:pt x="48" y="684"/>
                  </a:lnTo>
                  <a:lnTo>
                    <a:pt x="48" y="690"/>
                  </a:lnTo>
                  <a:lnTo>
                    <a:pt x="42" y="702"/>
                  </a:lnTo>
                  <a:lnTo>
                    <a:pt x="42" y="732"/>
                  </a:lnTo>
                  <a:lnTo>
                    <a:pt x="120" y="732"/>
                  </a:lnTo>
                  <a:lnTo>
                    <a:pt x="120" y="714"/>
                  </a:lnTo>
                  <a:lnTo>
                    <a:pt x="144" y="714"/>
                  </a:lnTo>
                  <a:lnTo>
                    <a:pt x="144" y="708"/>
                  </a:lnTo>
                  <a:lnTo>
                    <a:pt x="150" y="702"/>
                  </a:lnTo>
                  <a:lnTo>
                    <a:pt x="156" y="690"/>
                  </a:lnTo>
                  <a:lnTo>
                    <a:pt x="162" y="684"/>
                  </a:lnTo>
                  <a:lnTo>
                    <a:pt x="168" y="684"/>
                  </a:lnTo>
                  <a:lnTo>
                    <a:pt x="174" y="678"/>
                  </a:lnTo>
                  <a:lnTo>
                    <a:pt x="186" y="678"/>
                  </a:lnTo>
                  <a:lnTo>
                    <a:pt x="186" y="654"/>
                  </a:lnTo>
                  <a:lnTo>
                    <a:pt x="192" y="642"/>
                  </a:lnTo>
                  <a:lnTo>
                    <a:pt x="192" y="630"/>
                  </a:lnTo>
                  <a:lnTo>
                    <a:pt x="198" y="618"/>
                  </a:lnTo>
                  <a:lnTo>
                    <a:pt x="204" y="612"/>
                  </a:lnTo>
                  <a:lnTo>
                    <a:pt x="216" y="606"/>
                  </a:lnTo>
                  <a:lnTo>
                    <a:pt x="228" y="606"/>
                  </a:lnTo>
                  <a:lnTo>
                    <a:pt x="240" y="612"/>
                  </a:lnTo>
                  <a:lnTo>
                    <a:pt x="246" y="618"/>
                  </a:lnTo>
                  <a:lnTo>
                    <a:pt x="258" y="624"/>
                  </a:lnTo>
                  <a:lnTo>
                    <a:pt x="270" y="636"/>
                  </a:lnTo>
                  <a:lnTo>
                    <a:pt x="300" y="636"/>
                  </a:lnTo>
                  <a:lnTo>
                    <a:pt x="306" y="642"/>
                  </a:lnTo>
                  <a:lnTo>
                    <a:pt x="318" y="648"/>
                  </a:lnTo>
                  <a:lnTo>
                    <a:pt x="324" y="654"/>
                  </a:lnTo>
                  <a:lnTo>
                    <a:pt x="336" y="654"/>
                  </a:lnTo>
                  <a:lnTo>
                    <a:pt x="348" y="648"/>
                  </a:lnTo>
                  <a:lnTo>
                    <a:pt x="354" y="642"/>
                  </a:lnTo>
                  <a:lnTo>
                    <a:pt x="360" y="648"/>
                  </a:lnTo>
                  <a:lnTo>
                    <a:pt x="372" y="648"/>
                  </a:lnTo>
                  <a:lnTo>
                    <a:pt x="384" y="642"/>
                  </a:lnTo>
                  <a:lnTo>
                    <a:pt x="390" y="636"/>
                  </a:lnTo>
                  <a:lnTo>
                    <a:pt x="396" y="624"/>
                  </a:lnTo>
                  <a:lnTo>
                    <a:pt x="402" y="606"/>
                  </a:lnTo>
                  <a:lnTo>
                    <a:pt x="408" y="594"/>
                  </a:lnTo>
                  <a:lnTo>
                    <a:pt x="408" y="582"/>
                  </a:lnTo>
                  <a:lnTo>
                    <a:pt x="426" y="564"/>
                  </a:lnTo>
                  <a:lnTo>
                    <a:pt x="444" y="558"/>
                  </a:lnTo>
                  <a:lnTo>
                    <a:pt x="456" y="552"/>
                  </a:lnTo>
                  <a:lnTo>
                    <a:pt x="462" y="546"/>
                  </a:lnTo>
                  <a:lnTo>
                    <a:pt x="468" y="534"/>
                  </a:lnTo>
                  <a:lnTo>
                    <a:pt x="480" y="528"/>
                  </a:lnTo>
                  <a:lnTo>
                    <a:pt x="480" y="492"/>
                  </a:lnTo>
                  <a:lnTo>
                    <a:pt x="492" y="468"/>
                  </a:lnTo>
                  <a:lnTo>
                    <a:pt x="504" y="462"/>
                  </a:lnTo>
                  <a:lnTo>
                    <a:pt x="510" y="462"/>
                  </a:lnTo>
                  <a:lnTo>
                    <a:pt x="522" y="456"/>
                  </a:lnTo>
                  <a:lnTo>
                    <a:pt x="564" y="414"/>
                  </a:lnTo>
                  <a:lnTo>
                    <a:pt x="576" y="390"/>
                  </a:lnTo>
                  <a:lnTo>
                    <a:pt x="582" y="384"/>
                  </a:lnTo>
                  <a:lnTo>
                    <a:pt x="594" y="384"/>
                  </a:lnTo>
                  <a:lnTo>
                    <a:pt x="606" y="378"/>
                  </a:lnTo>
                  <a:lnTo>
                    <a:pt x="618" y="378"/>
                  </a:lnTo>
                  <a:lnTo>
                    <a:pt x="630" y="354"/>
                  </a:lnTo>
                  <a:lnTo>
                    <a:pt x="648" y="354"/>
                  </a:lnTo>
                  <a:lnTo>
                    <a:pt x="648" y="348"/>
                  </a:lnTo>
                  <a:lnTo>
                    <a:pt x="642" y="336"/>
                  </a:lnTo>
                  <a:lnTo>
                    <a:pt x="624" y="318"/>
                  </a:lnTo>
                  <a:lnTo>
                    <a:pt x="606" y="312"/>
                  </a:lnTo>
                  <a:lnTo>
                    <a:pt x="594" y="312"/>
                  </a:lnTo>
                  <a:lnTo>
                    <a:pt x="576" y="306"/>
                  </a:lnTo>
                  <a:lnTo>
                    <a:pt x="564" y="306"/>
                  </a:lnTo>
                  <a:lnTo>
                    <a:pt x="564" y="276"/>
                  </a:lnTo>
                  <a:lnTo>
                    <a:pt x="546" y="276"/>
                  </a:lnTo>
                  <a:lnTo>
                    <a:pt x="546" y="246"/>
                  </a:lnTo>
                  <a:lnTo>
                    <a:pt x="552" y="240"/>
                  </a:lnTo>
                  <a:lnTo>
                    <a:pt x="546" y="216"/>
                  </a:lnTo>
                  <a:lnTo>
                    <a:pt x="516" y="216"/>
                  </a:lnTo>
                  <a:lnTo>
                    <a:pt x="516" y="186"/>
                  </a:lnTo>
                  <a:lnTo>
                    <a:pt x="510" y="180"/>
                  </a:lnTo>
                  <a:lnTo>
                    <a:pt x="480" y="180"/>
                  </a:lnTo>
                  <a:lnTo>
                    <a:pt x="462" y="162"/>
                  </a:lnTo>
                  <a:lnTo>
                    <a:pt x="450" y="156"/>
                  </a:lnTo>
                  <a:lnTo>
                    <a:pt x="432" y="120"/>
                  </a:lnTo>
                  <a:lnTo>
                    <a:pt x="432" y="96"/>
                  </a:lnTo>
                  <a:lnTo>
                    <a:pt x="426" y="90"/>
                  </a:lnTo>
                  <a:lnTo>
                    <a:pt x="414" y="66"/>
                  </a:lnTo>
                  <a:lnTo>
                    <a:pt x="408" y="60"/>
                  </a:lnTo>
                  <a:lnTo>
                    <a:pt x="396" y="60"/>
                  </a:lnTo>
                  <a:lnTo>
                    <a:pt x="396" y="30"/>
                  </a:lnTo>
                  <a:lnTo>
                    <a:pt x="384" y="18"/>
                  </a:lnTo>
                  <a:lnTo>
                    <a:pt x="378" y="0"/>
                  </a:lnTo>
                  <a:lnTo>
                    <a:pt x="342" y="6"/>
                  </a:lnTo>
                  <a:lnTo>
                    <a:pt x="330" y="18"/>
                  </a:lnTo>
                  <a:lnTo>
                    <a:pt x="306" y="18"/>
                  </a:lnTo>
                  <a:lnTo>
                    <a:pt x="264" y="60"/>
                  </a:lnTo>
                  <a:lnTo>
                    <a:pt x="258" y="60"/>
                  </a:lnTo>
                  <a:lnTo>
                    <a:pt x="258" y="42"/>
                  </a:lnTo>
                  <a:lnTo>
                    <a:pt x="252" y="42"/>
                  </a:lnTo>
                  <a:lnTo>
                    <a:pt x="252" y="24"/>
                  </a:lnTo>
                  <a:lnTo>
                    <a:pt x="246" y="18"/>
                  </a:lnTo>
                  <a:lnTo>
                    <a:pt x="228" y="18"/>
                  </a:lnTo>
                  <a:lnTo>
                    <a:pt x="216" y="24"/>
                  </a:lnTo>
                  <a:lnTo>
                    <a:pt x="168" y="36"/>
                  </a:lnTo>
                  <a:lnTo>
                    <a:pt x="132" y="36"/>
                  </a:lnTo>
                  <a:lnTo>
                    <a:pt x="114" y="42"/>
                  </a:lnTo>
                  <a:lnTo>
                    <a:pt x="78" y="42"/>
                  </a:lnTo>
                  <a:lnTo>
                    <a:pt x="78" y="216"/>
                  </a:lnTo>
                  <a:lnTo>
                    <a:pt x="72" y="222"/>
                  </a:lnTo>
                  <a:lnTo>
                    <a:pt x="78" y="348"/>
                  </a:lnTo>
                  <a:lnTo>
                    <a:pt x="6" y="348"/>
                  </a:lnTo>
                  <a:lnTo>
                    <a:pt x="0" y="57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53" name="Bosnia and Herzegovina" descr="© INSCALE GmbH, 05.05.2010&#10;http://www.presentationload.com/">
              <a:extLst>
                <a:ext uri="{FF2B5EF4-FFF2-40B4-BE49-F238E27FC236}">
                  <a16:creationId xmlns:a16="http://schemas.microsoft.com/office/drawing/2014/main" id="{A9AC3592-42D9-547C-AFA5-B143C5523AC8}"/>
                </a:ext>
              </a:extLst>
            </p:cNvPr>
            <p:cNvSpPr>
              <a:spLocks/>
            </p:cNvSpPr>
            <p:nvPr/>
          </p:nvSpPr>
          <p:spPr bwMode="gray">
            <a:xfrm>
              <a:off x="4638597" y="1836902"/>
              <a:ext cx="100801" cy="88942"/>
            </a:xfrm>
            <a:custGeom>
              <a:avLst/>
              <a:gdLst>
                <a:gd name="T0" fmla="*/ 2147483647 w 264"/>
                <a:gd name="T1" fmla="*/ 2147483647 h 234"/>
                <a:gd name="T2" fmla="*/ 2147483647 w 264"/>
                <a:gd name="T3" fmla="*/ 2147483647 h 234"/>
                <a:gd name="T4" fmla="*/ 2147483647 w 264"/>
                <a:gd name="T5" fmla="*/ 2147483647 h 234"/>
                <a:gd name="T6" fmla="*/ 2147483647 w 264"/>
                <a:gd name="T7" fmla="*/ 2147483647 h 234"/>
                <a:gd name="T8" fmla="*/ 2147483647 w 264"/>
                <a:gd name="T9" fmla="*/ 2147483647 h 234"/>
                <a:gd name="T10" fmla="*/ 2147483647 w 264"/>
                <a:gd name="T11" fmla="*/ 2147483647 h 234"/>
                <a:gd name="T12" fmla="*/ 2147483647 w 264"/>
                <a:gd name="T13" fmla="*/ 2147483647 h 234"/>
                <a:gd name="T14" fmla="*/ 2147483647 w 264"/>
                <a:gd name="T15" fmla="*/ 2147483647 h 234"/>
                <a:gd name="T16" fmla="*/ 2147483647 w 264"/>
                <a:gd name="T17" fmla="*/ 2147483647 h 234"/>
                <a:gd name="T18" fmla="*/ 2147483647 w 264"/>
                <a:gd name="T19" fmla="*/ 2147483647 h 234"/>
                <a:gd name="T20" fmla="*/ 2147483647 w 264"/>
                <a:gd name="T21" fmla="*/ 2147483647 h 234"/>
                <a:gd name="T22" fmla="*/ 2147483647 w 264"/>
                <a:gd name="T23" fmla="*/ 2147483647 h 234"/>
                <a:gd name="T24" fmla="*/ 2147483647 w 264"/>
                <a:gd name="T25" fmla="*/ 2147483647 h 234"/>
                <a:gd name="T26" fmla="*/ 2147483647 w 264"/>
                <a:gd name="T27" fmla="*/ 2147483647 h 234"/>
                <a:gd name="T28" fmla="*/ 2147483647 w 264"/>
                <a:gd name="T29" fmla="*/ 2147483647 h 234"/>
                <a:gd name="T30" fmla="*/ 2147483647 w 264"/>
                <a:gd name="T31" fmla="*/ 2147483647 h 234"/>
                <a:gd name="T32" fmla="*/ 2147483647 w 264"/>
                <a:gd name="T33" fmla="*/ 2147483647 h 234"/>
                <a:gd name="T34" fmla="*/ 2147483647 w 264"/>
                <a:gd name="T35" fmla="*/ 2147483647 h 234"/>
                <a:gd name="T36" fmla="*/ 2147483647 w 264"/>
                <a:gd name="T37" fmla="*/ 2147483647 h 234"/>
                <a:gd name="T38" fmla="*/ 2147483647 w 264"/>
                <a:gd name="T39" fmla="*/ 0 h 234"/>
                <a:gd name="T40" fmla="*/ 2147483647 w 264"/>
                <a:gd name="T41" fmla="*/ 0 h 234"/>
                <a:gd name="T42" fmla="*/ 2147483647 w 264"/>
                <a:gd name="T43" fmla="*/ 2147483647 h 234"/>
                <a:gd name="T44" fmla="*/ 0 w 264"/>
                <a:gd name="T45" fmla="*/ 2147483647 h 234"/>
                <a:gd name="T46" fmla="*/ 2147483647 w 264"/>
                <a:gd name="T47" fmla="*/ 2147483647 h 234"/>
                <a:gd name="T48" fmla="*/ 2147483647 w 264"/>
                <a:gd name="T49" fmla="*/ 2147483647 h 234"/>
                <a:gd name="T50" fmla="*/ 2147483647 w 264"/>
                <a:gd name="T51" fmla="*/ 2147483647 h 234"/>
                <a:gd name="T52" fmla="*/ 2147483647 w 264"/>
                <a:gd name="T53" fmla="*/ 2147483647 h 234"/>
                <a:gd name="T54" fmla="*/ 2147483647 w 264"/>
                <a:gd name="T55" fmla="*/ 2147483647 h 234"/>
                <a:gd name="T56" fmla="*/ 2147483647 w 264"/>
                <a:gd name="T57" fmla="*/ 2147483647 h 234"/>
                <a:gd name="T58" fmla="*/ 2147483647 w 264"/>
                <a:gd name="T59" fmla="*/ 2147483647 h 234"/>
                <a:gd name="T60" fmla="*/ 2147483647 w 264"/>
                <a:gd name="T61" fmla="*/ 2147483647 h 234"/>
                <a:gd name="T62" fmla="*/ 2147483647 w 264"/>
                <a:gd name="T63" fmla="*/ 2147483647 h 234"/>
                <a:gd name="T64" fmla="*/ 2147483647 w 264"/>
                <a:gd name="T65" fmla="*/ 2147483647 h 234"/>
                <a:gd name="T66" fmla="*/ 2147483647 w 264"/>
                <a:gd name="T67" fmla="*/ 2147483647 h 234"/>
                <a:gd name="T68" fmla="*/ 2147483647 w 264"/>
                <a:gd name="T69" fmla="*/ 2147483647 h 234"/>
                <a:gd name="T70" fmla="*/ 2147483647 w 264"/>
                <a:gd name="T71" fmla="*/ 2147483647 h 234"/>
                <a:gd name="T72" fmla="*/ 2147483647 w 264"/>
                <a:gd name="T73" fmla="*/ 2147483647 h 234"/>
                <a:gd name="T74" fmla="*/ 2147483647 w 264"/>
                <a:gd name="T75" fmla="*/ 2147483647 h 234"/>
                <a:gd name="T76" fmla="*/ 2147483647 w 264"/>
                <a:gd name="T77" fmla="*/ 2147483647 h 234"/>
                <a:gd name="T78" fmla="*/ 2147483647 w 264"/>
                <a:gd name="T79" fmla="*/ 2147483647 h 234"/>
                <a:gd name="T80" fmla="*/ 2147483647 w 264"/>
                <a:gd name="T81" fmla="*/ 2147483647 h 234"/>
                <a:gd name="T82" fmla="*/ 2147483647 w 264"/>
                <a:gd name="T83" fmla="*/ 2147483647 h 234"/>
                <a:gd name="T84" fmla="*/ 2147483647 w 264"/>
                <a:gd name="T85" fmla="*/ 2147483647 h 234"/>
                <a:gd name="T86" fmla="*/ 2147483647 w 264"/>
                <a:gd name="T87" fmla="*/ 2147483647 h 234"/>
                <a:gd name="T88" fmla="*/ 2147483647 w 264"/>
                <a:gd name="T89" fmla="*/ 2147483647 h 234"/>
                <a:gd name="T90" fmla="*/ 2147483647 w 264"/>
                <a:gd name="T91" fmla="*/ 2147483647 h 234"/>
                <a:gd name="T92" fmla="*/ 2147483647 w 264"/>
                <a:gd name="T93" fmla="*/ 2147483647 h 234"/>
                <a:gd name="T94" fmla="*/ 2147483647 w 264"/>
                <a:gd name="T95" fmla="*/ 2147483647 h 234"/>
                <a:gd name="T96" fmla="*/ 2147483647 w 264"/>
                <a:gd name="T97" fmla="*/ 2147483647 h 234"/>
                <a:gd name="T98" fmla="*/ 2147483647 w 264"/>
                <a:gd name="T99" fmla="*/ 2147483647 h 234"/>
                <a:gd name="T100" fmla="*/ 2147483647 w 264"/>
                <a:gd name="T101" fmla="*/ 2147483647 h 234"/>
                <a:gd name="T102" fmla="*/ 2147483647 w 264"/>
                <a:gd name="T103" fmla="*/ 2147483647 h 234"/>
                <a:gd name="T104" fmla="*/ 2147483647 w 264"/>
                <a:gd name="T105" fmla="*/ 2147483647 h 234"/>
                <a:gd name="T106" fmla="*/ 2147483647 w 264"/>
                <a:gd name="T107" fmla="*/ 2147483647 h 234"/>
                <a:gd name="T108" fmla="*/ 2147483647 w 264"/>
                <a:gd name="T109" fmla="*/ 2147483647 h 234"/>
                <a:gd name="T110" fmla="*/ 2147483647 w 264"/>
                <a:gd name="T111" fmla="*/ 2147483647 h 234"/>
                <a:gd name="T112" fmla="*/ 2147483647 w 264"/>
                <a:gd name="T113" fmla="*/ 2147483647 h 234"/>
                <a:gd name="T114" fmla="*/ 2147483647 w 264"/>
                <a:gd name="T115" fmla="*/ 2147483647 h 234"/>
                <a:gd name="T116" fmla="*/ 2147483647 w 264"/>
                <a:gd name="T117" fmla="*/ 2147483647 h 234"/>
                <a:gd name="T118" fmla="*/ 2147483647 w 264"/>
                <a:gd name="T119" fmla="*/ 2147483647 h 234"/>
                <a:gd name="T120" fmla="*/ 2147483647 w 264"/>
                <a:gd name="T121" fmla="*/ 2147483647 h 234"/>
                <a:gd name="T122" fmla="*/ 2147483647 w 264"/>
                <a:gd name="T123" fmla="*/ 2147483647 h 234"/>
                <a:gd name="T124" fmla="*/ 2147483647 w 264"/>
                <a:gd name="T125" fmla="*/ 2147483647 h 23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64"/>
                <a:gd name="T190" fmla="*/ 0 h 234"/>
                <a:gd name="T191" fmla="*/ 264 w 264"/>
                <a:gd name="T192" fmla="*/ 234 h 234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64" h="234">
                  <a:moveTo>
                    <a:pt x="246" y="78"/>
                  </a:moveTo>
                  <a:lnTo>
                    <a:pt x="228" y="78"/>
                  </a:lnTo>
                  <a:lnTo>
                    <a:pt x="228" y="60"/>
                  </a:lnTo>
                  <a:lnTo>
                    <a:pt x="246" y="42"/>
                  </a:lnTo>
                  <a:lnTo>
                    <a:pt x="246" y="30"/>
                  </a:lnTo>
                  <a:lnTo>
                    <a:pt x="234" y="30"/>
                  </a:lnTo>
                  <a:lnTo>
                    <a:pt x="222" y="36"/>
                  </a:lnTo>
                  <a:lnTo>
                    <a:pt x="216" y="36"/>
                  </a:lnTo>
                  <a:lnTo>
                    <a:pt x="216" y="30"/>
                  </a:lnTo>
                  <a:lnTo>
                    <a:pt x="204" y="30"/>
                  </a:lnTo>
                  <a:lnTo>
                    <a:pt x="192" y="12"/>
                  </a:lnTo>
                  <a:lnTo>
                    <a:pt x="138" y="12"/>
                  </a:lnTo>
                  <a:lnTo>
                    <a:pt x="132" y="6"/>
                  </a:lnTo>
                  <a:lnTo>
                    <a:pt x="120" y="6"/>
                  </a:lnTo>
                  <a:lnTo>
                    <a:pt x="108" y="12"/>
                  </a:lnTo>
                  <a:lnTo>
                    <a:pt x="90" y="6"/>
                  </a:lnTo>
                  <a:lnTo>
                    <a:pt x="66" y="6"/>
                  </a:lnTo>
                  <a:lnTo>
                    <a:pt x="42" y="12"/>
                  </a:lnTo>
                  <a:lnTo>
                    <a:pt x="30" y="6"/>
                  </a:lnTo>
                  <a:lnTo>
                    <a:pt x="24" y="0"/>
                  </a:lnTo>
                  <a:lnTo>
                    <a:pt x="18" y="0"/>
                  </a:lnTo>
                  <a:lnTo>
                    <a:pt x="18" y="24"/>
                  </a:lnTo>
                  <a:lnTo>
                    <a:pt x="0" y="30"/>
                  </a:lnTo>
                  <a:lnTo>
                    <a:pt x="12" y="42"/>
                  </a:lnTo>
                  <a:lnTo>
                    <a:pt x="30" y="48"/>
                  </a:lnTo>
                  <a:lnTo>
                    <a:pt x="30" y="60"/>
                  </a:lnTo>
                  <a:lnTo>
                    <a:pt x="36" y="60"/>
                  </a:lnTo>
                  <a:lnTo>
                    <a:pt x="42" y="66"/>
                  </a:lnTo>
                  <a:lnTo>
                    <a:pt x="42" y="84"/>
                  </a:lnTo>
                  <a:lnTo>
                    <a:pt x="60" y="90"/>
                  </a:lnTo>
                  <a:lnTo>
                    <a:pt x="72" y="120"/>
                  </a:lnTo>
                  <a:lnTo>
                    <a:pt x="84" y="132"/>
                  </a:lnTo>
                  <a:lnTo>
                    <a:pt x="96" y="138"/>
                  </a:lnTo>
                  <a:lnTo>
                    <a:pt x="114" y="150"/>
                  </a:lnTo>
                  <a:lnTo>
                    <a:pt x="126" y="156"/>
                  </a:lnTo>
                  <a:lnTo>
                    <a:pt x="132" y="168"/>
                  </a:lnTo>
                  <a:lnTo>
                    <a:pt x="132" y="174"/>
                  </a:lnTo>
                  <a:lnTo>
                    <a:pt x="126" y="180"/>
                  </a:lnTo>
                  <a:lnTo>
                    <a:pt x="138" y="180"/>
                  </a:lnTo>
                  <a:lnTo>
                    <a:pt x="156" y="198"/>
                  </a:lnTo>
                  <a:lnTo>
                    <a:pt x="162" y="210"/>
                  </a:lnTo>
                  <a:lnTo>
                    <a:pt x="174" y="216"/>
                  </a:lnTo>
                  <a:lnTo>
                    <a:pt x="192" y="234"/>
                  </a:lnTo>
                  <a:lnTo>
                    <a:pt x="210" y="204"/>
                  </a:lnTo>
                  <a:lnTo>
                    <a:pt x="198" y="198"/>
                  </a:lnTo>
                  <a:lnTo>
                    <a:pt x="192" y="198"/>
                  </a:lnTo>
                  <a:lnTo>
                    <a:pt x="186" y="192"/>
                  </a:lnTo>
                  <a:lnTo>
                    <a:pt x="186" y="186"/>
                  </a:lnTo>
                  <a:lnTo>
                    <a:pt x="192" y="180"/>
                  </a:lnTo>
                  <a:lnTo>
                    <a:pt x="198" y="180"/>
                  </a:lnTo>
                  <a:lnTo>
                    <a:pt x="204" y="168"/>
                  </a:lnTo>
                  <a:lnTo>
                    <a:pt x="204" y="162"/>
                  </a:lnTo>
                  <a:lnTo>
                    <a:pt x="210" y="156"/>
                  </a:lnTo>
                  <a:lnTo>
                    <a:pt x="228" y="156"/>
                  </a:lnTo>
                  <a:lnTo>
                    <a:pt x="228" y="132"/>
                  </a:lnTo>
                  <a:lnTo>
                    <a:pt x="258" y="132"/>
                  </a:lnTo>
                  <a:lnTo>
                    <a:pt x="258" y="126"/>
                  </a:lnTo>
                  <a:lnTo>
                    <a:pt x="252" y="114"/>
                  </a:lnTo>
                  <a:lnTo>
                    <a:pt x="240" y="102"/>
                  </a:lnTo>
                  <a:lnTo>
                    <a:pt x="264" y="96"/>
                  </a:lnTo>
                  <a:lnTo>
                    <a:pt x="258" y="84"/>
                  </a:lnTo>
                  <a:lnTo>
                    <a:pt x="252" y="78"/>
                  </a:lnTo>
                  <a:lnTo>
                    <a:pt x="246" y="78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54" name="Bolivia" descr="© INSCALE GmbH, 05.05.2010&#10;http://www.presentationload.com/">
              <a:extLst>
                <a:ext uri="{FF2B5EF4-FFF2-40B4-BE49-F238E27FC236}">
                  <a16:creationId xmlns:a16="http://schemas.microsoft.com/office/drawing/2014/main" id="{44FF68F5-5960-C7D7-1559-79BE67E4BE16}"/>
                </a:ext>
              </a:extLst>
            </p:cNvPr>
            <p:cNvSpPr>
              <a:spLocks/>
            </p:cNvSpPr>
            <p:nvPr/>
          </p:nvSpPr>
          <p:spPr bwMode="gray">
            <a:xfrm>
              <a:off x="2369085" y="3514955"/>
              <a:ext cx="337980" cy="401725"/>
            </a:xfrm>
            <a:custGeom>
              <a:avLst/>
              <a:gdLst>
                <a:gd name="T0" fmla="*/ 2147483647 w 894"/>
                <a:gd name="T1" fmla="*/ 2147483647 h 1056"/>
                <a:gd name="T2" fmla="*/ 2147483647 w 894"/>
                <a:gd name="T3" fmla="*/ 2147483647 h 1056"/>
                <a:gd name="T4" fmla="*/ 2147483647 w 894"/>
                <a:gd name="T5" fmla="*/ 2147483647 h 1056"/>
                <a:gd name="T6" fmla="*/ 2147483647 w 894"/>
                <a:gd name="T7" fmla="*/ 2147483647 h 1056"/>
                <a:gd name="T8" fmla="*/ 2147483647 w 894"/>
                <a:gd name="T9" fmla="*/ 2147483647 h 1056"/>
                <a:gd name="T10" fmla="*/ 2147483647 w 894"/>
                <a:gd name="T11" fmla="*/ 2147483647 h 1056"/>
                <a:gd name="T12" fmla="*/ 2147483647 w 894"/>
                <a:gd name="T13" fmla="*/ 2147483647 h 1056"/>
                <a:gd name="T14" fmla="*/ 2147483647 w 894"/>
                <a:gd name="T15" fmla="*/ 2147483647 h 1056"/>
                <a:gd name="T16" fmla="*/ 2147483647 w 894"/>
                <a:gd name="T17" fmla="*/ 2147483647 h 1056"/>
                <a:gd name="T18" fmla="*/ 2147483647 w 894"/>
                <a:gd name="T19" fmla="*/ 2147483647 h 1056"/>
                <a:gd name="T20" fmla="*/ 2147483647 w 894"/>
                <a:gd name="T21" fmla="*/ 2147483647 h 1056"/>
                <a:gd name="T22" fmla="*/ 2147483647 w 894"/>
                <a:gd name="T23" fmla="*/ 2147483647 h 1056"/>
                <a:gd name="T24" fmla="*/ 2147483647 w 894"/>
                <a:gd name="T25" fmla="*/ 2147483647 h 1056"/>
                <a:gd name="T26" fmla="*/ 2147483647 w 894"/>
                <a:gd name="T27" fmla="*/ 2147483647 h 1056"/>
                <a:gd name="T28" fmla="*/ 2147483647 w 894"/>
                <a:gd name="T29" fmla="*/ 2147483647 h 1056"/>
                <a:gd name="T30" fmla="*/ 2147483647 w 894"/>
                <a:gd name="T31" fmla="*/ 2147483647 h 1056"/>
                <a:gd name="T32" fmla="*/ 2147483647 w 894"/>
                <a:gd name="T33" fmla="*/ 2147483647 h 1056"/>
                <a:gd name="T34" fmla="*/ 2147483647 w 894"/>
                <a:gd name="T35" fmla="*/ 2147483647 h 1056"/>
                <a:gd name="T36" fmla="*/ 2147483647 w 894"/>
                <a:gd name="T37" fmla="*/ 2147483647 h 1056"/>
                <a:gd name="T38" fmla="*/ 2147483647 w 894"/>
                <a:gd name="T39" fmla="*/ 2147483647 h 1056"/>
                <a:gd name="T40" fmla="*/ 2147483647 w 894"/>
                <a:gd name="T41" fmla="*/ 2147483647 h 1056"/>
                <a:gd name="T42" fmla="*/ 2147483647 w 894"/>
                <a:gd name="T43" fmla="*/ 2147483647 h 1056"/>
                <a:gd name="T44" fmla="*/ 2147483647 w 894"/>
                <a:gd name="T45" fmla="*/ 2147483647 h 1056"/>
                <a:gd name="T46" fmla="*/ 2147483647 w 894"/>
                <a:gd name="T47" fmla="*/ 2147483647 h 1056"/>
                <a:gd name="T48" fmla="*/ 0 w 894"/>
                <a:gd name="T49" fmla="*/ 2147483647 h 1056"/>
                <a:gd name="T50" fmla="*/ 2147483647 w 894"/>
                <a:gd name="T51" fmla="*/ 2147483647 h 1056"/>
                <a:gd name="T52" fmla="*/ 2147483647 w 894"/>
                <a:gd name="T53" fmla="*/ 2147483647 h 1056"/>
                <a:gd name="T54" fmla="*/ 2147483647 w 894"/>
                <a:gd name="T55" fmla="*/ 2147483647 h 1056"/>
                <a:gd name="T56" fmla="*/ 2147483647 w 894"/>
                <a:gd name="T57" fmla="*/ 2147483647 h 1056"/>
                <a:gd name="T58" fmla="*/ 2147483647 w 894"/>
                <a:gd name="T59" fmla="*/ 2147483647 h 1056"/>
                <a:gd name="T60" fmla="*/ 2147483647 w 894"/>
                <a:gd name="T61" fmla="*/ 2147483647 h 1056"/>
                <a:gd name="T62" fmla="*/ 2147483647 w 894"/>
                <a:gd name="T63" fmla="*/ 2147483647 h 1056"/>
                <a:gd name="T64" fmla="*/ 2147483647 w 894"/>
                <a:gd name="T65" fmla="*/ 2147483647 h 1056"/>
                <a:gd name="T66" fmla="*/ 2147483647 w 894"/>
                <a:gd name="T67" fmla="*/ 2147483647 h 1056"/>
                <a:gd name="T68" fmla="*/ 2147483647 w 894"/>
                <a:gd name="T69" fmla="*/ 2147483647 h 1056"/>
                <a:gd name="T70" fmla="*/ 2147483647 w 894"/>
                <a:gd name="T71" fmla="*/ 2147483647 h 1056"/>
                <a:gd name="T72" fmla="*/ 2147483647 w 894"/>
                <a:gd name="T73" fmla="*/ 2147483647 h 1056"/>
                <a:gd name="T74" fmla="*/ 2147483647 w 894"/>
                <a:gd name="T75" fmla="*/ 2147483647 h 1056"/>
                <a:gd name="T76" fmla="*/ 2147483647 w 894"/>
                <a:gd name="T77" fmla="*/ 2147483647 h 1056"/>
                <a:gd name="T78" fmla="*/ 2147483647 w 894"/>
                <a:gd name="T79" fmla="*/ 2147483647 h 1056"/>
                <a:gd name="T80" fmla="*/ 2147483647 w 894"/>
                <a:gd name="T81" fmla="*/ 2147483647 h 1056"/>
                <a:gd name="T82" fmla="*/ 2147483647 w 894"/>
                <a:gd name="T83" fmla="*/ 2147483647 h 1056"/>
                <a:gd name="T84" fmla="*/ 2147483647 w 894"/>
                <a:gd name="T85" fmla="*/ 2147483647 h 1056"/>
                <a:gd name="T86" fmla="*/ 2147483647 w 894"/>
                <a:gd name="T87" fmla="*/ 2147483647 h 1056"/>
                <a:gd name="T88" fmla="*/ 2147483647 w 894"/>
                <a:gd name="T89" fmla="*/ 2147483647 h 1056"/>
                <a:gd name="T90" fmla="*/ 2147483647 w 894"/>
                <a:gd name="T91" fmla="*/ 2147483647 h 1056"/>
                <a:gd name="T92" fmla="*/ 2147483647 w 894"/>
                <a:gd name="T93" fmla="*/ 2147483647 h 1056"/>
                <a:gd name="T94" fmla="*/ 2147483647 w 894"/>
                <a:gd name="T95" fmla="*/ 2147483647 h 1056"/>
                <a:gd name="T96" fmla="*/ 2147483647 w 894"/>
                <a:gd name="T97" fmla="*/ 2147483647 h 1056"/>
                <a:gd name="T98" fmla="*/ 2147483647 w 894"/>
                <a:gd name="T99" fmla="*/ 2147483647 h 1056"/>
                <a:gd name="T100" fmla="*/ 2147483647 w 894"/>
                <a:gd name="T101" fmla="*/ 2147483647 h 105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894"/>
                <a:gd name="T154" fmla="*/ 0 h 1056"/>
                <a:gd name="T155" fmla="*/ 894 w 894"/>
                <a:gd name="T156" fmla="*/ 1056 h 105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894" h="1056">
                  <a:moveTo>
                    <a:pt x="882" y="744"/>
                  </a:moveTo>
                  <a:lnTo>
                    <a:pt x="882" y="738"/>
                  </a:lnTo>
                  <a:lnTo>
                    <a:pt x="888" y="732"/>
                  </a:lnTo>
                  <a:lnTo>
                    <a:pt x="888" y="708"/>
                  </a:lnTo>
                  <a:lnTo>
                    <a:pt x="894" y="696"/>
                  </a:lnTo>
                  <a:lnTo>
                    <a:pt x="894" y="684"/>
                  </a:lnTo>
                  <a:lnTo>
                    <a:pt x="882" y="648"/>
                  </a:lnTo>
                  <a:lnTo>
                    <a:pt x="876" y="636"/>
                  </a:lnTo>
                  <a:lnTo>
                    <a:pt x="864" y="624"/>
                  </a:lnTo>
                  <a:lnTo>
                    <a:pt x="840" y="612"/>
                  </a:lnTo>
                  <a:lnTo>
                    <a:pt x="834" y="606"/>
                  </a:lnTo>
                  <a:lnTo>
                    <a:pt x="822" y="600"/>
                  </a:lnTo>
                  <a:lnTo>
                    <a:pt x="816" y="588"/>
                  </a:lnTo>
                  <a:lnTo>
                    <a:pt x="816" y="576"/>
                  </a:lnTo>
                  <a:lnTo>
                    <a:pt x="822" y="558"/>
                  </a:lnTo>
                  <a:lnTo>
                    <a:pt x="822" y="546"/>
                  </a:lnTo>
                  <a:lnTo>
                    <a:pt x="828" y="540"/>
                  </a:lnTo>
                  <a:lnTo>
                    <a:pt x="828" y="534"/>
                  </a:lnTo>
                  <a:lnTo>
                    <a:pt x="768" y="534"/>
                  </a:lnTo>
                  <a:lnTo>
                    <a:pt x="720" y="528"/>
                  </a:lnTo>
                  <a:lnTo>
                    <a:pt x="690" y="522"/>
                  </a:lnTo>
                  <a:lnTo>
                    <a:pt x="684" y="516"/>
                  </a:lnTo>
                  <a:lnTo>
                    <a:pt x="684" y="474"/>
                  </a:lnTo>
                  <a:lnTo>
                    <a:pt x="690" y="462"/>
                  </a:lnTo>
                  <a:lnTo>
                    <a:pt x="684" y="456"/>
                  </a:lnTo>
                  <a:lnTo>
                    <a:pt x="672" y="450"/>
                  </a:lnTo>
                  <a:lnTo>
                    <a:pt x="666" y="438"/>
                  </a:lnTo>
                  <a:lnTo>
                    <a:pt x="660" y="432"/>
                  </a:lnTo>
                  <a:lnTo>
                    <a:pt x="660" y="426"/>
                  </a:lnTo>
                  <a:lnTo>
                    <a:pt x="678" y="426"/>
                  </a:lnTo>
                  <a:lnTo>
                    <a:pt x="678" y="396"/>
                  </a:lnTo>
                  <a:lnTo>
                    <a:pt x="672" y="384"/>
                  </a:lnTo>
                  <a:lnTo>
                    <a:pt x="666" y="378"/>
                  </a:lnTo>
                  <a:lnTo>
                    <a:pt x="660" y="366"/>
                  </a:lnTo>
                  <a:lnTo>
                    <a:pt x="660" y="336"/>
                  </a:lnTo>
                  <a:lnTo>
                    <a:pt x="654" y="330"/>
                  </a:lnTo>
                  <a:lnTo>
                    <a:pt x="648" y="318"/>
                  </a:lnTo>
                  <a:lnTo>
                    <a:pt x="624" y="306"/>
                  </a:lnTo>
                  <a:lnTo>
                    <a:pt x="564" y="306"/>
                  </a:lnTo>
                  <a:lnTo>
                    <a:pt x="558" y="300"/>
                  </a:lnTo>
                  <a:lnTo>
                    <a:pt x="546" y="294"/>
                  </a:lnTo>
                  <a:lnTo>
                    <a:pt x="534" y="282"/>
                  </a:lnTo>
                  <a:lnTo>
                    <a:pt x="534" y="276"/>
                  </a:lnTo>
                  <a:lnTo>
                    <a:pt x="510" y="276"/>
                  </a:lnTo>
                  <a:lnTo>
                    <a:pt x="498" y="270"/>
                  </a:lnTo>
                  <a:lnTo>
                    <a:pt x="486" y="258"/>
                  </a:lnTo>
                  <a:lnTo>
                    <a:pt x="474" y="252"/>
                  </a:lnTo>
                  <a:lnTo>
                    <a:pt x="468" y="240"/>
                  </a:lnTo>
                  <a:lnTo>
                    <a:pt x="468" y="234"/>
                  </a:lnTo>
                  <a:lnTo>
                    <a:pt x="456" y="234"/>
                  </a:lnTo>
                  <a:lnTo>
                    <a:pt x="450" y="240"/>
                  </a:lnTo>
                  <a:lnTo>
                    <a:pt x="438" y="240"/>
                  </a:lnTo>
                  <a:lnTo>
                    <a:pt x="426" y="234"/>
                  </a:lnTo>
                  <a:lnTo>
                    <a:pt x="420" y="222"/>
                  </a:lnTo>
                  <a:lnTo>
                    <a:pt x="414" y="228"/>
                  </a:lnTo>
                  <a:lnTo>
                    <a:pt x="384" y="228"/>
                  </a:lnTo>
                  <a:lnTo>
                    <a:pt x="372" y="222"/>
                  </a:lnTo>
                  <a:lnTo>
                    <a:pt x="366" y="216"/>
                  </a:lnTo>
                  <a:lnTo>
                    <a:pt x="366" y="210"/>
                  </a:lnTo>
                  <a:lnTo>
                    <a:pt x="360" y="198"/>
                  </a:lnTo>
                  <a:lnTo>
                    <a:pt x="360" y="192"/>
                  </a:lnTo>
                  <a:lnTo>
                    <a:pt x="354" y="186"/>
                  </a:lnTo>
                  <a:lnTo>
                    <a:pt x="330" y="186"/>
                  </a:lnTo>
                  <a:lnTo>
                    <a:pt x="324" y="156"/>
                  </a:lnTo>
                  <a:lnTo>
                    <a:pt x="318" y="150"/>
                  </a:lnTo>
                  <a:lnTo>
                    <a:pt x="306" y="144"/>
                  </a:lnTo>
                  <a:lnTo>
                    <a:pt x="294" y="132"/>
                  </a:lnTo>
                  <a:lnTo>
                    <a:pt x="294" y="120"/>
                  </a:lnTo>
                  <a:lnTo>
                    <a:pt x="300" y="114"/>
                  </a:lnTo>
                  <a:lnTo>
                    <a:pt x="300" y="96"/>
                  </a:lnTo>
                  <a:lnTo>
                    <a:pt x="294" y="84"/>
                  </a:lnTo>
                  <a:lnTo>
                    <a:pt x="288" y="78"/>
                  </a:lnTo>
                  <a:lnTo>
                    <a:pt x="288" y="48"/>
                  </a:lnTo>
                  <a:lnTo>
                    <a:pt x="294" y="42"/>
                  </a:lnTo>
                  <a:lnTo>
                    <a:pt x="294" y="36"/>
                  </a:lnTo>
                  <a:lnTo>
                    <a:pt x="300" y="30"/>
                  </a:lnTo>
                  <a:lnTo>
                    <a:pt x="300" y="0"/>
                  </a:lnTo>
                  <a:lnTo>
                    <a:pt x="288" y="0"/>
                  </a:lnTo>
                  <a:lnTo>
                    <a:pt x="276" y="6"/>
                  </a:lnTo>
                  <a:lnTo>
                    <a:pt x="276" y="12"/>
                  </a:lnTo>
                  <a:lnTo>
                    <a:pt x="270" y="12"/>
                  </a:lnTo>
                  <a:lnTo>
                    <a:pt x="258" y="0"/>
                  </a:lnTo>
                  <a:lnTo>
                    <a:pt x="246" y="12"/>
                  </a:lnTo>
                  <a:lnTo>
                    <a:pt x="210" y="12"/>
                  </a:lnTo>
                  <a:lnTo>
                    <a:pt x="198" y="18"/>
                  </a:lnTo>
                  <a:lnTo>
                    <a:pt x="192" y="24"/>
                  </a:lnTo>
                  <a:lnTo>
                    <a:pt x="186" y="36"/>
                  </a:lnTo>
                  <a:lnTo>
                    <a:pt x="180" y="42"/>
                  </a:lnTo>
                  <a:lnTo>
                    <a:pt x="180" y="48"/>
                  </a:lnTo>
                  <a:lnTo>
                    <a:pt x="144" y="48"/>
                  </a:lnTo>
                  <a:lnTo>
                    <a:pt x="138" y="78"/>
                  </a:lnTo>
                  <a:lnTo>
                    <a:pt x="102" y="78"/>
                  </a:lnTo>
                  <a:lnTo>
                    <a:pt x="90" y="96"/>
                  </a:lnTo>
                  <a:lnTo>
                    <a:pt x="84" y="102"/>
                  </a:lnTo>
                  <a:lnTo>
                    <a:pt x="60" y="114"/>
                  </a:lnTo>
                  <a:lnTo>
                    <a:pt x="42" y="114"/>
                  </a:lnTo>
                  <a:lnTo>
                    <a:pt x="42" y="108"/>
                  </a:lnTo>
                  <a:lnTo>
                    <a:pt x="36" y="102"/>
                  </a:lnTo>
                  <a:lnTo>
                    <a:pt x="12" y="102"/>
                  </a:lnTo>
                  <a:lnTo>
                    <a:pt x="0" y="96"/>
                  </a:lnTo>
                  <a:lnTo>
                    <a:pt x="0" y="114"/>
                  </a:lnTo>
                  <a:lnTo>
                    <a:pt x="6" y="132"/>
                  </a:lnTo>
                  <a:lnTo>
                    <a:pt x="18" y="144"/>
                  </a:lnTo>
                  <a:lnTo>
                    <a:pt x="30" y="162"/>
                  </a:lnTo>
                  <a:lnTo>
                    <a:pt x="42" y="174"/>
                  </a:lnTo>
                  <a:lnTo>
                    <a:pt x="54" y="192"/>
                  </a:lnTo>
                  <a:lnTo>
                    <a:pt x="66" y="216"/>
                  </a:lnTo>
                  <a:lnTo>
                    <a:pt x="66" y="228"/>
                  </a:lnTo>
                  <a:lnTo>
                    <a:pt x="60" y="234"/>
                  </a:lnTo>
                  <a:lnTo>
                    <a:pt x="54" y="246"/>
                  </a:lnTo>
                  <a:lnTo>
                    <a:pt x="48" y="252"/>
                  </a:lnTo>
                  <a:lnTo>
                    <a:pt x="60" y="300"/>
                  </a:lnTo>
                  <a:lnTo>
                    <a:pt x="42" y="330"/>
                  </a:lnTo>
                  <a:lnTo>
                    <a:pt x="48" y="330"/>
                  </a:lnTo>
                  <a:lnTo>
                    <a:pt x="60" y="342"/>
                  </a:lnTo>
                  <a:lnTo>
                    <a:pt x="66" y="354"/>
                  </a:lnTo>
                  <a:lnTo>
                    <a:pt x="66" y="360"/>
                  </a:lnTo>
                  <a:lnTo>
                    <a:pt x="60" y="372"/>
                  </a:lnTo>
                  <a:lnTo>
                    <a:pt x="48" y="384"/>
                  </a:lnTo>
                  <a:lnTo>
                    <a:pt x="36" y="408"/>
                  </a:lnTo>
                  <a:lnTo>
                    <a:pt x="42" y="426"/>
                  </a:lnTo>
                  <a:lnTo>
                    <a:pt x="48" y="438"/>
                  </a:lnTo>
                  <a:lnTo>
                    <a:pt x="54" y="444"/>
                  </a:lnTo>
                  <a:lnTo>
                    <a:pt x="54" y="450"/>
                  </a:lnTo>
                  <a:lnTo>
                    <a:pt x="42" y="468"/>
                  </a:lnTo>
                  <a:lnTo>
                    <a:pt x="54" y="480"/>
                  </a:lnTo>
                  <a:lnTo>
                    <a:pt x="78" y="498"/>
                  </a:lnTo>
                  <a:lnTo>
                    <a:pt x="78" y="516"/>
                  </a:lnTo>
                  <a:lnTo>
                    <a:pt x="102" y="528"/>
                  </a:lnTo>
                  <a:lnTo>
                    <a:pt x="90" y="558"/>
                  </a:lnTo>
                  <a:lnTo>
                    <a:pt x="78" y="546"/>
                  </a:lnTo>
                  <a:lnTo>
                    <a:pt x="78" y="558"/>
                  </a:lnTo>
                  <a:lnTo>
                    <a:pt x="66" y="582"/>
                  </a:lnTo>
                  <a:lnTo>
                    <a:pt x="54" y="588"/>
                  </a:lnTo>
                  <a:lnTo>
                    <a:pt x="36" y="606"/>
                  </a:lnTo>
                  <a:lnTo>
                    <a:pt x="48" y="630"/>
                  </a:lnTo>
                  <a:lnTo>
                    <a:pt x="42" y="636"/>
                  </a:lnTo>
                  <a:lnTo>
                    <a:pt x="60" y="666"/>
                  </a:lnTo>
                  <a:lnTo>
                    <a:pt x="84" y="666"/>
                  </a:lnTo>
                  <a:lnTo>
                    <a:pt x="96" y="744"/>
                  </a:lnTo>
                  <a:lnTo>
                    <a:pt x="108" y="750"/>
                  </a:lnTo>
                  <a:lnTo>
                    <a:pt x="114" y="750"/>
                  </a:lnTo>
                  <a:lnTo>
                    <a:pt x="138" y="762"/>
                  </a:lnTo>
                  <a:lnTo>
                    <a:pt x="144" y="774"/>
                  </a:lnTo>
                  <a:lnTo>
                    <a:pt x="144" y="780"/>
                  </a:lnTo>
                  <a:lnTo>
                    <a:pt x="138" y="792"/>
                  </a:lnTo>
                  <a:lnTo>
                    <a:pt x="126" y="804"/>
                  </a:lnTo>
                  <a:lnTo>
                    <a:pt x="144" y="822"/>
                  </a:lnTo>
                  <a:lnTo>
                    <a:pt x="138" y="828"/>
                  </a:lnTo>
                  <a:lnTo>
                    <a:pt x="132" y="840"/>
                  </a:lnTo>
                  <a:lnTo>
                    <a:pt x="126" y="846"/>
                  </a:lnTo>
                  <a:lnTo>
                    <a:pt x="126" y="858"/>
                  </a:lnTo>
                  <a:lnTo>
                    <a:pt x="132" y="870"/>
                  </a:lnTo>
                  <a:lnTo>
                    <a:pt x="138" y="876"/>
                  </a:lnTo>
                  <a:lnTo>
                    <a:pt x="138" y="900"/>
                  </a:lnTo>
                  <a:lnTo>
                    <a:pt x="144" y="900"/>
                  </a:lnTo>
                  <a:lnTo>
                    <a:pt x="150" y="906"/>
                  </a:lnTo>
                  <a:lnTo>
                    <a:pt x="162" y="912"/>
                  </a:lnTo>
                  <a:lnTo>
                    <a:pt x="168" y="918"/>
                  </a:lnTo>
                  <a:lnTo>
                    <a:pt x="180" y="924"/>
                  </a:lnTo>
                  <a:lnTo>
                    <a:pt x="186" y="930"/>
                  </a:lnTo>
                  <a:lnTo>
                    <a:pt x="186" y="996"/>
                  </a:lnTo>
                  <a:lnTo>
                    <a:pt x="210" y="1020"/>
                  </a:lnTo>
                  <a:lnTo>
                    <a:pt x="210" y="1044"/>
                  </a:lnTo>
                  <a:lnTo>
                    <a:pt x="216" y="1056"/>
                  </a:lnTo>
                  <a:lnTo>
                    <a:pt x="270" y="1056"/>
                  </a:lnTo>
                  <a:lnTo>
                    <a:pt x="270" y="1026"/>
                  </a:lnTo>
                  <a:lnTo>
                    <a:pt x="282" y="1026"/>
                  </a:lnTo>
                  <a:lnTo>
                    <a:pt x="282" y="1008"/>
                  </a:lnTo>
                  <a:lnTo>
                    <a:pt x="306" y="1002"/>
                  </a:lnTo>
                  <a:lnTo>
                    <a:pt x="318" y="978"/>
                  </a:lnTo>
                  <a:lnTo>
                    <a:pt x="324" y="984"/>
                  </a:lnTo>
                  <a:lnTo>
                    <a:pt x="348" y="996"/>
                  </a:lnTo>
                  <a:lnTo>
                    <a:pt x="360" y="996"/>
                  </a:lnTo>
                  <a:lnTo>
                    <a:pt x="378" y="1002"/>
                  </a:lnTo>
                  <a:lnTo>
                    <a:pt x="432" y="1002"/>
                  </a:lnTo>
                  <a:lnTo>
                    <a:pt x="462" y="1050"/>
                  </a:lnTo>
                  <a:lnTo>
                    <a:pt x="474" y="996"/>
                  </a:lnTo>
                  <a:lnTo>
                    <a:pt x="546" y="990"/>
                  </a:lnTo>
                  <a:lnTo>
                    <a:pt x="582" y="1014"/>
                  </a:lnTo>
                  <a:lnTo>
                    <a:pt x="582" y="996"/>
                  </a:lnTo>
                  <a:lnTo>
                    <a:pt x="594" y="924"/>
                  </a:lnTo>
                  <a:lnTo>
                    <a:pt x="594" y="900"/>
                  </a:lnTo>
                  <a:lnTo>
                    <a:pt x="588" y="894"/>
                  </a:lnTo>
                  <a:lnTo>
                    <a:pt x="588" y="888"/>
                  </a:lnTo>
                  <a:lnTo>
                    <a:pt x="576" y="864"/>
                  </a:lnTo>
                  <a:lnTo>
                    <a:pt x="576" y="852"/>
                  </a:lnTo>
                  <a:lnTo>
                    <a:pt x="582" y="846"/>
                  </a:lnTo>
                  <a:lnTo>
                    <a:pt x="594" y="840"/>
                  </a:lnTo>
                  <a:lnTo>
                    <a:pt x="606" y="828"/>
                  </a:lnTo>
                  <a:lnTo>
                    <a:pt x="612" y="798"/>
                  </a:lnTo>
                  <a:lnTo>
                    <a:pt x="714" y="780"/>
                  </a:lnTo>
                  <a:lnTo>
                    <a:pt x="792" y="768"/>
                  </a:lnTo>
                  <a:lnTo>
                    <a:pt x="846" y="810"/>
                  </a:lnTo>
                  <a:lnTo>
                    <a:pt x="864" y="846"/>
                  </a:lnTo>
                  <a:lnTo>
                    <a:pt x="864" y="840"/>
                  </a:lnTo>
                  <a:lnTo>
                    <a:pt x="870" y="834"/>
                  </a:lnTo>
                  <a:lnTo>
                    <a:pt x="882" y="828"/>
                  </a:lnTo>
                  <a:lnTo>
                    <a:pt x="888" y="822"/>
                  </a:lnTo>
                  <a:lnTo>
                    <a:pt x="876" y="816"/>
                  </a:lnTo>
                  <a:lnTo>
                    <a:pt x="870" y="810"/>
                  </a:lnTo>
                  <a:lnTo>
                    <a:pt x="870" y="786"/>
                  </a:lnTo>
                  <a:lnTo>
                    <a:pt x="876" y="774"/>
                  </a:lnTo>
                  <a:lnTo>
                    <a:pt x="882" y="768"/>
                  </a:lnTo>
                  <a:lnTo>
                    <a:pt x="888" y="756"/>
                  </a:lnTo>
                  <a:lnTo>
                    <a:pt x="882" y="74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55" name="Bhutan" descr="© INSCALE GmbH, 05.05.2010&#10;http://www.presentationload.com/">
              <a:extLst>
                <a:ext uri="{FF2B5EF4-FFF2-40B4-BE49-F238E27FC236}">
                  <a16:creationId xmlns:a16="http://schemas.microsoft.com/office/drawing/2014/main" id="{AD6FF3D5-9380-4C82-6CC6-8ACE49FAAE16}"/>
                </a:ext>
              </a:extLst>
            </p:cNvPr>
            <p:cNvSpPr>
              <a:spLocks/>
            </p:cNvSpPr>
            <p:nvPr/>
          </p:nvSpPr>
          <p:spPr bwMode="gray">
            <a:xfrm>
              <a:off x="6562717" y="2352770"/>
              <a:ext cx="88942" cy="50401"/>
            </a:xfrm>
            <a:custGeom>
              <a:avLst/>
              <a:gdLst>
                <a:gd name="T0" fmla="*/ 2147483647 w 234"/>
                <a:gd name="T1" fmla="*/ 2147483647 h 132"/>
                <a:gd name="T2" fmla="*/ 2147483647 w 234"/>
                <a:gd name="T3" fmla="*/ 2147483647 h 132"/>
                <a:gd name="T4" fmla="*/ 2147483647 w 234"/>
                <a:gd name="T5" fmla="*/ 2147483647 h 132"/>
                <a:gd name="T6" fmla="*/ 2147483647 w 234"/>
                <a:gd name="T7" fmla="*/ 2147483647 h 132"/>
                <a:gd name="T8" fmla="*/ 2147483647 w 234"/>
                <a:gd name="T9" fmla="*/ 2147483647 h 132"/>
                <a:gd name="T10" fmla="*/ 2147483647 w 234"/>
                <a:gd name="T11" fmla="*/ 2147483647 h 132"/>
                <a:gd name="T12" fmla="*/ 2147483647 w 234"/>
                <a:gd name="T13" fmla="*/ 2147483647 h 132"/>
                <a:gd name="T14" fmla="*/ 2147483647 w 234"/>
                <a:gd name="T15" fmla="*/ 2147483647 h 132"/>
                <a:gd name="T16" fmla="*/ 2147483647 w 234"/>
                <a:gd name="T17" fmla="*/ 2147483647 h 132"/>
                <a:gd name="T18" fmla="*/ 2147483647 w 234"/>
                <a:gd name="T19" fmla="*/ 2147483647 h 132"/>
                <a:gd name="T20" fmla="*/ 2147483647 w 234"/>
                <a:gd name="T21" fmla="*/ 2147483647 h 132"/>
                <a:gd name="T22" fmla="*/ 2147483647 w 234"/>
                <a:gd name="T23" fmla="*/ 2147483647 h 132"/>
                <a:gd name="T24" fmla="*/ 2147483647 w 234"/>
                <a:gd name="T25" fmla="*/ 2147483647 h 132"/>
                <a:gd name="T26" fmla="*/ 2147483647 w 234"/>
                <a:gd name="T27" fmla="*/ 2147483647 h 132"/>
                <a:gd name="T28" fmla="*/ 2147483647 w 234"/>
                <a:gd name="T29" fmla="*/ 2147483647 h 132"/>
                <a:gd name="T30" fmla="*/ 2147483647 w 234"/>
                <a:gd name="T31" fmla="*/ 2147483647 h 132"/>
                <a:gd name="T32" fmla="*/ 2147483647 w 234"/>
                <a:gd name="T33" fmla="*/ 2147483647 h 132"/>
                <a:gd name="T34" fmla="*/ 2147483647 w 234"/>
                <a:gd name="T35" fmla="*/ 2147483647 h 132"/>
                <a:gd name="T36" fmla="*/ 2147483647 w 234"/>
                <a:gd name="T37" fmla="*/ 2147483647 h 132"/>
                <a:gd name="T38" fmla="*/ 2147483647 w 234"/>
                <a:gd name="T39" fmla="*/ 2147483647 h 132"/>
                <a:gd name="T40" fmla="*/ 2147483647 w 234"/>
                <a:gd name="T41" fmla="*/ 2147483647 h 132"/>
                <a:gd name="T42" fmla="*/ 2147483647 w 234"/>
                <a:gd name="T43" fmla="*/ 2147483647 h 132"/>
                <a:gd name="T44" fmla="*/ 2147483647 w 234"/>
                <a:gd name="T45" fmla="*/ 2147483647 h 132"/>
                <a:gd name="T46" fmla="*/ 2147483647 w 234"/>
                <a:gd name="T47" fmla="*/ 2147483647 h 132"/>
                <a:gd name="T48" fmla="*/ 2147483647 w 234"/>
                <a:gd name="T49" fmla="*/ 2147483647 h 132"/>
                <a:gd name="T50" fmla="*/ 2147483647 w 234"/>
                <a:gd name="T51" fmla="*/ 2147483647 h 132"/>
                <a:gd name="T52" fmla="*/ 2147483647 w 234"/>
                <a:gd name="T53" fmla="*/ 2147483647 h 132"/>
                <a:gd name="T54" fmla="*/ 2147483647 w 234"/>
                <a:gd name="T55" fmla="*/ 2147483647 h 132"/>
                <a:gd name="T56" fmla="*/ 2147483647 w 234"/>
                <a:gd name="T57" fmla="*/ 2147483647 h 132"/>
                <a:gd name="T58" fmla="*/ 2147483647 w 234"/>
                <a:gd name="T59" fmla="*/ 0 h 132"/>
                <a:gd name="T60" fmla="*/ 2147483647 w 234"/>
                <a:gd name="T61" fmla="*/ 0 h 132"/>
                <a:gd name="T62" fmla="*/ 2147483647 w 234"/>
                <a:gd name="T63" fmla="*/ 2147483647 h 132"/>
                <a:gd name="T64" fmla="*/ 2147483647 w 234"/>
                <a:gd name="T65" fmla="*/ 2147483647 h 132"/>
                <a:gd name="T66" fmla="*/ 2147483647 w 234"/>
                <a:gd name="T67" fmla="*/ 2147483647 h 132"/>
                <a:gd name="T68" fmla="*/ 2147483647 w 234"/>
                <a:gd name="T69" fmla="*/ 2147483647 h 132"/>
                <a:gd name="T70" fmla="*/ 2147483647 w 234"/>
                <a:gd name="T71" fmla="*/ 2147483647 h 132"/>
                <a:gd name="T72" fmla="*/ 2147483647 w 234"/>
                <a:gd name="T73" fmla="*/ 2147483647 h 132"/>
                <a:gd name="T74" fmla="*/ 2147483647 w 234"/>
                <a:gd name="T75" fmla="*/ 2147483647 h 132"/>
                <a:gd name="T76" fmla="*/ 0 w 234"/>
                <a:gd name="T77" fmla="*/ 2147483647 h 132"/>
                <a:gd name="T78" fmla="*/ 0 w 234"/>
                <a:gd name="T79" fmla="*/ 2147483647 h 132"/>
                <a:gd name="T80" fmla="*/ 2147483647 w 234"/>
                <a:gd name="T81" fmla="*/ 2147483647 h 132"/>
                <a:gd name="T82" fmla="*/ 2147483647 w 234"/>
                <a:gd name="T83" fmla="*/ 2147483647 h 132"/>
                <a:gd name="T84" fmla="*/ 2147483647 w 234"/>
                <a:gd name="T85" fmla="*/ 2147483647 h 132"/>
                <a:gd name="T86" fmla="*/ 2147483647 w 234"/>
                <a:gd name="T87" fmla="*/ 2147483647 h 132"/>
                <a:gd name="T88" fmla="*/ 2147483647 w 234"/>
                <a:gd name="T89" fmla="*/ 2147483647 h 132"/>
                <a:gd name="T90" fmla="*/ 2147483647 w 234"/>
                <a:gd name="T91" fmla="*/ 2147483647 h 132"/>
                <a:gd name="T92" fmla="*/ 2147483647 w 234"/>
                <a:gd name="T93" fmla="*/ 2147483647 h 1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234"/>
                <a:gd name="T142" fmla="*/ 0 h 132"/>
                <a:gd name="T143" fmla="*/ 234 w 234"/>
                <a:gd name="T144" fmla="*/ 132 h 132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234" h="132">
                  <a:moveTo>
                    <a:pt x="78" y="132"/>
                  </a:moveTo>
                  <a:lnTo>
                    <a:pt x="90" y="132"/>
                  </a:lnTo>
                  <a:lnTo>
                    <a:pt x="102" y="126"/>
                  </a:lnTo>
                  <a:lnTo>
                    <a:pt x="108" y="120"/>
                  </a:lnTo>
                  <a:lnTo>
                    <a:pt x="126" y="120"/>
                  </a:lnTo>
                  <a:lnTo>
                    <a:pt x="138" y="126"/>
                  </a:lnTo>
                  <a:lnTo>
                    <a:pt x="168" y="126"/>
                  </a:lnTo>
                  <a:lnTo>
                    <a:pt x="180" y="120"/>
                  </a:lnTo>
                  <a:lnTo>
                    <a:pt x="192" y="120"/>
                  </a:lnTo>
                  <a:lnTo>
                    <a:pt x="198" y="126"/>
                  </a:lnTo>
                  <a:lnTo>
                    <a:pt x="210" y="126"/>
                  </a:lnTo>
                  <a:lnTo>
                    <a:pt x="234" y="114"/>
                  </a:lnTo>
                  <a:lnTo>
                    <a:pt x="234" y="108"/>
                  </a:lnTo>
                  <a:lnTo>
                    <a:pt x="222" y="96"/>
                  </a:lnTo>
                  <a:lnTo>
                    <a:pt x="222" y="72"/>
                  </a:lnTo>
                  <a:lnTo>
                    <a:pt x="198" y="72"/>
                  </a:lnTo>
                  <a:lnTo>
                    <a:pt x="192" y="66"/>
                  </a:lnTo>
                  <a:lnTo>
                    <a:pt x="192" y="42"/>
                  </a:lnTo>
                  <a:lnTo>
                    <a:pt x="186" y="30"/>
                  </a:lnTo>
                  <a:lnTo>
                    <a:pt x="174" y="18"/>
                  </a:lnTo>
                  <a:lnTo>
                    <a:pt x="162" y="12"/>
                  </a:lnTo>
                  <a:lnTo>
                    <a:pt x="150" y="12"/>
                  </a:lnTo>
                  <a:lnTo>
                    <a:pt x="138" y="18"/>
                  </a:lnTo>
                  <a:lnTo>
                    <a:pt x="126" y="18"/>
                  </a:lnTo>
                  <a:lnTo>
                    <a:pt x="114" y="24"/>
                  </a:lnTo>
                  <a:lnTo>
                    <a:pt x="108" y="30"/>
                  </a:lnTo>
                  <a:lnTo>
                    <a:pt x="102" y="30"/>
                  </a:lnTo>
                  <a:lnTo>
                    <a:pt x="102" y="6"/>
                  </a:lnTo>
                  <a:lnTo>
                    <a:pt x="78" y="6"/>
                  </a:lnTo>
                  <a:lnTo>
                    <a:pt x="66" y="0"/>
                  </a:lnTo>
                  <a:lnTo>
                    <a:pt x="54" y="0"/>
                  </a:lnTo>
                  <a:lnTo>
                    <a:pt x="48" y="12"/>
                  </a:lnTo>
                  <a:lnTo>
                    <a:pt x="36" y="24"/>
                  </a:lnTo>
                  <a:lnTo>
                    <a:pt x="30" y="36"/>
                  </a:lnTo>
                  <a:lnTo>
                    <a:pt x="18" y="54"/>
                  </a:lnTo>
                  <a:lnTo>
                    <a:pt x="12" y="66"/>
                  </a:lnTo>
                  <a:lnTo>
                    <a:pt x="6" y="72"/>
                  </a:lnTo>
                  <a:lnTo>
                    <a:pt x="6" y="78"/>
                  </a:lnTo>
                  <a:lnTo>
                    <a:pt x="0" y="78"/>
                  </a:lnTo>
                  <a:lnTo>
                    <a:pt x="0" y="90"/>
                  </a:lnTo>
                  <a:lnTo>
                    <a:pt x="18" y="108"/>
                  </a:lnTo>
                  <a:lnTo>
                    <a:pt x="42" y="120"/>
                  </a:lnTo>
                  <a:lnTo>
                    <a:pt x="54" y="120"/>
                  </a:lnTo>
                  <a:lnTo>
                    <a:pt x="54" y="114"/>
                  </a:lnTo>
                  <a:lnTo>
                    <a:pt x="54" y="120"/>
                  </a:lnTo>
                  <a:lnTo>
                    <a:pt x="66" y="132"/>
                  </a:lnTo>
                  <a:lnTo>
                    <a:pt x="78" y="13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56" name="Benin" descr="© INSCALE GmbH, 05.05.2010&#10;http://www.presentationload.com/">
              <a:extLst>
                <a:ext uri="{FF2B5EF4-FFF2-40B4-BE49-F238E27FC236}">
                  <a16:creationId xmlns:a16="http://schemas.microsoft.com/office/drawing/2014/main" id="{3AB312FD-2B57-7911-8F6F-07EF5074C633}"/>
                </a:ext>
              </a:extLst>
            </p:cNvPr>
            <p:cNvSpPr>
              <a:spLocks/>
            </p:cNvSpPr>
            <p:nvPr/>
          </p:nvSpPr>
          <p:spPr bwMode="gray">
            <a:xfrm>
              <a:off x="4256145" y="2840473"/>
              <a:ext cx="84496" cy="188262"/>
            </a:xfrm>
            <a:custGeom>
              <a:avLst/>
              <a:gdLst>
                <a:gd name="T0" fmla="*/ 2147483647 w 222"/>
                <a:gd name="T1" fmla="*/ 2147483647 h 498"/>
                <a:gd name="T2" fmla="*/ 2147483647 w 222"/>
                <a:gd name="T3" fmla="*/ 2147483647 h 498"/>
                <a:gd name="T4" fmla="*/ 2147483647 w 222"/>
                <a:gd name="T5" fmla="*/ 2147483647 h 498"/>
                <a:gd name="T6" fmla="*/ 2147483647 w 222"/>
                <a:gd name="T7" fmla="*/ 2147483647 h 498"/>
                <a:gd name="T8" fmla="*/ 2147483647 w 222"/>
                <a:gd name="T9" fmla="*/ 2147483647 h 498"/>
                <a:gd name="T10" fmla="*/ 2147483647 w 222"/>
                <a:gd name="T11" fmla="*/ 2147483647 h 498"/>
                <a:gd name="T12" fmla="*/ 2147483647 w 222"/>
                <a:gd name="T13" fmla="*/ 2147483647 h 498"/>
                <a:gd name="T14" fmla="*/ 2147483647 w 222"/>
                <a:gd name="T15" fmla="*/ 2147483647 h 498"/>
                <a:gd name="T16" fmla="*/ 2147483647 w 222"/>
                <a:gd name="T17" fmla="*/ 2147483647 h 498"/>
                <a:gd name="T18" fmla="*/ 2147483647 w 222"/>
                <a:gd name="T19" fmla="*/ 2147483647 h 498"/>
                <a:gd name="T20" fmla="*/ 2147483647 w 222"/>
                <a:gd name="T21" fmla="*/ 2147483647 h 498"/>
                <a:gd name="T22" fmla="*/ 2147483647 w 222"/>
                <a:gd name="T23" fmla="*/ 2147483647 h 498"/>
                <a:gd name="T24" fmla="*/ 2147483647 w 222"/>
                <a:gd name="T25" fmla="*/ 2147483647 h 498"/>
                <a:gd name="T26" fmla="*/ 2147483647 w 222"/>
                <a:gd name="T27" fmla="*/ 2147483647 h 498"/>
                <a:gd name="T28" fmla="*/ 2147483647 w 222"/>
                <a:gd name="T29" fmla="*/ 2147483647 h 498"/>
                <a:gd name="T30" fmla="*/ 2147483647 w 222"/>
                <a:gd name="T31" fmla="*/ 2147483647 h 498"/>
                <a:gd name="T32" fmla="*/ 2147483647 w 222"/>
                <a:gd name="T33" fmla="*/ 2147483647 h 498"/>
                <a:gd name="T34" fmla="*/ 2147483647 w 222"/>
                <a:gd name="T35" fmla="*/ 2147483647 h 498"/>
                <a:gd name="T36" fmla="*/ 2147483647 w 222"/>
                <a:gd name="T37" fmla="*/ 2147483647 h 498"/>
                <a:gd name="T38" fmla="*/ 2147483647 w 222"/>
                <a:gd name="T39" fmla="*/ 2147483647 h 498"/>
                <a:gd name="T40" fmla="*/ 2147483647 w 222"/>
                <a:gd name="T41" fmla="*/ 2147483647 h 498"/>
                <a:gd name="T42" fmla="*/ 2147483647 w 222"/>
                <a:gd name="T43" fmla="*/ 2147483647 h 498"/>
                <a:gd name="T44" fmla="*/ 2147483647 w 222"/>
                <a:gd name="T45" fmla="*/ 2147483647 h 498"/>
                <a:gd name="T46" fmla="*/ 0 w 222"/>
                <a:gd name="T47" fmla="*/ 2147483647 h 498"/>
                <a:gd name="T48" fmla="*/ 2147483647 w 222"/>
                <a:gd name="T49" fmla="*/ 2147483647 h 498"/>
                <a:gd name="T50" fmla="*/ 2147483647 w 222"/>
                <a:gd name="T51" fmla="*/ 2147483647 h 498"/>
                <a:gd name="T52" fmla="*/ 2147483647 w 222"/>
                <a:gd name="T53" fmla="*/ 2147483647 h 498"/>
                <a:gd name="T54" fmla="*/ 2147483647 w 222"/>
                <a:gd name="T55" fmla="*/ 2147483647 h 498"/>
                <a:gd name="T56" fmla="*/ 2147483647 w 222"/>
                <a:gd name="T57" fmla="*/ 2147483647 h 498"/>
                <a:gd name="T58" fmla="*/ 2147483647 w 222"/>
                <a:gd name="T59" fmla="*/ 2147483647 h 498"/>
                <a:gd name="T60" fmla="*/ 2147483647 w 222"/>
                <a:gd name="T61" fmla="*/ 2147483647 h 498"/>
                <a:gd name="T62" fmla="*/ 2147483647 w 222"/>
                <a:gd name="T63" fmla="*/ 2147483647 h 498"/>
                <a:gd name="T64" fmla="*/ 2147483647 w 222"/>
                <a:gd name="T65" fmla="*/ 2147483647 h 498"/>
                <a:gd name="T66" fmla="*/ 2147483647 w 222"/>
                <a:gd name="T67" fmla="*/ 2147483647 h 498"/>
                <a:gd name="T68" fmla="*/ 2147483647 w 222"/>
                <a:gd name="T69" fmla="*/ 2147483647 h 49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22"/>
                <a:gd name="T106" fmla="*/ 0 h 498"/>
                <a:gd name="T107" fmla="*/ 222 w 222"/>
                <a:gd name="T108" fmla="*/ 498 h 49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22" h="498">
                  <a:moveTo>
                    <a:pt x="138" y="372"/>
                  </a:moveTo>
                  <a:lnTo>
                    <a:pt x="144" y="342"/>
                  </a:lnTo>
                  <a:lnTo>
                    <a:pt x="138" y="306"/>
                  </a:lnTo>
                  <a:lnTo>
                    <a:pt x="144" y="276"/>
                  </a:lnTo>
                  <a:lnTo>
                    <a:pt x="162" y="276"/>
                  </a:lnTo>
                  <a:lnTo>
                    <a:pt x="174" y="252"/>
                  </a:lnTo>
                  <a:lnTo>
                    <a:pt x="174" y="222"/>
                  </a:lnTo>
                  <a:lnTo>
                    <a:pt x="180" y="216"/>
                  </a:lnTo>
                  <a:lnTo>
                    <a:pt x="186" y="204"/>
                  </a:lnTo>
                  <a:lnTo>
                    <a:pt x="198" y="198"/>
                  </a:lnTo>
                  <a:lnTo>
                    <a:pt x="198" y="156"/>
                  </a:lnTo>
                  <a:lnTo>
                    <a:pt x="210" y="150"/>
                  </a:lnTo>
                  <a:lnTo>
                    <a:pt x="216" y="150"/>
                  </a:lnTo>
                  <a:lnTo>
                    <a:pt x="222" y="144"/>
                  </a:lnTo>
                  <a:lnTo>
                    <a:pt x="222" y="132"/>
                  </a:lnTo>
                  <a:lnTo>
                    <a:pt x="216" y="126"/>
                  </a:lnTo>
                  <a:lnTo>
                    <a:pt x="216" y="114"/>
                  </a:lnTo>
                  <a:lnTo>
                    <a:pt x="210" y="102"/>
                  </a:lnTo>
                  <a:lnTo>
                    <a:pt x="204" y="96"/>
                  </a:lnTo>
                  <a:lnTo>
                    <a:pt x="192" y="72"/>
                  </a:lnTo>
                  <a:lnTo>
                    <a:pt x="198" y="66"/>
                  </a:lnTo>
                  <a:lnTo>
                    <a:pt x="198" y="60"/>
                  </a:lnTo>
                  <a:lnTo>
                    <a:pt x="204" y="48"/>
                  </a:lnTo>
                  <a:lnTo>
                    <a:pt x="198" y="42"/>
                  </a:lnTo>
                  <a:lnTo>
                    <a:pt x="186" y="36"/>
                  </a:lnTo>
                  <a:lnTo>
                    <a:pt x="180" y="36"/>
                  </a:lnTo>
                  <a:lnTo>
                    <a:pt x="174" y="30"/>
                  </a:lnTo>
                  <a:lnTo>
                    <a:pt x="168" y="30"/>
                  </a:lnTo>
                  <a:lnTo>
                    <a:pt x="162" y="24"/>
                  </a:lnTo>
                  <a:lnTo>
                    <a:pt x="156" y="12"/>
                  </a:lnTo>
                  <a:lnTo>
                    <a:pt x="144" y="0"/>
                  </a:lnTo>
                  <a:lnTo>
                    <a:pt x="114" y="12"/>
                  </a:lnTo>
                  <a:lnTo>
                    <a:pt x="114" y="36"/>
                  </a:lnTo>
                  <a:lnTo>
                    <a:pt x="120" y="36"/>
                  </a:lnTo>
                  <a:lnTo>
                    <a:pt x="114" y="42"/>
                  </a:lnTo>
                  <a:lnTo>
                    <a:pt x="108" y="60"/>
                  </a:lnTo>
                  <a:lnTo>
                    <a:pt x="96" y="60"/>
                  </a:lnTo>
                  <a:lnTo>
                    <a:pt x="90" y="66"/>
                  </a:lnTo>
                  <a:lnTo>
                    <a:pt x="84" y="66"/>
                  </a:lnTo>
                  <a:lnTo>
                    <a:pt x="84" y="78"/>
                  </a:lnTo>
                  <a:lnTo>
                    <a:pt x="78" y="72"/>
                  </a:lnTo>
                  <a:lnTo>
                    <a:pt x="48" y="72"/>
                  </a:lnTo>
                  <a:lnTo>
                    <a:pt x="30" y="90"/>
                  </a:lnTo>
                  <a:lnTo>
                    <a:pt x="24" y="102"/>
                  </a:lnTo>
                  <a:lnTo>
                    <a:pt x="12" y="102"/>
                  </a:lnTo>
                  <a:lnTo>
                    <a:pt x="6" y="114"/>
                  </a:lnTo>
                  <a:lnTo>
                    <a:pt x="0" y="132"/>
                  </a:lnTo>
                  <a:lnTo>
                    <a:pt x="0" y="162"/>
                  </a:lnTo>
                  <a:lnTo>
                    <a:pt x="12" y="168"/>
                  </a:lnTo>
                  <a:lnTo>
                    <a:pt x="42" y="198"/>
                  </a:lnTo>
                  <a:lnTo>
                    <a:pt x="42" y="240"/>
                  </a:lnTo>
                  <a:lnTo>
                    <a:pt x="54" y="252"/>
                  </a:lnTo>
                  <a:lnTo>
                    <a:pt x="60" y="264"/>
                  </a:lnTo>
                  <a:lnTo>
                    <a:pt x="60" y="294"/>
                  </a:lnTo>
                  <a:lnTo>
                    <a:pt x="66" y="306"/>
                  </a:lnTo>
                  <a:lnTo>
                    <a:pt x="54" y="318"/>
                  </a:lnTo>
                  <a:lnTo>
                    <a:pt x="54" y="378"/>
                  </a:lnTo>
                  <a:lnTo>
                    <a:pt x="66" y="390"/>
                  </a:lnTo>
                  <a:lnTo>
                    <a:pt x="54" y="396"/>
                  </a:lnTo>
                  <a:lnTo>
                    <a:pt x="60" y="462"/>
                  </a:lnTo>
                  <a:lnTo>
                    <a:pt x="60" y="468"/>
                  </a:lnTo>
                  <a:lnTo>
                    <a:pt x="72" y="480"/>
                  </a:lnTo>
                  <a:lnTo>
                    <a:pt x="72" y="492"/>
                  </a:lnTo>
                  <a:lnTo>
                    <a:pt x="84" y="492"/>
                  </a:lnTo>
                  <a:lnTo>
                    <a:pt x="96" y="498"/>
                  </a:lnTo>
                  <a:lnTo>
                    <a:pt x="108" y="498"/>
                  </a:lnTo>
                  <a:lnTo>
                    <a:pt x="120" y="474"/>
                  </a:lnTo>
                  <a:lnTo>
                    <a:pt x="126" y="480"/>
                  </a:lnTo>
                  <a:lnTo>
                    <a:pt x="138" y="486"/>
                  </a:lnTo>
                  <a:lnTo>
                    <a:pt x="138" y="37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57" name="Belize" descr="© INSCALE GmbH, 05.05.2010&#10;http://www.presentationload.com/">
              <a:extLst>
                <a:ext uri="{FF2B5EF4-FFF2-40B4-BE49-F238E27FC236}">
                  <a16:creationId xmlns:a16="http://schemas.microsoft.com/office/drawing/2014/main" id="{C20762E7-AC3A-6731-D93D-97BDA97CBBB6}"/>
                </a:ext>
              </a:extLst>
            </p:cNvPr>
            <p:cNvSpPr>
              <a:spLocks/>
            </p:cNvSpPr>
            <p:nvPr/>
          </p:nvSpPr>
          <p:spPr bwMode="gray">
            <a:xfrm>
              <a:off x="1854703" y="2653693"/>
              <a:ext cx="41506" cy="80048"/>
            </a:xfrm>
            <a:custGeom>
              <a:avLst/>
              <a:gdLst>
                <a:gd name="T0" fmla="*/ 2147483647 w 108"/>
                <a:gd name="T1" fmla="*/ 2147483647 h 210"/>
                <a:gd name="T2" fmla="*/ 2147483647 w 108"/>
                <a:gd name="T3" fmla="*/ 2147483647 h 210"/>
                <a:gd name="T4" fmla="*/ 2147483647 w 108"/>
                <a:gd name="T5" fmla="*/ 2147483647 h 210"/>
                <a:gd name="T6" fmla="*/ 2147483647 w 108"/>
                <a:gd name="T7" fmla="*/ 2147483647 h 210"/>
                <a:gd name="T8" fmla="*/ 2147483647 w 108"/>
                <a:gd name="T9" fmla="*/ 2147483647 h 210"/>
                <a:gd name="T10" fmla="*/ 2147483647 w 108"/>
                <a:gd name="T11" fmla="*/ 0 h 210"/>
                <a:gd name="T12" fmla="*/ 2147483647 w 108"/>
                <a:gd name="T13" fmla="*/ 2147483647 h 210"/>
                <a:gd name="T14" fmla="*/ 2147483647 w 108"/>
                <a:gd name="T15" fmla="*/ 2147483647 h 210"/>
                <a:gd name="T16" fmla="*/ 2147483647 w 108"/>
                <a:gd name="T17" fmla="*/ 2147483647 h 210"/>
                <a:gd name="T18" fmla="*/ 2147483647 w 108"/>
                <a:gd name="T19" fmla="*/ 2147483647 h 210"/>
                <a:gd name="T20" fmla="*/ 2147483647 w 108"/>
                <a:gd name="T21" fmla="*/ 2147483647 h 210"/>
                <a:gd name="T22" fmla="*/ 2147483647 w 108"/>
                <a:gd name="T23" fmla="*/ 2147483647 h 210"/>
                <a:gd name="T24" fmla="*/ 2147483647 w 108"/>
                <a:gd name="T25" fmla="*/ 2147483647 h 210"/>
                <a:gd name="T26" fmla="*/ 2147483647 w 108"/>
                <a:gd name="T27" fmla="*/ 2147483647 h 210"/>
                <a:gd name="T28" fmla="*/ 2147483647 w 108"/>
                <a:gd name="T29" fmla="*/ 2147483647 h 210"/>
                <a:gd name="T30" fmla="*/ 2147483647 w 108"/>
                <a:gd name="T31" fmla="*/ 2147483647 h 210"/>
                <a:gd name="T32" fmla="*/ 2147483647 w 108"/>
                <a:gd name="T33" fmla="*/ 2147483647 h 210"/>
                <a:gd name="T34" fmla="*/ 2147483647 w 108"/>
                <a:gd name="T35" fmla="*/ 2147483647 h 210"/>
                <a:gd name="T36" fmla="*/ 0 w 108"/>
                <a:gd name="T37" fmla="*/ 2147483647 h 210"/>
                <a:gd name="T38" fmla="*/ 2147483647 w 108"/>
                <a:gd name="T39" fmla="*/ 2147483647 h 210"/>
                <a:gd name="T40" fmla="*/ 2147483647 w 108"/>
                <a:gd name="T41" fmla="*/ 2147483647 h 210"/>
                <a:gd name="T42" fmla="*/ 2147483647 w 108"/>
                <a:gd name="T43" fmla="*/ 2147483647 h 210"/>
                <a:gd name="T44" fmla="*/ 2147483647 w 108"/>
                <a:gd name="T45" fmla="*/ 2147483647 h 210"/>
                <a:gd name="T46" fmla="*/ 2147483647 w 108"/>
                <a:gd name="T47" fmla="*/ 2147483647 h 210"/>
                <a:gd name="T48" fmla="*/ 2147483647 w 108"/>
                <a:gd name="T49" fmla="*/ 2147483647 h 210"/>
                <a:gd name="T50" fmla="*/ 2147483647 w 108"/>
                <a:gd name="T51" fmla="*/ 2147483647 h 210"/>
                <a:gd name="T52" fmla="*/ 2147483647 w 108"/>
                <a:gd name="T53" fmla="*/ 2147483647 h 210"/>
                <a:gd name="T54" fmla="*/ 2147483647 w 108"/>
                <a:gd name="T55" fmla="*/ 2147483647 h 210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08"/>
                <a:gd name="T85" fmla="*/ 0 h 210"/>
                <a:gd name="T86" fmla="*/ 108 w 108"/>
                <a:gd name="T87" fmla="*/ 210 h 210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08" h="210">
                  <a:moveTo>
                    <a:pt x="108" y="30"/>
                  </a:moveTo>
                  <a:lnTo>
                    <a:pt x="108" y="24"/>
                  </a:lnTo>
                  <a:lnTo>
                    <a:pt x="102" y="24"/>
                  </a:lnTo>
                  <a:lnTo>
                    <a:pt x="90" y="18"/>
                  </a:lnTo>
                  <a:lnTo>
                    <a:pt x="84" y="12"/>
                  </a:lnTo>
                  <a:lnTo>
                    <a:pt x="78" y="0"/>
                  </a:lnTo>
                  <a:lnTo>
                    <a:pt x="78" y="6"/>
                  </a:lnTo>
                  <a:lnTo>
                    <a:pt x="72" y="12"/>
                  </a:lnTo>
                  <a:lnTo>
                    <a:pt x="72" y="24"/>
                  </a:lnTo>
                  <a:lnTo>
                    <a:pt x="66" y="36"/>
                  </a:lnTo>
                  <a:lnTo>
                    <a:pt x="54" y="42"/>
                  </a:lnTo>
                  <a:lnTo>
                    <a:pt x="48" y="48"/>
                  </a:lnTo>
                  <a:lnTo>
                    <a:pt x="42" y="48"/>
                  </a:lnTo>
                  <a:lnTo>
                    <a:pt x="42" y="42"/>
                  </a:lnTo>
                  <a:lnTo>
                    <a:pt x="36" y="36"/>
                  </a:lnTo>
                  <a:lnTo>
                    <a:pt x="30" y="36"/>
                  </a:lnTo>
                  <a:lnTo>
                    <a:pt x="30" y="42"/>
                  </a:lnTo>
                  <a:lnTo>
                    <a:pt x="24" y="54"/>
                  </a:lnTo>
                  <a:lnTo>
                    <a:pt x="0" y="210"/>
                  </a:lnTo>
                  <a:lnTo>
                    <a:pt x="30" y="210"/>
                  </a:lnTo>
                  <a:lnTo>
                    <a:pt x="42" y="168"/>
                  </a:lnTo>
                  <a:lnTo>
                    <a:pt x="60" y="174"/>
                  </a:lnTo>
                  <a:lnTo>
                    <a:pt x="84" y="150"/>
                  </a:lnTo>
                  <a:lnTo>
                    <a:pt x="84" y="90"/>
                  </a:lnTo>
                  <a:lnTo>
                    <a:pt x="90" y="78"/>
                  </a:lnTo>
                  <a:lnTo>
                    <a:pt x="96" y="60"/>
                  </a:lnTo>
                  <a:lnTo>
                    <a:pt x="108" y="36"/>
                  </a:lnTo>
                  <a:lnTo>
                    <a:pt x="108" y="3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58" name="Belgium" descr="© INSCALE GmbH, 05.05.2010&#10;http://www.presentationload.com/">
              <a:extLst>
                <a:ext uri="{FF2B5EF4-FFF2-40B4-BE49-F238E27FC236}">
                  <a16:creationId xmlns:a16="http://schemas.microsoft.com/office/drawing/2014/main" id="{EA6C64D7-7566-8992-0BBB-4BCD38908B4E}"/>
                </a:ext>
              </a:extLst>
            </p:cNvPr>
            <p:cNvSpPr>
              <a:spLocks/>
            </p:cNvSpPr>
            <p:nvPr/>
          </p:nvSpPr>
          <p:spPr bwMode="gray">
            <a:xfrm>
              <a:off x="4336193" y="1654570"/>
              <a:ext cx="84496" cy="57813"/>
            </a:xfrm>
            <a:custGeom>
              <a:avLst/>
              <a:gdLst>
                <a:gd name="T0" fmla="*/ 0 w 222"/>
                <a:gd name="T1" fmla="*/ 2147483647 h 150"/>
                <a:gd name="T2" fmla="*/ 2147483647 w 222"/>
                <a:gd name="T3" fmla="*/ 2147483647 h 150"/>
                <a:gd name="T4" fmla="*/ 2147483647 w 222"/>
                <a:gd name="T5" fmla="*/ 2147483647 h 150"/>
                <a:gd name="T6" fmla="*/ 2147483647 w 222"/>
                <a:gd name="T7" fmla="*/ 2147483647 h 150"/>
                <a:gd name="T8" fmla="*/ 2147483647 w 222"/>
                <a:gd name="T9" fmla="*/ 2147483647 h 150"/>
                <a:gd name="T10" fmla="*/ 2147483647 w 222"/>
                <a:gd name="T11" fmla="*/ 2147483647 h 150"/>
                <a:gd name="T12" fmla="*/ 2147483647 w 222"/>
                <a:gd name="T13" fmla="*/ 2147483647 h 150"/>
                <a:gd name="T14" fmla="*/ 2147483647 w 222"/>
                <a:gd name="T15" fmla="*/ 2147483647 h 150"/>
                <a:gd name="T16" fmla="*/ 2147483647 w 222"/>
                <a:gd name="T17" fmla="*/ 2147483647 h 150"/>
                <a:gd name="T18" fmla="*/ 2147483647 w 222"/>
                <a:gd name="T19" fmla="*/ 2147483647 h 150"/>
                <a:gd name="T20" fmla="*/ 2147483647 w 222"/>
                <a:gd name="T21" fmla="*/ 2147483647 h 150"/>
                <a:gd name="T22" fmla="*/ 2147483647 w 222"/>
                <a:gd name="T23" fmla="*/ 2147483647 h 150"/>
                <a:gd name="T24" fmla="*/ 2147483647 w 222"/>
                <a:gd name="T25" fmla="*/ 2147483647 h 150"/>
                <a:gd name="T26" fmla="*/ 2147483647 w 222"/>
                <a:gd name="T27" fmla="*/ 2147483647 h 150"/>
                <a:gd name="T28" fmla="*/ 2147483647 w 222"/>
                <a:gd name="T29" fmla="*/ 2147483647 h 150"/>
                <a:gd name="T30" fmla="*/ 2147483647 w 222"/>
                <a:gd name="T31" fmla="*/ 2147483647 h 150"/>
                <a:gd name="T32" fmla="*/ 2147483647 w 222"/>
                <a:gd name="T33" fmla="*/ 2147483647 h 150"/>
                <a:gd name="T34" fmla="*/ 2147483647 w 222"/>
                <a:gd name="T35" fmla="*/ 2147483647 h 150"/>
                <a:gd name="T36" fmla="*/ 2147483647 w 222"/>
                <a:gd name="T37" fmla="*/ 2147483647 h 150"/>
                <a:gd name="T38" fmla="*/ 2147483647 w 222"/>
                <a:gd name="T39" fmla="*/ 2147483647 h 150"/>
                <a:gd name="T40" fmla="*/ 2147483647 w 222"/>
                <a:gd name="T41" fmla="*/ 2147483647 h 150"/>
                <a:gd name="T42" fmla="*/ 2147483647 w 222"/>
                <a:gd name="T43" fmla="*/ 2147483647 h 150"/>
                <a:gd name="T44" fmla="*/ 2147483647 w 222"/>
                <a:gd name="T45" fmla="*/ 2147483647 h 150"/>
                <a:gd name="T46" fmla="*/ 2147483647 w 222"/>
                <a:gd name="T47" fmla="*/ 2147483647 h 150"/>
                <a:gd name="T48" fmla="*/ 2147483647 w 222"/>
                <a:gd name="T49" fmla="*/ 2147483647 h 150"/>
                <a:gd name="T50" fmla="*/ 2147483647 w 222"/>
                <a:gd name="T51" fmla="*/ 2147483647 h 150"/>
                <a:gd name="T52" fmla="*/ 2147483647 w 222"/>
                <a:gd name="T53" fmla="*/ 2147483647 h 150"/>
                <a:gd name="T54" fmla="*/ 2147483647 w 222"/>
                <a:gd name="T55" fmla="*/ 2147483647 h 150"/>
                <a:gd name="T56" fmla="*/ 2147483647 w 222"/>
                <a:gd name="T57" fmla="*/ 2147483647 h 150"/>
                <a:gd name="T58" fmla="*/ 2147483647 w 222"/>
                <a:gd name="T59" fmla="*/ 2147483647 h 150"/>
                <a:gd name="T60" fmla="*/ 2147483647 w 222"/>
                <a:gd name="T61" fmla="*/ 2147483647 h 150"/>
                <a:gd name="T62" fmla="*/ 2147483647 w 222"/>
                <a:gd name="T63" fmla="*/ 2147483647 h 150"/>
                <a:gd name="T64" fmla="*/ 2147483647 w 222"/>
                <a:gd name="T65" fmla="*/ 2147483647 h 150"/>
                <a:gd name="T66" fmla="*/ 2147483647 w 222"/>
                <a:gd name="T67" fmla="*/ 2147483647 h 150"/>
                <a:gd name="T68" fmla="*/ 2147483647 w 222"/>
                <a:gd name="T69" fmla="*/ 2147483647 h 150"/>
                <a:gd name="T70" fmla="*/ 2147483647 w 222"/>
                <a:gd name="T71" fmla="*/ 2147483647 h 150"/>
                <a:gd name="T72" fmla="*/ 2147483647 w 222"/>
                <a:gd name="T73" fmla="*/ 2147483647 h 150"/>
                <a:gd name="T74" fmla="*/ 2147483647 w 222"/>
                <a:gd name="T75" fmla="*/ 2147483647 h 150"/>
                <a:gd name="T76" fmla="*/ 2147483647 w 222"/>
                <a:gd name="T77" fmla="*/ 2147483647 h 150"/>
                <a:gd name="T78" fmla="*/ 2147483647 w 222"/>
                <a:gd name="T79" fmla="*/ 2147483647 h 150"/>
                <a:gd name="T80" fmla="*/ 2147483647 w 222"/>
                <a:gd name="T81" fmla="*/ 0 h 150"/>
                <a:gd name="T82" fmla="*/ 2147483647 w 222"/>
                <a:gd name="T83" fmla="*/ 0 h 150"/>
                <a:gd name="T84" fmla="*/ 2147483647 w 222"/>
                <a:gd name="T85" fmla="*/ 2147483647 h 150"/>
                <a:gd name="T86" fmla="*/ 2147483647 w 222"/>
                <a:gd name="T87" fmla="*/ 0 h 150"/>
                <a:gd name="T88" fmla="*/ 2147483647 w 222"/>
                <a:gd name="T89" fmla="*/ 2147483647 h 150"/>
                <a:gd name="T90" fmla="*/ 2147483647 w 222"/>
                <a:gd name="T91" fmla="*/ 2147483647 h 150"/>
                <a:gd name="T92" fmla="*/ 2147483647 w 222"/>
                <a:gd name="T93" fmla="*/ 2147483647 h 150"/>
                <a:gd name="T94" fmla="*/ 2147483647 w 222"/>
                <a:gd name="T95" fmla="*/ 2147483647 h 150"/>
                <a:gd name="T96" fmla="*/ 2147483647 w 222"/>
                <a:gd name="T97" fmla="*/ 2147483647 h 150"/>
                <a:gd name="T98" fmla="*/ 2147483647 w 222"/>
                <a:gd name="T99" fmla="*/ 2147483647 h 150"/>
                <a:gd name="T100" fmla="*/ 2147483647 w 222"/>
                <a:gd name="T101" fmla="*/ 2147483647 h 150"/>
                <a:gd name="T102" fmla="*/ 0 w 222"/>
                <a:gd name="T103" fmla="*/ 2147483647 h 150"/>
                <a:gd name="T104" fmla="*/ 0 w 222"/>
                <a:gd name="T105" fmla="*/ 2147483647 h 15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222"/>
                <a:gd name="T160" fmla="*/ 0 h 150"/>
                <a:gd name="T161" fmla="*/ 222 w 222"/>
                <a:gd name="T162" fmla="*/ 150 h 150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222" h="150">
                  <a:moveTo>
                    <a:pt x="0" y="42"/>
                  </a:moveTo>
                  <a:lnTo>
                    <a:pt x="6" y="60"/>
                  </a:lnTo>
                  <a:lnTo>
                    <a:pt x="30" y="66"/>
                  </a:lnTo>
                  <a:lnTo>
                    <a:pt x="42" y="78"/>
                  </a:lnTo>
                  <a:lnTo>
                    <a:pt x="66" y="78"/>
                  </a:lnTo>
                  <a:lnTo>
                    <a:pt x="78" y="84"/>
                  </a:lnTo>
                  <a:lnTo>
                    <a:pt x="84" y="90"/>
                  </a:lnTo>
                  <a:lnTo>
                    <a:pt x="84" y="114"/>
                  </a:lnTo>
                  <a:lnTo>
                    <a:pt x="108" y="114"/>
                  </a:lnTo>
                  <a:lnTo>
                    <a:pt x="120" y="102"/>
                  </a:lnTo>
                  <a:lnTo>
                    <a:pt x="120" y="126"/>
                  </a:lnTo>
                  <a:lnTo>
                    <a:pt x="132" y="126"/>
                  </a:lnTo>
                  <a:lnTo>
                    <a:pt x="144" y="132"/>
                  </a:lnTo>
                  <a:lnTo>
                    <a:pt x="150" y="132"/>
                  </a:lnTo>
                  <a:lnTo>
                    <a:pt x="162" y="144"/>
                  </a:lnTo>
                  <a:lnTo>
                    <a:pt x="180" y="144"/>
                  </a:lnTo>
                  <a:lnTo>
                    <a:pt x="192" y="150"/>
                  </a:lnTo>
                  <a:lnTo>
                    <a:pt x="192" y="144"/>
                  </a:lnTo>
                  <a:lnTo>
                    <a:pt x="186" y="132"/>
                  </a:lnTo>
                  <a:lnTo>
                    <a:pt x="174" y="120"/>
                  </a:lnTo>
                  <a:lnTo>
                    <a:pt x="174" y="114"/>
                  </a:lnTo>
                  <a:lnTo>
                    <a:pt x="180" y="114"/>
                  </a:lnTo>
                  <a:lnTo>
                    <a:pt x="192" y="108"/>
                  </a:lnTo>
                  <a:lnTo>
                    <a:pt x="198" y="102"/>
                  </a:lnTo>
                  <a:lnTo>
                    <a:pt x="204" y="102"/>
                  </a:lnTo>
                  <a:lnTo>
                    <a:pt x="204" y="96"/>
                  </a:lnTo>
                  <a:lnTo>
                    <a:pt x="210" y="90"/>
                  </a:lnTo>
                  <a:lnTo>
                    <a:pt x="222" y="90"/>
                  </a:lnTo>
                  <a:lnTo>
                    <a:pt x="216" y="84"/>
                  </a:lnTo>
                  <a:lnTo>
                    <a:pt x="216" y="66"/>
                  </a:lnTo>
                  <a:lnTo>
                    <a:pt x="204" y="54"/>
                  </a:lnTo>
                  <a:lnTo>
                    <a:pt x="180" y="54"/>
                  </a:lnTo>
                  <a:lnTo>
                    <a:pt x="180" y="42"/>
                  </a:lnTo>
                  <a:lnTo>
                    <a:pt x="186" y="36"/>
                  </a:lnTo>
                  <a:lnTo>
                    <a:pt x="186" y="18"/>
                  </a:lnTo>
                  <a:lnTo>
                    <a:pt x="180" y="12"/>
                  </a:lnTo>
                  <a:lnTo>
                    <a:pt x="174" y="12"/>
                  </a:lnTo>
                  <a:lnTo>
                    <a:pt x="162" y="18"/>
                  </a:lnTo>
                  <a:lnTo>
                    <a:pt x="150" y="18"/>
                  </a:lnTo>
                  <a:lnTo>
                    <a:pt x="144" y="12"/>
                  </a:lnTo>
                  <a:lnTo>
                    <a:pt x="144" y="0"/>
                  </a:lnTo>
                  <a:lnTo>
                    <a:pt x="108" y="0"/>
                  </a:lnTo>
                  <a:lnTo>
                    <a:pt x="108" y="6"/>
                  </a:lnTo>
                  <a:lnTo>
                    <a:pt x="96" y="0"/>
                  </a:lnTo>
                  <a:lnTo>
                    <a:pt x="96" y="12"/>
                  </a:lnTo>
                  <a:lnTo>
                    <a:pt x="78" y="6"/>
                  </a:lnTo>
                  <a:lnTo>
                    <a:pt x="72" y="18"/>
                  </a:lnTo>
                  <a:lnTo>
                    <a:pt x="66" y="12"/>
                  </a:lnTo>
                  <a:lnTo>
                    <a:pt x="42" y="12"/>
                  </a:lnTo>
                  <a:lnTo>
                    <a:pt x="36" y="6"/>
                  </a:lnTo>
                  <a:lnTo>
                    <a:pt x="24" y="6"/>
                  </a:lnTo>
                  <a:lnTo>
                    <a:pt x="0" y="24"/>
                  </a:lnTo>
                  <a:lnTo>
                    <a:pt x="0" y="4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59" name="Bangladesh" descr="© INSCALE GmbH, 05.05.2010&#10;http://www.presentationload.com/">
              <a:extLst>
                <a:ext uri="{FF2B5EF4-FFF2-40B4-BE49-F238E27FC236}">
                  <a16:creationId xmlns:a16="http://schemas.microsoft.com/office/drawing/2014/main" id="{83A25B7F-0938-9965-2E00-43E96F5C650E}"/>
                </a:ext>
              </a:extLst>
            </p:cNvPr>
            <p:cNvSpPr>
              <a:spLocks/>
            </p:cNvSpPr>
            <p:nvPr/>
          </p:nvSpPr>
          <p:spPr bwMode="gray">
            <a:xfrm>
              <a:off x="6550859" y="2407618"/>
              <a:ext cx="142308" cy="161579"/>
            </a:xfrm>
            <a:custGeom>
              <a:avLst/>
              <a:gdLst>
                <a:gd name="T0" fmla="*/ 2147483647 w 372"/>
                <a:gd name="T1" fmla="*/ 2147483647 h 426"/>
                <a:gd name="T2" fmla="*/ 2147483647 w 372"/>
                <a:gd name="T3" fmla="*/ 2147483647 h 426"/>
                <a:gd name="T4" fmla="*/ 2147483647 w 372"/>
                <a:gd name="T5" fmla="*/ 2147483647 h 426"/>
                <a:gd name="T6" fmla="*/ 2147483647 w 372"/>
                <a:gd name="T7" fmla="*/ 2147483647 h 426"/>
                <a:gd name="T8" fmla="*/ 2147483647 w 372"/>
                <a:gd name="T9" fmla="*/ 2147483647 h 426"/>
                <a:gd name="T10" fmla="*/ 2147483647 w 372"/>
                <a:gd name="T11" fmla="*/ 2147483647 h 426"/>
                <a:gd name="T12" fmla="*/ 2147483647 w 372"/>
                <a:gd name="T13" fmla="*/ 2147483647 h 426"/>
                <a:gd name="T14" fmla="*/ 2147483647 w 372"/>
                <a:gd name="T15" fmla="*/ 2147483647 h 426"/>
                <a:gd name="T16" fmla="*/ 2147483647 w 372"/>
                <a:gd name="T17" fmla="*/ 2147483647 h 426"/>
                <a:gd name="T18" fmla="*/ 2147483647 w 372"/>
                <a:gd name="T19" fmla="*/ 2147483647 h 426"/>
                <a:gd name="T20" fmla="*/ 2147483647 w 372"/>
                <a:gd name="T21" fmla="*/ 2147483647 h 426"/>
                <a:gd name="T22" fmla="*/ 2147483647 w 372"/>
                <a:gd name="T23" fmla="*/ 2147483647 h 426"/>
                <a:gd name="T24" fmla="*/ 2147483647 w 372"/>
                <a:gd name="T25" fmla="*/ 2147483647 h 426"/>
                <a:gd name="T26" fmla="*/ 2147483647 w 372"/>
                <a:gd name="T27" fmla="*/ 2147483647 h 426"/>
                <a:gd name="T28" fmla="*/ 2147483647 w 372"/>
                <a:gd name="T29" fmla="*/ 2147483647 h 426"/>
                <a:gd name="T30" fmla="*/ 2147483647 w 372"/>
                <a:gd name="T31" fmla="*/ 2147483647 h 426"/>
                <a:gd name="T32" fmla="*/ 2147483647 w 372"/>
                <a:gd name="T33" fmla="*/ 2147483647 h 426"/>
                <a:gd name="T34" fmla="*/ 2147483647 w 372"/>
                <a:gd name="T35" fmla="*/ 2147483647 h 426"/>
                <a:gd name="T36" fmla="*/ 2147483647 w 372"/>
                <a:gd name="T37" fmla="*/ 2147483647 h 426"/>
                <a:gd name="T38" fmla="*/ 2147483647 w 372"/>
                <a:gd name="T39" fmla="*/ 2147483647 h 426"/>
                <a:gd name="T40" fmla="*/ 2147483647 w 372"/>
                <a:gd name="T41" fmla="*/ 2147483647 h 426"/>
                <a:gd name="T42" fmla="*/ 2147483647 w 372"/>
                <a:gd name="T43" fmla="*/ 2147483647 h 426"/>
                <a:gd name="T44" fmla="*/ 2147483647 w 372"/>
                <a:gd name="T45" fmla="*/ 2147483647 h 426"/>
                <a:gd name="T46" fmla="*/ 2147483647 w 372"/>
                <a:gd name="T47" fmla="*/ 2147483647 h 426"/>
                <a:gd name="T48" fmla="*/ 2147483647 w 372"/>
                <a:gd name="T49" fmla="*/ 2147483647 h 426"/>
                <a:gd name="T50" fmla="*/ 2147483647 w 372"/>
                <a:gd name="T51" fmla="*/ 2147483647 h 426"/>
                <a:gd name="T52" fmla="*/ 2147483647 w 372"/>
                <a:gd name="T53" fmla="*/ 2147483647 h 426"/>
                <a:gd name="T54" fmla="*/ 2147483647 w 372"/>
                <a:gd name="T55" fmla="*/ 2147483647 h 426"/>
                <a:gd name="T56" fmla="*/ 2147483647 w 372"/>
                <a:gd name="T57" fmla="*/ 2147483647 h 426"/>
                <a:gd name="T58" fmla="*/ 2147483647 w 372"/>
                <a:gd name="T59" fmla="*/ 2147483647 h 426"/>
                <a:gd name="T60" fmla="*/ 2147483647 w 372"/>
                <a:gd name="T61" fmla="*/ 2147483647 h 426"/>
                <a:gd name="T62" fmla="*/ 2147483647 w 372"/>
                <a:gd name="T63" fmla="*/ 2147483647 h 426"/>
                <a:gd name="T64" fmla="*/ 2147483647 w 372"/>
                <a:gd name="T65" fmla="*/ 2147483647 h 426"/>
                <a:gd name="T66" fmla="*/ 2147483647 w 372"/>
                <a:gd name="T67" fmla="*/ 2147483647 h 426"/>
                <a:gd name="T68" fmla="*/ 2147483647 w 372"/>
                <a:gd name="T69" fmla="*/ 2147483647 h 426"/>
                <a:gd name="T70" fmla="*/ 2147483647 w 372"/>
                <a:gd name="T71" fmla="*/ 2147483647 h 426"/>
                <a:gd name="T72" fmla="*/ 2147483647 w 372"/>
                <a:gd name="T73" fmla="*/ 2147483647 h 426"/>
                <a:gd name="T74" fmla="*/ 2147483647 w 372"/>
                <a:gd name="T75" fmla="*/ 2147483647 h 426"/>
                <a:gd name="T76" fmla="*/ 2147483647 w 372"/>
                <a:gd name="T77" fmla="*/ 2147483647 h 426"/>
                <a:gd name="T78" fmla="*/ 2147483647 w 372"/>
                <a:gd name="T79" fmla="*/ 2147483647 h 426"/>
                <a:gd name="T80" fmla="*/ 2147483647 w 372"/>
                <a:gd name="T81" fmla="*/ 2147483647 h 426"/>
                <a:gd name="T82" fmla="*/ 2147483647 w 372"/>
                <a:gd name="T83" fmla="*/ 2147483647 h 426"/>
                <a:gd name="T84" fmla="*/ 2147483647 w 372"/>
                <a:gd name="T85" fmla="*/ 0 h 426"/>
                <a:gd name="T86" fmla="*/ 2147483647 w 372"/>
                <a:gd name="T87" fmla="*/ 2147483647 h 426"/>
                <a:gd name="T88" fmla="*/ 0 w 372"/>
                <a:gd name="T89" fmla="*/ 2147483647 h 426"/>
                <a:gd name="T90" fmla="*/ 2147483647 w 372"/>
                <a:gd name="T91" fmla="*/ 2147483647 h 426"/>
                <a:gd name="T92" fmla="*/ 2147483647 w 372"/>
                <a:gd name="T93" fmla="*/ 2147483647 h 426"/>
                <a:gd name="T94" fmla="*/ 2147483647 w 372"/>
                <a:gd name="T95" fmla="*/ 2147483647 h 426"/>
                <a:gd name="T96" fmla="*/ 2147483647 w 372"/>
                <a:gd name="T97" fmla="*/ 2147483647 h 426"/>
                <a:gd name="T98" fmla="*/ 2147483647 w 372"/>
                <a:gd name="T99" fmla="*/ 2147483647 h 426"/>
                <a:gd name="T100" fmla="*/ 2147483647 w 372"/>
                <a:gd name="T101" fmla="*/ 2147483647 h 426"/>
                <a:gd name="T102" fmla="*/ 2147483647 w 372"/>
                <a:gd name="T103" fmla="*/ 2147483647 h 426"/>
                <a:gd name="T104" fmla="*/ 2147483647 w 372"/>
                <a:gd name="T105" fmla="*/ 2147483647 h 426"/>
                <a:gd name="T106" fmla="*/ 2147483647 w 372"/>
                <a:gd name="T107" fmla="*/ 2147483647 h 426"/>
                <a:gd name="T108" fmla="*/ 2147483647 w 372"/>
                <a:gd name="T109" fmla="*/ 2147483647 h 426"/>
                <a:gd name="T110" fmla="*/ 2147483647 w 372"/>
                <a:gd name="T111" fmla="*/ 2147483647 h 426"/>
                <a:gd name="T112" fmla="*/ 2147483647 w 372"/>
                <a:gd name="T113" fmla="*/ 2147483647 h 426"/>
                <a:gd name="T114" fmla="*/ 2147483647 w 372"/>
                <a:gd name="T115" fmla="*/ 2147483647 h 42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72"/>
                <a:gd name="T175" fmla="*/ 0 h 426"/>
                <a:gd name="T176" fmla="*/ 372 w 372"/>
                <a:gd name="T177" fmla="*/ 426 h 42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72" h="426">
                  <a:moveTo>
                    <a:pt x="132" y="414"/>
                  </a:moveTo>
                  <a:lnTo>
                    <a:pt x="138" y="354"/>
                  </a:lnTo>
                  <a:lnTo>
                    <a:pt x="144" y="354"/>
                  </a:lnTo>
                  <a:lnTo>
                    <a:pt x="150" y="360"/>
                  </a:lnTo>
                  <a:lnTo>
                    <a:pt x="162" y="360"/>
                  </a:lnTo>
                  <a:lnTo>
                    <a:pt x="174" y="366"/>
                  </a:lnTo>
                  <a:lnTo>
                    <a:pt x="192" y="372"/>
                  </a:lnTo>
                  <a:lnTo>
                    <a:pt x="216" y="372"/>
                  </a:lnTo>
                  <a:lnTo>
                    <a:pt x="210" y="366"/>
                  </a:lnTo>
                  <a:lnTo>
                    <a:pt x="210" y="348"/>
                  </a:lnTo>
                  <a:lnTo>
                    <a:pt x="204" y="342"/>
                  </a:lnTo>
                  <a:lnTo>
                    <a:pt x="222" y="342"/>
                  </a:lnTo>
                  <a:lnTo>
                    <a:pt x="258" y="360"/>
                  </a:lnTo>
                  <a:lnTo>
                    <a:pt x="270" y="360"/>
                  </a:lnTo>
                  <a:lnTo>
                    <a:pt x="282" y="348"/>
                  </a:lnTo>
                  <a:lnTo>
                    <a:pt x="282" y="336"/>
                  </a:lnTo>
                  <a:lnTo>
                    <a:pt x="270" y="300"/>
                  </a:lnTo>
                  <a:lnTo>
                    <a:pt x="318" y="354"/>
                  </a:lnTo>
                  <a:lnTo>
                    <a:pt x="318" y="360"/>
                  </a:lnTo>
                  <a:lnTo>
                    <a:pt x="312" y="366"/>
                  </a:lnTo>
                  <a:lnTo>
                    <a:pt x="312" y="390"/>
                  </a:lnTo>
                  <a:lnTo>
                    <a:pt x="306" y="402"/>
                  </a:lnTo>
                  <a:lnTo>
                    <a:pt x="306" y="414"/>
                  </a:lnTo>
                  <a:lnTo>
                    <a:pt x="312" y="420"/>
                  </a:lnTo>
                  <a:lnTo>
                    <a:pt x="324" y="420"/>
                  </a:lnTo>
                  <a:lnTo>
                    <a:pt x="330" y="426"/>
                  </a:lnTo>
                  <a:lnTo>
                    <a:pt x="336" y="414"/>
                  </a:lnTo>
                  <a:lnTo>
                    <a:pt x="336" y="408"/>
                  </a:lnTo>
                  <a:lnTo>
                    <a:pt x="372" y="414"/>
                  </a:lnTo>
                  <a:lnTo>
                    <a:pt x="360" y="354"/>
                  </a:lnTo>
                  <a:lnTo>
                    <a:pt x="360" y="348"/>
                  </a:lnTo>
                  <a:lnTo>
                    <a:pt x="354" y="342"/>
                  </a:lnTo>
                  <a:lnTo>
                    <a:pt x="348" y="330"/>
                  </a:lnTo>
                  <a:lnTo>
                    <a:pt x="342" y="312"/>
                  </a:lnTo>
                  <a:lnTo>
                    <a:pt x="336" y="300"/>
                  </a:lnTo>
                  <a:lnTo>
                    <a:pt x="336" y="288"/>
                  </a:lnTo>
                  <a:lnTo>
                    <a:pt x="330" y="276"/>
                  </a:lnTo>
                  <a:lnTo>
                    <a:pt x="330" y="270"/>
                  </a:lnTo>
                  <a:lnTo>
                    <a:pt x="324" y="258"/>
                  </a:lnTo>
                  <a:lnTo>
                    <a:pt x="324" y="240"/>
                  </a:lnTo>
                  <a:lnTo>
                    <a:pt x="318" y="234"/>
                  </a:lnTo>
                  <a:lnTo>
                    <a:pt x="306" y="228"/>
                  </a:lnTo>
                  <a:lnTo>
                    <a:pt x="288" y="228"/>
                  </a:lnTo>
                  <a:lnTo>
                    <a:pt x="288" y="252"/>
                  </a:lnTo>
                  <a:lnTo>
                    <a:pt x="282" y="288"/>
                  </a:lnTo>
                  <a:lnTo>
                    <a:pt x="264" y="264"/>
                  </a:lnTo>
                  <a:lnTo>
                    <a:pt x="258" y="264"/>
                  </a:lnTo>
                  <a:lnTo>
                    <a:pt x="240" y="246"/>
                  </a:lnTo>
                  <a:lnTo>
                    <a:pt x="234" y="234"/>
                  </a:lnTo>
                  <a:lnTo>
                    <a:pt x="234" y="216"/>
                  </a:lnTo>
                  <a:lnTo>
                    <a:pt x="240" y="204"/>
                  </a:lnTo>
                  <a:lnTo>
                    <a:pt x="252" y="192"/>
                  </a:lnTo>
                  <a:lnTo>
                    <a:pt x="258" y="192"/>
                  </a:lnTo>
                  <a:lnTo>
                    <a:pt x="270" y="186"/>
                  </a:lnTo>
                  <a:lnTo>
                    <a:pt x="276" y="186"/>
                  </a:lnTo>
                  <a:lnTo>
                    <a:pt x="282" y="180"/>
                  </a:lnTo>
                  <a:lnTo>
                    <a:pt x="288" y="168"/>
                  </a:lnTo>
                  <a:lnTo>
                    <a:pt x="294" y="150"/>
                  </a:lnTo>
                  <a:lnTo>
                    <a:pt x="294" y="138"/>
                  </a:lnTo>
                  <a:lnTo>
                    <a:pt x="300" y="138"/>
                  </a:lnTo>
                  <a:lnTo>
                    <a:pt x="306" y="132"/>
                  </a:lnTo>
                  <a:lnTo>
                    <a:pt x="306" y="126"/>
                  </a:lnTo>
                  <a:lnTo>
                    <a:pt x="282" y="102"/>
                  </a:lnTo>
                  <a:lnTo>
                    <a:pt x="276" y="102"/>
                  </a:lnTo>
                  <a:lnTo>
                    <a:pt x="228" y="114"/>
                  </a:lnTo>
                  <a:lnTo>
                    <a:pt x="210" y="114"/>
                  </a:lnTo>
                  <a:lnTo>
                    <a:pt x="198" y="108"/>
                  </a:lnTo>
                  <a:lnTo>
                    <a:pt x="138" y="108"/>
                  </a:lnTo>
                  <a:lnTo>
                    <a:pt x="132" y="102"/>
                  </a:lnTo>
                  <a:lnTo>
                    <a:pt x="126" y="102"/>
                  </a:lnTo>
                  <a:lnTo>
                    <a:pt x="126" y="66"/>
                  </a:lnTo>
                  <a:lnTo>
                    <a:pt x="120" y="66"/>
                  </a:lnTo>
                  <a:lnTo>
                    <a:pt x="120" y="36"/>
                  </a:lnTo>
                  <a:lnTo>
                    <a:pt x="114" y="30"/>
                  </a:lnTo>
                  <a:lnTo>
                    <a:pt x="108" y="30"/>
                  </a:lnTo>
                  <a:lnTo>
                    <a:pt x="102" y="24"/>
                  </a:lnTo>
                  <a:lnTo>
                    <a:pt x="96" y="42"/>
                  </a:lnTo>
                  <a:lnTo>
                    <a:pt x="90" y="36"/>
                  </a:lnTo>
                  <a:lnTo>
                    <a:pt x="78" y="36"/>
                  </a:lnTo>
                  <a:lnTo>
                    <a:pt x="72" y="30"/>
                  </a:lnTo>
                  <a:lnTo>
                    <a:pt x="66" y="18"/>
                  </a:lnTo>
                  <a:lnTo>
                    <a:pt x="66" y="12"/>
                  </a:lnTo>
                  <a:lnTo>
                    <a:pt x="60" y="0"/>
                  </a:lnTo>
                  <a:lnTo>
                    <a:pt x="42" y="6"/>
                  </a:lnTo>
                  <a:lnTo>
                    <a:pt x="48" y="12"/>
                  </a:lnTo>
                  <a:lnTo>
                    <a:pt x="24" y="0"/>
                  </a:lnTo>
                  <a:lnTo>
                    <a:pt x="6" y="0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0" y="48"/>
                  </a:lnTo>
                  <a:lnTo>
                    <a:pt x="6" y="60"/>
                  </a:lnTo>
                  <a:lnTo>
                    <a:pt x="18" y="66"/>
                  </a:lnTo>
                  <a:lnTo>
                    <a:pt x="30" y="78"/>
                  </a:lnTo>
                  <a:lnTo>
                    <a:pt x="36" y="78"/>
                  </a:lnTo>
                  <a:lnTo>
                    <a:pt x="66" y="96"/>
                  </a:lnTo>
                  <a:lnTo>
                    <a:pt x="66" y="108"/>
                  </a:lnTo>
                  <a:lnTo>
                    <a:pt x="30" y="108"/>
                  </a:lnTo>
                  <a:lnTo>
                    <a:pt x="30" y="138"/>
                  </a:lnTo>
                  <a:lnTo>
                    <a:pt x="24" y="138"/>
                  </a:lnTo>
                  <a:lnTo>
                    <a:pt x="12" y="150"/>
                  </a:lnTo>
                  <a:lnTo>
                    <a:pt x="24" y="162"/>
                  </a:lnTo>
                  <a:lnTo>
                    <a:pt x="36" y="168"/>
                  </a:lnTo>
                  <a:lnTo>
                    <a:pt x="54" y="168"/>
                  </a:lnTo>
                  <a:lnTo>
                    <a:pt x="66" y="174"/>
                  </a:lnTo>
                  <a:lnTo>
                    <a:pt x="72" y="180"/>
                  </a:lnTo>
                  <a:lnTo>
                    <a:pt x="72" y="186"/>
                  </a:lnTo>
                  <a:lnTo>
                    <a:pt x="66" y="204"/>
                  </a:lnTo>
                  <a:lnTo>
                    <a:pt x="60" y="210"/>
                  </a:lnTo>
                  <a:lnTo>
                    <a:pt x="54" y="222"/>
                  </a:lnTo>
                  <a:lnTo>
                    <a:pt x="66" y="252"/>
                  </a:lnTo>
                  <a:lnTo>
                    <a:pt x="96" y="276"/>
                  </a:lnTo>
                  <a:lnTo>
                    <a:pt x="96" y="306"/>
                  </a:lnTo>
                  <a:lnTo>
                    <a:pt x="114" y="348"/>
                  </a:lnTo>
                  <a:lnTo>
                    <a:pt x="108" y="378"/>
                  </a:lnTo>
                  <a:lnTo>
                    <a:pt x="132" y="41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60" name="Bahrain" descr="© INSCALE GmbH, 05.05.2010&#10;http://www.presentationload.com/">
              <a:extLst>
                <a:ext uri="{FF2B5EF4-FFF2-40B4-BE49-F238E27FC236}">
                  <a16:creationId xmlns:a16="http://schemas.microsoft.com/office/drawing/2014/main" id="{395631A1-FA24-9F3E-E2A6-1A7139E46101}"/>
                </a:ext>
              </a:extLst>
            </p:cNvPr>
            <p:cNvSpPr>
              <a:spLocks/>
            </p:cNvSpPr>
            <p:nvPr/>
          </p:nvSpPr>
          <p:spPr bwMode="gray">
            <a:xfrm>
              <a:off x="5569528" y="2413548"/>
              <a:ext cx="10377" cy="20753"/>
            </a:xfrm>
            <a:custGeom>
              <a:avLst/>
              <a:gdLst>
                <a:gd name="T0" fmla="*/ 2147483647 w 15"/>
                <a:gd name="T1" fmla="*/ 0 h 28"/>
                <a:gd name="T2" fmla="*/ 2147483647 w 15"/>
                <a:gd name="T3" fmla="*/ 2147483647 h 28"/>
                <a:gd name="T4" fmla="*/ 2147483647 w 15"/>
                <a:gd name="T5" fmla="*/ 2147483647 h 28"/>
                <a:gd name="T6" fmla="*/ 2032697641 w 15"/>
                <a:gd name="T7" fmla="*/ 2147483647 h 28"/>
                <a:gd name="T8" fmla="*/ 813299296 w 15"/>
                <a:gd name="T9" fmla="*/ 2147483647 h 28"/>
                <a:gd name="T10" fmla="*/ 2147483647 w 15"/>
                <a:gd name="T11" fmla="*/ 0 h 2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5"/>
                <a:gd name="T19" fmla="*/ 0 h 28"/>
                <a:gd name="T20" fmla="*/ 15 w 15"/>
                <a:gd name="T21" fmla="*/ 28 h 2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5" h="28">
                  <a:moveTo>
                    <a:pt x="9" y="0"/>
                  </a:moveTo>
                  <a:cubicBezTo>
                    <a:pt x="14" y="0"/>
                    <a:pt x="15" y="10"/>
                    <a:pt x="14" y="14"/>
                  </a:cubicBezTo>
                  <a:cubicBezTo>
                    <a:pt x="13" y="18"/>
                    <a:pt x="15" y="28"/>
                    <a:pt x="9" y="28"/>
                  </a:cubicBezTo>
                  <a:cubicBezTo>
                    <a:pt x="4" y="27"/>
                    <a:pt x="5" y="21"/>
                    <a:pt x="5" y="18"/>
                  </a:cubicBezTo>
                  <a:cubicBezTo>
                    <a:pt x="5" y="14"/>
                    <a:pt x="0" y="14"/>
                    <a:pt x="2" y="8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61" name="Belarus" descr="© INSCALE GmbH, 05.05.2010&#10;http://www.presentationload.com/">
              <a:extLst>
                <a:ext uri="{FF2B5EF4-FFF2-40B4-BE49-F238E27FC236}">
                  <a16:creationId xmlns:a16="http://schemas.microsoft.com/office/drawing/2014/main" id="{BADEA2D2-8CD7-99A6-6241-8F5570A7A76C}"/>
                </a:ext>
              </a:extLst>
            </p:cNvPr>
            <p:cNvSpPr>
              <a:spLocks/>
            </p:cNvSpPr>
            <p:nvPr/>
          </p:nvSpPr>
          <p:spPr bwMode="gray">
            <a:xfrm>
              <a:off x="4809071" y="1516708"/>
              <a:ext cx="216427" cy="140826"/>
            </a:xfrm>
            <a:custGeom>
              <a:avLst/>
              <a:gdLst>
                <a:gd name="T0" fmla="*/ 2147483647 w 570"/>
                <a:gd name="T1" fmla="*/ 2147483647 h 372"/>
                <a:gd name="T2" fmla="*/ 2147483647 w 570"/>
                <a:gd name="T3" fmla="*/ 2147483647 h 372"/>
                <a:gd name="T4" fmla="*/ 2147483647 w 570"/>
                <a:gd name="T5" fmla="*/ 2147483647 h 372"/>
                <a:gd name="T6" fmla="*/ 2147483647 w 570"/>
                <a:gd name="T7" fmla="*/ 2147483647 h 372"/>
                <a:gd name="T8" fmla="*/ 2147483647 w 570"/>
                <a:gd name="T9" fmla="*/ 2147483647 h 372"/>
                <a:gd name="T10" fmla="*/ 2147483647 w 570"/>
                <a:gd name="T11" fmla="*/ 2147483647 h 372"/>
                <a:gd name="T12" fmla="*/ 2147483647 w 570"/>
                <a:gd name="T13" fmla="*/ 2147483647 h 372"/>
                <a:gd name="T14" fmla="*/ 2147483647 w 570"/>
                <a:gd name="T15" fmla="*/ 2147483647 h 372"/>
                <a:gd name="T16" fmla="*/ 2147483647 w 570"/>
                <a:gd name="T17" fmla="*/ 2147483647 h 372"/>
                <a:gd name="T18" fmla="*/ 2147483647 w 570"/>
                <a:gd name="T19" fmla="*/ 2147483647 h 372"/>
                <a:gd name="T20" fmla="*/ 2147483647 w 570"/>
                <a:gd name="T21" fmla="*/ 2147483647 h 372"/>
                <a:gd name="T22" fmla="*/ 2147483647 w 570"/>
                <a:gd name="T23" fmla="*/ 2147483647 h 372"/>
                <a:gd name="T24" fmla="*/ 2147483647 w 570"/>
                <a:gd name="T25" fmla="*/ 2147483647 h 372"/>
                <a:gd name="T26" fmla="*/ 2147483647 w 570"/>
                <a:gd name="T27" fmla="*/ 2147483647 h 372"/>
                <a:gd name="T28" fmla="*/ 2147483647 w 570"/>
                <a:gd name="T29" fmla="*/ 2147483647 h 372"/>
                <a:gd name="T30" fmla="*/ 2147483647 w 570"/>
                <a:gd name="T31" fmla="*/ 2147483647 h 372"/>
                <a:gd name="T32" fmla="*/ 2147483647 w 570"/>
                <a:gd name="T33" fmla="*/ 2147483647 h 372"/>
                <a:gd name="T34" fmla="*/ 2147483647 w 570"/>
                <a:gd name="T35" fmla="*/ 2147483647 h 372"/>
                <a:gd name="T36" fmla="*/ 2147483647 w 570"/>
                <a:gd name="T37" fmla="*/ 2147483647 h 372"/>
                <a:gd name="T38" fmla="*/ 2147483647 w 570"/>
                <a:gd name="T39" fmla="*/ 2147483647 h 372"/>
                <a:gd name="T40" fmla="*/ 2147483647 w 570"/>
                <a:gd name="T41" fmla="*/ 2147483647 h 372"/>
                <a:gd name="T42" fmla="*/ 2147483647 w 570"/>
                <a:gd name="T43" fmla="*/ 2147483647 h 372"/>
                <a:gd name="T44" fmla="*/ 2147483647 w 570"/>
                <a:gd name="T45" fmla="*/ 2147483647 h 372"/>
                <a:gd name="T46" fmla="*/ 2147483647 w 570"/>
                <a:gd name="T47" fmla="*/ 2147483647 h 372"/>
                <a:gd name="T48" fmla="*/ 2147483647 w 570"/>
                <a:gd name="T49" fmla="*/ 2147483647 h 372"/>
                <a:gd name="T50" fmla="*/ 2147483647 w 570"/>
                <a:gd name="T51" fmla="*/ 2147483647 h 372"/>
                <a:gd name="T52" fmla="*/ 2147483647 w 570"/>
                <a:gd name="T53" fmla="*/ 2147483647 h 372"/>
                <a:gd name="T54" fmla="*/ 2147483647 w 570"/>
                <a:gd name="T55" fmla="*/ 2147483647 h 372"/>
                <a:gd name="T56" fmla="*/ 2147483647 w 570"/>
                <a:gd name="T57" fmla="*/ 0 h 372"/>
                <a:gd name="T58" fmla="*/ 2147483647 w 570"/>
                <a:gd name="T59" fmla="*/ 2147483647 h 372"/>
                <a:gd name="T60" fmla="*/ 2147483647 w 570"/>
                <a:gd name="T61" fmla="*/ 2147483647 h 372"/>
                <a:gd name="T62" fmla="*/ 2147483647 w 570"/>
                <a:gd name="T63" fmla="*/ 2147483647 h 372"/>
                <a:gd name="T64" fmla="*/ 2147483647 w 570"/>
                <a:gd name="T65" fmla="*/ 2147483647 h 372"/>
                <a:gd name="T66" fmla="*/ 2147483647 w 570"/>
                <a:gd name="T67" fmla="*/ 2147483647 h 372"/>
                <a:gd name="T68" fmla="*/ 2147483647 w 570"/>
                <a:gd name="T69" fmla="*/ 2147483647 h 372"/>
                <a:gd name="T70" fmla="*/ 2147483647 w 570"/>
                <a:gd name="T71" fmla="*/ 2147483647 h 372"/>
                <a:gd name="T72" fmla="*/ 2147483647 w 570"/>
                <a:gd name="T73" fmla="*/ 2147483647 h 372"/>
                <a:gd name="T74" fmla="*/ 2147483647 w 570"/>
                <a:gd name="T75" fmla="*/ 2147483647 h 372"/>
                <a:gd name="T76" fmla="*/ 2147483647 w 570"/>
                <a:gd name="T77" fmla="*/ 2147483647 h 372"/>
                <a:gd name="T78" fmla="*/ 2147483647 w 570"/>
                <a:gd name="T79" fmla="*/ 2147483647 h 372"/>
                <a:gd name="T80" fmla="*/ 2147483647 w 570"/>
                <a:gd name="T81" fmla="*/ 2147483647 h 372"/>
                <a:gd name="T82" fmla="*/ 2147483647 w 570"/>
                <a:gd name="T83" fmla="*/ 2147483647 h 372"/>
                <a:gd name="T84" fmla="*/ 2147483647 w 570"/>
                <a:gd name="T85" fmla="*/ 2147483647 h 372"/>
                <a:gd name="T86" fmla="*/ 2147483647 w 570"/>
                <a:gd name="T87" fmla="*/ 2147483647 h 372"/>
                <a:gd name="T88" fmla="*/ 2147483647 w 570"/>
                <a:gd name="T89" fmla="*/ 2147483647 h 372"/>
                <a:gd name="T90" fmla="*/ 2147483647 w 570"/>
                <a:gd name="T91" fmla="*/ 2147483647 h 372"/>
                <a:gd name="T92" fmla="*/ 2147483647 w 570"/>
                <a:gd name="T93" fmla="*/ 2147483647 h 372"/>
                <a:gd name="T94" fmla="*/ 2147483647 w 570"/>
                <a:gd name="T95" fmla="*/ 2147483647 h 372"/>
                <a:gd name="T96" fmla="*/ 2147483647 w 570"/>
                <a:gd name="T97" fmla="*/ 2147483647 h 37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570"/>
                <a:gd name="T148" fmla="*/ 0 h 372"/>
                <a:gd name="T149" fmla="*/ 570 w 570"/>
                <a:gd name="T150" fmla="*/ 372 h 372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570" h="372">
                  <a:moveTo>
                    <a:pt x="24" y="312"/>
                  </a:moveTo>
                  <a:lnTo>
                    <a:pt x="24" y="342"/>
                  </a:lnTo>
                  <a:lnTo>
                    <a:pt x="30" y="354"/>
                  </a:lnTo>
                  <a:lnTo>
                    <a:pt x="36" y="360"/>
                  </a:lnTo>
                  <a:lnTo>
                    <a:pt x="48" y="360"/>
                  </a:lnTo>
                  <a:lnTo>
                    <a:pt x="60" y="354"/>
                  </a:lnTo>
                  <a:lnTo>
                    <a:pt x="72" y="342"/>
                  </a:lnTo>
                  <a:lnTo>
                    <a:pt x="72" y="336"/>
                  </a:lnTo>
                  <a:lnTo>
                    <a:pt x="108" y="336"/>
                  </a:lnTo>
                  <a:lnTo>
                    <a:pt x="120" y="330"/>
                  </a:lnTo>
                  <a:lnTo>
                    <a:pt x="126" y="324"/>
                  </a:lnTo>
                  <a:lnTo>
                    <a:pt x="174" y="324"/>
                  </a:lnTo>
                  <a:lnTo>
                    <a:pt x="174" y="330"/>
                  </a:lnTo>
                  <a:lnTo>
                    <a:pt x="180" y="336"/>
                  </a:lnTo>
                  <a:lnTo>
                    <a:pt x="216" y="336"/>
                  </a:lnTo>
                  <a:lnTo>
                    <a:pt x="240" y="342"/>
                  </a:lnTo>
                  <a:lnTo>
                    <a:pt x="258" y="354"/>
                  </a:lnTo>
                  <a:lnTo>
                    <a:pt x="264" y="348"/>
                  </a:lnTo>
                  <a:lnTo>
                    <a:pt x="282" y="360"/>
                  </a:lnTo>
                  <a:lnTo>
                    <a:pt x="294" y="348"/>
                  </a:lnTo>
                  <a:lnTo>
                    <a:pt x="300" y="360"/>
                  </a:lnTo>
                  <a:lnTo>
                    <a:pt x="318" y="354"/>
                  </a:lnTo>
                  <a:lnTo>
                    <a:pt x="324" y="360"/>
                  </a:lnTo>
                  <a:lnTo>
                    <a:pt x="336" y="354"/>
                  </a:lnTo>
                  <a:lnTo>
                    <a:pt x="348" y="366"/>
                  </a:lnTo>
                  <a:lnTo>
                    <a:pt x="348" y="360"/>
                  </a:lnTo>
                  <a:lnTo>
                    <a:pt x="354" y="354"/>
                  </a:lnTo>
                  <a:lnTo>
                    <a:pt x="372" y="354"/>
                  </a:lnTo>
                  <a:lnTo>
                    <a:pt x="378" y="360"/>
                  </a:lnTo>
                  <a:lnTo>
                    <a:pt x="378" y="372"/>
                  </a:lnTo>
                  <a:lnTo>
                    <a:pt x="384" y="372"/>
                  </a:lnTo>
                  <a:lnTo>
                    <a:pt x="396" y="366"/>
                  </a:lnTo>
                  <a:lnTo>
                    <a:pt x="420" y="366"/>
                  </a:lnTo>
                  <a:lnTo>
                    <a:pt x="426" y="372"/>
                  </a:lnTo>
                  <a:lnTo>
                    <a:pt x="444" y="372"/>
                  </a:lnTo>
                  <a:lnTo>
                    <a:pt x="450" y="366"/>
                  </a:lnTo>
                  <a:lnTo>
                    <a:pt x="450" y="354"/>
                  </a:lnTo>
                  <a:lnTo>
                    <a:pt x="444" y="348"/>
                  </a:lnTo>
                  <a:lnTo>
                    <a:pt x="450" y="336"/>
                  </a:lnTo>
                  <a:lnTo>
                    <a:pt x="456" y="330"/>
                  </a:lnTo>
                  <a:lnTo>
                    <a:pt x="468" y="324"/>
                  </a:lnTo>
                  <a:lnTo>
                    <a:pt x="474" y="312"/>
                  </a:lnTo>
                  <a:lnTo>
                    <a:pt x="498" y="312"/>
                  </a:lnTo>
                  <a:lnTo>
                    <a:pt x="516" y="318"/>
                  </a:lnTo>
                  <a:lnTo>
                    <a:pt x="516" y="300"/>
                  </a:lnTo>
                  <a:lnTo>
                    <a:pt x="510" y="288"/>
                  </a:lnTo>
                  <a:lnTo>
                    <a:pt x="504" y="282"/>
                  </a:lnTo>
                  <a:lnTo>
                    <a:pt x="504" y="264"/>
                  </a:lnTo>
                  <a:lnTo>
                    <a:pt x="480" y="240"/>
                  </a:lnTo>
                  <a:lnTo>
                    <a:pt x="480" y="234"/>
                  </a:lnTo>
                  <a:lnTo>
                    <a:pt x="486" y="228"/>
                  </a:lnTo>
                  <a:lnTo>
                    <a:pt x="510" y="228"/>
                  </a:lnTo>
                  <a:lnTo>
                    <a:pt x="510" y="234"/>
                  </a:lnTo>
                  <a:lnTo>
                    <a:pt x="516" y="234"/>
                  </a:lnTo>
                  <a:lnTo>
                    <a:pt x="522" y="240"/>
                  </a:lnTo>
                  <a:lnTo>
                    <a:pt x="528" y="240"/>
                  </a:lnTo>
                  <a:lnTo>
                    <a:pt x="552" y="228"/>
                  </a:lnTo>
                  <a:lnTo>
                    <a:pt x="558" y="216"/>
                  </a:lnTo>
                  <a:lnTo>
                    <a:pt x="570" y="210"/>
                  </a:lnTo>
                  <a:lnTo>
                    <a:pt x="546" y="198"/>
                  </a:lnTo>
                  <a:lnTo>
                    <a:pt x="552" y="192"/>
                  </a:lnTo>
                  <a:lnTo>
                    <a:pt x="552" y="186"/>
                  </a:lnTo>
                  <a:lnTo>
                    <a:pt x="546" y="186"/>
                  </a:lnTo>
                  <a:lnTo>
                    <a:pt x="540" y="180"/>
                  </a:lnTo>
                  <a:lnTo>
                    <a:pt x="504" y="180"/>
                  </a:lnTo>
                  <a:lnTo>
                    <a:pt x="504" y="156"/>
                  </a:lnTo>
                  <a:lnTo>
                    <a:pt x="474" y="144"/>
                  </a:lnTo>
                  <a:lnTo>
                    <a:pt x="474" y="132"/>
                  </a:lnTo>
                  <a:lnTo>
                    <a:pt x="456" y="114"/>
                  </a:lnTo>
                  <a:lnTo>
                    <a:pt x="444" y="108"/>
                  </a:lnTo>
                  <a:lnTo>
                    <a:pt x="438" y="102"/>
                  </a:lnTo>
                  <a:lnTo>
                    <a:pt x="444" y="84"/>
                  </a:lnTo>
                  <a:lnTo>
                    <a:pt x="432" y="66"/>
                  </a:lnTo>
                  <a:lnTo>
                    <a:pt x="438" y="60"/>
                  </a:lnTo>
                  <a:lnTo>
                    <a:pt x="438" y="48"/>
                  </a:lnTo>
                  <a:lnTo>
                    <a:pt x="432" y="42"/>
                  </a:lnTo>
                  <a:lnTo>
                    <a:pt x="396" y="24"/>
                  </a:lnTo>
                  <a:lnTo>
                    <a:pt x="390" y="18"/>
                  </a:lnTo>
                  <a:lnTo>
                    <a:pt x="384" y="18"/>
                  </a:lnTo>
                  <a:lnTo>
                    <a:pt x="354" y="36"/>
                  </a:lnTo>
                  <a:lnTo>
                    <a:pt x="348" y="18"/>
                  </a:lnTo>
                  <a:lnTo>
                    <a:pt x="312" y="12"/>
                  </a:lnTo>
                  <a:lnTo>
                    <a:pt x="300" y="18"/>
                  </a:lnTo>
                  <a:lnTo>
                    <a:pt x="300" y="12"/>
                  </a:lnTo>
                  <a:lnTo>
                    <a:pt x="294" y="6"/>
                  </a:lnTo>
                  <a:lnTo>
                    <a:pt x="276" y="6"/>
                  </a:lnTo>
                  <a:lnTo>
                    <a:pt x="270" y="0"/>
                  </a:lnTo>
                  <a:lnTo>
                    <a:pt x="258" y="0"/>
                  </a:lnTo>
                  <a:lnTo>
                    <a:pt x="252" y="6"/>
                  </a:lnTo>
                  <a:lnTo>
                    <a:pt x="246" y="18"/>
                  </a:lnTo>
                  <a:lnTo>
                    <a:pt x="240" y="24"/>
                  </a:lnTo>
                  <a:lnTo>
                    <a:pt x="234" y="24"/>
                  </a:lnTo>
                  <a:lnTo>
                    <a:pt x="228" y="30"/>
                  </a:lnTo>
                  <a:lnTo>
                    <a:pt x="222" y="24"/>
                  </a:lnTo>
                  <a:lnTo>
                    <a:pt x="198" y="24"/>
                  </a:lnTo>
                  <a:lnTo>
                    <a:pt x="192" y="30"/>
                  </a:lnTo>
                  <a:lnTo>
                    <a:pt x="180" y="36"/>
                  </a:lnTo>
                  <a:lnTo>
                    <a:pt x="174" y="42"/>
                  </a:lnTo>
                  <a:lnTo>
                    <a:pt x="174" y="54"/>
                  </a:lnTo>
                  <a:lnTo>
                    <a:pt x="192" y="72"/>
                  </a:lnTo>
                  <a:lnTo>
                    <a:pt x="186" y="78"/>
                  </a:lnTo>
                  <a:lnTo>
                    <a:pt x="168" y="78"/>
                  </a:lnTo>
                  <a:lnTo>
                    <a:pt x="162" y="72"/>
                  </a:lnTo>
                  <a:lnTo>
                    <a:pt x="156" y="72"/>
                  </a:lnTo>
                  <a:lnTo>
                    <a:pt x="162" y="90"/>
                  </a:lnTo>
                  <a:lnTo>
                    <a:pt x="144" y="90"/>
                  </a:lnTo>
                  <a:lnTo>
                    <a:pt x="138" y="96"/>
                  </a:lnTo>
                  <a:lnTo>
                    <a:pt x="138" y="102"/>
                  </a:lnTo>
                  <a:lnTo>
                    <a:pt x="144" y="114"/>
                  </a:lnTo>
                  <a:lnTo>
                    <a:pt x="144" y="120"/>
                  </a:lnTo>
                  <a:lnTo>
                    <a:pt x="132" y="120"/>
                  </a:lnTo>
                  <a:lnTo>
                    <a:pt x="132" y="126"/>
                  </a:lnTo>
                  <a:lnTo>
                    <a:pt x="138" y="132"/>
                  </a:lnTo>
                  <a:lnTo>
                    <a:pt x="138" y="144"/>
                  </a:lnTo>
                  <a:lnTo>
                    <a:pt x="144" y="150"/>
                  </a:lnTo>
                  <a:lnTo>
                    <a:pt x="144" y="156"/>
                  </a:lnTo>
                  <a:lnTo>
                    <a:pt x="132" y="156"/>
                  </a:lnTo>
                  <a:lnTo>
                    <a:pt x="138" y="150"/>
                  </a:lnTo>
                  <a:lnTo>
                    <a:pt x="138" y="144"/>
                  </a:lnTo>
                  <a:lnTo>
                    <a:pt x="120" y="144"/>
                  </a:lnTo>
                  <a:lnTo>
                    <a:pt x="108" y="150"/>
                  </a:lnTo>
                  <a:lnTo>
                    <a:pt x="102" y="156"/>
                  </a:lnTo>
                  <a:lnTo>
                    <a:pt x="96" y="168"/>
                  </a:lnTo>
                  <a:lnTo>
                    <a:pt x="84" y="156"/>
                  </a:lnTo>
                  <a:lnTo>
                    <a:pt x="84" y="174"/>
                  </a:lnTo>
                  <a:lnTo>
                    <a:pt x="54" y="174"/>
                  </a:lnTo>
                  <a:lnTo>
                    <a:pt x="54" y="168"/>
                  </a:lnTo>
                  <a:lnTo>
                    <a:pt x="48" y="162"/>
                  </a:lnTo>
                  <a:lnTo>
                    <a:pt x="42" y="162"/>
                  </a:lnTo>
                  <a:lnTo>
                    <a:pt x="30" y="168"/>
                  </a:lnTo>
                  <a:lnTo>
                    <a:pt x="18" y="168"/>
                  </a:lnTo>
                  <a:lnTo>
                    <a:pt x="12" y="174"/>
                  </a:lnTo>
                  <a:lnTo>
                    <a:pt x="6" y="174"/>
                  </a:lnTo>
                  <a:lnTo>
                    <a:pt x="12" y="186"/>
                  </a:lnTo>
                  <a:lnTo>
                    <a:pt x="18" y="192"/>
                  </a:lnTo>
                  <a:lnTo>
                    <a:pt x="18" y="204"/>
                  </a:lnTo>
                  <a:lnTo>
                    <a:pt x="24" y="210"/>
                  </a:lnTo>
                  <a:lnTo>
                    <a:pt x="36" y="234"/>
                  </a:lnTo>
                  <a:lnTo>
                    <a:pt x="42" y="240"/>
                  </a:lnTo>
                  <a:lnTo>
                    <a:pt x="42" y="246"/>
                  </a:lnTo>
                  <a:lnTo>
                    <a:pt x="36" y="252"/>
                  </a:lnTo>
                  <a:lnTo>
                    <a:pt x="36" y="264"/>
                  </a:lnTo>
                  <a:lnTo>
                    <a:pt x="12" y="270"/>
                  </a:lnTo>
                  <a:lnTo>
                    <a:pt x="12" y="288"/>
                  </a:lnTo>
                  <a:lnTo>
                    <a:pt x="0" y="288"/>
                  </a:lnTo>
                  <a:lnTo>
                    <a:pt x="0" y="294"/>
                  </a:lnTo>
                  <a:lnTo>
                    <a:pt x="6" y="300"/>
                  </a:lnTo>
                  <a:lnTo>
                    <a:pt x="12" y="300"/>
                  </a:lnTo>
                  <a:lnTo>
                    <a:pt x="24" y="31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62" name="Azerbaijan" descr="© INSCALE GmbH, 05.05.2010&#10;http://www.presentationload.com/">
              <a:extLst>
                <a:ext uri="{FF2B5EF4-FFF2-40B4-BE49-F238E27FC236}">
                  <a16:creationId xmlns:a16="http://schemas.microsoft.com/office/drawing/2014/main" id="{9B2B3D54-5C7B-67C4-964E-2F2B6DA33D43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5370891" y="1939187"/>
              <a:ext cx="136378" cy="109696"/>
            </a:xfrm>
            <a:custGeom>
              <a:avLst/>
              <a:gdLst>
                <a:gd name="T0" fmla="*/ 2147483647 w 360"/>
                <a:gd name="T1" fmla="*/ 2147483647 h 288"/>
                <a:gd name="T2" fmla="*/ 2147483647 w 360"/>
                <a:gd name="T3" fmla="*/ 2147483647 h 288"/>
                <a:gd name="T4" fmla="*/ 2147483647 w 360"/>
                <a:gd name="T5" fmla="*/ 2147483647 h 288"/>
                <a:gd name="T6" fmla="*/ 2147483647 w 360"/>
                <a:gd name="T7" fmla="*/ 2147483647 h 288"/>
                <a:gd name="T8" fmla="*/ 2147483647 w 360"/>
                <a:gd name="T9" fmla="*/ 2147483647 h 288"/>
                <a:gd name="T10" fmla="*/ 2147483647 w 360"/>
                <a:gd name="T11" fmla="*/ 2147483647 h 288"/>
                <a:gd name="T12" fmla="*/ 2147483647 w 360"/>
                <a:gd name="T13" fmla="*/ 2147483647 h 288"/>
                <a:gd name="T14" fmla="*/ 2147483647 w 360"/>
                <a:gd name="T15" fmla="*/ 2147483647 h 288"/>
                <a:gd name="T16" fmla="*/ 2147483647 w 360"/>
                <a:gd name="T17" fmla="*/ 2147483647 h 288"/>
                <a:gd name="T18" fmla="*/ 2147483647 w 360"/>
                <a:gd name="T19" fmla="*/ 2147483647 h 288"/>
                <a:gd name="T20" fmla="*/ 2147483647 w 360"/>
                <a:gd name="T21" fmla="*/ 2147483647 h 288"/>
                <a:gd name="T22" fmla="*/ 2147483647 w 360"/>
                <a:gd name="T23" fmla="*/ 2147483647 h 288"/>
                <a:gd name="T24" fmla="*/ 2147483647 w 360"/>
                <a:gd name="T25" fmla="*/ 2147483647 h 288"/>
                <a:gd name="T26" fmla="*/ 2147483647 w 360"/>
                <a:gd name="T27" fmla="*/ 0 h 288"/>
                <a:gd name="T28" fmla="*/ 2147483647 w 360"/>
                <a:gd name="T29" fmla="*/ 2147483647 h 288"/>
                <a:gd name="T30" fmla="*/ 2147483647 w 360"/>
                <a:gd name="T31" fmla="*/ 2147483647 h 288"/>
                <a:gd name="T32" fmla="*/ 2147483647 w 360"/>
                <a:gd name="T33" fmla="*/ 2147483647 h 288"/>
                <a:gd name="T34" fmla="*/ 2147483647 w 360"/>
                <a:gd name="T35" fmla="*/ 2147483647 h 288"/>
                <a:gd name="T36" fmla="*/ 2147483647 w 360"/>
                <a:gd name="T37" fmla="*/ 2147483647 h 288"/>
                <a:gd name="T38" fmla="*/ 2147483647 w 360"/>
                <a:gd name="T39" fmla="*/ 0 h 288"/>
                <a:gd name="T40" fmla="*/ 2147483647 w 360"/>
                <a:gd name="T41" fmla="*/ 2147483647 h 288"/>
                <a:gd name="T42" fmla="*/ 2147483647 w 360"/>
                <a:gd name="T43" fmla="*/ 2147483647 h 288"/>
                <a:gd name="T44" fmla="*/ 2147483647 w 360"/>
                <a:gd name="T45" fmla="*/ 2147483647 h 288"/>
                <a:gd name="T46" fmla="*/ 2147483647 w 360"/>
                <a:gd name="T47" fmla="*/ 2147483647 h 288"/>
                <a:gd name="T48" fmla="*/ 2147483647 w 360"/>
                <a:gd name="T49" fmla="*/ 2147483647 h 288"/>
                <a:gd name="T50" fmla="*/ 2147483647 w 360"/>
                <a:gd name="T51" fmla="*/ 2147483647 h 288"/>
                <a:gd name="T52" fmla="*/ 2147483647 w 360"/>
                <a:gd name="T53" fmla="*/ 2147483647 h 288"/>
                <a:gd name="T54" fmla="*/ 0 w 360"/>
                <a:gd name="T55" fmla="*/ 2147483647 h 288"/>
                <a:gd name="T56" fmla="*/ 2147483647 w 360"/>
                <a:gd name="T57" fmla="*/ 2147483647 h 288"/>
                <a:gd name="T58" fmla="*/ 2147483647 w 360"/>
                <a:gd name="T59" fmla="*/ 2147483647 h 288"/>
                <a:gd name="T60" fmla="*/ 2147483647 w 360"/>
                <a:gd name="T61" fmla="*/ 2147483647 h 288"/>
                <a:gd name="T62" fmla="*/ 2147483647 w 360"/>
                <a:gd name="T63" fmla="*/ 2147483647 h 288"/>
                <a:gd name="T64" fmla="*/ 2147483647 w 360"/>
                <a:gd name="T65" fmla="*/ 2147483647 h 288"/>
                <a:gd name="T66" fmla="*/ 2147483647 w 360"/>
                <a:gd name="T67" fmla="*/ 2147483647 h 288"/>
                <a:gd name="T68" fmla="*/ 2147483647 w 360"/>
                <a:gd name="T69" fmla="*/ 2147483647 h 288"/>
                <a:gd name="T70" fmla="*/ 2147483647 w 360"/>
                <a:gd name="T71" fmla="*/ 2147483647 h 288"/>
                <a:gd name="T72" fmla="*/ 2147483647 w 360"/>
                <a:gd name="T73" fmla="*/ 2147483647 h 288"/>
                <a:gd name="T74" fmla="*/ 2147483647 w 360"/>
                <a:gd name="T75" fmla="*/ 2147483647 h 288"/>
                <a:gd name="T76" fmla="*/ 2147483647 w 360"/>
                <a:gd name="T77" fmla="*/ 2147483647 h 288"/>
                <a:gd name="T78" fmla="*/ 2147483647 w 360"/>
                <a:gd name="T79" fmla="*/ 2147483647 h 288"/>
                <a:gd name="T80" fmla="*/ 2147483647 w 360"/>
                <a:gd name="T81" fmla="*/ 2147483647 h 288"/>
                <a:gd name="T82" fmla="*/ 2147483647 w 360"/>
                <a:gd name="T83" fmla="*/ 2147483647 h 288"/>
                <a:gd name="T84" fmla="*/ 2147483647 w 360"/>
                <a:gd name="T85" fmla="*/ 2147483647 h 288"/>
                <a:gd name="T86" fmla="*/ 2147483647 w 360"/>
                <a:gd name="T87" fmla="*/ 2147483647 h 288"/>
                <a:gd name="T88" fmla="*/ 2147483647 w 360"/>
                <a:gd name="T89" fmla="*/ 2147483647 h 288"/>
                <a:gd name="T90" fmla="*/ 2147483647 w 360"/>
                <a:gd name="T91" fmla="*/ 2147483647 h 288"/>
                <a:gd name="T92" fmla="*/ 2147483647 w 360"/>
                <a:gd name="T93" fmla="*/ 2147483647 h 288"/>
                <a:gd name="T94" fmla="*/ 2147483647 w 360"/>
                <a:gd name="T95" fmla="*/ 2147483647 h 288"/>
                <a:gd name="T96" fmla="*/ 2147483647 w 360"/>
                <a:gd name="T97" fmla="*/ 2147483647 h 288"/>
                <a:gd name="T98" fmla="*/ 2147483647 w 360"/>
                <a:gd name="T99" fmla="*/ 2147483647 h 288"/>
                <a:gd name="T100" fmla="*/ 2147483647 w 360"/>
                <a:gd name="T101" fmla="*/ 2147483647 h 288"/>
                <a:gd name="T102" fmla="*/ 2147483647 w 360"/>
                <a:gd name="T103" fmla="*/ 2147483647 h 288"/>
                <a:gd name="T104" fmla="*/ 2147483647 w 360"/>
                <a:gd name="T105" fmla="*/ 2147483647 h 288"/>
                <a:gd name="T106" fmla="*/ 2147483647 w 360"/>
                <a:gd name="T107" fmla="*/ 2147483647 h 288"/>
                <a:gd name="T108" fmla="*/ 2147483647 w 360"/>
                <a:gd name="T109" fmla="*/ 2147483647 h 288"/>
                <a:gd name="T110" fmla="*/ 2147483647 w 360"/>
                <a:gd name="T111" fmla="*/ 2147483647 h 288"/>
                <a:gd name="T112" fmla="*/ 2147483647 w 360"/>
                <a:gd name="T113" fmla="*/ 2147483647 h 288"/>
                <a:gd name="T114" fmla="*/ 2147483647 w 360"/>
                <a:gd name="T115" fmla="*/ 2147483647 h 288"/>
                <a:gd name="T116" fmla="*/ 2147483647 w 360"/>
                <a:gd name="T117" fmla="*/ 2147483647 h 288"/>
                <a:gd name="T118" fmla="*/ 2147483647 w 360"/>
                <a:gd name="T119" fmla="*/ 2147483647 h 288"/>
                <a:gd name="T120" fmla="*/ 2147483647 w 360"/>
                <a:gd name="T121" fmla="*/ 2147483647 h 28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360"/>
                <a:gd name="T184" fmla="*/ 0 h 288"/>
                <a:gd name="T185" fmla="*/ 360 w 360"/>
                <a:gd name="T186" fmla="*/ 288 h 288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360" h="288">
                  <a:moveTo>
                    <a:pt x="66" y="186"/>
                  </a:moveTo>
                  <a:lnTo>
                    <a:pt x="36" y="186"/>
                  </a:lnTo>
                  <a:lnTo>
                    <a:pt x="24" y="174"/>
                  </a:lnTo>
                  <a:lnTo>
                    <a:pt x="6" y="174"/>
                  </a:lnTo>
                  <a:lnTo>
                    <a:pt x="12" y="186"/>
                  </a:lnTo>
                  <a:lnTo>
                    <a:pt x="12" y="192"/>
                  </a:lnTo>
                  <a:lnTo>
                    <a:pt x="18" y="204"/>
                  </a:lnTo>
                  <a:lnTo>
                    <a:pt x="36" y="222"/>
                  </a:lnTo>
                  <a:lnTo>
                    <a:pt x="48" y="228"/>
                  </a:lnTo>
                  <a:lnTo>
                    <a:pt x="84" y="240"/>
                  </a:lnTo>
                  <a:lnTo>
                    <a:pt x="90" y="240"/>
                  </a:lnTo>
                  <a:lnTo>
                    <a:pt x="84" y="234"/>
                  </a:lnTo>
                  <a:lnTo>
                    <a:pt x="84" y="222"/>
                  </a:lnTo>
                  <a:lnTo>
                    <a:pt x="78" y="216"/>
                  </a:lnTo>
                  <a:lnTo>
                    <a:pt x="78" y="204"/>
                  </a:lnTo>
                  <a:lnTo>
                    <a:pt x="72" y="198"/>
                  </a:lnTo>
                  <a:lnTo>
                    <a:pt x="72" y="186"/>
                  </a:lnTo>
                  <a:lnTo>
                    <a:pt x="66" y="186"/>
                  </a:lnTo>
                  <a:close/>
                  <a:moveTo>
                    <a:pt x="354" y="108"/>
                  </a:moveTo>
                  <a:lnTo>
                    <a:pt x="348" y="102"/>
                  </a:lnTo>
                  <a:lnTo>
                    <a:pt x="330" y="102"/>
                  </a:lnTo>
                  <a:lnTo>
                    <a:pt x="318" y="108"/>
                  </a:lnTo>
                  <a:lnTo>
                    <a:pt x="306" y="108"/>
                  </a:lnTo>
                  <a:lnTo>
                    <a:pt x="288" y="90"/>
                  </a:lnTo>
                  <a:lnTo>
                    <a:pt x="288" y="84"/>
                  </a:lnTo>
                  <a:lnTo>
                    <a:pt x="264" y="54"/>
                  </a:lnTo>
                  <a:lnTo>
                    <a:pt x="264" y="42"/>
                  </a:lnTo>
                  <a:lnTo>
                    <a:pt x="216" y="0"/>
                  </a:lnTo>
                  <a:lnTo>
                    <a:pt x="216" y="30"/>
                  </a:lnTo>
                  <a:lnTo>
                    <a:pt x="210" y="36"/>
                  </a:lnTo>
                  <a:lnTo>
                    <a:pt x="192" y="36"/>
                  </a:lnTo>
                  <a:lnTo>
                    <a:pt x="192" y="48"/>
                  </a:lnTo>
                  <a:lnTo>
                    <a:pt x="186" y="54"/>
                  </a:lnTo>
                  <a:lnTo>
                    <a:pt x="162" y="54"/>
                  </a:lnTo>
                  <a:lnTo>
                    <a:pt x="156" y="48"/>
                  </a:lnTo>
                  <a:lnTo>
                    <a:pt x="144" y="42"/>
                  </a:lnTo>
                  <a:lnTo>
                    <a:pt x="138" y="30"/>
                  </a:lnTo>
                  <a:lnTo>
                    <a:pt x="120" y="12"/>
                  </a:lnTo>
                  <a:lnTo>
                    <a:pt x="84" y="0"/>
                  </a:lnTo>
                  <a:lnTo>
                    <a:pt x="72" y="0"/>
                  </a:lnTo>
                  <a:lnTo>
                    <a:pt x="60" y="12"/>
                  </a:lnTo>
                  <a:lnTo>
                    <a:pt x="78" y="30"/>
                  </a:lnTo>
                  <a:lnTo>
                    <a:pt x="84" y="30"/>
                  </a:lnTo>
                  <a:lnTo>
                    <a:pt x="90" y="36"/>
                  </a:lnTo>
                  <a:lnTo>
                    <a:pt x="96" y="48"/>
                  </a:lnTo>
                  <a:lnTo>
                    <a:pt x="102" y="54"/>
                  </a:lnTo>
                  <a:lnTo>
                    <a:pt x="108" y="66"/>
                  </a:lnTo>
                  <a:lnTo>
                    <a:pt x="102" y="72"/>
                  </a:lnTo>
                  <a:lnTo>
                    <a:pt x="84" y="54"/>
                  </a:lnTo>
                  <a:lnTo>
                    <a:pt x="72" y="54"/>
                  </a:lnTo>
                  <a:lnTo>
                    <a:pt x="60" y="60"/>
                  </a:lnTo>
                  <a:lnTo>
                    <a:pt x="42" y="42"/>
                  </a:lnTo>
                  <a:lnTo>
                    <a:pt x="42" y="36"/>
                  </a:lnTo>
                  <a:lnTo>
                    <a:pt x="36" y="30"/>
                  </a:lnTo>
                  <a:lnTo>
                    <a:pt x="12" y="30"/>
                  </a:lnTo>
                  <a:lnTo>
                    <a:pt x="0" y="42"/>
                  </a:lnTo>
                  <a:lnTo>
                    <a:pt x="0" y="48"/>
                  </a:lnTo>
                  <a:lnTo>
                    <a:pt x="6" y="48"/>
                  </a:lnTo>
                  <a:lnTo>
                    <a:pt x="12" y="54"/>
                  </a:lnTo>
                  <a:lnTo>
                    <a:pt x="12" y="66"/>
                  </a:lnTo>
                  <a:lnTo>
                    <a:pt x="30" y="66"/>
                  </a:lnTo>
                  <a:lnTo>
                    <a:pt x="36" y="72"/>
                  </a:lnTo>
                  <a:lnTo>
                    <a:pt x="36" y="96"/>
                  </a:lnTo>
                  <a:lnTo>
                    <a:pt x="30" y="102"/>
                  </a:lnTo>
                  <a:lnTo>
                    <a:pt x="36" y="102"/>
                  </a:lnTo>
                  <a:lnTo>
                    <a:pt x="42" y="108"/>
                  </a:lnTo>
                  <a:lnTo>
                    <a:pt x="66" y="120"/>
                  </a:lnTo>
                  <a:lnTo>
                    <a:pt x="72" y="126"/>
                  </a:lnTo>
                  <a:lnTo>
                    <a:pt x="72" y="132"/>
                  </a:lnTo>
                  <a:lnTo>
                    <a:pt x="54" y="150"/>
                  </a:lnTo>
                  <a:lnTo>
                    <a:pt x="42" y="150"/>
                  </a:lnTo>
                  <a:lnTo>
                    <a:pt x="72" y="162"/>
                  </a:lnTo>
                  <a:lnTo>
                    <a:pt x="84" y="180"/>
                  </a:lnTo>
                  <a:lnTo>
                    <a:pt x="114" y="186"/>
                  </a:lnTo>
                  <a:lnTo>
                    <a:pt x="114" y="198"/>
                  </a:lnTo>
                  <a:lnTo>
                    <a:pt x="120" y="210"/>
                  </a:lnTo>
                  <a:lnTo>
                    <a:pt x="120" y="240"/>
                  </a:lnTo>
                  <a:lnTo>
                    <a:pt x="132" y="240"/>
                  </a:lnTo>
                  <a:lnTo>
                    <a:pt x="138" y="228"/>
                  </a:lnTo>
                  <a:lnTo>
                    <a:pt x="144" y="222"/>
                  </a:lnTo>
                  <a:lnTo>
                    <a:pt x="144" y="216"/>
                  </a:lnTo>
                  <a:lnTo>
                    <a:pt x="156" y="204"/>
                  </a:lnTo>
                  <a:lnTo>
                    <a:pt x="174" y="192"/>
                  </a:lnTo>
                  <a:lnTo>
                    <a:pt x="186" y="186"/>
                  </a:lnTo>
                  <a:lnTo>
                    <a:pt x="198" y="174"/>
                  </a:lnTo>
                  <a:lnTo>
                    <a:pt x="210" y="168"/>
                  </a:lnTo>
                  <a:lnTo>
                    <a:pt x="222" y="168"/>
                  </a:lnTo>
                  <a:lnTo>
                    <a:pt x="228" y="180"/>
                  </a:lnTo>
                  <a:lnTo>
                    <a:pt x="234" y="186"/>
                  </a:lnTo>
                  <a:lnTo>
                    <a:pt x="234" y="204"/>
                  </a:lnTo>
                  <a:lnTo>
                    <a:pt x="228" y="210"/>
                  </a:lnTo>
                  <a:lnTo>
                    <a:pt x="228" y="222"/>
                  </a:lnTo>
                  <a:lnTo>
                    <a:pt x="234" y="222"/>
                  </a:lnTo>
                  <a:lnTo>
                    <a:pt x="240" y="228"/>
                  </a:lnTo>
                  <a:lnTo>
                    <a:pt x="240" y="234"/>
                  </a:lnTo>
                  <a:lnTo>
                    <a:pt x="234" y="240"/>
                  </a:lnTo>
                  <a:lnTo>
                    <a:pt x="222" y="240"/>
                  </a:lnTo>
                  <a:lnTo>
                    <a:pt x="222" y="246"/>
                  </a:lnTo>
                  <a:lnTo>
                    <a:pt x="234" y="258"/>
                  </a:lnTo>
                  <a:lnTo>
                    <a:pt x="246" y="264"/>
                  </a:lnTo>
                  <a:lnTo>
                    <a:pt x="252" y="270"/>
                  </a:lnTo>
                  <a:lnTo>
                    <a:pt x="258" y="270"/>
                  </a:lnTo>
                  <a:lnTo>
                    <a:pt x="264" y="276"/>
                  </a:lnTo>
                  <a:lnTo>
                    <a:pt x="264" y="282"/>
                  </a:lnTo>
                  <a:lnTo>
                    <a:pt x="282" y="282"/>
                  </a:lnTo>
                  <a:lnTo>
                    <a:pt x="282" y="288"/>
                  </a:lnTo>
                  <a:lnTo>
                    <a:pt x="288" y="282"/>
                  </a:lnTo>
                  <a:lnTo>
                    <a:pt x="288" y="258"/>
                  </a:lnTo>
                  <a:lnTo>
                    <a:pt x="282" y="252"/>
                  </a:lnTo>
                  <a:lnTo>
                    <a:pt x="276" y="252"/>
                  </a:lnTo>
                  <a:lnTo>
                    <a:pt x="270" y="246"/>
                  </a:lnTo>
                  <a:lnTo>
                    <a:pt x="288" y="240"/>
                  </a:lnTo>
                  <a:lnTo>
                    <a:pt x="288" y="210"/>
                  </a:lnTo>
                  <a:lnTo>
                    <a:pt x="300" y="222"/>
                  </a:lnTo>
                  <a:lnTo>
                    <a:pt x="306" y="222"/>
                  </a:lnTo>
                  <a:lnTo>
                    <a:pt x="318" y="210"/>
                  </a:lnTo>
                  <a:lnTo>
                    <a:pt x="300" y="192"/>
                  </a:lnTo>
                  <a:lnTo>
                    <a:pt x="300" y="138"/>
                  </a:lnTo>
                  <a:lnTo>
                    <a:pt x="318" y="138"/>
                  </a:lnTo>
                  <a:lnTo>
                    <a:pt x="330" y="126"/>
                  </a:lnTo>
                  <a:lnTo>
                    <a:pt x="360" y="132"/>
                  </a:lnTo>
                  <a:lnTo>
                    <a:pt x="360" y="120"/>
                  </a:lnTo>
                  <a:lnTo>
                    <a:pt x="354" y="108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63" name="Austria" descr="© INSCALE GmbH, 05.05.2010&#10;http://www.presentationload.com/">
              <a:extLst>
                <a:ext uri="{FF2B5EF4-FFF2-40B4-BE49-F238E27FC236}">
                  <a16:creationId xmlns:a16="http://schemas.microsoft.com/office/drawing/2014/main" id="{E8316FB8-4592-C014-5156-F46F8E91500E}"/>
                </a:ext>
              </a:extLst>
            </p:cNvPr>
            <p:cNvSpPr>
              <a:spLocks/>
            </p:cNvSpPr>
            <p:nvPr/>
          </p:nvSpPr>
          <p:spPr bwMode="gray">
            <a:xfrm>
              <a:off x="4494808" y="1725724"/>
              <a:ext cx="173437" cy="77083"/>
            </a:xfrm>
            <a:custGeom>
              <a:avLst/>
              <a:gdLst>
                <a:gd name="T0" fmla="*/ 2147483647 w 456"/>
                <a:gd name="T1" fmla="*/ 2147483647 h 204"/>
                <a:gd name="T2" fmla="*/ 2147483647 w 456"/>
                <a:gd name="T3" fmla="*/ 2147483647 h 204"/>
                <a:gd name="T4" fmla="*/ 2147483647 w 456"/>
                <a:gd name="T5" fmla="*/ 2147483647 h 204"/>
                <a:gd name="T6" fmla="*/ 2147483647 w 456"/>
                <a:gd name="T7" fmla="*/ 2147483647 h 204"/>
                <a:gd name="T8" fmla="*/ 2147483647 w 456"/>
                <a:gd name="T9" fmla="*/ 2147483647 h 204"/>
                <a:gd name="T10" fmla="*/ 2147483647 w 456"/>
                <a:gd name="T11" fmla="*/ 2147483647 h 204"/>
                <a:gd name="T12" fmla="*/ 2147483647 w 456"/>
                <a:gd name="T13" fmla="*/ 2147483647 h 204"/>
                <a:gd name="T14" fmla="*/ 2147483647 w 456"/>
                <a:gd name="T15" fmla="*/ 0 h 204"/>
                <a:gd name="T16" fmla="*/ 2147483647 w 456"/>
                <a:gd name="T17" fmla="*/ 2147483647 h 204"/>
                <a:gd name="T18" fmla="*/ 2147483647 w 456"/>
                <a:gd name="T19" fmla="*/ 2147483647 h 204"/>
                <a:gd name="T20" fmla="*/ 2147483647 w 456"/>
                <a:gd name="T21" fmla="*/ 2147483647 h 204"/>
                <a:gd name="T22" fmla="*/ 2147483647 w 456"/>
                <a:gd name="T23" fmla="*/ 2147483647 h 204"/>
                <a:gd name="T24" fmla="*/ 2147483647 w 456"/>
                <a:gd name="T25" fmla="*/ 2147483647 h 204"/>
                <a:gd name="T26" fmla="*/ 2147483647 w 456"/>
                <a:gd name="T27" fmla="*/ 2147483647 h 204"/>
                <a:gd name="T28" fmla="*/ 2147483647 w 456"/>
                <a:gd name="T29" fmla="*/ 2147483647 h 204"/>
                <a:gd name="T30" fmla="*/ 2147483647 w 456"/>
                <a:gd name="T31" fmla="*/ 2147483647 h 204"/>
                <a:gd name="T32" fmla="*/ 2147483647 w 456"/>
                <a:gd name="T33" fmla="*/ 2147483647 h 204"/>
                <a:gd name="T34" fmla="*/ 2147483647 w 456"/>
                <a:gd name="T35" fmla="*/ 2147483647 h 204"/>
                <a:gd name="T36" fmla="*/ 2147483647 w 456"/>
                <a:gd name="T37" fmla="*/ 2147483647 h 204"/>
                <a:gd name="T38" fmla="*/ 2147483647 w 456"/>
                <a:gd name="T39" fmla="*/ 2147483647 h 204"/>
                <a:gd name="T40" fmla="*/ 2147483647 w 456"/>
                <a:gd name="T41" fmla="*/ 2147483647 h 204"/>
                <a:gd name="T42" fmla="*/ 2147483647 w 456"/>
                <a:gd name="T43" fmla="*/ 2147483647 h 204"/>
                <a:gd name="T44" fmla="*/ 2147483647 w 456"/>
                <a:gd name="T45" fmla="*/ 2147483647 h 204"/>
                <a:gd name="T46" fmla="*/ 2147483647 w 456"/>
                <a:gd name="T47" fmla="*/ 2147483647 h 204"/>
                <a:gd name="T48" fmla="*/ 2147483647 w 456"/>
                <a:gd name="T49" fmla="*/ 2147483647 h 204"/>
                <a:gd name="T50" fmla="*/ 2147483647 w 456"/>
                <a:gd name="T51" fmla="*/ 2147483647 h 204"/>
                <a:gd name="T52" fmla="*/ 2147483647 w 456"/>
                <a:gd name="T53" fmla="*/ 2147483647 h 204"/>
                <a:gd name="T54" fmla="*/ 0 w 456"/>
                <a:gd name="T55" fmla="*/ 2147483647 h 204"/>
                <a:gd name="T56" fmla="*/ 2147483647 w 456"/>
                <a:gd name="T57" fmla="*/ 2147483647 h 204"/>
                <a:gd name="T58" fmla="*/ 2147483647 w 456"/>
                <a:gd name="T59" fmla="*/ 2147483647 h 204"/>
                <a:gd name="T60" fmla="*/ 2147483647 w 456"/>
                <a:gd name="T61" fmla="*/ 2147483647 h 204"/>
                <a:gd name="T62" fmla="*/ 2147483647 w 456"/>
                <a:gd name="T63" fmla="*/ 2147483647 h 204"/>
                <a:gd name="T64" fmla="*/ 2147483647 w 456"/>
                <a:gd name="T65" fmla="*/ 2147483647 h 204"/>
                <a:gd name="T66" fmla="*/ 2147483647 w 456"/>
                <a:gd name="T67" fmla="*/ 2147483647 h 204"/>
                <a:gd name="T68" fmla="*/ 2147483647 w 456"/>
                <a:gd name="T69" fmla="*/ 2147483647 h 204"/>
                <a:gd name="T70" fmla="*/ 2147483647 w 456"/>
                <a:gd name="T71" fmla="*/ 2147483647 h 204"/>
                <a:gd name="T72" fmla="*/ 2147483647 w 456"/>
                <a:gd name="T73" fmla="*/ 2147483647 h 204"/>
                <a:gd name="T74" fmla="*/ 2147483647 w 456"/>
                <a:gd name="T75" fmla="*/ 2147483647 h 204"/>
                <a:gd name="T76" fmla="*/ 2147483647 w 456"/>
                <a:gd name="T77" fmla="*/ 2147483647 h 204"/>
                <a:gd name="T78" fmla="*/ 2147483647 w 456"/>
                <a:gd name="T79" fmla="*/ 2147483647 h 204"/>
                <a:gd name="T80" fmla="*/ 2147483647 w 456"/>
                <a:gd name="T81" fmla="*/ 2147483647 h 204"/>
                <a:gd name="T82" fmla="*/ 2147483647 w 456"/>
                <a:gd name="T83" fmla="*/ 2147483647 h 204"/>
                <a:gd name="T84" fmla="*/ 2147483647 w 456"/>
                <a:gd name="T85" fmla="*/ 2147483647 h 204"/>
                <a:gd name="T86" fmla="*/ 2147483647 w 456"/>
                <a:gd name="T87" fmla="*/ 2147483647 h 204"/>
                <a:gd name="T88" fmla="*/ 2147483647 w 456"/>
                <a:gd name="T89" fmla="*/ 2147483647 h 204"/>
                <a:gd name="T90" fmla="*/ 2147483647 w 456"/>
                <a:gd name="T91" fmla="*/ 2147483647 h 20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456"/>
                <a:gd name="T139" fmla="*/ 0 h 204"/>
                <a:gd name="T140" fmla="*/ 456 w 456"/>
                <a:gd name="T141" fmla="*/ 204 h 20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456" h="204">
                  <a:moveTo>
                    <a:pt x="456" y="102"/>
                  </a:moveTo>
                  <a:lnTo>
                    <a:pt x="456" y="60"/>
                  </a:lnTo>
                  <a:lnTo>
                    <a:pt x="450" y="60"/>
                  </a:lnTo>
                  <a:lnTo>
                    <a:pt x="450" y="48"/>
                  </a:lnTo>
                  <a:lnTo>
                    <a:pt x="456" y="24"/>
                  </a:lnTo>
                  <a:lnTo>
                    <a:pt x="444" y="18"/>
                  </a:lnTo>
                  <a:lnTo>
                    <a:pt x="438" y="18"/>
                  </a:lnTo>
                  <a:lnTo>
                    <a:pt x="432" y="12"/>
                  </a:lnTo>
                  <a:lnTo>
                    <a:pt x="420" y="12"/>
                  </a:lnTo>
                  <a:lnTo>
                    <a:pt x="414" y="18"/>
                  </a:lnTo>
                  <a:lnTo>
                    <a:pt x="402" y="24"/>
                  </a:lnTo>
                  <a:lnTo>
                    <a:pt x="390" y="12"/>
                  </a:lnTo>
                  <a:lnTo>
                    <a:pt x="378" y="18"/>
                  </a:lnTo>
                  <a:lnTo>
                    <a:pt x="366" y="6"/>
                  </a:lnTo>
                  <a:lnTo>
                    <a:pt x="354" y="0"/>
                  </a:lnTo>
                  <a:lnTo>
                    <a:pt x="336" y="0"/>
                  </a:lnTo>
                  <a:lnTo>
                    <a:pt x="330" y="6"/>
                  </a:lnTo>
                  <a:lnTo>
                    <a:pt x="324" y="18"/>
                  </a:lnTo>
                  <a:lnTo>
                    <a:pt x="318" y="18"/>
                  </a:lnTo>
                  <a:lnTo>
                    <a:pt x="318" y="36"/>
                  </a:lnTo>
                  <a:lnTo>
                    <a:pt x="306" y="30"/>
                  </a:lnTo>
                  <a:lnTo>
                    <a:pt x="300" y="30"/>
                  </a:lnTo>
                  <a:lnTo>
                    <a:pt x="288" y="36"/>
                  </a:lnTo>
                  <a:lnTo>
                    <a:pt x="276" y="36"/>
                  </a:lnTo>
                  <a:lnTo>
                    <a:pt x="258" y="18"/>
                  </a:lnTo>
                  <a:lnTo>
                    <a:pt x="252" y="36"/>
                  </a:lnTo>
                  <a:lnTo>
                    <a:pt x="234" y="36"/>
                  </a:lnTo>
                  <a:lnTo>
                    <a:pt x="240" y="48"/>
                  </a:lnTo>
                  <a:lnTo>
                    <a:pt x="240" y="66"/>
                  </a:lnTo>
                  <a:lnTo>
                    <a:pt x="234" y="66"/>
                  </a:lnTo>
                  <a:lnTo>
                    <a:pt x="228" y="60"/>
                  </a:lnTo>
                  <a:lnTo>
                    <a:pt x="210" y="60"/>
                  </a:lnTo>
                  <a:lnTo>
                    <a:pt x="204" y="66"/>
                  </a:lnTo>
                  <a:lnTo>
                    <a:pt x="204" y="72"/>
                  </a:lnTo>
                  <a:lnTo>
                    <a:pt x="198" y="78"/>
                  </a:lnTo>
                  <a:lnTo>
                    <a:pt x="198" y="84"/>
                  </a:lnTo>
                  <a:lnTo>
                    <a:pt x="210" y="84"/>
                  </a:lnTo>
                  <a:lnTo>
                    <a:pt x="210" y="126"/>
                  </a:lnTo>
                  <a:lnTo>
                    <a:pt x="204" y="126"/>
                  </a:lnTo>
                  <a:lnTo>
                    <a:pt x="192" y="114"/>
                  </a:lnTo>
                  <a:lnTo>
                    <a:pt x="174" y="108"/>
                  </a:lnTo>
                  <a:lnTo>
                    <a:pt x="162" y="102"/>
                  </a:lnTo>
                  <a:lnTo>
                    <a:pt x="144" y="114"/>
                  </a:lnTo>
                  <a:lnTo>
                    <a:pt x="126" y="114"/>
                  </a:lnTo>
                  <a:lnTo>
                    <a:pt x="108" y="126"/>
                  </a:lnTo>
                  <a:lnTo>
                    <a:pt x="102" y="132"/>
                  </a:lnTo>
                  <a:lnTo>
                    <a:pt x="84" y="132"/>
                  </a:lnTo>
                  <a:lnTo>
                    <a:pt x="66" y="114"/>
                  </a:lnTo>
                  <a:lnTo>
                    <a:pt x="48" y="114"/>
                  </a:lnTo>
                  <a:lnTo>
                    <a:pt x="48" y="126"/>
                  </a:lnTo>
                  <a:lnTo>
                    <a:pt x="42" y="132"/>
                  </a:lnTo>
                  <a:lnTo>
                    <a:pt x="30" y="132"/>
                  </a:lnTo>
                  <a:lnTo>
                    <a:pt x="30" y="126"/>
                  </a:lnTo>
                  <a:lnTo>
                    <a:pt x="24" y="120"/>
                  </a:lnTo>
                  <a:lnTo>
                    <a:pt x="0" y="120"/>
                  </a:lnTo>
                  <a:lnTo>
                    <a:pt x="0" y="156"/>
                  </a:lnTo>
                  <a:lnTo>
                    <a:pt x="18" y="156"/>
                  </a:lnTo>
                  <a:lnTo>
                    <a:pt x="18" y="174"/>
                  </a:lnTo>
                  <a:lnTo>
                    <a:pt x="24" y="174"/>
                  </a:lnTo>
                  <a:lnTo>
                    <a:pt x="42" y="156"/>
                  </a:lnTo>
                  <a:lnTo>
                    <a:pt x="48" y="156"/>
                  </a:lnTo>
                  <a:lnTo>
                    <a:pt x="60" y="168"/>
                  </a:lnTo>
                  <a:lnTo>
                    <a:pt x="60" y="174"/>
                  </a:lnTo>
                  <a:lnTo>
                    <a:pt x="72" y="174"/>
                  </a:lnTo>
                  <a:lnTo>
                    <a:pt x="84" y="180"/>
                  </a:lnTo>
                  <a:lnTo>
                    <a:pt x="96" y="162"/>
                  </a:lnTo>
                  <a:lnTo>
                    <a:pt x="138" y="162"/>
                  </a:lnTo>
                  <a:lnTo>
                    <a:pt x="138" y="156"/>
                  </a:lnTo>
                  <a:lnTo>
                    <a:pt x="144" y="150"/>
                  </a:lnTo>
                  <a:lnTo>
                    <a:pt x="162" y="150"/>
                  </a:lnTo>
                  <a:lnTo>
                    <a:pt x="168" y="156"/>
                  </a:lnTo>
                  <a:lnTo>
                    <a:pt x="168" y="174"/>
                  </a:lnTo>
                  <a:lnTo>
                    <a:pt x="180" y="174"/>
                  </a:lnTo>
                  <a:lnTo>
                    <a:pt x="186" y="192"/>
                  </a:lnTo>
                  <a:lnTo>
                    <a:pt x="240" y="192"/>
                  </a:lnTo>
                  <a:lnTo>
                    <a:pt x="240" y="204"/>
                  </a:lnTo>
                  <a:lnTo>
                    <a:pt x="258" y="204"/>
                  </a:lnTo>
                  <a:lnTo>
                    <a:pt x="264" y="198"/>
                  </a:lnTo>
                  <a:lnTo>
                    <a:pt x="282" y="198"/>
                  </a:lnTo>
                  <a:lnTo>
                    <a:pt x="288" y="204"/>
                  </a:lnTo>
                  <a:lnTo>
                    <a:pt x="318" y="204"/>
                  </a:lnTo>
                  <a:lnTo>
                    <a:pt x="318" y="192"/>
                  </a:lnTo>
                  <a:lnTo>
                    <a:pt x="366" y="192"/>
                  </a:lnTo>
                  <a:lnTo>
                    <a:pt x="378" y="186"/>
                  </a:lnTo>
                  <a:lnTo>
                    <a:pt x="402" y="192"/>
                  </a:lnTo>
                  <a:lnTo>
                    <a:pt x="414" y="156"/>
                  </a:lnTo>
                  <a:lnTo>
                    <a:pt x="432" y="156"/>
                  </a:lnTo>
                  <a:lnTo>
                    <a:pt x="432" y="132"/>
                  </a:lnTo>
                  <a:lnTo>
                    <a:pt x="444" y="114"/>
                  </a:lnTo>
                  <a:lnTo>
                    <a:pt x="432" y="114"/>
                  </a:lnTo>
                  <a:lnTo>
                    <a:pt x="438" y="102"/>
                  </a:lnTo>
                  <a:lnTo>
                    <a:pt x="456" y="10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64" name="Australia" descr="© INSCALE GmbH, 05.05.2010&#10;http://www.presentationload.com/">
              <a:extLst>
                <a:ext uri="{FF2B5EF4-FFF2-40B4-BE49-F238E27FC236}">
                  <a16:creationId xmlns:a16="http://schemas.microsoft.com/office/drawing/2014/main" id="{B2360FA3-9455-E549-201F-B9AFC5A44DDC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7170490" y="3543119"/>
              <a:ext cx="1076203" cy="1009500"/>
            </a:xfrm>
            <a:custGeom>
              <a:avLst/>
              <a:gdLst>
                <a:gd name="T0" fmla="*/ 2147483647 w 2838"/>
                <a:gd name="T1" fmla="*/ 2147483647 h 2664"/>
                <a:gd name="T2" fmla="*/ 2147483647 w 2838"/>
                <a:gd name="T3" fmla="*/ 2147483647 h 2664"/>
                <a:gd name="T4" fmla="*/ 2147483647 w 2838"/>
                <a:gd name="T5" fmla="*/ 2147483647 h 2664"/>
                <a:gd name="T6" fmla="*/ 2147483647 w 2838"/>
                <a:gd name="T7" fmla="*/ 2147483647 h 2664"/>
                <a:gd name="T8" fmla="*/ 2147483647 w 2838"/>
                <a:gd name="T9" fmla="*/ 2147483647 h 2664"/>
                <a:gd name="T10" fmla="*/ 2147483647 w 2838"/>
                <a:gd name="T11" fmla="*/ 2147483647 h 2664"/>
                <a:gd name="T12" fmla="*/ 2147483647 w 2838"/>
                <a:gd name="T13" fmla="*/ 2147483647 h 2664"/>
                <a:gd name="T14" fmla="*/ 2147483647 w 2838"/>
                <a:gd name="T15" fmla="*/ 2147483647 h 2664"/>
                <a:gd name="T16" fmla="*/ 2147483647 w 2838"/>
                <a:gd name="T17" fmla="*/ 2147483647 h 2664"/>
                <a:gd name="T18" fmla="*/ 2147483647 w 2838"/>
                <a:gd name="T19" fmla="*/ 2147483647 h 2664"/>
                <a:gd name="T20" fmla="*/ 2147483647 w 2838"/>
                <a:gd name="T21" fmla="*/ 2147483647 h 2664"/>
                <a:gd name="T22" fmla="*/ 2147483647 w 2838"/>
                <a:gd name="T23" fmla="*/ 2147483647 h 2664"/>
                <a:gd name="T24" fmla="*/ 2147483647 w 2838"/>
                <a:gd name="T25" fmla="*/ 2147483647 h 2664"/>
                <a:gd name="T26" fmla="*/ 2147483647 w 2838"/>
                <a:gd name="T27" fmla="*/ 2147483647 h 2664"/>
                <a:gd name="T28" fmla="*/ 2147483647 w 2838"/>
                <a:gd name="T29" fmla="*/ 2147483647 h 2664"/>
                <a:gd name="T30" fmla="*/ 2147483647 w 2838"/>
                <a:gd name="T31" fmla="*/ 2147483647 h 2664"/>
                <a:gd name="T32" fmla="*/ 2147483647 w 2838"/>
                <a:gd name="T33" fmla="*/ 2147483647 h 2664"/>
                <a:gd name="T34" fmla="*/ 2147483647 w 2838"/>
                <a:gd name="T35" fmla="*/ 2147483647 h 2664"/>
                <a:gd name="T36" fmla="*/ 2147483647 w 2838"/>
                <a:gd name="T37" fmla="*/ 2147483647 h 2664"/>
                <a:gd name="T38" fmla="*/ 2147483647 w 2838"/>
                <a:gd name="T39" fmla="*/ 2147483647 h 2664"/>
                <a:gd name="T40" fmla="*/ 2147483647 w 2838"/>
                <a:gd name="T41" fmla="*/ 2147483647 h 2664"/>
                <a:gd name="T42" fmla="*/ 2147483647 w 2838"/>
                <a:gd name="T43" fmla="*/ 2147483647 h 2664"/>
                <a:gd name="T44" fmla="*/ 2147483647 w 2838"/>
                <a:gd name="T45" fmla="*/ 2147483647 h 2664"/>
                <a:gd name="T46" fmla="*/ 2147483647 w 2838"/>
                <a:gd name="T47" fmla="*/ 2147483647 h 2664"/>
                <a:gd name="T48" fmla="*/ 2147483647 w 2838"/>
                <a:gd name="T49" fmla="*/ 2147483647 h 2664"/>
                <a:gd name="T50" fmla="*/ 2147483647 w 2838"/>
                <a:gd name="T51" fmla="*/ 2147483647 h 2664"/>
                <a:gd name="T52" fmla="*/ 2147483647 w 2838"/>
                <a:gd name="T53" fmla="*/ 2147483647 h 2664"/>
                <a:gd name="T54" fmla="*/ 2147483647 w 2838"/>
                <a:gd name="T55" fmla="*/ 2147483647 h 2664"/>
                <a:gd name="T56" fmla="*/ 2147483647 w 2838"/>
                <a:gd name="T57" fmla="*/ 2147483647 h 2664"/>
                <a:gd name="T58" fmla="*/ 2147483647 w 2838"/>
                <a:gd name="T59" fmla="*/ 2147483647 h 2664"/>
                <a:gd name="T60" fmla="*/ 2147483647 w 2838"/>
                <a:gd name="T61" fmla="*/ 2147483647 h 2664"/>
                <a:gd name="T62" fmla="*/ 2147483647 w 2838"/>
                <a:gd name="T63" fmla="*/ 2147483647 h 2664"/>
                <a:gd name="T64" fmla="*/ 2147483647 w 2838"/>
                <a:gd name="T65" fmla="*/ 2147483647 h 2664"/>
                <a:gd name="T66" fmla="*/ 2147483647 w 2838"/>
                <a:gd name="T67" fmla="*/ 2147483647 h 2664"/>
                <a:gd name="T68" fmla="*/ 2147483647 w 2838"/>
                <a:gd name="T69" fmla="*/ 2147483647 h 2664"/>
                <a:gd name="T70" fmla="*/ 2147483647 w 2838"/>
                <a:gd name="T71" fmla="*/ 2147483647 h 2664"/>
                <a:gd name="T72" fmla="*/ 2147483647 w 2838"/>
                <a:gd name="T73" fmla="*/ 2147483647 h 2664"/>
                <a:gd name="T74" fmla="*/ 2147483647 w 2838"/>
                <a:gd name="T75" fmla="*/ 2147483647 h 2664"/>
                <a:gd name="T76" fmla="*/ 2147483647 w 2838"/>
                <a:gd name="T77" fmla="*/ 2147483647 h 2664"/>
                <a:gd name="T78" fmla="*/ 2147483647 w 2838"/>
                <a:gd name="T79" fmla="*/ 2147483647 h 2664"/>
                <a:gd name="T80" fmla="*/ 2147483647 w 2838"/>
                <a:gd name="T81" fmla="*/ 2147483647 h 2664"/>
                <a:gd name="T82" fmla="*/ 2147483647 w 2838"/>
                <a:gd name="T83" fmla="*/ 2147483647 h 2664"/>
                <a:gd name="T84" fmla="*/ 2147483647 w 2838"/>
                <a:gd name="T85" fmla="*/ 2147483647 h 2664"/>
                <a:gd name="T86" fmla="*/ 2147483647 w 2838"/>
                <a:gd name="T87" fmla="*/ 2147483647 h 2664"/>
                <a:gd name="T88" fmla="*/ 2147483647 w 2838"/>
                <a:gd name="T89" fmla="*/ 2147483647 h 2664"/>
                <a:gd name="T90" fmla="*/ 2147483647 w 2838"/>
                <a:gd name="T91" fmla="*/ 2147483647 h 2664"/>
                <a:gd name="T92" fmla="*/ 2147483647 w 2838"/>
                <a:gd name="T93" fmla="*/ 2147483647 h 2664"/>
                <a:gd name="T94" fmla="*/ 2147483647 w 2838"/>
                <a:gd name="T95" fmla="*/ 2147483647 h 2664"/>
                <a:gd name="T96" fmla="*/ 2147483647 w 2838"/>
                <a:gd name="T97" fmla="*/ 2147483647 h 2664"/>
                <a:gd name="T98" fmla="*/ 2147483647 w 2838"/>
                <a:gd name="T99" fmla="*/ 2147483647 h 2664"/>
                <a:gd name="T100" fmla="*/ 2147483647 w 2838"/>
                <a:gd name="T101" fmla="*/ 2147483647 h 2664"/>
                <a:gd name="T102" fmla="*/ 2147483647 w 2838"/>
                <a:gd name="T103" fmla="*/ 2147483647 h 2664"/>
                <a:gd name="T104" fmla="*/ 2147483647 w 2838"/>
                <a:gd name="T105" fmla="*/ 2147483647 h 2664"/>
                <a:gd name="T106" fmla="*/ 2147483647 w 2838"/>
                <a:gd name="T107" fmla="*/ 2147483647 h 2664"/>
                <a:gd name="T108" fmla="*/ 2147483647 w 2838"/>
                <a:gd name="T109" fmla="*/ 2147483647 h 2664"/>
                <a:gd name="T110" fmla="*/ 2147483647 w 2838"/>
                <a:gd name="T111" fmla="*/ 2147483647 h 2664"/>
                <a:gd name="T112" fmla="*/ 2147483647 w 2838"/>
                <a:gd name="T113" fmla="*/ 2147483647 h 2664"/>
                <a:gd name="T114" fmla="*/ 2147483647 w 2838"/>
                <a:gd name="T115" fmla="*/ 2147483647 h 2664"/>
                <a:gd name="T116" fmla="*/ 2147483647 w 2838"/>
                <a:gd name="T117" fmla="*/ 2147483647 h 266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2838"/>
                <a:gd name="T178" fmla="*/ 0 h 2664"/>
                <a:gd name="T179" fmla="*/ 2838 w 2838"/>
                <a:gd name="T180" fmla="*/ 2664 h 2664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2838" h="2664">
                  <a:moveTo>
                    <a:pt x="1530" y="66"/>
                  </a:moveTo>
                  <a:lnTo>
                    <a:pt x="1524" y="60"/>
                  </a:lnTo>
                  <a:lnTo>
                    <a:pt x="1518" y="60"/>
                  </a:lnTo>
                  <a:lnTo>
                    <a:pt x="1506" y="66"/>
                  </a:lnTo>
                  <a:lnTo>
                    <a:pt x="1500" y="72"/>
                  </a:lnTo>
                  <a:lnTo>
                    <a:pt x="1494" y="84"/>
                  </a:lnTo>
                  <a:lnTo>
                    <a:pt x="1494" y="102"/>
                  </a:lnTo>
                  <a:lnTo>
                    <a:pt x="1506" y="102"/>
                  </a:lnTo>
                  <a:lnTo>
                    <a:pt x="1512" y="90"/>
                  </a:lnTo>
                  <a:lnTo>
                    <a:pt x="1524" y="78"/>
                  </a:lnTo>
                  <a:lnTo>
                    <a:pt x="1530" y="66"/>
                  </a:lnTo>
                  <a:close/>
                  <a:moveTo>
                    <a:pt x="1476" y="2016"/>
                  </a:moveTo>
                  <a:lnTo>
                    <a:pt x="1464" y="2016"/>
                  </a:lnTo>
                  <a:lnTo>
                    <a:pt x="1440" y="2028"/>
                  </a:lnTo>
                  <a:lnTo>
                    <a:pt x="1440" y="2034"/>
                  </a:lnTo>
                  <a:lnTo>
                    <a:pt x="1452" y="2046"/>
                  </a:lnTo>
                  <a:lnTo>
                    <a:pt x="1452" y="2052"/>
                  </a:lnTo>
                  <a:lnTo>
                    <a:pt x="1470" y="2052"/>
                  </a:lnTo>
                  <a:lnTo>
                    <a:pt x="1482" y="2046"/>
                  </a:lnTo>
                  <a:lnTo>
                    <a:pt x="1488" y="2040"/>
                  </a:lnTo>
                  <a:lnTo>
                    <a:pt x="1506" y="2040"/>
                  </a:lnTo>
                  <a:lnTo>
                    <a:pt x="1512" y="2034"/>
                  </a:lnTo>
                  <a:lnTo>
                    <a:pt x="1530" y="2034"/>
                  </a:lnTo>
                  <a:lnTo>
                    <a:pt x="1536" y="2028"/>
                  </a:lnTo>
                  <a:lnTo>
                    <a:pt x="1512" y="2028"/>
                  </a:lnTo>
                  <a:lnTo>
                    <a:pt x="1500" y="2016"/>
                  </a:lnTo>
                  <a:lnTo>
                    <a:pt x="1476" y="2016"/>
                  </a:lnTo>
                  <a:close/>
                  <a:moveTo>
                    <a:pt x="2802" y="1164"/>
                  </a:moveTo>
                  <a:lnTo>
                    <a:pt x="2802" y="1134"/>
                  </a:lnTo>
                  <a:lnTo>
                    <a:pt x="2796" y="1116"/>
                  </a:lnTo>
                  <a:lnTo>
                    <a:pt x="2796" y="1092"/>
                  </a:lnTo>
                  <a:lnTo>
                    <a:pt x="2790" y="1086"/>
                  </a:lnTo>
                  <a:lnTo>
                    <a:pt x="2778" y="1086"/>
                  </a:lnTo>
                  <a:lnTo>
                    <a:pt x="2772" y="1080"/>
                  </a:lnTo>
                  <a:lnTo>
                    <a:pt x="2760" y="1080"/>
                  </a:lnTo>
                  <a:lnTo>
                    <a:pt x="2760" y="1062"/>
                  </a:lnTo>
                  <a:lnTo>
                    <a:pt x="2742" y="1050"/>
                  </a:lnTo>
                  <a:lnTo>
                    <a:pt x="2742" y="1014"/>
                  </a:lnTo>
                  <a:lnTo>
                    <a:pt x="2736" y="1008"/>
                  </a:lnTo>
                  <a:lnTo>
                    <a:pt x="2724" y="1002"/>
                  </a:lnTo>
                  <a:lnTo>
                    <a:pt x="2718" y="996"/>
                  </a:lnTo>
                  <a:lnTo>
                    <a:pt x="2706" y="996"/>
                  </a:lnTo>
                  <a:lnTo>
                    <a:pt x="2712" y="996"/>
                  </a:lnTo>
                  <a:lnTo>
                    <a:pt x="2718" y="990"/>
                  </a:lnTo>
                  <a:lnTo>
                    <a:pt x="2730" y="990"/>
                  </a:lnTo>
                  <a:lnTo>
                    <a:pt x="2742" y="984"/>
                  </a:lnTo>
                  <a:lnTo>
                    <a:pt x="2760" y="966"/>
                  </a:lnTo>
                  <a:lnTo>
                    <a:pt x="2754" y="954"/>
                  </a:lnTo>
                  <a:lnTo>
                    <a:pt x="2736" y="936"/>
                  </a:lnTo>
                  <a:lnTo>
                    <a:pt x="2730" y="936"/>
                  </a:lnTo>
                  <a:lnTo>
                    <a:pt x="2730" y="930"/>
                  </a:lnTo>
                  <a:lnTo>
                    <a:pt x="2712" y="912"/>
                  </a:lnTo>
                  <a:lnTo>
                    <a:pt x="2700" y="906"/>
                  </a:lnTo>
                  <a:lnTo>
                    <a:pt x="2694" y="912"/>
                  </a:lnTo>
                  <a:lnTo>
                    <a:pt x="2694" y="936"/>
                  </a:lnTo>
                  <a:lnTo>
                    <a:pt x="2670" y="930"/>
                  </a:lnTo>
                  <a:lnTo>
                    <a:pt x="2670" y="924"/>
                  </a:lnTo>
                  <a:lnTo>
                    <a:pt x="2676" y="918"/>
                  </a:lnTo>
                  <a:lnTo>
                    <a:pt x="2676" y="906"/>
                  </a:lnTo>
                  <a:lnTo>
                    <a:pt x="2682" y="894"/>
                  </a:lnTo>
                  <a:lnTo>
                    <a:pt x="2688" y="876"/>
                  </a:lnTo>
                  <a:lnTo>
                    <a:pt x="2688" y="858"/>
                  </a:lnTo>
                  <a:lnTo>
                    <a:pt x="2682" y="852"/>
                  </a:lnTo>
                  <a:lnTo>
                    <a:pt x="2676" y="840"/>
                  </a:lnTo>
                  <a:lnTo>
                    <a:pt x="2670" y="840"/>
                  </a:lnTo>
                  <a:lnTo>
                    <a:pt x="2652" y="822"/>
                  </a:lnTo>
                  <a:lnTo>
                    <a:pt x="2652" y="816"/>
                  </a:lnTo>
                  <a:lnTo>
                    <a:pt x="2658" y="804"/>
                  </a:lnTo>
                  <a:lnTo>
                    <a:pt x="2658" y="792"/>
                  </a:lnTo>
                  <a:lnTo>
                    <a:pt x="2664" y="774"/>
                  </a:lnTo>
                  <a:lnTo>
                    <a:pt x="2664" y="762"/>
                  </a:lnTo>
                  <a:lnTo>
                    <a:pt x="2652" y="750"/>
                  </a:lnTo>
                  <a:lnTo>
                    <a:pt x="2628" y="732"/>
                  </a:lnTo>
                  <a:lnTo>
                    <a:pt x="2598" y="720"/>
                  </a:lnTo>
                  <a:lnTo>
                    <a:pt x="2580" y="708"/>
                  </a:lnTo>
                  <a:lnTo>
                    <a:pt x="2568" y="702"/>
                  </a:lnTo>
                  <a:lnTo>
                    <a:pt x="2556" y="708"/>
                  </a:lnTo>
                  <a:lnTo>
                    <a:pt x="2550" y="696"/>
                  </a:lnTo>
                  <a:lnTo>
                    <a:pt x="2538" y="684"/>
                  </a:lnTo>
                  <a:lnTo>
                    <a:pt x="2532" y="672"/>
                  </a:lnTo>
                  <a:lnTo>
                    <a:pt x="2520" y="660"/>
                  </a:lnTo>
                  <a:lnTo>
                    <a:pt x="2514" y="642"/>
                  </a:lnTo>
                  <a:lnTo>
                    <a:pt x="2514" y="594"/>
                  </a:lnTo>
                  <a:lnTo>
                    <a:pt x="2520" y="576"/>
                  </a:lnTo>
                  <a:lnTo>
                    <a:pt x="2526" y="564"/>
                  </a:lnTo>
                  <a:lnTo>
                    <a:pt x="2526" y="546"/>
                  </a:lnTo>
                  <a:lnTo>
                    <a:pt x="2520" y="504"/>
                  </a:lnTo>
                  <a:lnTo>
                    <a:pt x="2502" y="462"/>
                  </a:lnTo>
                  <a:lnTo>
                    <a:pt x="2490" y="426"/>
                  </a:lnTo>
                  <a:lnTo>
                    <a:pt x="2490" y="402"/>
                  </a:lnTo>
                  <a:lnTo>
                    <a:pt x="2496" y="390"/>
                  </a:lnTo>
                  <a:lnTo>
                    <a:pt x="2502" y="384"/>
                  </a:lnTo>
                  <a:lnTo>
                    <a:pt x="2502" y="324"/>
                  </a:lnTo>
                  <a:lnTo>
                    <a:pt x="2496" y="312"/>
                  </a:lnTo>
                  <a:lnTo>
                    <a:pt x="2496" y="300"/>
                  </a:lnTo>
                  <a:lnTo>
                    <a:pt x="2472" y="294"/>
                  </a:lnTo>
                  <a:lnTo>
                    <a:pt x="2460" y="288"/>
                  </a:lnTo>
                  <a:lnTo>
                    <a:pt x="2454" y="276"/>
                  </a:lnTo>
                  <a:lnTo>
                    <a:pt x="2442" y="270"/>
                  </a:lnTo>
                  <a:lnTo>
                    <a:pt x="2424" y="270"/>
                  </a:lnTo>
                  <a:lnTo>
                    <a:pt x="2418" y="282"/>
                  </a:lnTo>
                  <a:lnTo>
                    <a:pt x="2412" y="288"/>
                  </a:lnTo>
                  <a:lnTo>
                    <a:pt x="2412" y="282"/>
                  </a:lnTo>
                  <a:lnTo>
                    <a:pt x="2406" y="276"/>
                  </a:lnTo>
                  <a:lnTo>
                    <a:pt x="2400" y="264"/>
                  </a:lnTo>
                  <a:lnTo>
                    <a:pt x="2400" y="228"/>
                  </a:lnTo>
                  <a:lnTo>
                    <a:pt x="2406" y="216"/>
                  </a:lnTo>
                  <a:lnTo>
                    <a:pt x="2406" y="204"/>
                  </a:lnTo>
                  <a:lnTo>
                    <a:pt x="2388" y="180"/>
                  </a:lnTo>
                  <a:lnTo>
                    <a:pt x="2394" y="96"/>
                  </a:lnTo>
                  <a:lnTo>
                    <a:pt x="2382" y="90"/>
                  </a:lnTo>
                  <a:lnTo>
                    <a:pt x="2364" y="72"/>
                  </a:lnTo>
                  <a:lnTo>
                    <a:pt x="2364" y="66"/>
                  </a:lnTo>
                  <a:lnTo>
                    <a:pt x="2370" y="48"/>
                  </a:lnTo>
                  <a:lnTo>
                    <a:pt x="2370" y="24"/>
                  </a:lnTo>
                  <a:lnTo>
                    <a:pt x="2364" y="18"/>
                  </a:lnTo>
                  <a:lnTo>
                    <a:pt x="2346" y="18"/>
                  </a:lnTo>
                  <a:lnTo>
                    <a:pt x="2346" y="0"/>
                  </a:lnTo>
                  <a:lnTo>
                    <a:pt x="2316" y="12"/>
                  </a:lnTo>
                  <a:lnTo>
                    <a:pt x="2310" y="30"/>
                  </a:lnTo>
                  <a:lnTo>
                    <a:pt x="2298" y="36"/>
                  </a:lnTo>
                  <a:lnTo>
                    <a:pt x="2292" y="42"/>
                  </a:lnTo>
                  <a:lnTo>
                    <a:pt x="2280" y="48"/>
                  </a:lnTo>
                  <a:lnTo>
                    <a:pt x="2280" y="66"/>
                  </a:lnTo>
                  <a:lnTo>
                    <a:pt x="2286" y="78"/>
                  </a:lnTo>
                  <a:lnTo>
                    <a:pt x="2286" y="90"/>
                  </a:lnTo>
                  <a:lnTo>
                    <a:pt x="2292" y="102"/>
                  </a:lnTo>
                  <a:lnTo>
                    <a:pt x="2292" y="114"/>
                  </a:lnTo>
                  <a:lnTo>
                    <a:pt x="2286" y="126"/>
                  </a:lnTo>
                  <a:lnTo>
                    <a:pt x="2274" y="138"/>
                  </a:lnTo>
                  <a:lnTo>
                    <a:pt x="2268" y="150"/>
                  </a:lnTo>
                  <a:lnTo>
                    <a:pt x="2238" y="180"/>
                  </a:lnTo>
                  <a:lnTo>
                    <a:pt x="2256" y="192"/>
                  </a:lnTo>
                  <a:lnTo>
                    <a:pt x="2256" y="198"/>
                  </a:lnTo>
                  <a:lnTo>
                    <a:pt x="2250" y="204"/>
                  </a:lnTo>
                  <a:lnTo>
                    <a:pt x="2238" y="228"/>
                  </a:lnTo>
                  <a:lnTo>
                    <a:pt x="2232" y="234"/>
                  </a:lnTo>
                  <a:lnTo>
                    <a:pt x="2232" y="264"/>
                  </a:lnTo>
                  <a:lnTo>
                    <a:pt x="2238" y="276"/>
                  </a:lnTo>
                  <a:lnTo>
                    <a:pt x="2238" y="288"/>
                  </a:lnTo>
                  <a:lnTo>
                    <a:pt x="2232" y="300"/>
                  </a:lnTo>
                  <a:lnTo>
                    <a:pt x="2214" y="408"/>
                  </a:lnTo>
                  <a:lnTo>
                    <a:pt x="2208" y="432"/>
                  </a:lnTo>
                  <a:lnTo>
                    <a:pt x="2202" y="438"/>
                  </a:lnTo>
                  <a:lnTo>
                    <a:pt x="2190" y="462"/>
                  </a:lnTo>
                  <a:lnTo>
                    <a:pt x="2178" y="474"/>
                  </a:lnTo>
                  <a:lnTo>
                    <a:pt x="2172" y="486"/>
                  </a:lnTo>
                  <a:lnTo>
                    <a:pt x="2166" y="492"/>
                  </a:lnTo>
                  <a:lnTo>
                    <a:pt x="2166" y="516"/>
                  </a:lnTo>
                  <a:lnTo>
                    <a:pt x="2160" y="534"/>
                  </a:lnTo>
                  <a:lnTo>
                    <a:pt x="2154" y="546"/>
                  </a:lnTo>
                  <a:lnTo>
                    <a:pt x="2142" y="552"/>
                  </a:lnTo>
                  <a:lnTo>
                    <a:pt x="2088" y="570"/>
                  </a:lnTo>
                  <a:lnTo>
                    <a:pt x="2076" y="570"/>
                  </a:lnTo>
                  <a:lnTo>
                    <a:pt x="2064" y="576"/>
                  </a:lnTo>
                  <a:lnTo>
                    <a:pt x="2058" y="576"/>
                  </a:lnTo>
                  <a:lnTo>
                    <a:pt x="2058" y="570"/>
                  </a:lnTo>
                  <a:lnTo>
                    <a:pt x="2052" y="564"/>
                  </a:lnTo>
                  <a:lnTo>
                    <a:pt x="2028" y="516"/>
                  </a:lnTo>
                  <a:lnTo>
                    <a:pt x="2022" y="510"/>
                  </a:lnTo>
                  <a:lnTo>
                    <a:pt x="1998" y="492"/>
                  </a:lnTo>
                  <a:lnTo>
                    <a:pt x="1956" y="474"/>
                  </a:lnTo>
                  <a:lnTo>
                    <a:pt x="1920" y="462"/>
                  </a:lnTo>
                  <a:lnTo>
                    <a:pt x="1908" y="456"/>
                  </a:lnTo>
                  <a:lnTo>
                    <a:pt x="1896" y="438"/>
                  </a:lnTo>
                  <a:lnTo>
                    <a:pt x="1884" y="426"/>
                  </a:lnTo>
                  <a:lnTo>
                    <a:pt x="1872" y="402"/>
                  </a:lnTo>
                  <a:lnTo>
                    <a:pt x="1866" y="396"/>
                  </a:lnTo>
                  <a:lnTo>
                    <a:pt x="1830" y="396"/>
                  </a:lnTo>
                  <a:lnTo>
                    <a:pt x="1806" y="348"/>
                  </a:lnTo>
                  <a:lnTo>
                    <a:pt x="1824" y="330"/>
                  </a:lnTo>
                  <a:lnTo>
                    <a:pt x="1824" y="306"/>
                  </a:lnTo>
                  <a:lnTo>
                    <a:pt x="1830" y="294"/>
                  </a:lnTo>
                  <a:lnTo>
                    <a:pt x="1836" y="288"/>
                  </a:lnTo>
                  <a:lnTo>
                    <a:pt x="1848" y="282"/>
                  </a:lnTo>
                  <a:lnTo>
                    <a:pt x="1854" y="276"/>
                  </a:lnTo>
                  <a:lnTo>
                    <a:pt x="1848" y="228"/>
                  </a:lnTo>
                  <a:lnTo>
                    <a:pt x="1866" y="210"/>
                  </a:lnTo>
                  <a:lnTo>
                    <a:pt x="1872" y="216"/>
                  </a:lnTo>
                  <a:lnTo>
                    <a:pt x="1884" y="216"/>
                  </a:lnTo>
                  <a:lnTo>
                    <a:pt x="1890" y="222"/>
                  </a:lnTo>
                  <a:lnTo>
                    <a:pt x="1896" y="222"/>
                  </a:lnTo>
                  <a:lnTo>
                    <a:pt x="1902" y="216"/>
                  </a:lnTo>
                  <a:lnTo>
                    <a:pt x="1908" y="204"/>
                  </a:lnTo>
                  <a:lnTo>
                    <a:pt x="1908" y="180"/>
                  </a:lnTo>
                  <a:lnTo>
                    <a:pt x="1944" y="144"/>
                  </a:lnTo>
                  <a:lnTo>
                    <a:pt x="1938" y="132"/>
                  </a:lnTo>
                  <a:lnTo>
                    <a:pt x="1914" y="108"/>
                  </a:lnTo>
                  <a:lnTo>
                    <a:pt x="1890" y="108"/>
                  </a:lnTo>
                  <a:lnTo>
                    <a:pt x="1872" y="114"/>
                  </a:lnTo>
                  <a:lnTo>
                    <a:pt x="1848" y="126"/>
                  </a:lnTo>
                  <a:lnTo>
                    <a:pt x="1842" y="138"/>
                  </a:lnTo>
                  <a:lnTo>
                    <a:pt x="1842" y="120"/>
                  </a:lnTo>
                  <a:lnTo>
                    <a:pt x="1812" y="126"/>
                  </a:lnTo>
                  <a:lnTo>
                    <a:pt x="1794" y="138"/>
                  </a:lnTo>
                  <a:lnTo>
                    <a:pt x="1788" y="120"/>
                  </a:lnTo>
                  <a:lnTo>
                    <a:pt x="1752" y="114"/>
                  </a:lnTo>
                  <a:lnTo>
                    <a:pt x="1746" y="108"/>
                  </a:lnTo>
                  <a:lnTo>
                    <a:pt x="1734" y="102"/>
                  </a:lnTo>
                  <a:lnTo>
                    <a:pt x="1728" y="96"/>
                  </a:lnTo>
                  <a:lnTo>
                    <a:pt x="1716" y="90"/>
                  </a:lnTo>
                  <a:lnTo>
                    <a:pt x="1674" y="90"/>
                  </a:lnTo>
                  <a:lnTo>
                    <a:pt x="1662" y="84"/>
                  </a:lnTo>
                  <a:lnTo>
                    <a:pt x="1650" y="84"/>
                  </a:lnTo>
                  <a:lnTo>
                    <a:pt x="1650" y="78"/>
                  </a:lnTo>
                  <a:lnTo>
                    <a:pt x="1644" y="72"/>
                  </a:lnTo>
                  <a:lnTo>
                    <a:pt x="1632" y="48"/>
                  </a:lnTo>
                  <a:lnTo>
                    <a:pt x="1626" y="42"/>
                  </a:lnTo>
                  <a:lnTo>
                    <a:pt x="1620" y="42"/>
                  </a:lnTo>
                  <a:lnTo>
                    <a:pt x="1620" y="54"/>
                  </a:lnTo>
                  <a:lnTo>
                    <a:pt x="1614" y="60"/>
                  </a:lnTo>
                  <a:lnTo>
                    <a:pt x="1602" y="54"/>
                  </a:lnTo>
                  <a:lnTo>
                    <a:pt x="1596" y="54"/>
                  </a:lnTo>
                  <a:lnTo>
                    <a:pt x="1584" y="48"/>
                  </a:lnTo>
                  <a:lnTo>
                    <a:pt x="1566" y="48"/>
                  </a:lnTo>
                  <a:lnTo>
                    <a:pt x="1566" y="60"/>
                  </a:lnTo>
                  <a:lnTo>
                    <a:pt x="1572" y="66"/>
                  </a:lnTo>
                  <a:lnTo>
                    <a:pt x="1554" y="66"/>
                  </a:lnTo>
                  <a:lnTo>
                    <a:pt x="1548" y="72"/>
                  </a:lnTo>
                  <a:lnTo>
                    <a:pt x="1548" y="78"/>
                  </a:lnTo>
                  <a:lnTo>
                    <a:pt x="1554" y="84"/>
                  </a:lnTo>
                  <a:lnTo>
                    <a:pt x="1566" y="84"/>
                  </a:lnTo>
                  <a:lnTo>
                    <a:pt x="1590" y="96"/>
                  </a:lnTo>
                  <a:lnTo>
                    <a:pt x="1596" y="96"/>
                  </a:lnTo>
                  <a:lnTo>
                    <a:pt x="1608" y="90"/>
                  </a:lnTo>
                  <a:lnTo>
                    <a:pt x="1614" y="84"/>
                  </a:lnTo>
                  <a:lnTo>
                    <a:pt x="1644" y="102"/>
                  </a:lnTo>
                  <a:lnTo>
                    <a:pt x="1638" y="102"/>
                  </a:lnTo>
                  <a:lnTo>
                    <a:pt x="1632" y="108"/>
                  </a:lnTo>
                  <a:lnTo>
                    <a:pt x="1596" y="126"/>
                  </a:lnTo>
                  <a:lnTo>
                    <a:pt x="1572" y="126"/>
                  </a:lnTo>
                  <a:lnTo>
                    <a:pt x="1554" y="132"/>
                  </a:lnTo>
                  <a:lnTo>
                    <a:pt x="1512" y="132"/>
                  </a:lnTo>
                  <a:lnTo>
                    <a:pt x="1500" y="138"/>
                  </a:lnTo>
                  <a:lnTo>
                    <a:pt x="1482" y="144"/>
                  </a:lnTo>
                  <a:lnTo>
                    <a:pt x="1470" y="156"/>
                  </a:lnTo>
                  <a:lnTo>
                    <a:pt x="1452" y="162"/>
                  </a:lnTo>
                  <a:lnTo>
                    <a:pt x="1440" y="168"/>
                  </a:lnTo>
                  <a:lnTo>
                    <a:pt x="1434" y="174"/>
                  </a:lnTo>
                  <a:lnTo>
                    <a:pt x="1428" y="174"/>
                  </a:lnTo>
                  <a:lnTo>
                    <a:pt x="1428" y="186"/>
                  </a:lnTo>
                  <a:lnTo>
                    <a:pt x="1422" y="204"/>
                  </a:lnTo>
                  <a:lnTo>
                    <a:pt x="1422" y="228"/>
                  </a:lnTo>
                  <a:lnTo>
                    <a:pt x="1428" y="234"/>
                  </a:lnTo>
                  <a:lnTo>
                    <a:pt x="1440" y="240"/>
                  </a:lnTo>
                  <a:lnTo>
                    <a:pt x="1446" y="246"/>
                  </a:lnTo>
                  <a:lnTo>
                    <a:pt x="1452" y="246"/>
                  </a:lnTo>
                  <a:lnTo>
                    <a:pt x="1398" y="246"/>
                  </a:lnTo>
                  <a:lnTo>
                    <a:pt x="1368" y="282"/>
                  </a:lnTo>
                  <a:lnTo>
                    <a:pt x="1368" y="312"/>
                  </a:lnTo>
                  <a:lnTo>
                    <a:pt x="1362" y="324"/>
                  </a:lnTo>
                  <a:lnTo>
                    <a:pt x="1362" y="330"/>
                  </a:lnTo>
                  <a:lnTo>
                    <a:pt x="1368" y="336"/>
                  </a:lnTo>
                  <a:lnTo>
                    <a:pt x="1380" y="336"/>
                  </a:lnTo>
                  <a:lnTo>
                    <a:pt x="1404" y="348"/>
                  </a:lnTo>
                  <a:lnTo>
                    <a:pt x="1410" y="354"/>
                  </a:lnTo>
                  <a:lnTo>
                    <a:pt x="1410" y="390"/>
                  </a:lnTo>
                  <a:lnTo>
                    <a:pt x="1386" y="366"/>
                  </a:lnTo>
                  <a:lnTo>
                    <a:pt x="1356" y="366"/>
                  </a:lnTo>
                  <a:lnTo>
                    <a:pt x="1344" y="390"/>
                  </a:lnTo>
                  <a:lnTo>
                    <a:pt x="1308" y="354"/>
                  </a:lnTo>
                  <a:lnTo>
                    <a:pt x="1302" y="384"/>
                  </a:lnTo>
                  <a:lnTo>
                    <a:pt x="1278" y="396"/>
                  </a:lnTo>
                  <a:lnTo>
                    <a:pt x="1284" y="420"/>
                  </a:lnTo>
                  <a:lnTo>
                    <a:pt x="1254" y="414"/>
                  </a:lnTo>
                  <a:lnTo>
                    <a:pt x="1284" y="354"/>
                  </a:lnTo>
                  <a:lnTo>
                    <a:pt x="1278" y="348"/>
                  </a:lnTo>
                  <a:lnTo>
                    <a:pt x="1272" y="336"/>
                  </a:lnTo>
                  <a:lnTo>
                    <a:pt x="1272" y="324"/>
                  </a:lnTo>
                  <a:lnTo>
                    <a:pt x="1266" y="318"/>
                  </a:lnTo>
                  <a:lnTo>
                    <a:pt x="1254" y="312"/>
                  </a:lnTo>
                  <a:lnTo>
                    <a:pt x="1236" y="312"/>
                  </a:lnTo>
                  <a:lnTo>
                    <a:pt x="1224" y="282"/>
                  </a:lnTo>
                  <a:lnTo>
                    <a:pt x="1224" y="276"/>
                  </a:lnTo>
                  <a:lnTo>
                    <a:pt x="1230" y="270"/>
                  </a:lnTo>
                  <a:lnTo>
                    <a:pt x="1230" y="258"/>
                  </a:lnTo>
                  <a:lnTo>
                    <a:pt x="1224" y="246"/>
                  </a:lnTo>
                  <a:lnTo>
                    <a:pt x="1218" y="240"/>
                  </a:lnTo>
                  <a:lnTo>
                    <a:pt x="1206" y="234"/>
                  </a:lnTo>
                  <a:lnTo>
                    <a:pt x="1194" y="240"/>
                  </a:lnTo>
                  <a:lnTo>
                    <a:pt x="1188" y="246"/>
                  </a:lnTo>
                  <a:lnTo>
                    <a:pt x="1176" y="252"/>
                  </a:lnTo>
                  <a:lnTo>
                    <a:pt x="1176" y="264"/>
                  </a:lnTo>
                  <a:lnTo>
                    <a:pt x="1182" y="270"/>
                  </a:lnTo>
                  <a:lnTo>
                    <a:pt x="1182" y="282"/>
                  </a:lnTo>
                  <a:lnTo>
                    <a:pt x="1146" y="276"/>
                  </a:lnTo>
                  <a:lnTo>
                    <a:pt x="1152" y="306"/>
                  </a:lnTo>
                  <a:lnTo>
                    <a:pt x="1134" y="300"/>
                  </a:lnTo>
                  <a:lnTo>
                    <a:pt x="1116" y="306"/>
                  </a:lnTo>
                  <a:lnTo>
                    <a:pt x="1122" y="312"/>
                  </a:lnTo>
                  <a:lnTo>
                    <a:pt x="1122" y="330"/>
                  </a:lnTo>
                  <a:lnTo>
                    <a:pt x="1116" y="342"/>
                  </a:lnTo>
                  <a:lnTo>
                    <a:pt x="1110" y="348"/>
                  </a:lnTo>
                  <a:lnTo>
                    <a:pt x="1098" y="354"/>
                  </a:lnTo>
                  <a:lnTo>
                    <a:pt x="1092" y="360"/>
                  </a:lnTo>
                  <a:lnTo>
                    <a:pt x="1104" y="324"/>
                  </a:lnTo>
                  <a:lnTo>
                    <a:pt x="1080" y="348"/>
                  </a:lnTo>
                  <a:lnTo>
                    <a:pt x="1062" y="348"/>
                  </a:lnTo>
                  <a:lnTo>
                    <a:pt x="1056" y="360"/>
                  </a:lnTo>
                  <a:lnTo>
                    <a:pt x="1050" y="366"/>
                  </a:lnTo>
                  <a:lnTo>
                    <a:pt x="1050" y="378"/>
                  </a:lnTo>
                  <a:lnTo>
                    <a:pt x="1056" y="390"/>
                  </a:lnTo>
                  <a:lnTo>
                    <a:pt x="1056" y="396"/>
                  </a:lnTo>
                  <a:lnTo>
                    <a:pt x="1062" y="408"/>
                  </a:lnTo>
                  <a:lnTo>
                    <a:pt x="1014" y="384"/>
                  </a:lnTo>
                  <a:lnTo>
                    <a:pt x="1008" y="420"/>
                  </a:lnTo>
                  <a:lnTo>
                    <a:pt x="996" y="426"/>
                  </a:lnTo>
                  <a:lnTo>
                    <a:pt x="1008" y="450"/>
                  </a:lnTo>
                  <a:lnTo>
                    <a:pt x="1032" y="450"/>
                  </a:lnTo>
                  <a:lnTo>
                    <a:pt x="1026" y="468"/>
                  </a:lnTo>
                  <a:lnTo>
                    <a:pt x="954" y="474"/>
                  </a:lnTo>
                  <a:lnTo>
                    <a:pt x="948" y="468"/>
                  </a:lnTo>
                  <a:lnTo>
                    <a:pt x="936" y="462"/>
                  </a:lnTo>
                  <a:lnTo>
                    <a:pt x="930" y="462"/>
                  </a:lnTo>
                  <a:lnTo>
                    <a:pt x="918" y="468"/>
                  </a:lnTo>
                  <a:lnTo>
                    <a:pt x="912" y="474"/>
                  </a:lnTo>
                  <a:lnTo>
                    <a:pt x="918" y="486"/>
                  </a:lnTo>
                  <a:lnTo>
                    <a:pt x="918" y="492"/>
                  </a:lnTo>
                  <a:lnTo>
                    <a:pt x="924" y="504"/>
                  </a:lnTo>
                  <a:lnTo>
                    <a:pt x="930" y="510"/>
                  </a:lnTo>
                  <a:lnTo>
                    <a:pt x="930" y="540"/>
                  </a:lnTo>
                  <a:lnTo>
                    <a:pt x="924" y="564"/>
                  </a:lnTo>
                  <a:lnTo>
                    <a:pt x="930" y="600"/>
                  </a:lnTo>
                  <a:lnTo>
                    <a:pt x="912" y="600"/>
                  </a:lnTo>
                  <a:lnTo>
                    <a:pt x="906" y="522"/>
                  </a:lnTo>
                  <a:lnTo>
                    <a:pt x="888" y="510"/>
                  </a:lnTo>
                  <a:lnTo>
                    <a:pt x="888" y="480"/>
                  </a:lnTo>
                  <a:lnTo>
                    <a:pt x="870" y="480"/>
                  </a:lnTo>
                  <a:lnTo>
                    <a:pt x="852" y="504"/>
                  </a:lnTo>
                  <a:lnTo>
                    <a:pt x="822" y="534"/>
                  </a:lnTo>
                  <a:lnTo>
                    <a:pt x="804" y="546"/>
                  </a:lnTo>
                  <a:lnTo>
                    <a:pt x="792" y="558"/>
                  </a:lnTo>
                  <a:lnTo>
                    <a:pt x="786" y="570"/>
                  </a:lnTo>
                  <a:lnTo>
                    <a:pt x="786" y="600"/>
                  </a:lnTo>
                  <a:lnTo>
                    <a:pt x="792" y="606"/>
                  </a:lnTo>
                  <a:lnTo>
                    <a:pt x="792" y="618"/>
                  </a:lnTo>
                  <a:lnTo>
                    <a:pt x="798" y="618"/>
                  </a:lnTo>
                  <a:lnTo>
                    <a:pt x="816" y="636"/>
                  </a:lnTo>
                  <a:lnTo>
                    <a:pt x="810" y="648"/>
                  </a:lnTo>
                  <a:lnTo>
                    <a:pt x="792" y="654"/>
                  </a:lnTo>
                  <a:lnTo>
                    <a:pt x="774" y="666"/>
                  </a:lnTo>
                  <a:lnTo>
                    <a:pt x="750" y="678"/>
                  </a:lnTo>
                  <a:lnTo>
                    <a:pt x="750" y="696"/>
                  </a:lnTo>
                  <a:lnTo>
                    <a:pt x="720" y="726"/>
                  </a:lnTo>
                  <a:lnTo>
                    <a:pt x="702" y="732"/>
                  </a:lnTo>
                  <a:lnTo>
                    <a:pt x="690" y="744"/>
                  </a:lnTo>
                  <a:lnTo>
                    <a:pt x="666" y="756"/>
                  </a:lnTo>
                  <a:lnTo>
                    <a:pt x="630" y="762"/>
                  </a:lnTo>
                  <a:lnTo>
                    <a:pt x="600" y="768"/>
                  </a:lnTo>
                  <a:lnTo>
                    <a:pt x="588" y="768"/>
                  </a:lnTo>
                  <a:lnTo>
                    <a:pt x="534" y="762"/>
                  </a:lnTo>
                  <a:lnTo>
                    <a:pt x="492" y="780"/>
                  </a:lnTo>
                  <a:lnTo>
                    <a:pt x="438" y="786"/>
                  </a:lnTo>
                  <a:lnTo>
                    <a:pt x="432" y="798"/>
                  </a:lnTo>
                  <a:lnTo>
                    <a:pt x="414" y="798"/>
                  </a:lnTo>
                  <a:lnTo>
                    <a:pt x="402" y="804"/>
                  </a:lnTo>
                  <a:lnTo>
                    <a:pt x="396" y="810"/>
                  </a:lnTo>
                  <a:lnTo>
                    <a:pt x="384" y="816"/>
                  </a:lnTo>
                  <a:lnTo>
                    <a:pt x="372" y="828"/>
                  </a:lnTo>
                  <a:lnTo>
                    <a:pt x="342" y="828"/>
                  </a:lnTo>
                  <a:lnTo>
                    <a:pt x="324" y="834"/>
                  </a:lnTo>
                  <a:lnTo>
                    <a:pt x="312" y="840"/>
                  </a:lnTo>
                  <a:lnTo>
                    <a:pt x="306" y="852"/>
                  </a:lnTo>
                  <a:lnTo>
                    <a:pt x="294" y="858"/>
                  </a:lnTo>
                  <a:lnTo>
                    <a:pt x="288" y="870"/>
                  </a:lnTo>
                  <a:lnTo>
                    <a:pt x="282" y="876"/>
                  </a:lnTo>
                  <a:lnTo>
                    <a:pt x="282" y="882"/>
                  </a:lnTo>
                  <a:lnTo>
                    <a:pt x="276" y="882"/>
                  </a:lnTo>
                  <a:lnTo>
                    <a:pt x="270" y="888"/>
                  </a:lnTo>
                  <a:lnTo>
                    <a:pt x="252" y="888"/>
                  </a:lnTo>
                  <a:lnTo>
                    <a:pt x="240" y="894"/>
                  </a:lnTo>
                  <a:lnTo>
                    <a:pt x="228" y="894"/>
                  </a:lnTo>
                  <a:lnTo>
                    <a:pt x="216" y="900"/>
                  </a:lnTo>
                  <a:lnTo>
                    <a:pt x="210" y="906"/>
                  </a:lnTo>
                  <a:lnTo>
                    <a:pt x="198" y="912"/>
                  </a:lnTo>
                  <a:lnTo>
                    <a:pt x="192" y="930"/>
                  </a:lnTo>
                  <a:lnTo>
                    <a:pt x="150" y="972"/>
                  </a:lnTo>
                  <a:lnTo>
                    <a:pt x="150" y="978"/>
                  </a:lnTo>
                  <a:lnTo>
                    <a:pt x="162" y="912"/>
                  </a:lnTo>
                  <a:lnTo>
                    <a:pt x="144" y="918"/>
                  </a:lnTo>
                  <a:lnTo>
                    <a:pt x="120" y="978"/>
                  </a:lnTo>
                  <a:lnTo>
                    <a:pt x="90" y="1038"/>
                  </a:lnTo>
                  <a:lnTo>
                    <a:pt x="90" y="1056"/>
                  </a:lnTo>
                  <a:lnTo>
                    <a:pt x="96" y="1062"/>
                  </a:lnTo>
                  <a:lnTo>
                    <a:pt x="108" y="1068"/>
                  </a:lnTo>
                  <a:lnTo>
                    <a:pt x="114" y="1068"/>
                  </a:lnTo>
                  <a:lnTo>
                    <a:pt x="108" y="1080"/>
                  </a:lnTo>
                  <a:lnTo>
                    <a:pt x="96" y="1086"/>
                  </a:lnTo>
                  <a:lnTo>
                    <a:pt x="90" y="1098"/>
                  </a:lnTo>
                  <a:lnTo>
                    <a:pt x="66" y="1122"/>
                  </a:lnTo>
                  <a:lnTo>
                    <a:pt x="66" y="1134"/>
                  </a:lnTo>
                  <a:lnTo>
                    <a:pt x="72" y="1152"/>
                  </a:lnTo>
                  <a:lnTo>
                    <a:pt x="72" y="1164"/>
                  </a:lnTo>
                  <a:lnTo>
                    <a:pt x="84" y="1188"/>
                  </a:lnTo>
                  <a:lnTo>
                    <a:pt x="84" y="1200"/>
                  </a:lnTo>
                  <a:lnTo>
                    <a:pt x="102" y="1236"/>
                  </a:lnTo>
                  <a:lnTo>
                    <a:pt x="108" y="1254"/>
                  </a:lnTo>
                  <a:lnTo>
                    <a:pt x="114" y="1266"/>
                  </a:lnTo>
                  <a:lnTo>
                    <a:pt x="114" y="1278"/>
                  </a:lnTo>
                  <a:lnTo>
                    <a:pt x="108" y="1278"/>
                  </a:lnTo>
                  <a:lnTo>
                    <a:pt x="96" y="1266"/>
                  </a:lnTo>
                  <a:lnTo>
                    <a:pt x="90" y="1254"/>
                  </a:lnTo>
                  <a:lnTo>
                    <a:pt x="72" y="1236"/>
                  </a:lnTo>
                  <a:lnTo>
                    <a:pt x="66" y="1224"/>
                  </a:lnTo>
                  <a:lnTo>
                    <a:pt x="48" y="1218"/>
                  </a:lnTo>
                  <a:lnTo>
                    <a:pt x="66" y="1266"/>
                  </a:lnTo>
                  <a:lnTo>
                    <a:pt x="30" y="1236"/>
                  </a:lnTo>
                  <a:lnTo>
                    <a:pt x="30" y="1290"/>
                  </a:lnTo>
                  <a:lnTo>
                    <a:pt x="60" y="1350"/>
                  </a:lnTo>
                  <a:lnTo>
                    <a:pt x="66" y="1356"/>
                  </a:lnTo>
                  <a:lnTo>
                    <a:pt x="66" y="1368"/>
                  </a:lnTo>
                  <a:lnTo>
                    <a:pt x="60" y="1374"/>
                  </a:lnTo>
                  <a:lnTo>
                    <a:pt x="54" y="1386"/>
                  </a:lnTo>
                  <a:lnTo>
                    <a:pt x="54" y="1398"/>
                  </a:lnTo>
                  <a:lnTo>
                    <a:pt x="48" y="1410"/>
                  </a:lnTo>
                  <a:lnTo>
                    <a:pt x="54" y="1416"/>
                  </a:lnTo>
                  <a:lnTo>
                    <a:pt x="60" y="1428"/>
                  </a:lnTo>
                  <a:lnTo>
                    <a:pt x="78" y="1446"/>
                  </a:lnTo>
                  <a:lnTo>
                    <a:pt x="84" y="1458"/>
                  </a:lnTo>
                  <a:lnTo>
                    <a:pt x="90" y="1464"/>
                  </a:lnTo>
                  <a:lnTo>
                    <a:pt x="96" y="1476"/>
                  </a:lnTo>
                  <a:lnTo>
                    <a:pt x="96" y="1506"/>
                  </a:lnTo>
                  <a:lnTo>
                    <a:pt x="90" y="1518"/>
                  </a:lnTo>
                  <a:lnTo>
                    <a:pt x="84" y="1524"/>
                  </a:lnTo>
                  <a:lnTo>
                    <a:pt x="90" y="1542"/>
                  </a:lnTo>
                  <a:lnTo>
                    <a:pt x="90" y="1554"/>
                  </a:lnTo>
                  <a:lnTo>
                    <a:pt x="96" y="1572"/>
                  </a:lnTo>
                  <a:lnTo>
                    <a:pt x="96" y="1590"/>
                  </a:lnTo>
                  <a:lnTo>
                    <a:pt x="102" y="1596"/>
                  </a:lnTo>
                  <a:lnTo>
                    <a:pt x="102" y="1602"/>
                  </a:lnTo>
                  <a:lnTo>
                    <a:pt x="96" y="1602"/>
                  </a:lnTo>
                  <a:lnTo>
                    <a:pt x="78" y="1620"/>
                  </a:lnTo>
                  <a:lnTo>
                    <a:pt x="84" y="1626"/>
                  </a:lnTo>
                  <a:lnTo>
                    <a:pt x="84" y="1638"/>
                  </a:lnTo>
                  <a:lnTo>
                    <a:pt x="90" y="1650"/>
                  </a:lnTo>
                  <a:lnTo>
                    <a:pt x="90" y="1662"/>
                  </a:lnTo>
                  <a:lnTo>
                    <a:pt x="96" y="1668"/>
                  </a:lnTo>
                  <a:lnTo>
                    <a:pt x="96" y="1674"/>
                  </a:lnTo>
                  <a:lnTo>
                    <a:pt x="102" y="1674"/>
                  </a:lnTo>
                  <a:lnTo>
                    <a:pt x="108" y="1680"/>
                  </a:lnTo>
                  <a:lnTo>
                    <a:pt x="126" y="1716"/>
                  </a:lnTo>
                  <a:lnTo>
                    <a:pt x="126" y="1728"/>
                  </a:lnTo>
                  <a:lnTo>
                    <a:pt x="108" y="1764"/>
                  </a:lnTo>
                  <a:lnTo>
                    <a:pt x="90" y="1782"/>
                  </a:lnTo>
                  <a:lnTo>
                    <a:pt x="90" y="1824"/>
                  </a:lnTo>
                  <a:lnTo>
                    <a:pt x="84" y="1842"/>
                  </a:lnTo>
                  <a:lnTo>
                    <a:pt x="60" y="1866"/>
                  </a:lnTo>
                  <a:lnTo>
                    <a:pt x="42" y="1866"/>
                  </a:lnTo>
                  <a:lnTo>
                    <a:pt x="30" y="1872"/>
                  </a:lnTo>
                  <a:lnTo>
                    <a:pt x="18" y="1866"/>
                  </a:lnTo>
                  <a:lnTo>
                    <a:pt x="6" y="1866"/>
                  </a:lnTo>
                  <a:lnTo>
                    <a:pt x="0" y="1920"/>
                  </a:lnTo>
                  <a:lnTo>
                    <a:pt x="12" y="1920"/>
                  </a:lnTo>
                  <a:lnTo>
                    <a:pt x="24" y="1926"/>
                  </a:lnTo>
                  <a:lnTo>
                    <a:pt x="42" y="1926"/>
                  </a:lnTo>
                  <a:lnTo>
                    <a:pt x="54" y="1932"/>
                  </a:lnTo>
                  <a:lnTo>
                    <a:pt x="72" y="1950"/>
                  </a:lnTo>
                  <a:lnTo>
                    <a:pt x="78" y="1962"/>
                  </a:lnTo>
                  <a:lnTo>
                    <a:pt x="108" y="1956"/>
                  </a:lnTo>
                  <a:lnTo>
                    <a:pt x="114" y="1968"/>
                  </a:lnTo>
                  <a:lnTo>
                    <a:pt x="138" y="1980"/>
                  </a:lnTo>
                  <a:lnTo>
                    <a:pt x="174" y="1980"/>
                  </a:lnTo>
                  <a:lnTo>
                    <a:pt x="210" y="1968"/>
                  </a:lnTo>
                  <a:lnTo>
                    <a:pt x="234" y="1968"/>
                  </a:lnTo>
                  <a:lnTo>
                    <a:pt x="234" y="1950"/>
                  </a:lnTo>
                  <a:lnTo>
                    <a:pt x="228" y="1944"/>
                  </a:lnTo>
                  <a:lnTo>
                    <a:pt x="264" y="1950"/>
                  </a:lnTo>
                  <a:lnTo>
                    <a:pt x="276" y="1932"/>
                  </a:lnTo>
                  <a:lnTo>
                    <a:pt x="318" y="1926"/>
                  </a:lnTo>
                  <a:lnTo>
                    <a:pt x="354" y="1890"/>
                  </a:lnTo>
                  <a:lnTo>
                    <a:pt x="366" y="1884"/>
                  </a:lnTo>
                  <a:lnTo>
                    <a:pt x="372" y="1884"/>
                  </a:lnTo>
                  <a:lnTo>
                    <a:pt x="420" y="1908"/>
                  </a:lnTo>
                  <a:lnTo>
                    <a:pt x="426" y="1902"/>
                  </a:lnTo>
                  <a:lnTo>
                    <a:pt x="474" y="1878"/>
                  </a:lnTo>
                  <a:lnTo>
                    <a:pt x="480" y="1872"/>
                  </a:lnTo>
                  <a:lnTo>
                    <a:pt x="486" y="1872"/>
                  </a:lnTo>
                  <a:lnTo>
                    <a:pt x="498" y="1878"/>
                  </a:lnTo>
                  <a:lnTo>
                    <a:pt x="504" y="1884"/>
                  </a:lnTo>
                  <a:lnTo>
                    <a:pt x="516" y="1884"/>
                  </a:lnTo>
                  <a:lnTo>
                    <a:pt x="528" y="1890"/>
                  </a:lnTo>
                  <a:lnTo>
                    <a:pt x="534" y="1890"/>
                  </a:lnTo>
                  <a:lnTo>
                    <a:pt x="552" y="1884"/>
                  </a:lnTo>
                  <a:lnTo>
                    <a:pt x="576" y="1872"/>
                  </a:lnTo>
                  <a:lnTo>
                    <a:pt x="582" y="1872"/>
                  </a:lnTo>
                  <a:lnTo>
                    <a:pt x="594" y="1878"/>
                  </a:lnTo>
                  <a:lnTo>
                    <a:pt x="606" y="1878"/>
                  </a:lnTo>
                  <a:lnTo>
                    <a:pt x="624" y="1884"/>
                  </a:lnTo>
                  <a:lnTo>
                    <a:pt x="636" y="1884"/>
                  </a:lnTo>
                  <a:lnTo>
                    <a:pt x="648" y="1878"/>
                  </a:lnTo>
                  <a:lnTo>
                    <a:pt x="654" y="1872"/>
                  </a:lnTo>
                  <a:lnTo>
                    <a:pt x="654" y="1848"/>
                  </a:lnTo>
                  <a:lnTo>
                    <a:pt x="666" y="1848"/>
                  </a:lnTo>
                  <a:lnTo>
                    <a:pt x="672" y="1842"/>
                  </a:lnTo>
                  <a:lnTo>
                    <a:pt x="678" y="1842"/>
                  </a:lnTo>
                  <a:lnTo>
                    <a:pt x="684" y="1836"/>
                  </a:lnTo>
                  <a:lnTo>
                    <a:pt x="690" y="1824"/>
                  </a:lnTo>
                  <a:lnTo>
                    <a:pt x="702" y="1788"/>
                  </a:lnTo>
                  <a:lnTo>
                    <a:pt x="714" y="1776"/>
                  </a:lnTo>
                  <a:lnTo>
                    <a:pt x="726" y="1770"/>
                  </a:lnTo>
                  <a:lnTo>
                    <a:pt x="744" y="1764"/>
                  </a:lnTo>
                  <a:lnTo>
                    <a:pt x="756" y="1764"/>
                  </a:lnTo>
                  <a:lnTo>
                    <a:pt x="774" y="1770"/>
                  </a:lnTo>
                  <a:lnTo>
                    <a:pt x="798" y="1770"/>
                  </a:lnTo>
                  <a:lnTo>
                    <a:pt x="822" y="1758"/>
                  </a:lnTo>
                  <a:lnTo>
                    <a:pt x="840" y="1752"/>
                  </a:lnTo>
                  <a:lnTo>
                    <a:pt x="858" y="1740"/>
                  </a:lnTo>
                  <a:lnTo>
                    <a:pt x="876" y="1734"/>
                  </a:lnTo>
                  <a:lnTo>
                    <a:pt x="912" y="1734"/>
                  </a:lnTo>
                  <a:lnTo>
                    <a:pt x="918" y="1740"/>
                  </a:lnTo>
                  <a:lnTo>
                    <a:pt x="930" y="1740"/>
                  </a:lnTo>
                  <a:lnTo>
                    <a:pt x="942" y="1746"/>
                  </a:lnTo>
                  <a:lnTo>
                    <a:pt x="972" y="1740"/>
                  </a:lnTo>
                  <a:lnTo>
                    <a:pt x="1044" y="1704"/>
                  </a:lnTo>
                  <a:lnTo>
                    <a:pt x="1074" y="1692"/>
                  </a:lnTo>
                  <a:lnTo>
                    <a:pt x="1098" y="1686"/>
                  </a:lnTo>
                  <a:lnTo>
                    <a:pt x="1140" y="1680"/>
                  </a:lnTo>
                  <a:lnTo>
                    <a:pt x="1176" y="1674"/>
                  </a:lnTo>
                  <a:lnTo>
                    <a:pt x="1224" y="1674"/>
                  </a:lnTo>
                  <a:lnTo>
                    <a:pt x="1236" y="1662"/>
                  </a:lnTo>
                  <a:lnTo>
                    <a:pt x="1254" y="1680"/>
                  </a:lnTo>
                  <a:lnTo>
                    <a:pt x="1266" y="1686"/>
                  </a:lnTo>
                  <a:lnTo>
                    <a:pt x="1278" y="1698"/>
                  </a:lnTo>
                  <a:lnTo>
                    <a:pt x="1302" y="1710"/>
                  </a:lnTo>
                  <a:lnTo>
                    <a:pt x="1320" y="1716"/>
                  </a:lnTo>
                  <a:lnTo>
                    <a:pt x="1332" y="1716"/>
                  </a:lnTo>
                  <a:lnTo>
                    <a:pt x="1338" y="1710"/>
                  </a:lnTo>
                  <a:lnTo>
                    <a:pt x="1338" y="1716"/>
                  </a:lnTo>
                  <a:lnTo>
                    <a:pt x="1344" y="1722"/>
                  </a:lnTo>
                  <a:lnTo>
                    <a:pt x="1350" y="1734"/>
                  </a:lnTo>
                  <a:lnTo>
                    <a:pt x="1356" y="1740"/>
                  </a:lnTo>
                  <a:lnTo>
                    <a:pt x="1374" y="1740"/>
                  </a:lnTo>
                  <a:lnTo>
                    <a:pt x="1380" y="1734"/>
                  </a:lnTo>
                  <a:lnTo>
                    <a:pt x="1380" y="1752"/>
                  </a:lnTo>
                  <a:lnTo>
                    <a:pt x="1392" y="1752"/>
                  </a:lnTo>
                  <a:lnTo>
                    <a:pt x="1398" y="1758"/>
                  </a:lnTo>
                  <a:lnTo>
                    <a:pt x="1398" y="1770"/>
                  </a:lnTo>
                  <a:lnTo>
                    <a:pt x="1386" y="1794"/>
                  </a:lnTo>
                  <a:lnTo>
                    <a:pt x="1380" y="1800"/>
                  </a:lnTo>
                  <a:lnTo>
                    <a:pt x="1374" y="1812"/>
                  </a:lnTo>
                  <a:lnTo>
                    <a:pt x="1392" y="1842"/>
                  </a:lnTo>
                  <a:lnTo>
                    <a:pt x="1410" y="1830"/>
                  </a:lnTo>
                  <a:lnTo>
                    <a:pt x="1428" y="1866"/>
                  </a:lnTo>
                  <a:lnTo>
                    <a:pt x="1428" y="1872"/>
                  </a:lnTo>
                  <a:lnTo>
                    <a:pt x="1434" y="1878"/>
                  </a:lnTo>
                  <a:lnTo>
                    <a:pt x="1434" y="1902"/>
                  </a:lnTo>
                  <a:lnTo>
                    <a:pt x="1440" y="1914"/>
                  </a:lnTo>
                  <a:lnTo>
                    <a:pt x="1440" y="1926"/>
                  </a:lnTo>
                  <a:lnTo>
                    <a:pt x="1422" y="1926"/>
                  </a:lnTo>
                  <a:lnTo>
                    <a:pt x="1410" y="1920"/>
                  </a:lnTo>
                  <a:lnTo>
                    <a:pt x="1404" y="1920"/>
                  </a:lnTo>
                  <a:lnTo>
                    <a:pt x="1410" y="1956"/>
                  </a:lnTo>
                  <a:lnTo>
                    <a:pt x="1446" y="1956"/>
                  </a:lnTo>
                  <a:lnTo>
                    <a:pt x="1452" y="1962"/>
                  </a:lnTo>
                  <a:lnTo>
                    <a:pt x="1452" y="1968"/>
                  </a:lnTo>
                  <a:lnTo>
                    <a:pt x="1470" y="1968"/>
                  </a:lnTo>
                  <a:lnTo>
                    <a:pt x="1470" y="1956"/>
                  </a:lnTo>
                  <a:lnTo>
                    <a:pt x="1464" y="1938"/>
                  </a:lnTo>
                  <a:lnTo>
                    <a:pt x="1464" y="1926"/>
                  </a:lnTo>
                  <a:lnTo>
                    <a:pt x="1470" y="1914"/>
                  </a:lnTo>
                  <a:lnTo>
                    <a:pt x="1476" y="1908"/>
                  </a:lnTo>
                  <a:lnTo>
                    <a:pt x="1500" y="1896"/>
                  </a:lnTo>
                  <a:lnTo>
                    <a:pt x="1512" y="1896"/>
                  </a:lnTo>
                  <a:lnTo>
                    <a:pt x="1518" y="1890"/>
                  </a:lnTo>
                  <a:lnTo>
                    <a:pt x="1530" y="1884"/>
                  </a:lnTo>
                  <a:lnTo>
                    <a:pt x="1542" y="1872"/>
                  </a:lnTo>
                  <a:lnTo>
                    <a:pt x="1548" y="1860"/>
                  </a:lnTo>
                  <a:lnTo>
                    <a:pt x="1566" y="1842"/>
                  </a:lnTo>
                  <a:lnTo>
                    <a:pt x="1566" y="1836"/>
                  </a:lnTo>
                  <a:lnTo>
                    <a:pt x="1590" y="1842"/>
                  </a:lnTo>
                  <a:lnTo>
                    <a:pt x="1608" y="1788"/>
                  </a:lnTo>
                  <a:lnTo>
                    <a:pt x="1638" y="1788"/>
                  </a:lnTo>
                  <a:lnTo>
                    <a:pt x="1650" y="1782"/>
                  </a:lnTo>
                  <a:lnTo>
                    <a:pt x="1662" y="1770"/>
                  </a:lnTo>
                  <a:lnTo>
                    <a:pt x="1668" y="1752"/>
                  </a:lnTo>
                  <a:lnTo>
                    <a:pt x="1668" y="1740"/>
                  </a:lnTo>
                  <a:lnTo>
                    <a:pt x="1668" y="1746"/>
                  </a:lnTo>
                  <a:lnTo>
                    <a:pt x="1674" y="1752"/>
                  </a:lnTo>
                  <a:lnTo>
                    <a:pt x="1674" y="1764"/>
                  </a:lnTo>
                  <a:lnTo>
                    <a:pt x="1680" y="1776"/>
                  </a:lnTo>
                  <a:lnTo>
                    <a:pt x="1680" y="1782"/>
                  </a:lnTo>
                  <a:lnTo>
                    <a:pt x="1668" y="1794"/>
                  </a:lnTo>
                  <a:lnTo>
                    <a:pt x="1662" y="1806"/>
                  </a:lnTo>
                  <a:lnTo>
                    <a:pt x="1650" y="1812"/>
                  </a:lnTo>
                  <a:lnTo>
                    <a:pt x="1644" y="1818"/>
                  </a:lnTo>
                  <a:lnTo>
                    <a:pt x="1620" y="1818"/>
                  </a:lnTo>
                  <a:lnTo>
                    <a:pt x="1614" y="1830"/>
                  </a:lnTo>
                  <a:lnTo>
                    <a:pt x="1632" y="1866"/>
                  </a:lnTo>
                  <a:lnTo>
                    <a:pt x="1620" y="1866"/>
                  </a:lnTo>
                  <a:lnTo>
                    <a:pt x="1614" y="1872"/>
                  </a:lnTo>
                  <a:lnTo>
                    <a:pt x="1602" y="1878"/>
                  </a:lnTo>
                  <a:lnTo>
                    <a:pt x="1566" y="1914"/>
                  </a:lnTo>
                  <a:lnTo>
                    <a:pt x="1566" y="1926"/>
                  </a:lnTo>
                  <a:lnTo>
                    <a:pt x="1560" y="1932"/>
                  </a:lnTo>
                  <a:lnTo>
                    <a:pt x="1554" y="1944"/>
                  </a:lnTo>
                  <a:lnTo>
                    <a:pt x="1542" y="1956"/>
                  </a:lnTo>
                  <a:lnTo>
                    <a:pt x="1518" y="1968"/>
                  </a:lnTo>
                  <a:lnTo>
                    <a:pt x="1512" y="1974"/>
                  </a:lnTo>
                  <a:lnTo>
                    <a:pt x="1512" y="1980"/>
                  </a:lnTo>
                  <a:lnTo>
                    <a:pt x="1518" y="1986"/>
                  </a:lnTo>
                  <a:lnTo>
                    <a:pt x="1548" y="1986"/>
                  </a:lnTo>
                  <a:lnTo>
                    <a:pt x="1560" y="1980"/>
                  </a:lnTo>
                  <a:lnTo>
                    <a:pt x="1572" y="1980"/>
                  </a:lnTo>
                  <a:lnTo>
                    <a:pt x="1584" y="1968"/>
                  </a:lnTo>
                  <a:lnTo>
                    <a:pt x="1602" y="1932"/>
                  </a:lnTo>
                  <a:lnTo>
                    <a:pt x="1608" y="1926"/>
                  </a:lnTo>
                  <a:lnTo>
                    <a:pt x="1614" y="1914"/>
                  </a:lnTo>
                  <a:lnTo>
                    <a:pt x="1626" y="1908"/>
                  </a:lnTo>
                  <a:lnTo>
                    <a:pt x="1632" y="1902"/>
                  </a:lnTo>
                  <a:lnTo>
                    <a:pt x="1632" y="1920"/>
                  </a:lnTo>
                  <a:lnTo>
                    <a:pt x="1638" y="1932"/>
                  </a:lnTo>
                  <a:lnTo>
                    <a:pt x="1638" y="1956"/>
                  </a:lnTo>
                  <a:lnTo>
                    <a:pt x="1626" y="1968"/>
                  </a:lnTo>
                  <a:lnTo>
                    <a:pt x="1614" y="1974"/>
                  </a:lnTo>
                  <a:lnTo>
                    <a:pt x="1602" y="1986"/>
                  </a:lnTo>
                  <a:lnTo>
                    <a:pt x="1602" y="2004"/>
                  </a:lnTo>
                  <a:lnTo>
                    <a:pt x="1608" y="2010"/>
                  </a:lnTo>
                  <a:lnTo>
                    <a:pt x="1614" y="2010"/>
                  </a:lnTo>
                  <a:lnTo>
                    <a:pt x="1632" y="2016"/>
                  </a:lnTo>
                  <a:lnTo>
                    <a:pt x="1662" y="2016"/>
                  </a:lnTo>
                  <a:lnTo>
                    <a:pt x="1668" y="2028"/>
                  </a:lnTo>
                  <a:lnTo>
                    <a:pt x="1644" y="2052"/>
                  </a:lnTo>
                  <a:lnTo>
                    <a:pt x="1644" y="2058"/>
                  </a:lnTo>
                  <a:lnTo>
                    <a:pt x="1650" y="2064"/>
                  </a:lnTo>
                  <a:lnTo>
                    <a:pt x="1668" y="2100"/>
                  </a:lnTo>
                  <a:lnTo>
                    <a:pt x="1674" y="2106"/>
                  </a:lnTo>
                  <a:lnTo>
                    <a:pt x="1674" y="2118"/>
                  </a:lnTo>
                  <a:lnTo>
                    <a:pt x="1626" y="2166"/>
                  </a:lnTo>
                  <a:lnTo>
                    <a:pt x="1626" y="2178"/>
                  </a:lnTo>
                  <a:lnTo>
                    <a:pt x="1638" y="2190"/>
                  </a:lnTo>
                  <a:lnTo>
                    <a:pt x="1644" y="2202"/>
                  </a:lnTo>
                  <a:lnTo>
                    <a:pt x="1668" y="2214"/>
                  </a:lnTo>
                  <a:lnTo>
                    <a:pt x="1680" y="2226"/>
                  </a:lnTo>
                  <a:lnTo>
                    <a:pt x="1692" y="2232"/>
                  </a:lnTo>
                  <a:lnTo>
                    <a:pt x="1716" y="2256"/>
                  </a:lnTo>
                  <a:lnTo>
                    <a:pt x="1728" y="2262"/>
                  </a:lnTo>
                  <a:lnTo>
                    <a:pt x="1800" y="2262"/>
                  </a:lnTo>
                  <a:lnTo>
                    <a:pt x="1824" y="2286"/>
                  </a:lnTo>
                  <a:lnTo>
                    <a:pt x="1842" y="2292"/>
                  </a:lnTo>
                  <a:lnTo>
                    <a:pt x="1872" y="2286"/>
                  </a:lnTo>
                  <a:lnTo>
                    <a:pt x="1902" y="2274"/>
                  </a:lnTo>
                  <a:lnTo>
                    <a:pt x="1932" y="2256"/>
                  </a:lnTo>
                  <a:lnTo>
                    <a:pt x="1944" y="2250"/>
                  </a:lnTo>
                  <a:lnTo>
                    <a:pt x="1944" y="2226"/>
                  </a:lnTo>
                  <a:lnTo>
                    <a:pt x="1956" y="2214"/>
                  </a:lnTo>
                  <a:lnTo>
                    <a:pt x="1962" y="2214"/>
                  </a:lnTo>
                  <a:lnTo>
                    <a:pt x="1974" y="2226"/>
                  </a:lnTo>
                  <a:lnTo>
                    <a:pt x="1974" y="2256"/>
                  </a:lnTo>
                  <a:lnTo>
                    <a:pt x="1992" y="2256"/>
                  </a:lnTo>
                  <a:lnTo>
                    <a:pt x="1980" y="2280"/>
                  </a:lnTo>
                  <a:lnTo>
                    <a:pt x="1998" y="2280"/>
                  </a:lnTo>
                  <a:lnTo>
                    <a:pt x="1998" y="2292"/>
                  </a:lnTo>
                  <a:lnTo>
                    <a:pt x="2004" y="2298"/>
                  </a:lnTo>
                  <a:lnTo>
                    <a:pt x="2010" y="2310"/>
                  </a:lnTo>
                  <a:lnTo>
                    <a:pt x="2016" y="2316"/>
                  </a:lnTo>
                  <a:lnTo>
                    <a:pt x="2028" y="2316"/>
                  </a:lnTo>
                  <a:lnTo>
                    <a:pt x="2040" y="2304"/>
                  </a:lnTo>
                  <a:lnTo>
                    <a:pt x="2046" y="2304"/>
                  </a:lnTo>
                  <a:lnTo>
                    <a:pt x="2052" y="2298"/>
                  </a:lnTo>
                  <a:lnTo>
                    <a:pt x="2070" y="2292"/>
                  </a:lnTo>
                  <a:lnTo>
                    <a:pt x="2082" y="2286"/>
                  </a:lnTo>
                  <a:lnTo>
                    <a:pt x="2088" y="2280"/>
                  </a:lnTo>
                  <a:lnTo>
                    <a:pt x="2100" y="2274"/>
                  </a:lnTo>
                  <a:lnTo>
                    <a:pt x="2124" y="2250"/>
                  </a:lnTo>
                  <a:lnTo>
                    <a:pt x="2136" y="2244"/>
                  </a:lnTo>
                  <a:lnTo>
                    <a:pt x="2148" y="2232"/>
                  </a:lnTo>
                  <a:lnTo>
                    <a:pt x="2160" y="2226"/>
                  </a:lnTo>
                  <a:lnTo>
                    <a:pt x="2154" y="2214"/>
                  </a:lnTo>
                  <a:lnTo>
                    <a:pt x="2190" y="2202"/>
                  </a:lnTo>
                  <a:lnTo>
                    <a:pt x="2202" y="2214"/>
                  </a:lnTo>
                  <a:lnTo>
                    <a:pt x="2220" y="2214"/>
                  </a:lnTo>
                  <a:lnTo>
                    <a:pt x="2256" y="2208"/>
                  </a:lnTo>
                  <a:lnTo>
                    <a:pt x="2298" y="2196"/>
                  </a:lnTo>
                  <a:lnTo>
                    <a:pt x="2316" y="2178"/>
                  </a:lnTo>
                  <a:lnTo>
                    <a:pt x="2328" y="2148"/>
                  </a:lnTo>
                  <a:lnTo>
                    <a:pt x="2334" y="2118"/>
                  </a:lnTo>
                  <a:lnTo>
                    <a:pt x="2340" y="2100"/>
                  </a:lnTo>
                  <a:lnTo>
                    <a:pt x="2346" y="2088"/>
                  </a:lnTo>
                  <a:lnTo>
                    <a:pt x="2376" y="2058"/>
                  </a:lnTo>
                  <a:lnTo>
                    <a:pt x="2382" y="2058"/>
                  </a:lnTo>
                  <a:lnTo>
                    <a:pt x="2382" y="2034"/>
                  </a:lnTo>
                  <a:lnTo>
                    <a:pt x="2388" y="2034"/>
                  </a:lnTo>
                  <a:lnTo>
                    <a:pt x="2394" y="2028"/>
                  </a:lnTo>
                  <a:lnTo>
                    <a:pt x="2406" y="2022"/>
                  </a:lnTo>
                  <a:lnTo>
                    <a:pt x="2418" y="2010"/>
                  </a:lnTo>
                  <a:lnTo>
                    <a:pt x="2424" y="1998"/>
                  </a:lnTo>
                  <a:lnTo>
                    <a:pt x="2442" y="1980"/>
                  </a:lnTo>
                  <a:lnTo>
                    <a:pt x="2442" y="1956"/>
                  </a:lnTo>
                  <a:lnTo>
                    <a:pt x="2448" y="1944"/>
                  </a:lnTo>
                  <a:lnTo>
                    <a:pt x="2454" y="1926"/>
                  </a:lnTo>
                  <a:lnTo>
                    <a:pt x="2460" y="1914"/>
                  </a:lnTo>
                  <a:lnTo>
                    <a:pt x="2490" y="1884"/>
                  </a:lnTo>
                  <a:lnTo>
                    <a:pt x="2502" y="1866"/>
                  </a:lnTo>
                  <a:lnTo>
                    <a:pt x="2526" y="1842"/>
                  </a:lnTo>
                  <a:lnTo>
                    <a:pt x="2538" y="1836"/>
                  </a:lnTo>
                  <a:lnTo>
                    <a:pt x="2550" y="1824"/>
                  </a:lnTo>
                  <a:lnTo>
                    <a:pt x="2556" y="1812"/>
                  </a:lnTo>
                  <a:lnTo>
                    <a:pt x="2556" y="1800"/>
                  </a:lnTo>
                  <a:lnTo>
                    <a:pt x="2562" y="1788"/>
                  </a:lnTo>
                  <a:lnTo>
                    <a:pt x="2562" y="1782"/>
                  </a:lnTo>
                  <a:lnTo>
                    <a:pt x="2586" y="1782"/>
                  </a:lnTo>
                  <a:lnTo>
                    <a:pt x="2610" y="1770"/>
                  </a:lnTo>
                  <a:lnTo>
                    <a:pt x="2622" y="1752"/>
                  </a:lnTo>
                  <a:lnTo>
                    <a:pt x="2646" y="1728"/>
                  </a:lnTo>
                  <a:lnTo>
                    <a:pt x="2670" y="1698"/>
                  </a:lnTo>
                  <a:lnTo>
                    <a:pt x="2688" y="1674"/>
                  </a:lnTo>
                  <a:lnTo>
                    <a:pt x="2700" y="1662"/>
                  </a:lnTo>
                  <a:lnTo>
                    <a:pt x="2700" y="1656"/>
                  </a:lnTo>
                  <a:lnTo>
                    <a:pt x="2706" y="1638"/>
                  </a:lnTo>
                  <a:lnTo>
                    <a:pt x="2706" y="1614"/>
                  </a:lnTo>
                  <a:lnTo>
                    <a:pt x="2712" y="1596"/>
                  </a:lnTo>
                  <a:lnTo>
                    <a:pt x="2718" y="1590"/>
                  </a:lnTo>
                  <a:lnTo>
                    <a:pt x="2730" y="1572"/>
                  </a:lnTo>
                  <a:lnTo>
                    <a:pt x="2754" y="1542"/>
                  </a:lnTo>
                  <a:lnTo>
                    <a:pt x="2772" y="1494"/>
                  </a:lnTo>
                  <a:lnTo>
                    <a:pt x="2796" y="1458"/>
                  </a:lnTo>
                  <a:lnTo>
                    <a:pt x="2808" y="1428"/>
                  </a:lnTo>
                  <a:lnTo>
                    <a:pt x="2814" y="1416"/>
                  </a:lnTo>
                  <a:lnTo>
                    <a:pt x="2814" y="1386"/>
                  </a:lnTo>
                  <a:lnTo>
                    <a:pt x="2802" y="1362"/>
                  </a:lnTo>
                  <a:lnTo>
                    <a:pt x="2820" y="1308"/>
                  </a:lnTo>
                  <a:lnTo>
                    <a:pt x="2832" y="1290"/>
                  </a:lnTo>
                  <a:lnTo>
                    <a:pt x="2838" y="1266"/>
                  </a:lnTo>
                  <a:lnTo>
                    <a:pt x="2838" y="1224"/>
                  </a:lnTo>
                  <a:lnTo>
                    <a:pt x="2832" y="1194"/>
                  </a:lnTo>
                  <a:lnTo>
                    <a:pt x="2832" y="1176"/>
                  </a:lnTo>
                  <a:lnTo>
                    <a:pt x="2802" y="1164"/>
                  </a:lnTo>
                  <a:close/>
                  <a:moveTo>
                    <a:pt x="2016" y="2436"/>
                  </a:moveTo>
                  <a:lnTo>
                    <a:pt x="2022" y="2442"/>
                  </a:lnTo>
                  <a:lnTo>
                    <a:pt x="2028" y="2442"/>
                  </a:lnTo>
                  <a:lnTo>
                    <a:pt x="2040" y="2436"/>
                  </a:lnTo>
                  <a:lnTo>
                    <a:pt x="2046" y="2430"/>
                  </a:lnTo>
                  <a:lnTo>
                    <a:pt x="2034" y="2418"/>
                  </a:lnTo>
                  <a:lnTo>
                    <a:pt x="2016" y="2436"/>
                  </a:lnTo>
                  <a:close/>
                  <a:moveTo>
                    <a:pt x="1992" y="2454"/>
                  </a:moveTo>
                  <a:lnTo>
                    <a:pt x="1974" y="2454"/>
                  </a:lnTo>
                  <a:lnTo>
                    <a:pt x="1962" y="2466"/>
                  </a:lnTo>
                  <a:lnTo>
                    <a:pt x="1962" y="2472"/>
                  </a:lnTo>
                  <a:lnTo>
                    <a:pt x="1962" y="2460"/>
                  </a:lnTo>
                  <a:lnTo>
                    <a:pt x="1938" y="2460"/>
                  </a:lnTo>
                  <a:lnTo>
                    <a:pt x="1926" y="2466"/>
                  </a:lnTo>
                  <a:lnTo>
                    <a:pt x="1914" y="2466"/>
                  </a:lnTo>
                  <a:lnTo>
                    <a:pt x="1908" y="2478"/>
                  </a:lnTo>
                  <a:lnTo>
                    <a:pt x="1890" y="2460"/>
                  </a:lnTo>
                  <a:lnTo>
                    <a:pt x="1854" y="2460"/>
                  </a:lnTo>
                  <a:lnTo>
                    <a:pt x="1830" y="2430"/>
                  </a:lnTo>
                  <a:lnTo>
                    <a:pt x="1824" y="2436"/>
                  </a:lnTo>
                  <a:lnTo>
                    <a:pt x="1818" y="2436"/>
                  </a:lnTo>
                  <a:lnTo>
                    <a:pt x="1812" y="2442"/>
                  </a:lnTo>
                  <a:lnTo>
                    <a:pt x="1806" y="2442"/>
                  </a:lnTo>
                  <a:lnTo>
                    <a:pt x="1776" y="2412"/>
                  </a:lnTo>
                  <a:lnTo>
                    <a:pt x="1776" y="2424"/>
                  </a:lnTo>
                  <a:lnTo>
                    <a:pt x="1782" y="2448"/>
                  </a:lnTo>
                  <a:lnTo>
                    <a:pt x="1782" y="2472"/>
                  </a:lnTo>
                  <a:lnTo>
                    <a:pt x="1776" y="2478"/>
                  </a:lnTo>
                  <a:lnTo>
                    <a:pt x="1776" y="2484"/>
                  </a:lnTo>
                  <a:lnTo>
                    <a:pt x="1770" y="2490"/>
                  </a:lnTo>
                  <a:lnTo>
                    <a:pt x="1770" y="2502"/>
                  </a:lnTo>
                  <a:lnTo>
                    <a:pt x="1776" y="2514"/>
                  </a:lnTo>
                  <a:lnTo>
                    <a:pt x="1776" y="2532"/>
                  </a:lnTo>
                  <a:lnTo>
                    <a:pt x="1764" y="2538"/>
                  </a:lnTo>
                  <a:lnTo>
                    <a:pt x="1758" y="2544"/>
                  </a:lnTo>
                  <a:lnTo>
                    <a:pt x="1752" y="2544"/>
                  </a:lnTo>
                  <a:lnTo>
                    <a:pt x="1740" y="2532"/>
                  </a:lnTo>
                  <a:lnTo>
                    <a:pt x="1740" y="2538"/>
                  </a:lnTo>
                  <a:lnTo>
                    <a:pt x="1734" y="2544"/>
                  </a:lnTo>
                  <a:lnTo>
                    <a:pt x="1734" y="2556"/>
                  </a:lnTo>
                  <a:lnTo>
                    <a:pt x="1728" y="2574"/>
                  </a:lnTo>
                  <a:lnTo>
                    <a:pt x="1728" y="2586"/>
                  </a:lnTo>
                  <a:lnTo>
                    <a:pt x="1740" y="2610"/>
                  </a:lnTo>
                  <a:lnTo>
                    <a:pt x="1740" y="2616"/>
                  </a:lnTo>
                  <a:lnTo>
                    <a:pt x="1746" y="2628"/>
                  </a:lnTo>
                  <a:lnTo>
                    <a:pt x="1770" y="2628"/>
                  </a:lnTo>
                  <a:lnTo>
                    <a:pt x="1752" y="2640"/>
                  </a:lnTo>
                  <a:lnTo>
                    <a:pt x="1758" y="2664"/>
                  </a:lnTo>
                  <a:lnTo>
                    <a:pt x="1770" y="2658"/>
                  </a:lnTo>
                  <a:lnTo>
                    <a:pt x="1776" y="2658"/>
                  </a:lnTo>
                  <a:lnTo>
                    <a:pt x="1782" y="2652"/>
                  </a:lnTo>
                  <a:lnTo>
                    <a:pt x="1794" y="2652"/>
                  </a:lnTo>
                  <a:lnTo>
                    <a:pt x="1800" y="2658"/>
                  </a:lnTo>
                  <a:lnTo>
                    <a:pt x="1818" y="2658"/>
                  </a:lnTo>
                  <a:lnTo>
                    <a:pt x="1830" y="2652"/>
                  </a:lnTo>
                  <a:lnTo>
                    <a:pt x="1836" y="2646"/>
                  </a:lnTo>
                  <a:lnTo>
                    <a:pt x="1842" y="2634"/>
                  </a:lnTo>
                  <a:lnTo>
                    <a:pt x="1854" y="2634"/>
                  </a:lnTo>
                  <a:lnTo>
                    <a:pt x="1860" y="2640"/>
                  </a:lnTo>
                  <a:lnTo>
                    <a:pt x="1860" y="2646"/>
                  </a:lnTo>
                  <a:lnTo>
                    <a:pt x="1848" y="2658"/>
                  </a:lnTo>
                  <a:lnTo>
                    <a:pt x="1866" y="2664"/>
                  </a:lnTo>
                  <a:lnTo>
                    <a:pt x="1884" y="2646"/>
                  </a:lnTo>
                  <a:lnTo>
                    <a:pt x="1890" y="2634"/>
                  </a:lnTo>
                  <a:lnTo>
                    <a:pt x="1902" y="2628"/>
                  </a:lnTo>
                  <a:lnTo>
                    <a:pt x="1908" y="2616"/>
                  </a:lnTo>
                  <a:lnTo>
                    <a:pt x="1920" y="2604"/>
                  </a:lnTo>
                  <a:lnTo>
                    <a:pt x="1914" y="2604"/>
                  </a:lnTo>
                  <a:lnTo>
                    <a:pt x="1902" y="2592"/>
                  </a:lnTo>
                  <a:lnTo>
                    <a:pt x="1920" y="2562"/>
                  </a:lnTo>
                  <a:lnTo>
                    <a:pt x="1950" y="2562"/>
                  </a:lnTo>
                  <a:lnTo>
                    <a:pt x="1962" y="2538"/>
                  </a:lnTo>
                  <a:lnTo>
                    <a:pt x="1962" y="2514"/>
                  </a:lnTo>
                  <a:lnTo>
                    <a:pt x="1968" y="2502"/>
                  </a:lnTo>
                  <a:lnTo>
                    <a:pt x="1980" y="2496"/>
                  </a:lnTo>
                  <a:lnTo>
                    <a:pt x="1986" y="2484"/>
                  </a:lnTo>
                  <a:lnTo>
                    <a:pt x="1992" y="2478"/>
                  </a:lnTo>
                  <a:lnTo>
                    <a:pt x="1998" y="2466"/>
                  </a:lnTo>
                  <a:lnTo>
                    <a:pt x="1998" y="2460"/>
                  </a:lnTo>
                  <a:lnTo>
                    <a:pt x="1992" y="2454"/>
                  </a:lnTo>
                  <a:close/>
                  <a:moveTo>
                    <a:pt x="1902" y="246"/>
                  </a:moveTo>
                  <a:lnTo>
                    <a:pt x="1890" y="258"/>
                  </a:lnTo>
                  <a:lnTo>
                    <a:pt x="1890" y="270"/>
                  </a:lnTo>
                  <a:lnTo>
                    <a:pt x="1884" y="282"/>
                  </a:lnTo>
                  <a:lnTo>
                    <a:pt x="1884" y="294"/>
                  </a:lnTo>
                  <a:lnTo>
                    <a:pt x="1896" y="300"/>
                  </a:lnTo>
                  <a:lnTo>
                    <a:pt x="1920" y="300"/>
                  </a:lnTo>
                  <a:lnTo>
                    <a:pt x="1926" y="294"/>
                  </a:lnTo>
                  <a:lnTo>
                    <a:pt x="1932" y="294"/>
                  </a:lnTo>
                  <a:lnTo>
                    <a:pt x="1926" y="282"/>
                  </a:lnTo>
                  <a:lnTo>
                    <a:pt x="1932" y="252"/>
                  </a:lnTo>
                  <a:lnTo>
                    <a:pt x="1920" y="252"/>
                  </a:lnTo>
                  <a:lnTo>
                    <a:pt x="1908" y="246"/>
                  </a:lnTo>
                  <a:lnTo>
                    <a:pt x="1902" y="246"/>
                  </a:lnTo>
                  <a:close/>
                  <a:moveTo>
                    <a:pt x="1770" y="2334"/>
                  </a:moveTo>
                  <a:lnTo>
                    <a:pt x="1758" y="2376"/>
                  </a:lnTo>
                  <a:lnTo>
                    <a:pt x="1812" y="2328"/>
                  </a:lnTo>
                  <a:lnTo>
                    <a:pt x="1770" y="2334"/>
                  </a:lnTo>
                  <a:close/>
                  <a:moveTo>
                    <a:pt x="2034" y="2400"/>
                  </a:moveTo>
                  <a:lnTo>
                    <a:pt x="2016" y="2358"/>
                  </a:lnTo>
                  <a:lnTo>
                    <a:pt x="1998" y="2376"/>
                  </a:lnTo>
                  <a:lnTo>
                    <a:pt x="1998" y="2394"/>
                  </a:lnTo>
                  <a:lnTo>
                    <a:pt x="2010" y="2406"/>
                  </a:lnTo>
                  <a:lnTo>
                    <a:pt x="2028" y="2406"/>
                  </a:lnTo>
                  <a:lnTo>
                    <a:pt x="2034" y="240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65" name="Armenia" descr="© INSCALE GmbH, 05.05.2010&#10;http://www.presentationload.com/">
              <a:extLst>
                <a:ext uri="{FF2B5EF4-FFF2-40B4-BE49-F238E27FC236}">
                  <a16:creationId xmlns:a16="http://schemas.microsoft.com/office/drawing/2014/main" id="{C2E2BFDA-5145-8B80-A6AF-01E0A887D0CA}"/>
                </a:ext>
              </a:extLst>
            </p:cNvPr>
            <p:cNvSpPr>
              <a:spLocks/>
            </p:cNvSpPr>
            <p:nvPr/>
          </p:nvSpPr>
          <p:spPr bwMode="gray">
            <a:xfrm>
              <a:off x="5332348" y="1955492"/>
              <a:ext cx="84496" cy="80048"/>
            </a:xfrm>
            <a:custGeom>
              <a:avLst/>
              <a:gdLst>
                <a:gd name="T0" fmla="*/ 2147483647 w 222"/>
                <a:gd name="T1" fmla="*/ 2147483647 h 210"/>
                <a:gd name="T2" fmla="*/ 2147483647 w 222"/>
                <a:gd name="T3" fmla="*/ 2147483647 h 210"/>
                <a:gd name="T4" fmla="*/ 2147483647 w 222"/>
                <a:gd name="T5" fmla="*/ 2147483647 h 210"/>
                <a:gd name="T6" fmla="*/ 2147483647 w 222"/>
                <a:gd name="T7" fmla="*/ 2147483647 h 210"/>
                <a:gd name="T8" fmla="*/ 2147483647 w 222"/>
                <a:gd name="T9" fmla="*/ 2147483647 h 210"/>
                <a:gd name="T10" fmla="*/ 2147483647 w 222"/>
                <a:gd name="T11" fmla="*/ 2147483647 h 210"/>
                <a:gd name="T12" fmla="*/ 2147483647 w 222"/>
                <a:gd name="T13" fmla="*/ 2147483647 h 210"/>
                <a:gd name="T14" fmla="*/ 2147483647 w 222"/>
                <a:gd name="T15" fmla="*/ 2147483647 h 210"/>
                <a:gd name="T16" fmla="*/ 2147483647 w 222"/>
                <a:gd name="T17" fmla="*/ 2147483647 h 210"/>
                <a:gd name="T18" fmla="*/ 2147483647 w 222"/>
                <a:gd name="T19" fmla="*/ 2147483647 h 210"/>
                <a:gd name="T20" fmla="*/ 2147483647 w 222"/>
                <a:gd name="T21" fmla="*/ 2147483647 h 210"/>
                <a:gd name="T22" fmla="*/ 2147483647 w 222"/>
                <a:gd name="T23" fmla="*/ 2147483647 h 210"/>
                <a:gd name="T24" fmla="*/ 2147483647 w 222"/>
                <a:gd name="T25" fmla="*/ 2147483647 h 210"/>
                <a:gd name="T26" fmla="*/ 2147483647 w 222"/>
                <a:gd name="T27" fmla="*/ 2147483647 h 210"/>
                <a:gd name="T28" fmla="*/ 2147483647 w 222"/>
                <a:gd name="T29" fmla="*/ 2147483647 h 210"/>
                <a:gd name="T30" fmla="*/ 2147483647 w 222"/>
                <a:gd name="T31" fmla="*/ 2147483647 h 210"/>
                <a:gd name="T32" fmla="*/ 2147483647 w 222"/>
                <a:gd name="T33" fmla="*/ 2147483647 h 210"/>
                <a:gd name="T34" fmla="*/ 2147483647 w 222"/>
                <a:gd name="T35" fmla="*/ 2147483647 h 210"/>
                <a:gd name="T36" fmla="*/ 2147483647 w 222"/>
                <a:gd name="T37" fmla="*/ 2147483647 h 210"/>
                <a:gd name="T38" fmla="*/ 2147483647 w 222"/>
                <a:gd name="T39" fmla="*/ 0 h 210"/>
                <a:gd name="T40" fmla="*/ 2147483647 w 222"/>
                <a:gd name="T41" fmla="*/ 0 h 210"/>
                <a:gd name="T42" fmla="*/ 2147483647 w 222"/>
                <a:gd name="T43" fmla="*/ 2147483647 h 210"/>
                <a:gd name="T44" fmla="*/ 2147483647 w 222"/>
                <a:gd name="T45" fmla="*/ 2147483647 h 210"/>
                <a:gd name="T46" fmla="*/ 2147483647 w 222"/>
                <a:gd name="T47" fmla="*/ 2147483647 h 210"/>
                <a:gd name="T48" fmla="*/ 0 w 222"/>
                <a:gd name="T49" fmla="*/ 2147483647 h 210"/>
                <a:gd name="T50" fmla="*/ 2147483647 w 222"/>
                <a:gd name="T51" fmla="*/ 2147483647 h 210"/>
                <a:gd name="T52" fmla="*/ 2147483647 w 222"/>
                <a:gd name="T53" fmla="*/ 2147483647 h 210"/>
                <a:gd name="T54" fmla="*/ 2147483647 w 222"/>
                <a:gd name="T55" fmla="*/ 2147483647 h 210"/>
                <a:gd name="T56" fmla="*/ 2147483647 w 222"/>
                <a:gd name="T57" fmla="*/ 2147483647 h 210"/>
                <a:gd name="T58" fmla="*/ 2147483647 w 222"/>
                <a:gd name="T59" fmla="*/ 2147483647 h 210"/>
                <a:gd name="T60" fmla="*/ 2147483647 w 222"/>
                <a:gd name="T61" fmla="*/ 2147483647 h 210"/>
                <a:gd name="T62" fmla="*/ 2147483647 w 222"/>
                <a:gd name="T63" fmla="*/ 2147483647 h 210"/>
                <a:gd name="T64" fmla="*/ 2147483647 w 222"/>
                <a:gd name="T65" fmla="*/ 2147483647 h 210"/>
                <a:gd name="T66" fmla="*/ 2147483647 w 222"/>
                <a:gd name="T67" fmla="*/ 2147483647 h 210"/>
                <a:gd name="T68" fmla="*/ 2147483647 w 222"/>
                <a:gd name="T69" fmla="*/ 2147483647 h 210"/>
                <a:gd name="T70" fmla="*/ 2147483647 w 222"/>
                <a:gd name="T71" fmla="*/ 2147483647 h 210"/>
                <a:gd name="T72" fmla="*/ 2147483647 w 222"/>
                <a:gd name="T73" fmla="*/ 2147483647 h 210"/>
                <a:gd name="T74" fmla="*/ 2147483647 w 222"/>
                <a:gd name="T75" fmla="*/ 2147483647 h 210"/>
                <a:gd name="T76" fmla="*/ 2147483647 w 222"/>
                <a:gd name="T77" fmla="*/ 2147483647 h 210"/>
                <a:gd name="T78" fmla="*/ 2147483647 w 222"/>
                <a:gd name="T79" fmla="*/ 2147483647 h 210"/>
                <a:gd name="T80" fmla="*/ 2147483647 w 222"/>
                <a:gd name="T81" fmla="*/ 2147483647 h 210"/>
                <a:gd name="T82" fmla="*/ 2147483647 w 222"/>
                <a:gd name="T83" fmla="*/ 2147483647 h 210"/>
                <a:gd name="T84" fmla="*/ 2147483647 w 222"/>
                <a:gd name="T85" fmla="*/ 2147483647 h 210"/>
                <a:gd name="T86" fmla="*/ 2147483647 w 222"/>
                <a:gd name="T87" fmla="*/ 2147483647 h 210"/>
                <a:gd name="T88" fmla="*/ 2147483647 w 222"/>
                <a:gd name="T89" fmla="*/ 2147483647 h 210"/>
                <a:gd name="T90" fmla="*/ 2147483647 w 222"/>
                <a:gd name="T91" fmla="*/ 2147483647 h 210"/>
                <a:gd name="T92" fmla="*/ 2147483647 w 222"/>
                <a:gd name="T93" fmla="*/ 2147483647 h 210"/>
                <a:gd name="T94" fmla="*/ 2147483647 w 222"/>
                <a:gd name="T95" fmla="*/ 2147483647 h 210"/>
                <a:gd name="T96" fmla="*/ 2147483647 w 222"/>
                <a:gd name="T97" fmla="*/ 2147483647 h 210"/>
                <a:gd name="T98" fmla="*/ 2147483647 w 222"/>
                <a:gd name="T99" fmla="*/ 2147483647 h 210"/>
                <a:gd name="T100" fmla="*/ 2147483647 w 222"/>
                <a:gd name="T101" fmla="*/ 2147483647 h 210"/>
                <a:gd name="T102" fmla="*/ 2147483647 w 222"/>
                <a:gd name="T103" fmla="*/ 2147483647 h 210"/>
                <a:gd name="T104" fmla="*/ 2147483647 w 222"/>
                <a:gd name="T105" fmla="*/ 2147483647 h 210"/>
                <a:gd name="T106" fmla="*/ 2147483647 w 222"/>
                <a:gd name="T107" fmla="*/ 2147483647 h 210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222"/>
                <a:gd name="T163" fmla="*/ 0 h 210"/>
                <a:gd name="T164" fmla="*/ 222 w 222"/>
                <a:gd name="T165" fmla="*/ 210 h 210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222" h="210">
                  <a:moveTo>
                    <a:pt x="222" y="168"/>
                  </a:moveTo>
                  <a:lnTo>
                    <a:pt x="216" y="156"/>
                  </a:lnTo>
                  <a:lnTo>
                    <a:pt x="216" y="144"/>
                  </a:lnTo>
                  <a:lnTo>
                    <a:pt x="186" y="138"/>
                  </a:lnTo>
                  <a:lnTo>
                    <a:pt x="174" y="120"/>
                  </a:lnTo>
                  <a:lnTo>
                    <a:pt x="144" y="108"/>
                  </a:lnTo>
                  <a:lnTo>
                    <a:pt x="156" y="108"/>
                  </a:lnTo>
                  <a:lnTo>
                    <a:pt x="174" y="90"/>
                  </a:lnTo>
                  <a:lnTo>
                    <a:pt x="174" y="84"/>
                  </a:lnTo>
                  <a:lnTo>
                    <a:pt x="168" y="78"/>
                  </a:lnTo>
                  <a:lnTo>
                    <a:pt x="144" y="66"/>
                  </a:lnTo>
                  <a:lnTo>
                    <a:pt x="138" y="60"/>
                  </a:lnTo>
                  <a:lnTo>
                    <a:pt x="132" y="60"/>
                  </a:lnTo>
                  <a:lnTo>
                    <a:pt x="138" y="54"/>
                  </a:lnTo>
                  <a:lnTo>
                    <a:pt x="138" y="30"/>
                  </a:lnTo>
                  <a:lnTo>
                    <a:pt x="132" y="24"/>
                  </a:lnTo>
                  <a:lnTo>
                    <a:pt x="114" y="24"/>
                  </a:lnTo>
                  <a:lnTo>
                    <a:pt x="114" y="12"/>
                  </a:lnTo>
                  <a:lnTo>
                    <a:pt x="102" y="6"/>
                  </a:lnTo>
                  <a:lnTo>
                    <a:pt x="96" y="0"/>
                  </a:lnTo>
                  <a:lnTo>
                    <a:pt x="84" y="0"/>
                  </a:lnTo>
                  <a:lnTo>
                    <a:pt x="84" y="18"/>
                  </a:lnTo>
                  <a:lnTo>
                    <a:pt x="30" y="12"/>
                  </a:lnTo>
                  <a:lnTo>
                    <a:pt x="24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6" y="42"/>
                  </a:lnTo>
                  <a:lnTo>
                    <a:pt x="18" y="78"/>
                  </a:lnTo>
                  <a:lnTo>
                    <a:pt x="18" y="90"/>
                  </a:lnTo>
                  <a:lnTo>
                    <a:pt x="24" y="102"/>
                  </a:lnTo>
                  <a:lnTo>
                    <a:pt x="30" y="108"/>
                  </a:lnTo>
                  <a:lnTo>
                    <a:pt x="42" y="114"/>
                  </a:lnTo>
                  <a:lnTo>
                    <a:pt x="54" y="114"/>
                  </a:lnTo>
                  <a:lnTo>
                    <a:pt x="66" y="108"/>
                  </a:lnTo>
                  <a:lnTo>
                    <a:pt x="72" y="108"/>
                  </a:lnTo>
                  <a:lnTo>
                    <a:pt x="72" y="114"/>
                  </a:lnTo>
                  <a:lnTo>
                    <a:pt x="78" y="120"/>
                  </a:lnTo>
                  <a:lnTo>
                    <a:pt x="78" y="132"/>
                  </a:lnTo>
                  <a:lnTo>
                    <a:pt x="84" y="144"/>
                  </a:lnTo>
                  <a:lnTo>
                    <a:pt x="84" y="150"/>
                  </a:lnTo>
                  <a:lnTo>
                    <a:pt x="90" y="156"/>
                  </a:lnTo>
                  <a:lnTo>
                    <a:pt x="108" y="132"/>
                  </a:lnTo>
                  <a:lnTo>
                    <a:pt x="126" y="132"/>
                  </a:lnTo>
                  <a:lnTo>
                    <a:pt x="138" y="144"/>
                  </a:lnTo>
                  <a:lnTo>
                    <a:pt x="174" y="144"/>
                  </a:lnTo>
                  <a:lnTo>
                    <a:pt x="174" y="156"/>
                  </a:lnTo>
                  <a:lnTo>
                    <a:pt x="180" y="162"/>
                  </a:lnTo>
                  <a:lnTo>
                    <a:pt x="180" y="174"/>
                  </a:lnTo>
                  <a:lnTo>
                    <a:pt x="186" y="186"/>
                  </a:lnTo>
                  <a:lnTo>
                    <a:pt x="186" y="198"/>
                  </a:lnTo>
                  <a:lnTo>
                    <a:pt x="192" y="204"/>
                  </a:lnTo>
                  <a:lnTo>
                    <a:pt x="192" y="210"/>
                  </a:lnTo>
                  <a:lnTo>
                    <a:pt x="222" y="210"/>
                  </a:lnTo>
                  <a:lnTo>
                    <a:pt x="222" y="168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66" name="Argentina" descr="© INSCALE GmbH, 05.05.2010&#10;http://www.presentationload.com/">
              <a:extLst>
                <a:ext uri="{FF2B5EF4-FFF2-40B4-BE49-F238E27FC236}">
                  <a16:creationId xmlns:a16="http://schemas.microsoft.com/office/drawing/2014/main" id="{118F1F60-4316-56F8-1E91-305CF73EEA2B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2423933" y="3887030"/>
              <a:ext cx="413582" cy="925004"/>
            </a:xfrm>
            <a:custGeom>
              <a:avLst/>
              <a:gdLst>
                <a:gd name="T0" fmla="*/ 2147483647 w 1092"/>
                <a:gd name="T1" fmla="*/ 2147483647 h 2442"/>
                <a:gd name="T2" fmla="*/ 2147483647 w 1092"/>
                <a:gd name="T3" fmla="*/ 2147483647 h 2442"/>
                <a:gd name="T4" fmla="*/ 2147483647 w 1092"/>
                <a:gd name="T5" fmla="*/ 2147483647 h 2442"/>
                <a:gd name="T6" fmla="*/ 2147483647 w 1092"/>
                <a:gd name="T7" fmla="*/ 2147483647 h 2442"/>
                <a:gd name="T8" fmla="*/ 2147483647 w 1092"/>
                <a:gd name="T9" fmla="*/ 2147483647 h 2442"/>
                <a:gd name="T10" fmla="*/ 2147483647 w 1092"/>
                <a:gd name="T11" fmla="*/ 2147483647 h 2442"/>
                <a:gd name="T12" fmla="*/ 2147483647 w 1092"/>
                <a:gd name="T13" fmla="*/ 2147483647 h 2442"/>
                <a:gd name="T14" fmla="*/ 2147483647 w 1092"/>
                <a:gd name="T15" fmla="*/ 2147483647 h 2442"/>
                <a:gd name="T16" fmla="*/ 2147483647 w 1092"/>
                <a:gd name="T17" fmla="*/ 2147483647 h 2442"/>
                <a:gd name="T18" fmla="*/ 2147483647 w 1092"/>
                <a:gd name="T19" fmla="*/ 2147483647 h 2442"/>
                <a:gd name="T20" fmla="*/ 2147483647 w 1092"/>
                <a:gd name="T21" fmla="*/ 0 h 2442"/>
                <a:gd name="T22" fmla="*/ 2147483647 w 1092"/>
                <a:gd name="T23" fmla="*/ 2147483647 h 2442"/>
                <a:gd name="T24" fmla="*/ 2147483647 w 1092"/>
                <a:gd name="T25" fmla="*/ 2147483647 h 2442"/>
                <a:gd name="T26" fmla="*/ 2147483647 w 1092"/>
                <a:gd name="T27" fmla="*/ 2147483647 h 2442"/>
                <a:gd name="T28" fmla="*/ 2147483647 w 1092"/>
                <a:gd name="T29" fmla="*/ 2147483647 h 2442"/>
                <a:gd name="T30" fmla="*/ 2147483647 w 1092"/>
                <a:gd name="T31" fmla="*/ 2147483647 h 2442"/>
                <a:gd name="T32" fmla="*/ 2147483647 w 1092"/>
                <a:gd name="T33" fmla="*/ 2147483647 h 2442"/>
                <a:gd name="T34" fmla="*/ 2147483647 w 1092"/>
                <a:gd name="T35" fmla="*/ 2147483647 h 2442"/>
                <a:gd name="T36" fmla="*/ 2147483647 w 1092"/>
                <a:gd name="T37" fmla="*/ 2147483647 h 2442"/>
                <a:gd name="T38" fmla="*/ 2147483647 w 1092"/>
                <a:gd name="T39" fmla="*/ 2147483647 h 2442"/>
                <a:gd name="T40" fmla="*/ 2147483647 w 1092"/>
                <a:gd name="T41" fmla="*/ 2147483647 h 2442"/>
                <a:gd name="T42" fmla="*/ 2147483647 w 1092"/>
                <a:gd name="T43" fmla="*/ 2147483647 h 2442"/>
                <a:gd name="T44" fmla="*/ 2147483647 w 1092"/>
                <a:gd name="T45" fmla="*/ 2147483647 h 2442"/>
                <a:gd name="T46" fmla="*/ 2147483647 w 1092"/>
                <a:gd name="T47" fmla="*/ 2147483647 h 2442"/>
                <a:gd name="T48" fmla="*/ 2147483647 w 1092"/>
                <a:gd name="T49" fmla="*/ 2147483647 h 2442"/>
                <a:gd name="T50" fmla="*/ 2147483647 w 1092"/>
                <a:gd name="T51" fmla="*/ 2147483647 h 2442"/>
                <a:gd name="T52" fmla="*/ 2147483647 w 1092"/>
                <a:gd name="T53" fmla="*/ 2147483647 h 2442"/>
                <a:gd name="T54" fmla="*/ 2147483647 w 1092"/>
                <a:gd name="T55" fmla="*/ 2147483647 h 2442"/>
                <a:gd name="T56" fmla="*/ 2147483647 w 1092"/>
                <a:gd name="T57" fmla="*/ 2147483647 h 2442"/>
                <a:gd name="T58" fmla="*/ 2147483647 w 1092"/>
                <a:gd name="T59" fmla="*/ 2147483647 h 2442"/>
                <a:gd name="T60" fmla="*/ 2147483647 w 1092"/>
                <a:gd name="T61" fmla="*/ 2147483647 h 2442"/>
                <a:gd name="T62" fmla="*/ 2147483647 w 1092"/>
                <a:gd name="T63" fmla="*/ 2147483647 h 2442"/>
                <a:gd name="T64" fmla="*/ 2147483647 w 1092"/>
                <a:gd name="T65" fmla="*/ 2147483647 h 2442"/>
                <a:gd name="T66" fmla="*/ 2147483647 w 1092"/>
                <a:gd name="T67" fmla="*/ 2147483647 h 2442"/>
                <a:gd name="T68" fmla="*/ 2147483647 w 1092"/>
                <a:gd name="T69" fmla="*/ 2147483647 h 2442"/>
                <a:gd name="T70" fmla="*/ 2147483647 w 1092"/>
                <a:gd name="T71" fmla="*/ 2147483647 h 2442"/>
                <a:gd name="T72" fmla="*/ 2147483647 w 1092"/>
                <a:gd name="T73" fmla="*/ 2147483647 h 2442"/>
                <a:gd name="T74" fmla="*/ 2147483647 w 1092"/>
                <a:gd name="T75" fmla="*/ 2147483647 h 2442"/>
                <a:gd name="T76" fmla="*/ 2147483647 w 1092"/>
                <a:gd name="T77" fmla="*/ 2147483647 h 2442"/>
                <a:gd name="T78" fmla="*/ 2147483647 w 1092"/>
                <a:gd name="T79" fmla="*/ 2147483647 h 2442"/>
                <a:gd name="T80" fmla="*/ 2147483647 w 1092"/>
                <a:gd name="T81" fmla="*/ 2147483647 h 2442"/>
                <a:gd name="T82" fmla="*/ 2147483647 w 1092"/>
                <a:gd name="T83" fmla="*/ 2147483647 h 2442"/>
                <a:gd name="T84" fmla="*/ 2147483647 w 1092"/>
                <a:gd name="T85" fmla="*/ 2147483647 h 2442"/>
                <a:gd name="T86" fmla="*/ 2147483647 w 1092"/>
                <a:gd name="T87" fmla="*/ 2147483647 h 2442"/>
                <a:gd name="T88" fmla="*/ 2147483647 w 1092"/>
                <a:gd name="T89" fmla="*/ 2147483647 h 2442"/>
                <a:gd name="T90" fmla="*/ 2147483647 w 1092"/>
                <a:gd name="T91" fmla="*/ 2147483647 h 2442"/>
                <a:gd name="T92" fmla="*/ 2147483647 w 1092"/>
                <a:gd name="T93" fmla="*/ 2147483647 h 2442"/>
                <a:gd name="T94" fmla="*/ 2147483647 w 1092"/>
                <a:gd name="T95" fmla="*/ 2147483647 h 2442"/>
                <a:gd name="T96" fmla="*/ 2147483647 w 1092"/>
                <a:gd name="T97" fmla="*/ 2147483647 h 2442"/>
                <a:gd name="T98" fmla="*/ 2147483647 w 1092"/>
                <a:gd name="T99" fmla="*/ 2147483647 h 2442"/>
                <a:gd name="T100" fmla="*/ 2147483647 w 1092"/>
                <a:gd name="T101" fmla="*/ 2147483647 h 2442"/>
                <a:gd name="T102" fmla="*/ 2147483647 w 1092"/>
                <a:gd name="T103" fmla="*/ 2147483647 h 2442"/>
                <a:gd name="T104" fmla="*/ 2147483647 w 1092"/>
                <a:gd name="T105" fmla="*/ 2147483647 h 2442"/>
                <a:gd name="T106" fmla="*/ 2147483647 w 1092"/>
                <a:gd name="T107" fmla="*/ 2147483647 h 2442"/>
                <a:gd name="T108" fmla="*/ 2147483647 w 1092"/>
                <a:gd name="T109" fmla="*/ 2147483647 h 2442"/>
                <a:gd name="T110" fmla="*/ 2147483647 w 1092"/>
                <a:gd name="T111" fmla="*/ 2147483647 h 2442"/>
                <a:gd name="T112" fmla="*/ 2147483647 w 1092"/>
                <a:gd name="T113" fmla="*/ 2147483647 h 244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092"/>
                <a:gd name="T172" fmla="*/ 0 h 2442"/>
                <a:gd name="T173" fmla="*/ 1092 w 1092"/>
                <a:gd name="T174" fmla="*/ 2442 h 244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092" h="2442">
                  <a:moveTo>
                    <a:pt x="954" y="534"/>
                  </a:moveTo>
                  <a:lnTo>
                    <a:pt x="978" y="528"/>
                  </a:lnTo>
                  <a:lnTo>
                    <a:pt x="984" y="504"/>
                  </a:lnTo>
                  <a:lnTo>
                    <a:pt x="990" y="498"/>
                  </a:lnTo>
                  <a:lnTo>
                    <a:pt x="990" y="480"/>
                  </a:lnTo>
                  <a:lnTo>
                    <a:pt x="1026" y="480"/>
                  </a:lnTo>
                  <a:lnTo>
                    <a:pt x="1026" y="462"/>
                  </a:lnTo>
                  <a:lnTo>
                    <a:pt x="1032" y="450"/>
                  </a:lnTo>
                  <a:lnTo>
                    <a:pt x="1038" y="444"/>
                  </a:lnTo>
                  <a:lnTo>
                    <a:pt x="1092" y="426"/>
                  </a:lnTo>
                  <a:lnTo>
                    <a:pt x="1092" y="390"/>
                  </a:lnTo>
                  <a:lnTo>
                    <a:pt x="1086" y="372"/>
                  </a:lnTo>
                  <a:lnTo>
                    <a:pt x="1086" y="342"/>
                  </a:lnTo>
                  <a:lnTo>
                    <a:pt x="1080" y="336"/>
                  </a:lnTo>
                  <a:lnTo>
                    <a:pt x="1074" y="336"/>
                  </a:lnTo>
                  <a:lnTo>
                    <a:pt x="1074" y="324"/>
                  </a:lnTo>
                  <a:lnTo>
                    <a:pt x="1062" y="300"/>
                  </a:lnTo>
                  <a:lnTo>
                    <a:pt x="1056" y="294"/>
                  </a:lnTo>
                  <a:lnTo>
                    <a:pt x="1038" y="294"/>
                  </a:lnTo>
                  <a:lnTo>
                    <a:pt x="1032" y="300"/>
                  </a:lnTo>
                  <a:lnTo>
                    <a:pt x="1020" y="306"/>
                  </a:lnTo>
                  <a:lnTo>
                    <a:pt x="1020" y="384"/>
                  </a:lnTo>
                  <a:lnTo>
                    <a:pt x="1008" y="390"/>
                  </a:lnTo>
                  <a:lnTo>
                    <a:pt x="1002" y="402"/>
                  </a:lnTo>
                  <a:lnTo>
                    <a:pt x="990" y="408"/>
                  </a:lnTo>
                  <a:lnTo>
                    <a:pt x="984" y="414"/>
                  </a:lnTo>
                  <a:lnTo>
                    <a:pt x="978" y="414"/>
                  </a:lnTo>
                  <a:lnTo>
                    <a:pt x="966" y="426"/>
                  </a:lnTo>
                  <a:lnTo>
                    <a:pt x="954" y="450"/>
                  </a:lnTo>
                  <a:lnTo>
                    <a:pt x="948" y="456"/>
                  </a:lnTo>
                  <a:lnTo>
                    <a:pt x="948" y="450"/>
                  </a:lnTo>
                  <a:lnTo>
                    <a:pt x="942" y="444"/>
                  </a:lnTo>
                  <a:lnTo>
                    <a:pt x="930" y="444"/>
                  </a:lnTo>
                  <a:lnTo>
                    <a:pt x="924" y="450"/>
                  </a:lnTo>
                  <a:lnTo>
                    <a:pt x="924" y="468"/>
                  </a:lnTo>
                  <a:lnTo>
                    <a:pt x="912" y="450"/>
                  </a:lnTo>
                  <a:lnTo>
                    <a:pt x="852" y="450"/>
                  </a:lnTo>
                  <a:lnTo>
                    <a:pt x="834" y="444"/>
                  </a:lnTo>
                  <a:lnTo>
                    <a:pt x="822" y="438"/>
                  </a:lnTo>
                  <a:lnTo>
                    <a:pt x="816" y="432"/>
                  </a:lnTo>
                  <a:lnTo>
                    <a:pt x="804" y="426"/>
                  </a:lnTo>
                  <a:lnTo>
                    <a:pt x="798" y="426"/>
                  </a:lnTo>
                  <a:lnTo>
                    <a:pt x="786" y="432"/>
                  </a:lnTo>
                  <a:lnTo>
                    <a:pt x="762" y="432"/>
                  </a:lnTo>
                  <a:lnTo>
                    <a:pt x="756" y="426"/>
                  </a:lnTo>
                  <a:lnTo>
                    <a:pt x="756" y="414"/>
                  </a:lnTo>
                  <a:lnTo>
                    <a:pt x="762" y="402"/>
                  </a:lnTo>
                  <a:lnTo>
                    <a:pt x="768" y="396"/>
                  </a:lnTo>
                  <a:lnTo>
                    <a:pt x="774" y="384"/>
                  </a:lnTo>
                  <a:lnTo>
                    <a:pt x="780" y="378"/>
                  </a:lnTo>
                  <a:lnTo>
                    <a:pt x="780" y="342"/>
                  </a:lnTo>
                  <a:lnTo>
                    <a:pt x="798" y="342"/>
                  </a:lnTo>
                  <a:lnTo>
                    <a:pt x="804" y="336"/>
                  </a:lnTo>
                  <a:lnTo>
                    <a:pt x="804" y="330"/>
                  </a:lnTo>
                  <a:lnTo>
                    <a:pt x="798" y="318"/>
                  </a:lnTo>
                  <a:lnTo>
                    <a:pt x="792" y="312"/>
                  </a:lnTo>
                  <a:lnTo>
                    <a:pt x="798" y="300"/>
                  </a:lnTo>
                  <a:lnTo>
                    <a:pt x="804" y="294"/>
                  </a:lnTo>
                  <a:lnTo>
                    <a:pt x="804" y="282"/>
                  </a:lnTo>
                  <a:lnTo>
                    <a:pt x="810" y="276"/>
                  </a:lnTo>
                  <a:lnTo>
                    <a:pt x="804" y="270"/>
                  </a:lnTo>
                  <a:lnTo>
                    <a:pt x="792" y="264"/>
                  </a:lnTo>
                  <a:lnTo>
                    <a:pt x="774" y="258"/>
                  </a:lnTo>
                  <a:lnTo>
                    <a:pt x="762" y="252"/>
                  </a:lnTo>
                  <a:lnTo>
                    <a:pt x="750" y="252"/>
                  </a:lnTo>
                  <a:lnTo>
                    <a:pt x="744" y="246"/>
                  </a:lnTo>
                  <a:lnTo>
                    <a:pt x="708" y="228"/>
                  </a:lnTo>
                  <a:lnTo>
                    <a:pt x="690" y="216"/>
                  </a:lnTo>
                  <a:lnTo>
                    <a:pt x="678" y="210"/>
                  </a:lnTo>
                  <a:lnTo>
                    <a:pt x="672" y="204"/>
                  </a:lnTo>
                  <a:lnTo>
                    <a:pt x="666" y="204"/>
                  </a:lnTo>
                  <a:lnTo>
                    <a:pt x="660" y="198"/>
                  </a:lnTo>
                  <a:lnTo>
                    <a:pt x="648" y="192"/>
                  </a:lnTo>
                  <a:lnTo>
                    <a:pt x="642" y="186"/>
                  </a:lnTo>
                  <a:lnTo>
                    <a:pt x="630" y="180"/>
                  </a:lnTo>
                  <a:lnTo>
                    <a:pt x="600" y="180"/>
                  </a:lnTo>
                  <a:lnTo>
                    <a:pt x="564" y="162"/>
                  </a:lnTo>
                  <a:lnTo>
                    <a:pt x="558" y="156"/>
                  </a:lnTo>
                  <a:lnTo>
                    <a:pt x="552" y="156"/>
                  </a:lnTo>
                  <a:lnTo>
                    <a:pt x="546" y="138"/>
                  </a:lnTo>
                  <a:lnTo>
                    <a:pt x="534" y="132"/>
                  </a:lnTo>
                  <a:lnTo>
                    <a:pt x="516" y="114"/>
                  </a:lnTo>
                  <a:lnTo>
                    <a:pt x="492" y="102"/>
                  </a:lnTo>
                  <a:lnTo>
                    <a:pt x="486" y="96"/>
                  </a:lnTo>
                  <a:lnTo>
                    <a:pt x="480" y="84"/>
                  </a:lnTo>
                  <a:lnTo>
                    <a:pt x="468" y="78"/>
                  </a:lnTo>
                  <a:lnTo>
                    <a:pt x="462" y="66"/>
                  </a:lnTo>
                  <a:lnTo>
                    <a:pt x="456" y="60"/>
                  </a:lnTo>
                  <a:lnTo>
                    <a:pt x="456" y="54"/>
                  </a:lnTo>
                  <a:lnTo>
                    <a:pt x="438" y="36"/>
                  </a:lnTo>
                  <a:lnTo>
                    <a:pt x="402" y="12"/>
                  </a:lnTo>
                  <a:lnTo>
                    <a:pt x="330" y="18"/>
                  </a:lnTo>
                  <a:lnTo>
                    <a:pt x="318" y="72"/>
                  </a:lnTo>
                  <a:lnTo>
                    <a:pt x="288" y="24"/>
                  </a:lnTo>
                  <a:lnTo>
                    <a:pt x="234" y="24"/>
                  </a:lnTo>
                  <a:lnTo>
                    <a:pt x="216" y="18"/>
                  </a:lnTo>
                  <a:lnTo>
                    <a:pt x="204" y="18"/>
                  </a:lnTo>
                  <a:lnTo>
                    <a:pt x="180" y="6"/>
                  </a:lnTo>
                  <a:lnTo>
                    <a:pt x="174" y="0"/>
                  </a:lnTo>
                  <a:lnTo>
                    <a:pt x="162" y="24"/>
                  </a:lnTo>
                  <a:lnTo>
                    <a:pt x="138" y="30"/>
                  </a:lnTo>
                  <a:lnTo>
                    <a:pt x="138" y="48"/>
                  </a:lnTo>
                  <a:lnTo>
                    <a:pt x="126" y="48"/>
                  </a:lnTo>
                  <a:lnTo>
                    <a:pt x="126" y="78"/>
                  </a:lnTo>
                  <a:lnTo>
                    <a:pt x="114" y="78"/>
                  </a:lnTo>
                  <a:lnTo>
                    <a:pt x="126" y="96"/>
                  </a:lnTo>
                  <a:lnTo>
                    <a:pt x="114" y="180"/>
                  </a:lnTo>
                  <a:lnTo>
                    <a:pt x="108" y="180"/>
                  </a:lnTo>
                  <a:lnTo>
                    <a:pt x="102" y="186"/>
                  </a:lnTo>
                  <a:lnTo>
                    <a:pt x="90" y="192"/>
                  </a:lnTo>
                  <a:lnTo>
                    <a:pt x="72" y="198"/>
                  </a:lnTo>
                  <a:lnTo>
                    <a:pt x="60" y="210"/>
                  </a:lnTo>
                  <a:lnTo>
                    <a:pt x="48" y="216"/>
                  </a:lnTo>
                  <a:lnTo>
                    <a:pt x="42" y="228"/>
                  </a:lnTo>
                  <a:lnTo>
                    <a:pt x="36" y="234"/>
                  </a:lnTo>
                  <a:lnTo>
                    <a:pt x="36" y="240"/>
                  </a:lnTo>
                  <a:lnTo>
                    <a:pt x="42" y="246"/>
                  </a:lnTo>
                  <a:lnTo>
                    <a:pt x="54" y="252"/>
                  </a:lnTo>
                  <a:lnTo>
                    <a:pt x="66" y="252"/>
                  </a:lnTo>
                  <a:lnTo>
                    <a:pt x="66" y="258"/>
                  </a:lnTo>
                  <a:lnTo>
                    <a:pt x="42" y="282"/>
                  </a:lnTo>
                  <a:lnTo>
                    <a:pt x="42" y="300"/>
                  </a:lnTo>
                  <a:lnTo>
                    <a:pt x="48" y="306"/>
                  </a:lnTo>
                  <a:lnTo>
                    <a:pt x="60" y="312"/>
                  </a:lnTo>
                  <a:lnTo>
                    <a:pt x="72" y="324"/>
                  </a:lnTo>
                  <a:lnTo>
                    <a:pt x="78" y="336"/>
                  </a:lnTo>
                  <a:lnTo>
                    <a:pt x="72" y="342"/>
                  </a:lnTo>
                  <a:lnTo>
                    <a:pt x="66" y="354"/>
                  </a:lnTo>
                  <a:lnTo>
                    <a:pt x="54" y="366"/>
                  </a:lnTo>
                  <a:lnTo>
                    <a:pt x="48" y="366"/>
                  </a:lnTo>
                  <a:lnTo>
                    <a:pt x="54" y="366"/>
                  </a:lnTo>
                  <a:lnTo>
                    <a:pt x="60" y="372"/>
                  </a:lnTo>
                  <a:lnTo>
                    <a:pt x="84" y="384"/>
                  </a:lnTo>
                  <a:lnTo>
                    <a:pt x="90" y="396"/>
                  </a:lnTo>
                  <a:lnTo>
                    <a:pt x="90" y="408"/>
                  </a:lnTo>
                  <a:lnTo>
                    <a:pt x="78" y="414"/>
                  </a:lnTo>
                  <a:lnTo>
                    <a:pt x="72" y="420"/>
                  </a:lnTo>
                  <a:lnTo>
                    <a:pt x="54" y="420"/>
                  </a:lnTo>
                  <a:lnTo>
                    <a:pt x="54" y="432"/>
                  </a:lnTo>
                  <a:lnTo>
                    <a:pt x="48" y="450"/>
                  </a:lnTo>
                  <a:lnTo>
                    <a:pt x="48" y="462"/>
                  </a:lnTo>
                  <a:lnTo>
                    <a:pt x="42" y="474"/>
                  </a:lnTo>
                  <a:lnTo>
                    <a:pt x="42" y="486"/>
                  </a:lnTo>
                  <a:lnTo>
                    <a:pt x="30" y="498"/>
                  </a:lnTo>
                  <a:lnTo>
                    <a:pt x="24" y="510"/>
                  </a:lnTo>
                  <a:lnTo>
                    <a:pt x="18" y="516"/>
                  </a:lnTo>
                  <a:lnTo>
                    <a:pt x="18" y="582"/>
                  </a:lnTo>
                  <a:lnTo>
                    <a:pt x="6" y="594"/>
                  </a:lnTo>
                  <a:lnTo>
                    <a:pt x="6" y="606"/>
                  </a:lnTo>
                  <a:lnTo>
                    <a:pt x="18" y="630"/>
                  </a:lnTo>
                  <a:lnTo>
                    <a:pt x="30" y="666"/>
                  </a:lnTo>
                  <a:lnTo>
                    <a:pt x="36" y="678"/>
                  </a:lnTo>
                  <a:lnTo>
                    <a:pt x="36" y="684"/>
                  </a:lnTo>
                  <a:lnTo>
                    <a:pt x="12" y="684"/>
                  </a:lnTo>
                  <a:lnTo>
                    <a:pt x="18" y="738"/>
                  </a:lnTo>
                  <a:lnTo>
                    <a:pt x="6" y="744"/>
                  </a:lnTo>
                  <a:lnTo>
                    <a:pt x="0" y="744"/>
                  </a:lnTo>
                  <a:lnTo>
                    <a:pt x="0" y="768"/>
                  </a:lnTo>
                  <a:lnTo>
                    <a:pt x="6" y="774"/>
                  </a:lnTo>
                  <a:lnTo>
                    <a:pt x="6" y="780"/>
                  </a:lnTo>
                  <a:lnTo>
                    <a:pt x="18" y="786"/>
                  </a:lnTo>
                  <a:lnTo>
                    <a:pt x="36" y="804"/>
                  </a:lnTo>
                  <a:lnTo>
                    <a:pt x="36" y="816"/>
                  </a:lnTo>
                  <a:lnTo>
                    <a:pt x="30" y="822"/>
                  </a:lnTo>
                  <a:lnTo>
                    <a:pt x="30" y="828"/>
                  </a:lnTo>
                  <a:lnTo>
                    <a:pt x="48" y="846"/>
                  </a:lnTo>
                  <a:lnTo>
                    <a:pt x="60" y="876"/>
                  </a:lnTo>
                  <a:lnTo>
                    <a:pt x="66" y="888"/>
                  </a:lnTo>
                  <a:lnTo>
                    <a:pt x="60" y="894"/>
                  </a:lnTo>
                  <a:lnTo>
                    <a:pt x="60" y="906"/>
                  </a:lnTo>
                  <a:lnTo>
                    <a:pt x="72" y="918"/>
                  </a:lnTo>
                  <a:lnTo>
                    <a:pt x="96" y="918"/>
                  </a:lnTo>
                  <a:lnTo>
                    <a:pt x="102" y="960"/>
                  </a:lnTo>
                  <a:lnTo>
                    <a:pt x="108" y="972"/>
                  </a:lnTo>
                  <a:lnTo>
                    <a:pt x="114" y="978"/>
                  </a:lnTo>
                  <a:lnTo>
                    <a:pt x="120" y="990"/>
                  </a:lnTo>
                  <a:lnTo>
                    <a:pt x="120" y="996"/>
                  </a:lnTo>
                  <a:lnTo>
                    <a:pt x="102" y="1014"/>
                  </a:lnTo>
                  <a:lnTo>
                    <a:pt x="102" y="1038"/>
                  </a:lnTo>
                  <a:lnTo>
                    <a:pt x="96" y="1056"/>
                  </a:lnTo>
                  <a:lnTo>
                    <a:pt x="96" y="1086"/>
                  </a:lnTo>
                  <a:lnTo>
                    <a:pt x="84" y="1086"/>
                  </a:lnTo>
                  <a:lnTo>
                    <a:pt x="90" y="1092"/>
                  </a:lnTo>
                  <a:lnTo>
                    <a:pt x="96" y="1104"/>
                  </a:lnTo>
                  <a:lnTo>
                    <a:pt x="102" y="1110"/>
                  </a:lnTo>
                  <a:lnTo>
                    <a:pt x="108" y="1122"/>
                  </a:lnTo>
                  <a:lnTo>
                    <a:pt x="114" y="1128"/>
                  </a:lnTo>
                  <a:lnTo>
                    <a:pt x="114" y="1140"/>
                  </a:lnTo>
                  <a:lnTo>
                    <a:pt x="108" y="1152"/>
                  </a:lnTo>
                  <a:lnTo>
                    <a:pt x="108" y="1158"/>
                  </a:lnTo>
                  <a:lnTo>
                    <a:pt x="102" y="1176"/>
                  </a:lnTo>
                  <a:lnTo>
                    <a:pt x="78" y="1182"/>
                  </a:lnTo>
                  <a:lnTo>
                    <a:pt x="78" y="1188"/>
                  </a:lnTo>
                  <a:lnTo>
                    <a:pt x="84" y="1194"/>
                  </a:lnTo>
                  <a:lnTo>
                    <a:pt x="84" y="1206"/>
                  </a:lnTo>
                  <a:lnTo>
                    <a:pt x="90" y="1224"/>
                  </a:lnTo>
                  <a:lnTo>
                    <a:pt x="96" y="1236"/>
                  </a:lnTo>
                  <a:lnTo>
                    <a:pt x="96" y="1284"/>
                  </a:lnTo>
                  <a:lnTo>
                    <a:pt x="126" y="1308"/>
                  </a:lnTo>
                  <a:lnTo>
                    <a:pt x="126" y="1326"/>
                  </a:lnTo>
                  <a:lnTo>
                    <a:pt x="132" y="1326"/>
                  </a:lnTo>
                  <a:lnTo>
                    <a:pt x="150" y="1344"/>
                  </a:lnTo>
                  <a:lnTo>
                    <a:pt x="150" y="1350"/>
                  </a:lnTo>
                  <a:lnTo>
                    <a:pt x="144" y="1362"/>
                  </a:lnTo>
                  <a:lnTo>
                    <a:pt x="132" y="1368"/>
                  </a:lnTo>
                  <a:lnTo>
                    <a:pt x="126" y="1374"/>
                  </a:lnTo>
                  <a:lnTo>
                    <a:pt x="120" y="1374"/>
                  </a:lnTo>
                  <a:lnTo>
                    <a:pt x="132" y="1416"/>
                  </a:lnTo>
                  <a:lnTo>
                    <a:pt x="114" y="1428"/>
                  </a:lnTo>
                  <a:lnTo>
                    <a:pt x="132" y="1446"/>
                  </a:lnTo>
                  <a:lnTo>
                    <a:pt x="132" y="1452"/>
                  </a:lnTo>
                  <a:lnTo>
                    <a:pt x="126" y="1464"/>
                  </a:lnTo>
                  <a:lnTo>
                    <a:pt x="126" y="1470"/>
                  </a:lnTo>
                  <a:lnTo>
                    <a:pt x="144" y="1482"/>
                  </a:lnTo>
                  <a:lnTo>
                    <a:pt x="144" y="1494"/>
                  </a:lnTo>
                  <a:lnTo>
                    <a:pt x="138" y="1500"/>
                  </a:lnTo>
                  <a:lnTo>
                    <a:pt x="138" y="1530"/>
                  </a:lnTo>
                  <a:lnTo>
                    <a:pt x="144" y="1536"/>
                  </a:lnTo>
                  <a:lnTo>
                    <a:pt x="150" y="1548"/>
                  </a:lnTo>
                  <a:lnTo>
                    <a:pt x="150" y="1572"/>
                  </a:lnTo>
                  <a:lnTo>
                    <a:pt x="156" y="1584"/>
                  </a:lnTo>
                  <a:lnTo>
                    <a:pt x="174" y="1602"/>
                  </a:lnTo>
                  <a:lnTo>
                    <a:pt x="186" y="1608"/>
                  </a:lnTo>
                  <a:lnTo>
                    <a:pt x="198" y="1620"/>
                  </a:lnTo>
                  <a:lnTo>
                    <a:pt x="192" y="1620"/>
                  </a:lnTo>
                  <a:lnTo>
                    <a:pt x="180" y="1626"/>
                  </a:lnTo>
                  <a:lnTo>
                    <a:pt x="174" y="1632"/>
                  </a:lnTo>
                  <a:lnTo>
                    <a:pt x="174" y="1644"/>
                  </a:lnTo>
                  <a:lnTo>
                    <a:pt x="180" y="1656"/>
                  </a:lnTo>
                  <a:lnTo>
                    <a:pt x="180" y="1674"/>
                  </a:lnTo>
                  <a:lnTo>
                    <a:pt x="186" y="1686"/>
                  </a:lnTo>
                  <a:lnTo>
                    <a:pt x="186" y="1698"/>
                  </a:lnTo>
                  <a:lnTo>
                    <a:pt x="192" y="1704"/>
                  </a:lnTo>
                  <a:lnTo>
                    <a:pt x="216" y="1716"/>
                  </a:lnTo>
                  <a:lnTo>
                    <a:pt x="210" y="1746"/>
                  </a:lnTo>
                  <a:lnTo>
                    <a:pt x="216" y="1746"/>
                  </a:lnTo>
                  <a:lnTo>
                    <a:pt x="228" y="1752"/>
                  </a:lnTo>
                  <a:lnTo>
                    <a:pt x="234" y="1758"/>
                  </a:lnTo>
                  <a:lnTo>
                    <a:pt x="234" y="1764"/>
                  </a:lnTo>
                  <a:lnTo>
                    <a:pt x="240" y="1776"/>
                  </a:lnTo>
                  <a:lnTo>
                    <a:pt x="240" y="1806"/>
                  </a:lnTo>
                  <a:lnTo>
                    <a:pt x="252" y="1818"/>
                  </a:lnTo>
                  <a:lnTo>
                    <a:pt x="282" y="1818"/>
                  </a:lnTo>
                  <a:lnTo>
                    <a:pt x="294" y="1824"/>
                  </a:lnTo>
                  <a:lnTo>
                    <a:pt x="294" y="1830"/>
                  </a:lnTo>
                  <a:lnTo>
                    <a:pt x="288" y="1836"/>
                  </a:lnTo>
                  <a:lnTo>
                    <a:pt x="276" y="1836"/>
                  </a:lnTo>
                  <a:lnTo>
                    <a:pt x="264" y="1842"/>
                  </a:lnTo>
                  <a:lnTo>
                    <a:pt x="246" y="1842"/>
                  </a:lnTo>
                  <a:lnTo>
                    <a:pt x="252" y="1848"/>
                  </a:lnTo>
                  <a:lnTo>
                    <a:pt x="258" y="1848"/>
                  </a:lnTo>
                  <a:lnTo>
                    <a:pt x="270" y="1854"/>
                  </a:lnTo>
                  <a:lnTo>
                    <a:pt x="276" y="1860"/>
                  </a:lnTo>
                  <a:lnTo>
                    <a:pt x="288" y="1860"/>
                  </a:lnTo>
                  <a:lnTo>
                    <a:pt x="312" y="1884"/>
                  </a:lnTo>
                  <a:lnTo>
                    <a:pt x="306" y="1890"/>
                  </a:lnTo>
                  <a:lnTo>
                    <a:pt x="300" y="1902"/>
                  </a:lnTo>
                  <a:lnTo>
                    <a:pt x="288" y="1914"/>
                  </a:lnTo>
                  <a:lnTo>
                    <a:pt x="312" y="1932"/>
                  </a:lnTo>
                  <a:lnTo>
                    <a:pt x="306" y="1956"/>
                  </a:lnTo>
                  <a:lnTo>
                    <a:pt x="330" y="1980"/>
                  </a:lnTo>
                  <a:lnTo>
                    <a:pt x="324" y="2016"/>
                  </a:lnTo>
                  <a:lnTo>
                    <a:pt x="336" y="2040"/>
                  </a:lnTo>
                  <a:lnTo>
                    <a:pt x="324" y="2046"/>
                  </a:lnTo>
                  <a:lnTo>
                    <a:pt x="318" y="2088"/>
                  </a:lnTo>
                  <a:lnTo>
                    <a:pt x="324" y="2088"/>
                  </a:lnTo>
                  <a:lnTo>
                    <a:pt x="348" y="2112"/>
                  </a:lnTo>
                  <a:lnTo>
                    <a:pt x="348" y="2118"/>
                  </a:lnTo>
                  <a:lnTo>
                    <a:pt x="342" y="2118"/>
                  </a:lnTo>
                  <a:lnTo>
                    <a:pt x="330" y="2124"/>
                  </a:lnTo>
                  <a:lnTo>
                    <a:pt x="324" y="2130"/>
                  </a:lnTo>
                  <a:lnTo>
                    <a:pt x="348" y="2154"/>
                  </a:lnTo>
                  <a:lnTo>
                    <a:pt x="348" y="2160"/>
                  </a:lnTo>
                  <a:lnTo>
                    <a:pt x="342" y="2166"/>
                  </a:lnTo>
                  <a:lnTo>
                    <a:pt x="336" y="2166"/>
                  </a:lnTo>
                  <a:lnTo>
                    <a:pt x="330" y="2172"/>
                  </a:lnTo>
                  <a:lnTo>
                    <a:pt x="324" y="2172"/>
                  </a:lnTo>
                  <a:lnTo>
                    <a:pt x="324" y="2196"/>
                  </a:lnTo>
                  <a:lnTo>
                    <a:pt x="312" y="2202"/>
                  </a:lnTo>
                  <a:lnTo>
                    <a:pt x="312" y="2214"/>
                  </a:lnTo>
                  <a:lnTo>
                    <a:pt x="318" y="2226"/>
                  </a:lnTo>
                  <a:lnTo>
                    <a:pt x="324" y="2232"/>
                  </a:lnTo>
                  <a:lnTo>
                    <a:pt x="324" y="2268"/>
                  </a:lnTo>
                  <a:lnTo>
                    <a:pt x="354" y="2274"/>
                  </a:lnTo>
                  <a:lnTo>
                    <a:pt x="354" y="2280"/>
                  </a:lnTo>
                  <a:lnTo>
                    <a:pt x="360" y="2286"/>
                  </a:lnTo>
                  <a:lnTo>
                    <a:pt x="360" y="2298"/>
                  </a:lnTo>
                  <a:lnTo>
                    <a:pt x="366" y="2304"/>
                  </a:lnTo>
                  <a:lnTo>
                    <a:pt x="378" y="2310"/>
                  </a:lnTo>
                  <a:lnTo>
                    <a:pt x="384" y="2310"/>
                  </a:lnTo>
                  <a:lnTo>
                    <a:pt x="396" y="2298"/>
                  </a:lnTo>
                  <a:lnTo>
                    <a:pt x="414" y="2298"/>
                  </a:lnTo>
                  <a:lnTo>
                    <a:pt x="426" y="2304"/>
                  </a:lnTo>
                  <a:lnTo>
                    <a:pt x="438" y="2316"/>
                  </a:lnTo>
                  <a:lnTo>
                    <a:pt x="438" y="2340"/>
                  </a:lnTo>
                  <a:lnTo>
                    <a:pt x="456" y="2364"/>
                  </a:lnTo>
                  <a:lnTo>
                    <a:pt x="468" y="2382"/>
                  </a:lnTo>
                  <a:lnTo>
                    <a:pt x="504" y="2400"/>
                  </a:lnTo>
                  <a:lnTo>
                    <a:pt x="522" y="2418"/>
                  </a:lnTo>
                  <a:lnTo>
                    <a:pt x="534" y="2418"/>
                  </a:lnTo>
                  <a:lnTo>
                    <a:pt x="546" y="2412"/>
                  </a:lnTo>
                  <a:lnTo>
                    <a:pt x="642" y="2412"/>
                  </a:lnTo>
                  <a:lnTo>
                    <a:pt x="666" y="2430"/>
                  </a:lnTo>
                  <a:lnTo>
                    <a:pt x="660" y="2442"/>
                  </a:lnTo>
                  <a:lnTo>
                    <a:pt x="666" y="2424"/>
                  </a:lnTo>
                  <a:lnTo>
                    <a:pt x="672" y="2418"/>
                  </a:lnTo>
                  <a:lnTo>
                    <a:pt x="684" y="2418"/>
                  </a:lnTo>
                  <a:lnTo>
                    <a:pt x="690" y="2424"/>
                  </a:lnTo>
                  <a:lnTo>
                    <a:pt x="702" y="2424"/>
                  </a:lnTo>
                  <a:lnTo>
                    <a:pt x="714" y="2430"/>
                  </a:lnTo>
                  <a:lnTo>
                    <a:pt x="720" y="2436"/>
                  </a:lnTo>
                  <a:lnTo>
                    <a:pt x="678" y="2382"/>
                  </a:lnTo>
                  <a:lnTo>
                    <a:pt x="660" y="2382"/>
                  </a:lnTo>
                  <a:lnTo>
                    <a:pt x="666" y="2370"/>
                  </a:lnTo>
                  <a:lnTo>
                    <a:pt x="630" y="2340"/>
                  </a:lnTo>
                  <a:lnTo>
                    <a:pt x="630" y="2310"/>
                  </a:lnTo>
                  <a:lnTo>
                    <a:pt x="618" y="2298"/>
                  </a:lnTo>
                  <a:lnTo>
                    <a:pt x="624" y="2286"/>
                  </a:lnTo>
                  <a:lnTo>
                    <a:pt x="630" y="2286"/>
                  </a:lnTo>
                  <a:lnTo>
                    <a:pt x="642" y="2274"/>
                  </a:lnTo>
                  <a:lnTo>
                    <a:pt x="642" y="2268"/>
                  </a:lnTo>
                  <a:lnTo>
                    <a:pt x="636" y="2268"/>
                  </a:lnTo>
                  <a:lnTo>
                    <a:pt x="624" y="2262"/>
                  </a:lnTo>
                  <a:lnTo>
                    <a:pt x="606" y="2262"/>
                  </a:lnTo>
                  <a:lnTo>
                    <a:pt x="618" y="2250"/>
                  </a:lnTo>
                  <a:lnTo>
                    <a:pt x="618" y="2232"/>
                  </a:lnTo>
                  <a:lnTo>
                    <a:pt x="636" y="2256"/>
                  </a:lnTo>
                  <a:lnTo>
                    <a:pt x="648" y="2262"/>
                  </a:lnTo>
                  <a:lnTo>
                    <a:pt x="666" y="2262"/>
                  </a:lnTo>
                  <a:lnTo>
                    <a:pt x="672" y="2256"/>
                  </a:lnTo>
                  <a:lnTo>
                    <a:pt x="678" y="2244"/>
                  </a:lnTo>
                  <a:lnTo>
                    <a:pt x="678" y="2226"/>
                  </a:lnTo>
                  <a:lnTo>
                    <a:pt x="672" y="2208"/>
                  </a:lnTo>
                  <a:lnTo>
                    <a:pt x="666" y="2196"/>
                  </a:lnTo>
                  <a:lnTo>
                    <a:pt x="666" y="2178"/>
                  </a:lnTo>
                  <a:lnTo>
                    <a:pt x="678" y="2154"/>
                  </a:lnTo>
                  <a:lnTo>
                    <a:pt x="690" y="2142"/>
                  </a:lnTo>
                  <a:lnTo>
                    <a:pt x="708" y="2130"/>
                  </a:lnTo>
                  <a:lnTo>
                    <a:pt x="738" y="2100"/>
                  </a:lnTo>
                  <a:lnTo>
                    <a:pt x="726" y="2088"/>
                  </a:lnTo>
                  <a:lnTo>
                    <a:pt x="702" y="2088"/>
                  </a:lnTo>
                  <a:lnTo>
                    <a:pt x="726" y="2082"/>
                  </a:lnTo>
                  <a:lnTo>
                    <a:pt x="726" y="2064"/>
                  </a:lnTo>
                  <a:lnTo>
                    <a:pt x="714" y="2040"/>
                  </a:lnTo>
                  <a:lnTo>
                    <a:pt x="708" y="2034"/>
                  </a:lnTo>
                  <a:lnTo>
                    <a:pt x="696" y="2028"/>
                  </a:lnTo>
                  <a:lnTo>
                    <a:pt x="690" y="2028"/>
                  </a:lnTo>
                  <a:lnTo>
                    <a:pt x="684" y="2034"/>
                  </a:lnTo>
                  <a:lnTo>
                    <a:pt x="672" y="2016"/>
                  </a:lnTo>
                  <a:lnTo>
                    <a:pt x="642" y="2016"/>
                  </a:lnTo>
                  <a:lnTo>
                    <a:pt x="636" y="2010"/>
                  </a:lnTo>
                  <a:lnTo>
                    <a:pt x="624" y="2004"/>
                  </a:lnTo>
                  <a:lnTo>
                    <a:pt x="606" y="1992"/>
                  </a:lnTo>
                  <a:lnTo>
                    <a:pt x="582" y="1968"/>
                  </a:lnTo>
                  <a:lnTo>
                    <a:pt x="570" y="1950"/>
                  </a:lnTo>
                  <a:lnTo>
                    <a:pt x="564" y="1938"/>
                  </a:lnTo>
                  <a:lnTo>
                    <a:pt x="564" y="1926"/>
                  </a:lnTo>
                  <a:lnTo>
                    <a:pt x="570" y="1914"/>
                  </a:lnTo>
                  <a:lnTo>
                    <a:pt x="570" y="1908"/>
                  </a:lnTo>
                  <a:lnTo>
                    <a:pt x="576" y="1908"/>
                  </a:lnTo>
                  <a:lnTo>
                    <a:pt x="582" y="1902"/>
                  </a:lnTo>
                  <a:lnTo>
                    <a:pt x="594" y="1878"/>
                  </a:lnTo>
                  <a:lnTo>
                    <a:pt x="606" y="1878"/>
                  </a:lnTo>
                  <a:lnTo>
                    <a:pt x="612" y="1860"/>
                  </a:lnTo>
                  <a:lnTo>
                    <a:pt x="666" y="1860"/>
                  </a:lnTo>
                  <a:lnTo>
                    <a:pt x="654" y="1848"/>
                  </a:lnTo>
                  <a:lnTo>
                    <a:pt x="654" y="1824"/>
                  </a:lnTo>
                  <a:lnTo>
                    <a:pt x="666" y="1824"/>
                  </a:lnTo>
                  <a:lnTo>
                    <a:pt x="666" y="1794"/>
                  </a:lnTo>
                  <a:lnTo>
                    <a:pt x="660" y="1788"/>
                  </a:lnTo>
                  <a:lnTo>
                    <a:pt x="654" y="1776"/>
                  </a:lnTo>
                  <a:lnTo>
                    <a:pt x="642" y="1764"/>
                  </a:lnTo>
                  <a:lnTo>
                    <a:pt x="642" y="1746"/>
                  </a:lnTo>
                  <a:lnTo>
                    <a:pt x="648" y="1728"/>
                  </a:lnTo>
                  <a:lnTo>
                    <a:pt x="654" y="1716"/>
                  </a:lnTo>
                  <a:lnTo>
                    <a:pt x="666" y="1710"/>
                  </a:lnTo>
                  <a:lnTo>
                    <a:pt x="672" y="1704"/>
                  </a:lnTo>
                  <a:lnTo>
                    <a:pt x="684" y="1704"/>
                  </a:lnTo>
                  <a:lnTo>
                    <a:pt x="684" y="1692"/>
                  </a:lnTo>
                  <a:lnTo>
                    <a:pt x="660" y="1692"/>
                  </a:lnTo>
                  <a:lnTo>
                    <a:pt x="648" y="1686"/>
                  </a:lnTo>
                  <a:lnTo>
                    <a:pt x="642" y="1680"/>
                  </a:lnTo>
                  <a:lnTo>
                    <a:pt x="642" y="1674"/>
                  </a:lnTo>
                  <a:lnTo>
                    <a:pt x="654" y="1668"/>
                  </a:lnTo>
                  <a:lnTo>
                    <a:pt x="666" y="1668"/>
                  </a:lnTo>
                  <a:lnTo>
                    <a:pt x="702" y="1686"/>
                  </a:lnTo>
                  <a:lnTo>
                    <a:pt x="708" y="1692"/>
                  </a:lnTo>
                  <a:lnTo>
                    <a:pt x="714" y="1692"/>
                  </a:lnTo>
                  <a:lnTo>
                    <a:pt x="720" y="1686"/>
                  </a:lnTo>
                  <a:lnTo>
                    <a:pt x="732" y="1680"/>
                  </a:lnTo>
                  <a:lnTo>
                    <a:pt x="732" y="1656"/>
                  </a:lnTo>
                  <a:lnTo>
                    <a:pt x="726" y="1644"/>
                  </a:lnTo>
                  <a:lnTo>
                    <a:pt x="708" y="1626"/>
                  </a:lnTo>
                  <a:lnTo>
                    <a:pt x="696" y="1626"/>
                  </a:lnTo>
                  <a:lnTo>
                    <a:pt x="690" y="1632"/>
                  </a:lnTo>
                  <a:lnTo>
                    <a:pt x="690" y="1650"/>
                  </a:lnTo>
                  <a:lnTo>
                    <a:pt x="684" y="1656"/>
                  </a:lnTo>
                  <a:lnTo>
                    <a:pt x="666" y="1656"/>
                  </a:lnTo>
                  <a:lnTo>
                    <a:pt x="654" y="1650"/>
                  </a:lnTo>
                  <a:lnTo>
                    <a:pt x="648" y="1644"/>
                  </a:lnTo>
                  <a:lnTo>
                    <a:pt x="648" y="1638"/>
                  </a:lnTo>
                  <a:lnTo>
                    <a:pt x="612" y="1638"/>
                  </a:lnTo>
                  <a:lnTo>
                    <a:pt x="606" y="1632"/>
                  </a:lnTo>
                  <a:lnTo>
                    <a:pt x="606" y="1572"/>
                  </a:lnTo>
                  <a:lnTo>
                    <a:pt x="600" y="1566"/>
                  </a:lnTo>
                  <a:lnTo>
                    <a:pt x="594" y="1554"/>
                  </a:lnTo>
                  <a:lnTo>
                    <a:pt x="588" y="1536"/>
                  </a:lnTo>
                  <a:lnTo>
                    <a:pt x="588" y="1524"/>
                  </a:lnTo>
                  <a:lnTo>
                    <a:pt x="594" y="1518"/>
                  </a:lnTo>
                  <a:lnTo>
                    <a:pt x="600" y="1518"/>
                  </a:lnTo>
                  <a:lnTo>
                    <a:pt x="606" y="1524"/>
                  </a:lnTo>
                  <a:lnTo>
                    <a:pt x="618" y="1524"/>
                  </a:lnTo>
                  <a:lnTo>
                    <a:pt x="624" y="1530"/>
                  </a:lnTo>
                  <a:lnTo>
                    <a:pt x="636" y="1536"/>
                  </a:lnTo>
                  <a:lnTo>
                    <a:pt x="672" y="1548"/>
                  </a:lnTo>
                  <a:lnTo>
                    <a:pt x="690" y="1560"/>
                  </a:lnTo>
                  <a:lnTo>
                    <a:pt x="708" y="1560"/>
                  </a:lnTo>
                  <a:lnTo>
                    <a:pt x="726" y="1554"/>
                  </a:lnTo>
                  <a:lnTo>
                    <a:pt x="738" y="1542"/>
                  </a:lnTo>
                  <a:lnTo>
                    <a:pt x="750" y="1536"/>
                  </a:lnTo>
                  <a:lnTo>
                    <a:pt x="768" y="1530"/>
                  </a:lnTo>
                  <a:lnTo>
                    <a:pt x="774" y="1524"/>
                  </a:lnTo>
                  <a:lnTo>
                    <a:pt x="774" y="1512"/>
                  </a:lnTo>
                  <a:lnTo>
                    <a:pt x="762" y="1506"/>
                  </a:lnTo>
                  <a:lnTo>
                    <a:pt x="750" y="1494"/>
                  </a:lnTo>
                  <a:lnTo>
                    <a:pt x="738" y="1488"/>
                  </a:lnTo>
                  <a:lnTo>
                    <a:pt x="738" y="1464"/>
                  </a:lnTo>
                  <a:lnTo>
                    <a:pt x="744" y="1452"/>
                  </a:lnTo>
                  <a:lnTo>
                    <a:pt x="750" y="1446"/>
                  </a:lnTo>
                  <a:lnTo>
                    <a:pt x="750" y="1434"/>
                  </a:lnTo>
                  <a:lnTo>
                    <a:pt x="756" y="1422"/>
                  </a:lnTo>
                  <a:lnTo>
                    <a:pt x="744" y="1410"/>
                  </a:lnTo>
                  <a:lnTo>
                    <a:pt x="726" y="1410"/>
                  </a:lnTo>
                  <a:lnTo>
                    <a:pt x="720" y="1386"/>
                  </a:lnTo>
                  <a:lnTo>
                    <a:pt x="714" y="1380"/>
                  </a:lnTo>
                  <a:lnTo>
                    <a:pt x="714" y="1368"/>
                  </a:lnTo>
                  <a:lnTo>
                    <a:pt x="720" y="1362"/>
                  </a:lnTo>
                  <a:lnTo>
                    <a:pt x="726" y="1362"/>
                  </a:lnTo>
                  <a:lnTo>
                    <a:pt x="732" y="1374"/>
                  </a:lnTo>
                  <a:lnTo>
                    <a:pt x="738" y="1380"/>
                  </a:lnTo>
                  <a:lnTo>
                    <a:pt x="738" y="1386"/>
                  </a:lnTo>
                  <a:lnTo>
                    <a:pt x="744" y="1398"/>
                  </a:lnTo>
                  <a:lnTo>
                    <a:pt x="756" y="1398"/>
                  </a:lnTo>
                  <a:lnTo>
                    <a:pt x="750" y="1380"/>
                  </a:lnTo>
                  <a:lnTo>
                    <a:pt x="828" y="1386"/>
                  </a:lnTo>
                  <a:lnTo>
                    <a:pt x="834" y="1380"/>
                  </a:lnTo>
                  <a:lnTo>
                    <a:pt x="840" y="1380"/>
                  </a:lnTo>
                  <a:lnTo>
                    <a:pt x="846" y="1374"/>
                  </a:lnTo>
                  <a:lnTo>
                    <a:pt x="864" y="1368"/>
                  </a:lnTo>
                  <a:lnTo>
                    <a:pt x="894" y="1362"/>
                  </a:lnTo>
                  <a:lnTo>
                    <a:pt x="930" y="1350"/>
                  </a:lnTo>
                  <a:lnTo>
                    <a:pt x="972" y="1338"/>
                  </a:lnTo>
                  <a:lnTo>
                    <a:pt x="1002" y="1326"/>
                  </a:lnTo>
                  <a:lnTo>
                    <a:pt x="1014" y="1320"/>
                  </a:lnTo>
                  <a:lnTo>
                    <a:pt x="1014" y="1284"/>
                  </a:lnTo>
                  <a:lnTo>
                    <a:pt x="1032" y="1272"/>
                  </a:lnTo>
                  <a:lnTo>
                    <a:pt x="1044" y="1218"/>
                  </a:lnTo>
                  <a:lnTo>
                    <a:pt x="1038" y="1194"/>
                  </a:lnTo>
                  <a:lnTo>
                    <a:pt x="1038" y="1170"/>
                  </a:lnTo>
                  <a:lnTo>
                    <a:pt x="1032" y="1170"/>
                  </a:lnTo>
                  <a:lnTo>
                    <a:pt x="1026" y="1164"/>
                  </a:lnTo>
                  <a:lnTo>
                    <a:pt x="1002" y="1152"/>
                  </a:lnTo>
                  <a:lnTo>
                    <a:pt x="990" y="1152"/>
                  </a:lnTo>
                  <a:lnTo>
                    <a:pt x="984" y="1146"/>
                  </a:lnTo>
                  <a:lnTo>
                    <a:pt x="978" y="1146"/>
                  </a:lnTo>
                  <a:lnTo>
                    <a:pt x="972" y="1140"/>
                  </a:lnTo>
                  <a:lnTo>
                    <a:pt x="990" y="1122"/>
                  </a:lnTo>
                  <a:lnTo>
                    <a:pt x="990" y="1092"/>
                  </a:lnTo>
                  <a:lnTo>
                    <a:pt x="984" y="1080"/>
                  </a:lnTo>
                  <a:lnTo>
                    <a:pt x="978" y="1074"/>
                  </a:lnTo>
                  <a:lnTo>
                    <a:pt x="954" y="1062"/>
                  </a:lnTo>
                  <a:lnTo>
                    <a:pt x="918" y="1050"/>
                  </a:lnTo>
                  <a:lnTo>
                    <a:pt x="906" y="1044"/>
                  </a:lnTo>
                  <a:lnTo>
                    <a:pt x="888" y="1032"/>
                  </a:lnTo>
                  <a:lnTo>
                    <a:pt x="876" y="1020"/>
                  </a:lnTo>
                  <a:lnTo>
                    <a:pt x="876" y="1002"/>
                  </a:lnTo>
                  <a:lnTo>
                    <a:pt x="882" y="990"/>
                  </a:lnTo>
                  <a:lnTo>
                    <a:pt x="888" y="990"/>
                  </a:lnTo>
                  <a:lnTo>
                    <a:pt x="888" y="984"/>
                  </a:lnTo>
                  <a:lnTo>
                    <a:pt x="858" y="948"/>
                  </a:lnTo>
                  <a:lnTo>
                    <a:pt x="858" y="900"/>
                  </a:lnTo>
                  <a:lnTo>
                    <a:pt x="882" y="900"/>
                  </a:lnTo>
                  <a:lnTo>
                    <a:pt x="888" y="894"/>
                  </a:lnTo>
                  <a:lnTo>
                    <a:pt x="894" y="894"/>
                  </a:lnTo>
                  <a:lnTo>
                    <a:pt x="894" y="888"/>
                  </a:lnTo>
                  <a:lnTo>
                    <a:pt x="888" y="876"/>
                  </a:lnTo>
                  <a:lnTo>
                    <a:pt x="876" y="870"/>
                  </a:lnTo>
                  <a:lnTo>
                    <a:pt x="870" y="858"/>
                  </a:lnTo>
                  <a:lnTo>
                    <a:pt x="864" y="852"/>
                  </a:lnTo>
                  <a:lnTo>
                    <a:pt x="876" y="834"/>
                  </a:lnTo>
                  <a:lnTo>
                    <a:pt x="864" y="822"/>
                  </a:lnTo>
                  <a:lnTo>
                    <a:pt x="858" y="810"/>
                  </a:lnTo>
                  <a:lnTo>
                    <a:pt x="852" y="804"/>
                  </a:lnTo>
                  <a:lnTo>
                    <a:pt x="864" y="792"/>
                  </a:lnTo>
                  <a:lnTo>
                    <a:pt x="882" y="792"/>
                  </a:lnTo>
                  <a:lnTo>
                    <a:pt x="858" y="774"/>
                  </a:lnTo>
                  <a:lnTo>
                    <a:pt x="858" y="738"/>
                  </a:lnTo>
                  <a:lnTo>
                    <a:pt x="882" y="726"/>
                  </a:lnTo>
                  <a:lnTo>
                    <a:pt x="876" y="726"/>
                  </a:lnTo>
                  <a:lnTo>
                    <a:pt x="852" y="702"/>
                  </a:lnTo>
                  <a:lnTo>
                    <a:pt x="852" y="696"/>
                  </a:lnTo>
                  <a:lnTo>
                    <a:pt x="870" y="678"/>
                  </a:lnTo>
                  <a:lnTo>
                    <a:pt x="870" y="666"/>
                  </a:lnTo>
                  <a:lnTo>
                    <a:pt x="876" y="654"/>
                  </a:lnTo>
                  <a:lnTo>
                    <a:pt x="876" y="642"/>
                  </a:lnTo>
                  <a:lnTo>
                    <a:pt x="882" y="636"/>
                  </a:lnTo>
                  <a:lnTo>
                    <a:pt x="900" y="636"/>
                  </a:lnTo>
                  <a:lnTo>
                    <a:pt x="906" y="630"/>
                  </a:lnTo>
                  <a:lnTo>
                    <a:pt x="912" y="618"/>
                  </a:lnTo>
                  <a:lnTo>
                    <a:pt x="918" y="612"/>
                  </a:lnTo>
                  <a:lnTo>
                    <a:pt x="918" y="588"/>
                  </a:lnTo>
                  <a:lnTo>
                    <a:pt x="930" y="588"/>
                  </a:lnTo>
                  <a:lnTo>
                    <a:pt x="948" y="570"/>
                  </a:lnTo>
                  <a:lnTo>
                    <a:pt x="948" y="558"/>
                  </a:lnTo>
                  <a:lnTo>
                    <a:pt x="954" y="546"/>
                  </a:lnTo>
                  <a:lnTo>
                    <a:pt x="954" y="534"/>
                  </a:lnTo>
                  <a:close/>
                  <a:moveTo>
                    <a:pt x="930" y="1020"/>
                  </a:moveTo>
                  <a:lnTo>
                    <a:pt x="942" y="1020"/>
                  </a:lnTo>
                  <a:lnTo>
                    <a:pt x="930" y="1014"/>
                  </a:lnTo>
                  <a:lnTo>
                    <a:pt x="930" y="102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67" name="Angola" descr="© INSCALE GmbH, 05.05.2010&#10;http://www.presentationload.com/">
              <a:extLst>
                <a:ext uri="{FF2B5EF4-FFF2-40B4-BE49-F238E27FC236}">
                  <a16:creationId xmlns:a16="http://schemas.microsoft.com/office/drawing/2014/main" id="{19C6B870-408C-631C-5BF3-78ED6F7C6B80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4548173" y="3348928"/>
              <a:ext cx="336498" cy="419514"/>
            </a:xfrm>
            <a:custGeom>
              <a:avLst/>
              <a:gdLst>
                <a:gd name="T0" fmla="*/ 2147483647 w 888"/>
                <a:gd name="T1" fmla="*/ 2147483647 h 1104"/>
                <a:gd name="T2" fmla="*/ 2147483647 w 888"/>
                <a:gd name="T3" fmla="*/ 2147483647 h 1104"/>
                <a:gd name="T4" fmla="*/ 2147483647 w 888"/>
                <a:gd name="T5" fmla="*/ 2147483647 h 1104"/>
                <a:gd name="T6" fmla="*/ 2147483647 w 888"/>
                <a:gd name="T7" fmla="*/ 0 h 1104"/>
                <a:gd name="T8" fmla="*/ 2147483647 w 888"/>
                <a:gd name="T9" fmla="*/ 2147483647 h 1104"/>
                <a:gd name="T10" fmla="*/ 2147483647 w 888"/>
                <a:gd name="T11" fmla="*/ 2147483647 h 1104"/>
                <a:gd name="T12" fmla="*/ 2147483647 w 888"/>
                <a:gd name="T13" fmla="*/ 2147483647 h 1104"/>
                <a:gd name="T14" fmla="*/ 2147483647 w 888"/>
                <a:gd name="T15" fmla="*/ 2147483647 h 1104"/>
                <a:gd name="T16" fmla="*/ 2147483647 w 888"/>
                <a:gd name="T17" fmla="*/ 2147483647 h 1104"/>
                <a:gd name="T18" fmla="*/ 2147483647 w 888"/>
                <a:gd name="T19" fmla="*/ 2147483647 h 1104"/>
                <a:gd name="T20" fmla="*/ 2147483647 w 888"/>
                <a:gd name="T21" fmla="*/ 2147483647 h 1104"/>
                <a:gd name="T22" fmla="*/ 2147483647 w 888"/>
                <a:gd name="T23" fmla="*/ 2147483647 h 1104"/>
                <a:gd name="T24" fmla="*/ 2147483647 w 888"/>
                <a:gd name="T25" fmla="*/ 2147483647 h 1104"/>
                <a:gd name="T26" fmla="*/ 2147483647 w 888"/>
                <a:gd name="T27" fmla="*/ 2147483647 h 1104"/>
                <a:gd name="T28" fmla="*/ 2147483647 w 888"/>
                <a:gd name="T29" fmla="*/ 2147483647 h 1104"/>
                <a:gd name="T30" fmla="*/ 2147483647 w 888"/>
                <a:gd name="T31" fmla="*/ 2147483647 h 1104"/>
                <a:gd name="T32" fmla="*/ 2147483647 w 888"/>
                <a:gd name="T33" fmla="*/ 2147483647 h 1104"/>
                <a:gd name="T34" fmla="*/ 2147483647 w 888"/>
                <a:gd name="T35" fmla="*/ 2147483647 h 1104"/>
                <a:gd name="T36" fmla="*/ 2147483647 w 888"/>
                <a:gd name="T37" fmla="*/ 2147483647 h 1104"/>
                <a:gd name="T38" fmla="*/ 2147483647 w 888"/>
                <a:gd name="T39" fmla="*/ 2147483647 h 1104"/>
                <a:gd name="T40" fmla="*/ 2147483647 w 888"/>
                <a:gd name="T41" fmla="*/ 2147483647 h 1104"/>
                <a:gd name="T42" fmla="*/ 2147483647 w 888"/>
                <a:gd name="T43" fmla="*/ 2147483647 h 1104"/>
                <a:gd name="T44" fmla="*/ 2147483647 w 888"/>
                <a:gd name="T45" fmla="*/ 2147483647 h 1104"/>
                <a:gd name="T46" fmla="*/ 2147483647 w 888"/>
                <a:gd name="T47" fmla="*/ 2147483647 h 1104"/>
                <a:gd name="T48" fmla="*/ 2147483647 w 888"/>
                <a:gd name="T49" fmla="*/ 2147483647 h 1104"/>
                <a:gd name="T50" fmla="*/ 2147483647 w 888"/>
                <a:gd name="T51" fmla="*/ 2147483647 h 1104"/>
                <a:gd name="T52" fmla="*/ 2147483647 w 888"/>
                <a:gd name="T53" fmla="*/ 2147483647 h 1104"/>
                <a:gd name="T54" fmla="*/ 2147483647 w 888"/>
                <a:gd name="T55" fmla="*/ 2147483647 h 1104"/>
                <a:gd name="T56" fmla="*/ 2147483647 w 888"/>
                <a:gd name="T57" fmla="*/ 2147483647 h 1104"/>
                <a:gd name="T58" fmla="*/ 2147483647 w 888"/>
                <a:gd name="T59" fmla="*/ 2147483647 h 1104"/>
                <a:gd name="T60" fmla="*/ 2147483647 w 888"/>
                <a:gd name="T61" fmla="*/ 2147483647 h 1104"/>
                <a:gd name="T62" fmla="*/ 2147483647 w 888"/>
                <a:gd name="T63" fmla="*/ 2147483647 h 1104"/>
                <a:gd name="T64" fmla="*/ 2147483647 w 888"/>
                <a:gd name="T65" fmla="*/ 2147483647 h 1104"/>
                <a:gd name="T66" fmla="*/ 2147483647 w 888"/>
                <a:gd name="T67" fmla="*/ 2147483647 h 1104"/>
                <a:gd name="T68" fmla="*/ 2147483647 w 888"/>
                <a:gd name="T69" fmla="*/ 2147483647 h 1104"/>
                <a:gd name="T70" fmla="*/ 2147483647 w 888"/>
                <a:gd name="T71" fmla="*/ 2147483647 h 1104"/>
                <a:gd name="T72" fmla="*/ 2147483647 w 888"/>
                <a:gd name="T73" fmla="*/ 2147483647 h 1104"/>
                <a:gd name="T74" fmla="*/ 0 w 888"/>
                <a:gd name="T75" fmla="*/ 2147483647 h 1104"/>
                <a:gd name="T76" fmla="*/ 2147483647 w 888"/>
                <a:gd name="T77" fmla="*/ 2147483647 h 1104"/>
                <a:gd name="T78" fmla="*/ 2147483647 w 888"/>
                <a:gd name="T79" fmla="*/ 2147483647 h 1104"/>
                <a:gd name="T80" fmla="*/ 2147483647 w 888"/>
                <a:gd name="T81" fmla="*/ 2147483647 h 1104"/>
                <a:gd name="T82" fmla="*/ 2147483647 w 888"/>
                <a:gd name="T83" fmla="*/ 2147483647 h 1104"/>
                <a:gd name="T84" fmla="*/ 2147483647 w 888"/>
                <a:gd name="T85" fmla="*/ 2147483647 h 1104"/>
                <a:gd name="T86" fmla="*/ 2147483647 w 888"/>
                <a:gd name="T87" fmla="*/ 2147483647 h 1104"/>
                <a:gd name="T88" fmla="*/ 2147483647 w 888"/>
                <a:gd name="T89" fmla="*/ 2147483647 h 1104"/>
                <a:gd name="T90" fmla="*/ 2147483647 w 888"/>
                <a:gd name="T91" fmla="*/ 2147483647 h 1104"/>
                <a:gd name="T92" fmla="*/ 2147483647 w 888"/>
                <a:gd name="T93" fmla="*/ 2147483647 h 1104"/>
                <a:gd name="T94" fmla="*/ 2147483647 w 888"/>
                <a:gd name="T95" fmla="*/ 2147483647 h 110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888"/>
                <a:gd name="T145" fmla="*/ 0 h 1104"/>
                <a:gd name="T146" fmla="*/ 888 w 888"/>
                <a:gd name="T147" fmla="*/ 1104 h 1104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888" h="1104">
                  <a:moveTo>
                    <a:pt x="42" y="114"/>
                  </a:moveTo>
                  <a:lnTo>
                    <a:pt x="42" y="120"/>
                  </a:lnTo>
                  <a:lnTo>
                    <a:pt x="48" y="120"/>
                  </a:lnTo>
                  <a:lnTo>
                    <a:pt x="54" y="114"/>
                  </a:lnTo>
                  <a:lnTo>
                    <a:pt x="66" y="108"/>
                  </a:lnTo>
                  <a:lnTo>
                    <a:pt x="72" y="102"/>
                  </a:lnTo>
                  <a:lnTo>
                    <a:pt x="72" y="96"/>
                  </a:lnTo>
                  <a:lnTo>
                    <a:pt x="66" y="84"/>
                  </a:lnTo>
                  <a:lnTo>
                    <a:pt x="66" y="78"/>
                  </a:lnTo>
                  <a:lnTo>
                    <a:pt x="60" y="66"/>
                  </a:lnTo>
                  <a:lnTo>
                    <a:pt x="96" y="36"/>
                  </a:lnTo>
                  <a:lnTo>
                    <a:pt x="102" y="24"/>
                  </a:lnTo>
                  <a:lnTo>
                    <a:pt x="102" y="18"/>
                  </a:lnTo>
                  <a:lnTo>
                    <a:pt x="96" y="12"/>
                  </a:lnTo>
                  <a:lnTo>
                    <a:pt x="96" y="6"/>
                  </a:lnTo>
                  <a:lnTo>
                    <a:pt x="90" y="0"/>
                  </a:lnTo>
                  <a:lnTo>
                    <a:pt x="84" y="6"/>
                  </a:lnTo>
                  <a:lnTo>
                    <a:pt x="72" y="12"/>
                  </a:lnTo>
                  <a:lnTo>
                    <a:pt x="66" y="18"/>
                  </a:lnTo>
                  <a:lnTo>
                    <a:pt x="54" y="24"/>
                  </a:lnTo>
                  <a:lnTo>
                    <a:pt x="54" y="42"/>
                  </a:lnTo>
                  <a:lnTo>
                    <a:pt x="36" y="42"/>
                  </a:lnTo>
                  <a:lnTo>
                    <a:pt x="36" y="60"/>
                  </a:lnTo>
                  <a:lnTo>
                    <a:pt x="42" y="114"/>
                  </a:lnTo>
                  <a:close/>
                  <a:moveTo>
                    <a:pt x="876" y="546"/>
                  </a:moveTo>
                  <a:lnTo>
                    <a:pt x="852" y="546"/>
                  </a:lnTo>
                  <a:lnTo>
                    <a:pt x="840" y="534"/>
                  </a:lnTo>
                  <a:lnTo>
                    <a:pt x="828" y="534"/>
                  </a:lnTo>
                  <a:lnTo>
                    <a:pt x="828" y="546"/>
                  </a:lnTo>
                  <a:lnTo>
                    <a:pt x="804" y="552"/>
                  </a:lnTo>
                  <a:lnTo>
                    <a:pt x="774" y="546"/>
                  </a:lnTo>
                  <a:lnTo>
                    <a:pt x="768" y="564"/>
                  </a:lnTo>
                  <a:lnTo>
                    <a:pt x="762" y="558"/>
                  </a:lnTo>
                  <a:lnTo>
                    <a:pt x="756" y="558"/>
                  </a:lnTo>
                  <a:lnTo>
                    <a:pt x="750" y="552"/>
                  </a:lnTo>
                  <a:lnTo>
                    <a:pt x="750" y="528"/>
                  </a:lnTo>
                  <a:lnTo>
                    <a:pt x="756" y="522"/>
                  </a:lnTo>
                  <a:lnTo>
                    <a:pt x="756" y="510"/>
                  </a:lnTo>
                  <a:lnTo>
                    <a:pt x="762" y="498"/>
                  </a:lnTo>
                  <a:lnTo>
                    <a:pt x="762" y="480"/>
                  </a:lnTo>
                  <a:lnTo>
                    <a:pt x="756" y="474"/>
                  </a:lnTo>
                  <a:lnTo>
                    <a:pt x="744" y="450"/>
                  </a:lnTo>
                  <a:lnTo>
                    <a:pt x="732" y="432"/>
                  </a:lnTo>
                  <a:lnTo>
                    <a:pt x="726" y="414"/>
                  </a:lnTo>
                  <a:lnTo>
                    <a:pt x="726" y="402"/>
                  </a:lnTo>
                  <a:lnTo>
                    <a:pt x="732" y="396"/>
                  </a:lnTo>
                  <a:lnTo>
                    <a:pt x="732" y="384"/>
                  </a:lnTo>
                  <a:lnTo>
                    <a:pt x="726" y="360"/>
                  </a:lnTo>
                  <a:lnTo>
                    <a:pt x="732" y="354"/>
                  </a:lnTo>
                  <a:lnTo>
                    <a:pt x="738" y="342"/>
                  </a:lnTo>
                  <a:lnTo>
                    <a:pt x="738" y="330"/>
                  </a:lnTo>
                  <a:lnTo>
                    <a:pt x="732" y="318"/>
                  </a:lnTo>
                  <a:lnTo>
                    <a:pt x="720" y="306"/>
                  </a:lnTo>
                  <a:lnTo>
                    <a:pt x="714" y="288"/>
                  </a:lnTo>
                  <a:lnTo>
                    <a:pt x="726" y="270"/>
                  </a:lnTo>
                  <a:lnTo>
                    <a:pt x="726" y="246"/>
                  </a:lnTo>
                  <a:lnTo>
                    <a:pt x="636" y="246"/>
                  </a:lnTo>
                  <a:lnTo>
                    <a:pt x="636" y="222"/>
                  </a:lnTo>
                  <a:lnTo>
                    <a:pt x="624" y="216"/>
                  </a:lnTo>
                  <a:lnTo>
                    <a:pt x="612" y="216"/>
                  </a:lnTo>
                  <a:lnTo>
                    <a:pt x="612" y="222"/>
                  </a:lnTo>
                  <a:lnTo>
                    <a:pt x="564" y="222"/>
                  </a:lnTo>
                  <a:lnTo>
                    <a:pt x="558" y="228"/>
                  </a:lnTo>
                  <a:lnTo>
                    <a:pt x="558" y="234"/>
                  </a:lnTo>
                  <a:lnTo>
                    <a:pt x="564" y="240"/>
                  </a:lnTo>
                  <a:lnTo>
                    <a:pt x="570" y="252"/>
                  </a:lnTo>
                  <a:lnTo>
                    <a:pt x="570" y="264"/>
                  </a:lnTo>
                  <a:lnTo>
                    <a:pt x="558" y="264"/>
                  </a:lnTo>
                  <a:lnTo>
                    <a:pt x="558" y="270"/>
                  </a:lnTo>
                  <a:lnTo>
                    <a:pt x="552" y="276"/>
                  </a:lnTo>
                  <a:lnTo>
                    <a:pt x="552" y="294"/>
                  </a:lnTo>
                  <a:lnTo>
                    <a:pt x="510" y="300"/>
                  </a:lnTo>
                  <a:lnTo>
                    <a:pt x="504" y="294"/>
                  </a:lnTo>
                  <a:lnTo>
                    <a:pt x="492" y="300"/>
                  </a:lnTo>
                  <a:lnTo>
                    <a:pt x="468" y="300"/>
                  </a:lnTo>
                  <a:lnTo>
                    <a:pt x="462" y="312"/>
                  </a:lnTo>
                  <a:lnTo>
                    <a:pt x="450" y="306"/>
                  </a:lnTo>
                  <a:lnTo>
                    <a:pt x="420" y="306"/>
                  </a:lnTo>
                  <a:lnTo>
                    <a:pt x="408" y="282"/>
                  </a:lnTo>
                  <a:lnTo>
                    <a:pt x="402" y="276"/>
                  </a:lnTo>
                  <a:lnTo>
                    <a:pt x="402" y="264"/>
                  </a:lnTo>
                  <a:lnTo>
                    <a:pt x="390" y="252"/>
                  </a:lnTo>
                  <a:lnTo>
                    <a:pt x="384" y="252"/>
                  </a:lnTo>
                  <a:lnTo>
                    <a:pt x="378" y="246"/>
                  </a:lnTo>
                  <a:lnTo>
                    <a:pt x="378" y="240"/>
                  </a:lnTo>
                  <a:lnTo>
                    <a:pt x="384" y="234"/>
                  </a:lnTo>
                  <a:lnTo>
                    <a:pt x="384" y="210"/>
                  </a:lnTo>
                  <a:lnTo>
                    <a:pt x="366" y="192"/>
                  </a:lnTo>
                  <a:lnTo>
                    <a:pt x="366" y="150"/>
                  </a:lnTo>
                  <a:lnTo>
                    <a:pt x="354" y="138"/>
                  </a:lnTo>
                  <a:lnTo>
                    <a:pt x="348" y="126"/>
                  </a:lnTo>
                  <a:lnTo>
                    <a:pt x="342" y="120"/>
                  </a:lnTo>
                  <a:lnTo>
                    <a:pt x="324" y="120"/>
                  </a:lnTo>
                  <a:lnTo>
                    <a:pt x="318" y="126"/>
                  </a:lnTo>
                  <a:lnTo>
                    <a:pt x="294" y="126"/>
                  </a:lnTo>
                  <a:lnTo>
                    <a:pt x="276" y="132"/>
                  </a:lnTo>
                  <a:lnTo>
                    <a:pt x="246" y="132"/>
                  </a:lnTo>
                  <a:lnTo>
                    <a:pt x="234" y="126"/>
                  </a:lnTo>
                  <a:lnTo>
                    <a:pt x="222" y="126"/>
                  </a:lnTo>
                  <a:lnTo>
                    <a:pt x="210" y="132"/>
                  </a:lnTo>
                  <a:lnTo>
                    <a:pt x="180" y="132"/>
                  </a:lnTo>
                  <a:lnTo>
                    <a:pt x="168" y="126"/>
                  </a:lnTo>
                  <a:lnTo>
                    <a:pt x="144" y="132"/>
                  </a:lnTo>
                  <a:lnTo>
                    <a:pt x="132" y="126"/>
                  </a:lnTo>
                  <a:lnTo>
                    <a:pt x="126" y="132"/>
                  </a:lnTo>
                  <a:lnTo>
                    <a:pt x="102" y="126"/>
                  </a:lnTo>
                  <a:lnTo>
                    <a:pt x="54" y="150"/>
                  </a:lnTo>
                  <a:lnTo>
                    <a:pt x="48" y="156"/>
                  </a:lnTo>
                  <a:lnTo>
                    <a:pt x="54" y="168"/>
                  </a:lnTo>
                  <a:lnTo>
                    <a:pt x="60" y="174"/>
                  </a:lnTo>
                  <a:lnTo>
                    <a:pt x="66" y="186"/>
                  </a:lnTo>
                  <a:lnTo>
                    <a:pt x="90" y="210"/>
                  </a:lnTo>
                  <a:lnTo>
                    <a:pt x="84" y="234"/>
                  </a:lnTo>
                  <a:lnTo>
                    <a:pt x="90" y="246"/>
                  </a:lnTo>
                  <a:lnTo>
                    <a:pt x="108" y="270"/>
                  </a:lnTo>
                  <a:lnTo>
                    <a:pt x="120" y="300"/>
                  </a:lnTo>
                  <a:lnTo>
                    <a:pt x="126" y="330"/>
                  </a:lnTo>
                  <a:lnTo>
                    <a:pt x="120" y="354"/>
                  </a:lnTo>
                  <a:lnTo>
                    <a:pt x="108" y="378"/>
                  </a:lnTo>
                  <a:lnTo>
                    <a:pt x="102" y="384"/>
                  </a:lnTo>
                  <a:lnTo>
                    <a:pt x="102" y="408"/>
                  </a:lnTo>
                  <a:lnTo>
                    <a:pt x="114" y="408"/>
                  </a:lnTo>
                  <a:lnTo>
                    <a:pt x="114" y="438"/>
                  </a:lnTo>
                  <a:lnTo>
                    <a:pt x="126" y="474"/>
                  </a:lnTo>
                  <a:lnTo>
                    <a:pt x="150" y="510"/>
                  </a:lnTo>
                  <a:lnTo>
                    <a:pt x="162" y="552"/>
                  </a:lnTo>
                  <a:lnTo>
                    <a:pt x="162" y="582"/>
                  </a:lnTo>
                  <a:lnTo>
                    <a:pt x="156" y="594"/>
                  </a:lnTo>
                  <a:lnTo>
                    <a:pt x="150" y="612"/>
                  </a:lnTo>
                  <a:lnTo>
                    <a:pt x="144" y="618"/>
                  </a:lnTo>
                  <a:lnTo>
                    <a:pt x="138" y="630"/>
                  </a:lnTo>
                  <a:lnTo>
                    <a:pt x="144" y="642"/>
                  </a:lnTo>
                  <a:lnTo>
                    <a:pt x="144" y="660"/>
                  </a:lnTo>
                  <a:lnTo>
                    <a:pt x="138" y="666"/>
                  </a:lnTo>
                  <a:lnTo>
                    <a:pt x="126" y="672"/>
                  </a:lnTo>
                  <a:lnTo>
                    <a:pt x="108" y="672"/>
                  </a:lnTo>
                  <a:lnTo>
                    <a:pt x="96" y="690"/>
                  </a:lnTo>
                  <a:lnTo>
                    <a:pt x="102" y="714"/>
                  </a:lnTo>
                  <a:lnTo>
                    <a:pt x="78" y="714"/>
                  </a:lnTo>
                  <a:lnTo>
                    <a:pt x="66" y="720"/>
                  </a:lnTo>
                  <a:lnTo>
                    <a:pt x="66" y="750"/>
                  </a:lnTo>
                  <a:lnTo>
                    <a:pt x="60" y="762"/>
                  </a:lnTo>
                  <a:lnTo>
                    <a:pt x="60" y="774"/>
                  </a:lnTo>
                  <a:lnTo>
                    <a:pt x="48" y="786"/>
                  </a:lnTo>
                  <a:lnTo>
                    <a:pt x="48" y="858"/>
                  </a:lnTo>
                  <a:lnTo>
                    <a:pt x="36" y="864"/>
                  </a:lnTo>
                  <a:lnTo>
                    <a:pt x="30" y="870"/>
                  </a:lnTo>
                  <a:lnTo>
                    <a:pt x="30" y="912"/>
                  </a:lnTo>
                  <a:lnTo>
                    <a:pt x="6" y="930"/>
                  </a:lnTo>
                  <a:lnTo>
                    <a:pt x="6" y="966"/>
                  </a:lnTo>
                  <a:lnTo>
                    <a:pt x="18" y="984"/>
                  </a:lnTo>
                  <a:lnTo>
                    <a:pt x="0" y="1002"/>
                  </a:lnTo>
                  <a:lnTo>
                    <a:pt x="0" y="1044"/>
                  </a:lnTo>
                  <a:lnTo>
                    <a:pt x="18" y="1044"/>
                  </a:lnTo>
                  <a:lnTo>
                    <a:pt x="36" y="1038"/>
                  </a:lnTo>
                  <a:lnTo>
                    <a:pt x="42" y="1044"/>
                  </a:lnTo>
                  <a:lnTo>
                    <a:pt x="72" y="1044"/>
                  </a:lnTo>
                  <a:lnTo>
                    <a:pt x="90" y="1026"/>
                  </a:lnTo>
                  <a:lnTo>
                    <a:pt x="90" y="1020"/>
                  </a:lnTo>
                  <a:lnTo>
                    <a:pt x="120" y="1020"/>
                  </a:lnTo>
                  <a:lnTo>
                    <a:pt x="126" y="1026"/>
                  </a:lnTo>
                  <a:lnTo>
                    <a:pt x="132" y="1038"/>
                  </a:lnTo>
                  <a:lnTo>
                    <a:pt x="156" y="1050"/>
                  </a:lnTo>
                  <a:lnTo>
                    <a:pt x="168" y="1050"/>
                  </a:lnTo>
                  <a:lnTo>
                    <a:pt x="174" y="1056"/>
                  </a:lnTo>
                  <a:lnTo>
                    <a:pt x="480" y="1056"/>
                  </a:lnTo>
                  <a:lnTo>
                    <a:pt x="480" y="1062"/>
                  </a:lnTo>
                  <a:lnTo>
                    <a:pt x="504" y="1086"/>
                  </a:lnTo>
                  <a:lnTo>
                    <a:pt x="540" y="1086"/>
                  </a:lnTo>
                  <a:lnTo>
                    <a:pt x="546" y="1098"/>
                  </a:lnTo>
                  <a:lnTo>
                    <a:pt x="618" y="1092"/>
                  </a:lnTo>
                  <a:lnTo>
                    <a:pt x="624" y="1104"/>
                  </a:lnTo>
                  <a:lnTo>
                    <a:pt x="696" y="1104"/>
                  </a:lnTo>
                  <a:lnTo>
                    <a:pt x="732" y="1098"/>
                  </a:lnTo>
                  <a:lnTo>
                    <a:pt x="780" y="1092"/>
                  </a:lnTo>
                  <a:lnTo>
                    <a:pt x="816" y="1080"/>
                  </a:lnTo>
                  <a:lnTo>
                    <a:pt x="828" y="1074"/>
                  </a:lnTo>
                  <a:lnTo>
                    <a:pt x="738" y="984"/>
                  </a:lnTo>
                  <a:lnTo>
                    <a:pt x="738" y="966"/>
                  </a:lnTo>
                  <a:lnTo>
                    <a:pt x="732" y="954"/>
                  </a:lnTo>
                  <a:lnTo>
                    <a:pt x="732" y="702"/>
                  </a:lnTo>
                  <a:lnTo>
                    <a:pt x="858" y="708"/>
                  </a:lnTo>
                  <a:lnTo>
                    <a:pt x="864" y="708"/>
                  </a:lnTo>
                  <a:lnTo>
                    <a:pt x="876" y="696"/>
                  </a:lnTo>
                  <a:lnTo>
                    <a:pt x="876" y="672"/>
                  </a:lnTo>
                  <a:lnTo>
                    <a:pt x="870" y="666"/>
                  </a:lnTo>
                  <a:lnTo>
                    <a:pt x="870" y="660"/>
                  </a:lnTo>
                  <a:lnTo>
                    <a:pt x="888" y="654"/>
                  </a:lnTo>
                  <a:lnTo>
                    <a:pt x="876" y="642"/>
                  </a:lnTo>
                  <a:lnTo>
                    <a:pt x="876" y="588"/>
                  </a:lnTo>
                  <a:lnTo>
                    <a:pt x="882" y="588"/>
                  </a:lnTo>
                  <a:lnTo>
                    <a:pt x="888" y="582"/>
                  </a:lnTo>
                  <a:lnTo>
                    <a:pt x="888" y="564"/>
                  </a:lnTo>
                  <a:lnTo>
                    <a:pt x="876" y="552"/>
                  </a:lnTo>
                  <a:lnTo>
                    <a:pt x="876" y="546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68" name="Andorra" descr="© INSCALE GmbH, 05.05.2010&#10;http://www.presentationload.com/">
              <a:extLst>
                <a:ext uri="{FF2B5EF4-FFF2-40B4-BE49-F238E27FC236}">
                  <a16:creationId xmlns:a16="http://schemas.microsoft.com/office/drawing/2014/main" id="{611A5447-9AD9-0623-6C46-7D4270CAD189}"/>
                </a:ext>
              </a:extLst>
            </p:cNvPr>
            <p:cNvSpPr>
              <a:spLocks/>
            </p:cNvSpPr>
            <p:nvPr/>
          </p:nvSpPr>
          <p:spPr bwMode="gray">
            <a:xfrm>
              <a:off x="4293206" y="1916951"/>
              <a:ext cx="11859" cy="5929"/>
            </a:xfrm>
            <a:custGeom>
              <a:avLst/>
              <a:gdLst>
                <a:gd name="T0" fmla="*/ 2147483647 w 30"/>
                <a:gd name="T1" fmla="*/ 2147483647 h 18"/>
                <a:gd name="T2" fmla="*/ 2147483647 w 30"/>
                <a:gd name="T3" fmla="*/ 2147483647 h 18"/>
                <a:gd name="T4" fmla="*/ 2147483647 w 30"/>
                <a:gd name="T5" fmla="*/ 2147483647 h 18"/>
                <a:gd name="T6" fmla="*/ 2147483647 w 30"/>
                <a:gd name="T7" fmla="*/ 0 h 18"/>
                <a:gd name="T8" fmla="*/ 0 w 30"/>
                <a:gd name="T9" fmla="*/ 0 h 18"/>
                <a:gd name="T10" fmla="*/ 2147483647 w 30"/>
                <a:gd name="T11" fmla="*/ 2147483647 h 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0"/>
                <a:gd name="T19" fmla="*/ 0 h 18"/>
                <a:gd name="T20" fmla="*/ 30 w 30"/>
                <a:gd name="T21" fmla="*/ 18 h 1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0" h="18">
                  <a:moveTo>
                    <a:pt x="6" y="18"/>
                  </a:moveTo>
                  <a:lnTo>
                    <a:pt x="18" y="12"/>
                  </a:lnTo>
                  <a:lnTo>
                    <a:pt x="30" y="12"/>
                  </a:lnTo>
                  <a:lnTo>
                    <a:pt x="30" y="0"/>
                  </a:lnTo>
                  <a:lnTo>
                    <a:pt x="0" y="0"/>
                  </a:lnTo>
                  <a:lnTo>
                    <a:pt x="6" y="18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69" name="Algeria" descr="© INSCALE GmbH, 05.05.2010&#10;http://www.presentationload.com/">
              <a:extLst>
                <a:ext uri="{FF2B5EF4-FFF2-40B4-BE49-F238E27FC236}">
                  <a16:creationId xmlns:a16="http://schemas.microsoft.com/office/drawing/2014/main" id="{353B7B11-A595-064F-06EC-260F3C3917FD}"/>
                </a:ext>
              </a:extLst>
            </p:cNvPr>
            <p:cNvSpPr>
              <a:spLocks/>
            </p:cNvSpPr>
            <p:nvPr/>
          </p:nvSpPr>
          <p:spPr bwMode="gray">
            <a:xfrm>
              <a:off x="3996732" y="2082976"/>
              <a:ext cx="560338" cy="554408"/>
            </a:xfrm>
            <a:custGeom>
              <a:avLst/>
              <a:gdLst>
                <a:gd name="T0" fmla="*/ 2147483647 w 1476"/>
                <a:gd name="T1" fmla="*/ 2147483647 h 1464"/>
                <a:gd name="T2" fmla="*/ 2147483647 w 1476"/>
                <a:gd name="T3" fmla="*/ 2147483647 h 1464"/>
                <a:gd name="T4" fmla="*/ 2147483647 w 1476"/>
                <a:gd name="T5" fmla="*/ 2147483647 h 1464"/>
                <a:gd name="T6" fmla="*/ 2147483647 w 1476"/>
                <a:gd name="T7" fmla="*/ 2147483647 h 1464"/>
                <a:gd name="T8" fmla="*/ 2147483647 w 1476"/>
                <a:gd name="T9" fmla="*/ 2147483647 h 1464"/>
                <a:gd name="T10" fmla="*/ 2147483647 w 1476"/>
                <a:gd name="T11" fmla="*/ 2147483647 h 1464"/>
                <a:gd name="T12" fmla="*/ 2147483647 w 1476"/>
                <a:gd name="T13" fmla="*/ 2147483647 h 1464"/>
                <a:gd name="T14" fmla="*/ 2147483647 w 1476"/>
                <a:gd name="T15" fmla="*/ 2147483647 h 1464"/>
                <a:gd name="T16" fmla="*/ 2147483647 w 1476"/>
                <a:gd name="T17" fmla="*/ 2147483647 h 1464"/>
                <a:gd name="T18" fmla="*/ 2147483647 w 1476"/>
                <a:gd name="T19" fmla="*/ 2147483647 h 1464"/>
                <a:gd name="T20" fmla="*/ 2147483647 w 1476"/>
                <a:gd name="T21" fmla="*/ 2147483647 h 1464"/>
                <a:gd name="T22" fmla="*/ 2147483647 w 1476"/>
                <a:gd name="T23" fmla="*/ 2147483647 h 1464"/>
                <a:gd name="T24" fmla="*/ 2147483647 w 1476"/>
                <a:gd name="T25" fmla="*/ 2147483647 h 1464"/>
                <a:gd name="T26" fmla="*/ 2147483647 w 1476"/>
                <a:gd name="T27" fmla="*/ 2147483647 h 1464"/>
                <a:gd name="T28" fmla="*/ 2147483647 w 1476"/>
                <a:gd name="T29" fmla="*/ 2147483647 h 1464"/>
                <a:gd name="T30" fmla="*/ 2147483647 w 1476"/>
                <a:gd name="T31" fmla="*/ 2147483647 h 1464"/>
                <a:gd name="T32" fmla="*/ 2147483647 w 1476"/>
                <a:gd name="T33" fmla="*/ 2147483647 h 1464"/>
                <a:gd name="T34" fmla="*/ 2147483647 w 1476"/>
                <a:gd name="T35" fmla="*/ 2147483647 h 1464"/>
                <a:gd name="T36" fmla="*/ 2147483647 w 1476"/>
                <a:gd name="T37" fmla="*/ 2147483647 h 1464"/>
                <a:gd name="T38" fmla="*/ 2147483647 w 1476"/>
                <a:gd name="T39" fmla="*/ 2147483647 h 1464"/>
                <a:gd name="T40" fmla="*/ 2147483647 w 1476"/>
                <a:gd name="T41" fmla="*/ 2147483647 h 1464"/>
                <a:gd name="T42" fmla="*/ 2147483647 w 1476"/>
                <a:gd name="T43" fmla="*/ 2147483647 h 1464"/>
                <a:gd name="T44" fmla="*/ 2147483647 w 1476"/>
                <a:gd name="T45" fmla="*/ 2147483647 h 1464"/>
                <a:gd name="T46" fmla="*/ 2147483647 w 1476"/>
                <a:gd name="T47" fmla="*/ 2147483647 h 1464"/>
                <a:gd name="T48" fmla="*/ 2147483647 w 1476"/>
                <a:gd name="T49" fmla="*/ 2147483647 h 1464"/>
                <a:gd name="T50" fmla="*/ 2147483647 w 1476"/>
                <a:gd name="T51" fmla="*/ 2147483647 h 1464"/>
                <a:gd name="T52" fmla="*/ 2147483647 w 1476"/>
                <a:gd name="T53" fmla="*/ 2147483647 h 1464"/>
                <a:gd name="T54" fmla="*/ 2147483647 w 1476"/>
                <a:gd name="T55" fmla="*/ 2147483647 h 1464"/>
                <a:gd name="T56" fmla="*/ 2147483647 w 1476"/>
                <a:gd name="T57" fmla="*/ 2147483647 h 1464"/>
                <a:gd name="T58" fmla="*/ 2147483647 w 1476"/>
                <a:gd name="T59" fmla="*/ 2147483647 h 1464"/>
                <a:gd name="T60" fmla="*/ 2147483647 w 1476"/>
                <a:gd name="T61" fmla="*/ 2147483647 h 1464"/>
                <a:gd name="T62" fmla="*/ 2147483647 w 1476"/>
                <a:gd name="T63" fmla="*/ 2147483647 h 1464"/>
                <a:gd name="T64" fmla="*/ 2147483647 w 1476"/>
                <a:gd name="T65" fmla="*/ 2147483647 h 1464"/>
                <a:gd name="T66" fmla="*/ 2147483647 w 1476"/>
                <a:gd name="T67" fmla="*/ 2147483647 h 1464"/>
                <a:gd name="T68" fmla="*/ 2147483647 w 1476"/>
                <a:gd name="T69" fmla="*/ 2147483647 h 1464"/>
                <a:gd name="T70" fmla="*/ 2147483647 w 1476"/>
                <a:gd name="T71" fmla="*/ 2147483647 h 1464"/>
                <a:gd name="T72" fmla="*/ 2147483647 w 1476"/>
                <a:gd name="T73" fmla="*/ 2147483647 h 1464"/>
                <a:gd name="T74" fmla="*/ 2147483647 w 1476"/>
                <a:gd name="T75" fmla="*/ 2147483647 h 1464"/>
                <a:gd name="T76" fmla="*/ 2147483647 w 1476"/>
                <a:gd name="T77" fmla="*/ 2147483647 h 1464"/>
                <a:gd name="T78" fmla="*/ 2147483647 w 1476"/>
                <a:gd name="T79" fmla="*/ 2147483647 h 1464"/>
                <a:gd name="T80" fmla="*/ 2147483647 w 1476"/>
                <a:gd name="T81" fmla="*/ 2147483647 h 1464"/>
                <a:gd name="T82" fmla="*/ 2147483647 w 1476"/>
                <a:gd name="T83" fmla="*/ 2147483647 h 1464"/>
                <a:gd name="T84" fmla="*/ 2147483647 w 1476"/>
                <a:gd name="T85" fmla="*/ 2147483647 h 1464"/>
                <a:gd name="T86" fmla="*/ 2147483647 w 1476"/>
                <a:gd name="T87" fmla="*/ 2147483647 h 1464"/>
                <a:gd name="T88" fmla="*/ 2147483647 w 1476"/>
                <a:gd name="T89" fmla="*/ 2147483647 h 1464"/>
                <a:gd name="T90" fmla="*/ 2147483647 w 1476"/>
                <a:gd name="T91" fmla="*/ 2147483647 h 1464"/>
                <a:gd name="T92" fmla="*/ 2147483647 w 1476"/>
                <a:gd name="T93" fmla="*/ 2147483647 h 1464"/>
                <a:gd name="T94" fmla="*/ 2147483647 w 1476"/>
                <a:gd name="T95" fmla="*/ 2147483647 h 1464"/>
                <a:gd name="T96" fmla="*/ 2147483647 w 1476"/>
                <a:gd name="T97" fmla="*/ 2147483647 h 1464"/>
                <a:gd name="T98" fmla="*/ 2147483647 w 1476"/>
                <a:gd name="T99" fmla="*/ 2147483647 h 1464"/>
                <a:gd name="T100" fmla="*/ 2147483647 w 1476"/>
                <a:gd name="T101" fmla="*/ 2147483647 h 1464"/>
                <a:gd name="T102" fmla="*/ 2147483647 w 1476"/>
                <a:gd name="T103" fmla="*/ 2147483647 h 1464"/>
                <a:gd name="T104" fmla="*/ 2147483647 w 1476"/>
                <a:gd name="T105" fmla="*/ 2147483647 h 146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476"/>
                <a:gd name="T160" fmla="*/ 0 h 1464"/>
                <a:gd name="T161" fmla="*/ 1476 w 1476"/>
                <a:gd name="T162" fmla="*/ 1464 h 1464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476" h="1464">
                  <a:moveTo>
                    <a:pt x="360" y="534"/>
                  </a:moveTo>
                  <a:lnTo>
                    <a:pt x="318" y="534"/>
                  </a:lnTo>
                  <a:lnTo>
                    <a:pt x="312" y="546"/>
                  </a:lnTo>
                  <a:lnTo>
                    <a:pt x="306" y="552"/>
                  </a:lnTo>
                  <a:lnTo>
                    <a:pt x="294" y="576"/>
                  </a:lnTo>
                  <a:lnTo>
                    <a:pt x="282" y="588"/>
                  </a:lnTo>
                  <a:lnTo>
                    <a:pt x="258" y="588"/>
                  </a:lnTo>
                  <a:lnTo>
                    <a:pt x="246" y="582"/>
                  </a:lnTo>
                  <a:lnTo>
                    <a:pt x="234" y="582"/>
                  </a:lnTo>
                  <a:lnTo>
                    <a:pt x="228" y="594"/>
                  </a:lnTo>
                  <a:lnTo>
                    <a:pt x="204" y="600"/>
                  </a:lnTo>
                  <a:lnTo>
                    <a:pt x="204" y="606"/>
                  </a:lnTo>
                  <a:lnTo>
                    <a:pt x="198" y="618"/>
                  </a:lnTo>
                  <a:lnTo>
                    <a:pt x="186" y="618"/>
                  </a:lnTo>
                  <a:lnTo>
                    <a:pt x="180" y="612"/>
                  </a:lnTo>
                  <a:lnTo>
                    <a:pt x="168" y="606"/>
                  </a:lnTo>
                  <a:lnTo>
                    <a:pt x="138" y="624"/>
                  </a:lnTo>
                  <a:lnTo>
                    <a:pt x="120" y="624"/>
                  </a:lnTo>
                  <a:lnTo>
                    <a:pt x="120" y="630"/>
                  </a:lnTo>
                  <a:lnTo>
                    <a:pt x="90" y="660"/>
                  </a:lnTo>
                  <a:lnTo>
                    <a:pt x="78" y="666"/>
                  </a:lnTo>
                  <a:lnTo>
                    <a:pt x="72" y="672"/>
                  </a:lnTo>
                  <a:lnTo>
                    <a:pt x="60" y="678"/>
                  </a:lnTo>
                  <a:lnTo>
                    <a:pt x="54" y="708"/>
                  </a:lnTo>
                  <a:lnTo>
                    <a:pt x="54" y="768"/>
                  </a:lnTo>
                  <a:lnTo>
                    <a:pt x="0" y="768"/>
                  </a:lnTo>
                  <a:lnTo>
                    <a:pt x="54" y="768"/>
                  </a:lnTo>
                  <a:lnTo>
                    <a:pt x="54" y="804"/>
                  </a:lnTo>
                  <a:lnTo>
                    <a:pt x="312" y="984"/>
                  </a:lnTo>
                  <a:lnTo>
                    <a:pt x="720" y="1296"/>
                  </a:lnTo>
                  <a:lnTo>
                    <a:pt x="720" y="1320"/>
                  </a:lnTo>
                  <a:lnTo>
                    <a:pt x="744" y="1320"/>
                  </a:lnTo>
                  <a:lnTo>
                    <a:pt x="750" y="1326"/>
                  </a:lnTo>
                  <a:lnTo>
                    <a:pt x="750" y="1344"/>
                  </a:lnTo>
                  <a:lnTo>
                    <a:pt x="762" y="1356"/>
                  </a:lnTo>
                  <a:lnTo>
                    <a:pt x="798" y="1356"/>
                  </a:lnTo>
                  <a:lnTo>
                    <a:pt x="804" y="1386"/>
                  </a:lnTo>
                  <a:lnTo>
                    <a:pt x="810" y="1386"/>
                  </a:lnTo>
                  <a:lnTo>
                    <a:pt x="816" y="1380"/>
                  </a:lnTo>
                  <a:lnTo>
                    <a:pt x="846" y="1380"/>
                  </a:lnTo>
                  <a:lnTo>
                    <a:pt x="858" y="1386"/>
                  </a:lnTo>
                  <a:lnTo>
                    <a:pt x="870" y="1410"/>
                  </a:lnTo>
                  <a:lnTo>
                    <a:pt x="870" y="1428"/>
                  </a:lnTo>
                  <a:lnTo>
                    <a:pt x="852" y="1446"/>
                  </a:lnTo>
                  <a:lnTo>
                    <a:pt x="852" y="1452"/>
                  </a:lnTo>
                  <a:lnTo>
                    <a:pt x="858" y="1458"/>
                  </a:lnTo>
                  <a:lnTo>
                    <a:pt x="870" y="1464"/>
                  </a:lnTo>
                  <a:lnTo>
                    <a:pt x="900" y="1464"/>
                  </a:lnTo>
                  <a:lnTo>
                    <a:pt x="906" y="1458"/>
                  </a:lnTo>
                  <a:lnTo>
                    <a:pt x="924" y="1458"/>
                  </a:lnTo>
                  <a:lnTo>
                    <a:pt x="954" y="1452"/>
                  </a:lnTo>
                  <a:lnTo>
                    <a:pt x="984" y="1440"/>
                  </a:lnTo>
                  <a:lnTo>
                    <a:pt x="1020" y="1434"/>
                  </a:lnTo>
                  <a:lnTo>
                    <a:pt x="1038" y="1434"/>
                  </a:lnTo>
                  <a:lnTo>
                    <a:pt x="1062" y="1416"/>
                  </a:lnTo>
                  <a:lnTo>
                    <a:pt x="1098" y="1386"/>
                  </a:lnTo>
                  <a:lnTo>
                    <a:pt x="1128" y="1350"/>
                  </a:lnTo>
                  <a:lnTo>
                    <a:pt x="1158" y="1326"/>
                  </a:lnTo>
                  <a:lnTo>
                    <a:pt x="1182" y="1314"/>
                  </a:lnTo>
                  <a:lnTo>
                    <a:pt x="1224" y="1284"/>
                  </a:lnTo>
                  <a:lnTo>
                    <a:pt x="1272" y="1248"/>
                  </a:lnTo>
                  <a:lnTo>
                    <a:pt x="1332" y="1206"/>
                  </a:lnTo>
                  <a:lnTo>
                    <a:pt x="1386" y="1170"/>
                  </a:lnTo>
                  <a:lnTo>
                    <a:pt x="1434" y="1134"/>
                  </a:lnTo>
                  <a:lnTo>
                    <a:pt x="1464" y="1110"/>
                  </a:lnTo>
                  <a:lnTo>
                    <a:pt x="1476" y="1104"/>
                  </a:lnTo>
                  <a:lnTo>
                    <a:pt x="1476" y="1098"/>
                  </a:lnTo>
                  <a:lnTo>
                    <a:pt x="1470" y="1092"/>
                  </a:lnTo>
                  <a:lnTo>
                    <a:pt x="1464" y="1080"/>
                  </a:lnTo>
                  <a:lnTo>
                    <a:pt x="1458" y="1062"/>
                  </a:lnTo>
                  <a:lnTo>
                    <a:pt x="1452" y="1050"/>
                  </a:lnTo>
                  <a:lnTo>
                    <a:pt x="1452" y="1044"/>
                  </a:lnTo>
                  <a:lnTo>
                    <a:pt x="1440" y="1032"/>
                  </a:lnTo>
                  <a:lnTo>
                    <a:pt x="1428" y="1032"/>
                  </a:lnTo>
                  <a:lnTo>
                    <a:pt x="1392" y="1014"/>
                  </a:lnTo>
                  <a:lnTo>
                    <a:pt x="1386" y="1014"/>
                  </a:lnTo>
                  <a:lnTo>
                    <a:pt x="1362" y="1026"/>
                  </a:lnTo>
                  <a:lnTo>
                    <a:pt x="1338" y="1002"/>
                  </a:lnTo>
                  <a:lnTo>
                    <a:pt x="1338" y="960"/>
                  </a:lnTo>
                  <a:lnTo>
                    <a:pt x="1332" y="954"/>
                  </a:lnTo>
                  <a:lnTo>
                    <a:pt x="1326" y="942"/>
                  </a:lnTo>
                  <a:lnTo>
                    <a:pt x="1314" y="930"/>
                  </a:lnTo>
                  <a:lnTo>
                    <a:pt x="1308" y="912"/>
                  </a:lnTo>
                  <a:lnTo>
                    <a:pt x="1296" y="900"/>
                  </a:lnTo>
                  <a:lnTo>
                    <a:pt x="1290" y="888"/>
                  </a:lnTo>
                  <a:lnTo>
                    <a:pt x="1290" y="882"/>
                  </a:lnTo>
                  <a:lnTo>
                    <a:pt x="1296" y="876"/>
                  </a:lnTo>
                  <a:lnTo>
                    <a:pt x="1308" y="876"/>
                  </a:lnTo>
                  <a:lnTo>
                    <a:pt x="1320" y="870"/>
                  </a:lnTo>
                  <a:lnTo>
                    <a:pt x="1326" y="864"/>
                  </a:lnTo>
                  <a:lnTo>
                    <a:pt x="1332" y="852"/>
                  </a:lnTo>
                  <a:lnTo>
                    <a:pt x="1332" y="840"/>
                  </a:lnTo>
                  <a:lnTo>
                    <a:pt x="1326" y="834"/>
                  </a:lnTo>
                  <a:lnTo>
                    <a:pt x="1326" y="828"/>
                  </a:lnTo>
                  <a:lnTo>
                    <a:pt x="1320" y="774"/>
                  </a:lnTo>
                  <a:lnTo>
                    <a:pt x="1332" y="750"/>
                  </a:lnTo>
                  <a:lnTo>
                    <a:pt x="1326" y="732"/>
                  </a:lnTo>
                  <a:lnTo>
                    <a:pt x="1326" y="726"/>
                  </a:lnTo>
                  <a:lnTo>
                    <a:pt x="1332" y="720"/>
                  </a:lnTo>
                  <a:lnTo>
                    <a:pt x="1332" y="690"/>
                  </a:lnTo>
                  <a:lnTo>
                    <a:pt x="1338" y="678"/>
                  </a:lnTo>
                  <a:lnTo>
                    <a:pt x="1338" y="672"/>
                  </a:lnTo>
                  <a:lnTo>
                    <a:pt x="1326" y="648"/>
                  </a:lnTo>
                  <a:lnTo>
                    <a:pt x="1302" y="588"/>
                  </a:lnTo>
                  <a:lnTo>
                    <a:pt x="1290" y="570"/>
                  </a:lnTo>
                  <a:lnTo>
                    <a:pt x="1296" y="564"/>
                  </a:lnTo>
                  <a:lnTo>
                    <a:pt x="1308" y="558"/>
                  </a:lnTo>
                  <a:lnTo>
                    <a:pt x="1296" y="528"/>
                  </a:lnTo>
                  <a:lnTo>
                    <a:pt x="1284" y="480"/>
                  </a:lnTo>
                  <a:lnTo>
                    <a:pt x="1278" y="438"/>
                  </a:lnTo>
                  <a:lnTo>
                    <a:pt x="1272" y="414"/>
                  </a:lnTo>
                  <a:lnTo>
                    <a:pt x="1266" y="408"/>
                  </a:lnTo>
                  <a:lnTo>
                    <a:pt x="1260" y="396"/>
                  </a:lnTo>
                  <a:lnTo>
                    <a:pt x="1236" y="384"/>
                  </a:lnTo>
                  <a:lnTo>
                    <a:pt x="1230" y="378"/>
                  </a:lnTo>
                  <a:lnTo>
                    <a:pt x="1224" y="378"/>
                  </a:lnTo>
                  <a:lnTo>
                    <a:pt x="1224" y="336"/>
                  </a:lnTo>
                  <a:lnTo>
                    <a:pt x="1212" y="324"/>
                  </a:lnTo>
                  <a:lnTo>
                    <a:pt x="1194" y="318"/>
                  </a:lnTo>
                  <a:lnTo>
                    <a:pt x="1182" y="318"/>
                  </a:lnTo>
                  <a:lnTo>
                    <a:pt x="1182" y="288"/>
                  </a:lnTo>
                  <a:lnTo>
                    <a:pt x="1170" y="288"/>
                  </a:lnTo>
                  <a:lnTo>
                    <a:pt x="1170" y="246"/>
                  </a:lnTo>
                  <a:lnTo>
                    <a:pt x="1194" y="222"/>
                  </a:lnTo>
                  <a:lnTo>
                    <a:pt x="1218" y="204"/>
                  </a:lnTo>
                  <a:lnTo>
                    <a:pt x="1218" y="198"/>
                  </a:lnTo>
                  <a:lnTo>
                    <a:pt x="1224" y="192"/>
                  </a:lnTo>
                  <a:lnTo>
                    <a:pt x="1224" y="180"/>
                  </a:lnTo>
                  <a:lnTo>
                    <a:pt x="1230" y="168"/>
                  </a:lnTo>
                  <a:lnTo>
                    <a:pt x="1230" y="126"/>
                  </a:lnTo>
                  <a:lnTo>
                    <a:pt x="1224" y="114"/>
                  </a:lnTo>
                  <a:lnTo>
                    <a:pt x="1224" y="78"/>
                  </a:lnTo>
                  <a:lnTo>
                    <a:pt x="1230" y="66"/>
                  </a:lnTo>
                  <a:lnTo>
                    <a:pt x="1230" y="54"/>
                  </a:lnTo>
                  <a:lnTo>
                    <a:pt x="1212" y="48"/>
                  </a:lnTo>
                  <a:lnTo>
                    <a:pt x="1254" y="30"/>
                  </a:lnTo>
                  <a:lnTo>
                    <a:pt x="1254" y="18"/>
                  </a:lnTo>
                  <a:lnTo>
                    <a:pt x="1242" y="18"/>
                  </a:lnTo>
                  <a:lnTo>
                    <a:pt x="1236" y="12"/>
                  </a:lnTo>
                  <a:lnTo>
                    <a:pt x="1224" y="12"/>
                  </a:lnTo>
                  <a:lnTo>
                    <a:pt x="1206" y="24"/>
                  </a:lnTo>
                  <a:lnTo>
                    <a:pt x="1170" y="6"/>
                  </a:lnTo>
                  <a:lnTo>
                    <a:pt x="1152" y="6"/>
                  </a:lnTo>
                  <a:lnTo>
                    <a:pt x="1152" y="18"/>
                  </a:lnTo>
                  <a:lnTo>
                    <a:pt x="1116" y="18"/>
                  </a:lnTo>
                  <a:lnTo>
                    <a:pt x="1092" y="0"/>
                  </a:lnTo>
                  <a:lnTo>
                    <a:pt x="1086" y="30"/>
                  </a:lnTo>
                  <a:lnTo>
                    <a:pt x="1056" y="18"/>
                  </a:lnTo>
                  <a:lnTo>
                    <a:pt x="1026" y="42"/>
                  </a:lnTo>
                  <a:lnTo>
                    <a:pt x="1002" y="30"/>
                  </a:lnTo>
                  <a:lnTo>
                    <a:pt x="984" y="30"/>
                  </a:lnTo>
                  <a:lnTo>
                    <a:pt x="966" y="24"/>
                  </a:lnTo>
                  <a:lnTo>
                    <a:pt x="948" y="24"/>
                  </a:lnTo>
                  <a:lnTo>
                    <a:pt x="924" y="30"/>
                  </a:lnTo>
                  <a:lnTo>
                    <a:pt x="906" y="30"/>
                  </a:lnTo>
                  <a:lnTo>
                    <a:pt x="900" y="36"/>
                  </a:lnTo>
                  <a:lnTo>
                    <a:pt x="888" y="36"/>
                  </a:lnTo>
                  <a:lnTo>
                    <a:pt x="876" y="42"/>
                  </a:lnTo>
                  <a:lnTo>
                    <a:pt x="816" y="42"/>
                  </a:lnTo>
                  <a:lnTo>
                    <a:pt x="810" y="48"/>
                  </a:lnTo>
                  <a:lnTo>
                    <a:pt x="750" y="48"/>
                  </a:lnTo>
                  <a:lnTo>
                    <a:pt x="744" y="54"/>
                  </a:lnTo>
                  <a:lnTo>
                    <a:pt x="726" y="54"/>
                  </a:lnTo>
                  <a:lnTo>
                    <a:pt x="714" y="60"/>
                  </a:lnTo>
                  <a:lnTo>
                    <a:pt x="696" y="66"/>
                  </a:lnTo>
                  <a:lnTo>
                    <a:pt x="684" y="78"/>
                  </a:lnTo>
                  <a:lnTo>
                    <a:pt x="678" y="90"/>
                  </a:lnTo>
                  <a:lnTo>
                    <a:pt x="666" y="102"/>
                  </a:lnTo>
                  <a:lnTo>
                    <a:pt x="666" y="108"/>
                  </a:lnTo>
                  <a:lnTo>
                    <a:pt x="636" y="108"/>
                  </a:lnTo>
                  <a:lnTo>
                    <a:pt x="624" y="114"/>
                  </a:lnTo>
                  <a:lnTo>
                    <a:pt x="606" y="114"/>
                  </a:lnTo>
                  <a:lnTo>
                    <a:pt x="594" y="120"/>
                  </a:lnTo>
                  <a:lnTo>
                    <a:pt x="588" y="126"/>
                  </a:lnTo>
                  <a:lnTo>
                    <a:pt x="588" y="132"/>
                  </a:lnTo>
                  <a:lnTo>
                    <a:pt x="558" y="162"/>
                  </a:lnTo>
                  <a:lnTo>
                    <a:pt x="546" y="168"/>
                  </a:lnTo>
                  <a:lnTo>
                    <a:pt x="522" y="168"/>
                  </a:lnTo>
                  <a:lnTo>
                    <a:pt x="528" y="174"/>
                  </a:lnTo>
                  <a:lnTo>
                    <a:pt x="534" y="186"/>
                  </a:lnTo>
                  <a:lnTo>
                    <a:pt x="546" y="192"/>
                  </a:lnTo>
                  <a:lnTo>
                    <a:pt x="540" y="198"/>
                  </a:lnTo>
                  <a:lnTo>
                    <a:pt x="540" y="210"/>
                  </a:lnTo>
                  <a:lnTo>
                    <a:pt x="552" y="210"/>
                  </a:lnTo>
                  <a:lnTo>
                    <a:pt x="546" y="276"/>
                  </a:lnTo>
                  <a:lnTo>
                    <a:pt x="558" y="294"/>
                  </a:lnTo>
                  <a:lnTo>
                    <a:pt x="546" y="324"/>
                  </a:lnTo>
                  <a:lnTo>
                    <a:pt x="564" y="324"/>
                  </a:lnTo>
                  <a:lnTo>
                    <a:pt x="564" y="354"/>
                  </a:lnTo>
                  <a:lnTo>
                    <a:pt x="588" y="372"/>
                  </a:lnTo>
                  <a:lnTo>
                    <a:pt x="570" y="390"/>
                  </a:lnTo>
                  <a:lnTo>
                    <a:pt x="570" y="402"/>
                  </a:lnTo>
                  <a:lnTo>
                    <a:pt x="516" y="408"/>
                  </a:lnTo>
                  <a:lnTo>
                    <a:pt x="504" y="402"/>
                  </a:lnTo>
                  <a:lnTo>
                    <a:pt x="486" y="402"/>
                  </a:lnTo>
                  <a:lnTo>
                    <a:pt x="486" y="408"/>
                  </a:lnTo>
                  <a:lnTo>
                    <a:pt x="480" y="414"/>
                  </a:lnTo>
                  <a:lnTo>
                    <a:pt x="474" y="408"/>
                  </a:lnTo>
                  <a:lnTo>
                    <a:pt x="462" y="408"/>
                  </a:lnTo>
                  <a:lnTo>
                    <a:pt x="462" y="414"/>
                  </a:lnTo>
                  <a:lnTo>
                    <a:pt x="456" y="420"/>
                  </a:lnTo>
                  <a:lnTo>
                    <a:pt x="456" y="432"/>
                  </a:lnTo>
                  <a:lnTo>
                    <a:pt x="432" y="432"/>
                  </a:lnTo>
                  <a:lnTo>
                    <a:pt x="420" y="438"/>
                  </a:lnTo>
                  <a:lnTo>
                    <a:pt x="396" y="438"/>
                  </a:lnTo>
                  <a:lnTo>
                    <a:pt x="390" y="444"/>
                  </a:lnTo>
                  <a:lnTo>
                    <a:pt x="390" y="456"/>
                  </a:lnTo>
                  <a:lnTo>
                    <a:pt x="396" y="462"/>
                  </a:lnTo>
                  <a:lnTo>
                    <a:pt x="402" y="474"/>
                  </a:lnTo>
                  <a:lnTo>
                    <a:pt x="414" y="492"/>
                  </a:lnTo>
                  <a:lnTo>
                    <a:pt x="390" y="504"/>
                  </a:lnTo>
                  <a:lnTo>
                    <a:pt x="390" y="510"/>
                  </a:lnTo>
                  <a:lnTo>
                    <a:pt x="378" y="522"/>
                  </a:lnTo>
                  <a:lnTo>
                    <a:pt x="366" y="528"/>
                  </a:lnTo>
                  <a:lnTo>
                    <a:pt x="360" y="53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70" name="Albania" descr="© INSCALE GmbH, 05.05.2010&#10;http://www.presentationload.com/">
              <a:extLst>
                <a:ext uri="{FF2B5EF4-FFF2-40B4-BE49-F238E27FC236}">
                  <a16:creationId xmlns:a16="http://schemas.microsoft.com/office/drawing/2014/main" id="{304A45D8-4B8A-57DF-54F2-E1C402AE9D83}"/>
                </a:ext>
              </a:extLst>
            </p:cNvPr>
            <p:cNvSpPr>
              <a:spLocks/>
            </p:cNvSpPr>
            <p:nvPr/>
          </p:nvSpPr>
          <p:spPr bwMode="gray">
            <a:xfrm>
              <a:off x="4724577" y="1916949"/>
              <a:ext cx="54848" cy="93390"/>
            </a:xfrm>
            <a:custGeom>
              <a:avLst/>
              <a:gdLst>
                <a:gd name="T0" fmla="*/ 2147483647 w 144"/>
                <a:gd name="T1" fmla="*/ 2147483647 h 246"/>
                <a:gd name="T2" fmla="*/ 2147483647 w 144"/>
                <a:gd name="T3" fmla="*/ 2147483647 h 246"/>
                <a:gd name="T4" fmla="*/ 2147483647 w 144"/>
                <a:gd name="T5" fmla="*/ 2147483647 h 246"/>
                <a:gd name="T6" fmla="*/ 2147483647 w 144"/>
                <a:gd name="T7" fmla="*/ 2147483647 h 246"/>
                <a:gd name="T8" fmla="*/ 2147483647 w 144"/>
                <a:gd name="T9" fmla="*/ 2147483647 h 246"/>
                <a:gd name="T10" fmla="*/ 2147483647 w 144"/>
                <a:gd name="T11" fmla="*/ 2147483647 h 246"/>
                <a:gd name="T12" fmla="*/ 2147483647 w 144"/>
                <a:gd name="T13" fmla="*/ 2147483647 h 246"/>
                <a:gd name="T14" fmla="*/ 2147483647 w 144"/>
                <a:gd name="T15" fmla="*/ 2147483647 h 246"/>
                <a:gd name="T16" fmla="*/ 2147483647 w 144"/>
                <a:gd name="T17" fmla="*/ 2147483647 h 246"/>
                <a:gd name="T18" fmla="*/ 2147483647 w 144"/>
                <a:gd name="T19" fmla="*/ 2147483647 h 246"/>
                <a:gd name="T20" fmla="*/ 2147483647 w 144"/>
                <a:gd name="T21" fmla="*/ 2147483647 h 246"/>
                <a:gd name="T22" fmla="*/ 2147483647 w 144"/>
                <a:gd name="T23" fmla="*/ 2147483647 h 246"/>
                <a:gd name="T24" fmla="*/ 2147483647 w 144"/>
                <a:gd name="T25" fmla="*/ 2147483647 h 246"/>
                <a:gd name="T26" fmla="*/ 2147483647 w 144"/>
                <a:gd name="T27" fmla="*/ 2147483647 h 246"/>
                <a:gd name="T28" fmla="*/ 2147483647 w 144"/>
                <a:gd name="T29" fmla="*/ 2147483647 h 246"/>
                <a:gd name="T30" fmla="*/ 2147483647 w 144"/>
                <a:gd name="T31" fmla="*/ 2147483647 h 246"/>
                <a:gd name="T32" fmla="*/ 2147483647 w 144"/>
                <a:gd name="T33" fmla="*/ 2147483647 h 246"/>
                <a:gd name="T34" fmla="*/ 2147483647 w 144"/>
                <a:gd name="T35" fmla="*/ 2147483647 h 246"/>
                <a:gd name="T36" fmla="*/ 2147483647 w 144"/>
                <a:gd name="T37" fmla="*/ 2147483647 h 246"/>
                <a:gd name="T38" fmla="*/ 2147483647 w 144"/>
                <a:gd name="T39" fmla="*/ 0 h 246"/>
                <a:gd name="T40" fmla="*/ 2147483647 w 144"/>
                <a:gd name="T41" fmla="*/ 2147483647 h 246"/>
                <a:gd name="T42" fmla="*/ 2147483647 w 144"/>
                <a:gd name="T43" fmla="*/ 2147483647 h 246"/>
                <a:gd name="T44" fmla="*/ 0 w 144"/>
                <a:gd name="T45" fmla="*/ 2147483647 h 246"/>
                <a:gd name="T46" fmla="*/ 2147483647 w 144"/>
                <a:gd name="T47" fmla="*/ 2147483647 h 246"/>
                <a:gd name="T48" fmla="*/ 2147483647 w 144"/>
                <a:gd name="T49" fmla="*/ 2147483647 h 246"/>
                <a:gd name="T50" fmla="*/ 2147483647 w 144"/>
                <a:gd name="T51" fmla="*/ 2147483647 h 246"/>
                <a:gd name="T52" fmla="*/ 2147483647 w 144"/>
                <a:gd name="T53" fmla="*/ 2147483647 h 246"/>
                <a:gd name="T54" fmla="*/ 2147483647 w 144"/>
                <a:gd name="T55" fmla="*/ 2147483647 h 246"/>
                <a:gd name="T56" fmla="*/ 2147483647 w 144"/>
                <a:gd name="T57" fmla="*/ 2147483647 h 246"/>
                <a:gd name="T58" fmla="*/ 2147483647 w 144"/>
                <a:gd name="T59" fmla="*/ 2147483647 h 246"/>
                <a:gd name="T60" fmla="*/ 2147483647 w 144"/>
                <a:gd name="T61" fmla="*/ 2147483647 h 246"/>
                <a:gd name="T62" fmla="*/ 2147483647 w 144"/>
                <a:gd name="T63" fmla="*/ 2147483647 h 246"/>
                <a:gd name="T64" fmla="*/ 2147483647 w 144"/>
                <a:gd name="T65" fmla="*/ 2147483647 h 246"/>
                <a:gd name="T66" fmla="*/ 2147483647 w 144"/>
                <a:gd name="T67" fmla="*/ 2147483647 h 246"/>
                <a:gd name="T68" fmla="*/ 2147483647 w 144"/>
                <a:gd name="T69" fmla="*/ 2147483647 h 246"/>
                <a:gd name="T70" fmla="*/ 2147483647 w 144"/>
                <a:gd name="T71" fmla="*/ 2147483647 h 246"/>
                <a:gd name="T72" fmla="*/ 2147483647 w 144"/>
                <a:gd name="T73" fmla="*/ 2147483647 h 246"/>
                <a:gd name="T74" fmla="*/ 2147483647 w 144"/>
                <a:gd name="T75" fmla="*/ 2147483647 h 246"/>
                <a:gd name="T76" fmla="*/ 2147483647 w 144"/>
                <a:gd name="T77" fmla="*/ 2147483647 h 246"/>
                <a:gd name="T78" fmla="*/ 2147483647 w 144"/>
                <a:gd name="T79" fmla="*/ 2147483647 h 246"/>
                <a:gd name="T80" fmla="*/ 2147483647 w 144"/>
                <a:gd name="T81" fmla="*/ 2147483647 h 246"/>
                <a:gd name="T82" fmla="*/ 2147483647 w 144"/>
                <a:gd name="T83" fmla="*/ 2147483647 h 246"/>
                <a:gd name="T84" fmla="*/ 2147483647 w 144"/>
                <a:gd name="T85" fmla="*/ 2147483647 h 246"/>
                <a:gd name="T86" fmla="*/ 2147483647 w 144"/>
                <a:gd name="T87" fmla="*/ 2147483647 h 246"/>
                <a:gd name="T88" fmla="*/ 2147483647 w 144"/>
                <a:gd name="T89" fmla="*/ 2147483647 h 24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44"/>
                <a:gd name="T136" fmla="*/ 0 h 246"/>
                <a:gd name="T137" fmla="*/ 144 w 144"/>
                <a:gd name="T138" fmla="*/ 246 h 24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44" h="246">
                  <a:moveTo>
                    <a:pt x="96" y="210"/>
                  </a:moveTo>
                  <a:lnTo>
                    <a:pt x="96" y="204"/>
                  </a:lnTo>
                  <a:lnTo>
                    <a:pt x="108" y="204"/>
                  </a:lnTo>
                  <a:lnTo>
                    <a:pt x="120" y="198"/>
                  </a:lnTo>
                  <a:lnTo>
                    <a:pt x="120" y="174"/>
                  </a:lnTo>
                  <a:lnTo>
                    <a:pt x="138" y="174"/>
                  </a:lnTo>
                  <a:lnTo>
                    <a:pt x="144" y="168"/>
                  </a:lnTo>
                  <a:lnTo>
                    <a:pt x="144" y="138"/>
                  </a:lnTo>
                  <a:lnTo>
                    <a:pt x="120" y="144"/>
                  </a:lnTo>
                  <a:lnTo>
                    <a:pt x="120" y="126"/>
                  </a:lnTo>
                  <a:lnTo>
                    <a:pt x="114" y="126"/>
                  </a:lnTo>
                  <a:lnTo>
                    <a:pt x="108" y="120"/>
                  </a:lnTo>
                  <a:lnTo>
                    <a:pt x="108" y="96"/>
                  </a:lnTo>
                  <a:lnTo>
                    <a:pt x="102" y="84"/>
                  </a:lnTo>
                  <a:lnTo>
                    <a:pt x="102" y="42"/>
                  </a:lnTo>
                  <a:lnTo>
                    <a:pt x="96" y="24"/>
                  </a:lnTo>
                  <a:lnTo>
                    <a:pt x="84" y="24"/>
                  </a:lnTo>
                  <a:lnTo>
                    <a:pt x="72" y="6"/>
                  </a:lnTo>
                  <a:lnTo>
                    <a:pt x="66" y="12"/>
                  </a:lnTo>
                  <a:lnTo>
                    <a:pt x="36" y="0"/>
                  </a:lnTo>
                  <a:lnTo>
                    <a:pt x="36" y="18"/>
                  </a:lnTo>
                  <a:lnTo>
                    <a:pt x="24" y="24"/>
                  </a:lnTo>
                  <a:lnTo>
                    <a:pt x="0" y="24"/>
                  </a:lnTo>
                  <a:lnTo>
                    <a:pt x="18" y="36"/>
                  </a:lnTo>
                  <a:lnTo>
                    <a:pt x="24" y="30"/>
                  </a:lnTo>
                  <a:lnTo>
                    <a:pt x="30" y="48"/>
                  </a:lnTo>
                  <a:lnTo>
                    <a:pt x="18" y="60"/>
                  </a:lnTo>
                  <a:lnTo>
                    <a:pt x="24" y="66"/>
                  </a:lnTo>
                  <a:lnTo>
                    <a:pt x="48" y="66"/>
                  </a:lnTo>
                  <a:lnTo>
                    <a:pt x="48" y="84"/>
                  </a:lnTo>
                  <a:lnTo>
                    <a:pt x="42" y="96"/>
                  </a:lnTo>
                  <a:lnTo>
                    <a:pt x="42" y="114"/>
                  </a:lnTo>
                  <a:lnTo>
                    <a:pt x="36" y="132"/>
                  </a:lnTo>
                  <a:lnTo>
                    <a:pt x="36" y="156"/>
                  </a:lnTo>
                  <a:lnTo>
                    <a:pt x="24" y="180"/>
                  </a:lnTo>
                  <a:lnTo>
                    <a:pt x="24" y="186"/>
                  </a:lnTo>
                  <a:lnTo>
                    <a:pt x="42" y="204"/>
                  </a:lnTo>
                  <a:lnTo>
                    <a:pt x="54" y="210"/>
                  </a:lnTo>
                  <a:lnTo>
                    <a:pt x="60" y="216"/>
                  </a:lnTo>
                  <a:lnTo>
                    <a:pt x="60" y="234"/>
                  </a:lnTo>
                  <a:lnTo>
                    <a:pt x="66" y="240"/>
                  </a:lnTo>
                  <a:lnTo>
                    <a:pt x="84" y="240"/>
                  </a:lnTo>
                  <a:lnTo>
                    <a:pt x="90" y="246"/>
                  </a:lnTo>
                  <a:lnTo>
                    <a:pt x="96" y="246"/>
                  </a:lnTo>
                  <a:lnTo>
                    <a:pt x="96" y="21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71" name="Afghanistan" descr="© INSCALE GmbH, 05.05.2010&#10;http://www.presentationload.com/">
              <a:extLst>
                <a:ext uri="{FF2B5EF4-FFF2-40B4-BE49-F238E27FC236}">
                  <a16:creationId xmlns:a16="http://schemas.microsoft.com/office/drawing/2014/main" id="{F0CE0BC6-9060-533D-1CE8-DF0CFBE8C4C8}"/>
                </a:ext>
              </a:extLst>
            </p:cNvPr>
            <p:cNvSpPr>
              <a:spLocks/>
            </p:cNvSpPr>
            <p:nvPr/>
          </p:nvSpPr>
          <p:spPr bwMode="gray">
            <a:xfrm>
              <a:off x="5791890" y="2041466"/>
              <a:ext cx="343911" cy="280169"/>
            </a:xfrm>
            <a:custGeom>
              <a:avLst/>
              <a:gdLst>
                <a:gd name="T0" fmla="*/ 2147483647 w 906"/>
                <a:gd name="T1" fmla="*/ 2147483647 h 738"/>
                <a:gd name="T2" fmla="*/ 2147483647 w 906"/>
                <a:gd name="T3" fmla="*/ 2147483647 h 738"/>
                <a:gd name="T4" fmla="*/ 2147483647 w 906"/>
                <a:gd name="T5" fmla="*/ 2147483647 h 738"/>
                <a:gd name="T6" fmla="*/ 2147483647 w 906"/>
                <a:gd name="T7" fmla="*/ 2147483647 h 738"/>
                <a:gd name="T8" fmla="*/ 2147483647 w 906"/>
                <a:gd name="T9" fmla="*/ 2147483647 h 738"/>
                <a:gd name="T10" fmla="*/ 2147483647 w 906"/>
                <a:gd name="T11" fmla="*/ 0 h 738"/>
                <a:gd name="T12" fmla="*/ 2147483647 w 906"/>
                <a:gd name="T13" fmla="*/ 2147483647 h 738"/>
                <a:gd name="T14" fmla="*/ 2147483647 w 906"/>
                <a:gd name="T15" fmla="*/ 2147483647 h 738"/>
                <a:gd name="T16" fmla="*/ 2147483647 w 906"/>
                <a:gd name="T17" fmla="*/ 2147483647 h 738"/>
                <a:gd name="T18" fmla="*/ 2147483647 w 906"/>
                <a:gd name="T19" fmla="*/ 2147483647 h 738"/>
                <a:gd name="T20" fmla="*/ 2147483647 w 906"/>
                <a:gd name="T21" fmla="*/ 2147483647 h 738"/>
                <a:gd name="T22" fmla="*/ 2147483647 w 906"/>
                <a:gd name="T23" fmla="*/ 2147483647 h 738"/>
                <a:gd name="T24" fmla="*/ 2147483647 w 906"/>
                <a:gd name="T25" fmla="*/ 2147483647 h 738"/>
                <a:gd name="T26" fmla="*/ 2147483647 w 906"/>
                <a:gd name="T27" fmla="*/ 2147483647 h 738"/>
                <a:gd name="T28" fmla="*/ 2147483647 w 906"/>
                <a:gd name="T29" fmla="*/ 2147483647 h 738"/>
                <a:gd name="T30" fmla="*/ 2147483647 w 906"/>
                <a:gd name="T31" fmla="*/ 2147483647 h 738"/>
                <a:gd name="T32" fmla="*/ 2147483647 w 906"/>
                <a:gd name="T33" fmla="*/ 2147483647 h 738"/>
                <a:gd name="T34" fmla="*/ 2147483647 w 906"/>
                <a:gd name="T35" fmla="*/ 2147483647 h 738"/>
                <a:gd name="T36" fmla="*/ 2147483647 w 906"/>
                <a:gd name="T37" fmla="*/ 2147483647 h 738"/>
                <a:gd name="T38" fmla="*/ 2147483647 w 906"/>
                <a:gd name="T39" fmla="*/ 2147483647 h 738"/>
                <a:gd name="T40" fmla="*/ 2147483647 w 906"/>
                <a:gd name="T41" fmla="*/ 2147483647 h 738"/>
                <a:gd name="T42" fmla="*/ 2147483647 w 906"/>
                <a:gd name="T43" fmla="*/ 2147483647 h 738"/>
                <a:gd name="T44" fmla="*/ 2147483647 w 906"/>
                <a:gd name="T45" fmla="*/ 2147483647 h 738"/>
                <a:gd name="T46" fmla="*/ 0 w 906"/>
                <a:gd name="T47" fmla="*/ 2147483647 h 738"/>
                <a:gd name="T48" fmla="*/ 2147483647 w 906"/>
                <a:gd name="T49" fmla="*/ 2147483647 h 738"/>
                <a:gd name="T50" fmla="*/ 2147483647 w 906"/>
                <a:gd name="T51" fmla="*/ 2147483647 h 738"/>
                <a:gd name="T52" fmla="*/ 2147483647 w 906"/>
                <a:gd name="T53" fmla="*/ 2147483647 h 738"/>
                <a:gd name="T54" fmla="*/ 2147483647 w 906"/>
                <a:gd name="T55" fmla="*/ 2147483647 h 738"/>
                <a:gd name="T56" fmla="*/ 2147483647 w 906"/>
                <a:gd name="T57" fmla="*/ 2147483647 h 738"/>
                <a:gd name="T58" fmla="*/ 2147483647 w 906"/>
                <a:gd name="T59" fmla="*/ 2147483647 h 738"/>
                <a:gd name="T60" fmla="*/ 2147483647 w 906"/>
                <a:gd name="T61" fmla="*/ 2147483647 h 738"/>
                <a:gd name="T62" fmla="*/ 2147483647 w 906"/>
                <a:gd name="T63" fmla="*/ 2147483647 h 738"/>
                <a:gd name="T64" fmla="*/ 2147483647 w 906"/>
                <a:gd name="T65" fmla="*/ 2147483647 h 738"/>
                <a:gd name="T66" fmla="*/ 2147483647 w 906"/>
                <a:gd name="T67" fmla="*/ 2147483647 h 738"/>
                <a:gd name="T68" fmla="*/ 2147483647 w 906"/>
                <a:gd name="T69" fmla="*/ 2147483647 h 738"/>
                <a:gd name="T70" fmla="*/ 2147483647 w 906"/>
                <a:gd name="T71" fmla="*/ 2147483647 h 738"/>
                <a:gd name="T72" fmla="*/ 2147483647 w 906"/>
                <a:gd name="T73" fmla="*/ 2147483647 h 738"/>
                <a:gd name="T74" fmla="*/ 2147483647 w 906"/>
                <a:gd name="T75" fmla="*/ 2147483647 h 738"/>
                <a:gd name="T76" fmla="*/ 2147483647 w 906"/>
                <a:gd name="T77" fmla="*/ 2147483647 h 738"/>
                <a:gd name="T78" fmla="*/ 2147483647 w 906"/>
                <a:gd name="T79" fmla="*/ 2147483647 h 738"/>
                <a:gd name="T80" fmla="*/ 2147483647 w 906"/>
                <a:gd name="T81" fmla="*/ 2147483647 h 738"/>
                <a:gd name="T82" fmla="*/ 2147483647 w 906"/>
                <a:gd name="T83" fmla="*/ 2147483647 h 738"/>
                <a:gd name="T84" fmla="*/ 2147483647 w 906"/>
                <a:gd name="T85" fmla="*/ 2147483647 h 738"/>
                <a:gd name="T86" fmla="*/ 2147483647 w 906"/>
                <a:gd name="T87" fmla="*/ 2147483647 h 738"/>
                <a:gd name="T88" fmla="*/ 2147483647 w 906"/>
                <a:gd name="T89" fmla="*/ 2147483647 h 738"/>
                <a:gd name="T90" fmla="*/ 2147483647 w 906"/>
                <a:gd name="T91" fmla="*/ 2147483647 h 738"/>
                <a:gd name="T92" fmla="*/ 2147483647 w 906"/>
                <a:gd name="T93" fmla="*/ 2147483647 h 738"/>
                <a:gd name="T94" fmla="*/ 2147483647 w 906"/>
                <a:gd name="T95" fmla="*/ 2147483647 h 738"/>
                <a:gd name="T96" fmla="*/ 2147483647 w 906"/>
                <a:gd name="T97" fmla="*/ 2147483647 h 738"/>
                <a:gd name="T98" fmla="*/ 2147483647 w 906"/>
                <a:gd name="T99" fmla="*/ 2147483647 h 738"/>
                <a:gd name="T100" fmla="*/ 2147483647 w 906"/>
                <a:gd name="T101" fmla="*/ 2147483647 h 738"/>
                <a:gd name="T102" fmla="*/ 2147483647 w 906"/>
                <a:gd name="T103" fmla="*/ 2147483647 h 738"/>
                <a:gd name="T104" fmla="*/ 2147483647 w 906"/>
                <a:gd name="T105" fmla="*/ 2147483647 h 738"/>
                <a:gd name="T106" fmla="*/ 2147483647 w 906"/>
                <a:gd name="T107" fmla="*/ 2147483647 h 738"/>
                <a:gd name="T108" fmla="*/ 2147483647 w 906"/>
                <a:gd name="T109" fmla="*/ 2147483647 h 73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906"/>
                <a:gd name="T166" fmla="*/ 0 h 738"/>
                <a:gd name="T167" fmla="*/ 906 w 906"/>
                <a:gd name="T168" fmla="*/ 738 h 738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906" h="738">
                  <a:moveTo>
                    <a:pt x="894" y="108"/>
                  </a:moveTo>
                  <a:lnTo>
                    <a:pt x="894" y="96"/>
                  </a:lnTo>
                  <a:lnTo>
                    <a:pt x="906" y="96"/>
                  </a:lnTo>
                  <a:lnTo>
                    <a:pt x="900" y="90"/>
                  </a:lnTo>
                  <a:lnTo>
                    <a:pt x="876" y="90"/>
                  </a:lnTo>
                  <a:lnTo>
                    <a:pt x="840" y="102"/>
                  </a:lnTo>
                  <a:lnTo>
                    <a:pt x="840" y="84"/>
                  </a:lnTo>
                  <a:lnTo>
                    <a:pt x="816" y="84"/>
                  </a:lnTo>
                  <a:lnTo>
                    <a:pt x="792" y="96"/>
                  </a:lnTo>
                  <a:lnTo>
                    <a:pt x="786" y="102"/>
                  </a:lnTo>
                  <a:lnTo>
                    <a:pt x="780" y="114"/>
                  </a:lnTo>
                  <a:lnTo>
                    <a:pt x="774" y="120"/>
                  </a:lnTo>
                  <a:lnTo>
                    <a:pt x="756" y="120"/>
                  </a:lnTo>
                  <a:lnTo>
                    <a:pt x="750" y="126"/>
                  </a:lnTo>
                  <a:lnTo>
                    <a:pt x="744" y="138"/>
                  </a:lnTo>
                  <a:lnTo>
                    <a:pt x="732" y="144"/>
                  </a:lnTo>
                  <a:lnTo>
                    <a:pt x="726" y="150"/>
                  </a:lnTo>
                  <a:lnTo>
                    <a:pt x="720" y="150"/>
                  </a:lnTo>
                  <a:lnTo>
                    <a:pt x="690" y="120"/>
                  </a:lnTo>
                  <a:lnTo>
                    <a:pt x="690" y="114"/>
                  </a:lnTo>
                  <a:lnTo>
                    <a:pt x="678" y="48"/>
                  </a:lnTo>
                  <a:lnTo>
                    <a:pt x="660" y="48"/>
                  </a:lnTo>
                  <a:lnTo>
                    <a:pt x="660" y="18"/>
                  </a:lnTo>
                  <a:lnTo>
                    <a:pt x="642" y="0"/>
                  </a:lnTo>
                  <a:lnTo>
                    <a:pt x="624" y="0"/>
                  </a:lnTo>
                  <a:lnTo>
                    <a:pt x="618" y="6"/>
                  </a:lnTo>
                  <a:lnTo>
                    <a:pt x="618" y="30"/>
                  </a:lnTo>
                  <a:lnTo>
                    <a:pt x="612" y="36"/>
                  </a:lnTo>
                  <a:lnTo>
                    <a:pt x="606" y="36"/>
                  </a:lnTo>
                  <a:lnTo>
                    <a:pt x="594" y="48"/>
                  </a:lnTo>
                  <a:lnTo>
                    <a:pt x="594" y="54"/>
                  </a:lnTo>
                  <a:lnTo>
                    <a:pt x="600" y="60"/>
                  </a:lnTo>
                  <a:lnTo>
                    <a:pt x="606" y="60"/>
                  </a:lnTo>
                  <a:lnTo>
                    <a:pt x="600" y="84"/>
                  </a:lnTo>
                  <a:lnTo>
                    <a:pt x="588" y="72"/>
                  </a:lnTo>
                  <a:lnTo>
                    <a:pt x="570" y="72"/>
                  </a:lnTo>
                  <a:lnTo>
                    <a:pt x="558" y="78"/>
                  </a:lnTo>
                  <a:lnTo>
                    <a:pt x="546" y="90"/>
                  </a:lnTo>
                  <a:lnTo>
                    <a:pt x="546" y="120"/>
                  </a:lnTo>
                  <a:lnTo>
                    <a:pt x="540" y="120"/>
                  </a:lnTo>
                  <a:lnTo>
                    <a:pt x="534" y="114"/>
                  </a:lnTo>
                  <a:lnTo>
                    <a:pt x="528" y="102"/>
                  </a:lnTo>
                  <a:lnTo>
                    <a:pt x="522" y="96"/>
                  </a:lnTo>
                  <a:lnTo>
                    <a:pt x="510" y="96"/>
                  </a:lnTo>
                  <a:lnTo>
                    <a:pt x="504" y="102"/>
                  </a:lnTo>
                  <a:lnTo>
                    <a:pt x="492" y="108"/>
                  </a:lnTo>
                  <a:lnTo>
                    <a:pt x="474" y="126"/>
                  </a:lnTo>
                  <a:lnTo>
                    <a:pt x="468" y="126"/>
                  </a:lnTo>
                  <a:lnTo>
                    <a:pt x="456" y="114"/>
                  </a:lnTo>
                  <a:lnTo>
                    <a:pt x="444" y="108"/>
                  </a:lnTo>
                  <a:lnTo>
                    <a:pt x="438" y="102"/>
                  </a:lnTo>
                  <a:lnTo>
                    <a:pt x="426" y="102"/>
                  </a:lnTo>
                  <a:lnTo>
                    <a:pt x="414" y="108"/>
                  </a:lnTo>
                  <a:lnTo>
                    <a:pt x="396" y="84"/>
                  </a:lnTo>
                  <a:lnTo>
                    <a:pt x="384" y="96"/>
                  </a:lnTo>
                  <a:lnTo>
                    <a:pt x="342" y="96"/>
                  </a:lnTo>
                  <a:lnTo>
                    <a:pt x="330" y="90"/>
                  </a:lnTo>
                  <a:lnTo>
                    <a:pt x="324" y="84"/>
                  </a:lnTo>
                  <a:lnTo>
                    <a:pt x="312" y="78"/>
                  </a:lnTo>
                  <a:lnTo>
                    <a:pt x="300" y="78"/>
                  </a:lnTo>
                  <a:lnTo>
                    <a:pt x="300" y="102"/>
                  </a:lnTo>
                  <a:lnTo>
                    <a:pt x="264" y="102"/>
                  </a:lnTo>
                  <a:lnTo>
                    <a:pt x="252" y="108"/>
                  </a:lnTo>
                  <a:lnTo>
                    <a:pt x="246" y="120"/>
                  </a:lnTo>
                  <a:lnTo>
                    <a:pt x="246" y="180"/>
                  </a:lnTo>
                  <a:lnTo>
                    <a:pt x="234" y="180"/>
                  </a:lnTo>
                  <a:lnTo>
                    <a:pt x="222" y="186"/>
                  </a:lnTo>
                  <a:lnTo>
                    <a:pt x="216" y="198"/>
                  </a:lnTo>
                  <a:lnTo>
                    <a:pt x="180" y="216"/>
                  </a:lnTo>
                  <a:lnTo>
                    <a:pt x="168" y="216"/>
                  </a:lnTo>
                  <a:lnTo>
                    <a:pt x="168" y="228"/>
                  </a:lnTo>
                  <a:lnTo>
                    <a:pt x="156" y="252"/>
                  </a:lnTo>
                  <a:lnTo>
                    <a:pt x="150" y="258"/>
                  </a:lnTo>
                  <a:lnTo>
                    <a:pt x="138" y="264"/>
                  </a:lnTo>
                  <a:lnTo>
                    <a:pt x="114" y="264"/>
                  </a:lnTo>
                  <a:lnTo>
                    <a:pt x="90" y="240"/>
                  </a:lnTo>
                  <a:lnTo>
                    <a:pt x="84" y="240"/>
                  </a:lnTo>
                  <a:lnTo>
                    <a:pt x="78" y="246"/>
                  </a:lnTo>
                  <a:lnTo>
                    <a:pt x="66" y="246"/>
                  </a:lnTo>
                  <a:lnTo>
                    <a:pt x="60" y="240"/>
                  </a:lnTo>
                  <a:lnTo>
                    <a:pt x="48" y="240"/>
                  </a:lnTo>
                  <a:lnTo>
                    <a:pt x="42" y="234"/>
                  </a:lnTo>
                  <a:lnTo>
                    <a:pt x="36" y="240"/>
                  </a:lnTo>
                  <a:lnTo>
                    <a:pt x="30" y="252"/>
                  </a:lnTo>
                  <a:lnTo>
                    <a:pt x="30" y="258"/>
                  </a:lnTo>
                  <a:lnTo>
                    <a:pt x="36" y="270"/>
                  </a:lnTo>
                  <a:lnTo>
                    <a:pt x="36" y="294"/>
                  </a:lnTo>
                  <a:lnTo>
                    <a:pt x="42" y="300"/>
                  </a:lnTo>
                  <a:lnTo>
                    <a:pt x="42" y="306"/>
                  </a:lnTo>
                  <a:lnTo>
                    <a:pt x="18" y="312"/>
                  </a:lnTo>
                  <a:lnTo>
                    <a:pt x="30" y="330"/>
                  </a:lnTo>
                  <a:lnTo>
                    <a:pt x="24" y="330"/>
                  </a:lnTo>
                  <a:lnTo>
                    <a:pt x="18" y="336"/>
                  </a:lnTo>
                  <a:lnTo>
                    <a:pt x="6" y="342"/>
                  </a:lnTo>
                  <a:lnTo>
                    <a:pt x="0" y="348"/>
                  </a:lnTo>
                  <a:lnTo>
                    <a:pt x="0" y="354"/>
                  </a:lnTo>
                  <a:lnTo>
                    <a:pt x="12" y="366"/>
                  </a:lnTo>
                  <a:lnTo>
                    <a:pt x="12" y="396"/>
                  </a:lnTo>
                  <a:lnTo>
                    <a:pt x="36" y="396"/>
                  </a:lnTo>
                  <a:lnTo>
                    <a:pt x="42" y="402"/>
                  </a:lnTo>
                  <a:lnTo>
                    <a:pt x="42" y="408"/>
                  </a:lnTo>
                  <a:lnTo>
                    <a:pt x="24" y="426"/>
                  </a:lnTo>
                  <a:lnTo>
                    <a:pt x="18" y="438"/>
                  </a:lnTo>
                  <a:lnTo>
                    <a:pt x="30" y="462"/>
                  </a:lnTo>
                  <a:lnTo>
                    <a:pt x="42" y="480"/>
                  </a:lnTo>
                  <a:lnTo>
                    <a:pt x="54" y="504"/>
                  </a:lnTo>
                  <a:lnTo>
                    <a:pt x="60" y="510"/>
                  </a:lnTo>
                  <a:lnTo>
                    <a:pt x="60" y="564"/>
                  </a:lnTo>
                  <a:lnTo>
                    <a:pt x="66" y="570"/>
                  </a:lnTo>
                  <a:lnTo>
                    <a:pt x="72" y="570"/>
                  </a:lnTo>
                  <a:lnTo>
                    <a:pt x="84" y="576"/>
                  </a:lnTo>
                  <a:lnTo>
                    <a:pt x="120" y="576"/>
                  </a:lnTo>
                  <a:lnTo>
                    <a:pt x="126" y="582"/>
                  </a:lnTo>
                  <a:lnTo>
                    <a:pt x="138" y="606"/>
                  </a:lnTo>
                  <a:lnTo>
                    <a:pt x="114" y="654"/>
                  </a:lnTo>
                  <a:lnTo>
                    <a:pt x="108" y="660"/>
                  </a:lnTo>
                  <a:lnTo>
                    <a:pt x="102" y="672"/>
                  </a:lnTo>
                  <a:lnTo>
                    <a:pt x="84" y="690"/>
                  </a:lnTo>
                  <a:lnTo>
                    <a:pt x="84" y="702"/>
                  </a:lnTo>
                  <a:lnTo>
                    <a:pt x="120" y="702"/>
                  </a:lnTo>
                  <a:lnTo>
                    <a:pt x="132" y="708"/>
                  </a:lnTo>
                  <a:lnTo>
                    <a:pt x="150" y="720"/>
                  </a:lnTo>
                  <a:lnTo>
                    <a:pt x="168" y="726"/>
                  </a:lnTo>
                  <a:lnTo>
                    <a:pt x="192" y="738"/>
                  </a:lnTo>
                  <a:lnTo>
                    <a:pt x="210" y="738"/>
                  </a:lnTo>
                  <a:lnTo>
                    <a:pt x="228" y="732"/>
                  </a:lnTo>
                  <a:lnTo>
                    <a:pt x="234" y="732"/>
                  </a:lnTo>
                  <a:lnTo>
                    <a:pt x="240" y="726"/>
                  </a:lnTo>
                  <a:lnTo>
                    <a:pt x="294" y="726"/>
                  </a:lnTo>
                  <a:lnTo>
                    <a:pt x="294" y="732"/>
                  </a:lnTo>
                  <a:lnTo>
                    <a:pt x="318" y="732"/>
                  </a:lnTo>
                  <a:lnTo>
                    <a:pt x="324" y="726"/>
                  </a:lnTo>
                  <a:lnTo>
                    <a:pt x="348" y="726"/>
                  </a:lnTo>
                  <a:lnTo>
                    <a:pt x="366" y="720"/>
                  </a:lnTo>
                  <a:lnTo>
                    <a:pt x="396" y="720"/>
                  </a:lnTo>
                  <a:lnTo>
                    <a:pt x="444" y="696"/>
                  </a:lnTo>
                  <a:lnTo>
                    <a:pt x="450" y="696"/>
                  </a:lnTo>
                  <a:lnTo>
                    <a:pt x="456" y="690"/>
                  </a:lnTo>
                  <a:lnTo>
                    <a:pt x="456" y="660"/>
                  </a:lnTo>
                  <a:lnTo>
                    <a:pt x="450" y="654"/>
                  </a:lnTo>
                  <a:lnTo>
                    <a:pt x="450" y="636"/>
                  </a:lnTo>
                  <a:lnTo>
                    <a:pt x="444" y="624"/>
                  </a:lnTo>
                  <a:lnTo>
                    <a:pt x="444" y="606"/>
                  </a:lnTo>
                  <a:lnTo>
                    <a:pt x="450" y="594"/>
                  </a:lnTo>
                  <a:lnTo>
                    <a:pt x="462" y="588"/>
                  </a:lnTo>
                  <a:lnTo>
                    <a:pt x="468" y="576"/>
                  </a:lnTo>
                  <a:lnTo>
                    <a:pt x="486" y="576"/>
                  </a:lnTo>
                  <a:lnTo>
                    <a:pt x="486" y="588"/>
                  </a:lnTo>
                  <a:lnTo>
                    <a:pt x="528" y="588"/>
                  </a:lnTo>
                  <a:lnTo>
                    <a:pt x="534" y="582"/>
                  </a:lnTo>
                  <a:lnTo>
                    <a:pt x="534" y="576"/>
                  </a:lnTo>
                  <a:lnTo>
                    <a:pt x="528" y="570"/>
                  </a:lnTo>
                  <a:lnTo>
                    <a:pt x="522" y="570"/>
                  </a:lnTo>
                  <a:lnTo>
                    <a:pt x="522" y="564"/>
                  </a:lnTo>
                  <a:lnTo>
                    <a:pt x="528" y="558"/>
                  </a:lnTo>
                  <a:lnTo>
                    <a:pt x="534" y="558"/>
                  </a:lnTo>
                  <a:lnTo>
                    <a:pt x="546" y="552"/>
                  </a:lnTo>
                  <a:lnTo>
                    <a:pt x="552" y="546"/>
                  </a:lnTo>
                  <a:lnTo>
                    <a:pt x="564" y="540"/>
                  </a:lnTo>
                  <a:lnTo>
                    <a:pt x="594" y="540"/>
                  </a:lnTo>
                  <a:lnTo>
                    <a:pt x="594" y="552"/>
                  </a:lnTo>
                  <a:lnTo>
                    <a:pt x="600" y="558"/>
                  </a:lnTo>
                  <a:lnTo>
                    <a:pt x="612" y="558"/>
                  </a:lnTo>
                  <a:lnTo>
                    <a:pt x="624" y="552"/>
                  </a:lnTo>
                  <a:lnTo>
                    <a:pt x="630" y="540"/>
                  </a:lnTo>
                  <a:lnTo>
                    <a:pt x="636" y="534"/>
                  </a:lnTo>
                  <a:lnTo>
                    <a:pt x="636" y="528"/>
                  </a:lnTo>
                  <a:lnTo>
                    <a:pt x="630" y="522"/>
                  </a:lnTo>
                  <a:lnTo>
                    <a:pt x="630" y="510"/>
                  </a:lnTo>
                  <a:lnTo>
                    <a:pt x="624" y="498"/>
                  </a:lnTo>
                  <a:lnTo>
                    <a:pt x="624" y="480"/>
                  </a:lnTo>
                  <a:lnTo>
                    <a:pt x="630" y="474"/>
                  </a:lnTo>
                  <a:lnTo>
                    <a:pt x="636" y="474"/>
                  </a:lnTo>
                  <a:lnTo>
                    <a:pt x="636" y="438"/>
                  </a:lnTo>
                  <a:lnTo>
                    <a:pt x="642" y="432"/>
                  </a:lnTo>
                  <a:lnTo>
                    <a:pt x="660" y="432"/>
                  </a:lnTo>
                  <a:lnTo>
                    <a:pt x="690" y="414"/>
                  </a:lnTo>
                  <a:lnTo>
                    <a:pt x="684" y="414"/>
                  </a:lnTo>
                  <a:lnTo>
                    <a:pt x="672" y="408"/>
                  </a:lnTo>
                  <a:lnTo>
                    <a:pt x="672" y="402"/>
                  </a:lnTo>
                  <a:lnTo>
                    <a:pt x="666" y="396"/>
                  </a:lnTo>
                  <a:lnTo>
                    <a:pt x="666" y="390"/>
                  </a:lnTo>
                  <a:lnTo>
                    <a:pt x="654" y="384"/>
                  </a:lnTo>
                  <a:lnTo>
                    <a:pt x="642" y="372"/>
                  </a:lnTo>
                  <a:lnTo>
                    <a:pt x="642" y="360"/>
                  </a:lnTo>
                  <a:lnTo>
                    <a:pt x="660" y="360"/>
                  </a:lnTo>
                  <a:lnTo>
                    <a:pt x="666" y="366"/>
                  </a:lnTo>
                  <a:lnTo>
                    <a:pt x="684" y="372"/>
                  </a:lnTo>
                  <a:lnTo>
                    <a:pt x="690" y="372"/>
                  </a:lnTo>
                  <a:lnTo>
                    <a:pt x="696" y="366"/>
                  </a:lnTo>
                  <a:lnTo>
                    <a:pt x="714" y="366"/>
                  </a:lnTo>
                  <a:lnTo>
                    <a:pt x="714" y="336"/>
                  </a:lnTo>
                  <a:lnTo>
                    <a:pt x="708" y="330"/>
                  </a:lnTo>
                  <a:lnTo>
                    <a:pt x="708" y="318"/>
                  </a:lnTo>
                  <a:lnTo>
                    <a:pt x="714" y="306"/>
                  </a:lnTo>
                  <a:lnTo>
                    <a:pt x="738" y="282"/>
                  </a:lnTo>
                  <a:lnTo>
                    <a:pt x="738" y="276"/>
                  </a:lnTo>
                  <a:lnTo>
                    <a:pt x="732" y="264"/>
                  </a:lnTo>
                  <a:lnTo>
                    <a:pt x="726" y="258"/>
                  </a:lnTo>
                  <a:lnTo>
                    <a:pt x="726" y="228"/>
                  </a:lnTo>
                  <a:lnTo>
                    <a:pt x="696" y="198"/>
                  </a:lnTo>
                  <a:lnTo>
                    <a:pt x="696" y="192"/>
                  </a:lnTo>
                  <a:lnTo>
                    <a:pt x="702" y="186"/>
                  </a:lnTo>
                  <a:lnTo>
                    <a:pt x="708" y="174"/>
                  </a:lnTo>
                  <a:lnTo>
                    <a:pt x="714" y="168"/>
                  </a:lnTo>
                  <a:lnTo>
                    <a:pt x="738" y="156"/>
                  </a:lnTo>
                  <a:lnTo>
                    <a:pt x="744" y="150"/>
                  </a:lnTo>
                  <a:lnTo>
                    <a:pt x="768" y="138"/>
                  </a:lnTo>
                  <a:lnTo>
                    <a:pt x="774" y="138"/>
                  </a:lnTo>
                  <a:lnTo>
                    <a:pt x="780" y="132"/>
                  </a:lnTo>
                  <a:lnTo>
                    <a:pt x="822" y="132"/>
                  </a:lnTo>
                  <a:lnTo>
                    <a:pt x="828" y="126"/>
                  </a:lnTo>
                  <a:lnTo>
                    <a:pt x="852" y="126"/>
                  </a:lnTo>
                  <a:lnTo>
                    <a:pt x="864" y="132"/>
                  </a:lnTo>
                  <a:lnTo>
                    <a:pt x="876" y="132"/>
                  </a:lnTo>
                  <a:lnTo>
                    <a:pt x="882" y="126"/>
                  </a:lnTo>
                  <a:lnTo>
                    <a:pt x="894" y="126"/>
                  </a:lnTo>
                  <a:lnTo>
                    <a:pt x="900" y="120"/>
                  </a:lnTo>
                  <a:lnTo>
                    <a:pt x="894" y="114"/>
                  </a:lnTo>
                  <a:lnTo>
                    <a:pt x="894" y="108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</p:grpSp>
      <p:sp>
        <p:nvSpPr>
          <p:cNvPr id="272" name="Rectangle 13">
            <a:extLst>
              <a:ext uri="{FF2B5EF4-FFF2-40B4-BE49-F238E27FC236}">
                <a16:creationId xmlns:a16="http://schemas.microsoft.com/office/drawing/2014/main" id="{50D39C7B-AB5A-D1F9-E49F-AEB6C4FAD4FA}"/>
              </a:ext>
            </a:extLst>
          </p:cNvPr>
          <p:cNvSpPr/>
          <p:nvPr/>
        </p:nvSpPr>
        <p:spPr>
          <a:xfrm rot="5400000">
            <a:off x="3384001" y="-3384000"/>
            <a:ext cx="2376000" cy="9144003"/>
          </a:xfrm>
          <a:prstGeom prst="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FFFFFF">
                  <a:alpha val="0"/>
                </a:srgbClr>
              </a:gs>
              <a:gs pos="40000">
                <a:srgbClr val="FFFFFF">
                  <a:alpha val="90000"/>
                </a:srgbClr>
              </a:gs>
              <a:gs pos="65000">
                <a:srgbClr val="FFFFFF">
                  <a:alpha val="20000"/>
                </a:srgbClr>
              </a:gs>
            </a:gsLst>
            <a:lin ang="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E7228CFD-50A7-15DF-E40E-6D2FDB0C7BC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4835" y="1607001"/>
            <a:ext cx="165473" cy="203866"/>
          </a:xfrm>
          <a:prstGeom prst="rect">
            <a:avLst/>
          </a:prstGeom>
          <a:effectLst/>
        </p:spPr>
      </p:pic>
      <p:pic>
        <p:nvPicPr>
          <p:cNvPr id="82" name="Picture 81">
            <a:extLst>
              <a:ext uri="{FF2B5EF4-FFF2-40B4-BE49-F238E27FC236}">
                <a16:creationId xmlns:a16="http://schemas.microsoft.com/office/drawing/2014/main" id="{8A137E37-2899-0227-D264-66A26049238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0918" y="1434613"/>
            <a:ext cx="165473" cy="203866"/>
          </a:xfrm>
          <a:prstGeom prst="rect">
            <a:avLst/>
          </a:prstGeom>
          <a:effectLst/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BB84E4EA-453D-BA87-5536-2E8FA5EB84D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0300" y="1440116"/>
            <a:ext cx="157638" cy="194215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4490A3A9-FED6-E65A-B720-D52F2D7CDDA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5849" y="1361014"/>
            <a:ext cx="165473" cy="203866"/>
          </a:xfrm>
          <a:prstGeom prst="rect">
            <a:avLst/>
          </a:prstGeom>
          <a:effectLst/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FD8B0A2A-2891-135C-F45C-F063377CB34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6197" y="1587964"/>
            <a:ext cx="165473" cy="203866"/>
          </a:xfrm>
          <a:prstGeom prst="rect">
            <a:avLst/>
          </a:prstGeom>
          <a:effectLst/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21585F2B-EBC2-5DEC-02B3-1FC9A83B6ED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108" y="1603709"/>
            <a:ext cx="165473" cy="203866"/>
          </a:xfrm>
          <a:prstGeom prst="rect">
            <a:avLst/>
          </a:prstGeom>
          <a:effectLst/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751BAE68-EA54-7923-419D-E81FEA6A584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1645" y="1448217"/>
            <a:ext cx="165473" cy="203866"/>
          </a:xfrm>
          <a:prstGeom prst="rect">
            <a:avLst/>
          </a:prstGeom>
          <a:effectLst/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3BC9C9CD-FBF2-D220-B4A4-64A16CBD7AEA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5154" y="1656423"/>
            <a:ext cx="155992" cy="190763"/>
          </a:xfrm>
          <a:prstGeom prst="rect">
            <a:avLst/>
          </a:prstGeom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1A4D2672-864A-55BF-55A8-E023042AEEC2}"/>
              </a:ext>
            </a:extLst>
          </p:cNvPr>
          <p:cNvGrpSpPr/>
          <p:nvPr/>
        </p:nvGrpSpPr>
        <p:grpSpPr>
          <a:xfrm>
            <a:off x="252000" y="3240000"/>
            <a:ext cx="4283741" cy="1284443"/>
            <a:chOff x="204059" y="1980363"/>
            <a:chExt cx="4283741" cy="1284443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36541357-4955-067D-C602-4C4A941B920D}"/>
                </a:ext>
              </a:extLst>
            </p:cNvPr>
            <p:cNvSpPr/>
            <p:nvPr/>
          </p:nvSpPr>
          <p:spPr>
            <a:xfrm>
              <a:off x="204059" y="2772363"/>
              <a:ext cx="4283741" cy="49244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l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20000">
                        <a:srgbClr val="006EDE"/>
                      </a:gs>
                      <a:gs pos="100000">
                        <a:srgbClr val="6EE6FF"/>
                      </a:gs>
                    </a:gsLst>
                    <a:lin ang="18900000" scaled="0"/>
                  </a:gradFill>
                  <a:effectLst/>
                  <a:uLnTx/>
                  <a:uFillTx/>
                  <a:latin typeface="Arial"/>
                  <a:ea typeface="Segoe UI" panose="020B0502040204020203" pitchFamily="34" charset="0"/>
                  <a:cs typeface="Acronis Bold"/>
                </a:rPr>
                <a:t>DATA CENTERS</a:t>
              </a:r>
            </a:p>
            <a:p>
              <a:pPr marL="0" marR="0" lvl="0" indent="0" algn="l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204D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ea typeface="Segoe UI" panose="020B0502040204020203" pitchFamily="34" charset="0"/>
                <a:cs typeface="Acronis Bold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B8BFD246-5DA3-E127-DCA9-AC39EC403F85}"/>
                </a:ext>
              </a:extLst>
            </p:cNvPr>
            <p:cNvSpPr/>
            <p:nvPr/>
          </p:nvSpPr>
          <p:spPr>
            <a:xfrm>
              <a:off x="204059" y="1980363"/>
              <a:ext cx="1558119" cy="830997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bg-BG" sz="5400" b="1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20000">
                        <a:srgbClr val="006EDE"/>
                      </a:gs>
                      <a:gs pos="100000">
                        <a:srgbClr val="6EE6FF"/>
                      </a:gs>
                    </a:gsLst>
                    <a:lin ang="18900000" scaled="0"/>
                  </a:gradFill>
                  <a:effectLst/>
                  <a:uLnTx/>
                  <a:uFillTx/>
                  <a:latin typeface="Arial"/>
                  <a:ea typeface="Segoe UI" panose="020B0502040204020203" pitchFamily="34" charset="0"/>
                  <a:cs typeface="Acronis Bold"/>
                </a:rPr>
                <a:t>4</a:t>
              </a:r>
              <a:r>
                <a:rPr kumimoji="0" lang="en-US" sz="5400" b="1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20000">
                        <a:srgbClr val="006EDE"/>
                      </a:gs>
                      <a:gs pos="100000">
                        <a:srgbClr val="6EE6FF"/>
                      </a:gs>
                    </a:gsLst>
                    <a:lin ang="18900000" scaled="0"/>
                  </a:gradFill>
                  <a:effectLst/>
                  <a:uLnTx/>
                  <a:uFillTx/>
                  <a:latin typeface="Arial"/>
                  <a:ea typeface="Segoe UI" panose="020B0502040204020203" pitchFamily="34" charset="0"/>
                  <a:cs typeface="Acronis Bold"/>
                </a:rPr>
                <a:t>7+</a:t>
              </a:r>
              <a:r>
                <a:rPr kumimoji="0" lang="en-150" sz="5400" b="1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20000">
                        <a:srgbClr val="006EDE"/>
                      </a:gs>
                      <a:gs pos="100000">
                        <a:srgbClr val="6EE6FF"/>
                      </a:gs>
                    </a:gsLst>
                    <a:lin ang="18900000" scaled="0"/>
                  </a:gradFill>
                  <a:effectLst/>
                  <a:uLnTx/>
                  <a:uFillTx/>
                  <a:latin typeface="Arial"/>
                  <a:ea typeface="Segoe UI" panose="020B0502040204020203" pitchFamily="34" charset="0"/>
                  <a:cs typeface="Acronis Bold"/>
                </a:rPr>
                <a:t>7</a:t>
              </a:r>
              <a:endParaRPr kumimoji="0" lang="en-US" sz="5400" b="1" i="0" u="none" strike="noStrike" kern="1200" cap="none" spc="0" normalizeH="0" baseline="0" noProof="0">
                <a:ln>
                  <a:noFill/>
                </a:ln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effectLst/>
                <a:uLnTx/>
                <a:uFillTx/>
                <a:latin typeface="Arial"/>
                <a:ea typeface="Segoe UI" panose="020B0502040204020203" pitchFamily="34" charset="0"/>
                <a:cs typeface="Acronis Bold"/>
              </a:endParaRP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088D807A-EC1F-607C-0970-DEBCD0AF536A}"/>
              </a:ext>
            </a:extLst>
          </p:cNvPr>
          <p:cNvGrpSpPr/>
          <p:nvPr/>
        </p:nvGrpSpPr>
        <p:grpSpPr>
          <a:xfrm>
            <a:off x="3274824" y="4014000"/>
            <a:ext cx="2592000" cy="452333"/>
            <a:chOff x="3240000" y="4104000"/>
            <a:chExt cx="2592000" cy="452333"/>
          </a:xfrm>
        </p:grpSpPr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4CD04B17-60E9-3B2C-282F-F5384B85092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19120" y="4104000"/>
              <a:ext cx="233760" cy="288001"/>
            </a:xfrm>
            <a:prstGeom prst="rect">
              <a:avLst/>
            </a:prstGeom>
          </p:spPr>
        </p:pic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3FBDB7B2-00F1-AA75-C4D1-2CD2FE2C60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16929" y="4104000"/>
              <a:ext cx="235505" cy="288001"/>
            </a:xfrm>
            <a:prstGeom prst="rect">
              <a:avLst/>
            </a:prstGeom>
          </p:spPr>
        </p:pic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3C0CD603-A712-ED4D-1F5D-939D2DCD0DEE}"/>
                </a:ext>
              </a:extLst>
            </p:cNvPr>
            <p:cNvSpPr/>
            <p:nvPr/>
          </p:nvSpPr>
          <p:spPr>
            <a:xfrm>
              <a:off x="3240000" y="4464000"/>
              <a:ext cx="792000" cy="9233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0" i="0" u="none" strike="noStrike" kern="1200" cap="none" spc="0" normalizeH="0" baseline="0" noProof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Arial"/>
                  <a:ea typeface="Segoe UI" panose="020B0502040204020203" pitchFamily="34" charset="0"/>
                  <a:cs typeface="Acronis"/>
                </a:rPr>
                <a:t>Acronis Data Centers</a:t>
              </a:r>
              <a:endParaRPr kumimoji="0" lang="en-US" sz="6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9DE2F104-9DE8-CE4F-59C3-9E0D93C5BBF6}"/>
                </a:ext>
              </a:extLst>
            </p:cNvPr>
            <p:cNvSpPr/>
            <p:nvPr/>
          </p:nvSpPr>
          <p:spPr>
            <a:xfrm>
              <a:off x="4138681" y="4464000"/>
              <a:ext cx="792000" cy="9233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0" i="0" u="none" strike="noStrike" kern="1200" cap="none" spc="0" normalizeH="0" baseline="0" noProof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Arial"/>
                  <a:ea typeface="Segoe UI" panose="020B0502040204020203" pitchFamily="34" charset="0"/>
                  <a:cs typeface="Acronis"/>
                </a:rPr>
                <a:t>Google Data Centers</a:t>
              </a:r>
              <a:endParaRPr kumimoji="0" lang="ru-RU" sz="6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/>
                <a:ea typeface="Segoe UI" panose="020B0502040204020203" pitchFamily="34" charset="0"/>
                <a:cs typeface="Acronis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9C46D6C9-4B36-0F88-5FC2-9E0C175F7F10}"/>
                </a:ext>
              </a:extLst>
            </p:cNvPr>
            <p:cNvSpPr/>
            <p:nvPr/>
          </p:nvSpPr>
          <p:spPr>
            <a:xfrm>
              <a:off x="5040000" y="4464000"/>
              <a:ext cx="792000" cy="9233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0" i="0" u="none" strike="noStrike" kern="1200" cap="none" spc="0" normalizeH="0" baseline="0" noProof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Azure Data Centers</a:t>
              </a:r>
            </a:p>
          </p:txBody>
        </p:sp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73CB639A-262F-4709-D7A5-350E421FAC9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19119" y="4104000"/>
              <a:ext cx="233762" cy="288001"/>
            </a:xfrm>
            <a:prstGeom prst="rect">
              <a:avLst/>
            </a:prstGeom>
            <a:effectLst/>
          </p:spPr>
        </p:pic>
      </p:grpSp>
      <p:pic>
        <p:nvPicPr>
          <p:cNvPr id="47" name="Picture 46">
            <a:extLst>
              <a:ext uri="{FF2B5EF4-FFF2-40B4-BE49-F238E27FC236}">
                <a16:creationId xmlns:a16="http://schemas.microsoft.com/office/drawing/2014/main" id="{6B0BC569-F618-89F0-3225-131F2AA7DE9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6449" y="1820354"/>
            <a:ext cx="157638" cy="194215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F6410DBA-7422-FF09-826E-8DBDFBB127A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8593" y="1528421"/>
            <a:ext cx="165473" cy="203866"/>
          </a:xfrm>
          <a:prstGeom prst="rect">
            <a:avLst/>
          </a:prstGeom>
          <a:effectLst/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03945E71-129E-FA2E-6F2A-3F2F90227B0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6049" y="1979881"/>
            <a:ext cx="165473" cy="203866"/>
          </a:xfrm>
          <a:prstGeom prst="rect">
            <a:avLst/>
          </a:prstGeom>
          <a:effectLst/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47696352-1024-2080-1B8E-A3A7DA68716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8173" y="1919724"/>
            <a:ext cx="165473" cy="203866"/>
          </a:xfrm>
          <a:prstGeom prst="rect">
            <a:avLst/>
          </a:prstGeom>
          <a:effectLst/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36CE9DAB-6E17-D6F8-5200-4F3CFD2505B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985" y="3611665"/>
            <a:ext cx="165473" cy="203866"/>
          </a:xfrm>
          <a:prstGeom prst="rect">
            <a:avLst/>
          </a:prstGeom>
          <a:effectLst/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66169432-FF44-57F5-BDE6-77B822A47A0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779" y="2006188"/>
            <a:ext cx="155992" cy="190763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BAC9BB99-6459-7598-DC83-5FEBB7EC64C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3034" y="2382710"/>
            <a:ext cx="165473" cy="203866"/>
          </a:xfrm>
          <a:prstGeom prst="rect">
            <a:avLst/>
          </a:prstGeom>
          <a:effectLst/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B2F461ED-7566-3482-603D-111E068B7EB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8566" y="1899212"/>
            <a:ext cx="165473" cy="203866"/>
          </a:xfrm>
          <a:prstGeom prst="rect">
            <a:avLst/>
          </a:prstGeom>
          <a:effectLst/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02F6822B-EC61-C261-1C9F-E4B33D41CFF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1984" y="1512483"/>
            <a:ext cx="165473" cy="203866"/>
          </a:xfrm>
          <a:prstGeom prst="rect">
            <a:avLst/>
          </a:prstGeom>
          <a:effectLst/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190755B1-08EF-0B5A-B992-D061F5E5580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6076" y="1555585"/>
            <a:ext cx="165473" cy="203866"/>
          </a:xfrm>
          <a:prstGeom prst="rect">
            <a:avLst/>
          </a:prstGeom>
          <a:effectLst/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48C3D951-FEE6-6466-9C27-9662A63904E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578" y="2094185"/>
            <a:ext cx="165473" cy="203866"/>
          </a:xfrm>
          <a:prstGeom prst="rect">
            <a:avLst/>
          </a:prstGeom>
          <a:effectLst/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5D3489DE-000C-07D5-1535-F029C40ABDA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5337" y="1847831"/>
            <a:ext cx="165473" cy="203866"/>
          </a:xfrm>
          <a:prstGeom prst="rect">
            <a:avLst/>
          </a:prstGeom>
          <a:effectLst/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837EBB02-E6D2-B553-82D1-39B29FFE7E85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53" y="1434006"/>
            <a:ext cx="155992" cy="190763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28C26BFD-B38A-08F5-8A67-ACEA6262F8F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5288" y="1493427"/>
            <a:ext cx="165473" cy="203866"/>
          </a:xfrm>
          <a:prstGeom prst="rect">
            <a:avLst/>
          </a:prstGeom>
          <a:effectLst/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C12C3A0A-F1E1-DCD1-0F3B-6E690E08279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1948" y="1489522"/>
            <a:ext cx="157638" cy="194215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BDCDB432-A5D0-8994-5DC4-00555EADFCC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2848" y="2156758"/>
            <a:ext cx="166556" cy="205200"/>
          </a:xfrm>
          <a:prstGeom prst="rect">
            <a:avLst/>
          </a:prstGeom>
          <a:effectLst/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0DDA46AF-E853-DCEA-BECB-A0DF6E0AF3A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1353" y="1942676"/>
            <a:ext cx="166556" cy="205200"/>
          </a:xfrm>
          <a:prstGeom prst="rect">
            <a:avLst/>
          </a:prstGeom>
          <a:effectLst/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A2FA1A35-8A63-C86E-396C-01DB31DAB5E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7375" y="2927893"/>
            <a:ext cx="166556" cy="205200"/>
          </a:xfrm>
          <a:prstGeom prst="rect">
            <a:avLst/>
          </a:prstGeom>
          <a:effectLst/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21175E50-7641-E2DE-3CDB-689DFEA89EC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2538" y="3960184"/>
            <a:ext cx="166556" cy="205200"/>
          </a:xfrm>
          <a:prstGeom prst="rect">
            <a:avLst/>
          </a:prstGeom>
          <a:effectLst/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0C5CA872-D380-FA03-D173-026602E7165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9158" y="4123944"/>
            <a:ext cx="166556" cy="205200"/>
          </a:xfrm>
          <a:prstGeom prst="rect">
            <a:avLst/>
          </a:prstGeom>
          <a:effectLst/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16B4CF8B-0E27-FD5A-8765-B8667981A1A0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1951" y="2599332"/>
            <a:ext cx="157638" cy="194215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C284020A-CA56-EBA0-6902-E2A8F1F0ACC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004" y="2511458"/>
            <a:ext cx="166556" cy="205200"/>
          </a:xfrm>
          <a:prstGeom prst="rect">
            <a:avLst/>
          </a:prstGeom>
          <a:effectLst/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53185EE7-9B10-53E9-05FD-09FFA687BFE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9286" y="3168635"/>
            <a:ext cx="166556" cy="205200"/>
          </a:xfrm>
          <a:prstGeom prst="rect">
            <a:avLst/>
          </a:prstGeom>
          <a:effectLst/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85399934-D694-288E-A8C1-849622D6E13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8849" y="1280572"/>
            <a:ext cx="165473" cy="203866"/>
          </a:xfrm>
          <a:prstGeom prst="rect">
            <a:avLst/>
          </a:prstGeom>
          <a:effectLst/>
        </p:spPr>
      </p:pic>
      <p:pic>
        <p:nvPicPr>
          <p:cNvPr id="72" name="Picture 71">
            <a:extLst>
              <a:ext uri="{FF2B5EF4-FFF2-40B4-BE49-F238E27FC236}">
                <a16:creationId xmlns:a16="http://schemas.microsoft.com/office/drawing/2014/main" id="{1975EA18-3D7F-06B7-1282-C1CB5A81B32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6623" y="2844049"/>
            <a:ext cx="165473" cy="203866"/>
          </a:xfrm>
          <a:prstGeom prst="rect">
            <a:avLst/>
          </a:prstGeom>
          <a:effectLst/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DA23F580-E95C-F0D5-D79F-BB30A2417C1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8820" y="3770948"/>
            <a:ext cx="165473" cy="203866"/>
          </a:xfrm>
          <a:prstGeom prst="rect">
            <a:avLst/>
          </a:prstGeom>
          <a:effectLst/>
        </p:spPr>
      </p:pic>
      <p:sp>
        <p:nvSpPr>
          <p:cNvPr id="74" name="Oval Callout 73">
            <a:extLst>
              <a:ext uri="{FF2B5EF4-FFF2-40B4-BE49-F238E27FC236}">
                <a16:creationId xmlns:a16="http://schemas.microsoft.com/office/drawing/2014/main" id="{F5D2D04F-EC21-422D-632B-F89BF97F41E4}"/>
              </a:ext>
            </a:extLst>
          </p:cNvPr>
          <p:cNvSpPr/>
          <p:nvPr/>
        </p:nvSpPr>
        <p:spPr>
          <a:xfrm>
            <a:off x="1717173" y="2020472"/>
            <a:ext cx="154402" cy="152342"/>
          </a:xfrm>
          <a:prstGeom prst="wedgeEllipseCallout">
            <a:avLst>
              <a:gd name="adj1" fmla="val 352"/>
              <a:gd name="adj2" fmla="val 72958"/>
            </a:avLst>
          </a:prstGeom>
          <a:solidFill>
            <a:srgbClr val="00204D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err="1">
              <a:ln>
                <a:solidFill>
                  <a:srgbClr val="000000"/>
                </a:solidFill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5" name="Picture 74">
            <a:extLst>
              <a:ext uri="{FF2B5EF4-FFF2-40B4-BE49-F238E27FC236}">
                <a16:creationId xmlns:a16="http://schemas.microsoft.com/office/drawing/2014/main" id="{688E3E1B-D6C0-3A70-855B-B8E292ABBA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57626" y="2055045"/>
            <a:ext cx="76659" cy="71311"/>
          </a:xfrm>
          <a:prstGeom prst="rect">
            <a:avLst/>
          </a:prstGeom>
        </p:spPr>
      </p:pic>
      <p:pic>
        <p:nvPicPr>
          <p:cNvPr id="76" name="Picture 75">
            <a:extLst>
              <a:ext uri="{FF2B5EF4-FFF2-40B4-BE49-F238E27FC236}">
                <a16:creationId xmlns:a16="http://schemas.microsoft.com/office/drawing/2014/main" id="{94BB5330-6A08-6E67-3EEA-416BC2BC1EC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9006" y="1997151"/>
            <a:ext cx="165473" cy="203866"/>
          </a:xfrm>
          <a:prstGeom prst="rect">
            <a:avLst/>
          </a:prstGeom>
          <a:effectLst/>
        </p:spPr>
      </p:pic>
      <p:pic>
        <p:nvPicPr>
          <p:cNvPr id="77" name="Picture 76">
            <a:extLst>
              <a:ext uri="{FF2B5EF4-FFF2-40B4-BE49-F238E27FC236}">
                <a16:creationId xmlns:a16="http://schemas.microsoft.com/office/drawing/2014/main" id="{955E579E-DAA0-C7E4-B5FD-A0E34CAEBC9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5124" y="1745253"/>
            <a:ext cx="165473" cy="203866"/>
          </a:xfrm>
          <a:prstGeom prst="rect">
            <a:avLst/>
          </a:prstGeom>
          <a:effectLst/>
        </p:spPr>
      </p:pic>
      <p:pic>
        <p:nvPicPr>
          <p:cNvPr id="78" name="Picture 77">
            <a:extLst>
              <a:ext uri="{FF2B5EF4-FFF2-40B4-BE49-F238E27FC236}">
                <a16:creationId xmlns:a16="http://schemas.microsoft.com/office/drawing/2014/main" id="{DF46259C-37C0-F417-9627-CD20FD1C56E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5686" y="1847831"/>
            <a:ext cx="165473" cy="203866"/>
          </a:xfrm>
          <a:prstGeom prst="rect">
            <a:avLst/>
          </a:prstGeom>
          <a:effectLst/>
        </p:spPr>
      </p:pic>
      <p:pic>
        <p:nvPicPr>
          <p:cNvPr id="79" name="Picture 78">
            <a:extLst>
              <a:ext uri="{FF2B5EF4-FFF2-40B4-BE49-F238E27FC236}">
                <a16:creationId xmlns:a16="http://schemas.microsoft.com/office/drawing/2014/main" id="{037FF300-E427-2898-869D-8972B410D01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6510" y="1708363"/>
            <a:ext cx="165473" cy="203866"/>
          </a:xfrm>
          <a:prstGeom prst="rect">
            <a:avLst/>
          </a:prstGeom>
          <a:effectLst/>
        </p:spPr>
      </p:pic>
      <p:pic>
        <p:nvPicPr>
          <p:cNvPr id="80" name="Picture 79">
            <a:extLst>
              <a:ext uri="{FF2B5EF4-FFF2-40B4-BE49-F238E27FC236}">
                <a16:creationId xmlns:a16="http://schemas.microsoft.com/office/drawing/2014/main" id="{6D86E3BD-4591-7E76-8253-D96E6212DCA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7298" y="1822635"/>
            <a:ext cx="165473" cy="203866"/>
          </a:xfrm>
          <a:prstGeom prst="rect">
            <a:avLst/>
          </a:prstGeom>
          <a:effectLst/>
        </p:spPr>
      </p:pic>
      <p:pic>
        <p:nvPicPr>
          <p:cNvPr id="81" name="Picture 80">
            <a:extLst>
              <a:ext uri="{FF2B5EF4-FFF2-40B4-BE49-F238E27FC236}">
                <a16:creationId xmlns:a16="http://schemas.microsoft.com/office/drawing/2014/main" id="{30F6A648-B5C4-C282-826C-DD2C4B8C139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2074" y="1671585"/>
            <a:ext cx="165473" cy="203866"/>
          </a:xfrm>
          <a:prstGeom prst="rect">
            <a:avLst/>
          </a:prstGeom>
          <a:effectLst/>
        </p:spPr>
      </p:pic>
      <p:pic>
        <p:nvPicPr>
          <p:cNvPr id="83" name="Picture 82">
            <a:extLst>
              <a:ext uri="{FF2B5EF4-FFF2-40B4-BE49-F238E27FC236}">
                <a16:creationId xmlns:a16="http://schemas.microsoft.com/office/drawing/2014/main" id="{85812EC4-162A-AF09-AF81-24F11A57C75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3428" y="1977537"/>
            <a:ext cx="166556" cy="205200"/>
          </a:xfrm>
          <a:prstGeom prst="rect">
            <a:avLst/>
          </a:prstGeom>
          <a:effectLst/>
        </p:spPr>
      </p:pic>
      <p:pic>
        <p:nvPicPr>
          <p:cNvPr id="84" name="Picture 83">
            <a:extLst>
              <a:ext uri="{FF2B5EF4-FFF2-40B4-BE49-F238E27FC236}">
                <a16:creationId xmlns:a16="http://schemas.microsoft.com/office/drawing/2014/main" id="{C5704691-FACB-8182-0B19-C9D6C2AB369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0127" y="1942676"/>
            <a:ext cx="166556" cy="205200"/>
          </a:xfrm>
          <a:prstGeom prst="rect">
            <a:avLst/>
          </a:prstGeom>
          <a:effectLst/>
        </p:spPr>
      </p:pic>
      <p:pic>
        <p:nvPicPr>
          <p:cNvPr id="85" name="Picture 84">
            <a:extLst>
              <a:ext uri="{FF2B5EF4-FFF2-40B4-BE49-F238E27FC236}">
                <a16:creationId xmlns:a16="http://schemas.microsoft.com/office/drawing/2014/main" id="{529D0CF8-7B92-8071-E050-A2F17EC12BC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6614" y="1786836"/>
            <a:ext cx="165473" cy="203866"/>
          </a:xfrm>
          <a:prstGeom prst="rect">
            <a:avLst/>
          </a:prstGeom>
          <a:effectLst/>
        </p:spPr>
      </p:pic>
      <p:pic>
        <p:nvPicPr>
          <p:cNvPr id="86" name="Picture 85">
            <a:extLst>
              <a:ext uri="{FF2B5EF4-FFF2-40B4-BE49-F238E27FC236}">
                <a16:creationId xmlns:a16="http://schemas.microsoft.com/office/drawing/2014/main" id="{F4658F62-EE0D-E5DA-0FEF-D67FE3B9116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3710" y="1416529"/>
            <a:ext cx="165473" cy="203866"/>
          </a:xfrm>
          <a:prstGeom prst="rect">
            <a:avLst/>
          </a:prstGeom>
          <a:effectLst/>
        </p:spPr>
      </p:pic>
      <p:pic>
        <p:nvPicPr>
          <p:cNvPr id="87" name="Picture 86">
            <a:extLst>
              <a:ext uri="{FF2B5EF4-FFF2-40B4-BE49-F238E27FC236}">
                <a16:creationId xmlns:a16="http://schemas.microsoft.com/office/drawing/2014/main" id="{9F45703C-6AB2-FD15-2C3F-2F0B6064B5A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2342" y="1474222"/>
            <a:ext cx="165473" cy="203866"/>
          </a:xfrm>
          <a:prstGeom prst="rect">
            <a:avLst/>
          </a:prstGeom>
          <a:effectLst/>
        </p:spPr>
      </p:pic>
      <p:pic>
        <p:nvPicPr>
          <p:cNvPr id="88" name="Picture 87">
            <a:extLst>
              <a:ext uri="{FF2B5EF4-FFF2-40B4-BE49-F238E27FC236}">
                <a16:creationId xmlns:a16="http://schemas.microsoft.com/office/drawing/2014/main" id="{77DA17C5-6CAD-E6EB-C32F-810905E9168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4213" y="1509634"/>
            <a:ext cx="165473" cy="203866"/>
          </a:xfrm>
          <a:prstGeom prst="rect">
            <a:avLst/>
          </a:prstGeom>
          <a:effectLst/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273A0DFF-32EB-80AF-8818-8266BB34909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261" y="1779563"/>
            <a:ext cx="165473" cy="203866"/>
          </a:xfrm>
          <a:prstGeom prst="rect">
            <a:avLst/>
          </a:prstGeom>
          <a:effectLst/>
        </p:spPr>
      </p:pic>
      <p:pic>
        <p:nvPicPr>
          <p:cNvPr id="90" name="Picture 89">
            <a:extLst>
              <a:ext uri="{FF2B5EF4-FFF2-40B4-BE49-F238E27FC236}">
                <a16:creationId xmlns:a16="http://schemas.microsoft.com/office/drawing/2014/main" id="{A41EDEFA-E518-4542-2340-4DA40E3CE87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9870" y="1612586"/>
            <a:ext cx="165473" cy="203866"/>
          </a:xfrm>
          <a:prstGeom prst="rect">
            <a:avLst/>
          </a:prstGeom>
          <a:effectLst/>
        </p:spPr>
      </p:pic>
      <p:pic>
        <p:nvPicPr>
          <p:cNvPr id="91" name="Picture 90">
            <a:extLst>
              <a:ext uri="{FF2B5EF4-FFF2-40B4-BE49-F238E27FC236}">
                <a16:creationId xmlns:a16="http://schemas.microsoft.com/office/drawing/2014/main" id="{5F678AFE-9E07-4030-DB9D-F2E4F7047B5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0111" y="2844049"/>
            <a:ext cx="166556" cy="205200"/>
          </a:xfrm>
          <a:prstGeom prst="rect">
            <a:avLst/>
          </a:prstGeom>
          <a:effectLst/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id="{DD7F7955-E9AA-850D-02DA-CAC8E4A61CB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9274" y="2317577"/>
            <a:ext cx="166556" cy="205200"/>
          </a:xfrm>
          <a:prstGeom prst="rect">
            <a:avLst/>
          </a:prstGeom>
          <a:effectLst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9B2CFAF-4F31-AE0D-7F90-56CC1D667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5" y="237317"/>
            <a:ext cx="8640000" cy="713596"/>
          </a:xfrm>
        </p:spPr>
        <p:txBody>
          <a:bodyPr/>
          <a:lstStyle/>
          <a:p>
            <a:r>
              <a:rPr lang="en-US"/>
              <a:t>Master data sovereignty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900D71FB-3C57-EDEA-825E-E599E3090EE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50824" y="735013"/>
            <a:ext cx="8640000" cy="215900"/>
          </a:xfrm>
        </p:spPr>
        <p:txBody>
          <a:bodyPr/>
          <a:lstStyle/>
          <a:p>
            <a:r>
              <a:rPr lang="en-US"/>
              <a:t>Choose to store data inhouse or utilize 54 data centers worldwide – Acronis Hosted, </a:t>
            </a:r>
            <a:br>
              <a:rPr lang="en-US"/>
            </a:br>
            <a:r>
              <a:rPr lang="en-US"/>
              <a:t>Google Cloud and Microsoft Azure</a:t>
            </a:r>
            <a:endParaRPr lang="ru-RU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63AA700-F5B3-04BC-85CD-5AAB06CF91C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C44C3F5F-E067-6536-255D-D55FA5FAA7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6692339-7583-FE45-9730-821FB2D8D5F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0C2C837B-6565-C81F-85EC-5F3FC9A7C01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3E2A4CDF-B060-BE40-47AF-AB370C77AA4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9D80D061-59DD-714C-3200-86BC2CFB40FD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27B83A4C-365A-D2D5-681E-BDE3D830125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D5ED7C7E-94CF-5507-8A5F-671852F1BFF6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7A7F9598-A8C6-3089-699F-00F38B36153D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6439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Placeholder 14">
            <a:extLst>
              <a:ext uri="{FF2B5EF4-FFF2-40B4-BE49-F238E27FC236}">
                <a16:creationId xmlns:a16="http://schemas.microsoft.com/office/drawing/2014/main" id="{77288CD6-32AB-4FA8-B9CF-591B7DDF917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1" r="1131"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F27FDEBD-A5EA-4EB7-A309-641F857CF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Recovery of any computer regardless of age or function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060C30-F09C-43C4-B713-77BA47010F70}"/>
              </a:ext>
            </a:extLst>
          </p:cNvPr>
          <p:cNvSpPr>
            <a:spLocks noGrp="1"/>
          </p:cNvSpPr>
          <p:nvPr>
            <p:ph sz="quarter" idx="48"/>
          </p:nvPr>
        </p:nvSpPr>
        <p:spPr>
          <a:xfrm>
            <a:off x="252000" y="1526400"/>
            <a:ext cx="4104000" cy="3132913"/>
          </a:xfrm>
        </p:spPr>
        <p:txBody>
          <a:bodyPr/>
          <a:lstStyle/>
          <a:p>
            <a:r>
              <a:rPr lang="en-US" sz="1400"/>
              <a:t>Acronis uniquely retains support for legacy OS that most competitors have ceased support for</a:t>
            </a:r>
          </a:p>
          <a:p>
            <a:r>
              <a:rPr lang="en-US" sz="1400"/>
              <a:t>Ensures fast, reliable recovery even of the oldest </a:t>
            </a:r>
            <a:br>
              <a:rPr lang="en-US" sz="1400"/>
            </a:br>
            <a:r>
              <a:rPr lang="en-US" sz="1400"/>
              <a:t>legacy systems, including bare-metal recovery </a:t>
            </a:r>
            <a:br>
              <a:rPr lang="en-US" sz="1400"/>
            </a:br>
            <a:r>
              <a:rPr lang="en-US" sz="1400"/>
              <a:t>to new hardware if needed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41E0D4F-C6B5-4513-A1B1-0FBA9A6A02A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F84135D-9041-4ADE-8759-FC2D216E465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4A9C286-9032-406A-9807-9EC5AF0B939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F55F76D-7FD7-4AAE-8661-621D115DB48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CDB905F-3D05-4F02-9AF5-15C1B09B560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24028D9-7972-41BB-9962-C91D1D49BF2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D7540EE-5C77-40BC-9F5B-5DD0A9771A13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ED549911-ACA6-4F31-975E-7617BEB87470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BFF195-4C91-48C9-80F4-464A78F3934A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7417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AD741-DD13-4419-AAD8-9D6D7CB24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5" y="237316"/>
            <a:ext cx="8640000" cy="713597"/>
          </a:xfrm>
        </p:spPr>
        <p:txBody>
          <a:bodyPr/>
          <a:lstStyle/>
          <a:p>
            <a:pPr algn="ctr"/>
            <a:r>
              <a:rPr lang="en-US"/>
              <a:t>Local recovery of computers controlling </a:t>
            </a:r>
            <a:br>
              <a:rPr lang="en-US"/>
            </a:br>
            <a:r>
              <a:rPr lang="en-US"/>
              <a:t>special-purpose industrial equipment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9EFFA8-432B-4118-BC40-37F88970EAF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250824" y="1166813"/>
            <a:ext cx="8640000" cy="215444"/>
          </a:xfrm>
        </p:spPr>
        <p:txBody>
          <a:bodyPr>
            <a:spAutoFit/>
          </a:bodyPr>
          <a:lstStyle/>
          <a:p>
            <a:pPr algn="ctr"/>
            <a:r>
              <a:rPr lang="en-US" sz="1400"/>
              <a:t>Minimizes costly downtime on automated factory floors, in oil/gas operations, and in pharma drug research/production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BA4BF6-C7A8-4182-B645-6693D12B4CD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50824" y="2030400"/>
            <a:ext cx="2736000" cy="246221"/>
          </a:xfrm>
        </p:spPr>
        <p:txBody>
          <a:bodyPr>
            <a:spAutoFit/>
          </a:bodyPr>
          <a:lstStyle/>
          <a:p>
            <a:pPr algn="ctr"/>
            <a:r>
              <a:rPr lang="en-US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</a:rPr>
              <a:t>Power Generation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14CB208-026F-4E7B-AFC2-EB677DC11A6C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203412" y="2030400"/>
            <a:ext cx="2736000" cy="246221"/>
          </a:xfrm>
        </p:spPr>
        <p:txBody>
          <a:bodyPr>
            <a:spAutoFit/>
          </a:bodyPr>
          <a:lstStyle/>
          <a:p>
            <a:pPr algn="ctr"/>
            <a:r>
              <a:rPr lang="en-US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</a:rPr>
              <a:t>Oil/Life Sciences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C1F93E3-0188-40FF-ADAC-3E7719BEB1F2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156000" y="2030400"/>
            <a:ext cx="2736000" cy="246221"/>
          </a:xfrm>
        </p:spPr>
        <p:txBody>
          <a:bodyPr>
            <a:spAutoFit/>
          </a:bodyPr>
          <a:lstStyle/>
          <a:p>
            <a:pPr algn="ctr"/>
            <a:r>
              <a:rPr lang="en-US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</a:rPr>
              <a:t>Manufacturing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5F6F6B2-C030-4A17-A014-A84CE4A9CB6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D283DA02-FF55-49B3-B851-EDA902749BC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631E4E59-370B-4634-BFB3-A736053E676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F6014D5E-ACC3-4D9D-BD33-CFF60FFE626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CD8310C4-C3B7-4AA9-8085-E4E5A5C85BA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EB9FCB9E-CB90-486A-9103-76850FE06F39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A8C6A23A-E094-4D6F-A842-D6C3277784AB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302F4DC2-8AEF-4AF2-BFF0-E14F65F1069F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31DA1C19-98B0-4FD1-AE10-1BBB8449A0A4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1A0F64D9-C873-4A0F-A6D2-01548BC48151}"/>
              </a:ext>
            </a:extLst>
          </p:cNvPr>
          <p:cNvSpPr txBox="1">
            <a:spLocks/>
          </p:cNvSpPr>
          <p:nvPr/>
        </p:nvSpPr>
        <p:spPr>
          <a:xfrm>
            <a:off x="3166825" y="1598400"/>
            <a:ext cx="2808000" cy="30777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US" sz="1600" b="1" kern="1200" dirty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>
                <a:gradFill>
                  <a:gsLst>
                    <a:gs pos="2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</a:rPr>
              <a:t>Acronis Partners and OEM</a:t>
            </a:r>
          </a:p>
        </p:txBody>
      </p:sp>
      <p:pic>
        <p:nvPicPr>
          <p:cNvPr id="31" name="Graphic 30">
            <a:extLst>
              <a:ext uri="{FF2B5EF4-FFF2-40B4-BE49-F238E27FC236}">
                <a16:creationId xmlns:a16="http://schemas.microsoft.com/office/drawing/2014/main" id="{C13BCCF1-7CD8-4296-AFAE-9DC49BD57A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6824" y="2399263"/>
            <a:ext cx="1584000" cy="450274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8153224F-7F39-49C5-AD72-0A7CA0E9D2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6824" y="3743844"/>
            <a:ext cx="1224000" cy="520068"/>
          </a:xfrm>
          <a:prstGeom prst="rect">
            <a:avLst/>
          </a:prstGeom>
        </p:spPr>
      </p:pic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A5D1C2C6-1269-4B5B-8BB9-62EAE3279DD6}"/>
              </a:ext>
            </a:extLst>
          </p:cNvPr>
          <p:cNvCxnSpPr>
            <a:cxnSpLocks/>
          </p:cNvCxnSpPr>
          <p:nvPr/>
        </p:nvCxnSpPr>
        <p:spPr>
          <a:xfrm>
            <a:off x="3095118" y="2030400"/>
            <a:ext cx="0" cy="2628913"/>
          </a:xfrm>
          <a:prstGeom prst="line">
            <a:avLst/>
          </a:prstGeom>
          <a:ln w="6350">
            <a:gradFill>
              <a:gsLst>
                <a:gs pos="0">
                  <a:schemeClr val="bg1">
                    <a:alpha val="0"/>
                  </a:schemeClr>
                </a:gs>
                <a:gs pos="50000">
                  <a:srgbClr val="006EDE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CB5B6C45-6FB7-48A6-9CFC-EE417D2A3892}"/>
              </a:ext>
            </a:extLst>
          </p:cNvPr>
          <p:cNvCxnSpPr>
            <a:cxnSpLocks/>
          </p:cNvCxnSpPr>
          <p:nvPr/>
        </p:nvCxnSpPr>
        <p:spPr>
          <a:xfrm>
            <a:off x="6047706" y="2030400"/>
            <a:ext cx="0" cy="2628913"/>
          </a:xfrm>
          <a:prstGeom prst="line">
            <a:avLst/>
          </a:prstGeom>
          <a:ln w="6350">
            <a:gradFill>
              <a:gsLst>
                <a:gs pos="0">
                  <a:schemeClr val="bg1">
                    <a:alpha val="0"/>
                  </a:schemeClr>
                </a:gs>
                <a:gs pos="50000">
                  <a:srgbClr val="006EDE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Graphic 40">
            <a:extLst>
              <a:ext uri="{FF2B5EF4-FFF2-40B4-BE49-F238E27FC236}">
                <a16:creationId xmlns:a16="http://schemas.microsoft.com/office/drawing/2014/main" id="{6D185CD2-D980-4672-934F-F7170D3649A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35493" y="2498400"/>
            <a:ext cx="1670664" cy="252000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9F98DE1E-3F8A-466F-9613-5F673BA86E4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76000" y="2877246"/>
            <a:ext cx="792000" cy="611820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936B69EC-67CA-4A47-A281-0AE797715B8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78845" y="3615912"/>
            <a:ext cx="1186309" cy="648000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pic>
        <p:nvPicPr>
          <p:cNvPr id="45" name="Graphic 44">
            <a:extLst>
              <a:ext uri="{FF2B5EF4-FFF2-40B4-BE49-F238E27FC236}">
                <a16:creationId xmlns:a16="http://schemas.microsoft.com/office/drawing/2014/main" id="{A42E73F2-0D97-468B-AA4F-80345449BD0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840000" y="3417706"/>
            <a:ext cx="1368000" cy="306458"/>
          </a:xfrm>
          <a:prstGeom prst="rect">
            <a:avLst/>
          </a:prstGeom>
        </p:spPr>
      </p:pic>
      <p:pic>
        <p:nvPicPr>
          <p:cNvPr id="47" name="Graphic 46">
            <a:extLst>
              <a:ext uri="{FF2B5EF4-FFF2-40B4-BE49-F238E27FC236}">
                <a16:creationId xmlns:a16="http://schemas.microsoft.com/office/drawing/2014/main" id="{4A34BD87-7C22-40A2-B461-4E3ABDA900B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840000" y="4046400"/>
            <a:ext cx="1368000" cy="217512"/>
          </a:xfrm>
          <a:prstGeom prst="rect">
            <a:avLst/>
          </a:prstGeom>
        </p:spPr>
      </p:pic>
      <p:pic>
        <p:nvPicPr>
          <p:cNvPr id="51" name="Graphic 50">
            <a:extLst>
              <a:ext uri="{FF2B5EF4-FFF2-40B4-BE49-F238E27FC236}">
                <a16:creationId xmlns:a16="http://schemas.microsoft.com/office/drawing/2014/main" id="{21D51A65-E675-4660-8740-37517A898C0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840000" y="2462400"/>
            <a:ext cx="1368000" cy="324000"/>
          </a:xfrm>
          <a:prstGeom prst="rect">
            <a:avLst/>
          </a:prstGeom>
        </p:spPr>
      </p:pic>
      <p:pic>
        <p:nvPicPr>
          <p:cNvPr id="53" name="Graphic 52">
            <a:extLst>
              <a:ext uri="{FF2B5EF4-FFF2-40B4-BE49-F238E27FC236}">
                <a16:creationId xmlns:a16="http://schemas.microsoft.com/office/drawing/2014/main" id="{591CD62A-46E9-4078-B488-7CEBE1D4F65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6840918" y="2879471"/>
            <a:ext cx="1368000" cy="216000"/>
          </a:xfrm>
          <a:prstGeom prst="rect">
            <a:avLst/>
          </a:prstGeom>
        </p:spPr>
      </p:pic>
      <p:grpSp>
        <p:nvGrpSpPr>
          <p:cNvPr id="57" name="Group 56">
            <a:extLst>
              <a:ext uri="{FF2B5EF4-FFF2-40B4-BE49-F238E27FC236}">
                <a16:creationId xmlns:a16="http://schemas.microsoft.com/office/drawing/2014/main" id="{0514162B-456A-488C-903D-C57836DEDAFC}"/>
              </a:ext>
            </a:extLst>
          </p:cNvPr>
          <p:cNvGrpSpPr/>
          <p:nvPr/>
        </p:nvGrpSpPr>
        <p:grpSpPr>
          <a:xfrm>
            <a:off x="1222824" y="3053426"/>
            <a:ext cx="792000" cy="486529"/>
            <a:chOff x="1222824" y="3095471"/>
            <a:chExt cx="792000" cy="486529"/>
          </a:xfrm>
        </p:grpSpPr>
        <p:pic>
          <p:nvPicPr>
            <p:cNvPr id="35" name="Graphic 34">
              <a:extLst>
                <a:ext uri="{FF2B5EF4-FFF2-40B4-BE49-F238E27FC236}">
                  <a16:creationId xmlns:a16="http://schemas.microsoft.com/office/drawing/2014/main" id="{D0EFC9B1-FA97-4D95-A7DA-1CF94D1AC7FA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1222824" y="3095471"/>
              <a:ext cx="792000" cy="315000"/>
            </a:xfrm>
            <a:prstGeom prst="rect">
              <a:avLst/>
            </a:prstGeom>
          </p:spPr>
        </p:pic>
        <p:sp>
          <p:nvSpPr>
            <p:cNvPr id="56" name="Text Placeholder 2">
              <a:extLst>
                <a:ext uri="{FF2B5EF4-FFF2-40B4-BE49-F238E27FC236}">
                  <a16:creationId xmlns:a16="http://schemas.microsoft.com/office/drawing/2014/main" id="{838087EB-321B-4A0D-B948-A97DDF20CD25}"/>
                </a:ext>
              </a:extLst>
            </p:cNvPr>
            <p:cNvSpPr txBox="1">
              <a:spLocks/>
            </p:cNvSpPr>
            <p:nvPr/>
          </p:nvSpPr>
          <p:spPr>
            <a:xfrm>
              <a:off x="1258824" y="3438000"/>
              <a:ext cx="720000" cy="144000"/>
            </a:xfrm>
            <a:prstGeom prst="rect">
              <a:avLst/>
            </a:prstGeom>
          </p:spPr>
          <p:txBody>
            <a:bodyPr wrap="square" lIns="0" tIns="0" rIns="0" bIns="0">
              <a:noAutofit/>
            </a:bodyPr>
            <a:lstStyle>
              <a:lvl1pPr marL="0" indent="0" algn="l" defTabSz="6858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lang="en-US" sz="1400" b="0" kern="1200" dirty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342900" indent="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indent="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indent="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indent="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>
                  <a:solidFill>
                    <a:schemeClr val="bg2"/>
                  </a:solidFill>
                </a:rPr>
                <a:t>System 800xA</a:t>
              </a:r>
            </a:p>
          </p:txBody>
        </p:sp>
      </p:grpSp>
      <p:sp>
        <p:nvSpPr>
          <p:cNvPr id="58" name="Text Placeholder 2">
            <a:extLst>
              <a:ext uri="{FF2B5EF4-FFF2-40B4-BE49-F238E27FC236}">
                <a16:creationId xmlns:a16="http://schemas.microsoft.com/office/drawing/2014/main" id="{88B2D998-2720-4065-B2BE-0797126859EC}"/>
              </a:ext>
            </a:extLst>
          </p:cNvPr>
          <p:cNvSpPr txBox="1">
            <a:spLocks/>
          </p:cNvSpPr>
          <p:nvPr/>
        </p:nvSpPr>
        <p:spPr>
          <a:xfrm>
            <a:off x="250824" y="4496400"/>
            <a:ext cx="8640000" cy="21544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US" sz="14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2"/>
                </a:solidFill>
              </a:rPr>
              <a:t>Proven compatibility with every major OT and ICS vendor</a:t>
            </a:r>
            <a:endParaRPr lang="en-US" altLang="en-US" sz="1400" b="1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183349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E6E33-2C1C-E75A-1D04-D6BF7649C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Acronis is a Leader in </a:t>
            </a:r>
            <a:r>
              <a:rPr lang="en-US">
                <a:gradFill>
                  <a:gsLst>
                    <a:gs pos="60000">
                      <a:srgbClr val="006EDE"/>
                    </a:gs>
                    <a:gs pos="100000">
                      <a:srgbClr val="6EE6FF"/>
                    </a:gs>
                  </a:gsLst>
                  <a:lin ang="18900000" scaled="0"/>
                </a:gradFill>
                <a:ea typeface="+mn-ea"/>
                <a:cs typeface="+mn-cs"/>
              </a:rPr>
              <a:t>Cyber Protection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FDBC39-47B1-A840-D008-EC30C6CE221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/>
              <a:t>Swiss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6A3678-8431-60DC-A5D3-F677A2E1D56B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r>
              <a:rPr lang="en-US"/>
              <a:t>Singaporean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A3A33B-60F2-A591-FD21-D2A8BEF28816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r>
              <a:rPr lang="en-US"/>
              <a:t>Global-Local </a:t>
            </a:r>
            <a:br>
              <a:rPr lang="en-US"/>
            </a:br>
            <a:r>
              <a:rPr lang="en-US"/>
              <a:t>Presence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E072036-36EA-CD3E-699F-A1E16E0EC87B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5544880" y="2570400"/>
            <a:ext cx="1656000" cy="532117"/>
          </a:xfrm>
        </p:spPr>
        <p:txBody>
          <a:bodyPr/>
          <a:lstStyle/>
          <a:p>
            <a:r>
              <a:rPr lang="en-US"/>
              <a:t>Digital World </a:t>
            </a:r>
            <a:r>
              <a:rPr lang="en-US" spc="-10"/>
              <a:t>Protection Challenges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FC420D3-7E85-B842-73D0-6A32DE1F2EF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en-US"/>
              <a:t>AI-powered Cyber Protection, Cyber Cloud, Cyber Platform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73A491A-92D0-3C86-CD01-17707ABD14BF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/>
        <p:txBody>
          <a:bodyPr/>
          <a:lstStyle/>
          <a:p>
            <a:r>
              <a:rPr lang="en-US"/>
              <a:t>Acronis </a:t>
            </a:r>
            <a:br>
              <a:rPr lang="en-US"/>
            </a:br>
            <a:r>
              <a:rPr lang="en-US"/>
              <a:t>Cyber Protect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6EB3B359-B78C-CC75-BF7F-A0AD5F37A4B3}"/>
              </a:ext>
            </a:extLst>
          </p:cNvPr>
          <p:cNvSpPr>
            <a:spLocks noGrp="1"/>
          </p:cNvSpPr>
          <p:nvPr>
            <p:ph sz="quarter" idx="48"/>
          </p:nvPr>
        </p:nvSpPr>
        <p:spPr>
          <a:xfrm>
            <a:off x="252000" y="3060000"/>
            <a:ext cx="1584000" cy="1312438"/>
          </a:xfrm>
        </p:spPr>
        <p:txBody>
          <a:bodyPr/>
          <a:lstStyle/>
          <a:p>
            <a:pPr marL="0" indent="0">
              <a:buNone/>
            </a:pPr>
            <a:r>
              <a:rPr lang="en-US" sz="1000"/>
              <a:t>Since 2008 Corporate HQ </a:t>
            </a:r>
            <a:br>
              <a:rPr lang="en-US" sz="1000"/>
            </a:br>
            <a:r>
              <a:rPr lang="en-US" sz="1000"/>
              <a:t>in Schaffhausen, Switzerland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9D6D338B-D527-35CC-ABB4-B2EE35703531}"/>
              </a:ext>
            </a:extLst>
          </p:cNvPr>
          <p:cNvSpPr>
            <a:spLocks noGrp="1"/>
          </p:cNvSpPr>
          <p:nvPr>
            <p:ph sz="quarter" idx="49"/>
          </p:nvPr>
        </p:nvSpPr>
        <p:spPr>
          <a:xfrm>
            <a:off x="2016294" y="3060000"/>
            <a:ext cx="1584000" cy="1312438"/>
          </a:xfrm>
        </p:spPr>
        <p:txBody>
          <a:bodyPr/>
          <a:lstStyle/>
          <a:p>
            <a:pPr marL="0" indent="0">
              <a:buNone/>
            </a:pPr>
            <a:r>
              <a:rPr lang="en-US" sz="1000"/>
              <a:t>Founded in 2003 </a:t>
            </a:r>
            <a:br>
              <a:rPr lang="en-US" sz="1000"/>
            </a:br>
            <a:r>
              <a:rPr lang="en-US" sz="1000"/>
              <a:t>in Singapore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93999142-3BC5-EBD3-830A-8E0A6F3C4CD7}"/>
              </a:ext>
            </a:extLst>
          </p:cNvPr>
          <p:cNvSpPr>
            <a:spLocks noGrp="1"/>
          </p:cNvSpPr>
          <p:nvPr>
            <p:ph sz="quarter" idx="50"/>
          </p:nvPr>
        </p:nvSpPr>
        <p:spPr>
          <a:xfrm>
            <a:off x="3780588" y="3060000"/>
            <a:ext cx="1584000" cy="1312438"/>
          </a:xfrm>
        </p:spPr>
        <p:txBody>
          <a:bodyPr/>
          <a:lstStyle/>
          <a:p>
            <a:pPr>
              <a:buClr>
                <a:schemeClr val="bg2"/>
              </a:buClr>
            </a:pPr>
            <a:r>
              <a:rPr lang="en-US" sz="1000" b="1">
                <a:solidFill>
                  <a:schemeClr val="tx2"/>
                </a:solidFill>
              </a:rPr>
              <a:t>2,200+ </a:t>
            </a:r>
            <a:r>
              <a:rPr lang="en-US" sz="1000"/>
              <a:t>employees</a:t>
            </a:r>
          </a:p>
          <a:p>
            <a:pPr>
              <a:buClr>
                <a:schemeClr val="bg2"/>
              </a:buClr>
            </a:pPr>
            <a:r>
              <a:rPr lang="en-US" sz="1000" b="1">
                <a:solidFill>
                  <a:schemeClr val="tx2"/>
                </a:solidFill>
              </a:rPr>
              <a:t>34+ </a:t>
            </a:r>
            <a:r>
              <a:rPr lang="en-US" sz="1000"/>
              <a:t>locations</a:t>
            </a:r>
          </a:p>
          <a:p>
            <a:pPr>
              <a:buClr>
                <a:schemeClr val="bg2"/>
              </a:buClr>
            </a:pPr>
            <a:r>
              <a:rPr lang="en-US" sz="1000" b="1">
                <a:solidFill>
                  <a:schemeClr val="tx2"/>
                </a:solidFill>
              </a:rPr>
              <a:t>150+ </a:t>
            </a:r>
            <a:r>
              <a:rPr lang="en-US" sz="1000"/>
              <a:t>countries</a:t>
            </a:r>
          </a:p>
          <a:p>
            <a:pPr>
              <a:buClr>
                <a:schemeClr val="bg2"/>
              </a:buClr>
            </a:pPr>
            <a:r>
              <a:rPr lang="en-US" sz="1000" b="1">
                <a:solidFill>
                  <a:schemeClr val="tx2"/>
                </a:solidFill>
              </a:rPr>
              <a:t>26 </a:t>
            </a:r>
            <a:r>
              <a:rPr lang="en-US" sz="1000"/>
              <a:t>languages</a:t>
            </a:r>
          </a:p>
          <a:p>
            <a:pPr>
              <a:buClr>
                <a:schemeClr val="bg2"/>
              </a:buClr>
            </a:pPr>
            <a:r>
              <a:rPr lang="en-US" sz="1000" b="1">
                <a:solidFill>
                  <a:schemeClr val="tx2"/>
                </a:solidFill>
              </a:rPr>
              <a:t>750,000 </a:t>
            </a:r>
            <a:r>
              <a:rPr lang="en-US" sz="1000"/>
              <a:t>businesses </a:t>
            </a:r>
          </a:p>
          <a:p>
            <a:pPr>
              <a:buClr>
                <a:schemeClr val="bg2"/>
              </a:buClr>
            </a:pPr>
            <a:r>
              <a:rPr lang="en-US" sz="1000" b="1">
                <a:solidFill>
                  <a:schemeClr val="tx2"/>
                </a:solidFill>
              </a:rPr>
              <a:t>53 </a:t>
            </a:r>
            <a:r>
              <a:rPr lang="en-US" sz="1000"/>
              <a:t>DCs globally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D1704297-A9EF-28D7-BBAD-5919778E6A16}"/>
              </a:ext>
            </a:extLst>
          </p:cNvPr>
          <p:cNvSpPr>
            <a:spLocks noGrp="1"/>
          </p:cNvSpPr>
          <p:nvPr>
            <p:ph sz="quarter" idx="51"/>
          </p:nvPr>
        </p:nvSpPr>
        <p:spPr>
          <a:xfrm>
            <a:off x="5544882" y="3060000"/>
            <a:ext cx="1584000" cy="1312438"/>
          </a:xfrm>
        </p:spPr>
        <p:txBody>
          <a:bodyPr/>
          <a:lstStyle/>
          <a:p>
            <a:r>
              <a:rPr lang="en-US" sz="1000"/>
              <a:t>Complexity</a:t>
            </a:r>
          </a:p>
          <a:p>
            <a:r>
              <a:rPr lang="en-US" sz="1000"/>
              <a:t>Cost</a:t>
            </a:r>
          </a:p>
          <a:p>
            <a:r>
              <a:rPr lang="en-US" sz="1000"/>
              <a:t>Security</a:t>
            </a:r>
          </a:p>
          <a:p>
            <a:r>
              <a:rPr lang="en-US" sz="1000"/>
              <a:t>Privacy</a:t>
            </a:r>
          </a:p>
          <a:p>
            <a:r>
              <a:rPr lang="en-US" sz="1000" b="1"/>
              <a:t>Cyber protection </a:t>
            </a:r>
            <a:r>
              <a:rPr lang="en-US" sz="1000"/>
              <a:t>is the 5</a:t>
            </a:r>
            <a:r>
              <a:rPr lang="en-US" sz="1000" baseline="30000"/>
              <a:t>th</a:t>
            </a:r>
            <a:r>
              <a:rPr lang="en-US" sz="1000"/>
              <a:t> basic human need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317ACED3-6808-4F85-4232-403D99010970}"/>
              </a:ext>
            </a:extLst>
          </p:cNvPr>
          <p:cNvSpPr>
            <a:spLocks noGrp="1"/>
          </p:cNvSpPr>
          <p:nvPr>
            <p:ph sz="quarter" idx="52"/>
          </p:nvPr>
        </p:nvSpPr>
        <p:spPr>
          <a:xfrm>
            <a:off x="7309175" y="3060000"/>
            <a:ext cx="1584000" cy="1312438"/>
          </a:xfrm>
        </p:spPr>
        <p:txBody>
          <a:bodyPr/>
          <a:lstStyle/>
          <a:p>
            <a:pPr>
              <a:buClr>
                <a:schemeClr val="bg2"/>
              </a:buClr>
            </a:pPr>
            <a:r>
              <a:rPr lang="en-US" sz="1000" b="1">
                <a:solidFill>
                  <a:schemeClr val="tx2"/>
                </a:solidFill>
              </a:rPr>
              <a:t>2,800,000+ </a:t>
            </a:r>
            <a:r>
              <a:rPr lang="en-US" sz="1000"/>
              <a:t>workloads protected</a:t>
            </a:r>
          </a:p>
          <a:p>
            <a:pPr>
              <a:buClr>
                <a:schemeClr val="bg2"/>
              </a:buClr>
            </a:pPr>
            <a:r>
              <a:rPr lang="en-US" sz="1000" b="1">
                <a:solidFill>
                  <a:schemeClr val="tx2"/>
                </a:solidFill>
              </a:rPr>
              <a:t>1,000,000+ </a:t>
            </a:r>
            <a:r>
              <a:rPr lang="en-US" sz="1000"/>
              <a:t>attacks prevented</a:t>
            </a:r>
          </a:p>
          <a:p>
            <a:pPr>
              <a:buClr>
                <a:schemeClr val="bg2"/>
              </a:buClr>
            </a:pPr>
            <a:r>
              <a:rPr lang="en-US" sz="1000" b="1">
                <a:solidFill>
                  <a:schemeClr val="tx2"/>
                </a:solidFill>
              </a:rPr>
              <a:t>20,000+ </a:t>
            </a:r>
            <a:r>
              <a:rPr lang="en-US" sz="1000"/>
              <a:t>service providers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74374501-64C1-D281-86B5-C15DA4A2252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EC4360C8-61B8-C09D-2A86-5778DECAF4F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5526FCD9-E880-77BF-C4BA-36E7F946F5D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63098A9B-A293-3599-185A-83B61553664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434B1135-EC65-13C5-3719-7572A01B8EB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4BDFF754-0F2A-0497-7A97-79CD672FF49E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958BEFC8-386F-2421-9701-CA100860008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098314A5-B065-9B11-5C20-75F9D89887BB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36CB7B56-335E-CD4A-2CA3-5F1C200F591E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8" name="Picture Placeholder 34">
            <a:extLst>
              <a:ext uri="{FF2B5EF4-FFF2-40B4-BE49-F238E27FC236}">
                <a16:creationId xmlns:a16="http://schemas.microsoft.com/office/drawing/2014/main" id="{1D0821F7-0BB4-A4C2-DD40-7BB965901DBD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1" name="Picture 8">
            <a:extLst>
              <a:ext uri="{FF2B5EF4-FFF2-40B4-BE49-F238E27FC236}">
                <a16:creationId xmlns:a16="http://schemas.microsoft.com/office/drawing/2014/main" id="{315A3385-093A-D4EF-3DEC-2D419757E8B6}"/>
              </a:ext>
            </a:extLst>
          </p:cNvPr>
          <p:cNvPicPr>
            <a:picLocks noGrp="1" noChangeAspect="1" noChangeArrowheads="1"/>
          </p:cNvPicPr>
          <p:nvPr>
            <p:ph type="pic" sz="quarter" idx="47"/>
          </p:nvPr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Placeholder 36">
            <a:extLst>
              <a:ext uri="{FF2B5EF4-FFF2-40B4-BE49-F238E27FC236}">
                <a16:creationId xmlns:a16="http://schemas.microsoft.com/office/drawing/2014/main" id="{DFAFB77B-E512-5F31-F231-109A787AEE5A}"/>
              </a:ext>
            </a:extLst>
          </p:cNvPr>
          <p:cNvPicPr>
            <a:picLocks noGrp="1" noChangeAspect="1"/>
          </p:cNvPicPr>
          <p:nvPr>
            <p:ph type="pic" sz="quarter" idx="42"/>
          </p:nvPr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9" name="Graphic 38">
            <a:extLst>
              <a:ext uri="{FF2B5EF4-FFF2-40B4-BE49-F238E27FC236}">
                <a16:creationId xmlns:a16="http://schemas.microsoft.com/office/drawing/2014/main" id="{445E548D-154E-DFDD-024F-12C33E3A5FC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t="-1" b="29864"/>
          <a:stretch/>
        </p:blipFill>
        <p:spPr>
          <a:xfrm>
            <a:off x="1494147" y="1008000"/>
            <a:ext cx="864000" cy="397198"/>
          </a:xfrm>
          <a:prstGeom prst="rect">
            <a:avLst/>
          </a:prstGeom>
        </p:spPr>
      </p:pic>
      <p:pic>
        <p:nvPicPr>
          <p:cNvPr id="32" name="Picture Placeholder 37">
            <a:extLst>
              <a:ext uri="{FF2B5EF4-FFF2-40B4-BE49-F238E27FC236}">
                <a16:creationId xmlns:a16="http://schemas.microsoft.com/office/drawing/2014/main" id="{0C11178B-81D0-4163-BE5F-F6701356F8BD}"/>
              </a:ext>
            </a:extLst>
          </p:cNvPr>
          <p:cNvPicPr>
            <a:picLocks noGrp="1" noChangeAspect="1"/>
          </p:cNvPicPr>
          <p:nvPr>
            <p:ph type="pic" sz="quarter" idx="43"/>
          </p:nvPr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4" b="54"/>
          <a:stretch/>
        </p:blipFill>
        <p:spPr>
          <a:xfrm>
            <a:off x="3779838" y="1166813"/>
            <a:ext cx="1584325" cy="1258887"/>
          </a:xfrm>
        </p:spPr>
      </p:pic>
      <p:pic>
        <p:nvPicPr>
          <p:cNvPr id="34" name="Picture Placeholder 33">
            <a:extLst>
              <a:ext uri="{FF2B5EF4-FFF2-40B4-BE49-F238E27FC236}">
                <a16:creationId xmlns:a16="http://schemas.microsoft.com/office/drawing/2014/main" id="{4A15AAB2-FBDE-4EED-A48F-E5907CBC4217}"/>
              </a:ext>
            </a:extLst>
          </p:cNvPr>
          <p:cNvPicPr>
            <a:picLocks noGrp="1" noChangeAspect="1"/>
          </p:cNvPicPr>
          <p:nvPr>
            <p:ph type="pic" sz="quarter" idx="44"/>
          </p:nvPr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143" r="6143"/>
          <a:stretch/>
        </p:blipFill>
        <p:spPr>
          <a:xfrm>
            <a:off x="5545138" y="1166813"/>
            <a:ext cx="1584325" cy="1258887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A2CBB964-0EAD-4996-A571-D90D1311143E}"/>
              </a:ext>
            </a:extLst>
          </p:cNvPr>
          <p:cNvSpPr txBox="1"/>
          <p:nvPr/>
        </p:nvSpPr>
        <p:spPr>
          <a:xfrm>
            <a:off x="5545138" y="1166813"/>
            <a:ext cx="648000" cy="144000"/>
          </a:xfrm>
          <a:prstGeom prst="rect">
            <a:avLst/>
          </a:prstGeom>
          <a:solidFill>
            <a:schemeClr val="tx2">
              <a:alpha val="5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ctr" defTabSz="432000">
              <a:spcBef>
                <a:spcPts val="600"/>
              </a:spcBef>
            </a:pPr>
            <a:r>
              <a:rPr lang="en-US" sz="900">
                <a:solidFill>
                  <a:schemeClr val="bg1"/>
                </a:solidFill>
              </a:rPr>
              <a:t>Desktop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873715E-6411-4C0F-ADD5-7CAD7F3F2FA7}"/>
              </a:ext>
            </a:extLst>
          </p:cNvPr>
          <p:cNvSpPr txBox="1"/>
          <p:nvPr/>
        </p:nvSpPr>
        <p:spPr>
          <a:xfrm>
            <a:off x="6481463" y="1166813"/>
            <a:ext cx="648000" cy="144000"/>
          </a:xfrm>
          <a:prstGeom prst="rect">
            <a:avLst/>
          </a:prstGeom>
          <a:solidFill>
            <a:schemeClr val="tx2">
              <a:alpha val="5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ctr" defTabSz="432000">
              <a:spcBef>
                <a:spcPts val="600"/>
              </a:spcBef>
            </a:pPr>
            <a:r>
              <a:rPr lang="en-US" sz="900">
                <a:solidFill>
                  <a:schemeClr val="bg1"/>
                </a:solidFill>
              </a:rPr>
              <a:t>Mobile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47A7565-156D-4255-AB07-1A4B3D4A0105}"/>
              </a:ext>
            </a:extLst>
          </p:cNvPr>
          <p:cNvSpPr txBox="1"/>
          <p:nvPr/>
        </p:nvSpPr>
        <p:spPr>
          <a:xfrm>
            <a:off x="5545138" y="2281700"/>
            <a:ext cx="648000" cy="144000"/>
          </a:xfrm>
          <a:prstGeom prst="rect">
            <a:avLst/>
          </a:prstGeom>
          <a:solidFill>
            <a:schemeClr val="tx2">
              <a:alpha val="5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ctr" defTabSz="432000">
              <a:spcBef>
                <a:spcPts val="600"/>
              </a:spcBef>
            </a:pPr>
            <a:r>
              <a:rPr lang="en-US" sz="800">
                <a:solidFill>
                  <a:schemeClr val="bg1"/>
                </a:solidFill>
              </a:rPr>
              <a:t>Microsoft 365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DFA1CEA-BC2A-4858-B1D8-9676693C654C}"/>
              </a:ext>
            </a:extLst>
          </p:cNvPr>
          <p:cNvSpPr txBox="1"/>
          <p:nvPr/>
        </p:nvSpPr>
        <p:spPr>
          <a:xfrm>
            <a:off x="6481463" y="2281700"/>
            <a:ext cx="648000" cy="144000"/>
          </a:xfrm>
          <a:prstGeom prst="rect">
            <a:avLst/>
          </a:prstGeom>
          <a:solidFill>
            <a:schemeClr val="tx2">
              <a:alpha val="5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ctr" defTabSz="432000">
              <a:spcBef>
                <a:spcPts val="600"/>
              </a:spcBef>
            </a:pPr>
            <a:r>
              <a:rPr lang="en-US" sz="900">
                <a:solidFill>
                  <a:schemeClr val="bg1"/>
                </a:solidFill>
              </a:rPr>
              <a:t>Zoom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5E737EF-2482-4F2F-936C-46DEB7179FC9}"/>
              </a:ext>
            </a:extLst>
          </p:cNvPr>
          <p:cNvSpPr txBox="1"/>
          <p:nvPr/>
        </p:nvSpPr>
        <p:spPr>
          <a:xfrm>
            <a:off x="6013300" y="1724256"/>
            <a:ext cx="648000" cy="144000"/>
          </a:xfrm>
          <a:prstGeom prst="rect">
            <a:avLst/>
          </a:prstGeom>
          <a:solidFill>
            <a:schemeClr val="tx2">
              <a:alpha val="50000"/>
            </a:schemeClr>
          </a:solidFill>
        </p:spPr>
        <p:txBody>
          <a:bodyPr wrap="square" lIns="0" tIns="0" rIns="0" bIns="0" rtlCol="0" anchor="ctr">
            <a:noAutofit/>
          </a:bodyPr>
          <a:lstStyle>
            <a:defPPr>
              <a:defRPr lang="en-US"/>
            </a:defPPr>
            <a:lvl1pPr algn="ctr" defTabSz="432000">
              <a:spcBef>
                <a:spcPts val="600"/>
              </a:spcBef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Server</a:t>
            </a:r>
          </a:p>
        </p:txBody>
      </p:sp>
    </p:spTree>
    <p:extLst>
      <p:ext uri="{BB962C8B-B14F-4D97-AF65-F5344CB8AC3E}">
        <p14:creationId xmlns:p14="http://schemas.microsoft.com/office/powerpoint/2010/main" val="5829647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96BB156-3572-445C-BA55-CCAD3361625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6AD16B-0852-4F3F-A9E1-745530E84FD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C170BA-265F-4160-A180-13AFD53E313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C2BCB1-E64F-4EA7-8334-57C6C2BE358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BDF7B01-8296-4750-960F-BD43DF5CDBC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322D504-E957-4CE9-BDFC-643EB6CEBF3D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8E21305-8356-4C33-8BD5-E7C05B7384D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EB15AC3-6E5F-42FE-9EE1-83B31CA6CD0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8E51ED4-BD28-4F82-B97D-03F716815824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509431"/>
      </p:ext>
    </p:extLst>
  </p:cSld>
  <p:clrMapOvr>
    <a:masterClrMapping/>
  </p:clrMapOvr>
</p:sld>
</file>

<file path=ppt/theme/theme1.xml><?xml version="1.0" encoding="utf-8"?>
<a:theme xmlns:a="http://schemas.openxmlformats.org/drawingml/2006/main" name="Acronis">
  <a:themeElements>
    <a:clrScheme name="Acronis">
      <a:dk1>
        <a:srgbClr val="000000"/>
      </a:dk1>
      <a:lt1>
        <a:srgbClr val="FFFFFF"/>
      </a:lt1>
      <a:dk2>
        <a:srgbClr val="005ABE"/>
      </a:dk2>
      <a:lt2>
        <a:srgbClr val="00204D"/>
      </a:lt2>
      <a:accent1>
        <a:srgbClr val="4875B3"/>
      </a:accent1>
      <a:accent2>
        <a:srgbClr val="E3EAF3"/>
      </a:accent2>
      <a:accent3>
        <a:srgbClr val="82B414"/>
      </a:accent3>
      <a:accent4>
        <a:srgbClr val="D92C23"/>
      </a:accent4>
      <a:accent5>
        <a:srgbClr val="FF7200"/>
      </a:accent5>
      <a:accent6>
        <a:srgbClr val="FFA30F"/>
      </a:accent6>
      <a:hlink>
        <a:srgbClr val="2680FF"/>
      </a:hlink>
      <a:folHlink>
        <a:srgbClr val="2680FF"/>
      </a:folHlink>
    </a:clrScheme>
    <a:fontScheme name="Aptos Dislpay">
      <a:majorFont>
        <a:latin typeface="Aptos Display"/>
        <a:ea typeface=""/>
        <a:cs typeface=""/>
      </a:majorFont>
      <a:minorFont>
        <a:latin typeface="Aptos Display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rtlCol="0" anchor="ctr"/>
      <a:lstStyle>
        <a:defPPr algn="ctr">
          <a:defRPr sz="12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/>
      <a:bodyPr wrap="square" lIns="0" tIns="0" rIns="0" bIns="0" rtlCol="0">
        <a:noAutofit/>
      </a:bodyPr>
      <a:lstStyle>
        <a:defPPr marL="0" indent="0" algn="l">
          <a:buNone/>
          <a:defRPr sz="1200" dirty="0" err="1" smtClean="0">
            <a:solidFill>
              <a:schemeClr val="bg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T_Acronis_Presentation_Template_[External]_231228.potx" id="{F2A351D1-3630-401D-BDA7-6E717D6BDF2C}" vid="{82BFBE78-6D26-41C7-9549-512B3ACC443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EmailTo xmlns="http://schemas.microsoft.com/sharepoint/v3" xsi:nil="true"/>
    <EmailSender xmlns="http://schemas.microsoft.com/sharepoint/v3" xsi:nil="true"/>
    <EmailFrom xmlns="http://schemas.microsoft.com/sharepoint/v3" xsi:nil="true"/>
    <EmailSubject xmlns="http://schemas.microsoft.com/sharepoint/v3" xsi:nil="true"/>
    <EmailCc xmlns="http://schemas.microsoft.com/sharepoint/v3" xsi:nil="true"/>
    <Case_x0020_Vertical xmlns="d85312c9-e891-450f-8920-a8621aa8e11f">Other</Case_x0020_Vertical>
    <_x0075_cv7 xmlns="d85312c9-e891-450f-8920-a8621aa8e11f" xsi:nil="true"/>
    <d0yk xmlns="d85312c9-e891-450f-8920-a8621aa8e11f" xsi:nil="true"/>
    <Current xmlns="d85312c9-e891-450f-8920-a8621aa8e11f">true</Current>
    <Partner_x0020_Center xmlns="d85312c9-e891-450f-8920-a8621aa8e11f">Need to publish</Partner_x0020_Center>
    <Resource_x0020_Center xmlns="d85312c9-e891-450f-8920-a8621aa8e11f">No</Resource_x0020_Center>
    <Content_x0020_Type xmlns="d85312c9-e891-450f-8920-a8621aa8e11f">Presentation</Content_x0020_Type>
    <Language xmlns="d85312c9-e891-450f-8920-a8621aa8e11f">EN-US</Language>
    <Resource_x0020_Center_x0020_link xmlns="d85312c9-e891-450f-8920-a8621aa8e11f">
      <Url xsi:nil="true"/>
      <Description xsi:nil="true"/>
    </Resource_x0020_Center_x0020_link>
    <Release_x0020_Date xmlns="d85312c9-e891-450f-8920-a8621aa8e11f">2024-02-14T23:00:00+00:00</Release_x0020_Date>
    <TaxCatchAll xmlns="2713a135-21ce-452d-b3db-f933c21fc907" xsi:nil="true"/>
    <JIRA_x0020_PMMT_x0020_Task_x0020_Link xmlns="d85312c9-e891-450f-8920-a8621aa8e11f">https://pmc.acronis.work/browse/PMMT-7570</JIRA_x0020_PMMT_x0020_Task_x0020_Link>
    <TaxKeywordTaxHTField xmlns="2713a135-21ce-452d-b3db-f933c21fc907" xsi:nil="true"/>
    <Case_x0020_Country xmlns="d85312c9-e891-450f-8920-a8621aa8e11f">Other</Case_x0020_Country>
    <SharedWithUsers xmlns="d85312c9-e891-450f-8920-a8621aa8e11f">
      <UserInfo>
        <DisplayName/>
        <AccountId xsi:nil="true"/>
        <AccountType/>
      </UserInfo>
    </SharedWithUsers>
    <SharedWithDetails xmlns="d85312c9-e891-450f-8920-a8621aa8e11f" xsi:nil="true"/>
    <lcf76f155ced4ddcb4097134ff3c332f xmlns="d85312c9-e891-450f-8920-a8621aa8e11f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25F0B59AF705A44BEC03F18ADE8ADE7" ma:contentTypeVersion="38" ma:contentTypeDescription="Create a new document." ma:contentTypeScope="" ma:versionID="81a59a7bb7bccd7cd4606817ae6dd93f">
  <xsd:schema xmlns:xsd="http://www.w3.org/2001/XMLSchema" xmlns:xs="http://www.w3.org/2001/XMLSchema" xmlns:p="http://schemas.microsoft.com/office/2006/metadata/properties" xmlns:ns1="http://schemas.microsoft.com/sharepoint/v3" xmlns:ns2="d85312c9-e891-450f-8920-a8621aa8e11f" xmlns:ns3="2713a135-21ce-452d-b3db-f933c21fc907" targetNamespace="http://schemas.microsoft.com/office/2006/metadata/properties" ma:root="true" ma:fieldsID="5a279c1044258e3ffb4102922d949dd3" ns1:_="" ns2:_="" ns3:_="">
    <xsd:import namespace="http://schemas.microsoft.com/sharepoint/v3"/>
    <xsd:import namespace="d85312c9-e891-450f-8920-a8621aa8e11f"/>
    <xsd:import namespace="2713a135-21ce-452d-b3db-f933c21fc907"/>
    <xsd:element name="properties">
      <xsd:complexType>
        <xsd:sequence>
          <xsd:element name="documentManagement">
            <xsd:complexType>
              <xsd:all>
                <xsd:element ref="ns1:EmailSender" minOccurs="0"/>
                <xsd:element ref="ns1:EmailTo" minOccurs="0"/>
                <xsd:element ref="ns1:EmailCc" minOccurs="0"/>
                <xsd:element ref="ns1:EmailFrom" minOccurs="0"/>
                <xsd:element ref="ns1:EmailSubject" minOccurs="0"/>
                <xsd:element ref="ns2:SharedWithUsers" minOccurs="0"/>
                <xsd:element ref="ns2:Content_x0020_Type"/>
                <xsd:element ref="ns2:Language"/>
                <xsd:element ref="ns2:Release_x0020_Date"/>
                <xsd:element ref="ns2:Current" minOccurs="0"/>
                <xsd:element ref="ns2:Resource_x0020_Center_x0020_link" minOccurs="0"/>
                <xsd:element ref="ns2:Partner_x0020_Center" minOccurs="0"/>
                <xsd:element ref="ns2:Resource_x0020_Center" minOccurs="0"/>
                <xsd:element ref="ns2:JIRA_x0020_PMMT_x0020_Task_x0020_Link" minOccurs="0"/>
                <xsd:element ref="ns3:TaxKeywordTaxHTField" minOccurs="0"/>
                <xsd:element ref="ns2:Case_x0020_Country" minOccurs="0"/>
                <xsd:element ref="ns2:Case_x0020_Vertical" minOccurs="0"/>
                <xsd:element ref="ns2:_x0075_cv7" minOccurs="0"/>
                <xsd:element ref="ns2:d0yk" minOccurs="0"/>
                <xsd:element ref="ns2:SharedWithDetails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OCR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EmailSender" ma:index="8" nillable="true" ma:displayName="E-Mail Sender" ma:description="" ma:hidden="true" ma:internalName="EmailSender" ma:readOnly="false">
      <xsd:simpleType>
        <xsd:restriction base="dms:Note">
          <xsd:maxLength value="255"/>
        </xsd:restriction>
      </xsd:simpleType>
    </xsd:element>
    <xsd:element name="EmailTo" ma:index="9" nillable="true" ma:displayName="E-Mail To" ma:description="" ma:hidden="true" ma:internalName="EmailTo" ma:readOnly="false">
      <xsd:simpleType>
        <xsd:restriction base="dms:Note">
          <xsd:maxLength value="255"/>
        </xsd:restriction>
      </xsd:simpleType>
    </xsd:element>
    <xsd:element name="EmailCc" ma:index="10" nillable="true" ma:displayName="E-Mail Cc" ma:description="" ma:hidden="true" ma:internalName="EmailCc" ma:readOnly="false">
      <xsd:simpleType>
        <xsd:restriction base="dms:Note">
          <xsd:maxLength value="255"/>
        </xsd:restriction>
      </xsd:simpleType>
    </xsd:element>
    <xsd:element name="EmailFrom" ma:index="11" nillable="true" ma:displayName="E-Mail From" ma:hidden="true" ma:internalName="EmailFrom" ma:readOnly="false">
      <xsd:simpleType>
        <xsd:restriction base="dms:Text"/>
      </xsd:simpleType>
    </xsd:element>
    <xsd:element name="EmailSubject" ma:index="12" nillable="true" ma:displayName="E-Mail Subject" ma:hidden="true" ma:internalName="EmailSubject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5312c9-e891-450f-8920-a8621aa8e11f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list="UserInfo" ma:SearchPeopleOnly="false" ma:internalName="SharedWithUsers" ma:readOnly="fals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Content_x0020_Type" ma:index="14" ma:displayName="Content  Type" ma:default="Other" ma:format="Dropdown" ma:indexed="true" ma:internalName="Content_x0020_Type" ma:readOnly="false">
      <xsd:simpleType>
        <xsd:restriction base="dms:Choice">
          <xsd:enumeration value="BattleCard"/>
          <xsd:enumeration value="Blog Article"/>
          <xsd:enumeration value="Boxshot"/>
          <xsd:enumeration value="Brochure"/>
          <xsd:enumeration value="Call Script"/>
          <xsd:enumeration value="Case Study"/>
          <xsd:enumeration value="Contract"/>
          <xsd:enumeration value="Datasheet"/>
          <xsd:enumeration value="Ebook"/>
          <xsd:enumeration value="Email"/>
          <xsd:enumeration value="Executive Summary"/>
          <xsd:enumeration value="FAQ"/>
          <xsd:enumeration value="Infographic"/>
          <xsd:enumeration value="Kit"/>
          <xsd:enumeration value="Licensing Overview"/>
          <xsd:enumeration value="Messaging"/>
          <xsd:enumeration value="Other"/>
          <xsd:enumeration value="Presentation"/>
          <xsd:enumeration value="Press Release"/>
          <xsd:enumeration value="Pricelist"/>
          <xsd:enumeration value="Product Overview"/>
          <xsd:enumeration value="Quick Sales Guide"/>
          <xsd:enumeration value="Reviewers Guide"/>
          <xsd:enumeration value="Screenshots"/>
          <xsd:enumeration value="Setup Sheet"/>
          <xsd:enumeration value="Solution Brief"/>
          <xsd:enumeration value="Use Case"/>
          <xsd:enumeration value="User Guide"/>
          <xsd:enumeration value="Video"/>
          <xsd:enumeration value="Webinar"/>
          <xsd:enumeration value="WhatsNew"/>
          <xsd:enumeration value="Whitepaper"/>
          <xsd:enumeration value="3rd Party Review"/>
          <xsd:enumeration value="Training"/>
        </xsd:restriction>
      </xsd:simpleType>
    </xsd:element>
    <xsd:element name="Language" ma:index="15" ma:displayName="Language" ma:default="Other" ma:format="Dropdown" ma:indexed="true" ma:internalName="Language" ma:readOnly="false">
      <xsd:simpleType>
        <xsd:restriction base="dms:Choice">
          <xsd:enumeration value="CH"/>
          <xsd:enumeration value="CS-CZ"/>
          <xsd:enumeration value="DE-CH"/>
          <xsd:enumeration value="DE-DE"/>
          <xsd:enumeration value="EN-AU"/>
          <xsd:enumeration value="EN-EU"/>
          <xsd:enumeration value="EN-HK"/>
          <xsd:enumeration value="EN-SG"/>
          <xsd:enumeration value="EN-UK"/>
          <xsd:enumeration value="EN-US"/>
          <xsd:enumeration value="ES-ES"/>
          <xsd:enumeration value="ES-MX"/>
          <xsd:enumeration value="FR-FR"/>
          <xsd:enumeration value="ID-ID"/>
          <xsd:enumeration value="IT-IT"/>
          <xsd:enumeration value="JA-JP"/>
          <xsd:enumeration value="KO-KR"/>
          <xsd:enumeration value="NL-NL"/>
          <xsd:enumeration value="NO-NO"/>
          <xsd:enumeration value="PL-PL"/>
          <xsd:enumeration value="PT-BR"/>
          <xsd:enumeration value="RU-RU"/>
          <xsd:enumeration value="SV-SE"/>
          <xsd:enumeration value="VI-VI"/>
          <xsd:enumeration value="ZH-CN"/>
          <xsd:enumeration value="ZH-TW"/>
          <xsd:enumeration value="Other"/>
        </xsd:restriction>
      </xsd:simpleType>
    </xsd:element>
    <xsd:element name="Release_x0020_Date" ma:index="16" ma:displayName="Release Date" ma:format="DateOnly" ma:indexed="true" ma:internalName="Release_x0020_Date" ma:readOnly="false">
      <xsd:simpleType>
        <xsd:restriction base="dms:DateTime"/>
      </xsd:simpleType>
    </xsd:element>
    <xsd:element name="Current" ma:index="17" nillable="true" ma:displayName="Current" ma:default="1" ma:internalName="Current" ma:readOnly="false">
      <xsd:simpleType>
        <xsd:restriction base="dms:Boolean"/>
      </xsd:simpleType>
    </xsd:element>
    <xsd:element name="Resource_x0020_Center_x0020_link" ma:index="18" nillable="true" ma:displayName="Resource Center link" ma:format="Hyperlink" ma:internalName="Resource_x0020_Center_x0020_link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Partner_x0020_Center" ma:index="19" nillable="true" ma:displayName="Partner Center" ma:default="No" ma:format="Dropdown" ma:internalName="Partner_x0020_Center" ma:readOnly="false">
      <xsd:simpleType>
        <xsd:restriction base="dms:Choice">
          <xsd:enumeration value="No"/>
          <xsd:enumeration value="Need to publish"/>
          <xsd:enumeration value="Published"/>
          <xsd:enumeration value="To remove"/>
          <xsd:enumeration value="Removed"/>
        </xsd:restriction>
      </xsd:simpleType>
    </xsd:element>
    <xsd:element name="Resource_x0020_Center" ma:index="20" nillable="true" ma:displayName="Resource Center" ma:default="No" ma:format="Dropdown" ma:internalName="Resource_x0020_Center" ma:readOnly="false">
      <xsd:simpleType>
        <xsd:restriction base="dms:Choice">
          <xsd:enumeration value="No"/>
          <xsd:enumeration value="Need to publish"/>
          <xsd:enumeration value="Published"/>
          <xsd:enumeration value="To remove"/>
          <xsd:enumeration value="Removed"/>
        </xsd:restriction>
      </xsd:simpleType>
    </xsd:element>
    <xsd:element name="JIRA_x0020_PMMT_x0020_Task_x0020_Link" ma:index="21" nillable="true" ma:displayName="JIRA PMMT Task Link" ma:internalName="JIRA_x0020_PMMT_x0020_Task_x0020_Link" ma:readOnly="false">
      <xsd:simpleType>
        <xsd:restriction base="dms:Text">
          <xsd:maxLength value="255"/>
        </xsd:restriction>
      </xsd:simpleType>
    </xsd:element>
    <xsd:element name="Case_x0020_Country" ma:index="24" nillable="true" ma:displayName="Case Country" ma:default="Other" ma:format="Dropdown" ma:indexed="true" ma:internalName="Case_x0020_Country" ma:readOnly="false">
      <xsd:simpleType>
        <xsd:union memberTypes="dms:Text">
          <xsd:simpleType>
            <xsd:restriction base="dms:Choice">
              <xsd:enumeration value="USA"/>
              <xsd:enumeration value="Germany"/>
              <xsd:enumeration value="UK"/>
              <xsd:enumeration value="Other"/>
            </xsd:restriction>
          </xsd:simpleType>
        </xsd:union>
      </xsd:simpleType>
    </xsd:element>
    <xsd:element name="Case_x0020_Vertical" ma:index="25" nillable="true" ma:displayName="Case Vertical" ma:default="Other" ma:format="Dropdown" ma:indexed="true" ma:internalName="Case_x0020_Vertical" ma:readOnly="false">
      <xsd:simpleType>
        <xsd:union memberTypes="dms:Text">
          <xsd:simpleType>
            <xsd:restriction base="dms:Choice">
              <xsd:enumeration value="Defense"/>
              <xsd:enumeration value="Other"/>
            </xsd:restriction>
          </xsd:simpleType>
        </xsd:union>
      </xsd:simpleType>
    </xsd:element>
    <xsd:element name="_x0075_cv7" ma:index="26" nillable="true" ma:displayName="Replaces Old Asset" ma:default="New" ma:format="Dropdown" ma:internalName="_x0075_cv7" ma:readOnly="false">
      <xsd:simpleType>
        <xsd:restriction base="dms:Choice">
          <xsd:enumeration value="New"/>
          <xsd:enumeration value="Updated"/>
        </xsd:restriction>
      </xsd:simpleType>
    </xsd:element>
    <xsd:element name="d0yk" ma:index="27" nillable="true" ma:displayName="Industry" ma:default="Arts, Entertainment and Recreation" ma:format="Dropdown" ma:internalName="d0yk" ma:readOnly="false">
      <xsd:simpleType>
        <xsd:restriction base="dms:Choice">
          <xsd:enumeration value="Arts, Entertainment and Recreation"/>
          <xsd:enumeration value="Construction"/>
          <xsd:enumeration value="Educational Services"/>
          <xsd:enumeration value="Finance and Insurance"/>
          <xsd:enumeration value="Health Care and Social Assistance"/>
          <xsd:enumeration value="Information"/>
          <xsd:enumeration value="Manufacturing"/>
          <xsd:enumeration value="Mining"/>
          <xsd:enumeration value="Other"/>
          <xsd:enumeration value="Other Services (except Public Administration)"/>
          <xsd:enumeration value="Professional, Scientific and Technical Services"/>
          <xsd:enumeration value="Public Administration"/>
          <xsd:enumeration value="Retail Trade"/>
          <xsd:enumeration value="Transportation and Warehousing"/>
          <xsd:enumeration value="Utilities"/>
          <xsd:enumeration value="Wholesale Trade"/>
        </xsd:restriction>
      </xsd:simpleType>
    </xsd:element>
    <xsd:element name="SharedWithDetails" ma:index="28" nillable="true" ma:displayName="Shared With Details" ma:internalName="SharedWithDetails" ma:readOnly="false">
      <xsd:simpleType>
        <xsd:restriction base="dms:Note">
          <xsd:maxLength value="255"/>
        </xsd:restriction>
      </xsd:simpleType>
    </xsd:element>
    <xsd:element name="MediaServiceMetadata" ma:index="3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3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3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3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3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3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38" nillable="true" ma:taxonomy="true" ma:internalName="lcf76f155ced4ddcb4097134ff3c332f" ma:taxonomyFieldName="MediaServiceImageTags" ma:displayName="Image Tags" ma:readOnly="false" ma:fieldId="{5cf76f15-5ced-4ddc-b409-7134ff3c332f}" ma:taxonomyMulti="true" ma:sspId="7b1518fd-bf57-4104-805d-81250a73c3d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3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4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13a135-21ce-452d-b3db-f933c21fc907" elementFormDefault="qualified">
    <xsd:import namespace="http://schemas.microsoft.com/office/2006/documentManagement/types"/>
    <xsd:import namespace="http://schemas.microsoft.com/office/infopath/2007/PartnerControls"/>
    <xsd:element name="TaxKeywordTaxHTField" ma:index="23" nillable="true" ma:displayName="TaxKeywordTaxHTField" ma:hidden="true" ma:internalName="TaxKeywordTaxHTField" ma:readOnly="false">
      <xsd:simpleType>
        <xsd:restriction base="dms:Note"/>
      </xsd:simpleType>
    </xsd:element>
    <xsd:element name="TaxCatchAll" ma:index="29" nillable="true" ma:displayName="Taxonomy Catch All Column" ma:hidden="true" ma:list="{562d3f9b-3fa9-43a4-9080-d53d6d59e24d}" ma:internalName="TaxCatchAll" ma:showField="CatchAllData" ma:web="2713a135-21ce-452d-b3db-f933c21fc90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F825B4F-B533-4A50-B9F3-70D79BE2705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5A0D9E4-733B-44DF-8B76-39E5778C500B}">
  <ds:schemaRefs>
    <ds:schemaRef ds:uri="http://schemas.microsoft.com/office/2006/documentManagement/types"/>
    <ds:schemaRef ds:uri="d85312c9-e891-450f-8920-a8621aa8e11f"/>
    <ds:schemaRef ds:uri="http://schemas.microsoft.com/sharepoint/v3"/>
    <ds:schemaRef ds:uri="http://schemas.microsoft.com/office/2006/metadata/properties"/>
    <ds:schemaRef ds:uri="http://purl.org/dc/elements/1.1/"/>
    <ds:schemaRef ds:uri="http://www.w3.org/XML/1998/namespace"/>
    <ds:schemaRef ds:uri="http://schemas.microsoft.com/office/infopath/2007/PartnerControls"/>
    <ds:schemaRef ds:uri="http://purl.org/dc/terms/"/>
    <ds:schemaRef ds:uri="http://purl.org/dc/dcmitype/"/>
    <ds:schemaRef ds:uri="2713a135-21ce-452d-b3db-f933c21fc907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061AB305-B959-4A5C-B8B8-131FF1C77FE7}">
  <ds:schemaRefs>
    <ds:schemaRef ds:uri="2713a135-21ce-452d-b3db-f933c21fc907"/>
    <ds:schemaRef ds:uri="d85312c9-e891-450f-8920-a8621aa8e11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PT_Acronis_Presentation_Template_[External]_231229</Template>
  <TotalTime>0</TotalTime>
  <Words>3291</Words>
  <Application>Microsoft Office PowerPoint</Application>
  <PresentationFormat>On-screen Show (16:9)</PresentationFormat>
  <Paragraphs>454</Paragraphs>
  <Slides>33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Acronis</vt:lpstr>
      <vt:lpstr>Acronis  Cyber Protect</vt:lpstr>
      <vt:lpstr>Cloud-based Cyber Protection</vt:lpstr>
      <vt:lpstr>Acronis Cyber Protect</vt:lpstr>
      <vt:lpstr>Top use cases for Acronis Cyber Protect</vt:lpstr>
      <vt:lpstr>Dramatically reduces TCO and costly downtime</vt:lpstr>
      <vt:lpstr>Natively integrated protection against cyber threats</vt:lpstr>
      <vt:lpstr>EDR that not only remediates but ensures business continuity</vt:lpstr>
      <vt:lpstr>Meet multiple cyber insurance &amp; compliance requirements with a single platform</vt:lpstr>
      <vt:lpstr>Market-leading backup and DR capability</vt:lpstr>
      <vt:lpstr>PowerPoint Presentation</vt:lpstr>
      <vt:lpstr>PowerPoint Presentation</vt:lpstr>
      <vt:lpstr>ML-based monitoring and smart alerting </vt:lpstr>
      <vt:lpstr>Hardware and software inventory</vt:lpstr>
      <vt:lpstr>Easily manage more workloads, with less effort</vt:lpstr>
      <vt:lpstr>Fast, stable and secure remote access</vt:lpstr>
      <vt:lpstr>Master data sovereignty</vt:lpstr>
      <vt:lpstr>Tested &amp; Trusted | Approved &amp; Awarded</vt:lpstr>
      <vt:lpstr>Acronis is a Leader in Cyber Protection</vt:lpstr>
      <vt:lpstr>PowerPoint Presentation</vt:lpstr>
      <vt:lpstr>On-premise  Deployment</vt:lpstr>
      <vt:lpstr>Acronis Cyber Protect</vt:lpstr>
      <vt:lpstr>Escalating IT Complexity</vt:lpstr>
      <vt:lpstr>Top Use-Cases for Enterprise</vt:lpstr>
      <vt:lpstr>AI-enabled protection against cyber threats</vt:lpstr>
      <vt:lpstr>Empowers users  to drive recovery</vt:lpstr>
      <vt:lpstr>Dramatically reduces TCO</vt:lpstr>
      <vt:lpstr>Provides protection for 20+ workload types  from infrastructure to SaaS apps</vt:lpstr>
      <vt:lpstr>Simplifies Management</vt:lpstr>
      <vt:lpstr>Master data sovereignty</vt:lpstr>
      <vt:lpstr>Recovery of any computer regardless of age or function</vt:lpstr>
      <vt:lpstr>Local recovery of computers controlling  special-purpose industrial equipment</vt:lpstr>
      <vt:lpstr>Acronis is a Leader in Cyber Protection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Acronis Cyber Protect Sales Pitch Deck</dc:title>
  <dc:subject/>
  <dc:creator>Nikolay Chekunaev</dc:creator>
  <cp:keywords/>
  <dc:description/>
  <cp:lastModifiedBy>Andy Kerr</cp:lastModifiedBy>
  <cp:revision>2</cp:revision>
  <dcterms:created xsi:type="dcterms:W3CDTF">2024-01-30T18:55:01Z</dcterms:created>
  <dcterms:modified xsi:type="dcterms:W3CDTF">2024-10-21T10:02:28Z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fs.IsStoryboard">
    <vt:bool>true</vt:bool>
  </property>
  <property fmtid="{D5CDD505-2E9C-101B-9397-08002B2CF9AE}" pid="3" name="ContentTypeId">
    <vt:lpwstr>0x010100025F0B59AF705A44BEC03F18ADE8ADE7</vt:lpwstr>
  </property>
  <property fmtid="{D5CDD505-2E9C-101B-9397-08002B2CF9AE}" pid="4" name="TaxKeyword">
    <vt:lpwstr/>
  </property>
  <property fmtid="{D5CDD505-2E9C-101B-9397-08002B2CF9AE}" pid="5" name="MediaServiceImageTags">
    <vt:lpwstr/>
  </property>
</Properties>
</file>